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16.xml" ContentType="application/vnd.openxmlformats-officedocument.presentationml.notesSlide+xml"/>
  <Override PartName="/ppt/notesSlides/_rels/notesSlide17.xml.rels" ContentType="application/vnd.openxmlformats-package.relationships+xml"/>
  <Override PartName="/ppt/notesSlides/_rels/notesSlide11.xml.rels" ContentType="application/vnd.openxmlformats-package.relationships+xml"/>
  <Override PartName="/ppt/notesSlides/_rels/notesSlide4.xml.rels" ContentType="application/vnd.openxmlformats-package.relationships+xml"/>
  <Override PartName="/ppt/notesSlides/_rels/notesSlide16.xml.rels" ContentType="application/vnd.openxmlformats-package.relationships+xml"/>
  <Override PartName="/ppt/notesSlides/_rels/notesSlide3.xml.rels" ContentType="application/vnd.openxmlformats-package.relationships+xml"/>
  <Override PartName="/ppt/notesSlides/_rels/notesSlide14.xml.rels" ContentType="application/vnd.openxmlformats-package.relationships+xml"/>
  <Override PartName="/ppt/notesSlides/_rels/notesSlide7.xml.rels" ContentType="application/vnd.openxmlformats-package.relationships+xml"/>
  <Override PartName="/ppt/notesSlides/_rels/notesSlide1.xml.rels" ContentType="application/vnd.openxmlformats-package.relationships+xml"/>
  <Override PartName="/ppt/notesSlides/_rels/notesSlide8.xml.rels" ContentType="application/vnd.openxmlformats-package.relationships+xml"/>
  <Override PartName="/ppt/notesSlides/notesSlide17.xml" ContentType="application/vnd.openxmlformats-officedocument.presentationml.notesSlide+xml"/>
  <Override PartName="/ppt/_rels/presentation.xml.rels" ContentType="application/vnd.openxmlformats-package.relationships+xml"/>
  <Override PartName="/ppt/slideLayouts/_rels/slideLayout5.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32.xml.rels" ContentType="application/vnd.openxmlformats-package.relationships+xml"/>
  <Override PartName="/ppt/slideLayouts/_rels/slideLayout16.xml.rels" ContentType="application/vnd.openxmlformats-package.relationships+xml"/>
  <Override PartName="/ppt/slideLayouts/_rels/slideLayout47.xml.rels" ContentType="application/vnd.openxmlformats-package.relationships+xml"/>
  <Override PartName="/ppt/slideLayouts/_rels/slideLayout26.xml.rels" ContentType="application/vnd.openxmlformats-package.relationships+xml"/>
  <Override PartName="/ppt/slideLayouts/_rels/slideLayout11.xml.rels" ContentType="application/vnd.openxmlformats-package.relationships+xml"/>
  <Override PartName="/ppt/slideLayouts/_rels/slideLayout17.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3.xml.rels" ContentType="application/vnd.openxmlformats-package.relationships+xml"/>
  <Override PartName="/ppt/slideLayouts/_rels/slideLayout19.xml.rels" ContentType="application/vnd.openxmlformats-package.relationships+xml"/>
  <Override PartName="/ppt/slideLayouts/_rels/slideLayout31.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6.xml.rels" ContentType="application/vnd.openxmlformats-package.relationships+xml"/>
  <Override PartName="/ppt/slideLayouts/_rels/slideLayout42.xml.rels" ContentType="application/vnd.openxmlformats-package.relationships+xml"/>
  <Override PartName="/ppt/slideLayouts/_rels/slideLayout35.xml.rels" ContentType="application/vnd.openxmlformats-package.relationships+xml"/>
  <Override PartName="/ppt/slideLayouts/_rels/slideLayout20.xml.rels" ContentType="application/vnd.openxmlformats-package.relationships+xml"/>
  <Override PartName="/ppt/slideLayouts/_rels/slideLayout41.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43.xml.rels" ContentType="application/vnd.openxmlformats-package.relationships+xml"/>
  <Override PartName="/ppt/slideLayouts/_rels/slideLayout27.xml.rels" ContentType="application/vnd.openxmlformats-package.relationships+xml"/>
  <Override PartName="/ppt/slideLayouts/_rels/slideLayout23.xml.rels" ContentType="application/vnd.openxmlformats-package.relationships+xml"/>
  <Override PartName="/ppt/slideLayouts/_rels/slideLayout38.xml.rels" ContentType="application/vnd.openxmlformats-package.relationships+xml"/>
  <Override PartName="/ppt/slideLayouts/_rels/slideLayout29.xml.rels" ContentType="application/vnd.openxmlformats-package.relationships+xml"/>
  <Override PartName="/ppt/slideLayouts/_rels/slideLayout14.xml.rels" ContentType="application/vnd.openxmlformats-package.relationships+xml"/>
  <Override PartName="/ppt/slideLayouts/_rels/slideLayout45.xml.rels" ContentType="application/vnd.openxmlformats-package.relationships+xml"/>
  <Override PartName="/ppt/slideLayouts/_rels/slideLayout30.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22.xml.rels" ContentType="application/vnd.openxmlformats-package.relationships+xml"/>
  <Override PartName="/ppt/slideLayouts/_rels/slideLayout37.xml.rels" ContentType="application/vnd.openxmlformats-package.relationships+xml"/>
  <Override PartName="/ppt/slideLayouts/_rels/slideLayout28.xml.rels" ContentType="application/vnd.openxmlformats-package.relationships+xml"/>
  <Override PartName="/ppt/slideLayouts/_rels/slideLayout44.xml.rels" ContentType="application/vnd.openxmlformats-package.relationships+xml"/>
  <Override PartName="/ppt/slideLayouts/_rels/slideLayout46.xml.rels" ContentType="application/vnd.openxmlformats-package.relationships+xml"/>
  <Override PartName="/ppt/slideLayouts/_rels/slideLayout48.xml.rels" ContentType="application/vnd.openxmlformats-package.relationships+xml"/>
  <Override PartName="/ppt/slideLayouts/_rels/slideLayout33.xml.rels" ContentType="application/vnd.openxmlformats-package.relationships+xml"/>
  <Override PartName="/ppt/slideLayouts/_rels/slideLayout40.xml.rels" ContentType="application/vnd.openxmlformats-package.relationships+xml"/>
  <Override PartName="/ppt/slideLayouts/_rels/slideLayout39.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slideLayouts/slideLayout3.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2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34.xml" ContentType="application/vnd.openxmlformats-officedocument.presentationml.slideLayout+xml"/>
  <Override PartName="/ppt/slideLayouts/slideLayout46.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slideLayouts/slideLayout48.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47.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media/image56.png" ContentType="image/png"/>
  <Override PartName="/ppt/media/image55.png" ContentType="image/png"/>
  <Override PartName="/ppt/media/image54.png" ContentType="image/png"/>
  <Override PartName="/ppt/media/image53.png" ContentType="image/png"/>
  <Override PartName="/ppt/media/image52.png" ContentType="image/png"/>
  <Override PartName="/ppt/media/image51.png" ContentType="image/png"/>
  <Override PartName="/ppt/media/image50.png" ContentType="image/png"/>
  <Override PartName="/ppt/media/image46.png" ContentType="image/png"/>
  <Override PartName="/ppt/media/image45.png" ContentType="image/png"/>
  <Override PartName="/ppt/media/image44.png" ContentType="image/png"/>
  <Override PartName="/ppt/media/image32.png" ContentType="image/png"/>
  <Override PartName="/ppt/media/image2.png" ContentType="image/png"/>
  <Override PartName="/ppt/media/image14.png" ContentType="image/png"/>
  <Override PartName="/ppt/media/image38.png" ContentType="image/png"/>
  <Override PartName="/ppt/media/image8.png" ContentType="image/png"/>
  <Override PartName="/ppt/media/image48.png" ContentType="image/png"/>
  <Override PartName="/ppt/media/image11.png" ContentType="image/png"/>
  <Override PartName="/ppt/media/hdphoto1.wdp" ContentType="image/vnd.ms-photo"/>
  <Override PartName="/ppt/media/image31.png" ContentType="image/png"/>
  <Override PartName="/ppt/media/image68.png" ContentType="image/png"/>
  <Override PartName="/ppt/media/image1.png" ContentType="image/png"/>
  <Override PartName="/ppt/media/image13.png" ContentType="image/png"/>
  <Override PartName="/ppt/media/image20.png" ContentType="image/png"/>
  <Override PartName="/ppt/media/image57.png" ContentType="image/png"/>
  <Override PartName="/ppt/media/image21.png" ContentType="image/png"/>
  <Override PartName="/ppt/media/image58.png" ContentType="image/png"/>
  <Override PartName="/ppt/media/image67.wmf" ContentType="image/x-wmf"/>
  <Override PartName="/ppt/media/image27.png" ContentType="image/png"/>
  <Override PartName="/ppt/media/image66.wmf" ContentType="image/x-wmf"/>
  <Override PartName="/ppt/media/image26.png" ContentType="image/png"/>
  <Override PartName="/ppt/media/image65.png" ContentType="image/png"/>
  <Override PartName="/ppt/media/image64.png" ContentType="image/png"/>
  <Override PartName="/ppt/media/image63.png" ContentType="image/png"/>
  <Override PartName="/ppt/media/image24.wmf" ContentType="image/x-wmf"/>
  <Override PartName="/ppt/media/image25.png" ContentType="image/png"/>
  <Override PartName="/ppt/media/image62.png" ContentType="image/png"/>
  <Override PartName="/ppt/media/image61.png" ContentType="image/png"/>
  <Override PartName="/ppt/media/image59.png" ContentType="image/png"/>
  <Override PartName="/ppt/media/image22.png" ContentType="image/png"/>
  <Override PartName="/ppt/media/image60.png" ContentType="image/png"/>
  <Override PartName="/ppt/media/image23.png" ContentType="image/png"/>
  <Override PartName="/ppt/media/image15.png" ContentType="image/png"/>
  <Override PartName="/ppt/media/image3.png" ContentType="image/png"/>
  <Override PartName="/ppt/media/image33.png" ContentType="image/png"/>
  <Override PartName="/ppt/media/image16.png" ContentType="image/png"/>
  <Override PartName="/ppt/media/image4.png" ContentType="image/png"/>
  <Override PartName="/ppt/media/image34.png" ContentType="image/png"/>
  <Override PartName="/ppt/media/image28.png" ContentType="image/png"/>
  <Override PartName="/ppt/media/image17.png" ContentType="image/png"/>
  <Override PartName="/ppt/media/image5.png" ContentType="image/png"/>
  <Override PartName="/ppt/media/image35.png" ContentType="image/png"/>
  <Override PartName="/ppt/media/image10.png" ContentType="image/png"/>
  <Override PartName="/ppt/media/image47.png" ContentType="image/png"/>
  <Override PartName="/ppt/media/image18.png" ContentType="image/png"/>
  <Override PartName="/ppt/media/image6.png" ContentType="image/png"/>
  <Override PartName="/ppt/media/image36.png" ContentType="image/png"/>
  <Override PartName="/ppt/media/image19.png" ContentType="image/png"/>
  <Override PartName="/ppt/media/image7.png" ContentType="image/png"/>
  <Override PartName="/ppt/media/image37.png" ContentType="image/png"/>
  <Override PartName="/ppt/media/image12.png" ContentType="image/png"/>
  <Override PartName="/ppt/media/image49.png" ContentType="image/png"/>
  <Override PartName="/ppt/media/image9.png" ContentType="image/png"/>
  <Override PartName="/ppt/media/image39.png" ContentType="image/png"/>
  <Override PartName="/ppt/media/image29.png" ContentType="image/png"/>
  <Override PartName="/ppt/media/image30.png" ContentType="image/png"/>
  <Override PartName="/ppt/media/image40.png" ContentType="image/png"/>
  <Override PartName="/ppt/media/image41.png" ContentType="image/png"/>
  <Override PartName="/ppt/media/image42.png" ContentType="image/png"/>
  <Override PartName="/ppt/media/image43.png" ContentType="image/png"/>
  <Override PartName="/ppt/presProps.xml" ContentType="application/vnd.openxmlformats-officedocument.presentationml.presProps+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_rels/slide8.xml.rels" ContentType="application/vnd.openxmlformats-package.relationships+xml"/>
  <Override PartName="/ppt/slides/_rels/slide10.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13.xml.rels" ContentType="application/vnd.openxmlformats-package.relationships+xml"/>
  <Override PartName="/ppt/slides/_rels/slide16.xml.rels" ContentType="application/vnd.openxmlformats-package.relationships+xml"/>
  <Override PartName="/ppt/slides/_rels/slide12.xml.rels" ContentType="application/vnd.openxmlformats-package.relationships+xml"/>
  <Override PartName="/ppt/slides/_rels/slide15.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14.xml.rels" ContentType="application/vnd.openxmlformats-package.relationships+xml"/>
  <Override PartName="/ppt/slides/_rels/slide17.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buNone/>
            </a:pPr>
            <a:r>
              <a:rPr b="0" lang="es-ES" sz="4400" spc="-1" strike="noStrike">
                <a:latin typeface="Arial"/>
              </a:rPr>
              <a:t>Pulse para desplazar la diapositiva</a:t>
            </a:r>
            <a:endParaRPr b="0" lang="es-ES" sz="4400" spc="-1" strike="noStrike">
              <a:latin typeface="Arial"/>
            </a:endParaRPr>
          </a:p>
        </p:txBody>
      </p:sp>
      <p:sp>
        <p:nvSpPr>
          <p:cNvPr id="157"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r>
              <a:rPr b="0" lang="es-ES" sz="2000" spc="-1" strike="noStrike">
                <a:latin typeface="Arial"/>
              </a:rPr>
              <a:t>Pulse para editar el formato de las notas</a:t>
            </a:r>
            <a:endParaRPr b="0" lang="es-ES" sz="2000" spc="-1" strike="noStrike">
              <a:latin typeface="Arial"/>
            </a:endParaRPr>
          </a:p>
        </p:txBody>
      </p:sp>
      <p:sp>
        <p:nvSpPr>
          <p:cNvPr id="158" name="PlaceHolder 3"/>
          <p:cNvSpPr>
            <a:spLocks noGrp="1"/>
          </p:cNvSpPr>
          <p:nvPr>
            <p:ph type="hdr"/>
          </p:nvPr>
        </p:nvSpPr>
        <p:spPr>
          <a:xfrm>
            <a:off x="0" y="0"/>
            <a:ext cx="3280680" cy="534240"/>
          </a:xfrm>
          <a:prstGeom prst="rect">
            <a:avLst/>
          </a:prstGeom>
          <a:noFill/>
          <a:ln w="0">
            <a:noFill/>
          </a:ln>
        </p:spPr>
        <p:txBody>
          <a:bodyPr lIns="0" rIns="0" tIns="0" bIns="0" anchor="t">
            <a:noAutofit/>
          </a:bodyPr>
          <a:p>
            <a:r>
              <a:rPr b="0" lang="es-ES" sz="1400" spc="-1" strike="noStrike">
                <a:latin typeface="Times New Roman"/>
              </a:rPr>
              <a:t>&lt;cabecera&gt;</a:t>
            </a:r>
            <a:endParaRPr b="0" lang="es-ES" sz="1400" spc="-1" strike="noStrike">
              <a:latin typeface="Times New Roman"/>
            </a:endParaRPr>
          </a:p>
        </p:txBody>
      </p:sp>
      <p:sp>
        <p:nvSpPr>
          <p:cNvPr id="159" name="PlaceHolder 4"/>
          <p:cNvSpPr>
            <a:spLocks noGrp="1"/>
          </p:cNvSpPr>
          <p:nvPr>
            <p:ph type="dt"/>
          </p:nvPr>
        </p:nvSpPr>
        <p:spPr>
          <a:xfrm>
            <a:off x="4278960" y="0"/>
            <a:ext cx="3280680" cy="534240"/>
          </a:xfrm>
          <a:prstGeom prst="rect">
            <a:avLst/>
          </a:prstGeom>
          <a:noFill/>
          <a:ln w="0">
            <a:noFill/>
          </a:ln>
        </p:spPr>
        <p:txBody>
          <a:bodyPr lIns="0" rIns="0" tIns="0" bIns="0" anchor="t">
            <a:noAutofit/>
          </a:bodyPr>
          <a:p>
            <a:pPr algn="r">
              <a:buNone/>
            </a:pPr>
            <a:r>
              <a:rPr b="0" lang="es-ES" sz="1400" spc="-1" strike="noStrike">
                <a:latin typeface="Times New Roman"/>
              </a:rPr>
              <a:t>&lt;fecha/hora&gt;</a:t>
            </a:r>
            <a:endParaRPr b="0" lang="es-ES" sz="1400" spc="-1" strike="noStrike">
              <a:latin typeface="Times New Roman"/>
            </a:endParaRPr>
          </a:p>
        </p:txBody>
      </p:sp>
      <p:sp>
        <p:nvSpPr>
          <p:cNvPr id="160" name="PlaceHolder 5"/>
          <p:cNvSpPr>
            <a:spLocks noGrp="1"/>
          </p:cNvSpPr>
          <p:nvPr>
            <p:ph type="ftr"/>
          </p:nvPr>
        </p:nvSpPr>
        <p:spPr>
          <a:xfrm>
            <a:off x="0" y="10157400"/>
            <a:ext cx="3280680" cy="534240"/>
          </a:xfrm>
          <a:prstGeom prst="rect">
            <a:avLst/>
          </a:prstGeom>
          <a:noFill/>
          <a:ln w="0">
            <a:noFill/>
          </a:ln>
        </p:spPr>
        <p:txBody>
          <a:bodyPr lIns="0" rIns="0" tIns="0" bIns="0" anchor="b">
            <a:noAutofit/>
          </a:bodyPr>
          <a:p>
            <a:r>
              <a:rPr b="0" lang="es-ES" sz="1400" spc="-1" strike="noStrike">
                <a:latin typeface="Times New Roman"/>
              </a:rPr>
              <a:t>&lt;pie de página&gt;</a:t>
            </a:r>
            <a:endParaRPr b="0" lang="es-ES" sz="1400" spc="-1" strike="noStrike">
              <a:latin typeface="Times New Roman"/>
            </a:endParaRPr>
          </a:p>
        </p:txBody>
      </p:sp>
      <p:sp>
        <p:nvSpPr>
          <p:cNvPr id="161" name="PlaceHolder 6"/>
          <p:cNvSpPr>
            <a:spLocks noGrp="1"/>
          </p:cNvSpPr>
          <p:nvPr>
            <p:ph type="sldNum"/>
          </p:nvPr>
        </p:nvSpPr>
        <p:spPr>
          <a:xfrm>
            <a:off x="4278960" y="10157400"/>
            <a:ext cx="3280680" cy="534240"/>
          </a:xfrm>
          <a:prstGeom prst="rect">
            <a:avLst/>
          </a:prstGeom>
          <a:noFill/>
          <a:ln w="0">
            <a:noFill/>
          </a:ln>
        </p:spPr>
        <p:txBody>
          <a:bodyPr lIns="0" rIns="0" tIns="0" bIns="0" anchor="b">
            <a:noAutofit/>
          </a:bodyPr>
          <a:p>
            <a:pPr algn="r">
              <a:buNone/>
            </a:pPr>
            <a:fld id="{20DCCC44-1D3C-4DF5-A79D-5D9405DF0049}" type="slidenum">
              <a:rPr b="0" lang="es-ES" sz="1400" spc="-1" strike="noStrike">
                <a:latin typeface="Times New Roman"/>
              </a:rPr>
              <a:t>&lt;número&gt;</a:t>
            </a:fld>
            <a:endParaRPr b="0" lang="es-E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2" name="TextShape 1"/>
          <p:cNvSpPr/>
          <p:nvPr/>
        </p:nvSpPr>
        <p:spPr>
          <a:xfrm>
            <a:off x="4278240" y="10156680"/>
            <a:ext cx="3278520" cy="532440"/>
          </a:xfrm>
          <a:prstGeom prst="rect">
            <a:avLst/>
          </a:prstGeom>
          <a:noFill/>
          <a:ln w="0">
            <a:noFill/>
          </a:ln>
        </p:spPr>
        <p:style>
          <a:lnRef idx="0"/>
          <a:fillRef idx="0"/>
          <a:effectRef idx="0"/>
          <a:fontRef idx="minor"/>
        </p:style>
        <p:txBody>
          <a:bodyPr lIns="0" rIns="0" tIns="0" bIns="0" anchor="b">
            <a:noAutofit/>
          </a:bodyPr>
          <a:p>
            <a:pPr algn="r">
              <a:lnSpc>
                <a:spcPct val="100000"/>
              </a:lnSpc>
              <a:buNone/>
            </a:pPr>
            <a:fld id="{2CCC3202-2DC3-4156-9001-69D34007AE1E}" type="slidenum">
              <a:rPr b="0" lang="es-ES" sz="1400" spc="-1" strike="noStrike">
                <a:solidFill>
                  <a:srgbClr val="000000"/>
                </a:solidFill>
                <a:latin typeface="Times New Roman"/>
                <a:ea typeface="Microsoft YaHei"/>
              </a:rPr>
              <a:t>&lt;número&gt;</a:t>
            </a:fld>
            <a:endParaRPr b="0" lang="es-ES" sz="1400" spc="-1" strike="noStrike">
              <a:latin typeface="Arial"/>
            </a:endParaRPr>
          </a:p>
        </p:txBody>
      </p:sp>
      <p:sp>
        <p:nvSpPr>
          <p:cNvPr id="533" name="PlaceHolder 1"/>
          <p:cNvSpPr>
            <a:spLocks noGrp="1"/>
          </p:cNvSpPr>
          <p:nvPr>
            <p:ph type="body"/>
          </p:nvPr>
        </p:nvSpPr>
        <p:spPr>
          <a:xfrm>
            <a:off x="755640" y="5078520"/>
            <a:ext cx="6045840" cy="4808880"/>
          </a:xfrm>
          <a:prstGeom prst="rect">
            <a:avLst/>
          </a:prstGeom>
          <a:noFill/>
          <a:ln w="0">
            <a:noFill/>
          </a:ln>
        </p:spPr>
        <p:txBody>
          <a:bodyPr lIns="0" rIns="0" tIns="0" bIns="0" anchor="ctr">
            <a:noAutofit/>
          </a:bodyPr>
          <a:p>
            <a:endParaRPr b="0" lang="es-ES" sz="2000" spc="-1" strike="noStrike">
              <a:latin typeface="Arial"/>
            </a:endParaRPr>
          </a:p>
        </p:txBody>
      </p:sp>
      <p:sp>
        <p:nvSpPr>
          <p:cNvPr id="534" name="CustomShape 3"/>
          <p:cNvSpPr/>
          <p:nvPr/>
        </p:nvSpPr>
        <p:spPr>
          <a:xfrm>
            <a:off x="4278240" y="10156680"/>
            <a:ext cx="3278520" cy="532440"/>
          </a:xfrm>
          <a:prstGeom prst="rect">
            <a:avLst/>
          </a:prstGeom>
          <a:noFill/>
          <a:ln w="0">
            <a:noFill/>
          </a:ln>
        </p:spPr>
        <p:style>
          <a:lnRef idx="0"/>
          <a:fillRef idx="0"/>
          <a:effectRef idx="0"/>
          <a:fontRef idx="minor"/>
        </p:style>
        <p:txBody>
          <a:bodyPr lIns="0" rIns="0" tIns="0" bIns="0" anchor="b">
            <a:noAutofit/>
          </a:bodyPr>
          <a:p>
            <a:pPr algn="r">
              <a:lnSpc>
                <a:spcPct val="100000"/>
              </a:lnSpc>
              <a:buNone/>
            </a:pPr>
            <a:fld id="{4DB51E23-D169-407F-8134-4906141EBC44}" type="slidenum">
              <a:rPr b="0" lang="es-ES" sz="1400" spc="-1" strike="noStrike">
                <a:solidFill>
                  <a:srgbClr val="000000"/>
                </a:solidFill>
                <a:latin typeface="Times New Roman"/>
                <a:ea typeface="Microsoft YaHei"/>
              </a:rPr>
              <a:t>&lt;número&gt;</a:t>
            </a:fld>
            <a:endParaRPr b="0" lang="es-ES" sz="14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4" name="PlaceHolder 1"/>
          <p:cNvSpPr>
            <a:spLocks noGrp="1"/>
          </p:cNvSpPr>
          <p:nvPr>
            <p:ph type="body"/>
          </p:nvPr>
        </p:nvSpPr>
        <p:spPr>
          <a:xfrm>
            <a:off x="755640" y="5078520"/>
            <a:ext cx="6045840" cy="4808880"/>
          </a:xfrm>
          <a:prstGeom prst="rect">
            <a:avLst/>
          </a:prstGeom>
          <a:noFill/>
          <a:ln w="0">
            <a:noFill/>
          </a:ln>
        </p:spPr>
        <p:txBody>
          <a:bodyPr lIns="0" rIns="0" tIns="0" bIns="0" anchor="t">
            <a:noAutofit/>
          </a:bodyPr>
          <a:p>
            <a:endParaRPr b="0" lang="es-ES" sz="2000" spc="-1" strike="noStrike">
              <a:latin typeface="Arial"/>
            </a:endParaRPr>
          </a:p>
        </p:txBody>
      </p:sp>
      <p:sp>
        <p:nvSpPr>
          <p:cNvPr id="545" name="TextShape 2"/>
          <p:cNvSpPr/>
          <p:nvPr/>
        </p:nvSpPr>
        <p:spPr>
          <a:xfrm>
            <a:off x="4278240" y="10156680"/>
            <a:ext cx="3278520" cy="532440"/>
          </a:xfrm>
          <a:prstGeom prst="rect">
            <a:avLst/>
          </a:prstGeom>
          <a:noFill/>
          <a:ln w="0">
            <a:noFill/>
          </a:ln>
        </p:spPr>
        <p:style>
          <a:lnRef idx="0"/>
          <a:fillRef idx="0"/>
          <a:effectRef idx="0"/>
          <a:fontRef idx="minor"/>
        </p:style>
        <p:txBody>
          <a:bodyPr lIns="0" rIns="0" tIns="0" bIns="0" anchor="b">
            <a:noAutofit/>
          </a:bodyPr>
          <a:p>
            <a:pPr algn="r">
              <a:lnSpc>
                <a:spcPct val="100000"/>
              </a:lnSpc>
              <a:buNone/>
            </a:pPr>
            <a:fld id="{5274089C-B4B2-45B9-808C-49B1AE07B5BF}" type="slidenum">
              <a:rPr b="0" lang="es-ES" sz="1400" spc="-1" strike="noStrike">
                <a:solidFill>
                  <a:srgbClr val="000000"/>
                </a:solidFill>
                <a:latin typeface="Times New Roman"/>
                <a:ea typeface="Microsoft YaHei"/>
              </a:rPr>
              <a:t>&lt;número&gt;</a:t>
            </a:fld>
            <a:endParaRPr b="0" lang="es-ES" sz="14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6" name="TextShape 1"/>
          <p:cNvSpPr/>
          <p:nvPr/>
        </p:nvSpPr>
        <p:spPr>
          <a:xfrm>
            <a:off x="4278240" y="10156680"/>
            <a:ext cx="3278520" cy="532440"/>
          </a:xfrm>
          <a:prstGeom prst="rect">
            <a:avLst/>
          </a:prstGeom>
          <a:noFill/>
          <a:ln w="0">
            <a:noFill/>
          </a:ln>
        </p:spPr>
        <p:style>
          <a:lnRef idx="0"/>
          <a:fillRef idx="0"/>
          <a:effectRef idx="0"/>
          <a:fontRef idx="minor"/>
        </p:style>
        <p:txBody>
          <a:bodyPr lIns="0" rIns="0" tIns="0" bIns="0" anchor="b">
            <a:noAutofit/>
          </a:bodyPr>
          <a:p>
            <a:pPr algn="r">
              <a:lnSpc>
                <a:spcPct val="100000"/>
              </a:lnSpc>
              <a:buNone/>
            </a:pPr>
            <a:fld id="{0526A579-3857-4CED-B831-40A1B2A2D383}" type="slidenum">
              <a:rPr b="0" lang="es-ES" sz="1400" spc="-1" strike="noStrike">
                <a:solidFill>
                  <a:srgbClr val="000000"/>
                </a:solidFill>
                <a:latin typeface="Times New Roman"/>
                <a:ea typeface="Microsoft YaHei"/>
              </a:rPr>
              <a:t>&lt;número&gt;</a:t>
            </a:fld>
            <a:endParaRPr b="0" lang="es-ES" sz="1400" spc="-1" strike="noStrike">
              <a:latin typeface="Arial"/>
            </a:endParaRPr>
          </a:p>
        </p:txBody>
      </p:sp>
      <p:sp>
        <p:nvSpPr>
          <p:cNvPr id="547" name="PlaceHolder 1"/>
          <p:cNvSpPr>
            <a:spLocks noGrp="1"/>
          </p:cNvSpPr>
          <p:nvPr>
            <p:ph type="body"/>
          </p:nvPr>
        </p:nvSpPr>
        <p:spPr>
          <a:xfrm>
            <a:off x="685800" y="4343400"/>
            <a:ext cx="5485320" cy="4113720"/>
          </a:xfrm>
          <a:prstGeom prst="rect">
            <a:avLst/>
          </a:prstGeom>
          <a:noFill/>
          <a:ln w="0">
            <a:noFill/>
          </a:ln>
        </p:spPr>
        <p:txBody>
          <a:bodyPr lIns="0" rIns="0" tIns="0" bIns="0" anchor="ctr">
            <a:noAutofit/>
          </a:bodyPr>
          <a:p>
            <a:endParaRPr b="0" lang="es-ES" sz="20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8" name="TextShape 1"/>
          <p:cNvSpPr/>
          <p:nvPr/>
        </p:nvSpPr>
        <p:spPr>
          <a:xfrm>
            <a:off x="4278240" y="10156680"/>
            <a:ext cx="3278520" cy="532440"/>
          </a:xfrm>
          <a:prstGeom prst="rect">
            <a:avLst/>
          </a:prstGeom>
          <a:noFill/>
          <a:ln w="0">
            <a:noFill/>
          </a:ln>
        </p:spPr>
        <p:style>
          <a:lnRef idx="0"/>
          <a:fillRef idx="0"/>
          <a:effectRef idx="0"/>
          <a:fontRef idx="minor"/>
        </p:style>
        <p:txBody>
          <a:bodyPr lIns="0" rIns="0" tIns="0" bIns="0" anchor="b">
            <a:noAutofit/>
          </a:bodyPr>
          <a:p>
            <a:pPr algn="r">
              <a:lnSpc>
                <a:spcPct val="100000"/>
              </a:lnSpc>
              <a:buNone/>
            </a:pPr>
            <a:fld id="{E072346D-BA89-4C05-A8EC-5CAC38A7A208}" type="slidenum">
              <a:rPr b="0" lang="es-ES" sz="1400" spc="-1" strike="noStrike">
                <a:solidFill>
                  <a:srgbClr val="000000"/>
                </a:solidFill>
                <a:latin typeface="Times New Roman"/>
                <a:ea typeface="Microsoft YaHei"/>
              </a:rPr>
              <a:t>&lt;número&gt;</a:t>
            </a:fld>
            <a:endParaRPr b="0" lang="es-ES" sz="1400" spc="-1" strike="noStrike">
              <a:latin typeface="Arial"/>
            </a:endParaRPr>
          </a:p>
        </p:txBody>
      </p:sp>
      <p:sp>
        <p:nvSpPr>
          <p:cNvPr id="549" name="PlaceHolder 1"/>
          <p:cNvSpPr>
            <a:spLocks noGrp="1"/>
          </p:cNvSpPr>
          <p:nvPr>
            <p:ph type="body"/>
          </p:nvPr>
        </p:nvSpPr>
        <p:spPr>
          <a:xfrm>
            <a:off x="755640" y="5078520"/>
            <a:ext cx="6045840" cy="4808880"/>
          </a:xfrm>
          <a:prstGeom prst="rect">
            <a:avLst/>
          </a:prstGeom>
          <a:noFill/>
          <a:ln w="0">
            <a:noFill/>
          </a:ln>
        </p:spPr>
        <p:txBody>
          <a:bodyPr lIns="0" rIns="0" tIns="0" bIns="0" anchor="t">
            <a:noAutofit/>
          </a:bodyPr>
          <a:p>
            <a:pPr marL="216000" indent="-213840">
              <a:lnSpc>
                <a:spcPct val="100000"/>
              </a:lnSpc>
              <a:buNone/>
              <a:tabLst>
                <a:tab algn="l" pos="0"/>
              </a:tabLst>
            </a:pPr>
            <a:r>
              <a:rPr b="0" lang="es-ES" sz="2000" spc="-1" strike="noStrike">
                <a:latin typeface="Arial"/>
                <a:ea typeface="Microsoft YaHei"/>
              </a:rPr>
              <a:t>Let’s go to our example: we use networks of Rossles oscillators, for both Erdos-Reyni and scale-free topologies, and initially we set them to be class I for intralayer solution, and class II for interlayer, which means that  interlayer synchrony is possible, but intralayer it is not. To check if our linear aproximation is a good one, are going to run simultaneously the full and the reduced system, and we monitor the inter, intra synchronization error, and the interlayer lyapunov exponent.  </a:t>
            </a:r>
            <a:endParaRPr b="0" lang="es-ES" sz="2000" spc="-1" strike="noStrike">
              <a:latin typeface="Arial"/>
            </a:endParaRPr>
          </a:p>
          <a:p>
            <a:pPr marL="216000" indent="-213840">
              <a:lnSpc>
                <a:spcPct val="100000"/>
              </a:lnSpc>
              <a:buNone/>
              <a:tabLst>
                <a:tab algn="l" pos="0"/>
              </a:tabLst>
            </a:pPr>
            <a:endParaRPr b="0" lang="es-ES" sz="2000" spc="-1" strike="noStrike">
              <a:latin typeface="Arial"/>
            </a:endParaRPr>
          </a:p>
        </p:txBody>
      </p:sp>
      <p:sp>
        <p:nvSpPr>
          <p:cNvPr id="550" name="CustomShape 3"/>
          <p:cNvSpPr/>
          <p:nvPr/>
        </p:nvSpPr>
        <p:spPr>
          <a:xfrm>
            <a:off x="4278240" y="10156680"/>
            <a:ext cx="3278520" cy="532440"/>
          </a:xfrm>
          <a:prstGeom prst="rect">
            <a:avLst/>
          </a:prstGeom>
          <a:noFill/>
          <a:ln w="0">
            <a:noFill/>
          </a:ln>
        </p:spPr>
        <p:style>
          <a:lnRef idx="0"/>
          <a:fillRef idx="0"/>
          <a:effectRef idx="0"/>
          <a:fontRef idx="minor"/>
        </p:style>
        <p:txBody>
          <a:bodyPr lIns="0" rIns="0" tIns="0" bIns="0" anchor="b">
            <a:noAutofit/>
          </a:bodyPr>
          <a:p>
            <a:pPr algn="r">
              <a:lnSpc>
                <a:spcPct val="100000"/>
              </a:lnSpc>
              <a:buNone/>
            </a:pPr>
            <a:fld id="{A9E2E0E6-90E2-4355-B69E-8B20337E96DC}" type="slidenum">
              <a:rPr b="0" lang="es-ES" sz="1400" spc="-1" strike="noStrike">
                <a:solidFill>
                  <a:srgbClr val="000000"/>
                </a:solidFill>
                <a:latin typeface="Times New Roman"/>
                <a:ea typeface="Microsoft YaHei"/>
              </a:rPr>
              <a:t>&lt;número&gt;</a:t>
            </a:fld>
            <a:endParaRPr b="0" lang="es-ES" sz="14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1" name="TextShape 1"/>
          <p:cNvSpPr/>
          <p:nvPr/>
        </p:nvSpPr>
        <p:spPr>
          <a:xfrm>
            <a:off x="4278240" y="10156680"/>
            <a:ext cx="3278520" cy="532440"/>
          </a:xfrm>
          <a:prstGeom prst="rect">
            <a:avLst/>
          </a:prstGeom>
          <a:noFill/>
          <a:ln w="0">
            <a:noFill/>
          </a:ln>
        </p:spPr>
        <p:style>
          <a:lnRef idx="0"/>
          <a:fillRef idx="0"/>
          <a:effectRef idx="0"/>
          <a:fontRef idx="minor"/>
        </p:style>
        <p:txBody>
          <a:bodyPr lIns="0" rIns="0" tIns="0" bIns="0" anchor="b">
            <a:noAutofit/>
          </a:bodyPr>
          <a:p>
            <a:pPr algn="r">
              <a:lnSpc>
                <a:spcPct val="100000"/>
              </a:lnSpc>
              <a:buNone/>
            </a:pPr>
            <a:fld id="{4570881A-5562-4A3F-99F5-621401917168}" type="slidenum">
              <a:rPr b="0" lang="es-ES" sz="1400" spc="-1" strike="noStrike">
                <a:solidFill>
                  <a:srgbClr val="000000"/>
                </a:solidFill>
                <a:latin typeface="Times New Roman"/>
                <a:ea typeface="Microsoft YaHei"/>
              </a:rPr>
              <a:t>&lt;número&gt;</a:t>
            </a:fld>
            <a:endParaRPr b="0" lang="es-ES" sz="1400" spc="-1" strike="noStrike">
              <a:latin typeface="Arial"/>
            </a:endParaRPr>
          </a:p>
        </p:txBody>
      </p:sp>
      <p:sp>
        <p:nvSpPr>
          <p:cNvPr id="552" name="PlaceHolder 1"/>
          <p:cNvSpPr>
            <a:spLocks noGrp="1"/>
          </p:cNvSpPr>
          <p:nvPr>
            <p:ph type="body"/>
          </p:nvPr>
        </p:nvSpPr>
        <p:spPr>
          <a:xfrm>
            <a:off x="755640" y="5078520"/>
            <a:ext cx="6045840" cy="4808880"/>
          </a:xfrm>
          <a:prstGeom prst="rect">
            <a:avLst/>
          </a:prstGeom>
          <a:noFill/>
          <a:ln w="0">
            <a:noFill/>
          </a:ln>
        </p:spPr>
        <p:txBody>
          <a:bodyPr lIns="0" rIns="0" tIns="0" bIns="0" anchor="t">
            <a:noAutofit/>
          </a:bodyPr>
          <a:p>
            <a:pPr marL="216000" indent="-213840">
              <a:lnSpc>
                <a:spcPct val="100000"/>
              </a:lnSpc>
              <a:buNone/>
              <a:tabLst>
                <a:tab algn="l" pos="0"/>
              </a:tabLst>
            </a:pPr>
            <a:r>
              <a:rPr b="0" lang="es-ES" sz="2000" spc="-1" strike="noStrike">
                <a:latin typeface="Arial"/>
                <a:ea typeface="Microsoft YaHei"/>
              </a:rPr>
              <a:t>In this works we want to give a step in this direction by studying</a:t>
            </a:r>
            <a:r>
              <a:rPr b="0" lang="es-ES" sz="2000" spc="-1" strike="noStrike">
                <a:latin typeface="+mn-lt"/>
                <a:ea typeface="Microsoft YaHei"/>
              </a:rPr>
              <a:t> </a:t>
            </a:r>
            <a:r>
              <a:rPr b="0" lang="es-ES" sz="2000" spc="-1" strike="noStrike">
                <a:latin typeface="Arial"/>
                <a:ea typeface="Microsoft YaHei"/>
              </a:rPr>
              <a:t>the intra and, very specially, the interlayer synchronization properties of the mutiplex networks formed </a:t>
            </a:r>
            <a:r>
              <a:rPr b="0" lang="es-ES" sz="2000" spc="-1" strike="noStrike">
                <a:latin typeface="Calibri"/>
                <a:ea typeface="+mn-ea"/>
              </a:rPr>
              <a:t>by </a:t>
            </a:r>
            <a:r>
              <a:rPr b="1" lang="es-ES" sz="2000" spc="-1" strike="noStrike">
                <a:solidFill>
                  <a:srgbClr val="0070c0"/>
                </a:solidFill>
                <a:latin typeface="Calibri"/>
                <a:ea typeface="+mn-ea"/>
              </a:rPr>
              <a:t>N</a:t>
            </a:r>
            <a:r>
              <a:rPr b="0" lang="es-ES" sz="2000" spc="-1" strike="noStrike">
                <a:solidFill>
                  <a:srgbClr val="0070c0"/>
                </a:solidFill>
                <a:latin typeface="Calibri"/>
                <a:ea typeface="+mn-ea"/>
              </a:rPr>
              <a:t> identical </a:t>
            </a:r>
            <a:r>
              <a:rPr b="1" lang="es-ES" sz="2400" spc="-1" strike="noStrike">
                <a:solidFill>
                  <a:srgbClr val="0070c0"/>
                </a:solidFill>
                <a:latin typeface="Calibri"/>
                <a:ea typeface="+mn-ea"/>
              </a:rPr>
              <a:t>m</a:t>
            </a:r>
            <a:r>
              <a:rPr b="0" lang="es-ES" sz="2000" spc="-1" strike="noStrike">
                <a:solidFill>
                  <a:srgbClr val="0070c0"/>
                </a:solidFill>
                <a:latin typeface="Calibri"/>
                <a:ea typeface="+mn-ea"/>
              </a:rPr>
              <a:t> dimensional dynamical systems whose states are </a:t>
            </a:r>
            <a:r>
              <a:rPr b="1" lang="es-ES" sz="2000" spc="-1" strike="noStrike">
                <a:solidFill>
                  <a:srgbClr val="0070c0"/>
                </a:solidFill>
                <a:latin typeface="Calibri"/>
                <a:ea typeface="+mn-ea"/>
              </a:rPr>
              <a:t>X </a:t>
            </a:r>
            <a:r>
              <a:rPr b="0" lang="es-ES" sz="2000" spc="-1" strike="noStrike">
                <a:solidFill>
                  <a:srgbClr val="0070c0"/>
                </a:solidFill>
                <a:latin typeface="Calibri"/>
                <a:ea typeface="+mn-ea"/>
              </a:rPr>
              <a:t> and </a:t>
            </a:r>
            <a:r>
              <a:rPr b="1" lang="es-ES" sz="2000" spc="-1" strike="noStrike">
                <a:solidFill>
                  <a:srgbClr val="0070c0"/>
                </a:solidFill>
                <a:latin typeface="Calibri"/>
                <a:ea typeface="+mn-ea"/>
              </a:rPr>
              <a:t>Y</a:t>
            </a:r>
            <a:r>
              <a:rPr b="0" lang="es-ES" sz="2000" spc="-1" strike="noStrike">
                <a:solidFill>
                  <a:srgbClr val="0070c0"/>
                </a:solidFill>
                <a:latin typeface="Calibri"/>
                <a:ea typeface="+mn-ea"/>
              </a:rPr>
              <a:t> </a:t>
            </a:r>
            <a:r>
              <a:rPr b="0" lang="es-ES" sz="2000" spc="-1" strike="noStrike">
                <a:solidFill>
                  <a:srgbClr val="0070c0"/>
                </a:solidFill>
                <a:latin typeface="Arial"/>
                <a:ea typeface="+mn-ea"/>
              </a:rPr>
              <a:t>respectively. We consider that The laplacian matrices can in principle be differnect, and sigma and lambda are the intra and interlayer coupling.  Therefore this is a 2*N* m dynamical system. </a:t>
            </a:r>
            <a:endParaRPr b="0" lang="es-ES" sz="2000" spc="-1" strike="noStrike">
              <a:latin typeface="Arial"/>
            </a:endParaRPr>
          </a:p>
        </p:txBody>
      </p:sp>
      <p:sp>
        <p:nvSpPr>
          <p:cNvPr id="553" name="CustomShape 3"/>
          <p:cNvSpPr/>
          <p:nvPr/>
        </p:nvSpPr>
        <p:spPr>
          <a:xfrm>
            <a:off x="4278240" y="10156680"/>
            <a:ext cx="3278520" cy="532440"/>
          </a:xfrm>
          <a:prstGeom prst="rect">
            <a:avLst/>
          </a:prstGeom>
          <a:noFill/>
          <a:ln w="0">
            <a:noFill/>
          </a:ln>
        </p:spPr>
        <p:style>
          <a:lnRef idx="0"/>
          <a:fillRef idx="0"/>
          <a:effectRef idx="0"/>
          <a:fontRef idx="minor"/>
        </p:style>
        <p:txBody>
          <a:bodyPr lIns="0" rIns="0" tIns="0" bIns="0" anchor="b">
            <a:noAutofit/>
          </a:bodyPr>
          <a:p>
            <a:pPr algn="r">
              <a:lnSpc>
                <a:spcPct val="100000"/>
              </a:lnSpc>
              <a:buNone/>
            </a:pPr>
            <a:fld id="{F72286CD-5F07-4E03-AD70-E9D4AD627643}" type="slidenum">
              <a:rPr b="0" lang="es-ES" sz="1400" spc="-1" strike="noStrike">
                <a:solidFill>
                  <a:srgbClr val="000000"/>
                </a:solidFill>
                <a:latin typeface="Times New Roman"/>
                <a:ea typeface="Microsoft YaHei"/>
              </a:rPr>
              <a:t>&lt;número&gt;</a:t>
            </a:fld>
            <a:endParaRPr b="0" lang="es-ES" sz="14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5" name="TextShape 1"/>
          <p:cNvSpPr/>
          <p:nvPr/>
        </p:nvSpPr>
        <p:spPr>
          <a:xfrm>
            <a:off x="4278240" y="10156680"/>
            <a:ext cx="3278520" cy="532440"/>
          </a:xfrm>
          <a:prstGeom prst="rect">
            <a:avLst/>
          </a:prstGeom>
          <a:noFill/>
          <a:ln w="0">
            <a:noFill/>
          </a:ln>
        </p:spPr>
        <p:style>
          <a:lnRef idx="0"/>
          <a:fillRef idx="0"/>
          <a:effectRef idx="0"/>
          <a:fontRef idx="minor"/>
        </p:style>
        <p:txBody>
          <a:bodyPr lIns="0" rIns="0" tIns="0" bIns="0" anchor="b">
            <a:noAutofit/>
          </a:bodyPr>
          <a:p>
            <a:pPr algn="r">
              <a:lnSpc>
                <a:spcPct val="100000"/>
              </a:lnSpc>
              <a:buNone/>
            </a:pPr>
            <a:fld id="{7D579DD2-E696-430A-B27C-F9DF5B456EC8}" type="slidenum">
              <a:rPr b="0" lang="es-ES" sz="1400" spc="-1" strike="noStrike">
                <a:solidFill>
                  <a:srgbClr val="000000"/>
                </a:solidFill>
                <a:latin typeface="Times New Roman"/>
                <a:ea typeface="Microsoft YaHei"/>
              </a:rPr>
              <a:t>&lt;número&gt;</a:t>
            </a:fld>
            <a:endParaRPr b="0" lang="es-ES" sz="1400" spc="-1" strike="noStrike">
              <a:latin typeface="Arial"/>
            </a:endParaRPr>
          </a:p>
        </p:txBody>
      </p:sp>
      <p:sp>
        <p:nvSpPr>
          <p:cNvPr id="536" name="PlaceHolder 1"/>
          <p:cNvSpPr>
            <a:spLocks noGrp="1"/>
          </p:cNvSpPr>
          <p:nvPr>
            <p:ph type="body"/>
          </p:nvPr>
        </p:nvSpPr>
        <p:spPr>
          <a:xfrm>
            <a:off x="685800" y="4343400"/>
            <a:ext cx="5483880" cy="4112280"/>
          </a:xfrm>
          <a:prstGeom prst="rect">
            <a:avLst/>
          </a:prstGeom>
          <a:noFill/>
          <a:ln w="0">
            <a:noFill/>
          </a:ln>
        </p:spPr>
        <p:txBody>
          <a:bodyPr lIns="0" rIns="0" tIns="0" bIns="0" anchor="t">
            <a:noAutofit/>
          </a:bodyPr>
          <a:p>
            <a:pPr marL="216000" indent="-213840">
              <a:lnSpc>
                <a:spcPct val="100000"/>
              </a:lnSpc>
              <a:buNone/>
              <a:tabLst>
                <a:tab algn="l" pos="0"/>
              </a:tabLst>
            </a:pPr>
            <a:r>
              <a:rPr b="0" lang="es-ES" sz="2000" spc="-1" strike="noStrike">
                <a:latin typeface="Arial"/>
                <a:ea typeface="Microsoft YaHei"/>
              </a:rPr>
              <a:t>As you probably know, in last years a lot of work has been made in multilayer network, a special kind of complex networks in which the nodes can be mapped into different layers, each one of them accounting for different types for relationships or different aspects of a larger structure. </a:t>
            </a:r>
            <a:endParaRPr b="0" lang="es-ES" sz="2000" spc="-1" strike="noStrike">
              <a:latin typeface="Arial"/>
            </a:endParaRPr>
          </a:p>
          <a:p>
            <a:pPr marL="216000" indent="-213840">
              <a:lnSpc>
                <a:spcPct val="100000"/>
              </a:lnSpc>
              <a:buNone/>
              <a:tabLst>
                <a:tab algn="l" pos="0"/>
              </a:tabLst>
            </a:pPr>
            <a:r>
              <a:rPr b="0" lang="es-ES" sz="2000" spc="-1" strike="noStrike">
                <a:latin typeface="Arial"/>
                <a:ea typeface="Microsoft YaHei"/>
              </a:rPr>
              <a:t>A number of real networks respond to this kind of structure, as the different layer in a transportation network, the different levels of connectivity in the brain, o the social networks, in which a same person can be simultaneously part of a working networks, a friendship group, a family, etc. </a:t>
            </a:r>
            <a:endParaRPr b="0" lang="es-ES" sz="2000" spc="-1" strike="noStrike">
              <a:latin typeface="Arial"/>
            </a:endParaRPr>
          </a:p>
          <a:p>
            <a:pPr marL="216000" indent="-213840">
              <a:lnSpc>
                <a:spcPct val="100000"/>
              </a:lnSpc>
              <a:buNone/>
              <a:tabLst>
                <a:tab algn="l" pos="0"/>
              </a:tabLst>
            </a:pPr>
            <a:endParaRPr b="0" lang="es-ES" sz="2000" spc="-1" strike="noStrike">
              <a:latin typeface="Arial"/>
            </a:endParaRPr>
          </a:p>
          <a:p>
            <a:pPr marL="216000" indent="-213840">
              <a:lnSpc>
                <a:spcPct val="100000"/>
              </a:lnSpc>
              <a:buNone/>
              <a:tabLst>
                <a:tab algn="l" pos="0"/>
              </a:tabLst>
            </a:pPr>
            <a:r>
              <a:rPr b="0" lang="es-ES" sz="2000" spc="-1" strike="noStrike">
                <a:latin typeface="Arial"/>
                <a:ea typeface="Microsoft YaHei"/>
              </a:rPr>
              <a:t>Depending on the structure, the multilayers can be classified in multiplex, interdependent, hypergraphs, network of networks. You can see a recent review on the subject in this refecence. </a:t>
            </a:r>
            <a:endParaRPr b="0" lang="es-ES" sz="2000" spc="-1" strike="noStrike">
              <a:latin typeface="Arial"/>
            </a:endParaRPr>
          </a:p>
        </p:txBody>
      </p:sp>
      <p:sp>
        <p:nvSpPr>
          <p:cNvPr id="537" name="CustomShape 3"/>
          <p:cNvSpPr/>
          <p:nvPr/>
        </p:nvSpPr>
        <p:spPr>
          <a:xfrm>
            <a:off x="3884760" y="8685360"/>
            <a:ext cx="2969280" cy="4546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buNone/>
            </a:pPr>
            <a:fld id="{DB485602-243C-4958-B2FD-48DFF9429D9E}" type="slidenum">
              <a:rPr b="0" lang="es-ES" sz="1200" spc="-1" strike="noStrike">
                <a:solidFill>
                  <a:srgbClr val="000000"/>
                </a:solidFill>
                <a:latin typeface="Calibri"/>
                <a:ea typeface="Microsoft YaHei"/>
              </a:rPr>
              <a:t>&lt;número&gt;</a:t>
            </a:fld>
            <a:endParaRPr b="0" lang="es-ES" sz="12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8" name="PlaceHolder 1"/>
          <p:cNvSpPr>
            <a:spLocks noGrp="1"/>
          </p:cNvSpPr>
          <p:nvPr>
            <p:ph type="body"/>
          </p:nvPr>
        </p:nvSpPr>
        <p:spPr>
          <a:xfrm>
            <a:off x="755640" y="5078520"/>
            <a:ext cx="6045840" cy="4808880"/>
          </a:xfrm>
          <a:prstGeom prst="rect">
            <a:avLst/>
          </a:prstGeom>
          <a:noFill/>
          <a:ln w="0">
            <a:noFill/>
          </a:ln>
        </p:spPr>
        <p:txBody>
          <a:bodyPr lIns="0" rIns="0" tIns="0" bIns="0" anchor="t">
            <a:noAutofit/>
          </a:bodyPr>
          <a:p>
            <a:pPr marL="216000" indent="-216000">
              <a:lnSpc>
                <a:spcPct val="100000"/>
              </a:lnSpc>
              <a:buNone/>
              <a:tabLst>
                <a:tab algn="l" pos="0"/>
              </a:tabLst>
            </a:pPr>
            <a:r>
              <a:rPr b="0" lang="es-ES" sz="2000" spc="-1" strike="noStrike">
                <a:latin typeface="Times New Roman"/>
              </a:rPr>
              <a:t>Now instead of three units we are going to have  a </a:t>
            </a:r>
            <a:endParaRPr b="0" lang="es-ES" sz="2000" spc="-1" strike="noStrike">
              <a:latin typeface="Arial"/>
            </a:endParaRPr>
          </a:p>
          <a:p>
            <a:pPr marL="216000" indent="-216000">
              <a:lnSpc>
                <a:spcPct val="100000"/>
              </a:lnSpc>
              <a:buNone/>
              <a:tabLst>
                <a:tab algn="l" pos="0"/>
              </a:tabLst>
            </a:pPr>
            <a:r>
              <a:rPr b="0" lang="es-ES" sz="2000" spc="-1" strike="noStrike">
                <a:latin typeface="Times New Roman"/>
              </a:rPr>
              <a:t>network with three layers with the same number of nodes, two of them the grey U ones are identical both in dynamics and topology, and  differents from the relay layer V, which are going to have different dynamics and can have different stucture. For the interlayer we are going to have a multiplex structure, meaning that each node are linked only to the counterpart. </a:t>
            </a:r>
            <a:endParaRPr b="0" lang="es-ES" sz="2000" spc="-1" strike="noStrike">
              <a:latin typeface="Arial"/>
            </a:endParaRPr>
          </a:p>
          <a:p>
            <a:pPr marL="216000" indent="-216000">
              <a:lnSpc>
                <a:spcPct val="100000"/>
              </a:lnSpc>
              <a:buNone/>
              <a:tabLst>
                <a:tab algn="l" pos="0"/>
              </a:tabLst>
            </a:pPr>
            <a:endParaRPr b="0" lang="es-ES" sz="2000" spc="-1" strike="noStrike">
              <a:latin typeface="Arial"/>
            </a:endParaRPr>
          </a:p>
          <a:p>
            <a:pPr marL="216000" indent="-216000">
              <a:lnSpc>
                <a:spcPct val="100000"/>
              </a:lnSpc>
              <a:buNone/>
              <a:tabLst>
                <a:tab algn="l" pos="0"/>
              </a:tabLst>
            </a:pPr>
            <a:r>
              <a:rPr b="0" lang="es-ES" sz="2000" spc="-1" strike="noStrike">
                <a:latin typeface="Times New Roman"/>
              </a:rPr>
              <a:t>In this system we do not look for complete intralayer synchronization, but interlayer synchronization, in which the U layers remain in a turbulent state, the same for both of them. </a:t>
            </a:r>
            <a:endParaRPr b="0" lang="es-ES" sz="2000" spc="-1" strike="noStrike">
              <a:latin typeface="Arial"/>
            </a:endParaRPr>
          </a:p>
          <a:p>
            <a:pPr marL="216000" indent="-216000">
              <a:lnSpc>
                <a:spcPct val="100000"/>
              </a:lnSpc>
              <a:buNone/>
              <a:tabLst>
                <a:tab algn="l" pos="0"/>
              </a:tabLst>
            </a:pPr>
            <a:r>
              <a:rPr b="0" lang="es-ES" sz="2000" spc="-1" strike="noStrike">
                <a:latin typeface="Times New Roman"/>
              </a:rPr>
              <a:t>In our simulations we are goingo use Rossler ocillators with two set of paramenters, and different topologies to see their influence.  </a:t>
            </a:r>
            <a:endParaRPr b="0" lang="es-ES" sz="2000" spc="-1" strike="noStrike">
              <a:latin typeface="Arial"/>
            </a:endParaRPr>
          </a:p>
        </p:txBody>
      </p:sp>
      <p:sp>
        <p:nvSpPr>
          <p:cNvPr id="539" name="TextShape 2"/>
          <p:cNvSpPr/>
          <p:nvPr/>
        </p:nvSpPr>
        <p:spPr>
          <a:xfrm>
            <a:off x="4278240" y="10156680"/>
            <a:ext cx="3278520" cy="532440"/>
          </a:xfrm>
          <a:prstGeom prst="rect">
            <a:avLst/>
          </a:prstGeom>
          <a:noFill/>
          <a:ln w="0">
            <a:noFill/>
          </a:ln>
        </p:spPr>
        <p:style>
          <a:lnRef idx="0"/>
          <a:fillRef idx="0"/>
          <a:effectRef idx="0"/>
          <a:fontRef idx="minor"/>
        </p:style>
        <p:txBody>
          <a:bodyPr lIns="0" rIns="0" tIns="0" bIns="0" anchor="b">
            <a:noAutofit/>
          </a:bodyPr>
          <a:p>
            <a:pPr algn="r">
              <a:lnSpc>
                <a:spcPct val="100000"/>
              </a:lnSpc>
              <a:buNone/>
            </a:pPr>
            <a:fld id="{C06DD911-D7B2-4F00-BBD1-C78005704C5C}" type="slidenum">
              <a:rPr b="0" lang="es-ES" sz="1400" spc="-1" strike="noStrike">
                <a:solidFill>
                  <a:srgbClr val="000000"/>
                </a:solidFill>
                <a:latin typeface="Times New Roman"/>
                <a:ea typeface="Microsoft YaHei"/>
              </a:rPr>
              <a:t>&lt;número&gt;</a:t>
            </a:fld>
            <a:endParaRPr b="0" lang="es-ES" sz="14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0" name="PlaceHolder 1"/>
          <p:cNvSpPr>
            <a:spLocks noGrp="1"/>
          </p:cNvSpPr>
          <p:nvPr>
            <p:ph type="body"/>
          </p:nvPr>
        </p:nvSpPr>
        <p:spPr>
          <a:xfrm>
            <a:off x="755640" y="5078520"/>
            <a:ext cx="6045840" cy="4808880"/>
          </a:xfrm>
          <a:prstGeom prst="rect">
            <a:avLst/>
          </a:prstGeom>
          <a:noFill/>
          <a:ln w="0">
            <a:noFill/>
          </a:ln>
        </p:spPr>
        <p:txBody>
          <a:bodyPr lIns="0" rIns="0" tIns="0" bIns="0" anchor="t">
            <a:noAutofit/>
          </a:bodyPr>
          <a:p>
            <a:endParaRPr b="0" lang="es-ES" sz="2000" spc="-1" strike="noStrike">
              <a:latin typeface="Arial"/>
            </a:endParaRPr>
          </a:p>
        </p:txBody>
      </p:sp>
      <p:sp>
        <p:nvSpPr>
          <p:cNvPr id="541" name="TextShape 2"/>
          <p:cNvSpPr/>
          <p:nvPr/>
        </p:nvSpPr>
        <p:spPr>
          <a:xfrm>
            <a:off x="4278240" y="10156680"/>
            <a:ext cx="3278520" cy="532440"/>
          </a:xfrm>
          <a:prstGeom prst="rect">
            <a:avLst/>
          </a:prstGeom>
          <a:noFill/>
          <a:ln w="0">
            <a:noFill/>
          </a:ln>
        </p:spPr>
        <p:style>
          <a:lnRef idx="0"/>
          <a:fillRef idx="0"/>
          <a:effectRef idx="0"/>
          <a:fontRef idx="minor"/>
        </p:style>
        <p:txBody>
          <a:bodyPr lIns="0" rIns="0" tIns="0" bIns="0" anchor="b">
            <a:noAutofit/>
          </a:bodyPr>
          <a:p>
            <a:pPr algn="r">
              <a:lnSpc>
                <a:spcPct val="100000"/>
              </a:lnSpc>
              <a:buNone/>
            </a:pPr>
            <a:fld id="{7DC1E92E-E080-4AA2-BB4E-ABCA71ED79F2}" type="slidenum">
              <a:rPr b="0" lang="es-ES" sz="1400" spc="-1" strike="noStrike">
                <a:solidFill>
                  <a:srgbClr val="000000"/>
                </a:solidFill>
                <a:latin typeface="Times New Roman"/>
                <a:ea typeface="Microsoft YaHei"/>
              </a:rPr>
              <a:t>&lt;número&gt;</a:t>
            </a:fld>
            <a:endParaRPr b="0" lang="es-ES" sz="14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2" name="PlaceHolder 1"/>
          <p:cNvSpPr>
            <a:spLocks noGrp="1"/>
          </p:cNvSpPr>
          <p:nvPr>
            <p:ph type="body"/>
          </p:nvPr>
        </p:nvSpPr>
        <p:spPr>
          <a:xfrm>
            <a:off x="755640" y="5078520"/>
            <a:ext cx="6045840" cy="4808880"/>
          </a:xfrm>
          <a:prstGeom prst="rect">
            <a:avLst/>
          </a:prstGeom>
          <a:noFill/>
          <a:ln w="0">
            <a:noFill/>
          </a:ln>
        </p:spPr>
        <p:txBody>
          <a:bodyPr lIns="0" rIns="0" tIns="0" bIns="0" anchor="t">
            <a:noAutofit/>
          </a:bodyPr>
          <a:p>
            <a:endParaRPr b="0" lang="es-ES" sz="2000" spc="-1" strike="noStrike">
              <a:latin typeface="Arial"/>
            </a:endParaRPr>
          </a:p>
        </p:txBody>
      </p:sp>
      <p:sp>
        <p:nvSpPr>
          <p:cNvPr id="543" name="TextShape 2"/>
          <p:cNvSpPr/>
          <p:nvPr/>
        </p:nvSpPr>
        <p:spPr>
          <a:xfrm>
            <a:off x="4278240" y="10156680"/>
            <a:ext cx="3278520" cy="532440"/>
          </a:xfrm>
          <a:prstGeom prst="rect">
            <a:avLst/>
          </a:prstGeom>
          <a:noFill/>
          <a:ln w="0">
            <a:noFill/>
          </a:ln>
        </p:spPr>
        <p:style>
          <a:lnRef idx="0"/>
          <a:fillRef idx="0"/>
          <a:effectRef idx="0"/>
          <a:fontRef idx="minor"/>
        </p:style>
        <p:txBody>
          <a:bodyPr lIns="0" rIns="0" tIns="0" bIns="0" anchor="b">
            <a:noAutofit/>
          </a:bodyPr>
          <a:p>
            <a:pPr algn="r">
              <a:lnSpc>
                <a:spcPct val="100000"/>
              </a:lnSpc>
              <a:buNone/>
            </a:pPr>
            <a:fld id="{7009ACCC-3178-47D8-9D0B-1371A3AE7D6C}" type="slidenum">
              <a:rPr b="0" lang="es-ES" sz="1400" spc="-1" strike="noStrike">
                <a:solidFill>
                  <a:srgbClr val="000000"/>
                </a:solidFill>
                <a:latin typeface="Times New Roman"/>
                <a:ea typeface="Microsoft YaHei"/>
              </a:rPr>
              <a:t>&lt;número&gt;</a:t>
            </a:fld>
            <a:endParaRPr b="0" lang="es-ES" sz="14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s-ES" sz="4400" spc="-1" strike="noStrike">
              <a:latin typeface="Arial"/>
            </a:endParaRPr>
          </a:p>
        </p:txBody>
      </p:sp>
      <p:sp>
        <p:nvSpPr>
          <p:cNvPr id="25"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s-ES" sz="3200" spc="-1" strike="noStrike">
              <a:latin typeface="Arial"/>
            </a:endParaRPr>
          </a:p>
        </p:txBody>
      </p:sp>
      <p:sp>
        <p:nvSpPr>
          <p:cNvPr id="26"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s-E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s-ES" sz="4400" spc="-1" strike="noStrike">
              <a:latin typeface="Arial"/>
            </a:endParaRPr>
          </a:p>
        </p:txBody>
      </p:sp>
      <p:sp>
        <p:nvSpPr>
          <p:cNvPr id="2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s-ES" sz="3200" spc="-1" strike="noStrike">
              <a:latin typeface="Arial"/>
            </a:endParaRPr>
          </a:p>
        </p:txBody>
      </p:sp>
      <p:sp>
        <p:nvSpPr>
          <p:cNvPr id="2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s-ES" sz="3200" spc="-1" strike="noStrike">
              <a:latin typeface="Arial"/>
            </a:endParaRPr>
          </a:p>
        </p:txBody>
      </p:sp>
      <p:sp>
        <p:nvSpPr>
          <p:cNvPr id="30"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s-ES" sz="3200" spc="-1" strike="noStrike">
              <a:latin typeface="Arial"/>
            </a:endParaRPr>
          </a:p>
        </p:txBody>
      </p:sp>
      <p:sp>
        <p:nvSpPr>
          <p:cNvPr id="31"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s-E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s-ES" sz="4400" spc="-1" strike="noStrike">
              <a:latin typeface="Arial"/>
            </a:endParaRPr>
          </a:p>
        </p:txBody>
      </p:sp>
      <p:sp>
        <p:nvSpPr>
          <p:cNvPr id="33"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s-ES" sz="3200" spc="-1" strike="noStrike">
              <a:latin typeface="Arial"/>
            </a:endParaRPr>
          </a:p>
        </p:txBody>
      </p:sp>
      <p:sp>
        <p:nvSpPr>
          <p:cNvPr id="34"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s-ES" sz="3200" spc="-1" strike="noStrike">
              <a:latin typeface="Arial"/>
            </a:endParaRPr>
          </a:p>
        </p:txBody>
      </p:sp>
      <p:sp>
        <p:nvSpPr>
          <p:cNvPr id="35"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s-ES" sz="3200" spc="-1" strike="noStrike">
              <a:latin typeface="Arial"/>
            </a:endParaRPr>
          </a:p>
        </p:txBody>
      </p:sp>
      <p:sp>
        <p:nvSpPr>
          <p:cNvPr id="36"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s-ES" sz="3200" spc="-1" strike="noStrike">
              <a:latin typeface="Arial"/>
            </a:endParaRPr>
          </a:p>
        </p:txBody>
      </p:sp>
      <p:sp>
        <p:nvSpPr>
          <p:cNvPr id="37"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s-ES" sz="3200" spc="-1" strike="noStrike">
              <a:latin typeface="Arial"/>
            </a:endParaRPr>
          </a:p>
        </p:txBody>
      </p:sp>
      <p:sp>
        <p:nvSpPr>
          <p:cNvPr id="38"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s-E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s-ES" sz="4400" spc="-1" strike="noStrike">
              <a:latin typeface="Arial"/>
            </a:endParaRPr>
          </a:p>
        </p:txBody>
      </p:sp>
      <p:sp>
        <p:nvSpPr>
          <p:cNvPr id="43"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s-E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s-ES" sz="4400" spc="-1" strike="noStrike">
              <a:latin typeface="Arial"/>
            </a:endParaRPr>
          </a:p>
        </p:txBody>
      </p:sp>
      <p:sp>
        <p:nvSpPr>
          <p:cNvPr id="45"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s-E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s-ES" sz="4400" spc="-1" strike="noStrike">
              <a:latin typeface="Arial"/>
            </a:endParaRPr>
          </a:p>
        </p:txBody>
      </p:sp>
      <p:sp>
        <p:nvSpPr>
          <p:cNvPr id="47"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s-ES" sz="3200" spc="-1" strike="noStrike">
              <a:latin typeface="Arial"/>
            </a:endParaRPr>
          </a:p>
        </p:txBody>
      </p:sp>
      <p:sp>
        <p:nvSpPr>
          <p:cNvPr id="48"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s-E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s-E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es-E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s-ES" sz="4400" spc="-1" strike="noStrike">
              <a:latin typeface="Arial"/>
            </a:endParaRPr>
          </a:p>
        </p:txBody>
      </p:sp>
      <p:sp>
        <p:nvSpPr>
          <p:cNvPr id="5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s-ES" sz="3200" spc="-1" strike="noStrike">
              <a:latin typeface="Arial"/>
            </a:endParaRPr>
          </a:p>
        </p:txBody>
      </p:sp>
      <p:sp>
        <p:nvSpPr>
          <p:cNvPr id="53"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s-ES" sz="3200" spc="-1" strike="noStrike">
              <a:latin typeface="Arial"/>
            </a:endParaRPr>
          </a:p>
        </p:txBody>
      </p:sp>
      <p:sp>
        <p:nvSpPr>
          <p:cNvPr id="54"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s-E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s-ES" sz="4400" spc="-1" strike="noStrike">
              <a:latin typeface="Arial"/>
            </a:endParaRPr>
          </a:p>
        </p:txBody>
      </p:sp>
      <p:sp>
        <p:nvSpPr>
          <p:cNvPr id="4"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s-E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s-ES" sz="4400" spc="-1" strike="noStrike">
              <a:latin typeface="Arial"/>
            </a:endParaRPr>
          </a:p>
        </p:txBody>
      </p:sp>
      <p:sp>
        <p:nvSpPr>
          <p:cNvPr id="56"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s-ES" sz="3200" spc="-1" strike="noStrike">
              <a:latin typeface="Arial"/>
            </a:endParaRPr>
          </a:p>
        </p:txBody>
      </p:sp>
      <p:sp>
        <p:nvSpPr>
          <p:cNvPr id="57"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s-ES" sz="3200" spc="-1" strike="noStrike">
              <a:latin typeface="Arial"/>
            </a:endParaRPr>
          </a:p>
        </p:txBody>
      </p:sp>
      <p:sp>
        <p:nvSpPr>
          <p:cNvPr id="58"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s-E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s-ES" sz="4400" spc="-1" strike="noStrike">
              <a:latin typeface="Arial"/>
            </a:endParaRPr>
          </a:p>
        </p:txBody>
      </p:sp>
      <p:sp>
        <p:nvSpPr>
          <p:cNvPr id="6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s-ES" sz="3200" spc="-1" strike="noStrike">
              <a:latin typeface="Arial"/>
            </a:endParaRPr>
          </a:p>
        </p:txBody>
      </p:sp>
      <p:sp>
        <p:nvSpPr>
          <p:cNvPr id="6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s-ES" sz="3200" spc="-1" strike="noStrike">
              <a:latin typeface="Arial"/>
            </a:endParaRPr>
          </a:p>
        </p:txBody>
      </p:sp>
      <p:sp>
        <p:nvSpPr>
          <p:cNvPr id="62"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s-E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s-ES" sz="4400" spc="-1" strike="noStrike">
              <a:latin typeface="Arial"/>
            </a:endParaRPr>
          </a:p>
        </p:txBody>
      </p:sp>
      <p:sp>
        <p:nvSpPr>
          <p:cNvPr id="64"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s-ES" sz="3200" spc="-1" strike="noStrike">
              <a:latin typeface="Arial"/>
            </a:endParaRPr>
          </a:p>
        </p:txBody>
      </p:sp>
      <p:sp>
        <p:nvSpPr>
          <p:cNvPr id="65"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s-E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s-ES" sz="4400" spc="-1" strike="noStrike">
              <a:latin typeface="Arial"/>
            </a:endParaRPr>
          </a:p>
        </p:txBody>
      </p:sp>
      <p:sp>
        <p:nvSpPr>
          <p:cNvPr id="6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s-ES" sz="3200" spc="-1" strike="noStrike">
              <a:latin typeface="Arial"/>
            </a:endParaRPr>
          </a:p>
        </p:txBody>
      </p:sp>
      <p:sp>
        <p:nvSpPr>
          <p:cNvPr id="6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s-ES" sz="3200" spc="-1" strike="noStrike">
              <a:latin typeface="Arial"/>
            </a:endParaRPr>
          </a:p>
        </p:txBody>
      </p:sp>
      <p:sp>
        <p:nvSpPr>
          <p:cNvPr id="69"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s-ES" sz="3200" spc="-1" strike="noStrike">
              <a:latin typeface="Arial"/>
            </a:endParaRPr>
          </a:p>
        </p:txBody>
      </p:sp>
      <p:sp>
        <p:nvSpPr>
          <p:cNvPr id="70"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s-E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s-ES" sz="4400" spc="-1" strike="noStrike">
              <a:latin typeface="Arial"/>
            </a:endParaRPr>
          </a:p>
        </p:txBody>
      </p:sp>
      <p:sp>
        <p:nvSpPr>
          <p:cNvPr id="72"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s-ES" sz="3200" spc="-1" strike="noStrike">
              <a:latin typeface="Arial"/>
            </a:endParaRPr>
          </a:p>
        </p:txBody>
      </p:sp>
      <p:sp>
        <p:nvSpPr>
          <p:cNvPr id="73"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s-ES" sz="3200" spc="-1" strike="noStrike">
              <a:latin typeface="Arial"/>
            </a:endParaRPr>
          </a:p>
        </p:txBody>
      </p:sp>
      <p:sp>
        <p:nvSpPr>
          <p:cNvPr id="74"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s-ES" sz="3200" spc="-1" strike="noStrike">
              <a:latin typeface="Arial"/>
            </a:endParaRPr>
          </a:p>
        </p:txBody>
      </p:sp>
      <p:sp>
        <p:nvSpPr>
          <p:cNvPr id="75"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s-ES" sz="3200" spc="-1" strike="noStrike">
              <a:latin typeface="Arial"/>
            </a:endParaRPr>
          </a:p>
        </p:txBody>
      </p:sp>
      <p:sp>
        <p:nvSpPr>
          <p:cNvPr id="76"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s-ES" sz="3200" spc="-1" strike="noStrike">
              <a:latin typeface="Arial"/>
            </a:endParaRPr>
          </a:p>
        </p:txBody>
      </p:sp>
      <p:sp>
        <p:nvSpPr>
          <p:cNvPr id="77"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s-ES"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s-ES" sz="4400" spc="-1" strike="noStrike">
              <a:latin typeface="Arial"/>
            </a:endParaRPr>
          </a:p>
        </p:txBody>
      </p:sp>
      <p:sp>
        <p:nvSpPr>
          <p:cNvPr id="82"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s-E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s-ES" sz="4400" spc="-1" strike="noStrike">
              <a:latin typeface="Arial"/>
            </a:endParaRPr>
          </a:p>
        </p:txBody>
      </p:sp>
      <p:sp>
        <p:nvSpPr>
          <p:cNvPr id="84"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s-ES"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s-ES" sz="4400" spc="-1" strike="noStrike">
              <a:latin typeface="Arial"/>
            </a:endParaRPr>
          </a:p>
        </p:txBody>
      </p:sp>
      <p:sp>
        <p:nvSpPr>
          <p:cNvPr id="86"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s-ES" sz="3200" spc="-1" strike="noStrike">
              <a:latin typeface="Arial"/>
            </a:endParaRPr>
          </a:p>
        </p:txBody>
      </p:sp>
      <p:sp>
        <p:nvSpPr>
          <p:cNvPr id="87"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s-ES"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s-ES"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s-ES" sz="4400" spc="-1" strike="noStrike">
              <a:latin typeface="Arial"/>
            </a:endParaRPr>
          </a:p>
        </p:txBody>
      </p:sp>
      <p:sp>
        <p:nvSpPr>
          <p:cNvPr id="6"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s-ES"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9"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es-E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s-ES" sz="4400" spc="-1" strike="noStrike">
              <a:latin typeface="Arial"/>
            </a:endParaRPr>
          </a:p>
        </p:txBody>
      </p:sp>
      <p:sp>
        <p:nvSpPr>
          <p:cNvPr id="91"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s-ES" sz="3200" spc="-1" strike="noStrike">
              <a:latin typeface="Arial"/>
            </a:endParaRPr>
          </a:p>
        </p:txBody>
      </p:sp>
      <p:sp>
        <p:nvSpPr>
          <p:cNvPr id="92"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s-ES" sz="3200" spc="-1" strike="noStrike">
              <a:latin typeface="Arial"/>
            </a:endParaRPr>
          </a:p>
        </p:txBody>
      </p:sp>
      <p:sp>
        <p:nvSpPr>
          <p:cNvPr id="93"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s-ES"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s-ES" sz="4400" spc="-1" strike="noStrike">
              <a:latin typeface="Arial"/>
            </a:endParaRPr>
          </a:p>
        </p:txBody>
      </p:sp>
      <p:sp>
        <p:nvSpPr>
          <p:cNvPr id="95"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s-ES" sz="3200" spc="-1" strike="noStrike">
              <a:latin typeface="Arial"/>
            </a:endParaRPr>
          </a:p>
        </p:txBody>
      </p:sp>
      <p:sp>
        <p:nvSpPr>
          <p:cNvPr id="9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s-ES" sz="3200" spc="-1" strike="noStrike">
              <a:latin typeface="Arial"/>
            </a:endParaRPr>
          </a:p>
        </p:txBody>
      </p:sp>
      <p:sp>
        <p:nvSpPr>
          <p:cNvPr id="97"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s-ES"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s-ES" sz="4400" spc="-1" strike="noStrike">
              <a:latin typeface="Arial"/>
            </a:endParaRPr>
          </a:p>
        </p:txBody>
      </p:sp>
      <p:sp>
        <p:nvSpPr>
          <p:cNvPr id="9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s-ES" sz="3200" spc="-1" strike="noStrike">
              <a:latin typeface="Arial"/>
            </a:endParaRPr>
          </a:p>
        </p:txBody>
      </p:sp>
      <p:sp>
        <p:nvSpPr>
          <p:cNvPr id="10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s-ES" sz="3200" spc="-1" strike="noStrike">
              <a:latin typeface="Arial"/>
            </a:endParaRPr>
          </a:p>
        </p:txBody>
      </p:sp>
      <p:sp>
        <p:nvSpPr>
          <p:cNvPr id="101"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s-ES"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s-ES" sz="4400" spc="-1" strike="noStrike">
              <a:latin typeface="Arial"/>
            </a:endParaRPr>
          </a:p>
        </p:txBody>
      </p:sp>
      <p:sp>
        <p:nvSpPr>
          <p:cNvPr id="103"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s-ES" sz="3200" spc="-1" strike="noStrike">
              <a:latin typeface="Arial"/>
            </a:endParaRPr>
          </a:p>
        </p:txBody>
      </p:sp>
      <p:sp>
        <p:nvSpPr>
          <p:cNvPr id="104"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s-ES"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s-ES" sz="4400" spc="-1" strike="noStrike">
              <a:latin typeface="Arial"/>
            </a:endParaRPr>
          </a:p>
        </p:txBody>
      </p:sp>
      <p:sp>
        <p:nvSpPr>
          <p:cNvPr id="106"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s-ES" sz="3200" spc="-1" strike="noStrike">
              <a:latin typeface="Arial"/>
            </a:endParaRPr>
          </a:p>
        </p:txBody>
      </p:sp>
      <p:sp>
        <p:nvSpPr>
          <p:cNvPr id="107"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s-ES" sz="3200" spc="-1" strike="noStrike">
              <a:latin typeface="Arial"/>
            </a:endParaRPr>
          </a:p>
        </p:txBody>
      </p:sp>
      <p:sp>
        <p:nvSpPr>
          <p:cNvPr id="108"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s-ES" sz="3200" spc="-1" strike="noStrike">
              <a:latin typeface="Arial"/>
            </a:endParaRPr>
          </a:p>
        </p:txBody>
      </p:sp>
      <p:sp>
        <p:nvSpPr>
          <p:cNvPr id="109"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s-ES"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s-ES" sz="4400" spc="-1" strike="noStrike">
              <a:latin typeface="Arial"/>
            </a:endParaRPr>
          </a:p>
        </p:txBody>
      </p:sp>
      <p:sp>
        <p:nvSpPr>
          <p:cNvPr id="111"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s-ES" sz="3200" spc="-1" strike="noStrike">
              <a:latin typeface="Arial"/>
            </a:endParaRPr>
          </a:p>
        </p:txBody>
      </p:sp>
      <p:sp>
        <p:nvSpPr>
          <p:cNvPr id="112"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s-ES" sz="3200" spc="-1" strike="noStrike">
              <a:latin typeface="Arial"/>
            </a:endParaRPr>
          </a:p>
        </p:txBody>
      </p:sp>
      <p:sp>
        <p:nvSpPr>
          <p:cNvPr id="113"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s-ES" sz="3200" spc="-1" strike="noStrike">
              <a:latin typeface="Arial"/>
            </a:endParaRPr>
          </a:p>
        </p:txBody>
      </p:sp>
      <p:sp>
        <p:nvSpPr>
          <p:cNvPr id="114"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s-ES" sz="3200" spc="-1" strike="noStrike">
              <a:latin typeface="Arial"/>
            </a:endParaRPr>
          </a:p>
        </p:txBody>
      </p:sp>
      <p:sp>
        <p:nvSpPr>
          <p:cNvPr id="115"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s-ES" sz="3200" spc="-1" strike="noStrike">
              <a:latin typeface="Arial"/>
            </a:endParaRPr>
          </a:p>
        </p:txBody>
      </p:sp>
      <p:sp>
        <p:nvSpPr>
          <p:cNvPr id="116"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s-ES"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s-ES" sz="4400" spc="-1" strike="noStrike">
              <a:latin typeface="Arial"/>
            </a:endParaRPr>
          </a:p>
        </p:txBody>
      </p:sp>
      <p:sp>
        <p:nvSpPr>
          <p:cNvPr id="121"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s-E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s-ES" sz="4400" spc="-1" strike="noStrike">
              <a:latin typeface="Arial"/>
            </a:endParaRPr>
          </a:p>
        </p:txBody>
      </p:sp>
      <p:sp>
        <p:nvSpPr>
          <p:cNvPr id="123"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s-E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s-ES" sz="4400" spc="-1" strike="noStrike">
              <a:latin typeface="Arial"/>
            </a:endParaRPr>
          </a:p>
        </p:txBody>
      </p:sp>
      <p:sp>
        <p:nvSpPr>
          <p:cNvPr id="8"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s-ES" sz="3200" spc="-1" strike="noStrike">
              <a:latin typeface="Arial"/>
            </a:endParaRPr>
          </a:p>
        </p:txBody>
      </p:sp>
      <p:sp>
        <p:nvSpPr>
          <p:cNvPr id="9"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s-ES"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s-ES" sz="4400" spc="-1" strike="noStrike">
              <a:latin typeface="Arial"/>
            </a:endParaRPr>
          </a:p>
        </p:txBody>
      </p:sp>
      <p:sp>
        <p:nvSpPr>
          <p:cNvPr id="125"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s-ES" sz="3200" spc="-1" strike="noStrike">
              <a:latin typeface="Arial"/>
            </a:endParaRPr>
          </a:p>
        </p:txBody>
      </p:sp>
      <p:sp>
        <p:nvSpPr>
          <p:cNvPr id="126"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s-ES"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s-ES"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8"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es-E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s-ES" sz="4400" spc="-1" strike="noStrike">
              <a:latin typeface="Arial"/>
            </a:endParaRPr>
          </a:p>
        </p:txBody>
      </p:sp>
      <p:sp>
        <p:nvSpPr>
          <p:cNvPr id="13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s-ES" sz="3200" spc="-1" strike="noStrike">
              <a:latin typeface="Arial"/>
            </a:endParaRPr>
          </a:p>
        </p:txBody>
      </p:sp>
      <p:sp>
        <p:nvSpPr>
          <p:cNvPr id="131"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s-ES" sz="3200" spc="-1" strike="noStrike">
              <a:latin typeface="Arial"/>
            </a:endParaRPr>
          </a:p>
        </p:txBody>
      </p:sp>
      <p:sp>
        <p:nvSpPr>
          <p:cNvPr id="13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s-ES"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s-ES" sz="4400" spc="-1" strike="noStrike">
              <a:latin typeface="Arial"/>
            </a:endParaRPr>
          </a:p>
        </p:txBody>
      </p:sp>
      <p:sp>
        <p:nvSpPr>
          <p:cNvPr id="134"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s-ES" sz="3200" spc="-1" strike="noStrike">
              <a:latin typeface="Arial"/>
            </a:endParaRPr>
          </a:p>
        </p:txBody>
      </p:sp>
      <p:sp>
        <p:nvSpPr>
          <p:cNvPr id="13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s-ES" sz="3200" spc="-1" strike="noStrike">
              <a:latin typeface="Arial"/>
            </a:endParaRPr>
          </a:p>
        </p:txBody>
      </p:sp>
      <p:sp>
        <p:nvSpPr>
          <p:cNvPr id="136"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s-ES"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s-ES" sz="4400" spc="-1" strike="noStrike">
              <a:latin typeface="Arial"/>
            </a:endParaRPr>
          </a:p>
        </p:txBody>
      </p:sp>
      <p:sp>
        <p:nvSpPr>
          <p:cNvPr id="13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s-ES" sz="3200" spc="-1" strike="noStrike">
              <a:latin typeface="Arial"/>
            </a:endParaRPr>
          </a:p>
        </p:txBody>
      </p:sp>
      <p:sp>
        <p:nvSpPr>
          <p:cNvPr id="13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s-ES" sz="3200" spc="-1" strike="noStrike">
              <a:latin typeface="Arial"/>
            </a:endParaRPr>
          </a:p>
        </p:txBody>
      </p:sp>
      <p:sp>
        <p:nvSpPr>
          <p:cNvPr id="140"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s-ES"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s-ES" sz="4400" spc="-1" strike="noStrike">
              <a:latin typeface="Arial"/>
            </a:endParaRPr>
          </a:p>
        </p:txBody>
      </p:sp>
      <p:sp>
        <p:nvSpPr>
          <p:cNvPr id="142"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s-ES" sz="3200" spc="-1" strike="noStrike">
              <a:latin typeface="Arial"/>
            </a:endParaRPr>
          </a:p>
        </p:txBody>
      </p:sp>
      <p:sp>
        <p:nvSpPr>
          <p:cNvPr id="143"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s-ES"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s-ES" sz="4400" spc="-1" strike="noStrike">
              <a:latin typeface="Arial"/>
            </a:endParaRPr>
          </a:p>
        </p:txBody>
      </p:sp>
      <p:sp>
        <p:nvSpPr>
          <p:cNvPr id="14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s-ES" sz="3200" spc="-1" strike="noStrike">
              <a:latin typeface="Arial"/>
            </a:endParaRPr>
          </a:p>
        </p:txBody>
      </p:sp>
      <p:sp>
        <p:nvSpPr>
          <p:cNvPr id="14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s-ES" sz="3200" spc="-1" strike="noStrike">
              <a:latin typeface="Arial"/>
            </a:endParaRPr>
          </a:p>
        </p:txBody>
      </p:sp>
      <p:sp>
        <p:nvSpPr>
          <p:cNvPr id="147"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s-ES" sz="3200" spc="-1" strike="noStrike">
              <a:latin typeface="Arial"/>
            </a:endParaRPr>
          </a:p>
        </p:txBody>
      </p:sp>
      <p:sp>
        <p:nvSpPr>
          <p:cNvPr id="148"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s-ES"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s-ES" sz="4400" spc="-1" strike="noStrike">
              <a:latin typeface="Arial"/>
            </a:endParaRPr>
          </a:p>
        </p:txBody>
      </p:sp>
      <p:sp>
        <p:nvSpPr>
          <p:cNvPr id="150"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s-ES" sz="3200" spc="-1" strike="noStrike">
              <a:latin typeface="Arial"/>
            </a:endParaRPr>
          </a:p>
        </p:txBody>
      </p:sp>
      <p:sp>
        <p:nvSpPr>
          <p:cNvPr id="151"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s-ES" sz="3200" spc="-1" strike="noStrike">
              <a:latin typeface="Arial"/>
            </a:endParaRPr>
          </a:p>
        </p:txBody>
      </p:sp>
      <p:sp>
        <p:nvSpPr>
          <p:cNvPr id="152"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s-ES" sz="3200" spc="-1" strike="noStrike">
              <a:latin typeface="Arial"/>
            </a:endParaRPr>
          </a:p>
        </p:txBody>
      </p:sp>
      <p:sp>
        <p:nvSpPr>
          <p:cNvPr id="153"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s-ES" sz="3200" spc="-1" strike="noStrike">
              <a:latin typeface="Arial"/>
            </a:endParaRPr>
          </a:p>
        </p:txBody>
      </p:sp>
      <p:sp>
        <p:nvSpPr>
          <p:cNvPr id="154"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s-ES" sz="3200" spc="-1" strike="noStrike">
              <a:latin typeface="Arial"/>
            </a:endParaRPr>
          </a:p>
        </p:txBody>
      </p:sp>
      <p:sp>
        <p:nvSpPr>
          <p:cNvPr id="155"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s-E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s-E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es-E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s-ES" sz="4400" spc="-1" strike="noStrike">
              <a:latin typeface="Arial"/>
            </a:endParaRPr>
          </a:p>
        </p:txBody>
      </p:sp>
      <p:sp>
        <p:nvSpPr>
          <p:cNvPr id="1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s-ES" sz="3200" spc="-1" strike="noStrike">
              <a:latin typeface="Arial"/>
            </a:endParaRPr>
          </a:p>
        </p:txBody>
      </p:sp>
      <p:sp>
        <p:nvSpPr>
          <p:cNvPr id="14"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s-ES" sz="3200" spc="-1" strike="noStrike">
              <a:latin typeface="Arial"/>
            </a:endParaRPr>
          </a:p>
        </p:txBody>
      </p:sp>
      <p:sp>
        <p:nvSpPr>
          <p:cNvPr id="15"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s-E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s-ES" sz="4400" spc="-1" strike="noStrike">
              <a:latin typeface="Arial"/>
            </a:endParaRPr>
          </a:p>
        </p:txBody>
      </p:sp>
      <p:sp>
        <p:nvSpPr>
          <p:cNvPr id="17"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s-ES" sz="3200" spc="-1" strike="noStrike">
              <a:latin typeface="Arial"/>
            </a:endParaRPr>
          </a:p>
        </p:txBody>
      </p:sp>
      <p:sp>
        <p:nvSpPr>
          <p:cNvPr id="1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s-ES" sz="3200" spc="-1" strike="noStrike">
              <a:latin typeface="Arial"/>
            </a:endParaRPr>
          </a:p>
        </p:txBody>
      </p:sp>
      <p:sp>
        <p:nvSpPr>
          <p:cNvPr id="19"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s-E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s-ES" sz="4400" spc="-1" strike="noStrike">
              <a:latin typeface="Arial"/>
            </a:endParaRPr>
          </a:p>
        </p:txBody>
      </p:sp>
      <p:sp>
        <p:nvSpPr>
          <p:cNvPr id="21"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s-ES" sz="3200" spc="-1" strike="noStrike">
              <a:latin typeface="Arial"/>
            </a:endParaRPr>
          </a:p>
        </p:txBody>
      </p:sp>
      <p:sp>
        <p:nvSpPr>
          <p:cNvPr id="22"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s-ES" sz="3200" spc="-1" strike="noStrike">
              <a:latin typeface="Arial"/>
            </a:endParaRPr>
          </a:p>
        </p:txBody>
      </p:sp>
      <p:sp>
        <p:nvSpPr>
          <p:cNvPr id="23"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s-E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0" y="549360"/>
            <a:ext cx="8744400" cy="41760"/>
          </a:xfrm>
          <a:prstGeom prst="rect">
            <a:avLst/>
          </a:prstGeom>
          <a:gradFill rotWithShape="0">
            <a:gsLst>
              <a:gs pos="0">
                <a:srgbClr val="0087e6"/>
              </a:gs>
              <a:gs pos="100000">
                <a:srgbClr val="21d6e0"/>
              </a:gs>
            </a:gsLst>
            <a:lin ang="0"/>
          </a:gradFill>
          <a:ln w="0">
            <a:noFill/>
          </a:ln>
        </p:spPr>
        <p:style>
          <a:lnRef idx="0"/>
          <a:fillRef idx="0"/>
          <a:effectRef idx="0"/>
          <a:fontRef idx="minor"/>
        </p:style>
      </p:sp>
      <p:sp>
        <p:nvSpPr>
          <p:cNvPr id="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es-ES" sz="4400" spc="-1" strike="noStrike">
                <a:latin typeface="Arial"/>
              </a:rPr>
              <a:t>Pulse para editar </a:t>
            </a:r>
            <a:r>
              <a:rPr b="0" lang="es-ES" sz="4400" spc="-1" strike="noStrike">
                <a:latin typeface="Arial"/>
              </a:rPr>
              <a:t>el formato del </a:t>
            </a:r>
            <a:r>
              <a:rPr b="0" lang="es-ES" sz="4400" spc="-1" strike="noStrike">
                <a:latin typeface="Arial"/>
              </a:rPr>
              <a:t>texto de título</a:t>
            </a:r>
            <a:endParaRPr b="0" lang="es-ES" sz="4400" spc="-1" strike="noStrike">
              <a:latin typeface="Arial"/>
            </a:endParaRPr>
          </a:p>
        </p:txBody>
      </p:sp>
      <p:sp>
        <p:nvSpPr>
          <p:cNvPr id="2"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s-ES" sz="3200" spc="-1" strike="noStrike">
                <a:latin typeface="Arial"/>
              </a:rPr>
              <a:t>Pulse para editar el formato de texto del esquema</a:t>
            </a:r>
            <a:endParaRPr b="0" lang="es-ES" sz="3200" spc="-1" strike="noStrike">
              <a:latin typeface="Arial"/>
            </a:endParaRPr>
          </a:p>
          <a:p>
            <a:pPr lvl="1" marL="864000" indent="-324000">
              <a:spcBef>
                <a:spcPts val="1134"/>
              </a:spcBef>
              <a:buClr>
                <a:srgbClr val="000000"/>
              </a:buClr>
              <a:buSzPct val="75000"/>
              <a:buFont typeface="Symbol" charset="2"/>
              <a:buChar char=""/>
            </a:pPr>
            <a:r>
              <a:rPr b="0" lang="es-ES" sz="2800" spc="-1" strike="noStrike">
                <a:latin typeface="Arial"/>
              </a:rPr>
              <a:t>Segundo nivel del esquema</a:t>
            </a:r>
            <a:endParaRPr b="0" lang="es-ES" sz="2800" spc="-1" strike="noStrike">
              <a:latin typeface="Arial"/>
            </a:endParaRPr>
          </a:p>
          <a:p>
            <a:pPr lvl="2" marL="1296000" indent="-288000">
              <a:spcBef>
                <a:spcPts val="850"/>
              </a:spcBef>
              <a:buClr>
                <a:srgbClr val="000000"/>
              </a:buClr>
              <a:buSzPct val="45000"/>
              <a:buFont typeface="Wingdings" charset="2"/>
              <a:buChar char=""/>
            </a:pPr>
            <a:r>
              <a:rPr b="0" lang="es-ES" sz="2400" spc="-1" strike="noStrike">
                <a:latin typeface="Arial"/>
              </a:rPr>
              <a:t>Tercer nivel del esquema</a:t>
            </a:r>
            <a:endParaRPr b="0" lang="es-ES" sz="2400" spc="-1" strike="noStrike">
              <a:latin typeface="Arial"/>
            </a:endParaRPr>
          </a:p>
          <a:p>
            <a:pPr lvl="3" marL="1728000" indent="-216000">
              <a:spcBef>
                <a:spcPts val="567"/>
              </a:spcBef>
              <a:buClr>
                <a:srgbClr val="000000"/>
              </a:buClr>
              <a:buSzPct val="75000"/>
              <a:buFont typeface="Symbol" charset="2"/>
              <a:buChar char=""/>
            </a:pPr>
            <a:r>
              <a:rPr b="0" lang="es-ES" sz="2000" spc="-1" strike="noStrike">
                <a:latin typeface="Arial"/>
              </a:rPr>
              <a:t>Cuarto nivel del esquema</a:t>
            </a:r>
            <a:endParaRPr b="0" lang="es-ES" sz="2000" spc="-1" strike="noStrike">
              <a:latin typeface="Arial"/>
            </a:endParaRPr>
          </a:p>
          <a:p>
            <a:pPr lvl="4" marL="2160000" indent="-216000">
              <a:spcBef>
                <a:spcPts val="283"/>
              </a:spcBef>
              <a:buClr>
                <a:srgbClr val="000000"/>
              </a:buClr>
              <a:buSzPct val="45000"/>
              <a:buFont typeface="Wingdings" charset="2"/>
              <a:buChar char=""/>
            </a:pPr>
            <a:r>
              <a:rPr b="0" lang="es-ES" sz="2000" spc="-1" strike="noStrike">
                <a:latin typeface="Arial"/>
              </a:rPr>
              <a:t>Quinto nivel del esquema</a:t>
            </a:r>
            <a:endParaRPr b="0" lang="es-ES" sz="2000" spc="-1" strike="noStrike">
              <a:latin typeface="Arial"/>
            </a:endParaRPr>
          </a:p>
          <a:p>
            <a:pPr lvl="5" marL="2592000" indent="-216000">
              <a:spcBef>
                <a:spcPts val="283"/>
              </a:spcBef>
              <a:buClr>
                <a:srgbClr val="000000"/>
              </a:buClr>
              <a:buSzPct val="45000"/>
              <a:buFont typeface="Wingdings" charset="2"/>
              <a:buChar char=""/>
            </a:pPr>
            <a:r>
              <a:rPr b="0" lang="es-ES" sz="2000" spc="-1" strike="noStrike">
                <a:latin typeface="Arial"/>
              </a:rPr>
              <a:t>Sexto nivel del esquema</a:t>
            </a:r>
            <a:endParaRPr b="0" lang="es-ES" sz="2000" spc="-1" strike="noStrike">
              <a:latin typeface="Arial"/>
            </a:endParaRPr>
          </a:p>
          <a:p>
            <a:pPr lvl="6" marL="3024000" indent="-216000">
              <a:spcBef>
                <a:spcPts val="283"/>
              </a:spcBef>
              <a:buClr>
                <a:srgbClr val="000000"/>
              </a:buClr>
              <a:buSzPct val="45000"/>
              <a:buFont typeface="Wingdings" charset="2"/>
              <a:buChar char=""/>
            </a:pPr>
            <a:r>
              <a:rPr b="0" lang="es-ES" sz="2000" spc="-1" strike="noStrike">
                <a:latin typeface="Arial"/>
              </a:rPr>
              <a:t>Séptimo nivel del esquema</a:t>
            </a:r>
            <a:endParaRPr b="0" lang="es-E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 name="CustomShape 1"/>
          <p:cNvSpPr/>
          <p:nvPr/>
        </p:nvSpPr>
        <p:spPr>
          <a:xfrm>
            <a:off x="0" y="549360"/>
            <a:ext cx="8744400" cy="41760"/>
          </a:xfrm>
          <a:prstGeom prst="rect">
            <a:avLst/>
          </a:prstGeom>
          <a:gradFill rotWithShape="0">
            <a:gsLst>
              <a:gs pos="0">
                <a:srgbClr val="0087e6"/>
              </a:gs>
              <a:gs pos="100000">
                <a:srgbClr val="21d6e0"/>
              </a:gs>
            </a:gsLst>
            <a:lin ang="0"/>
          </a:gradFill>
          <a:ln w="0">
            <a:noFill/>
          </a:ln>
        </p:spPr>
        <p:style>
          <a:lnRef idx="0"/>
          <a:fillRef idx="0"/>
          <a:effectRef idx="0"/>
          <a:fontRef idx="minor"/>
        </p:style>
      </p:sp>
      <p:sp>
        <p:nvSpPr>
          <p:cNvPr id="4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es-ES" sz="4400" spc="-1" strike="noStrike">
                <a:latin typeface="Arial"/>
              </a:rPr>
              <a:t>Pulse para editar el formato del </a:t>
            </a:r>
            <a:r>
              <a:rPr b="0" lang="es-ES" sz="4400" spc="-1" strike="noStrike">
                <a:latin typeface="Arial"/>
              </a:rPr>
              <a:t>texto de título</a:t>
            </a:r>
            <a:endParaRPr b="0" lang="es-ES" sz="4400" spc="-1" strike="noStrike">
              <a:latin typeface="Arial"/>
            </a:endParaRPr>
          </a:p>
        </p:txBody>
      </p:sp>
      <p:sp>
        <p:nvSpPr>
          <p:cNvPr id="41"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s-ES" sz="3200" spc="-1" strike="noStrike">
                <a:latin typeface="Arial"/>
              </a:rPr>
              <a:t>Pulse para editar el formato de texto del esquema</a:t>
            </a:r>
            <a:endParaRPr b="0" lang="es-ES" sz="3200" spc="-1" strike="noStrike">
              <a:latin typeface="Arial"/>
            </a:endParaRPr>
          </a:p>
          <a:p>
            <a:pPr lvl="1" marL="864000" indent="-324000">
              <a:spcBef>
                <a:spcPts val="1134"/>
              </a:spcBef>
              <a:buClr>
                <a:srgbClr val="000000"/>
              </a:buClr>
              <a:buSzPct val="75000"/>
              <a:buFont typeface="Symbol" charset="2"/>
              <a:buChar char=""/>
            </a:pPr>
            <a:r>
              <a:rPr b="0" lang="es-ES" sz="2800" spc="-1" strike="noStrike">
                <a:latin typeface="Arial"/>
              </a:rPr>
              <a:t>Segundo nivel del esquema</a:t>
            </a:r>
            <a:endParaRPr b="0" lang="es-ES" sz="2800" spc="-1" strike="noStrike">
              <a:latin typeface="Arial"/>
            </a:endParaRPr>
          </a:p>
          <a:p>
            <a:pPr lvl="2" marL="1296000" indent="-288000">
              <a:spcBef>
                <a:spcPts val="850"/>
              </a:spcBef>
              <a:buClr>
                <a:srgbClr val="000000"/>
              </a:buClr>
              <a:buSzPct val="45000"/>
              <a:buFont typeface="Wingdings" charset="2"/>
              <a:buChar char=""/>
            </a:pPr>
            <a:r>
              <a:rPr b="0" lang="es-ES" sz="2400" spc="-1" strike="noStrike">
                <a:latin typeface="Arial"/>
              </a:rPr>
              <a:t>Tercer nivel del esquema</a:t>
            </a:r>
            <a:endParaRPr b="0" lang="es-ES" sz="2400" spc="-1" strike="noStrike">
              <a:latin typeface="Arial"/>
            </a:endParaRPr>
          </a:p>
          <a:p>
            <a:pPr lvl="3" marL="1728000" indent="-216000">
              <a:spcBef>
                <a:spcPts val="567"/>
              </a:spcBef>
              <a:buClr>
                <a:srgbClr val="000000"/>
              </a:buClr>
              <a:buSzPct val="75000"/>
              <a:buFont typeface="Symbol" charset="2"/>
              <a:buChar char=""/>
            </a:pPr>
            <a:r>
              <a:rPr b="0" lang="es-ES" sz="2000" spc="-1" strike="noStrike">
                <a:latin typeface="Arial"/>
              </a:rPr>
              <a:t>Cuarto nivel del esquema</a:t>
            </a:r>
            <a:endParaRPr b="0" lang="es-ES" sz="2000" spc="-1" strike="noStrike">
              <a:latin typeface="Arial"/>
            </a:endParaRPr>
          </a:p>
          <a:p>
            <a:pPr lvl="4" marL="2160000" indent="-216000">
              <a:spcBef>
                <a:spcPts val="283"/>
              </a:spcBef>
              <a:buClr>
                <a:srgbClr val="000000"/>
              </a:buClr>
              <a:buSzPct val="45000"/>
              <a:buFont typeface="Wingdings" charset="2"/>
              <a:buChar char=""/>
            </a:pPr>
            <a:r>
              <a:rPr b="0" lang="es-ES" sz="2000" spc="-1" strike="noStrike">
                <a:latin typeface="Arial"/>
              </a:rPr>
              <a:t>Quinto nivel del esquema</a:t>
            </a:r>
            <a:endParaRPr b="0" lang="es-ES" sz="2000" spc="-1" strike="noStrike">
              <a:latin typeface="Arial"/>
            </a:endParaRPr>
          </a:p>
          <a:p>
            <a:pPr lvl="5" marL="2592000" indent="-216000">
              <a:spcBef>
                <a:spcPts val="283"/>
              </a:spcBef>
              <a:buClr>
                <a:srgbClr val="000000"/>
              </a:buClr>
              <a:buSzPct val="45000"/>
              <a:buFont typeface="Wingdings" charset="2"/>
              <a:buChar char=""/>
            </a:pPr>
            <a:r>
              <a:rPr b="0" lang="es-ES" sz="2000" spc="-1" strike="noStrike">
                <a:latin typeface="Arial"/>
              </a:rPr>
              <a:t>Sexto nivel del esquema</a:t>
            </a:r>
            <a:endParaRPr b="0" lang="es-ES" sz="2000" spc="-1" strike="noStrike">
              <a:latin typeface="Arial"/>
            </a:endParaRPr>
          </a:p>
          <a:p>
            <a:pPr lvl="6" marL="3024000" indent="-216000">
              <a:spcBef>
                <a:spcPts val="283"/>
              </a:spcBef>
              <a:buClr>
                <a:srgbClr val="000000"/>
              </a:buClr>
              <a:buSzPct val="45000"/>
              <a:buFont typeface="Wingdings" charset="2"/>
              <a:buChar char=""/>
            </a:pPr>
            <a:r>
              <a:rPr b="0" lang="es-ES" sz="2000" spc="-1" strike="noStrike">
                <a:latin typeface="Arial"/>
              </a:rPr>
              <a:t>Séptimo nivel del esquema</a:t>
            </a:r>
            <a:endParaRPr b="0" lang="es-E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8" name="CustomShape 1"/>
          <p:cNvSpPr/>
          <p:nvPr/>
        </p:nvSpPr>
        <p:spPr>
          <a:xfrm>
            <a:off x="0" y="549360"/>
            <a:ext cx="8744400" cy="41760"/>
          </a:xfrm>
          <a:prstGeom prst="rect">
            <a:avLst/>
          </a:prstGeom>
          <a:gradFill rotWithShape="0">
            <a:gsLst>
              <a:gs pos="0">
                <a:srgbClr val="0087e6"/>
              </a:gs>
              <a:gs pos="100000">
                <a:srgbClr val="21d6e0"/>
              </a:gs>
            </a:gsLst>
            <a:lin ang="0"/>
          </a:gradFill>
          <a:ln w="0">
            <a:noFill/>
          </a:ln>
        </p:spPr>
        <p:style>
          <a:lnRef idx="0"/>
          <a:fillRef idx="0"/>
          <a:effectRef idx="0"/>
          <a:fontRef idx="minor"/>
        </p:style>
      </p:sp>
      <p:sp>
        <p:nvSpPr>
          <p:cNvPr id="79"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r>
              <a:rPr b="0" lang="es-ES" sz="1800" spc="-1" strike="noStrike">
                <a:latin typeface="Arial"/>
              </a:rPr>
              <a:t>Pulse para editar el formato del texto de título</a:t>
            </a:r>
            <a:endParaRPr b="0" lang="es-ES" sz="1800" spc="-1" strike="noStrike">
              <a:latin typeface="Arial"/>
            </a:endParaRPr>
          </a:p>
        </p:txBody>
      </p:sp>
      <p:sp>
        <p:nvSpPr>
          <p:cNvPr id="80" name="PlaceHolder 2"/>
          <p:cNvSpPr>
            <a:spLocks noGrp="1"/>
          </p:cNvSpPr>
          <p:nvPr>
            <p:ph type="body"/>
          </p:nvPr>
        </p:nvSpPr>
        <p:spPr>
          <a:xfrm>
            <a:off x="457200" y="1604520"/>
            <a:ext cx="82288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s-ES" sz="1800" spc="-1" strike="noStrike">
                <a:latin typeface="Arial"/>
              </a:rPr>
              <a:t>Pulse para editar el formato de texto del esquema</a:t>
            </a:r>
            <a:endParaRPr b="0" lang="es-ES" sz="1800" spc="-1" strike="noStrike">
              <a:latin typeface="Arial"/>
            </a:endParaRPr>
          </a:p>
          <a:p>
            <a:pPr lvl="1" marL="864000" indent="-324000">
              <a:spcBef>
                <a:spcPts val="1134"/>
              </a:spcBef>
              <a:buClr>
                <a:srgbClr val="000000"/>
              </a:buClr>
              <a:buSzPct val="75000"/>
              <a:buFont typeface="Symbol" charset="2"/>
              <a:buChar char=""/>
            </a:pPr>
            <a:r>
              <a:rPr b="0" lang="es-ES" sz="1800" spc="-1" strike="noStrike">
                <a:latin typeface="Arial"/>
              </a:rPr>
              <a:t>Segundo nivel del esquema</a:t>
            </a:r>
            <a:endParaRPr b="0" lang="es-ES" sz="1800" spc="-1" strike="noStrike">
              <a:latin typeface="Arial"/>
            </a:endParaRPr>
          </a:p>
          <a:p>
            <a:pPr lvl="2" marL="1296000" indent="-288000">
              <a:spcBef>
                <a:spcPts val="850"/>
              </a:spcBef>
              <a:buClr>
                <a:srgbClr val="000000"/>
              </a:buClr>
              <a:buSzPct val="45000"/>
              <a:buFont typeface="Wingdings" charset="2"/>
              <a:buChar char=""/>
            </a:pPr>
            <a:r>
              <a:rPr b="0" lang="es-ES" sz="1800" spc="-1" strike="noStrike">
                <a:latin typeface="Arial"/>
              </a:rPr>
              <a:t>Tercer nivel del esquema</a:t>
            </a:r>
            <a:endParaRPr b="0" lang="es-ES" sz="1800" spc="-1" strike="noStrike">
              <a:latin typeface="Arial"/>
            </a:endParaRPr>
          </a:p>
          <a:p>
            <a:pPr lvl="3" marL="1728000" indent="-216000">
              <a:spcBef>
                <a:spcPts val="567"/>
              </a:spcBef>
              <a:buClr>
                <a:srgbClr val="000000"/>
              </a:buClr>
              <a:buSzPct val="75000"/>
              <a:buFont typeface="Symbol" charset="2"/>
              <a:buChar char=""/>
            </a:pPr>
            <a:r>
              <a:rPr b="0" lang="es-ES" sz="1800" spc="-1" strike="noStrike">
                <a:latin typeface="Arial"/>
              </a:rPr>
              <a:t>Cuarto nivel del esquema</a:t>
            </a:r>
            <a:endParaRPr b="0" lang="es-ES" sz="1800" spc="-1" strike="noStrike">
              <a:latin typeface="Arial"/>
            </a:endParaRPr>
          </a:p>
          <a:p>
            <a:pPr lvl="4" marL="2160000" indent="-216000">
              <a:spcBef>
                <a:spcPts val="283"/>
              </a:spcBef>
              <a:buClr>
                <a:srgbClr val="000000"/>
              </a:buClr>
              <a:buSzPct val="45000"/>
              <a:buFont typeface="Wingdings" charset="2"/>
              <a:buChar char=""/>
            </a:pPr>
            <a:r>
              <a:rPr b="0" lang="es-ES" sz="1800" spc="-1" strike="noStrike">
                <a:latin typeface="Arial"/>
              </a:rPr>
              <a:t>Quinto nivel del esquema</a:t>
            </a:r>
            <a:endParaRPr b="0" lang="es-ES" sz="1800" spc="-1" strike="noStrike">
              <a:latin typeface="Arial"/>
            </a:endParaRPr>
          </a:p>
          <a:p>
            <a:pPr lvl="5" marL="2592000" indent="-216000">
              <a:spcBef>
                <a:spcPts val="283"/>
              </a:spcBef>
              <a:buClr>
                <a:srgbClr val="000000"/>
              </a:buClr>
              <a:buSzPct val="45000"/>
              <a:buFont typeface="Wingdings" charset="2"/>
              <a:buChar char=""/>
            </a:pPr>
            <a:r>
              <a:rPr b="0" lang="es-ES" sz="1800" spc="-1" strike="noStrike">
                <a:latin typeface="Arial"/>
              </a:rPr>
              <a:t>Sexto nivel del esquema</a:t>
            </a:r>
            <a:endParaRPr b="0" lang="es-ES" sz="1800" spc="-1" strike="noStrike">
              <a:latin typeface="Arial"/>
            </a:endParaRPr>
          </a:p>
          <a:p>
            <a:pPr lvl="6" marL="3024000" indent="-216000">
              <a:spcBef>
                <a:spcPts val="283"/>
              </a:spcBef>
              <a:buClr>
                <a:srgbClr val="000000"/>
              </a:buClr>
              <a:buSzPct val="45000"/>
              <a:buFont typeface="Wingdings" charset="2"/>
              <a:buChar char=""/>
            </a:pPr>
            <a:r>
              <a:rPr b="0" lang="es-ES" sz="1800" spc="-1" strike="noStrike">
                <a:latin typeface="Arial"/>
              </a:rPr>
              <a:t>Séptimo nivel del esquema</a:t>
            </a:r>
            <a:endParaRPr b="0" lang="es-ES"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7" name="CustomShape 1"/>
          <p:cNvSpPr/>
          <p:nvPr/>
        </p:nvSpPr>
        <p:spPr>
          <a:xfrm>
            <a:off x="0" y="549360"/>
            <a:ext cx="8744400" cy="41760"/>
          </a:xfrm>
          <a:prstGeom prst="rect">
            <a:avLst/>
          </a:prstGeom>
          <a:gradFill rotWithShape="0">
            <a:gsLst>
              <a:gs pos="0">
                <a:srgbClr val="0087e6"/>
              </a:gs>
              <a:gs pos="100000">
                <a:srgbClr val="21d6e0"/>
              </a:gs>
            </a:gsLst>
            <a:lin ang="0"/>
          </a:gradFill>
          <a:ln w="0">
            <a:noFill/>
          </a:ln>
        </p:spPr>
        <p:style>
          <a:lnRef idx="0"/>
          <a:fillRef idx="0"/>
          <a:effectRef idx="0"/>
          <a:fontRef idx="minor"/>
        </p:style>
      </p:sp>
      <p:sp>
        <p:nvSpPr>
          <p:cNvPr id="11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es-ES" sz="4400" spc="-1" strike="noStrike">
                <a:latin typeface="Arial"/>
              </a:rPr>
              <a:t>Pulse para editar el </a:t>
            </a:r>
            <a:r>
              <a:rPr b="0" lang="es-ES" sz="4400" spc="-1" strike="noStrike">
                <a:latin typeface="Arial"/>
              </a:rPr>
              <a:t>formato del texto de título</a:t>
            </a:r>
            <a:endParaRPr b="0" lang="es-ES" sz="4400" spc="-1" strike="noStrike">
              <a:latin typeface="Arial"/>
            </a:endParaRPr>
          </a:p>
        </p:txBody>
      </p:sp>
      <p:sp>
        <p:nvSpPr>
          <p:cNvPr id="119"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s-ES" sz="3200" spc="-1" strike="noStrike">
                <a:latin typeface="Arial"/>
              </a:rPr>
              <a:t>Pulse para editar el formato de texto del esquema</a:t>
            </a:r>
            <a:endParaRPr b="0" lang="es-ES" sz="3200" spc="-1" strike="noStrike">
              <a:latin typeface="Arial"/>
            </a:endParaRPr>
          </a:p>
          <a:p>
            <a:pPr lvl="1" marL="864000" indent="-324000">
              <a:spcBef>
                <a:spcPts val="1134"/>
              </a:spcBef>
              <a:buClr>
                <a:srgbClr val="000000"/>
              </a:buClr>
              <a:buSzPct val="75000"/>
              <a:buFont typeface="Symbol" charset="2"/>
              <a:buChar char=""/>
            </a:pPr>
            <a:r>
              <a:rPr b="0" lang="es-ES" sz="2800" spc="-1" strike="noStrike">
                <a:latin typeface="Arial"/>
              </a:rPr>
              <a:t>Segundo nivel del esquema</a:t>
            </a:r>
            <a:endParaRPr b="0" lang="es-ES" sz="2800" spc="-1" strike="noStrike">
              <a:latin typeface="Arial"/>
            </a:endParaRPr>
          </a:p>
          <a:p>
            <a:pPr lvl="2" marL="1296000" indent="-288000">
              <a:spcBef>
                <a:spcPts val="850"/>
              </a:spcBef>
              <a:buClr>
                <a:srgbClr val="000000"/>
              </a:buClr>
              <a:buSzPct val="45000"/>
              <a:buFont typeface="Wingdings" charset="2"/>
              <a:buChar char=""/>
            </a:pPr>
            <a:r>
              <a:rPr b="0" lang="es-ES" sz="2400" spc="-1" strike="noStrike">
                <a:latin typeface="Arial"/>
              </a:rPr>
              <a:t>Tercer nivel del esquema</a:t>
            </a:r>
            <a:endParaRPr b="0" lang="es-ES" sz="2400" spc="-1" strike="noStrike">
              <a:latin typeface="Arial"/>
            </a:endParaRPr>
          </a:p>
          <a:p>
            <a:pPr lvl="3" marL="1728000" indent="-216000">
              <a:spcBef>
                <a:spcPts val="567"/>
              </a:spcBef>
              <a:buClr>
                <a:srgbClr val="000000"/>
              </a:buClr>
              <a:buSzPct val="75000"/>
              <a:buFont typeface="Symbol" charset="2"/>
              <a:buChar char=""/>
            </a:pPr>
            <a:r>
              <a:rPr b="0" lang="es-ES" sz="2000" spc="-1" strike="noStrike">
                <a:latin typeface="Arial"/>
              </a:rPr>
              <a:t>Cuarto nivel del esquema</a:t>
            </a:r>
            <a:endParaRPr b="0" lang="es-ES" sz="2000" spc="-1" strike="noStrike">
              <a:latin typeface="Arial"/>
            </a:endParaRPr>
          </a:p>
          <a:p>
            <a:pPr lvl="4" marL="2160000" indent="-216000">
              <a:spcBef>
                <a:spcPts val="283"/>
              </a:spcBef>
              <a:buClr>
                <a:srgbClr val="000000"/>
              </a:buClr>
              <a:buSzPct val="45000"/>
              <a:buFont typeface="Wingdings" charset="2"/>
              <a:buChar char=""/>
            </a:pPr>
            <a:r>
              <a:rPr b="0" lang="es-ES" sz="2000" spc="-1" strike="noStrike">
                <a:latin typeface="Arial"/>
              </a:rPr>
              <a:t>Quinto nivel del esquema</a:t>
            </a:r>
            <a:endParaRPr b="0" lang="es-ES" sz="2000" spc="-1" strike="noStrike">
              <a:latin typeface="Arial"/>
            </a:endParaRPr>
          </a:p>
          <a:p>
            <a:pPr lvl="5" marL="2592000" indent="-216000">
              <a:spcBef>
                <a:spcPts val="283"/>
              </a:spcBef>
              <a:buClr>
                <a:srgbClr val="000000"/>
              </a:buClr>
              <a:buSzPct val="45000"/>
              <a:buFont typeface="Wingdings" charset="2"/>
              <a:buChar char=""/>
            </a:pPr>
            <a:r>
              <a:rPr b="0" lang="es-ES" sz="2000" spc="-1" strike="noStrike">
                <a:latin typeface="Arial"/>
              </a:rPr>
              <a:t>Sexto nivel del esquema</a:t>
            </a:r>
            <a:endParaRPr b="0" lang="es-ES" sz="2000" spc="-1" strike="noStrike">
              <a:latin typeface="Arial"/>
            </a:endParaRPr>
          </a:p>
          <a:p>
            <a:pPr lvl="6" marL="3024000" indent="-216000">
              <a:spcBef>
                <a:spcPts val="283"/>
              </a:spcBef>
              <a:buClr>
                <a:srgbClr val="000000"/>
              </a:buClr>
              <a:buSzPct val="45000"/>
              <a:buFont typeface="Wingdings" charset="2"/>
              <a:buChar char=""/>
            </a:pPr>
            <a:r>
              <a:rPr b="0" lang="es-ES" sz="2000" spc="-1" strike="noStrike">
                <a:latin typeface="Arial"/>
              </a:rPr>
              <a:t>Séptimo nivel del esquema</a:t>
            </a:r>
            <a:endParaRPr b="0" lang="es-E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microsoft.com/office/2007/relationships/hdphoto" Target="../media/hdphoto1.wdp"/><Relationship Id="rId3" Type="http://schemas.openxmlformats.org/officeDocument/2006/relationships/slideLayout" Target="../slideLayouts/slideLayout1.xml"/><Relationship Id="rId4"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image" Target="../media/image51.png"/><Relationship Id="rId3"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image" Target="../media/image52.png"/><Relationship Id="rId2" Type="http://schemas.openxmlformats.org/officeDocument/2006/relationships/image" Target="../media/image53.png"/><Relationship Id="rId3" Type="http://schemas.openxmlformats.org/officeDocument/2006/relationships/image" Target="../media/image54.png"/><Relationship Id="rId4" Type="http://schemas.openxmlformats.org/officeDocument/2006/relationships/image" Target="../media/image55.png"/><Relationship Id="rId5" Type="http://schemas.openxmlformats.org/officeDocument/2006/relationships/slideLayout" Target="../slideLayouts/slideLayout13.xml"/><Relationship Id="rId6"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56.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57.png"/><Relationship Id="rId2" Type="http://schemas.openxmlformats.org/officeDocument/2006/relationships/image" Target="../media/image58.png"/><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slideLayout" Target="../slideLayouts/slideLayout37.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6.xml.rels><?xml version="1.0" encoding="UTF-8"?>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3.xml"/><Relationship Id="rId7"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66.wmf"/><Relationship Id="rId2" Type="http://schemas.openxmlformats.org/officeDocument/2006/relationships/image" Target="../media/image67.wmf"/><Relationship Id="rId3" Type="http://schemas.openxmlformats.org/officeDocument/2006/relationships/image" Target="../media/image68.png"/><Relationship Id="rId4" Type="http://schemas.openxmlformats.org/officeDocument/2006/relationships/slideLayout" Target="../slideLayouts/slideLayout13.xml"/><Relationship Id="rId5" Type="http://schemas.openxmlformats.org/officeDocument/2006/relationships/notesSlide" Target="../notesSlides/notesSlide17.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slideLayout" Target="../slideLayouts/slideLayout13.xml"/><Relationship Id="rId5"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1.png"/><Relationship Id="rId11" Type="http://schemas.openxmlformats.org/officeDocument/2006/relationships/slideLayout" Target="../slideLayouts/slideLayout13.xml"/><Relationship Id="rId1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image" Target="../media/image24.wmf"/><Relationship Id="rId2" Type="http://schemas.openxmlformats.org/officeDocument/2006/relationships/image" Target="../media/image25.png"/><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9"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png"/><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slideLayout" Target="../slideLayouts/slideLayout13.xml"/><Relationship Id="rId8"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image" Target="../media/image39.png"/><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7" Type="http://schemas.openxmlformats.org/officeDocument/2006/relationships/slideLayout" Target="../slideLayouts/slideLayout13.xml"/><Relationship Id="rId8"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image" Target="../media/image45.png"/><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2" name="Imagen 2" descr=""/>
          <p:cNvPicPr/>
          <p:nvPr/>
        </p:nvPicPr>
        <p:blipFill>
          <a:blip r:embed="rId1">
            <a:extLst>
              <a:ext uri="{BEBA8EAE-BF5A-486C-A8C5-ECC9F3942E4B}">
                <a14:imgProps xmlns:a14="http://schemas.microsoft.com/office/drawing/2010/main">
                  <a14:imgLayer r:embed="rId2">
                    <a14:imgEffect>
                      <a14:brightnessContrast bright="11000" colorTemp="7325" contrast="23000" sat="98000"/>
                    </a14:imgEffect>
                  </a14:imgLayer>
                </a14:imgProps>
              </a:ext>
            </a:extLst>
          </a:blip>
          <a:stretch/>
        </p:blipFill>
        <p:spPr>
          <a:xfrm rot="10800000">
            <a:off x="6541200" y="549000"/>
            <a:ext cx="4408200" cy="7099200"/>
          </a:xfrm>
          <a:prstGeom prst="rect">
            <a:avLst/>
          </a:prstGeom>
          <a:ln w="0">
            <a:noFill/>
          </a:ln>
          <a:effectLst>
            <a:reflection algn="bl" blurRad="495300" dir="5400000" dist="50800" endPos="65000" rotWithShape="0" stA="0" sy="-100000"/>
          </a:effectLst>
        </p:spPr>
      </p:pic>
      <p:sp>
        <p:nvSpPr>
          <p:cNvPr id="163" name="CustomShape 1"/>
          <p:cNvSpPr/>
          <p:nvPr/>
        </p:nvSpPr>
        <p:spPr>
          <a:xfrm>
            <a:off x="181440" y="717840"/>
            <a:ext cx="8961840" cy="4780440"/>
          </a:xfrm>
          <a:prstGeom prst="rect">
            <a:avLst/>
          </a:prstGeom>
          <a:noFill/>
          <a:ln w="0">
            <a:noFill/>
          </a:ln>
        </p:spPr>
        <p:style>
          <a:lnRef idx="0"/>
          <a:fillRef idx="0"/>
          <a:effectRef idx="0"/>
          <a:fontRef idx="minor"/>
        </p:style>
        <p:txBody>
          <a:bodyPr lIns="90000" rIns="90000" tIns="45000" bIns="45000" anchor="t">
            <a:noAutofit/>
          </a:bodyPr>
          <a:p>
            <a:pPr marL="398520" indent="-398160" algn="ctr">
              <a:lnSpc>
                <a:spcPct val="100000"/>
              </a:lnSpc>
              <a:buNone/>
              <a:tabLst>
                <a:tab algn="l" pos="0"/>
              </a:tabLst>
            </a:pPr>
            <a:endParaRPr b="0" lang="es-ES" sz="1800" spc="-1" strike="noStrike">
              <a:latin typeface="Arial"/>
            </a:endParaRPr>
          </a:p>
          <a:p>
            <a:pPr marL="398520" indent="-398160" algn="ctr">
              <a:lnSpc>
                <a:spcPct val="100000"/>
              </a:lnSpc>
              <a:buNone/>
              <a:tabLst>
                <a:tab algn="l" pos="0"/>
              </a:tabLst>
            </a:pPr>
            <a:r>
              <a:rPr b="1" i="1" lang="es-ES" sz="5400" spc="-1" strike="noStrike">
                <a:solidFill>
                  <a:srgbClr val="005cbf"/>
                </a:solidFill>
                <a:latin typeface="Arial"/>
                <a:ea typeface="Microsoft YaHei"/>
              </a:rPr>
              <a:t>Relay synchronization </a:t>
            </a:r>
            <a:endParaRPr b="0" lang="es-ES" sz="5400" spc="-1" strike="noStrike">
              <a:latin typeface="Arial"/>
            </a:endParaRPr>
          </a:p>
          <a:p>
            <a:pPr marL="398520" indent="-398160" algn="ctr">
              <a:lnSpc>
                <a:spcPct val="100000"/>
              </a:lnSpc>
              <a:buNone/>
              <a:tabLst>
                <a:tab algn="l" pos="0"/>
              </a:tabLst>
            </a:pPr>
            <a:r>
              <a:rPr b="1" i="1" lang="es-ES" sz="5400" spc="-1" strike="noStrike">
                <a:solidFill>
                  <a:srgbClr val="005cbf"/>
                </a:solidFill>
                <a:latin typeface="Arial"/>
                <a:ea typeface="Microsoft YaHei"/>
              </a:rPr>
              <a:t>in multiplex networks</a:t>
            </a:r>
            <a:endParaRPr b="0" lang="es-ES" sz="5400" spc="-1" strike="noStrike">
              <a:latin typeface="Arial"/>
            </a:endParaRPr>
          </a:p>
          <a:p>
            <a:pPr marL="398520" indent="-398160" algn="ctr">
              <a:lnSpc>
                <a:spcPct val="100000"/>
              </a:lnSpc>
              <a:buNone/>
              <a:tabLst>
                <a:tab algn="l" pos="0"/>
              </a:tabLst>
            </a:pPr>
            <a:endParaRPr b="0" lang="es-ES" sz="5400" spc="-1" strike="noStrike">
              <a:latin typeface="Arial"/>
            </a:endParaRPr>
          </a:p>
          <a:p>
            <a:pPr marL="398520" indent="-398160" algn="ctr">
              <a:lnSpc>
                <a:spcPct val="100000"/>
              </a:lnSpc>
              <a:buNone/>
              <a:tabLst>
                <a:tab algn="l" pos="0"/>
              </a:tabLst>
            </a:pPr>
            <a:r>
              <a:rPr b="1" i="1" lang="es-ES" sz="4000" spc="-1" strike="noStrike">
                <a:solidFill>
                  <a:srgbClr val="000000"/>
                </a:solidFill>
                <a:latin typeface="Arial"/>
                <a:ea typeface="Microsoft YaHei"/>
              </a:rPr>
              <a:t>I. Leyva </a:t>
            </a:r>
            <a:endParaRPr b="0" lang="es-ES" sz="4000" spc="-1" strike="noStrike">
              <a:latin typeface="Arial"/>
            </a:endParaRPr>
          </a:p>
          <a:p>
            <a:pPr marL="398520" indent="-398160" algn="ctr">
              <a:lnSpc>
                <a:spcPct val="100000"/>
              </a:lnSpc>
              <a:buNone/>
              <a:tabLst>
                <a:tab algn="l" pos="0"/>
              </a:tabLst>
            </a:pPr>
            <a:r>
              <a:rPr b="1" lang="es-ES" sz="2000" spc="-1" strike="noStrike">
                <a:solidFill>
                  <a:srgbClr val="0070c0"/>
                </a:solidFill>
                <a:latin typeface="Arial"/>
                <a:ea typeface="Microsoft YaHei"/>
              </a:rPr>
              <a:t>inmaculada.leyva@gmail.es</a:t>
            </a:r>
            <a:endParaRPr b="0" lang="es-ES" sz="2000" spc="-1" strike="noStrike">
              <a:latin typeface="Arial"/>
            </a:endParaRPr>
          </a:p>
          <a:p>
            <a:pPr marL="398520" indent="-398160" algn="ctr">
              <a:lnSpc>
                <a:spcPct val="100000"/>
              </a:lnSpc>
              <a:buNone/>
              <a:tabLst>
                <a:tab algn="l" pos="0"/>
              </a:tabLst>
            </a:pPr>
            <a:r>
              <a:rPr b="1" lang="es-ES" sz="1800" spc="-1" strike="noStrike">
                <a:solidFill>
                  <a:srgbClr val="000000"/>
                </a:solidFill>
                <a:latin typeface="Arial"/>
                <a:ea typeface="Microsoft YaHei"/>
              </a:rPr>
              <a:t>Complex Systems Group, Universidad Rey Juan Carlos &amp; GISC, Spain</a:t>
            </a:r>
            <a:endParaRPr b="0" lang="es-ES" sz="1800" spc="-1" strike="noStrike">
              <a:latin typeface="Arial"/>
            </a:endParaRPr>
          </a:p>
          <a:p>
            <a:pPr marL="398520" indent="-398160" algn="ctr">
              <a:lnSpc>
                <a:spcPct val="100000"/>
              </a:lnSpc>
              <a:buNone/>
              <a:tabLst>
                <a:tab algn="l" pos="0"/>
              </a:tabLst>
            </a:pPr>
            <a:r>
              <a:rPr b="1" lang="es-ES" sz="1800" spc="-1" strike="noStrike">
                <a:solidFill>
                  <a:srgbClr val="000000"/>
                </a:solidFill>
                <a:latin typeface="Arial"/>
                <a:ea typeface="Microsoft YaHei"/>
              </a:rPr>
              <a:t>Center for Biomedical Technology, Universidad Politécnica de Madrid, Spain</a:t>
            </a:r>
            <a:endParaRPr b="0" lang="es-ES" sz="1800" spc="-1" strike="noStrike">
              <a:latin typeface="Arial"/>
            </a:endParaRPr>
          </a:p>
          <a:p>
            <a:pPr marL="398520" indent="-398160" algn="ctr">
              <a:lnSpc>
                <a:spcPct val="100000"/>
              </a:lnSpc>
              <a:buNone/>
              <a:tabLst>
                <a:tab algn="l" pos="0"/>
              </a:tabLst>
            </a:pPr>
            <a:endParaRPr b="0" lang="es-ES" sz="1800" spc="-1" strike="noStrike">
              <a:latin typeface="Arial"/>
            </a:endParaRPr>
          </a:p>
          <a:p>
            <a:pPr marL="398520" indent="-398160" algn="ctr">
              <a:lnSpc>
                <a:spcPct val="100000"/>
              </a:lnSpc>
              <a:buNone/>
              <a:tabLst>
                <a:tab algn="l" pos="0"/>
              </a:tabLst>
            </a:pPr>
            <a:endParaRPr b="0" lang="es-ES" sz="1800" spc="-1" strike="noStrike">
              <a:latin typeface="Arial"/>
            </a:endParaRPr>
          </a:p>
          <a:p>
            <a:pPr marL="398520" indent="-398160" algn="ctr">
              <a:lnSpc>
                <a:spcPct val="100000"/>
              </a:lnSpc>
              <a:buNone/>
              <a:tabLst>
                <a:tab algn="l" pos="0"/>
              </a:tabLst>
            </a:pPr>
            <a:r>
              <a:rPr b="1" lang="es-ES" sz="1800" spc="-1" strike="noStrike">
                <a:solidFill>
                  <a:srgbClr val="000000"/>
                </a:solidFill>
                <a:latin typeface="Arial"/>
                <a:ea typeface="Microsoft YaHei"/>
              </a:rPr>
              <a:t>In collaboration with:</a:t>
            </a:r>
            <a:endParaRPr b="0" lang="es-ES" sz="1800" spc="-1" strike="noStrike">
              <a:latin typeface="Arial"/>
            </a:endParaRPr>
          </a:p>
          <a:p>
            <a:pPr marL="398520" indent="-398160" algn="ctr">
              <a:lnSpc>
                <a:spcPct val="100000"/>
              </a:lnSpc>
              <a:buNone/>
              <a:tabLst>
                <a:tab algn="l" pos="0"/>
              </a:tabLst>
            </a:pPr>
            <a:r>
              <a:rPr b="0" lang="es-ES" sz="1800" spc="-1" strike="noStrike">
                <a:solidFill>
                  <a:srgbClr val="000000"/>
                </a:solidFill>
                <a:latin typeface="Arial"/>
                <a:ea typeface="Microsoft YaHei"/>
              </a:rPr>
              <a:t>I. Sendiña-Nadal (URJC), R. Sevilla-Escoboza </a:t>
            </a:r>
            <a:r>
              <a:rPr b="0" i="1" lang="es-ES" sz="1800" spc="-1" strike="noStrike">
                <a:solidFill>
                  <a:srgbClr val="000000"/>
                </a:solidFill>
                <a:latin typeface="Arial"/>
                <a:ea typeface="Microsoft YaHei"/>
              </a:rPr>
              <a:t>(Univ. of Lagos, Mexico)</a:t>
            </a:r>
            <a:endParaRPr b="0" lang="es-ES" sz="1800" spc="-1" strike="noStrike">
              <a:latin typeface="Arial"/>
            </a:endParaRPr>
          </a:p>
          <a:p>
            <a:pPr marL="398520" indent="-398160">
              <a:lnSpc>
                <a:spcPct val="100000"/>
              </a:lnSpc>
              <a:buNone/>
              <a:tabLst>
                <a:tab algn="l" pos="0"/>
              </a:tabLst>
            </a:pPr>
            <a:r>
              <a:rPr b="0" lang="es-ES" sz="1800" spc="-1" strike="noStrike">
                <a:solidFill>
                  <a:srgbClr val="000000"/>
                </a:solidFill>
                <a:latin typeface="Arial"/>
                <a:ea typeface="Microsoft YaHei"/>
              </a:rPr>
              <a:t>	</a:t>
            </a:r>
            <a:r>
              <a:rPr b="0" lang="es-ES" sz="1800" spc="-1" strike="noStrike">
                <a:solidFill>
                  <a:srgbClr val="000000"/>
                </a:solidFill>
                <a:latin typeface="Arial"/>
                <a:ea typeface="Microsoft YaHei"/>
              </a:rPr>
              <a:t>	</a:t>
            </a:r>
            <a:r>
              <a:rPr b="0" lang="es-ES" sz="1800" spc="-1" strike="noStrike">
                <a:solidFill>
                  <a:srgbClr val="000000"/>
                </a:solidFill>
                <a:latin typeface="Arial"/>
                <a:ea typeface="Microsoft YaHei"/>
              </a:rPr>
              <a:t>	</a:t>
            </a:r>
            <a:r>
              <a:rPr b="0" lang="es-ES" sz="1800" spc="-1" strike="noStrike">
                <a:solidFill>
                  <a:srgbClr val="000000"/>
                </a:solidFill>
                <a:latin typeface="Arial"/>
                <a:ea typeface="Microsoft YaHei"/>
              </a:rPr>
              <a:t>	</a:t>
            </a:r>
            <a:endParaRPr b="0" lang="es-ES" sz="1800" spc="-1" strike="noStrike">
              <a:latin typeface="Arial"/>
            </a:endParaRPr>
          </a:p>
        </p:txBody>
      </p:sp>
      <p:sp>
        <p:nvSpPr>
          <p:cNvPr id="164" name="CustomShape 2"/>
          <p:cNvSpPr/>
          <p:nvPr/>
        </p:nvSpPr>
        <p:spPr>
          <a:xfrm>
            <a:off x="0" y="549360"/>
            <a:ext cx="8744400" cy="41760"/>
          </a:xfrm>
          <a:prstGeom prst="rect">
            <a:avLst/>
          </a:prstGeom>
          <a:gradFill rotWithShape="0">
            <a:gsLst>
              <a:gs pos="0">
                <a:srgbClr val="0087e6"/>
              </a:gs>
              <a:gs pos="100000">
                <a:srgbClr val="21d6e0"/>
              </a:gs>
            </a:gsLst>
            <a:lin ang="0"/>
          </a:gradFill>
          <a:ln w="0">
            <a:noFill/>
          </a:ln>
        </p:spPr>
        <p:style>
          <a:lnRef idx="0"/>
          <a:fillRef idx="0"/>
          <a:effectRef idx="0"/>
          <a:fontRef idx="minor"/>
        </p:style>
      </p:sp>
      <p:sp>
        <p:nvSpPr>
          <p:cNvPr id="165" name="CustomShape 3"/>
          <p:cNvSpPr/>
          <p:nvPr/>
        </p:nvSpPr>
        <p:spPr>
          <a:xfrm>
            <a:off x="6797520" y="180000"/>
            <a:ext cx="5082120" cy="392760"/>
          </a:xfrm>
          <a:prstGeom prst="rect">
            <a:avLst/>
          </a:prstGeom>
          <a:noFill/>
          <a:ln w="0">
            <a:noFill/>
          </a:ln>
        </p:spPr>
        <p:style>
          <a:lnRef idx="0"/>
          <a:fillRef idx="0"/>
          <a:effectRef idx="0"/>
          <a:fontRef idx="minor"/>
        </p:style>
        <p:txBody>
          <a:bodyPr wrap="none" lIns="90000" rIns="90000" tIns="45000" bIns="45000" anchor="t">
            <a:noAutofit/>
          </a:bodyPr>
          <a:p>
            <a:pPr>
              <a:lnSpc>
                <a:spcPct val="100000"/>
              </a:lnSpc>
              <a:buNone/>
            </a:pPr>
            <a:r>
              <a:rPr b="1" lang="es-ES" sz="2400" spc="-1" strike="noStrike">
                <a:solidFill>
                  <a:srgbClr val="000000"/>
                </a:solidFill>
                <a:latin typeface="Arial Rounded MT Bold"/>
                <a:ea typeface="Microsoft YaHei"/>
              </a:rPr>
              <a:t>Banff 2022</a:t>
            </a:r>
            <a:endParaRPr b="0" lang="es-ES" sz="24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5" name="Rectángulo 5"/>
          <p:cNvSpPr/>
          <p:nvPr/>
        </p:nvSpPr>
        <p:spPr>
          <a:xfrm>
            <a:off x="0" y="127800"/>
            <a:ext cx="8859960" cy="3949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s-ES" sz="2000" spc="-1" strike="noStrike">
                <a:solidFill>
                  <a:srgbClr val="ff0000"/>
                </a:solidFill>
                <a:latin typeface="Arial Rounded MT Bold"/>
                <a:ea typeface="Microsoft YaHei"/>
              </a:rPr>
              <a:t>High order relay </a:t>
            </a:r>
            <a:r>
              <a:rPr b="1" lang="es-ES" sz="2000" spc="-1" strike="noStrike">
                <a:solidFill>
                  <a:srgbClr val="005cbf"/>
                </a:solidFill>
                <a:latin typeface="Arial Rounded MT Bold"/>
                <a:ea typeface="Microsoft YaHei"/>
              </a:rPr>
              <a:t>synchronization M=2 </a:t>
            </a:r>
            <a:endParaRPr b="0" lang="es-ES" sz="2000" spc="-1" strike="noStrike">
              <a:latin typeface="Arial"/>
            </a:endParaRPr>
          </a:p>
        </p:txBody>
      </p:sp>
      <p:sp>
        <p:nvSpPr>
          <p:cNvPr id="426" name="Rectángulo 6"/>
          <p:cNvSpPr/>
          <p:nvPr/>
        </p:nvSpPr>
        <p:spPr>
          <a:xfrm>
            <a:off x="1839600" y="837360"/>
            <a:ext cx="6828120" cy="455760"/>
          </a:xfrm>
          <a:prstGeom prst="rect">
            <a:avLst/>
          </a:prstGeom>
          <a:noFill/>
          <a:ln w="0">
            <a:noFill/>
          </a:ln>
        </p:spPr>
        <p:style>
          <a:lnRef idx="0"/>
          <a:fillRef idx="0"/>
          <a:effectRef idx="0"/>
          <a:fontRef idx="minor"/>
        </p:style>
        <p:txBody>
          <a:bodyPr lIns="90000" rIns="90000" tIns="45000" bIns="45000" anchor="t">
            <a:spAutoFit/>
          </a:bodyPr>
          <a:p>
            <a:pPr marL="343080" indent="-343080">
              <a:lnSpc>
                <a:spcPct val="100000"/>
              </a:lnSpc>
              <a:buClr>
                <a:srgbClr val="ff0000"/>
              </a:buClr>
              <a:buFont typeface="Wingdings" charset="2"/>
              <a:buChar char=""/>
            </a:pPr>
            <a:r>
              <a:rPr b="1" lang="es-ES" sz="2400" spc="-1" strike="noStrike">
                <a:solidFill>
                  <a:srgbClr val="ff0000"/>
                </a:solidFill>
                <a:latin typeface="Arial"/>
                <a:ea typeface="Microsoft YaHei"/>
              </a:rPr>
              <a:t>Pentaplex</a:t>
            </a:r>
            <a:r>
              <a:rPr b="1" lang="es-ES" sz="2400" spc="-1" strike="noStrike">
                <a:solidFill>
                  <a:srgbClr val="000000"/>
                </a:solidFill>
                <a:latin typeface="Arial"/>
                <a:ea typeface="Microsoft YaHei"/>
              </a:rPr>
              <a:t> networks with same topology</a:t>
            </a:r>
            <a:endParaRPr b="0" lang="es-ES" sz="2400" spc="-1" strike="noStrike">
              <a:latin typeface="Arial"/>
            </a:endParaRPr>
          </a:p>
        </p:txBody>
      </p:sp>
      <p:grpSp>
        <p:nvGrpSpPr>
          <p:cNvPr id="427" name="Group 4"/>
          <p:cNvGrpSpPr/>
          <p:nvPr/>
        </p:nvGrpSpPr>
        <p:grpSpPr>
          <a:xfrm>
            <a:off x="1021320" y="1298880"/>
            <a:ext cx="7912440" cy="4626360"/>
            <a:chOff x="1021320" y="1298880"/>
            <a:chExt cx="7912440" cy="4626360"/>
          </a:xfrm>
        </p:grpSpPr>
        <p:sp>
          <p:nvSpPr>
            <p:cNvPr id="428" name="AutoShape 3"/>
            <p:cNvSpPr/>
            <p:nvPr/>
          </p:nvSpPr>
          <p:spPr>
            <a:xfrm>
              <a:off x="1021320" y="1298880"/>
              <a:ext cx="7904160" cy="4617360"/>
            </a:xfrm>
            <a:prstGeom prst="rect">
              <a:avLst/>
            </a:prstGeom>
            <a:noFill/>
            <a:ln w="0">
              <a:noFill/>
            </a:ln>
          </p:spPr>
          <p:style>
            <a:lnRef idx="0"/>
            <a:fillRef idx="0"/>
            <a:effectRef idx="0"/>
            <a:fontRef idx="minor"/>
          </p:style>
        </p:sp>
        <p:pic>
          <p:nvPicPr>
            <p:cNvPr id="429" name="Picture 5" descr=""/>
            <p:cNvPicPr/>
            <p:nvPr/>
          </p:nvPicPr>
          <p:blipFill>
            <a:blip r:embed="rId1"/>
            <a:stretch/>
          </p:blipFill>
          <p:spPr>
            <a:xfrm>
              <a:off x="1021320" y="1298880"/>
              <a:ext cx="7912440" cy="4626360"/>
            </a:xfrm>
            <a:prstGeom prst="rect">
              <a:avLst/>
            </a:prstGeom>
            <a:ln w="0">
              <a:noFill/>
            </a:ln>
          </p:spPr>
        </p:pic>
      </p:grpSp>
      <p:pic>
        <p:nvPicPr>
          <p:cNvPr id="430" name="Imagen 4" descr=""/>
          <p:cNvPicPr/>
          <p:nvPr/>
        </p:nvPicPr>
        <p:blipFill>
          <a:blip r:embed="rId2"/>
          <a:stretch/>
        </p:blipFill>
        <p:spPr>
          <a:xfrm>
            <a:off x="0" y="712800"/>
            <a:ext cx="1573200" cy="2404080"/>
          </a:xfrm>
          <a:prstGeom prst="rect">
            <a:avLst/>
          </a:prstGeom>
          <a:ln w="0">
            <a:noFill/>
          </a:ln>
        </p:spPr>
      </p:pic>
      <p:sp>
        <p:nvSpPr>
          <p:cNvPr id="431" name="CuadroTexto 10"/>
          <p:cNvSpPr/>
          <p:nvPr/>
        </p:nvSpPr>
        <p:spPr>
          <a:xfrm>
            <a:off x="371880" y="6004080"/>
            <a:ext cx="8733240" cy="455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2400" spc="-1" strike="noStrike">
                <a:solidFill>
                  <a:srgbClr val="0070c0"/>
                </a:solidFill>
                <a:latin typeface="Comic Sans MS"/>
                <a:ea typeface="DejaVu Sans"/>
              </a:rPr>
              <a:t>All mirror pairs synchronize at the same interlayer coupling </a:t>
            </a:r>
            <a:endParaRPr b="0" lang="es-ES" sz="24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2" name="CustomShape 5"/>
          <p:cNvSpPr/>
          <p:nvPr/>
        </p:nvSpPr>
        <p:spPr>
          <a:xfrm>
            <a:off x="250920" y="115920"/>
            <a:ext cx="9054000" cy="455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s-ES" sz="2400" spc="-1" strike="noStrike">
                <a:solidFill>
                  <a:srgbClr val="005cbf"/>
                </a:solidFill>
                <a:latin typeface="Arial Rounded MT Bold"/>
                <a:ea typeface="Microsoft YaHei"/>
              </a:rPr>
              <a:t>Robustness: relay  under demultiplexing</a:t>
            </a:r>
            <a:endParaRPr b="0" lang="es-ES" sz="2400" spc="-1" strike="noStrike">
              <a:latin typeface="Arial"/>
            </a:endParaRPr>
          </a:p>
        </p:txBody>
      </p:sp>
      <p:pic>
        <p:nvPicPr>
          <p:cNvPr id="433" name="Imagen 6" descr=""/>
          <p:cNvPicPr/>
          <p:nvPr/>
        </p:nvPicPr>
        <p:blipFill>
          <a:blip r:embed="rId1"/>
          <a:stretch/>
        </p:blipFill>
        <p:spPr>
          <a:xfrm>
            <a:off x="-75960" y="3495600"/>
            <a:ext cx="2807640" cy="739440"/>
          </a:xfrm>
          <a:prstGeom prst="rect">
            <a:avLst/>
          </a:prstGeom>
          <a:ln w="0">
            <a:noFill/>
          </a:ln>
        </p:spPr>
      </p:pic>
      <p:pic>
        <p:nvPicPr>
          <p:cNvPr id="434" name="Imagen 9" descr=""/>
          <p:cNvPicPr/>
          <p:nvPr/>
        </p:nvPicPr>
        <p:blipFill>
          <a:blip r:embed="rId2"/>
          <a:stretch/>
        </p:blipFill>
        <p:spPr>
          <a:xfrm>
            <a:off x="-36360" y="2229120"/>
            <a:ext cx="2807640" cy="739440"/>
          </a:xfrm>
          <a:prstGeom prst="rect">
            <a:avLst/>
          </a:prstGeom>
          <a:ln w="0">
            <a:noFill/>
          </a:ln>
        </p:spPr>
      </p:pic>
      <p:sp>
        <p:nvSpPr>
          <p:cNvPr id="435" name="CustomShape 7"/>
          <p:cNvSpPr/>
          <p:nvPr/>
        </p:nvSpPr>
        <p:spPr>
          <a:xfrm>
            <a:off x="52560" y="2295720"/>
            <a:ext cx="870120" cy="363240"/>
          </a:xfrm>
          <a:prstGeom prst="rect">
            <a:avLst/>
          </a:prstGeom>
          <a:noFill/>
          <a:ln w="0">
            <a:noFill/>
          </a:ln>
        </p:spPr>
        <p:style>
          <a:lnRef idx="0"/>
          <a:fillRef idx="0"/>
          <a:effectRef idx="0"/>
          <a:fontRef idx="minor"/>
        </p:style>
      </p:sp>
      <p:grpSp>
        <p:nvGrpSpPr>
          <p:cNvPr id="436" name="Grupo 3"/>
          <p:cNvGrpSpPr/>
          <p:nvPr/>
        </p:nvGrpSpPr>
        <p:grpSpPr>
          <a:xfrm>
            <a:off x="444240" y="1519920"/>
            <a:ext cx="360" cy="2539080"/>
            <a:chOff x="444240" y="1519920"/>
            <a:chExt cx="360" cy="2539080"/>
          </a:xfrm>
        </p:grpSpPr>
        <p:sp>
          <p:nvSpPr>
            <p:cNvPr id="437" name="Line 9"/>
            <p:cNvSpPr/>
            <p:nvPr/>
          </p:nvSpPr>
          <p:spPr>
            <a:xfrm>
              <a:off x="444240" y="2818800"/>
              <a:ext cx="360" cy="1240200"/>
            </a:xfrm>
            <a:prstGeom prst="line">
              <a:avLst/>
            </a:prstGeom>
            <a:ln>
              <a:solidFill>
                <a:srgbClr val="000000"/>
              </a:solidFill>
              <a:round/>
            </a:ln>
          </p:spPr>
          <p:style>
            <a:lnRef idx="2">
              <a:schemeClr val="dk1"/>
            </a:lnRef>
            <a:fillRef idx="0">
              <a:schemeClr val="dk1"/>
            </a:fillRef>
            <a:effectRef idx="1">
              <a:schemeClr val="dk1"/>
            </a:effectRef>
            <a:fontRef idx="minor"/>
          </p:style>
        </p:sp>
        <p:sp>
          <p:nvSpPr>
            <p:cNvPr id="438" name="Line 10"/>
            <p:cNvSpPr/>
            <p:nvPr/>
          </p:nvSpPr>
          <p:spPr>
            <a:xfrm>
              <a:off x="444240" y="1519920"/>
              <a:ext cx="360" cy="1240200"/>
            </a:xfrm>
            <a:prstGeom prst="line">
              <a:avLst/>
            </a:prstGeom>
            <a:ln>
              <a:solidFill>
                <a:srgbClr val="000000"/>
              </a:solidFill>
              <a:round/>
            </a:ln>
          </p:spPr>
          <p:style>
            <a:lnRef idx="2">
              <a:schemeClr val="dk1"/>
            </a:lnRef>
            <a:fillRef idx="0">
              <a:schemeClr val="dk1"/>
            </a:fillRef>
            <a:effectRef idx="1">
              <a:schemeClr val="dk1"/>
            </a:effectRef>
            <a:fontRef idx="minor"/>
          </p:style>
        </p:sp>
      </p:grpSp>
      <p:grpSp>
        <p:nvGrpSpPr>
          <p:cNvPr id="439" name="Grupo 6"/>
          <p:cNvGrpSpPr/>
          <p:nvPr/>
        </p:nvGrpSpPr>
        <p:grpSpPr>
          <a:xfrm>
            <a:off x="923760" y="1342800"/>
            <a:ext cx="360" cy="2539080"/>
            <a:chOff x="923760" y="1342800"/>
            <a:chExt cx="360" cy="2539080"/>
          </a:xfrm>
        </p:grpSpPr>
        <p:sp>
          <p:nvSpPr>
            <p:cNvPr id="440" name="Line 11"/>
            <p:cNvSpPr/>
            <p:nvPr/>
          </p:nvSpPr>
          <p:spPr>
            <a:xfrm>
              <a:off x="923760" y="2641680"/>
              <a:ext cx="360" cy="1240200"/>
            </a:xfrm>
            <a:prstGeom prst="line">
              <a:avLst/>
            </a:prstGeom>
            <a:ln>
              <a:solidFill>
                <a:srgbClr val="000000"/>
              </a:solidFill>
              <a:round/>
            </a:ln>
          </p:spPr>
          <p:style>
            <a:lnRef idx="2">
              <a:schemeClr val="dk1"/>
            </a:lnRef>
            <a:fillRef idx="0">
              <a:schemeClr val="dk1"/>
            </a:fillRef>
            <a:effectRef idx="1">
              <a:schemeClr val="dk1"/>
            </a:effectRef>
            <a:fontRef idx="minor"/>
          </p:style>
        </p:sp>
        <p:sp>
          <p:nvSpPr>
            <p:cNvPr id="441" name="Line 12"/>
            <p:cNvSpPr/>
            <p:nvPr/>
          </p:nvSpPr>
          <p:spPr>
            <a:xfrm>
              <a:off x="923760" y="1342800"/>
              <a:ext cx="360" cy="1240200"/>
            </a:xfrm>
            <a:prstGeom prst="line">
              <a:avLst/>
            </a:prstGeom>
            <a:ln>
              <a:solidFill>
                <a:srgbClr val="000000"/>
              </a:solidFill>
              <a:round/>
            </a:ln>
          </p:spPr>
          <p:style>
            <a:lnRef idx="2">
              <a:schemeClr val="dk1"/>
            </a:lnRef>
            <a:fillRef idx="0">
              <a:schemeClr val="dk1"/>
            </a:fillRef>
            <a:effectRef idx="1">
              <a:schemeClr val="dk1"/>
            </a:effectRef>
            <a:fontRef idx="minor"/>
          </p:style>
        </p:sp>
      </p:grpSp>
      <p:grpSp>
        <p:nvGrpSpPr>
          <p:cNvPr id="442" name="Grupo 2"/>
          <p:cNvGrpSpPr/>
          <p:nvPr/>
        </p:nvGrpSpPr>
        <p:grpSpPr>
          <a:xfrm>
            <a:off x="1267200" y="1048680"/>
            <a:ext cx="360" cy="2538000"/>
            <a:chOff x="1267200" y="1048680"/>
            <a:chExt cx="360" cy="2538000"/>
          </a:xfrm>
        </p:grpSpPr>
        <p:sp>
          <p:nvSpPr>
            <p:cNvPr id="443" name="Line 13"/>
            <p:cNvSpPr/>
            <p:nvPr/>
          </p:nvSpPr>
          <p:spPr>
            <a:xfrm>
              <a:off x="1267200" y="2346120"/>
              <a:ext cx="360" cy="1240560"/>
            </a:xfrm>
            <a:prstGeom prst="line">
              <a:avLst/>
            </a:prstGeom>
            <a:ln>
              <a:solidFill>
                <a:srgbClr val="000000"/>
              </a:solidFill>
              <a:round/>
            </a:ln>
          </p:spPr>
          <p:style>
            <a:lnRef idx="2">
              <a:schemeClr val="dk1"/>
            </a:lnRef>
            <a:fillRef idx="0">
              <a:schemeClr val="dk1"/>
            </a:fillRef>
            <a:effectRef idx="1">
              <a:schemeClr val="dk1"/>
            </a:effectRef>
            <a:fontRef idx="minor"/>
          </p:style>
        </p:sp>
        <p:sp>
          <p:nvSpPr>
            <p:cNvPr id="444" name="Line 14"/>
            <p:cNvSpPr/>
            <p:nvPr/>
          </p:nvSpPr>
          <p:spPr>
            <a:xfrm>
              <a:off x="1267200" y="1048680"/>
              <a:ext cx="360" cy="1239120"/>
            </a:xfrm>
            <a:prstGeom prst="line">
              <a:avLst/>
            </a:prstGeom>
            <a:ln>
              <a:solidFill>
                <a:srgbClr val="000000"/>
              </a:solidFill>
              <a:round/>
            </a:ln>
          </p:spPr>
          <p:style>
            <a:lnRef idx="2">
              <a:schemeClr val="dk1"/>
            </a:lnRef>
            <a:fillRef idx="0">
              <a:schemeClr val="dk1"/>
            </a:fillRef>
            <a:effectRef idx="1">
              <a:schemeClr val="dk1"/>
            </a:effectRef>
            <a:fontRef idx="minor"/>
          </p:style>
        </p:sp>
      </p:grpSp>
      <p:sp>
        <p:nvSpPr>
          <p:cNvPr id="445" name="Line 15"/>
          <p:cNvSpPr/>
          <p:nvPr/>
        </p:nvSpPr>
        <p:spPr>
          <a:xfrm>
            <a:off x="1748160" y="2641680"/>
            <a:ext cx="360" cy="1240200"/>
          </a:xfrm>
          <a:prstGeom prst="line">
            <a:avLst/>
          </a:prstGeom>
          <a:ln>
            <a:solidFill>
              <a:srgbClr val="000000"/>
            </a:solidFill>
            <a:round/>
          </a:ln>
        </p:spPr>
        <p:style>
          <a:lnRef idx="2">
            <a:schemeClr val="dk1"/>
          </a:lnRef>
          <a:fillRef idx="0">
            <a:schemeClr val="dk1"/>
          </a:fillRef>
          <a:effectRef idx="1">
            <a:schemeClr val="dk1"/>
          </a:effectRef>
          <a:fontRef idx="minor"/>
        </p:style>
      </p:sp>
      <p:sp>
        <p:nvSpPr>
          <p:cNvPr id="446" name="Line 16"/>
          <p:cNvSpPr/>
          <p:nvPr/>
        </p:nvSpPr>
        <p:spPr>
          <a:xfrm>
            <a:off x="1748160" y="1342800"/>
            <a:ext cx="360" cy="1240200"/>
          </a:xfrm>
          <a:prstGeom prst="line">
            <a:avLst/>
          </a:prstGeom>
          <a:ln>
            <a:solidFill>
              <a:srgbClr val="000000"/>
            </a:solidFill>
            <a:round/>
          </a:ln>
        </p:spPr>
        <p:style>
          <a:lnRef idx="2">
            <a:schemeClr val="dk1"/>
          </a:lnRef>
          <a:fillRef idx="0">
            <a:schemeClr val="dk1"/>
          </a:fillRef>
          <a:effectRef idx="1">
            <a:schemeClr val="dk1"/>
          </a:effectRef>
          <a:fontRef idx="minor"/>
        </p:style>
      </p:sp>
      <p:grpSp>
        <p:nvGrpSpPr>
          <p:cNvPr id="447" name="Grupo 1"/>
          <p:cNvGrpSpPr/>
          <p:nvPr/>
        </p:nvGrpSpPr>
        <p:grpSpPr>
          <a:xfrm>
            <a:off x="2022120" y="1048680"/>
            <a:ext cx="360" cy="2538000"/>
            <a:chOff x="2022120" y="1048680"/>
            <a:chExt cx="360" cy="2538000"/>
          </a:xfrm>
        </p:grpSpPr>
        <p:sp>
          <p:nvSpPr>
            <p:cNvPr id="448" name="Line 17"/>
            <p:cNvSpPr/>
            <p:nvPr/>
          </p:nvSpPr>
          <p:spPr>
            <a:xfrm>
              <a:off x="2022120" y="2346120"/>
              <a:ext cx="360" cy="1240560"/>
            </a:xfrm>
            <a:prstGeom prst="line">
              <a:avLst/>
            </a:prstGeom>
            <a:ln>
              <a:solidFill>
                <a:srgbClr val="000000"/>
              </a:solidFill>
              <a:round/>
            </a:ln>
          </p:spPr>
          <p:style>
            <a:lnRef idx="2">
              <a:schemeClr val="dk1"/>
            </a:lnRef>
            <a:fillRef idx="0">
              <a:schemeClr val="dk1"/>
            </a:fillRef>
            <a:effectRef idx="1">
              <a:schemeClr val="dk1"/>
            </a:effectRef>
            <a:fontRef idx="minor"/>
          </p:style>
        </p:sp>
        <p:sp>
          <p:nvSpPr>
            <p:cNvPr id="449" name="Line 18"/>
            <p:cNvSpPr/>
            <p:nvPr/>
          </p:nvSpPr>
          <p:spPr>
            <a:xfrm>
              <a:off x="2022120" y="1048680"/>
              <a:ext cx="360" cy="1239120"/>
            </a:xfrm>
            <a:prstGeom prst="line">
              <a:avLst/>
            </a:prstGeom>
            <a:ln>
              <a:solidFill>
                <a:srgbClr val="000000"/>
              </a:solidFill>
              <a:round/>
            </a:ln>
          </p:spPr>
          <p:style>
            <a:lnRef idx="2">
              <a:schemeClr val="dk1"/>
            </a:lnRef>
            <a:fillRef idx="0">
              <a:schemeClr val="dk1"/>
            </a:fillRef>
            <a:effectRef idx="1">
              <a:schemeClr val="dk1"/>
            </a:effectRef>
            <a:fontRef idx="minor"/>
          </p:style>
        </p:sp>
      </p:grpSp>
      <p:grpSp>
        <p:nvGrpSpPr>
          <p:cNvPr id="450" name="Grupo 4"/>
          <p:cNvGrpSpPr/>
          <p:nvPr/>
        </p:nvGrpSpPr>
        <p:grpSpPr>
          <a:xfrm>
            <a:off x="2227680" y="1284120"/>
            <a:ext cx="360" cy="2538000"/>
            <a:chOff x="2227680" y="1284120"/>
            <a:chExt cx="360" cy="2538000"/>
          </a:xfrm>
        </p:grpSpPr>
        <p:sp>
          <p:nvSpPr>
            <p:cNvPr id="451" name="Line 19"/>
            <p:cNvSpPr/>
            <p:nvPr/>
          </p:nvSpPr>
          <p:spPr>
            <a:xfrm>
              <a:off x="2227680" y="2583000"/>
              <a:ext cx="360" cy="1239120"/>
            </a:xfrm>
            <a:prstGeom prst="line">
              <a:avLst/>
            </a:prstGeom>
            <a:ln>
              <a:solidFill>
                <a:srgbClr val="000000"/>
              </a:solidFill>
              <a:round/>
            </a:ln>
          </p:spPr>
          <p:style>
            <a:lnRef idx="2">
              <a:schemeClr val="dk1"/>
            </a:lnRef>
            <a:fillRef idx="0">
              <a:schemeClr val="dk1"/>
            </a:fillRef>
            <a:effectRef idx="1">
              <a:schemeClr val="dk1"/>
            </a:effectRef>
            <a:fontRef idx="minor"/>
          </p:style>
        </p:sp>
        <p:sp>
          <p:nvSpPr>
            <p:cNvPr id="452" name="Line 20"/>
            <p:cNvSpPr/>
            <p:nvPr/>
          </p:nvSpPr>
          <p:spPr>
            <a:xfrm>
              <a:off x="2227680" y="1284120"/>
              <a:ext cx="360" cy="1239120"/>
            </a:xfrm>
            <a:prstGeom prst="line">
              <a:avLst/>
            </a:prstGeom>
            <a:ln>
              <a:solidFill>
                <a:srgbClr val="000000"/>
              </a:solidFill>
              <a:round/>
            </a:ln>
          </p:spPr>
          <p:style>
            <a:lnRef idx="2">
              <a:schemeClr val="dk1"/>
            </a:lnRef>
            <a:fillRef idx="0">
              <a:schemeClr val="dk1"/>
            </a:fillRef>
            <a:effectRef idx="1">
              <a:schemeClr val="dk1"/>
            </a:effectRef>
            <a:fontRef idx="minor"/>
          </p:style>
        </p:sp>
      </p:grpSp>
      <p:pic>
        <p:nvPicPr>
          <p:cNvPr id="453" name="Imagen 3" descr=""/>
          <p:cNvPicPr/>
          <p:nvPr/>
        </p:nvPicPr>
        <p:blipFill>
          <a:blip r:embed="rId3"/>
          <a:stretch/>
        </p:blipFill>
        <p:spPr>
          <a:xfrm>
            <a:off x="-36360" y="956520"/>
            <a:ext cx="2807640" cy="739440"/>
          </a:xfrm>
          <a:prstGeom prst="rect">
            <a:avLst/>
          </a:prstGeom>
          <a:ln w="0">
            <a:noFill/>
          </a:ln>
        </p:spPr>
      </p:pic>
      <p:sp>
        <p:nvSpPr>
          <p:cNvPr id="454" name="Line 21"/>
          <p:cNvSpPr/>
          <p:nvPr/>
        </p:nvSpPr>
        <p:spPr>
          <a:xfrm>
            <a:off x="1129680" y="1668240"/>
            <a:ext cx="360" cy="1239120"/>
          </a:xfrm>
          <a:prstGeom prst="line">
            <a:avLst/>
          </a:prstGeom>
          <a:ln>
            <a:solidFill>
              <a:srgbClr val="000000"/>
            </a:solidFill>
            <a:round/>
          </a:ln>
        </p:spPr>
        <p:style>
          <a:lnRef idx="2">
            <a:schemeClr val="dk1"/>
          </a:lnRef>
          <a:fillRef idx="0">
            <a:schemeClr val="dk1"/>
          </a:fillRef>
          <a:effectRef idx="1">
            <a:schemeClr val="dk1"/>
          </a:effectRef>
          <a:fontRef idx="minor"/>
        </p:style>
      </p:sp>
      <p:sp>
        <p:nvSpPr>
          <p:cNvPr id="455" name="Line 22"/>
          <p:cNvSpPr/>
          <p:nvPr/>
        </p:nvSpPr>
        <p:spPr>
          <a:xfrm>
            <a:off x="1129680" y="2937240"/>
            <a:ext cx="360" cy="1240200"/>
          </a:xfrm>
          <a:prstGeom prst="line">
            <a:avLst/>
          </a:prstGeom>
          <a:ln>
            <a:solidFill>
              <a:srgbClr val="000000"/>
            </a:solidFill>
            <a:round/>
          </a:ln>
        </p:spPr>
        <p:style>
          <a:lnRef idx="2">
            <a:schemeClr val="dk1"/>
          </a:lnRef>
          <a:fillRef idx="0">
            <a:schemeClr val="dk1"/>
          </a:fillRef>
          <a:effectRef idx="1">
            <a:schemeClr val="dk1"/>
          </a:effectRef>
          <a:fontRef idx="minor"/>
        </p:style>
      </p:sp>
      <p:sp>
        <p:nvSpPr>
          <p:cNvPr id="456" name="CustomShape 23"/>
          <p:cNvSpPr/>
          <p:nvPr/>
        </p:nvSpPr>
        <p:spPr>
          <a:xfrm>
            <a:off x="2707200" y="789120"/>
            <a:ext cx="6832440" cy="333000"/>
          </a:xfrm>
          <a:prstGeom prst="rect">
            <a:avLst/>
          </a:prstGeom>
          <a:noFill/>
          <a:ln w="0">
            <a:noFill/>
          </a:ln>
        </p:spPr>
        <p:style>
          <a:lnRef idx="0"/>
          <a:fillRef idx="0"/>
          <a:effectRef idx="0"/>
          <a:fontRef idx="minor"/>
        </p:style>
        <p:txBody>
          <a:bodyPr lIns="90000" rIns="90000" tIns="45000" bIns="45000" anchor="t">
            <a:noAutofit/>
          </a:bodyPr>
          <a:p>
            <a:pPr marL="285840" indent="-285480">
              <a:lnSpc>
                <a:spcPct val="100000"/>
              </a:lnSpc>
              <a:buClr>
                <a:srgbClr val="000000"/>
              </a:buClr>
              <a:buFont typeface="Wingdings" charset="2"/>
              <a:buChar char=""/>
            </a:pPr>
            <a:r>
              <a:rPr b="1" lang="es-ES" sz="1600" spc="-1" strike="noStrike">
                <a:solidFill>
                  <a:srgbClr val="ff0000"/>
                </a:solidFill>
                <a:latin typeface="Comic Sans MS"/>
                <a:ea typeface="Microsoft YaHei"/>
              </a:rPr>
              <a:t>Interlayer</a:t>
            </a:r>
            <a:r>
              <a:rPr b="1" lang="es-ES" sz="1600" spc="-1" strike="noStrike">
                <a:solidFill>
                  <a:srgbClr val="000000"/>
                </a:solidFill>
                <a:latin typeface="Comic Sans MS"/>
                <a:ea typeface="Microsoft YaHei"/>
              </a:rPr>
              <a:t> </a:t>
            </a:r>
            <a:r>
              <a:rPr b="1" lang="es-ES" sz="1600" spc="-1" strike="noStrike">
                <a:solidFill>
                  <a:srgbClr val="ff0000"/>
                </a:solidFill>
                <a:latin typeface="Comic Sans MS"/>
                <a:ea typeface="Microsoft YaHei"/>
              </a:rPr>
              <a:t>links</a:t>
            </a:r>
            <a:r>
              <a:rPr b="1" lang="es-ES" sz="1600" spc="-1" strike="noStrike">
                <a:solidFill>
                  <a:srgbClr val="000000"/>
                </a:solidFill>
                <a:latin typeface="Comic Sans MS"/>
                <a:ea typeface="Microsoft YaHei"/>
              </a:rPr>
              <a:t> are </a:t>
            </a:r>
            <a:r>
              <a:rPr b="1" lang="es-ES" sz="1600" spc="-1" strike="noStrike">
                <a:solidFill>
                  <a:srgbClr val="ff0000"/>
                </a:solidFill>
                <a:latin typeface="Comic Sans MS"/>
                <a:ea typeface="Microsoft YaHei"/>
              </a:rPr>
              <a:t>removed</a:t>
            </a:r>
            <a:r>
              <a:rPr b="1" lang="es-ES" sz="1600" spc="-1" strike="noStrike">
                <a:solidFill>
                  <a:srgbClr val="000000"/>
                </a:solidFill>
                <a:latin typeface="Comic Sans MS"/>
                <a:ea typeface="Microsoft YaHei"/>
              </a:rPr>
              <a:t> until relay synchrony is lost</a:t>
            </a:r>
            <a:endParaRPr b="0" lang="es-ES" sz="1600" spc="-1" strike="noStrike">
              <a:latin typeface="Arial"/>
            </a:endParaRPr>
          </a:p>
        </p:txBody>
      </p:sp>
      <p:grpSp>
        <p:nvGrpSpPr>
          <p:cNvPr id="457" name="Grupo 12"/>
          <p:cNvGrpSpPr/>
          <p:nvPr/>
        </p:nvGrpSpPr>
        <p:grpSpPr>
          <a:xfrm>
            <a:off x="2805840" y="1412640"/>
            <a:ext cx="5925960" cy="5212080"/>
            <a:chOff x="2805840" y="1412640"/>
            <a:chExt cx="5925960" cy="5212080"/>
          </a:xfrm>
        </p:grpSpPr>
        <p:grpSp>
          <p:nvGrpSpPr>
            <p:cNvPr id="458" name="Grupo 11"/>
            <p:cNvGrpSpPr/>
            <p:nvPr/>
          </p:nvGrpSpPr>
          <p:grpSpPr>
            <a:xfrm>
              <a:off x="2805840" y="1412640"/>
              <a:ext cx="5925960" cy="5212080"/>
              <a:chOff x="2805840" y="1412640"/>
              <a:chExt cx="5925960" cy="5212080"/>
            </a:xfrm>
          </p:grpSpPr>
          <p:grpSp>
            <p:nvGrpSpPr>
              <p:cNvPr id="459" name="Grupo 10"/>
              <p:cNvGrpSpPr/>
              <p:nvPr/>
            </p:nvGrpSpPr>
            <p:grpSpPr>
              <a:xfrm>
                <a:off x="2805840" y="1412640"/>
                <a:ext cx="5925960" cy="5212080"/>
                <a:chOff x="2805840" y="1412640"/>
                <a:chExt cx="5925960" cy="5212080"/>
              </a:xfrm>
            </p:grpSpPr>
            <p:grpSp>
              <p:nvGrpSpPr>
                <p:cNvPr id="460" name="Grupo 7"/>
                <p:cNvGrpSpPr/>
                <p:nvPr/>
              </p:nvGrpSpPr>
              <p:grpSpPr>
                <a:xfrm>
                  <a:off x="2805840" y="1412640"/>
                  <a:ext cx="5925960" cy="5212080"/>
                  <a:chOff x="2805840" y="1412640"/>
                  <a:chExt cx="5925960" cy="5212080"/>
                </a:xfrm>
              </p:grpSpPr>
              <p:pic>
                <p:nvPicPr>
                  <p:cNvPr id="461" name="Imagen 14" descr=""/>
                  <p:cNvPicPr/>
                  <p:nvPr/>
                </p:nvPicPr>
                <p:blipFill>
                  <a:blip r:embed="rId4"/>
                  <a:srcRect l="0" t="9951" r="0" b="0"/>
                  <a:stretch/>
                </p:blipFill>
                <p:spPr>
                  <a:xfrm>
                    <a:off x="2805840" y="2823120"/>
                    <a:ext cx="5925960" cy="3801600"/>
                  </a:xfrm>
                  <a:prstGeom prst="rect">
                    <a:avLst/>
                  </a:prstGeom>
                  <a:ln w="0">
                    <a:noFill/>
                  </a:ln>
                </p:spPr>
              </p:pic>
              <p:sp>
                <p:nvSpPr>
                  <p:cNvPr id="462" name="CustomShape 4"/>
                  <p:cNvSpPr/>
                  <p:nvPr/>
                </p:nvSpPr>
                <p:spPr>
                  <a:xfrm>
                    <a:off x="2862720" y="1412640"/>
                    <a:ext cx="5824080" cy="1155960"/>
                  </a:xfrm>
                  <a:prstGeom prst="rect">
                    <a:avLst/>
                  </a:prstGeom>
                  <a:noFill/>
                  <a:ln w="0">
                    <a:noFill/>
                  </a:ln>
                </p:spPr>
                <p:style>
                  <a:lnRef idx="0"/>
                  <a:fillRef idx="0"/>
                  <a:effectRef idx="0"/>
                  <a:fontRef idx="minor"/>
                </p:style>
                <p:txBody>
                  <a:bodyPr lIns="90000" rIns="90000" tIns="45000" bIns="45000" anchor="t">
                    <a:noAutofit/>
                  </a:bodyPr>
                  <a:p>
                    <a:pPr marL="285840" indent="-216000">
                      <a:lnSpc>
                        <a:spcPct val="100000"/>
                      </a:lnSpc>
                      <a:buClr>
                        <a:srgbClr val="000000"/>
                      </a:buClr>
                      <a:buFont typeface="Wingdings" charset="2"/>
                      <a:buChar char=""/>
                    </a:pPr>
                    <a:r>
                      <a:rPr b="0" lang="es-ES" sz="1800" spc="-1" strike="noStrike">
                        <a:solidFill>
                          <a:srgbClr val="000000"/>
                        </a:solidFill>
                        <a:latin typeface="Comic Sans MS"/>
                        <a:ea typeface="Microsoft YaHei"/>
                      </a:rPr>
                      <a:t>Criteria: </a:t>
                    </a:r>
                    <a:endParaRPr b="0" lang="es-ES" sz="1800" spc="-1" strike="noStrike">
                      <a:latin typeface="Arial"/>
                    </a:endParaRPr>
                  </a:p>
                  <a:p>
                    <a:pPr lvl="3" marL="1886040" indent="-228240">
                      <a:lnSpc>
                        <a:spcPct val="100000"/>
                      </a:lnSpc>
                      <a:buClr>
                        <a:srgbClr val="00b050"/>
                      </a:buClr>
                      <a:buFont typeface="Wingdings" charset="2"/>
                      <a:buChar char=""/>
                    </a:pPr>
                    <a:r>
                      <a:rPr b="1" lang="es-ES" sz="1800" spc="-1" strike="noStrike">
                        <a:solidFill>
                          <a:srgbClr val="00b050"/>
                        </a:solidFill>
                        <a:latin typeface="Comic Sans MS"/>
                        <a:ea typeface="Microsoft YaHei"/>
                      </a:rPr>
                      <a:t>Random</a:t>
                    </a:r>
                    <a:endParaRPr b="0" lang="es-ES" sz="1800" spc="-1" strike="noStrike">
                      <a:latin typeface="Arial"/>
                    </a:endParaRPr>
                  </a:p>
                  <a:p>
                    <a:pPr lvl="3" marL="1886040" indent="-228240">
                      <a:lnSpc>
                        <a:spcPct val="100000"/>
                      </a:lnSpc>
                      <a:buClr>
                        <a:srgbClr val="ff0000"/>
                      </a:buClr>
                      <a:buFont typeface="Wingdings" charset="2"/>
                      <a:buChar char=""/>
                    </a:pPr>
                    <a:r>
                      <a:rPr b="1" lang="es-ES" sz="1800" spc="-1" strike="noStrike">
                        <a:solidFill>
                          <a:srgbClr val="ff0000"/>
                        </a:solidFill>
                        <a:latin typeface="Comic Sans MS"/>
                        <a:ea typeface="Microsoft YaHei"/>
                      </a:rPr>
                      <a:t>Ascending degree of U</a:t>
                    </a:r>
                    <a:r>
                      <a:rPr b="1" lang="es-ES" sz="1800" spc="-1" strike="noStrike" baseline="30000">
                        <a:solidFill>
                          <a:srgbClr val="ff0000"/>
                        </a:solidFill>
                        <a:latin typeface="Comic Sans MS"/>
                        <a:ea typeface="Microsoft YaHei"/>
                      </a:rPr>
                      <a:t>1</a:t>
                    </a:r>
                    <a:r>
                      <a:rPr b="1" lang="es-ES" sz="1800" spc="-1" strike="noStrike">
                        <a:solidFill>
                          <a:srgbClr val="ff0000"/>
                        </a:solidFill>
                        <a:latin typeface="Comic Sans MS"/>
                        <a:ea typeface="Microsoft YaHei"/>
                      </a:rPr>
                      <a:t> layers  </a:t>
                    </a:r>
                    <a:endParaRPr b="0" lang="es-ES" sz="1800" spc="-1" strike="noStrike">
                      <a:latin typeface="Arial"/>
                    </a:endParaRPr>
                  </a:p>
                  <a:p>
                    <a:pPr lvl="3" marL="1886040" indent="-228240">
                      <a:lnSpc>
                        <a:spcPct val="100000"/>
                      </a:lnSpc>
                      <a:buClr>
                        <a:srgbClr val="3333cc"/>
                      </a:buClr>
                      <a:buFont typeface="Wingdings" charset="2"/>
                      <a:buChar char=""/>
                    </a:pPr>
                    <a:r>
                      <a:rPr b="1" lang="es-ES" sz="1600" spc="-1" strike="noStrike">
                        <a:solidFill>
                          <a:srgbClr val="3333cc"/>
                        </a:solidFill>
                        <a:latin typeface="Comic Sans MS"/>
                        <a:ea typeface="Microsoft YaHei"/>
                      </a:rPr>
                      <a:t>Descending degree of U</a:t>
                    </a:r>
                    <a:r>
                      <a:rPr b="1" lang="es-ES" sz="1600" spc="-1" strike="noStrike" baseline="30000">
                        <a:solidFill>
                          <a:srgbClr val="3333cc"/>
                        </a:solidFill>
                        <a:latin typeface="Comic Sans MS"/>
                        <a:ea typeface="Microsoft YaHei"/>
                      </a:rPr>
                      <a:t>1</a:t>
                    </a:r>
                    <a:r>
                      <a:rPr b="1" lang="es-ES" sz="1600" spc="-1" strike="noStrike">
                        <a:solidFill>
                          <a:srgbClr val="3333cc"/>
                        </a:solidFill>
                        <a:latin typeface="Comic Sans MS"/>
                        <a:ea typeface="Microsoft YaHei"/>
                      </a:rPr>
                      <a:t> layers   </a:t>
                    </a:r>
                    <a:endParaRPr b="0" lang="es-ES" sz="1600" spc="-1" strike="noStrike">
                      <a:latin typeface="Arial"/>
                    </a:endParaRPr>
                  </a:p>
                </p:txBody>
              </p:sp>
            </p:grpSp>
            <p:sp>
              <p:nvSpPr>
                <p:cNvPr id="463" name="Rectángulo 9"/>
                <p:cNvSpPr/>
                <p:nvPr/>
              </p:nvSpPr>
              <p:spPr>
                <a:xfrm>
                  <a:off x="2805840" y="3793680"/>
                  <a:ext cx="533520" cy="814680"/>
                </a:xfrm>
                <a:prstGeom prst="rect">
                  <a:avLst/>
                </a:prstGeom>
                <a:solidFill>
                  <a:schemeClr val="bg1"/>
                </a:solidFill>
                <a:ln>
                  <a:solidFill>
                    <a:srgbClr val="ffffff"/>
                  </a:solidFill>
                  <a:round/>
                </a:ln>
              </p:spPr>
              <p:style>
                <a:lnRef idx="2">
                  <a:schemeClr val="accent1">
                    <a:shade val="50000"/>
                  </a:schemeClr>
                </a:lnRef>
                <a:fillRef idx="1">
                  <a:schemeClr val="accent1"/>
                </a:fillRef>
                <a:effectRef idx="0">
                  <a:schemeClr val="accent1"/>
                </a:effectRef>
                <a:fontRef idx="minor"/>
              </p:style>
            </p:sp>
          </p:grpSp>
          <p:sp>
            <p:nvSpPr>
              <p:cNvPr id="464" name="CustomShape 2"/>
              <p:cNvSpPr/>
              <p:nvPr/>
            </p:nvSpPr>
            <p:spPr>
              <a:xfrm>
                <a:off x="2836800" y="4359240"/>
                <a:ext cx="713880" cy="708480"/>
              </a:xfrm>
              <a:prstGeom prst="rect">
                <a:avLst/>
              </a:prstGeom>
              <a:noFill/>
              <a:ln w="0">
                <a:noFill/>
              </a:ln>
            </p:spPr>
            <p:style>
              <a:lnRef idx="0"/>
              <a:fillRef idx="0"/>
              <a:effectRef idx="0"/>
              <a:fontRef idx="minor"/>
            </p:style>
            <p:txBody>
              <a:bodyPr wrap="none" lIns="90000" rIns="90000" tIns="45000" bIns="45000" anchor="t">
                <a:noAutofit/>
              </a:bodyPr>
              <a:p>
                <a:pPr>
                  <a:lnSpc>
                    <a:spcPct val="100000"/>
                  </a:lnSpc>
                  <a:buNone/>
                </a:pPr>
                <a:r>
                  <a:rPr b="0" lang="es-ES" sz="3200" spc="-1" strike="noStrike">
                    <a:solidFill>
                      <a:srgbClr val="000000"/>
                    </a:solidFill>
                    <a:latin typeface="Arial"/>
                    <a:ea typeface="Microsoft YaHei"/>
                  </a:rPr>
                  <a:t>E</a:t>
                </a:r>
                <a:r>
                  <a:rPr b="0" lang="es-ES" sz="3200" spc="-1" strike="noStrike" baseline="-25000">
                    <a:solidFill>
                      <a:srgbClr val="000000"/>
                    </a:solidFill>
                    <a:latin typeface="Arial"/>
                    <a:ea typeface="Microsoft YaHei"/>
                  </a:rPr>
                  <a:t>-11</a:t>
                </a:r>
                <a:endParaRPr b="0" lang="es-ES" sz="3200" spc="-1" strike="noStrike">
                  <a:latin typeface="Arial"/>
                </a:endParaRPr>
              </a:p>
            </p:txBody>
          </p:sp>
        </p:grpSp>
        <p:sp>
          <p:nvSpPr>
            <p:cNvPr id="465" name="CustomShape 3"/>
            <p:cNvSpPr/>
            <p:nvPr/>
          </p:nvSpPr>
          <p:spPr>
            <a:xfrm>
              <a:off x="5358240" y="4359240"/>
              <a:ext cx="3056040" cy="1153080"/>
            </a:xfrm>
            <a:prstGeom prst="rect">
              <a:avLst/>
            </a:prstGeom>
            <a:solidFill>
              <a:schemeClr val="bg1"/>
            </a:solidFill>
            <a:ln w="9360">
              <a:solidFill>
                <a:srgbClr val="ffffff"/>
              </a:solidFill>
              <a:round/>
            </a:ln>
          </p:spPr>
          <p:style>
            <a:lnRef idx="0"/>
            <a:fillRef idx="0"/>
            <a:effectRef idx="0"/>
            <a:fontRef idx="minor"/>
          </p:style>
        </p:sp>
      </p:grpSp>
      <p:grpSp>
        <p:nvGrpSpPr>
          <p:cNvPr id="466" name="Grupo 5"/>
          <p:cNvGrpSpPr/>
          <p:nvPr/>
        </p:nvGrpSpPr>
        <p:grpSpPr>
          <a:xfrm>
            <a:off x="4654800" y="3818160"/>
            <a:ext cx="3404520" cy="1186920"/>
            <a:chOff x="4654800" y="3818160"/>
            <a:chExt cx="3404520" cy="1186920"/>
          </a:xfrm>
        </p:grpSpPr>
        <p:sp>
          <p:nvSpPr>
            <p:cNvPr id="467" name="CustomShape 24"/>
            <p:cNvSpPr/>
            <p:nvPr/>
          </p:nvSpPr>
          <p:spPr>
            <a:xfrm>
              <a:off x="4654800" y="4562640"/>
              <a:ext cx="1055880" cy="436320"/>
            </a:xfrm>
            <a:custGeom>
              <a:avLst/>
              <a:gdLst/>
              <a:ahLst/>
              <a:rect l="l" t="t" r="r" b="b"/>
              <a:pathLst>
                <a:path w="552450" h="333375">
                  <a:moveTo>
                    <a:pt x="552450" y="0"/>
                  </a:moveTo>
                  <a:cubicBezTo>
                    <a:pt x="379412" y="15081"/>
                    <a:pt x="206375" y="30163"/>
                    <a:pt x="114300" y="85725"/>
                  </a:cubicBezTo>
                  <a:cubicBezTo>
                    <a:pt x="22225" y="141288"/>
                    <a:pt x="0" y="333375"/>
                    <a:pt x="0" y="333375"/>
                  </a:cubicBezTo>
                  <a:lnTo>
                    <a:pt x="0" y="333375"/>
                  </a:lnTo>
                </a:path>
              </a:pathLst>
            </a:custGeom>
            <a:noFill/>
            <a:ln>
              <a:solidFill>
                <a:srgbClr val="c0504d"/>
              </a:solidFill>
              <a:round/>
              <a:tailEnd len="med" type="triangle" w="med"/>
            </a:ln>
            <a:effectLst>
              <a:outerShdw blurRad="39960" dir="5400000" dist="20160" rotWithShape="0">
                <a:srgbClr val="000000">
                  <a:alpha val="38000"/>
                </a:srgbClr>
              </a:outerShdw>
            </a:effectLst>
          </p:spPr>
          <p:style>
            <a:lnRef idx="2">
              <a:schemeClr val="accent2"/>
            </a:lnRef>
            <a:fillRef idx="0">
              <a:schemeClr val="accent2"/>
            </a:fillRef>
            <a:effectRef idx="1">
              <a:schemeClr val="accent2"/>
            </a:effectRef>
            <a:fontRef idx="minor"/>
          </p:style>
        </p:sp>
        <p:sp>
          <p:nvSpPr>
            <p:cNvPr id="468" name="CustomShape 25"/>
            <p:cNvSpPr/>
            <p:nvPr/>
          </p:nvSpPr>
          <p:spPr>
            <a:xfrm>
              <a:off x="4964040" y="3818160"/>
              <a:ext cx="3095280" cy="1186920"/>
            </a:xfrm>
            <a:prstGeom prst="rect">
              <a:avLst/>
            </a:prstGeom>
            <a:noFill/>
            <a:ln w="0">
              <a:noFill/>
            </a:ln>
          </p:spPr>
          <p:style>
            <a:lnRef idx="0"/>
            <a:fillRef idx="0"/>
            <a:effectRef idx="0"/>
            <a:fontRef idx="minor"/>
          </p:style>
          <p:txBody>
            <a:bodyPr lIns="90000" rIns="90000" tIns="45000" bIns="45000" anchor="t">
              <a:noAutofit/>
            </a:bodyPr>
            <a:p>
              <a:pPr marL="743040">
                <a:lnSpc>
                  <a:spcPct val="100000"/>
                </a:lnSpc>
                <a:buNone/>
              </a:pPr>
              <a:r>
                <a:rPr b="1" lang="es-ES" sz="2000" spc="-1" strike="noStrike">
                  <a:solidFill>
                    <a:srgbClr val="1210ff"/>
                  </a:solidFill>
                  <a:latin typeface="Comic Sans MS"/>
                  <a:ea typeface="Microsoft YaHei"/>
                </a:rPr>
                <a:t>The </a:t>
              </a:r>
              <a:r>
                <a:rPr b="1" lang="es-ES" sz="2000" spc="-1" strike="noStrike">
                  <a:solidFill>
                    <a:srgbClr val="ff0000"/>
                  </a:solidFill>
                  <a:latin typeface="Comic Sans MS"/>
                  <a:ea typeface="Microsoft YaHei"/>
                </a:rPr>
                <a:t>hubs</a:t>
              </a:r>
              <a:r>
                <a:rPr b="1" lang="es-ES" sz="2000" spc="-1" strike="noStrike">
                  <a:solidFill>
                    <a:srgbClr val="1210ff"/>
                  </a:solidFill>
                  <a:latin typeface="Comic Sans MS"/>
                  <a:ea typeface="Microsoft YaHei"/>
                </a:rPr>
                <a:t> can be demultiplexed without affecting the relay !</a:t>
              </a:r>
              <a:endParaRPr b="0" lang="es-ES" sz="2000" spc="-1" strike="noStrike">
                <a:latin typeface="Arial"/>
              </a:endParaRPr>
            </a:p>
          </p:txBody>
        </p:sp>
      </p:grpSp>
    </p:spTree>
  </p:cSld>
  <mc:AlternateContent>
    <mc:Choice Requires="p14">
      <p:transition spd="slow" p14:dur="2000"/>
    </mc:Choice>
    <mc:Fallback>
      <p:transition spd="slow"/>
    </mc:Fallback>
  </mc:AlternateContent>
  <p:timing>
    <p:tnLst>
      <p:par>
        <p:cTn id="115" dur="indefinite" restart="never" nodeType="tmRoot">
          <p:childTnLst>
            <p:seq>
              <p:cTn id="116" dur="indefinite" nodeType="mainSeq">
                <p:childTnLst>
                  <p:par>
                    <p:cTn id="117" fill="hold">
                      <p:stCondLst>
                        <p:cond delay="indefinite"/>
                      </p:stCondLst>
                      <p:childTnLst>
                        <p:par>
                          <p:cTn id="118" fill="hold">
                            <p:stCondLst>
                              <p:cond delay="0"/>
                            </p:stCondLst>
                            <p:childTnLst>
                              <p:par>
                                <p:cTn id="119" nodeType="clickEffect" fill="hold" presetClass="exit" presetID="1">
                                  <p:stCondLst>
                                    <p:cond delay="0"/>
                                  </p:stCondLst>
                                  <p:childTnLst>
                                    <p:set>
                                      <p:cBhvr>
                                        <p:cTn id="120" dur="1" fill="hold">
                                          <p:stCondLst>
                                            <p:cond delay="0"/>
                                          </p:stCondLst>
                                        </p:cTn>
                                        <p:tgtEl>
                                          <p:spTgt spid="450"/>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nodeType="clickEffect" fill="hold" presetClass="exit" presetID="1">
                                  <p:stCondLst>
                                    <p:cond delay="0"/>
                                  </p:stCondLst>
                                  <p:childTnLst>
                                    <p:set>
                                      <p:cBhvr>
                                        <p:cTn id="124" dur="1" fill="hold">
                                          <p:stCondLst>
                                            <p:cond delay="0"/>
                                          </p:stCondLst>
                                        </p:cTn>
                                        <p:tgtEl>
                                          <p:spTgt spid="442"/>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nodeType="clickEffect" fill="hold" presetClass="exit" presetID="1">
                                  <p:stCondLst>
                                    <p:cond delay="0"/>
                                  </p:stCondLst>
                                  <p:childTnLst>
                                    <p:set>
                                      <p:cBhvr>
                                        <p:cTn id="128" dur="1" fill="hold">
                                          <p:stCondLst>
                                            <p:cond delay="0"/>
                                          </p:stCondLst>
                                        </p:cTn>
                                        <p:tgtEl>
                                          <p:spTgt spid="436"/>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nodeType="clickEffect" fill="hold" presetClass="exit" presetID="1">
                                  <p:stCondLst>
                                    <p:cond delay="0"/>
                                  </p:stCondLst>
                                  <p:childTnLst>
                                    <p:set>
                                      <p:cBhvr>
                                        <p:cTn id="132" dur="1" fill="hold">
                                          <p:stCondLst>
                                            <p:cond delay="0"/>
                                          </p:stCondLst>
                                        </p:cTn>
                                        <p:tgtEl>
                                          <p:spTgt spid="439"/>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nodeType="clickEffect" fill="hold" presetClass="entr" presetID="1">
                                  <p:stCondLst>
                                    <p:cond delay="0"/>
                                  </p:stCondLst>
                                  <p:childTnLst>
                                    <p:set>
                                      <p:cBhvr>
                                        <p:cTn id="136" dur="1" fill="hold">
                                          <p:stCondLst>
                                            <p:cond delay="0"/>
                                          </p:stCondLst>
                                        </p:cTn>
                                        <p:tgtEl>
                                          <p:spTgt spid="457"/>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nodeType="clickEffect" fill="hold" presetClass="entr" presetID="1">
                                  <p:stCondLst>
                                    <p:cond delay="0"/>
                                  </p:stCondLst>
                                  <p:childTnLst>
                                    <p:set>
                                      <p:cBhvr>
                                        <p:cTn id="140" dur="1" fill="hold">
                                          <p:stCondLst>
                                            <p:cond delay="0"/>
                                          </p:stCondLst>
                                        </p:cTn>
                                        <p:tgtEl>
                                          <p:spTgt spid="4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9" name="CustomShape 1"/>
          <p:cNvSpPr/>
          <p:nvPr/>
        </p:nvSpPr>
        <p:spPr>
          <a:xfrm>
            <a:off x="107640" y="116640"/>
            <a:ext cx="6983640" cy="363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s-ES" sz="1800" spc="-1" strike="noStrike">
                <a:solidFill>
                  <a:srgbClr val="005cbf"/>
                </a:solidFill>
                <a:latin typeface="Arial Rounded MT Bold"/>
                <a:ea typeface="Microsoft YaHei"/>
              </a:rPr>
              <a:t>Robustness: relay  under demultiplexing</a:t>
            </a:r>
            <a:endParaRPr b="0" lang="es-ES" sz="1800" spc="-1" strike="noStrike">
              <a:latin typeface="Arial"/>
            </a:endParaRPr>
          </a:p>
        </p:txBody>
      </p:sp>
      <p:sp>
        <p:nvSpPr>
          <p:cNvPr id="470" name="CustomShape 2"/>
          <p:cNvSpPr/>
          <p:nvPr/>
        </p:nvSpPr>
        <p:spPr>
          <a:xfrm>
            <a:off x="5429520" y="4667040"/>
            <a:ext cx="3671280" cy="1186920"/>
          </a:xfrm>
          <a:prstGeom prst="rect">
            <a:avLst/>
          </a:prstGeom>
          <a:noFill/>
          <a:ln w="0">
            <a:noFill/>
          </a:ln>
        </p:spPr>
        <p:style>
          <a:lnRef idx="0"/>
          <a:fillRef idx="0"/>
          <a:effectRef idx="0"/>
          <a:fontRef idx="minor"/>
        </p:style>
        <p:txBody>
          <a:bodyPr lIns="90000" rIns="90000" tIns="45000" bIns="45000" anchor="t">
            <a:noAutofit/>
          </a:bodyPr>
          <a:p>
            <a:pPr marL="743040">
              <a:lnSpc>
                <a:spcPct val="100000"/>
              </a:lnSpc>
              <a:buNone/>
            </a:pPr>
            <a:r>
              <a:rPr b="1" lang="es-ES" sz="1800" spc="-1" strike="noStrike">
                <a:solidFill>
                  <a:srgbClr val="000000"/>
                </a:solidFill>
                <a:latin typeface="Comic Sans MS"/>
                <a:ea typeface="Microsoft YaHei"/>
              </a:rPr>
              <a:t>SF networks are very robust to demultiplexing</a:t>
            </a:r>
            <a:endParaRPr b="0" lang="es-ES" sz="1800" spc="-1" strike="noStrike">
              <a:latin typeface="Arial"/>
            </a:endParaRPr>
          </a:p>
          <a:p>
            <a:pPr marL="743040">
              <a:lnSpc>
                <a:spcPct val="100000"/>
              </a:lnSpc>
              <a:buNone/>
            </a:pPr>
            <a:r>
              <a:rPr b="1" lang="es-ES" sz="1800" spc="-1" strike="noStrike">
                <a:solidFill>
                  <a:srgbClr val="000000"/>
                </a:solidFill>
                <a:latin typeface="Comic Sans MS"/>
                <a:ea typeface="Microsoft YaHei"/>
              </a:rPr>
              <a:t>The leaves sustain the synchronization</a:t>
            </a:r>
            <a:endParaRPr b="0" lang="es-ES" sz="1800" spc="-1" strike="noStrike">
              <a:latin typeface="Arial"/>
            </a:endParaRPr>
          </a:p>
        </p:txBody>
      </p:sp>
      <p:sp>
        <p:nvSpPr>
          <p:cNvPr id="471" name="CustomShape 3"/>
          <p:cNvSpPr/>
          <p:nvPr/>
        </p:nvSpPr>
        <p:spPr>
          <a:xfrm>
            <a:off x="107640" y="698040"/>
            <a:ext cx="8712000" cy="394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s-ES" sz="2000" spc="-1" strike="noStrike">
                <a:solidFill>
                  <a:srgbClr val="000000"/>
                </a:solidFill>
                <a:latin typeface="Arial"/>
                <a:ea typeface="Microsoft YaHei"/>
              </a:rPr>
              <a:t>Only demultiplexing in </a:t>
            </a:r>
            <a:r>
              <a:rPr b="1" i="1" lang="es-ES" sz="2000" spc="-1" strike="noStrike">
                <a:solidFill>
                  <a:srgbClr val="ff0000"/>
                </a:solidFill>
                <a:latin typeface="Arial"/>
                <a:ea typeface="Microsoft YaHei"/>
              </a:rPr>
              <a:t>descending</a:t>
            </a:r>
            <a:r>
              <a:rPr b="1" lang="es-ES" sz="2000" spc="-1" strike="noStrike">
                <a:solidFill>
                  <a:srgbClr val="000000"/>
                </a:solidFill>
                <a:latin typeface="Arial"/>
                <a:ea typeface="Microsoft YaHei"/>
              </a:rPr>
              <a:t> order </a:t>
            </a:r>
            <a:endParaRPr b="0" lang="es-ES" sz="2000" spc="-1" strike="noStrike">
              <a:latin typeface="Arial"/>
            </a:endParaRPr>
          </a:p>
        </p:txBody>
      </p:sp>
      <p:sp>
        <p:nvSpPr>
          <p:cNvPr id="472" name="CustomShape 4"/>
          <p:cNvSpPr/>
          <p:nvPr/>
        </p:nvSpPr>
        <p:spPr>
          <a:xfrm>
            <a:off x="5406120" y="1887480"/>
            <a:ext cx="3802320" cy="1186920"/>
          </a:xfrm>
          <a:prstGeom prst="rect">
            <a:avLst/>
          </a:prstGeom>
          <a:noFill/>
          <a:ln w="0">
            <a:noFill/>
          </a:ln>
        </p:spPr>
        <p:style>
          <a:lnRef idx="0"/>
          <a:fillRef idx="0"/>
          <a:effectRef idx="0"/>
          <a:fontRef idx="minor"/>
        </p:style>
        <p:txBody>
          <a:bodyPr lIns="90000" rIns="90000" tIns="45000" bIns="45000" anchor="t">
            <a:noAutofit/>
          </a:bodyPr>
          <a:p>
            <a:pPr marL="743040">
              <a:lnSpc>
                <a:spcPct val="100000"/>
              </a:lnSpc>
              <a:buNone/>
            </a:pPr>
            <a:r>
              <a:rPr b="0" lang="es-ES" sz="1800" spc="-1" strike="noStrike">
                <a:solidFill>
                  <a:srgbClr val="ff0000"/>
                </a:solidFill>
                <a:latin typeface="Comic Sans MS"/>
                <a:ea typeface="Microsoft YaHei"/>
              </a:rPr>
              <a:t>Demul</a:t>
            </a:r>
            <a:r>
              <a:rPr b="1" lang="es-ES" sz="1800" spc="-1" strike="noStrike">
                <a:solidFill>
                  <a:srgbClr val="ff0000"/>
                </a:solidFill>
                <a:latin typeface="Comic Sans MS"/>
                <a:ea typeface="Microsoft YaHei"/>
              </a:rPr>
              <a:t>ti</a:t>
            </a:r>
            <a:r>
              <a:rPr b="0" lang="es-ES" sz="1800" spc="-1" strike="noStrike">
                <a:solidFill>
                  <a:srgbClr val="ff0000"/>
                </a:solidFill>
                <a:latin typeface="Comic Sans MS"/>
                <a:ea typeface="Microsoft YaHei"/>
              </a:rPr>
              <a:t>plexing along the </a:t>
            </a:r>
            <a:r>
              <a:rPr b="1" lang="es-ES" sz="1800" spc="-1" strike="noStrike">
                <a:solidFill>
                  <a:srgbClr val="ff0000"/>
                </a:solidFill>
                <a:latin typeface="Comic Sans MS"/>
                <a:ea typeface="Microsoft YaHei"/>
              </a:rPr>
              <a:t>degree order of the relay layer </a:t>
            </a:r>
            <a:r>
              <a:rPr b="0" lang="es-ES" sz="1800" spc="-1" strike="noStrike">
                <a:solidFill>
                  <a:srgbClr val="ff0000"/>
                </a:solidFill>
                <a:latin typeface="Comic Sans MS"/>
                <a:ea typeface="Microsoft YaHei"/>
              </a:rPr>
              <a:t>is equivalent to random order.   </a:t>
            </a:r>
            <a:endParaRPr b="0" lang="es-ES" sz="1800" spc="-1" strike="noStrike">
              <a:latin typeface="Arial"/>
            </a:endParaRPr>
          </a:p>
        </p:txBody>
      </p:sp>
      <p:grpSp>
        <p:nvGrpSpPr>
          <p:cNvPr id="473" name="Group 4"/>
          <p:cNvGrpSpPr/>
          <p:nvPr/>
        </p:nvGrpSpPr>
        <p:grpSpPr>
          <a:xfrm>
            <a:off x="0" y="1593720"/>
            <a:ext cx="6108120" cy="5196600"/>
            <a:chOff x="0" y="1593720"/>
            <a:chExt cx="6108120" cy="5196600"/>
          </a:xfrm>
        </p:grpSpPr>
        <p:sp>
          <p:nvSpPr>
            <p:cNvPr id="474" name="AutoShape 3"/>
            <p:cNvSpPr/>
            <p:nvPr/>
          </p:nvSpPr>
          <p:spPr>
            <a:xfrm>
              <a:off x="0" y="1593720"/>
              <a:ext cx="6101640" cy="5190480"/>
            </a:xfrm>
            <a:prstGeom prst="rect">
              <a:avLst/>
            </a:prstGeom>
            <a:noFill/>
            <a:ln w="0">
              <a:noFill/>
            </a:ln>
          </p:spPr>
          <p:style>
            <a:lnRef idx="0"/>
            <a:fillRef idx="0"/>
            <a:effectRef idx="0"/>
            <a:fontRef idx="minor"/>
          </p:style>
        </p:sp>
        <p:pic>
          <p:nvPicPr>
            <p:cNvPr id="475" name="Picture 5" descr=""/>
            <p:cNvPicPr/>
            <p:nvPr/>
          </p:nvPicPr>
          <p:blipFill>
            <a:blip r:embed="rId1"/>
            <a:stretch/>
          </p:blipFill>
          <p:spPr>
            <a:xfrm>
              <a:off x="0" y="1593720"/>
              <a:ext cx="6108120" cy="5196600"/>
            </a:xfrm>
            <a:prstGeom prst="rect">
              <a:avLst/>
            </a:prstGeom>
            <a:ln w="0">
              <a:noFill/>
            </a:ln>
          </p:spPr>
        </p:pic>
      </p:grpSp>
    </p:spTree>
  </p:cSld>
  <mc:AlternateContent>
    <mc:Choice Requires="p14">
      <p:transition spd="slow" p14:dur="2000"/>
    </mc:Choice>
    <mc:Fallback>
      <p:transition spd="slow"/>
    </mc:Fallback>
  </mc:AlternateContent>
  <p:timing>
    <p:tnLst>
      <p:par>
        <p:cTn id="141" dur="indefinite" restart="never" nodeType="tmRoot">
          <p:childTnLst>
            <p:seq>
              <p:cTn id="142" dur="indefinite" nodeType="mainSeq">
                <p:childTnLst>
                  <p:par>
                    <p:cTn id="143" fill="hold">
                      <p:stCondLst>
                        <p:cond delay="indefinite"/>
                      </p:stCondLst>
                      <p:childTnLst>
                        <p:par>
                          <p:cTn id="144" fill="hold">
                            <p:stCondLst>
                              <p:cond delay="0"/>
                            </p:stCondLst>
                            <p:childTnLst>
                              <p:par>
                                <p:cTn id="145" nodeType="clickEffect" fill="hold" presetClass="entr" presetID="1">
                                  <p:stCondLst>
                                    <p:cond delay="0"/>
                                  </p:stCondLst>
                                  <p:childTnLst>
                                    <p:set>
                                      <p:cBhvr>
                                        <p:cTn id="146" dur="1" fill="hold">
                                          <p:stCondLst>
                                            <p:cond delay="0"/>
                                          </p:stCondLst>
                                        </p:cTn>
                                        <p:tgtEl>
                                          <p:spTgt spid="470"/>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nodeType="clickEffect" fill="hold" presetClass="entr" presetID="1">
                                  <p:stCondLst>
                                    <p:cond delay="0"/>
                                  </p:stCondLst>
                                  <p:childTnLst>
                                    <p:set>
                                      <p:cBhvr>
                                        <p:cTn id="150" dur="1" fill="hold">
                                          <p:stCondLst>
                                            <p:cond delay="0"/>
                                          </p:stCondLst>
                                        </p:cTn>
                                        <p:tgtEl>
                                          <p:spTgt spid="4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6" name="CustomShape 1"/>
          <p:cNvSpPr/>
          <p:nvPr/>
        </p:nvSpPr>
        <p:spPr>
          <a:xfrm>
            <a:off x="35280" y="116640"/>
            <a:ext cx="7559640" cy="363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s-ES" sz="1800" spc="-1" strike="noStrike">
                <a:solidFill>
                  <a:srgbClr val="005cbf"/>
                </a:solidFill>
                <a:latin typeface="Arial Rounded MT Bold"/>
                <a:ea typeface="Microsoft YaHei"/>
              </a:rPr>
              <a:t>Experimental network relay synchronization</a:t>
            </a:r>
            <a:endParaRPr b="0" lang="es-ES" sz="1800" spc="-1" strike="noStrike">
              <a:latin typeface="Arial"/>
            </a:endParaRPr>
          </a:p>
        </p:txBody>
      </p:sp>
      <p:sp>
        <p:nvSpPr>
          <p:cNvPr id="477" name="CustomShape 2"/>
          <p:cNvSpPr/>
          <p:nvPr/>
        </p:nvSpPr>
        <p:spPr>
          <a:xfrm>
            <a:off x="0" y="692640"/>
            <a:ext cx="9216000" cy="363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s-ES" sz="1800" spc="-1" strike="noStrike">
                <a:solidFill>
                  <a:srgbClr val="000000"/>
                </a:solidFill>
                <a:latin typeface="Arial"/>
                <a:ea typeface="Times New Roman"/>
              </a:rPr>
              <a:t>The experiment consist of 3 nets of 7 electronic Rössler-like oscillators each</a:t>
            </a:r>
            <a:endParaRPr b="0" lang="es-ES" sz="1800" spc="-1" strike="noStrike">
              <a:latin typeface="Arial"/>
            </a:endParaRPr>
          </a:p>
        </p:txBody>
      </p:sp>
      <p:grpSp>
        <p:nvGrpSpPr>
          <p:cNvPr id="478" name="Group 4"/>
          <p:cNvGrpSpPr/>
          <p:nvPr/>
        </p:nvGrpSpPr>
        <p:grpSpPr>
          <a:xfrm>
            <a:off x="0" y="1057320"/>
            <a:ext cx="8910000" cy="4249080"/>
            <a:chOff x="0" y="1057320"/>
            <a:chExt cx="8910000" cy="4249080"/>
          </a:xfrm>
        </p:grpSpPr>
        <p:sp>
          <p:nvSpPr>
            <p:cNvPr id="479" name="AutoShape 3"/>
            <p:cNvSpPr/>
            <p:nvPr/>
          </p:nvSpPr>
          <p:spPr>
            <a:xfrm>
              <a:off x="0" y="1057320"/>
              <a:ext cx="8910000" cy="4241160"/>
            </a:xfrm>
            <a:prstGeom prst="rect">
              <a:avLst/>
            </a:prstGeom>
            <a:noFill/>
            <a:ln w="0">
              <a:noFill/>
            </a:ln>
          </p:spPr>
          <p:style>
            <a:lnRef idx="0"/>
            <a:fillRef idx="0"/>
            <a:effectRef idx="0"/>
            <a:fontRef idx="minor"/>
          </p:style>
        </p:sp>
        <p:pic>
          <p:nvPicPr>
            <p:cNvPr id="480" name="Picture 5" descr=""/>
            <p:cNvPicPr/>
            <p:nvPr/>
          </p:nvPicPr>
          <p:blipFill>
            <a:blip r:embed="rId1"/>
            <a:srcRect l="0" t="0" r="63862" b="0"/>
            <a:stretch/>
          </p:blipFill>
          <p:spPr>
            <a:xfrm>
              <a:off x="0" y="1057320"/>
              <a:ext cx="3220200" cy="4249080"/>
            </a:xfrm>
            <a:prstGeom prst="rect">
              <a:avLst/>
            </a:prstGeom>
            <a:ln w="0">
              <a:noFill/>
            </a:ln>
          </p:spPr>
        </p:pic>
      </p:grpSp>
      <p:pic>
        <p:nvPicPr>
          <p:cNvPr id="481" name="Imagen 18" descr=""/>
          <p:cNvPicPr/>
          <p:nvPr/>
        </p:nvPicPr>
        <p:blipFill>
          <a:blip r:embed="rId2"/>
          <a:stretch/>
        </p:blipFill>
        <p:spPr>
          <a:xfrm>
            <a:off x="3614760" y="1057320"/>
            <a:ext cx="5295240" cy="5590440"/>
          </a:xfrm>
          <a:prstGeom prst="rect">
            <a:avLst/>
          </a:prstGeom>
          <a:ln w="0">
            <a:noFill/>
          </a:ln>
        </p:spPr>
      </p:pic>
      <p:grpSp>
        <p:nvGrpSpPr>
          <p:cNvPr id="482" name="Group 8"/>
          <p:cNvGrpSpPr/>
          <p:nvPr/>
        </p:nvGrpSpPr>
        <p:grpSpPr>
          <a:xfrm>
            <a:off x="397440" y="5295240"/>
            <a:ext cx="1573200" cy="1278720"/>
            <a:chOff x="397440" y="5295240"/>
            <a:chExt cx="1573200" cy="1278720"/>
          </a:xfrm>
        </p:grpSpPr>
        <p:sp>
          <p:nvSpPr>
            <p:cNvPr id="483" name="AutoShape 7"/>
            <p:cNvSpPr/>
            <p:nvPr/>
          </p:nvSpPr>
          <p:spPr>
            <a:xfrm>
              <a:off x="397440" y="5295240"/>
              <a:ext cx="1570320" cy="1275480"/>
            </a:xfrm>
            <a:prstGeom prst="rect">
              <a:avLst/>
            </a:prstGeom>
            <a:noFill/>
            <a:ln w="0">
              <a:noFill/>
            </a:ln>
          </p:spPr>
          <p:style>
            <a:lnRef idx="0"/>
            <a:fillRef idx="0"/>
            <a:effectRef idx="0"/>
            <a:fontRef idx="minor"/>
          </p:style>
        </p:sp>
        <p:pic>
          <p:nvPicPr>
            <p:cNvPr id="484" name="Picture 9" descr=""/>
            <p:cNvPicPr/>
            <p:nvPr/>
          </p:nvPicPr>
          <p:blipFill>
            <a:blip r:embed="rId3"/>
            <a:stretch/>
          </p:blipFill>
          <p:spPr>
            <a:xfrm>
              <a:off x="397440" y="5295240"/>
              <a:ext cx="1573200" cy="1278720"/>
            </a:xfrm>
            <a:prstGeom prst="rect">
              <a:avLst/>
            </a:prstGeom>
            <a:ln w="0">
              <a:noFill/>
            </a:ln>
          </p:spPr>
        </p:pic>
      </p:grpSp>
      <p:grpSp>
        <p:nvGrpSpPr>
          <p:cNvPr id="485" name="Group 12"/>
          <p:cNvGrpSpPr/>
          <p:nvPr/>
        </p:nvGrpSpPr>
        <p:grpSpPr>
          <a:xfrm>
            <a:off x="1707480" y="5243040"/>
            <a:ext cx="1515600" cy="1334520"/>
            <a:chOff x="1707480" y="5243040"/>
            <a:chExt cx="1515600" cy="1334520"/>
          </a:xfrm>
        </p:grpSpPr>
        <p:sp>
          <p:nvSpPr>
            <p:cNvPr id="486" name="AutoShape 11"/>
            <p:cNvSpPr/>
            <p:nvPr/>
          </p:nvSpPr>
          <p:spPr>
            <a:xfrm>
              <a:off x="1707480" y="5243040"/>
              <a:ext cx="1512720" cy="1332000"/>
            </a:xfrm>
            <a:prstGeom prst="rect">
              <a:avLst/>
            </a:prstGeom>
            <a:noFill/>
            <a:ln w="0">
              <a:noFill/>
            </a:ln>
          </p:spPr>
          <p:style>
            <a:lnRef idx="0"/>
            <a:fillRef idx="0"/>
            <a:effectRef idx="0"/>
            <a:fontRef idx="minor"/>
          </p:style>
        </p:sp>
        <p:pic>
          <p:nvPicPr>
            <p:cNvPr id="487" name="Picture 13" descr=""/>
            <p:cNvPicPr/>
            <p:nvPr/>
          </p:nvPicPr>
          <p:blipFill>
            <a:blip r:embed="rId4"/>
            <a:stretch/>
          </p:blipFill>
          <p:spPr>
            <a:xfrm>
              <a:off x="1707480" y="5243040"/>
              <a:ext cx="1515600" cy="1334520"/>
            </a:xfrm>
            <a:prstGeom prst="rect">
              <a:avLst/>
            </a:prstGeom>
            <a:ln w="0">
              <a:noFill/>
            </a:ln>
          </p:spPr>
        </p:pic>
      </p:gr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8" name=""/>
          <p:cNvSpPr/>
          <p:nvPr/>
        </p:nvSpPr>
        <p:spPr>
          <a:xfrm>
            <a:off x="396000" y="4212360"/>
            <a:ext cx="6839640" cy="719640"/>
          </a:xfrm>
          <a:prstGeom prst="rect">
            <a:avLst/>
          </a:prstGeom>
          <a:gradFill rotWithShape="0">
            <a:gsLst>
              <a:gs pos="0">
                <a:srgbClr val="ffff00">
                  <a:alpha val="0"/>
                </a:srgbClr>
              </a:gs>
              <a:gs pos="50000">
                <a:srgbClr val="ffff00"/>
              </a:gs>
              <a:gs pos="100000">
                <a:srgbClr val="ffff00">
                  <a:alpha val="0"/>
                </a:srgbClr>
              </a:gs>
            </a:gsLst>
            <a:lin ang="5400000"/>
          </a:gradFill>
          <a:ln w="0">
            <a:solidFill>
              <a:srgbClr val="3465a4"/>
            </a:solidFill>
          </a:ln>
        </p:spPr>
        <p:style>
          <a:lnRef idx="0"/>
          <a:fillRef idx="0"/>
          <a:effectRef idx="0"/>
          <a:fontRef idx="minor"/>
        </p:style>
      </p:sp>
      <p:sp>
        <p:nvSpPr>
          <p:cNvPr id="489" name="CustomShape 1"/>
          <p:cNvSpPr/>
          <p:nvPr/>
        </p:nvSpPr>
        <p:spPr>
          <a:xfrm>
            <a:off x="103320" y="358920"/>
            <a:ext cx="9039600" cy="6150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s-ES" sz="1800" spc="-1" strike="noStrike">
              <a:latin typeface="Arial"/>
            </a:endParaRPr>
          </a:p>
          <a:p>
            <a:pPr marL="285840" indent="-283680">
              <a:lnSpc>
                <a:spcPct val="100000"/>
              </a:lnSpc>
              <a:buClr>
                <a:srgbClr val="ff0000"/>
              </a:buClr>
              <a:buFont typeface="Wingdings" charset="2"/>
              <a:buChar char=""/>
            </a:pPr>
            <a:r>
              <a:rPr b="0" lang="es-ES" sz="1800" spc="-1" strike="noStrike">
                <a:solidFill>
                  <a:srgbClr val="000000"/>
                </a:solidFill>
                <a:latin typeface="Arial"/>
                <a:ea typeface="Microsoft YaHei"/>
              </a:rPr>
              <a:t>Study of </a:t>
            </a:r>
            <a:r>
              <a:rPr b="0" lang="es-ES" sz="1800" spc="-1" strike="noStrike">
                <a:solidFill>
                  <a:srgbClr val="0070c0"/>
                </a:solidFill>
                <a:latin typeface="Arial"/>
                <a:ea typeface="Microsoft YaHei"/>
              </a:rPr>
              <a:t>inter-layer </a:t>
            </a:r>
            <a:r>
              <a:rPr b="1" lang="es-ES" sz="1800" spc="-1" strike="noStrike">
                <a:solidFill>
                  <a:srgbClr val="0070c0"/>
                </a:solidFill>
                <a:latin typeface="Arial"/>
                <a:ea typeface="Microsoft YaHei"/>
              </a:rPr>
              <a:t>high order relay synchronization </a:t>
            </a:r>
            <a:r>
              <a:rPr b="0" lang="es-ES" sz="1800" spc="-1" strike="noStrike">
                <a:solidFill>
                  <a:srgbClr val="0070c0"/>
                </a:solidFill>
                <a:latin typeface="Arial"/>
                <a:ea typeface="Microsoft YaHei"/>
              </a:rPr>
              <a:t>in multiplex</a:t>
            </a:r>
            <a:endParaRPr b="0" lang="es-ES" sz="1800" spc="-1" strike="noStrike">
              <a:latin typeface="Arial"/>
            </a:endParaRPr>
          </a:p>
          <a:p>
            <a:pPr marL="285840" indent="-283680">
              <a:lnSpc>
                <a:spcPct val="100000"/>
              </a:lnSpc>
              <a:buNone/>
              <a:tabLst>
                <a:tab algn="l" pos="0"/>
              </a:tabLst>
            </a:pPr>
            <a:endParaRPr b="0" lang="es-ES" sz="1800" spc="-1" strike="noStrike">
              <a:latin typeface="Arial"/>
            </a:endParaRPr>
          </a:p>
          <a:p>
            <a:pPr marL="285840" indent="-283680">
              <a:lnSpc>
                <a:spcPct val="100000"/>
              </a:lnSpc>
              <a:buClr>
                <a:srgbClr val="ff0000"/>
              </a:buClr>
              <a:buFont typeface="Wingdings" charset="2"/>
              <a:buChar char=""/>
              <a:tabLst>
                <a:tab algn="l" pos="0"/>
              </a:tabLst>
            </a:pPr>
            <a:r>
              <a:rPr b="0" lang="es-ES" sz="1800" spc="-1" strike="noStrike">
                <a:solidFill>
                  <a:srgbClr val="0070c0"/>
                </a:solidFill>
                <a:latin typeface="Arial"/>
                <a:ea typeface="Microsoft YaHei"/>
              </a:rPr>
              <a:t> </a:t>
            </a:r>
            <a:r>
              <a:rPr b="0" lang="es-ES" sz="1800" spc="-1" strike="noStrike">
                <a:solidFill>
                  <a:srgbClr val="0070c0"/>
                </a:solidFill>
                <a:latin typeface="Arial"/>
                <a:ea typeface="Microsoft YaHei"/>
              </a:rPr>
              <a:t>MSF framework for inter-layer dynamics </a:t>
            </a:r>
            <a:r>
              <a:rPr b="0" lang="es-ES" sz="1800" spc="-1" strike="noStrike">
                <a:solidFill>
                  <a:srgbClr val="000000"/>
                </a:solidFill>
                <a:latin typeface="Arial"/>
                <a:ea typeface="Microsoft YaHei"/>
              </a:rPr>
              <a:t>in general multiplex: </a:t>
            </a:r>
            <a:endParaRPr b="0" lang="es-ES" sz="1800" spc="-1" strike="noStrike">
              <a:latin typeface="Arial"/>
            </a:endParaRPr>
          </a:p>
          <a:p>
            <a:pPr marL="285840" indent="-283680">
              <a:lnSpc>
                <a:spcPct val="100000"/>
              </a:lnSpc>
              <a:buNone/>
              <a:tabLst>
                <a:tab algn="l" pos="0"/>
              </a:tabLst>
            </a:pPr>
            <a:r>
              <a:rPr b="0" lang="es-ES" sz="1800" spc="-1" strike="noStrike">
                <a:solidFill>
                  <a:srgbClr val="000000"/>
                </a:solidFill>
                <a:latin typeface="Arial"/>
                <a:ea typeface="Microsoft YaHei"/>
              </a:rPr>
              <a:t>	</a:t>
            </a:r>
            <a:r>
              <a:rPr b="0" lang="es-ES" sz="1800" spc="-1" strike="noStrike">
                <a:solidFill>
                  <a:srgbClr val="000000"/>
                </a:solidFill>
                <a:latin typeface="Arial"/>
                <a:ea typeface="Microsoft YaHei"/>
              </a:rPr>
              <a:t>- Existence and stability of relay inter-layer sync solution in identical layers.</a:t>
            </a:r>
            <a:endParaRPr b="0" lang="es-ES" sz="1800" spc="-1" strike="noStrike">
              <a:latin typeface="Arial"/>
            </a:endParaRPr>
          </a:p>
          <a:p>
            <a:pPr marL="285840" indent="-283680">
              <a:lnSpc>
                <a:spcPct val="100000"/>
              </a:lnSpc>
              <a:buNone/>
              <a:tabLst>
                <a:tab algn="l" pos="0"/>
              </a:tabLst>
            </a:pPr>
            <a:endParaRPr b="0" lang="es-ES" sz="1800" spc="-1" strike="noStrike">
              <a:latin typeface="Arial"/>
            </a:endParaRPr>
          </a:p>
          <a:p>
            <a:pPr marL="285840" indent="-283680">
              <a:lnSpc>
                <a:spcPct val="100000"/>
              </a:lnSpc>
              <a:buClr>
                <a:srgbClr val="ff0000"/>
              </a:buClr>
              <a:buFont typeface="Wingdings" charset="2"/>
              <a:buChar char=""/>
              <a:tabLst>
                <a:tab algn="l" pos="0"/>
              </a:tabLst>
            </a:pPr>
            <a:r>
              <a:rPr b="0" lang="es-ES" sz="1800" spc="-1" strike="noStrike">
                <a:solidFill>
                  <a:srgbClr val="000000"/>
                </a:solidFill>
                <a:latin typeface="Arial"/>
                <a:ea typeface="Microsoft YaHei"/>
              </a:rPr>
              <a:t>Robustness against demultiplexing. </a:t>
            </a:r>
            <a:endParaRPr b="0" lang="es-ES" sz="1800" spc="-1" strike="noStrike">
              <a:latin typeface="Arial"/>
            </a:endParaRPr>
          </a:p>
          <a:p>
            <a:pPr lvl="1" marL="743040" indent="-285480">
              <a:lnSpc>
                <a:spcPct val="100000"/>
              </a:lnSpc>
              <a:buClr>
                <a:srgbClr val="ff0000"/>
              </a:buClr>
              <a:buFont typeface="Wingdings" charset="2"/>
              <a:buChar char=""/>
              <a:tabLst>
                <a:tab algn="l" pos="0"/>
              </a:tabLst>
            </a:pPr>
            <a:r>
              <a:rPr b="0" lang="es-ES" sz="1800" spc="-1" strike="noStrike">
                <a:solidFill>
                  <a:srgbClr val="000000"/>
                </a:solidFill>
                <a:latin typeface="Arial"/>
                <a:ea typeface="Microsoft YaHei"/>
              </a:rPr>
              <a:t>The relay synchrony depends on the </a:t>
            </a:r>
            <a:r>
              <a:rPr b="0" i="1" lang="es-ES" sz="1800" spc="-1" strike="noStrike">
                <a:solidFill>
                  <a:srgbClr val="000000"/>
                </a:solidFill>
                <a:latin typeface="Arial"/>
                <a:ea typeface="Microsoft YaHei"/>
              </a:rPr>
              <a:t>low degree </a:t>
            </a:r>
            <a:r>
              <a:rPr b="0" lang="es-ES" sz="1800" spc="-1" strike="noStrike">
                <a:solidFill>
                  <a:srgbClr val="000000"/>
                </a:solidFill>
                <a:latin typeface="Arial"/>
                <a:ea typeface="Microsoft YaHei"/>
              </a:rPr>
              <a:t>nodes.  </a:t>
            </a:r>
            <a:endParaRPr b="0" lang="es-ES" sz="1800" spc="-1" strike="noStrike">
              <a:latin typeface="Arial"/>
            </a:endParaRPr>
          </a:p>
          <a:p>
            <a:pPr marL="285840" indent="-283680">
              <a:lnSpc>
                <a:spcPct val="100000"/>
              </a:lnSpc>
              <a:buNone/>
              <a:tabLst>
                <a:tab algn="l" pos="0"/>
              </a:tabLst>
            </a:pPr>
            <a:endParaRPr b="0" lang="es-ES" sz="1800" spc="-1" strike="noStrike">
              <a:latin typeface="Arial"/>
            </a:endParaRPr>
          </a:p>
          <a:p>
            <a:pPr marL="285840" indent="-283680">
              <a:lnSpc>
                <a:spcPct val="100000"/>
              </a:lnSpc>
              <a:buClr>
                <a:srgbClr val="ff0000"/>
              </a:buClr>
              <a:buFont typeface="Wingdings" charset="2"/>
              <a:buChar char=""/>
              <a:tabLst>
                <a:tab algn="l" pos="0"/>
              </a:tabLst>
            </a:pPr>
            <a:r>
              <a:rPr b="0" lang="es-ES" sz="1800" spc="-1" strike="noStrike">
                <a:solidFill>
                  <a:srgbClr val="000000"/>
                </a:solidFill>
                <a:latin typeface="Arial"/>
                <a:ea typeface="Microsoft YaHei"/>
              </a:rPr>
              <a:t>Experimental demostration in electronical multiplex layers </a:t>
            </a:r>
            <a:endParaRPr b="0" lang="es-ES" sz="1800" spc="-1" strike="noStrike">
              <a:latin typeface="Arial"/>
            </a:endParaRPr>
          </a:p>
          <a:p>
            <a:pPr marL="285840" indent="-283680">
              <a:lnSpc>
                <a:spcPct val="100000"/>
              </a:lnSpc>
              <a:buNone/>
              <a:tabLst>
                <a:tab algn="l" pos="0"/>
              </a:tabLst>
            </a:pPr>
            <a:endParaRPr b="0" lang="es-ES" sz="1800" spc="-1" strike="noStrike">
              <a:latin typeface="Arial"/>
            </a:endParaRPr>
          </a:p>
          <a:p>
            <a:pPr marL="285840" indent="-283680">
              <a:lnSpc>
                <a:spcPct val="100000"/>
              </a:lnSpc>
              <a:buNone/>
              <a:tabLst>
                <a:tab algn="l" pos="0"/>
              </a:tabLst>
            </a:pPr>
            <a:endParaRPr b="0" lang="es-ES" sz="1800" spc="-1" strike="noStrike">
              <a:latin typeface="Arial"/>
            </a:endParaRPr>
          </a:p>
          <a:p>
            <a:pPr marL="285840" indent="-283680">
              <a:lnSpc>
                <a:spcPct val="100000"/>
              </a:lnSpc>
              <a:buNone/>
              <a:tabLst>
                <a:tab algn="l" pos="0"/>
              </a:tabLst>
            </a:pPr>
            <a:r>
              <a:rPr b="1" lang="es-ES" sz="1800" spc="-1" strike="noStrike">
                <a:solidFill>
                  <a:srgbClr val="0070c0"/>
                </a:solidFill>
                <a:latin typeface="Arial"/>
                <a:ea typeface="Microsoft YaHei"/>
              </a:rPr>
              <a:t>Related publications:</a:t>
            </a:r>
            <a:endParaRPr b="0" lang="es-ES" sz="1800" spc="-1" strike="noStrike">
              <a:latin typeface="Arial"/>
            </a:endParaRPr>
          </a:p>
          <a:p>
            <a:pPr marL="285840" indent="-283680">
              <a:lnSpc>
                <a:spcPct val="100000"/>
              </a:lnSpc>
              <a:buNone/>
              <a:tabLst>
                <a:tab algn="l" pos="0"/>
              </a:tabLst>
            </a:pPr>
            <a:endParaRPr b="0" lang="es-ES" sz="1800" spc="-1" strike="noStrike">
              <a:latin typeface="Arial"/>
            </a:endParaRPr>
          </a:p>
          <a:p>
            <a:pPr marL="285840" indent="-283680">
              <a:lnSpc>
                <a:spcPct val="100000"/>
              </a:lnSpc>
              <a:buClr>
                <a:srgbClr val="000000"/>
              </a:buClr>
              <a:buFont typeface="Arial"/>
              <a:buChar char="•"/>
              <a:tabLst>
                <a:tab algn="l" pos="0"/>
              </a:tabLst>
            </a:pPr>
            <a:r>
              <a:rPr b="0" lang="es-ES" sz="1400" spc="-1" strike="noStrike">
                <a:solidFill>
                  <a:srgbClr val="000000"/>
                </a:solidFill>
                <a:latin typeface="Arial"/>
                <a:ea typeface="Microsoft YaHei"/>
              </a:rPr>
              <a:t>Relay synchronization in multiplex networks</a:t>
            </a:r>
            <a:endParaRPr b="0" lang="es-ES" sz="1400" spc="-1" strike="noStrike">
              <a:latin typeface="Arial"/>
            </a:endParaRPr>
          </a:p>
          <a:p>
            <a:pPr marL="1440">
              <a:lnSpc>
                <a:spcPct val="100000"/>
              </a:lnSpc>
              <a:buNone/>
              <a:tabLst>
                <a:tab algn="l" pos="0"/>
              </a:tabLst>
            </a:pPr>
            <a:r>
              <a:rPr b="0" lang="es-ES" sz="1400" spc="-1" strike="noStrike">
                <a:solidFill>
                  <a:srgbClr val="000000"/>
                </a:solidFill>
                <a:latin typeface="Arial"/>
                <a:ea typeface="Microsoft YaHei"/>
              </a:rPr>
              <a:t>      </a:t>
            </a:r>
            <a:r>
              <a:rPr b="0" lang="es-ES" sz="1400" spc="-1" strike="noStrike">
                <a:solidFill>
                  <a:srgbClr val="000000"/>
                </a:solidFill>
                <a:latin typeface="Arial"/>
                <a:ea typeface="Microsoft YaHei"/>
              </a:rPr>
              <a:t>I. Leyva, I. Sendiña-Nadal,  R. Sevilla-Escoboza, V. P. Vera-Avila, P. Chholak</a:t>
            </a:r>
            <a:endParaRPr b="0" lang="es-ES" sz="1400" spc="-1" strike="noStrike">
              <a:latin typeface="Arial"/>
            </a:endParaRPr>
          </a:p>
          <a:p>
            <a:pPr marL="1440">
              <a:lnSpc>
                <a:spcPct val="100000"/>
              </a:lnSpc>
              <a:buNone/>
              <a:tabLst>
                <a:tab algn="l" pos="0"/>
              </a:tabLst>
            </a:pPr>
            <a:r>
              <a:rPr b="1" lang="es-ES" sz="1400" spc="-1" strike="noStrike">
                <a:solidFill>
                  <a:srgbClr val="000000"/>
                </a:solidFill>
                <a:latin typeface="Arial"/>
                <a:ea typeface="Microsoft YaHei"/>
              </a:rPr>
              <a:t>      </a:t>
            </a:r>
            <a:r>
              <a:rPr b="1" lang="es-ES" sz="1400" spc="-1" strike="noStrike">
                <a:solidFill>
                  <a:srgbClr val="000000"/>
                </a:solidFill>
                <a:latin typeface="Arial"/>
                <a:ea typeface="Microsoft YaHei"/>
              </a:rPr>
              <a:t>Scientific Rep. 8,  8629 (2018)</a:t>
            </a:r>
            <a:endParaRPr b="0" lang="es-ES" sz="1400" spc="-1" strike="noStrike">
              <a:latin typeface="Arial"/>
            </a:endParaRPr>
          </a:p>
          <a:p>
            <a:pPr marL="285840" indent="-283680">
              <a:lnSpc>
                <a:spcPct val="100000"/>
              </a:lnSpc>
              <a:buNone/>
              <a:tabLst>
                <a:tab algn="l" pos="0"/>
              </a:tabLst>
            </a:pPr>
            <a:endParaRPr b="0" lang="es-ES" sz="1400" spc="-1" strike="noStrike">
              <a:latin typeface="Arial"/>
            </a:endParaRPr>
          </a:p>
          <a:p>
            <a:pPr marL="285840" indent="-283680">
              <a:lnSpc>
                <a:spcPct val="100000"/>
              </a:lnSpc>
              <a:buClr>
                <a:srgbClr val="000000"/>
              </a:buClr>
              <a:buFont typeface="Arial"/>
              <a:buChar char="•"/>
              <a:tabLst>
                <a:tab algn="l" pos="0"/>
              </a:tabLst>
            </a:pPr>
            <a:r>
              <a:rPr b="0" lang="es-ES" sz="1400" spc="-1" strike="noStrike">
                <a:solidFill>
                  <a:srgbClr val="000000"/>
                </a:solidFill>
                <a:latin typeface="Arial"/>
                <a:ea typeface="Microsoft YaHei"/>
              </a:rPr>
              <a:t>Inter-layer synchronization in multiplex networks of non-identical layers</a:t>
            </a:r>
            <a:endParaRPr b="0" lang="es-ES" sz="1400" spc="-1" strike="noStrike">
              <a:latin typeface="Arial"/>
            </a:endParaRPr>
          </a:p>
          <a:p>
            <a:pPr marL="285840" indent="-283680">
              <a:lnSpc>
                <a:spcPct val="100000"/>
              </a:lnSpc>
              <a:buNone/>
              <a:tabLst>
                <a:tab algn="l" pos="0"/>
              </a:tabLst>
            </a:pPr>
            <a:r>
              <a:rPr b="0" lang="es-ES" sz="1400" spc="-1" strike="noStrike">
                <a:solidFill>
                  <a:srgbClr val="000000"/>
                </a:solidFill>
                <a:latin typeface="Arial"/>
                <a:ea typeface="Microsoft YaHei"/>
              </a:rPr>
              <a:t>      </a:t>
            </a:r>
            <a:r>
              <a:rPr b="0" lang="es-ES" sz="1400" spc="-1" strike="noStrike">
                <a:solidFill>
                  <a:srgbClr val="000000"/>
                </a:solidFill>
                <a:latin typeface="Arial"/>
                <a:ea typeface="Microsoft YaHei"/>
              </a:rPr>
              <a:t>I. Leyva, R. Sevilla-Escoboza, I. Sendiña-Nadal R. Gutiérrez, J.M. Buldú, and S. Boccaletti </a:t>
            </a:r>
            <a:endParaRPr b="0" lang="es-ES" sz="1400" spc="-1" strike="noStrike">
              <a:latin typeface="Arial"/>
            </a:endParaRPr>
          </a:p>
          <a:p>
            <a:pPr marL="285840" indent="-283680">
              <a:lnSpc>
                <a:spcPct val="100000"/>
              </a:lnSpc>
              <a:buNone/>
              <a:tabLst>
                <a:tab algn="l" pos="0"/>
              </a:tabLst>
            </a:pPr>
            <a:r>
              <a:rPr b="1" lang="es-ES" sz="1400" spc="-1" strike="noStrike">
                <a:solidFill>
                  <a:srgbClr val="000000"/>
                </a:solidFill>
                <a:latin typeface="Arial"/>
                <a:ea typeface="Microsoft YaHei"/>
              </a:rPr>
              <a:t>	</a:t>
            </a:r>
            <a:r>
              <a:rPr b="1" lang="es-ES" sz="1400" spc="-1" strike="noStrike">
                <a:solidFill>
                  <a:srgbClr val="000000"/>
                </a:solidFill>
                <a:latin typeface="Arial"/>
                <a:ea typeface="Microsoft YaHei"/>
              </a:rPr>
              <a:t>Scientific Rep. 7, 45475 (2017).</a:t>
            </a:r>
            <a:endParaRPr b="0" lang="es-ES" sz="1400" spc="-1" strike="noStrike">
              <a:latin typeface="Arial"/>
            </a:endParaRPr>
          </a:p>
          <a:p>
            <a:pPr marL="285840" indent="-283680">
              <a:lnSpc>
                <a:spcPct val="100000"/>
              </a:lnSpc>
              <a:buNone/>
              <a:tabLst>
                <a:tab algn="l" pos="0"/>
              </a:tabLst>
            </a:pPr>
            <a:endParaRPr b="0" lang="es-ES" sz="1400" spc="-1" strike="noStrike">
              <a:latin typeface="Arial"/>
            </a:endParaRPr>
          </a:p>
          <a:p>
            <a:pPr marL="285840" indent="-283680">
              <a:lnSpc>
                <a:spcPct val="100000"/>
              </a:lnSpc>
              <a:buClr>
                <a:srgbClr val="000000"/>
              </a:buClr>
              <a:buFont typeface="Arial"/>
              <a:buChar char="•"/>
              <a:tabLst>
                <a:tab algn="l" pos="0"/>
              </a:tabLst>
            </a:pPr>
            <a:r>
              <a:rPr b="0" lang="es-ES" sz="1400" spc="-1" strike="noStrike">
                <a:solidFill>
                  <a:srgbClr val="000000"/>
                </a:solidFill>
                <a:latin typeface="Arial"/>
                <a:ea typeface="Microsoft YaHei"/>
              </a:rPr>
              <a:t>Inter-layer synchronization in multiplex networks of identical layers,</a:t>
            </a:r>
            <a:endParaRPr b="0" lang="es-ES" sz="1400" spc="-1" strike="noStrike">
              <a:latin typeface="Arial"/>
            </a:endParaRPr>
          </a:p>
          <a:p>
            <a:pPr marL="285840" indent="-283680">
              <a:lnSpc>
                <a:spcPct val="100000"/>
              </a:lnSpc>
              <a:buNone/>
              <a:tabLst>
                <a:tab algn="l" pos="0"/>
              </a:tabLst>
            </a:pPr>
            <a:r>
              <a:rPr b="0" lang="es-ES" sz="1400" spc="-1" strike="noStrike">
                <a:solidFill>
                  <a:srgbClr val="000000"/>
                </a:solidFill>
                <a:latin typeface="Arial"/>
                <a:ea typeface="Microsoft YaHei"/>
              </a:rPr>
              <a:t>      </a:t>
            </a:r>
            <a:r>
              <a:rPr b="0" lang="es-ES" sz="1400" spc="-1" strike="noStrike">
                <a:solidFill>
                  <a:srgbClr val="000000"/>
                </a:solidFill>
                <a:latin typeface="Arial"/>
                <a:ea typeface="Microsoft YaHei"/>
              </a:rPr>
              <a:t>R. Sevilla-Escoboza, I. Sendiña-Nadal, I. Leyva, R. Gutiérrez, J.M. Buldú, and S. Boccaletti, </a:t>
            </a:r>
            <a:endParaRPr b="0" lang="es-ES" sz="1400" spc="-1" strike="noStrike">
              <a:latin typeface="Arial"/>
            </a:endParaRPr>
          </a:p>
          <a:p>
            <a:pPr marL="285840" indent="-283680">
              <a:lnSpc>
                <a:spcPct val="100000"/>
              </a:lnSpc>
              <a:buNone/>
              <a:tabLst>
                <a:tab algn="l" pos="0"/>
              </a:tabLst>
            </a:pPr>
            <a:r>
              <a:rPr b="1" lang="es-ES" sz="1400" spc="-1" strike="noStrike">
                <a:solidFill>
                  <a:srgbClr val="000000"/>
                </a:solidFill>
                <a:latin typeface="Arial"/>
                <a:ea typeface="Microsoft YaHei"/>
              </a:rPr>
              <a:t>      </a:t>
            </a:r>
            <a:r>
              <a:rPr b="1" lang="es-ES" sz="1400" spc="-1" strike="noStrike">
                <a:solidFill>
                  <a:srgbClr val="000000"/>
                </a:solidFill>
                <a:latin typeface="Arial"/>
                <a:ea typeface="Microsoft YaHei"/>
              </a:rPr>
              <a:t>Chaos 26, 065304 (2016).</a:t>
            </a:r>
            <a:endParaRPr b="0" lang="es-ES" sz="1400" spc="-1" strike="noStrike">
              <a:latin typeface="Arial"/>
            </a:endParaRPr>
          </a:p>
          <a:p>
            <a:pPr marL="285840" indent="-283680">
              <a:lnSpc>
                <a:spcPct val="100000"/>
              </a:lnSpc>
              <a:buNone/>
              <a:tabLst>
                <a:tab algn="l" pos="0"/>
              </a:tabLst>
            </a:pPr>
            <a:endParaRPr b="0" lang="es-ES" sz="1400" spc="-1" strike="noStrike">
              <a:latin typeface="Arial"/>
            </a:endParaRPr>
          </a:p>
        </p:txBody>
      </p:sp>
      <p:sp>
        <p:nvSpPr>
          <p:cNvPr id="490" name="CustomShape 2"/>
          <p:cNvSpPr/>
          <p:nvPr/>
        </p:nvSpPr>
        <p:spPr>
          <a:xfrm>
            <a:off x="103320" y="179280"/>
            <a:ext cx="4569480" cy="454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s-ES" sz="2400" spc="-1" strike="noStrike">
                <a:solidFill>
                  <a:srgbClr val="005cbf"/>
                </a:solidFill>
                <a:latin typeface="Calibri"/>
                <a:ea typeface="Microsoft YaHei"/>
              </a:rPr>
              <a:t>Conclusions</a:t>
            </a:r>
            <a:endParaRPr b="0" lang="es-ES" sz="24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1" name="CustomShape 1"/>
          <p:cNvSpPr/>
          <p:nvPr/>
        </p:nvSpPr>
        <p:spPr>
          <a:xfrm flipH="1">
            <a:off x="4209480" y="2313000"/>
            <a:ext cx="288000" cy="398880"/>
          </a:xfrm>
          <a:custGeom>
            <a:avLst/>
            <a:gdLst/>
            <a:ahLst/>
            <a:rect l="l" t="t" r="r" b="b"/>
            <a:pathLst>
              <a:path w="288925" h="400050">
                <a:moveTo>
                  <a:pt x="0" y="0"/>
                </a:moveTo>
                <a:lnTo>
                  <a:pt x="21600" y="21600"/>
                </a:lnTo>
              </a:path>
            </a:pathLst>
          </a:custGeom>
          <a:noFill/>
          <a:ln w="38160">
            <a:solidFill>
              <a:srgbClr val="f79646"/>
            </a:solidFill>
            <a:round/>
            <a:tailEnd len="med" type="triangle" w="med"/>
          </a:ln>
          <a:effectLst>
            <a:outerShdw algn="ctr" dir="5400000" dist="23040" rotWithShape="0">
              <a:srgbClr val="000000">
                <a:alpha val="36000"/>
              </a:srgbClr>
            </a:outerShdw>
          </a:effectLst>
        </p:spPr>
        <p:style>
          <a:lnRef idx="0"/>
          <a:fillRef idx="0"/>
          <a:effectRef idx="0"/>
          <a:fontRef idx="minor"/>
        </p:style>
      </p:sp>
      <p:sp>
        <p:nvSpPr>
          <p:cNvPr id="492" name="CustomShape 5"/>
          <p:cNvSpPr/>
          <p:nvPr/>
        </p:nvSpPr>
        <p:spPr>
          <a:xfrm>
            <a:off x="32040" y="135360"/>
            <a:ext cx="6771240" cy="363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s-ES" sz="1800" spc="-1" strike="noStrike">
                <a:solidFill>
                  <a:srgbClr val="005cbf"/>
                </a:solidFill>
                <a:latin typeface="Arial Rounded MT Bold"/>
                <a:ea typeface="Microsoft YaHei"/>
              </a:rPr>
              <a:t>Relay synchronization in multiplex networks</a:t>
            </a:r>
            <a:endParaRPr b="0" lang="es-ES" sz="1800" spc="-1" strike="noStrike">
              <a:latin typeface="Arial"/>
            </a:endParaRPr>
          </a:p>
        </p:txBody>
      </p:sp>
      <p:sp>
        <p:nvSpPr>
          <p:cNvPr id="493" name="CustomShape 7"/>
          <p:cNvSpPr/>
          <p:nvPr/>
        </p:nvSpPr>
        <p:spPr>
          <a:xfrm>
            <a:off x="4354560" y="2133000"/>
            <a:ext cx="504360" cy="174600"/>
          </a:xfrm>
          <a:prstGeom prst="rect">
            <a:avLst/>
          </a:prstGeom>
          <a:solidFill>
            <a:schemeClr val="bg1"/>
          </a:solidFill>
          <a:ln w="9360">
            <a:solidFill>
              <a:srgbClr val="ffffff"/>
            </a:solidFill>
            <a:round/>
          </a:ln>
        </p:spPr>
        <p:style>
          <a:lnRef idx="0"/>
          <a:fillRef idx="0"/>
          <a:effectRef idx="0"/>
          <a:fontRef idx="minor"/>
        </p:style>
      </p:sp>
      <p:sp>
        <p:nvSpPr>
          <p:cNvPr id="494" name="CustomShape 8"/>
          <p:cNvSpPr/>
          <p:nvPr/>
        </p:nvSpPr>
        <p:spPr>
          <a:xfrm>
            <a:off x="0" y="779760"/>
            <a:ext cx="2888640" cy="455400"/>
          </a:xfrm>
          <a:prstGeom prst="rect">
            <a:avLst/>
          </a:prstGeom>
          <a:noFill/>
          <a:ln w="0">
            <a:noFill/>
          </a:ln>
        </p:spPr>
        <p:style>
          <a:lnRef idx="0"/>
          <a:fillRef idx="0"/>
          <a:effectRef idx="0"/>
          <a:fontRef idx="minor"/>
        </p:style>
        <p:txBody>
          <a:bodyPr wrap="none" lIns="90000" rIns="90000" tIns="45000" bIns="45000" anchor="t">
            <a:noAutofit/>
          </a:bodyPr>
          <a:p>
            <a:pPr marL="457200" indent="-457200">
              <a:lnSpc>
                <a:spcPct val="100000"/>
              </a:lnSpc>
              <a:buClr>
                <a:srgbClr val="000000"/>
              </a:buClr>
              <a:buFont typeface="Wingdings" charset="2"/>
              <a:buChar char=""/>
            </a:pPr>
            <a:r>
              <a:rPr b="0" lang="es-ES" sz="2400" spc="-1" strike="noStrike">
                <a:solidFill>
                  <a:srgbClr val="000000"/>
                </a:solidFill>
                <a:latin typeface="Arial"/>
                <a:ea typeface="Microsoft YaHei"/>
              </a:rPr>
              <a:t> </a:t>
            </a:r>
            <a:r>
              <a:rPr b="0" lang="es-ES" sz="2400" spc="-1" strike="noStrike">
                <a:solidFill>
                  <a:srgbClr val="000000"/>
                </a:solidFill>
                <a:latin typeface="Arial"/>
                <a:ea typeface="Microsoft YaHei"/>
              </a:rPr>
              <a:t>Single unit dynamics: Rossler </a:t>
            </a:r>
            <a:endParaRPr b="0" lang="es-ES" sz="2400" spc="-1" strike="noStrike">
              <a:latin typeface="Arial"/>
            </a:endParaRPr>
          </a:p>
        </p:txBody>
      </p:sp>
      <p:grpSp>
        <p:nvGrpSpPr>
          <p:cNvPr id="495" name="Group 4"/>
          <p:cNvGrpSpPr/>
          <p:nvPr/>
        </p:nvGrpSpPr>
        <p:grpSpPr>
          <a:xfrm>
            <a:off x="241560" y="1847160"/>
            <a:ext cx="5825520" cy="2504520"/>
            <a:chOff x="241560" y="1847160"/>
            <a:chExt cx="5825520" cy="2504520"/>
          </a:xfrm>
        </p:grpSpPr>
        <p:sp>
          <p:nvSpPr>
            <p:cNvPr id="496" name="AutoShape 3"/>
            <p:cNvSpPr/>
            <p:nvPr/>
          </p:nvSpPr>
          <p:spPr>
            <a:xfrm>
              <a:off x="241560" y="1847160"/>
              <a:ext cx="5819040" cy="2498040"/>
            </a:xfrm>
            <a:prstGeom prst="rect">
              <a:avLst/>
            </a:prstGeom>
            <a:noFill/>
            <a:ln w="0">
              <a:noFill/>
            </a:ln>
          </p:spPr>
          <p:style>
            <a:lnRef idx="0"/>
            <a:fillRef idx="0"/>
            <a:effectRef idx="0"/>
            <a:fontRef idx="minor"/>
          </p:style>
        </p:sp>
        <p:pic>
          <p:nvPicPr>
            <p:cNvPr id="497" name="Picture 5" descr=""/>
            <p:cNvPicPr/>
            <p:nvPr/>
          </p:nvPicPr>
          <p:blipFill>
            <a:blip r:embed="rId1"/>
            <a:stretch/>
          </p:blipFill>
          <p:spPr>
            <a:xfrm>
              <a:off x="241560" y="1847160"/>
              <a:ext cx="5825520" cy="2504520"/>
            </a:xfrm>
            <a:prstGeom prst="rect">
              <a:avLst/>
            </a:prstGeom>
            <a:ln w="0">
              <a:noFill/>
            </a:ln>
          </p:spPr>
        </p:pic>
      </p:grpSp>
      <p:grpSp>
        <p:nvGrpSpPr>
          <p:cNvPr id="498" name="Grupo 6"/>
          <p:cNvGrpSpPr/>
          <p:nvPr/>
        </p:nvGrpSpPr>
        <p:grpSpPr>
          <a:xfrm>
            <a:off x="3498120" y="3502080"/>
            <a:ext cx="4810680" cy="1008360"/>
            <a:chOff x="3498120" y="3502080"/>
            <a:chExt cx="4810680" cy="1008360"/>
          </a:xfrm>
        </p:grpSpPr>
        <p:sp>
          <p:nvSpPr>
            <p:cNvPr id="499" name="CustomShape 2"/>
            <p:cNvSpPr/>
            <p:nvPr/>
          </p:nvSpPr>
          <p:spPr>
            <a:xfrm>
              <a:off x="5512680" y="3911400"/>
              <a:ext cx="2796120" cy="599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s-ES" sz="1800" spc="-1" strike="noStrike">
                  <a:solidFill>
                    <a:srgbClr val="0070c0"/>
                  </a:solidFill>
                  <a:latin typeface="Arial"/>
                  <a:ea typeface="Microsoft YaHei"/>
                </a:rPr>
                <a:t>G=(0,0,z)</a:t>
              </a:r>
              <a:endParaRPr b="0" lang="es-ES" sz="1800" spc="-1" strike="noStrike">
                <a:latin typeface="Arial"/>
              </a:endParaRPr>
            </a:p>
            <a:p>
              <a:pPr algn="ctr">
                <a:lnSpc>
                  <a:spcPct val="100000"/>
                </a:lnSpc>
                <a:buNone/>
              </a:pPr>
              <a:r>
                <a:rPr b="0" lang="es-ES" sz="1800" spc="-1" strike="noStrike">
                  <a:solidFill>
                    <a:srgbClr val="0070c0"/>
                  </a:solidFill>
                  <a:latin typeface="Arial"/>
                  <a:ea typeface="Microsoft YaHei"/>
                </a:rPr>
                <a:t>Class I</a:t>
              </a:r>
              <a:endParaRPr b="0" lang="es-ES" sz="1800" spc="-1" strike="noStrike">
                <a:latin typeface="Arial"/>
              </a:endParaRPr>
            </a:p>
            <a:p>
              <a:pPr algn="ctr">
                <a:lnSpc>
                  <a:spcPct val="100000"/>
                </a:lnSpc>
                <a:buNone/>
              </a:pPr>
              <a:r>
                <a:rPr b="0" lang="es-ES" sz="1800" spc="-1" strike="noStrike">
                  <a:solidFill>
                    <a:srgbClr val="0070c0"/>
                  </a:solidFill>
                  <a:latin typeface="Arial"/>
                  <a:ea typeface="Microsoft YaHei"/>
                </a:rPr>
                <a:t>for intra-layer sync</a:t>
              </a:r>
              <a:endParaRPr b="0" lang="es-ES" sz="1800" spc="-1" strike="noStrike">
                <a:latin typeface="Arial"/>
              </a:endParaRPr>
            </a:p>
            <a:p>
              <a:pPr algn="ctr">
                <a:lnSpc>
                  <a:spcPct val="100000"/>
                </a:lnSpc>
                <a:buNone/>
              </a:pPr>
              <a:endParaRPr b="0" lang="es-ES" sz="1800" spc="-1" strike="noStrike">
                <a:latin typeface="Arial"/>
              </a:endParaRPr>
            </a:p>
          </p:txBody>
        </p:sp>
        <p:sp>
          <p:nvSpPr>
            <p:cNvPr id="500" name="Rectángulo 20"/>
            <p:cNvSpPr/>
            <p:nvPr/>
          </p:nvSpPr>
          <p:spPr>
            <a:xfrm>
              <a:off x="3498120" y="3502080"/>
              <a:ext cx="2648880" cy="868320"/>
            </a:xfrm>
            <a:prstGeom prst="rect">
              <a:avLst/>
            </a:prstGeom>
            <a:solidFill>
              <a:schemeClr val="accent5">
                <a:alpha val="42000"/>
              </a:schemeClr>
            </a:solidFill>
            <a:ln>
              <a:noFill/>
            </a:ln>
          </p:spPr>
          <p:style>
            <a:lnRef idx="2">
              <a:schemeClr val="accent1">
                <a:shade val="50000"/>
              </a:schemeClr>
            </a:lnRef>
            <a:fillRef idx="1">
              <a:schemeClr val="accent1"/>
            </a:fillRef>
            <a:effectRef idx="0">
              <a:schemeClr val="accent1"/>
            </a:effectRef>
            <a:fontRef idx="minor"/>
          </p:style>
        </p:sp>
      </p:grpSp>
      <p:grpSp>
        <p:nvGrpSpPr>
          <p:cNvPr id="501" name="Grupo 7"/>
          <p:cNvGrpSpPr/>
          <p:nvPr/>
        </p:nvGrpSpPr>
        <p:grpSpPr>
          <a:xfrm>
            <a:off x="2697480" y="1398960"/>
            <a:ext cx="2784960" cy="2055240"/>
            <a:chOff x="2697480" y="1398960"/>
            <a:chExt cx="2784960" cy="2055240"/>
          </a:xfrm>
        </p:grpSpPr>
        <p:sp>
          <p:nvSpPr>
            <p:cNvPr id="502" name="Rectángulo 19"/>
            <p:cNvSpPr/>
            <p:nvPr/>
          </p:nvSpPr>
          <p:spPr>
            <a:xfrm>
              <a:off x="2697480" y="2351520"/>
              <a:ext cx="2365200" cy="1102680"/>
            </a:xfrm>
            <a:prstGeom prst="rect">
              <a:avLst/>
            </a:prstGeom>
            <a:solidFill>
              <a:srgbClr val="ffc000">
                <a:alpha val="42000"/>
              </a:srgbClr>
            </a:solidFill>
            <a:ln>
              <a:noFill/>
            </a:ln>
          </p:spPr>
          <p:style>
            <a:lnRef idx="2">
              <a:schemeClr val="accent1">
                <a:shade val="50000"/>
              </a:schemeClr>
            </a:lnRef>
            <a:fillRef idx="1">
              <a:schemeClr val="accent1"/>
            </a:fillRef>
            <a:effectRef idx="0">
              <a:schemeClr val="accent1"/>
            </a:effectRef>
            <a:fontRef idx="minor"/>
          </p:style>
        </p:sp>
        <p:sp>
          <p:nvSpPr>
            <p:cNvPr id="503" name="CustomShape 6"/>
            <p:cNvSpPr/>
            <p:nvPr/>
          </p:nvSpPr>
          <p:spPr>
            <a:xfrm>
              <a:off x="3225960" y="1398960"/>
              <a:ext cx="2256480" cy="8560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s-ES" sz="2000" spc="-1" strike="noStrike">
                  <a:solidFill>
                    <a:srgbClr val="ff7e00"/>
                  </a:solidFill>
                  <a:latin typeface="Arial"/>
                  <a:ea typeface="Microsoft YaHei"/>
                </a:rPr>
                <a:t>H=(0,y,0)</a:t>
              </a:r>
              <a:endParaRPr b="0" lang="es-ES" sz="2000" spc="-1" strike="noStrike">
                <a:latin typeface="Arial"/>
              </a:endParaRPr>
            </a:p>
            <a:p>
              <a:pPr algn="ctr">
                <a:lnSpc>
                  <a:spcPct val="100000"/>
                </a:lnSpc>
                <a:buNone/>
              </a:pPr>
              <a:r>
                <a:rPr b="0" lang="es-ES" sz="1800" spc="-1" strike="noStrike">
                  <a:solidFill>
                    <a:srgbClr val="ff7e00"/>
                  </a:solidFill>
                  <a:latin typeface="Arial"/>
                  <a:ea typeface="Microsoft YaHei"/>
                </a:rPr>
                <a:t>Class II</a:t>
              </a:r>
              <a:endParaRPr b="0" lang="es-ES" sz="1800" spc="-1" strike="noStrike">
                <a:latin typeface="Arial"/>
              </a:endParaRPr>
            </a:p>
            <a:p>
              <a:pPr algn="ctr">
                <a:lnSpc>
                  <a:spcPct val="100000"/>
                </a:lnSpc>
                <a:buNone/>
              </a:pPr>
              <a:r>
                <a:rPr b="0" lang="es-ES" sz="1800" spc="-1" strike="noStrike">
                  <a:solidFill>
                    <a:srgbClr val="ff7e00"/>
                  </a:solidFill>
                  <a:latin typeface="Arial"/>
                  <a:ea typeface="Microsoft YaHei"/>
                </a:rPr>
                <a:t> </a:t>
              </a:r>
              <a:r>
                <a:rPr b="0" lang="es-ES" sz="1800" spc="-1" strike="noStrike">
                  <a:solidFill>
                    <a:srgbClr val="ff7e00"/>
                  </a:solidFill>
                  <a:latin typeface="Arial"/>
                  <a:ea typeface="Microsoft YaHei"/>
                </a:rPr>
                <a:t>for inter-layer sync</a:t>
              </a:r>
              <a:endParaRPr b="0" lang="es-ES" sz="1800" spc="-1" strike="noStrike">
                <a:latin typeface="Arial"/>
              </a:endParaRPr>
            </a:p>
          </p:txBody>
        </p:sp>
      </p:grpSp>
      <p:grpSp>
        <p:nvGrpSpPr>
          <p:cNvPr id="504" name="Grupo 1"/>
          <p:cNvGrpSpPr/>
          <p:nvPr/>
        </p:nvGrpSpPr>
        <p:grpSpPr>
          <a:xfrm>
            <a:off x="32040" y="5663520"/>
            <a:ext cx="8836200" cy="1138680"/>
            <a:chOff x="32040" y="5663520"/>
            <a:chExt cx="8836200" cy="1138680"/>
          </a:xfrm>
        </p:grpSpPr>
        <p:grpSp>
          <p:nvGrpSpPr>
            <p:cNvPr id="505" name="Group 8"/>
            <p:cNvGrpSpPr/>
            <p:nvPr/>
          </p:nvGrpSpPr>
          <p:grpSpPr>
            <a:xfrm>
              <a:off x="3605400" y="5663520"/>
              <a:ext cx="5262840" cy="1138680"/>
              <a:chOff x="3605400" y="5663520"/>
              <a:chExt cx="5262840" cy="1138680"/>
            </a:xfrm>
          </p:grpSpPr>
          <p:sp>
            <p:nvSpPr>
              <p:cNvPr id="506" name="AutoShape 7"/>
              <p:cNvSpPr/>
              <p:nvPr/>
            </p:nvSpPr>
            <p:spPr>
              <a:xfrm>
                <a:off x="3605400" y="5663520"/>
                <a:ext cx="5252040" cy="1127520"/>
              </a:xfrm>
              <a:prstGeom prst="rect">
                <a:avLst/>
              </a:prstGeom>
              <a:noFill/>
              <a:ln w="0">
                <a:noFill/>
              </a:ln>
            </p:spPr>
            <p:style>
              <a:lnRef idx="0"/>
              <a:fillRef idx="0"/>
              <a:effectRef idx="0"/>
              <a:fontRef idx="minor"/>
            </p:style>
          </p:sp>
          <p:pic>
            <p:nvPicPr>
              <p:cNvPr id="507" name="Picture 9" descr=""/>
              <p:cNvPicPr/>
              <p:nvPr/>
            </p:nvPicPr>
            <p:blipFill>
              <a:blip r:embed="rId2"/>
              <a:stretch/>
            </p:blipFill>
            <p:spPr>
              <a:xfrm>
                <a:off x="3605400" y="5663520"/>
                <a:ext cx="5262840" cy="1138680"/>
              </a:xfrm>
              <a:prstGeom prst="rect">
                <a:avLst/>
              </a:prstGeom>
              <a:ln w="0">
                <a:noFill/>
              </a:ln>
            </p:spPr>
          </p:pic>
        </p:grpSp>
        <p:sp>
          <p:nvSpPr>
            <p:cNvPr id="508" name="CustomShape 3"/>
            <p:cNvSpPr/>
            <p:nvPr/>
          </p:nvSpPr>
          <p:spPr>
            <a:xfrm>
              <a:off x="32040" y="5844240"/>
              <a:ext cx="2539080" cy="454680"/>
            </a:xfrm>
            <a:prstGeom prst="rect">
              <a:avLst/>
            </a:prstGeom>
            <a:noFill/>
            <a:ln w="0">
              <a:noFill/>
            </a:ln>
          </p:spPr>
          <p:style>
            <a:lnRef idx="0"/>
            <a:fillRef idx="0"/>
            <a:effectRef idx="0"/>
            <a:fontRef idx="minor"/>
          </p:style>
          <p:txBody>
            <a:bodyPr wrap="none" lIns="90000" rIns="90000" tIns="45000" bIns="45000" anchor="t">
              <a:noAutofit/>
            </a:bodyPr>
            <a:p>
              <a:pPr marL="343080" indent="-340920">
                <a:lnSpc>
                  <a:spcPct val="100000"/>
                </a:lnSpc>
                <a:buClr>
                  <a:srgbClr val="000000"/>
                </a:buClr>
                <a:buFont typeface="Wingdings" charset="2"/>
                <a:buChar char=""/>
              </a:pPr>
              <a:r>
                <a:rPr b="0" lang="es-ES" sz="2400" spc="-1" strike="noStrike">
                  <a:solidFill>
                    <a:srgbClr val="000000"/>
                  </a:solidFill>
                  <a:latin typeface="Arial"/>
                  <a:ea typeface="Microsoft YaHei"/>
                </a:rPr>
                <a:t>Intralayer </a:t>
              </a:r>
              <a:endParaRPr b="0" lang="es-ES" sz="2400" spc="-1" strike="noStrike">
                <a:latin typeface="Arial"/>
              </a:endParaRPr>
            </a:p>
            <a:p>
              <a:pPr marL="2160">
                <a:lnSpc>
                  <a:spcPct val="100000"/>
                </a:lnSpc>
                <a:buNone/>
              </a:pPr>
              <a:r>
                <a:rPr b="0" lang="es-ES" sz="2400" spc="-1" strike="noStrike">
                  <a:solidFill>
                    <a:srgbClr val="000000"/>
                  </a:solidFill>
                  <a:latin typeface="Arial"/>
                  <a:ea typeface="Microsoft YaHei"/>
                </a:rPr>
                <a:t>    </a:t>
              </a:r>
              <a:r>
                <a:rPr b="0" lang="es-ES" sz="2400" spc="-1" strike="noStrike">
                  <a:solidFill>
                    <a:srgbClr val="000000"/>
                  </a:solidFill>
                  <a:latin typeface="Arial"/>
                  <a:ea typeface="Microsoft YaHei"/>
                </a:rPr>
                <a:t>synchronization error</a:t>
              </a:r>
              <a:endParaRPr b="0" lang="es-ES" sz="2400" spc="-1" strike="noStrike">
                <a:latin typeface="Arial"/>
              </a:endParaRPr>
            </a:p>
          </p:txBody>
        </p:sp>
      </p:grpSp>
      <p:grpSp>
        <p:nvGrpSpPr>
          <p:cNvPr id="509" name="Grupo 15"/>
          <p:cNvGrpSpPr/>
          <p:nvPr/>
        </p:nvGrpSpPr>
        <p:grpSpPr>
          <a:xfrm>
            <a:off x="206640" y="2735640"/>
            <a:ext cx="4343760" cy="2916000"/>
            <a:chOff x="206640" y="2735640"/>
            <a:chExt cx="4343760" cy="2916000"/>
          </a:xfrm>
        </p:grpSpPr>
        <p:grpSp>
          <p:nvGrpSpPr>
            <p:cNvPr id="510" name="Grupo 10"/>
            <p:cNvGrpSpPr/>
            <p:nvPr/>
          </p:nvGrpSpPr>
          <p:grpSpPr>
            <a:xfrm>
              <a:off x="206640" y="2735640"/>
              <a:ext cx="2103120" cy="2916000"/>
              <a:chOff x="206640" y="2735640"/>
              <a:chExt cx="2103120" cy="2916000"/>
            </a:xfrm>
          </p:grpSpPr>
          <p:sp>
            <p:nvSpPr>
              <p:cNvPr id="511" name="Rectángulo 4"/>
              <p:cNvSpPr/>
              <p:nvPr/>
            </p:nvSpPr>
            <p:spPr>
              <a:xfrm>
                <a:off x="1695240" y="2735640"/>
                <a:ext cx="338400" cy="383400"/>
              </a:xfrm>
              <a:prstGeom prst="rect">
                <a:avLst/>
              </a:prstGeom>
              <a:solidFill>
                <a:srgbClr val="92d050">
                  <a:alpha val="24000"/>
                </a:srgbClr>
              </a:solidFill>
              <a:ln>
                <a:noFill/>
              </a:ln>
            </p:spPr>
            <p:style>
              <a:lnRef idx="2">
                <a:schemeClr val="accent1">
                  <a:shade val="50000"/>
                </a:schemeClr>
              </a:lnRef>
              <a:fillRef idx="1">
                <a:schemeClr val="accent1"/>
              </a:fillRef>
              <a:effectRef idx="0">
                <a:schemeClr val="accent1"/>
              </a:effectRef>
              <a:fontRef idx="minor"/>
            </p:style>
          </p:sp>
          <p:grpSp>
            <p:nvGrpSpPr>
              <p:cNvPr id="512" name="Grupo 5"/>
              <p:cNvGrpSpPr/>
              <p:nvPr/>
            </p:nvGrpSpPr>
            <p:grpSpPr>
              <a:xfrm>
                <a:off x="206640" y="4622040"/>
                <a:ext cx="2103120" cy="1029600"/>
                <a:chOff x="206640" y="4622040"/>
                <a:chExt cx="2103120" cy="1029600"/>
              </a:xfrm>
            </p:grpSpPr>
            <p:sp>
              <p:nvSpPr>
                <p:cNvPr id="513" name="CustomShape 6"/>
                <p:cNvSpPr/>
                <p:nvPr/>
              </p:nvSpPr>
              <p:spPr>
                <a:xfrm>
                  <a:off x="910800" y="4834080"/>
                  <a:ext cx="204120" cy="140040"/>
                </a:xfrm>
                <a:prstGeom prst="rect">
                  <a:avLst/>
                </a:prstGeom>
                <a:solidFill>
                  <a:schemeClr val="bg1"/>
                </a:solidFill>
                <a:ln w="9360">
                  <a:solidFill>
                    <a:srgbClr val="ffffff"/>
                  </a:solidFill>
                  <a:round/>
                </a:ln>
              </p:spPr>
              <p:style>
                <a:lnRef idx="0"/>
                <a:fillRef idx="0"/>
                <a:effectRef idx="0"/>
                <a:fontRef idx="minor"/>
              </p:style>
            </p:sp>
            <p:pic>
              <p:nvPicPr>
                <p:cNvPr id="514" name="Picture 6" descr=""/>
                <p:cNvPicPr/>
                <p:nvPr/>
              </p:nvPicPr>
              <p:blipFill>
                <a:blip r:embed="rId3"/>
                <a:srcRect l="0" t="50102" r="54424" b="0"/>
                <a:stretch/>
              </p:blipFill>
              <p:spPr>
                <a:xfrm>
                  <a:off x="1175760" y="4627800"/>
                  <a:ext cx="1134000" cy="928440"/>
                </a:xfrm>
                <a:prstGeom prst="rect">
                  <a:avLst/>
                </a:prstGeom>
                <a:ln w="0">
                  <a:noFill/>
                </a:ln>
              </p:spPr>
            </p:pic>
            <p:sp>
              <p:nvSpPr>
                <p:cNvPr id="515" name="CustomShape 21"/>
                <p:cNvSpPr/>
                <p:nvPr/>
              </p:nvSpPr>
              <p:spPr>
                <a:xfrm>
                  <a:off x="1521720" y="4883040"/>
                  <a:ext cx="220680" cy="140040"/>
                </a:xfrm>
                <a:prstGeom prst="rect">
                  <a:avLst/>
                </a:prstGeom>
                <a:solidFill>
                  <a:schemeClr val="bg1"/>
                </a:solidFill>
                <a:ln w="9360">
                  <a:solidFill>
                    <a:srgbClr val="ffffff"/>
                  </a:solidFill>
                  <a:round/>
                </a:ln>
              </p:spPr>
              <p:style>
                <a:lnRef idx="0"/>
                <a:fillRef idx="0"/>
                <a:effectRef idx="0"/>
                <a:fontRef idx="minor"/>
              </p:style>
            </p:sp>
            <p:pic>
              <p:nvPicPr>
                <p:cNvPr id="516" name="Picture 6" descr=""/>
                <p:cNvPicPr/>
                <p:nvPr/>
              </p:nvPicPr>
              <p:blipFill>
                <a:blip r:embed="rId4"/>
                <a:srcRect l="35176" t="0" r="27818" b="50590"/>
                <a:stretch/>
              </p:blipFill>
              <p:spPr>
                <a:xfrm>
                  <a:off x="541440" y="4622040"/>
                  <a:ext cx="840240" cy="857880"/>
                </a:xfrm>
                <a:prstGeom prst="rect">
                  <a:avLst/>
                </a:prstGeom>
                <a:ln w="0">
                  <a:noFill/>
                </a:ln>
              </p:spPr>
            </p:pic>
            <p:sp>
              <p:nvSpPr>
                <p:cNvPr id="517" name="CustomShape 23"/>
                <p:cNvSpPr/>
                <p:nvPr/>
              </p:nvSpPr>
              <p:spPr>
                <a:xfrm rot="18514200">
                  <a:off x="1227960" y="5329440"/>
                  <a:ext cx="238320" cy="144360"/>
                </a:xfrm>
                <a:prstGeom prst="rect">
                  <a:avLst/>
                </a:prstGeom>
                <a:solidFill>
                  <a:schemeClr val="bg1"/>
                </a:solidFill>
                <a:ln w="9360">
                  <a:solidFill>
                    <a:srgbClr val="ffffff"/>
                  </a:solidFill>
                  <a:round/>
                </a:ln>
              </p:spPr>
              <p:style>
                <a:lnRef idx="0"/>
                <a:fillRef idx="0"/>
                <a:effectRef idx="0"/>
                <a:fontRef idx="minor"/>
              </p:style>
            </p:sp>
            <p:sp>
              <p:nvSpPr>
                <p:cNvPr id="518" name="CustomShape 24"/>
                <p:cNvSpPr/>
                <p:nvPr/>
              </p:nvSpPr>
              <p:spPr>
                <a:xfrm rot="18514200">
                  <a:off x="329760" y="5187240"/>
                  <a:ext cx="266760" cy="443520"/>
                </a:xfrm>
                <a:prstGeom prst="rect">
                  <a:avLst/>
                </a:prstGeom>
                <a:solidFill>
                  <a:schemeClr val="bg1"/>
                </a:solidFill>
                <a:ln w="9360">
                  <a:solidFill>
                    <a:srgbClr val="ffffff"/>
                  </a:solidFill>
                  <a:round/>
                </a:ln>
              </p:spPr>
              <p:style>
                <a:lnRef idx="0"/>
                <a:fillRef idx="0"/>
                <a:effectRef idx="0"/>
                <a:fontRef idx="minor"/>
              </p:style>
            </p:sp>
            <p:sp>
              <p:nvSpPr>
                <p:cNvPr id="519" name="CustomShape 25"/>
                <p:cNvSpPr/>
                <p:nvPr/>
              </p:nvSpPr>
              <p:spPr>
                <a:xfrm rot="18514200">
                  <a:off x="712080" y="4941360"/>
                  <a:ext cx="238320" cy="144360"/>
                </a:xfrm>
                <a:prstGeom prst="rect">
                  <a:avLst/>
                </a:prstGeom>
                <a:solidFill>
                  <a:schemeClr val="bg1"/>
                </a:solidFill>
                <a:ln w="9360">
                  <a:solidFill>
                    <a:srgbClr val="ffffff"/>
                  </a:solidFill>
                  <a:round/>
                </a:ln>
              </p:spPr>
              <p:style>
                <a:lnRef idx="0"/>
                <a:fillRef idx="0"/>
                <a:effectRef idx="0"/>
                <a:fontRef idx="minor"/>
              </p:style>
            </p:sp>
          </p:grpSp>
          <p:sp>
            <p:nvSpPr>
              <p:cNvPr id="520" name="Conector: curvado 9"/>
              <p:cNvSpPr/>
              <p:nvPr/>
            </p:nvSpPr>
            <p:spPr>
              <a:xfrm flipH="1" flipV="1" rot="5400000">
                <a:off x="831240" y="3588480"/>
                <a:ext cx="1501920" cy="562320"/>
              </a:xfrm>
              <a:prstGeom prst="curvedConnector3">
                <a:avLst>
                  <a:gd name="adj1" fmla="val 50000"/>
                </a:avLst>
              </a:prstGeom>
              <a:noFill/>
              <a:ln>
                <a:solidFill>
                  <a:srgbClr val="9bbb59"/>
                </a:solidFill>
                <a:round/>
                <a:tailEnd len="med" type="triangle" w="med"/>
              </a:ln>
              <a:effectLst>
                <a:outerShdw blurRad="39960" dir="5400000" dist="23040" rotWithShape="0">
                  <a:srgbClr val="000000">
                    <a:alpha val="35000"/>
                  </a:srgbClr>
                </a:outerShdw>
              </a:effectLst>
            </p:spPr>
            <p:style>
              <a:lnRef idx="3">
                <a:schemeClr val="accent3"/>
              </a:lnRef>
              <a:fillRef idx="0">
                <a:schemeClr val="accent3"/>
              </a:fillRef>
              <a:effectRef idx="2">
                <a:schemeClr val="accent3"/>
              </a:effectRef>
              <a:fontRef idx="minor"/>
            </p:style>
          </p:sp>
        </p:grpSp>
        <p:sp>
          <p:nvSpPr>
            <p:cNvPr id="521" name="CuadroTexto 14"/>
            <p:cNvSpPr/>
            <p:nvPr/>
          </p:nvSpPr>
          <p:spPr>
            <a:xfrm>
              <a:off x="2387160" y="4913640"/>
              <a:ext cx="2163240" cy="401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4f6228"/>
                  </a:solidFill>
                  <a:latin typeface="Arial"/>
                  <a:ea typeface="DejaVu Sans"/>
                </a:rPr>
                <a:t>Chaotic for every a</a:t>
              </a:r>
              <a:r>
                <a:rPr b="0" lang="es-ES" sz="1800" spc="-1" strike="noStrike" baseline="-25000">
                  <a:solidFill>
                    <a:srgbClr val="4f6228"/>
                  </a:solidFill>
                  <a:latin typeface="Arial"/>
                  <a:ea typeface="DejaVu Sans"/>
                </a:rPr>
                <a:t>k</a:t>
              </a:r>
              <a:endParaRPr b="0" lang="es-ES" sz="1800" spc="-1" strike="noStrike">
                <a:latin typeface="Arial"/>
              </a:endParaRPr>
            </a:p>
          </p:txBody>
        </p:sp>
      </p:grpSp>
      <p:pic>
        <p:nvPicPr>
          <p:cNvPr id="522" name="Picture 2" descr=""/>
          <p:cNvPicPr/>
          <p:nvPr/>
        </p:nvPicPr>
        <p:blipFill>
          <a:blip r:embed="rId5"/>
          <a:stretch/>
        </p:blipFill>
        <p:spPr>
          <a:xfrm>
            <a:off x="5561640" y="696960"/>
            <a:ext cx="3405240" cy="2529000"/>
          </a:xfrm>
          <a:prstGeom prst="rect">
            <a:avLst/>
          </a:prstGeom>
          <a:ln w="0">
            <a:noFill/>
          </a:ln>
        </p:spPr>
      </p:pic>
    </p:spTree>
  </p:cSld>
  <mc:AlternateContent>
    <mc:Choice Requires="p14">
      <p:transition spd="slow" p14:dur="2000"/>
    </mc:Choice>
    <mc:Fallback>
      <p:transition spd="slow"/>
    </mc:Fallback>
  </mc:AlternateContent>
  <p:timing>
    <p:tnLst>
      <p:par>
        <p:cTn id="151" dur="indefinite" restart="never" nodeType="tmRoot">
          <p:childTnLst>
            <p:seq>
              <p:cTn id="152" dur="indefinite" nodeType="mainSeq">
                <p:childTnLst>
                  <p:par>
                    <p:cTn id="153" fill="hold">
                      <p:stCondLst>
                        <p:cond delay="indefinite"/>
                      </p:stCondLst>
                      <p:childTnLst>
                        <p:par>
                          <p:cTn id="154" fill="hold">
                            <p:stCondLst>
                              <p:cond delay="0"/>
                            </p:stCondLst>
                            <p:childTnLst>
                              <p:par>
                                <p:cTn id="155" nodeType="clickEffect" fill="hold" presetClass="entr" presetID="1">
                                  <p:stCondLst>
                                    <p:cond delay="0"/>
                                  </p:stCondLst>
                                  <p:childTnLst>
                                    <p:set>
                                      <p:cBhvr>
                                        <p:cTn id="156" dur="1" fill="hold">
                                          <p:stCondLst>
                                            <p:cond delay="0"/>
                                          </p:stCondLst>
                                        </p:cTn>
                                        <p:tgtEl>
                                          <p:spTgt spid="501"/>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nodeType="clickEffect" fill="hold" presetClass="entr" presetID="1">
                                  <p:stCondLst>
                                    <p:cond delay="0"/>
                                  </p:stCondLst>
                                  <p:childTnLst>
                                    <p:set>
                                      <p:cBhvr>
                                        <p:cTn id="160" dur="1" fill="hold">
                                          <p:stCondLst>
                                            <p:cond delay="0"/>
                                          </p:stCondLst>
                                        </p:cTn>
                                        <p:tgtEl>
                                          <p:spTgt spid="498"/>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nodeType="clickEffect" fill="hold" presetClass="entr" presetID="1">
                                  <p:stCondLst>
                                    <p:cond delay="0"/>
                                  </p:stCondLst>
                                  <p:childTnLst>
                                    <p:set>
                                      <p:cBhvr>
                                        <p:cTn id="164" dur="1" fill="hold">
                                          <p:stCondLst>
                                            <p:cond delay="0"/>
                                          </p:stCondLst>
                                        </p:cTn>
                                        <p:tgtEl>
                                          <p:spTgt spid="509"/>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nodeType="clickEffect" fill="hold" presetClass="entr" presetID="1">
                                  <p:stCondLst>
                                    <p:cond delay="0"/>
                                  </p:stCondLst>
                                  <p:childTnLst>
                                    <p:set>
                                      <p:cBhvr>
                                        <p:cTn id="168" dur="1" fill="hold">
                                          <p:stCondLst>
                                            <p:cond delay="0"/>
                                          </p:stCondLst>
                                        </p:cTn>
                                        <p:tgtEl>
                                          <p:spTgt spid="5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23" name="Picture 1" descr=""/>
          <p:cNvPicPr/>
          <p:nvPr/>
        </p:nvPicPr>
        <p:blipFill>
          <a:blip r:embed="rId1"/>
          <a:srcRect l="0" t="0" r="33122" b="0"/>
          <a:stretch/>
        </p:blipFill>
        <p:spPr>
          <a:xfrm>
            <a:off x="2600280" y="4152960"/>
            <a:ext cx="4456800" cy="2730960"/>
          </a:xfrm>
          <a:prstGeom prst="rect">
            <a:avLst/>
          </a:prstGeom>
          <a:ln w="0">
            <a:noFill/>
          </a:ln>
        </p:spPr>
      </p:pic>
      <p:sp>
        <p:nvSpPr>
          <p:cNvPr id="524" name="CustomShape 1"/>
          <p:cNvSpPr/>
          <p:nvPr/>
        </p:nvSpPr>
        <p:spPr>
          <a:xfrm>
            <a:off x="65160" y="155520"/>
            <a:ext cx="7174440" cy="316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s-ES" sz="2000" spc="-1" strike="noStrike">
                <a:solidFill>
                  <a:srgbClr val="005cbf"/>
                </a:solidFill>
                <a:latin typeface="Arial Rounded MT Bold"/>
                <a:ea typeface="Microsoft YaHei"/>
              </a:rPr>
              <a:t>Inter-layer synchronization in multiplex networks</a:t>
            </a:r>
            <a:endParaRPr b="0" lang="es-ES" sz="2000" spc="-1" strike="noStrike">
              <a:latin typeface="Arial"/>
            </a:endParaRPr>
          </a:p>
        </p:txBody>
      </p:sp>
      <p:pic>
        <p:nvPicPr>
          <p:cNvPr id="525" name="Picture 3" descr=""/>
          <p:cNvPicPr/>
          <p:nvPr/>
        </p:nvPicPr>
        <p:blipFill>
          <a:blip r:embed="rId2"/>
          <a:srcRect l="142094" t="0" r="0" b="0"/>
          <a:stretch/>
        </p:blipFill>
        <p:spPr>
          <a:xfrm>
            <a:off x="217440" y="1125360"/>
            <a:ext cx="3416760" cy="2973960"/>
          </a:xfrm>
          <a:prstGeom prst="rect">
            <a:avLst/>
          </a:prstGeom>
          <a:ln w="0">
            <a:noFill/>
          </a:ln>
        </p:spPr>
      </p:pic>
      <p:sp>
        <p:nvSpPr>
          <p:cNvPr id="526" name="CustomShape 2"/>
          <p:cNvSpPr/>
          <p:nvPr/>
        </p:nvSpPr>
        <p:spPr>
          <a:xfrm>
            <a:off x="217440" y="4361040"/>
            <a:ext cx="964080" cy="342000"/>
          </a:xfrm>
          <a:prstGeom prst="rect">
            <a:avLst/>
          </a:prstGeom>
          <a:noFill/>
          <a:ln w="0">
            <a:noFill/>
          </a:ln>
        </p:spPr>
        <p:style>
          <a:lnRef idx="0"/>
          <a:fillRef idx="0"/>
          <a:effectRef idx="0"/>
          <a:fontRef idx="minor"/>
        </p:style>
      </p:sp>
      <p:sp>
        <p:nvSpPr>
          <p:cNvPr id="527" name="CustomShape 3"/>
          <p:cNvSpPr/>
          <p:nvPr/>
        </p:nvSpPr>
        <p:spPr>
          <a:xfrm>
            <a:off x="7163640" y="5832360"/>
            <a:ext cx="1271520" cy="618120"/>
          </a:xfrm>
          <a:prstGeom prst="rect">
            <a:avLst/>
          </a:prstGeom>
          <a:noFill/>
          <a:ln w="0">
            <a:noFill/>
          </a:ln>
        </p:spPr>
        <p:style>
          <a:lnRef idx="0"/>
          <a:fillRef idx="0"/>
          <a:effectRef idx="0"/>
          <a:fontRef idx="minor"/>
        </p:style>
        <p:txBody>
          <a:bodyPr wrap="none" lIns="90000" rIns="90000" tIns="45000" bIns="45000" anchor="t">
            <a:noAutofit/>
          </a:bodyPr>
          <a:p>
            <a:pPr algn="ctr">
              <a:lnSpc>
                <a:spcPct val="93000"/>
              </a:lnSpc>
              <a:buNone/>
            </a:pPr>
            <a:r>
              <a:rPr b="0" lang="es-ES" sz="1800" spc="-1" strike="noStrike">
                <a:solidFill>
                  <a:srgbClr val="000000"/>
                </a:solidFill>
                <a:latin typeface="Arial"/>
                <a:ea typeface="Microsoft YaHei"/>
              </a:rPr>
              <a:t>Inter-layer </a:t>
            </a:r>
            <a:endParaRPr b="0" lang="es-ES" sz="1800" spc="-1" strike="noStrike">
              <a:latin typeface="Arial"/>
            </a:endParaRPr>
          </a:p>
          <a:p>
            <a:pPr algn="ctr">
              <a:lnSpc>
                <a:spcPct val="93000"/>
              </a:lnSpc>
              <a:buNone/>
            </a:pPr>
            <a:r>
              <a:rPr b="0" lang="es-ES" sz="1800" spc="-1" strike="noStrike">
                <a:solidFill>
                  <a:srgbClr val="000000"/>
                </a:solidFill>
                <a:latin typeface="Arial"/>
                <a:ea typeface="Microsoft YaHei"/>
              </a:rPr>
              <a:t>synchro</a:t>
            </a:r>
            <a:endParaRPr b="0" lang="es-ES" sz="1800" spc="-1" strike="noStrike">
              <a:latin typeface="Arial"/>
            </a:endParaRPr>
          </a:p>
        </p:txBody>
      </p:sp>
      <p:sp>
        <p:nvSpPr>
          <p:cNvPr id="528" name="CustomShape 4"/>
          <p:cNvSpPr/>
          <p:nvPr/>
        </p:nvSpPr>
        <p:spPr>
          <a:xfrm>
            <a:off x="7456320" y="4016520"/>
            <a:ext cx="1356840" cy="61812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buNone/>
            </a:pPr>
            <a:r>
              <a:rPr b="0" lang="es-ES" sz="1800" spc="-1" strike="noStrike">
                <a:solidFill>
                  <a:srgbClr val="000000"/>
                </a:solidFill>
                <a:latin typeface="Arial"/>
                <a:ea typeface="Microsoft YaHei"/>
              </a:rPr>
              <a:t>Intra + Inter</a:t>
            </a:r>
            <a:endParaRPr b="0" lang="es-ES" sz="1800" spc="-1" strike="noStrike">
              <a:latin typeface="Arial"/>
            </a:endParaRPr>
          </a:p>
          <a:p>
            <a:pPr>
              <a:lnSpc>
                <a:spcPct val="93000"/>
              </a:lnSpc>
              <a:buNone/>
            </a:pPr>
            <a:endParaRPr b="0" lang="es-ES" sz="1800" spc="-1" strike="noStrike">
              <a:latin typeface="Arial"/>
            </a:endParaRPr>
          </a:p>
        </p:txBody>
      </p:sp>
      <p:pic>
        <p:nvPicPr>
          <p:cNvPr id="529" name="Imagen 5" descr=""/>
          <p:cNvPicPr/>
          <p:nvPr/>
        </p:nvPicPr>
        <p:blipFill>
          <a:blip r:embed="rId3"/>
          <a:stretch/>
        </p:blipFill>
        <p:spPr>
          <a:xfrm>
            <a:off x="477720" y="560520"/>
            <a:ext cx="8082360" cy="3551760"/>
          </a:xfrm>
          <a:prstGeom prst="rect">
            <a:avLst/>
          </a:prstGeom>
          <a:ln w="0">
            <a:noFill/>
          </a:ln>
        </p:spPr>
      </p:pic>
      <p:sp>
        <p:nvSpPr>
          <p:cNvPr id="530" name="CustomShape 5"/>
          <p:cNvSpPr/>
          <p:nvPr/>
        </p:nvSpPr>
        <p:spPr>
          <a:xfrm>
            <a:off x="150840" y="6089760"/>
            <a:ext cx="2908080" cy="699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i="1" lang="es-ES" sz="2000" spc="-1" strike="noStrike">
                <a:solidFill>
                  <a:srgbClr val="00b050"/>
                </a:solidFill>
                <a:latin typeface="Calibri"/>
                <a:ea typeface="Microsoft YaHei"/>
              </a:rPr>
              <a:t>Chaos 26, 065304 (2016)</a:t>
            </a:r>
            <a:endParaRPr b="0" lang="es-ES" sz="2000" spc="-1" strike="noStrike">
              <a:latin typeface="Arial"/>
            </a:endParaRPr>
          </a:p>
          <a:p>
            <a:pPr>
              <a:lnSpc>
                <a:spcPct val="100000"/>
              </a:lnSpc>
              <a:buNone/>
            </a:pPr>
            <a:r>
              <a:rPr b="1" i="1" lang="es-ES" sz="2000" spc="-1" strike="noStrike">
                <a:solidFill>
                  <a:srgbClr val="00b050"/>
                </a:solidFill>
                <a:latin typeface="Calibri"/>
                <a:ea typeface="Microsoft YaHei"/>
              </a:rPr>
              <a:t>Sci. Rep. 7, 45475 (2017). </a:t>
            </a:r>
            <a:endParaRPr b="0" lang="es-ES" sz="2000" spc="-1" strike="noStrike">
              <a:latin typeface="Arial"/>
            </a:endParaRPr>
          </a:p>
        </p:txBody>
      </p:sp>
      <p:sp>
        <p:nvSpPr>
          <p:cNvPr id="531" name="CustomShape 6"/>
          <p:cNvSpPr/>
          <p:nvPr/>
        </p:nvSpPr>
        <p:spPr>
          <a:xfrm>
            <a:off x="4752360" y="3619440"/>
            <a:ext cx="1271520" cy="618120"/>
          </a:xfrm>
          <a:prstGeom prst="rect">
            <a:avLst/>
          </a:prstGeom>
          <a:noFill/>
          <a:ln w="0">
            <a:noFill/>
          </a:ln>
        </p:spPr>
        <p:style>
          <a:lnRef idx="0"/>
          <a:fillRef idx="0"/>
          <a:effectRef idx="0"/>
          <a:fontRef idx="minor"/>
        </p:style>
        <p:txBody>
          <a:bodyPr wrap="none" lIns="90000" rIns="90000" tIns="45000" bIns="45000" anchor="t">
            <a:noAutofit/>
          </a:bodyPr>
          <a:p>
            <a:pPr algn="ctr">
              <a:lnSpc>
                <a:spcPct val="93000"/>
              </a:lnSpc>
              <a:buNone/>
            </a:pPr>
            <a:r>
              <a:rPr b="0" lang="es-ES" sz="1800" spc="-1" strike="noStrike">
                <a:solidFill>
                  <a:srgbClr val="000000"/>
                </a:solidFill>
                <a:latin typeface="Arial"/>
                <a:ea typeface="Microsoft YaHei"/>
              </a:rPr>
              <a:t>Intra-layer </a:t>
            </a:r>
            <a:endParaRPr b="0" lang="es-ES" sz="1800" spc="-1" strike="noStrike">
              <a:latin typeface="Arial"/>
            </a:endParaRPr>
          </a:p>
          <a:p>
            <a:pPr algn="ctr">
              <a:lnSpc>
                <a:spcPct val="93000"/>
              </a:lnSpc>
              <a:buNone/>
            </a:pPr>
            <a:r>
              <a:rPr b="0" lang="es-ES" sz="1800" spc="-1" strike="noStrike">
                <a:solidFill>
                  <a:srgbClr val="000000"/>
                </a:solidFill>
                <a:latin typeface="Arial"/>
                <a:ea typeface="Microsoft YaHei"/>
              </a:rPr>
              <a:t>synchro</a:t>
            </a:r>
            <a:endParaRPr b="0" lang="es-ES" sz="1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CustomShape 1"/>
          <p:cNvSpPr/>
          <p:nvPr/>
        </p:nvSpPr>
        <p:spPr>
          <a:xfrm>
            <a:off x="108000" y="115920"/>
            <a:ext cx="6335280" cy="455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s-ES" sz="2400" spc="-1" strike="noStrike">
                <a:solidFill>
                  <a:srgbClr val="005cbf"/>
                </a:solidFill>
                <a:latin typeface="Arial"/>
                <a:ea typeface="Microsoft YaHei"/>
              </a:rPr>
              <a:t>Relay and remote synchronization </a:t>
            </a:r>
            <a:endParaRPr b="0" lang="es-ES" sz="2400" spc="-1" strike="noStrike">
              <a:latin typeface="Arial"/>
            </a:endParaRPr>
          </a:p>
        </p:txBody>
      </p:sp>
      <p:sp>
        <p:nvSpPr>
          <p:cNvPr id="167" name="CustomShape 2"/>
          <p:cNvSpPr/>
          <p:nvPr/>
        </p:nvSpPr>
        <p:spPr>
          <a:xfrm>
            <a:off x="108000" y="672480"/>
            <a:ext cx="8499960" cy="638280"/>
          </a:xfrm>
          <a:prstGeom prst="rect">
            <a:avLst/>
          </a:prstGeom>
          <a:noFill/>
          <a:ln w="0">
            <a:noFill/>
          </a:ln>
        </p:spPr>
        <p:style>
          <a:lnRef idx="0"/>
          <a:fillRef idx="0"/>
          <a:effectRef idx="0"/>
          <a:fontRef idx="minor"/>
        </p:style>
        <p:txBody>
          <a:bodyPr wrap="none" lIns="90000" rIns="90000" tIns="45000" bIns="45000" anchor="t">
            <a:noAutofit/>
          </a:bodyPr>
          <a:p>
            <a:pPr>
              <a:lnSpc>
                <a:spcPct val="100000"/>
              </a:lnSpc>
              <a:buNone/>
            </a:pPr>
            <a:r>
              <a:rPr b="0" lang="es-ES" sz="1800" spc="-1" strike="noStrike">
                <a:solidFill>
                  <a:srgbClr val="000000"/>
                </a:solidFill>
                <a:latin typeface="Arial"/>
                <a:ea typeface="Microsoft YaHei"/>
              </a:rPr>
              <a:t>Synchronization of two unlinked dynamical units mediated by a different one, </a:t>
            </a:r>
            <a:endParaRPr b="0" lang="es-ES" sz="1800" spc="-1" strike="noStrike">
              <a:latin typeface="Arial"/>
            </a:endParaRPr>
          </a:p>
          <a:p>
            <a:pPr>
              <a:lnSpc>
                <a:spcPct val="100000"/>
              </a:lnSpc>
              <a:buNone/>
            </a:pPr>
            <a:r>
              <a:rPr b="0" lang="es-ES" sz="1800" spc="-1" strike="noStrike">
                <a:solidFill>
                  <a:srgbClr val="000000"/>
                </a:solidFill>
                <a:latin typeface="Arial"/>
                <a:ea typeface="Microsoft YaHei"/>
              </a:rPr>
              <a:t>which </a:t>
            </a:r>
            <a:r>
              <a:rPr b="0" i="1" lang="es-ES" sz="1800" spc="-1" strike="noStrike">
                <a:solidFill>
                  <a:srgbClr val="000000"/>
                </a:solidFill>
                <a:latin typeface="Arial"/>
                <a:ea typeface="Microsoft YaHei"/>
              </a:rPr>
              <a:t>does not synchronize </a:t>
            </a:r>
            <a:r>
              <a:rPr b="0" lang="es-ES" sz="1800" spc="-1" strike="noStrike">
                <a:solidFill>
                  <a:srgbClr val="000000"/>
                </a:solidFill>
                <a:latin typeface="Arial"/>
                <a:ea typeface="Microsoft YaHei"/>
              </a:rPr>
              <a:t>with them </a:t>
            </a:r>
            <a:endParaRPr b="0" lang="es-ES" sz="1800" spc="-1" strike="noStrike">
              <a:latin typeface="Arial"/>
            </a:endParaRPr>
          </a:p>
        </p:txBody>
      </p:sp>
      <p:grpSp>
        <p:nvGrpSpPr>
          <p:cNvPr id="168" name="Grupo 3"/>
          <p:cNvGrpSpPr/>
          <p:nvPr/>
        </p:nvGrpSpPr>
        <p:grpSpPr>
          <a:xfrm>
            <a:off x="73800" y="4449960"/>
            <a:ext cx="3277080" cy="2284200"/>
            <a:chOff x="73800" y="4449960"/>
            <a:chExt cx="3277080" cy="2284200"/>
          </a:xfrm>
        </p:grpSpPr>
        <p:pic>
          <p:nvPicPr>
            <p:cNvPr id="169" name="Picture 5" descr=""/>
            <p:cNvPicPr/>
            <p:nvPr/>
          </p:nvPicPr>
          <p:blipFill>
            <a:blip r:embed="rId1"/>
            <a:stretch/>
          </p:blipFill>
          <p:spPr>
            <a:xfrm>
              <a:off x="92880" y="4903200"/>
              <a:ext cx="2859480" cy="1830960"/>
            </a:xfrm>
            <a:prstGeom prst="rect">
              <a:avLst/>
            </a:prstGeom>
            <a:ln w="0">
              <a:noFill/>
            </a:ln>
          </p:spPr>
        </p:pic>
        <p:sp>
          <p:nvSpPr>
            <p:cNvPr id="170" name="CustomShape 4"/>
            <p:cNvSpPr/>
            <p:nvPr/>
          </p:nvSpPr>
          <p:spPr>
            <a:xfrm>
              <a:off x="73800" y="4449960"/>
              <a:ext cx="3277080" cy="333000"/>
            </a:xfrm>
            <a:prstGeom prst="rect">
              <a:avLst/>
            </a:prstGeom>
            <a:noFill/>
            <a:ln w="0">
              <a:noFill/>
            </a:ln>
          </p:spPr>
          <p:style>
            <a:lnRef idx="0"/>
            <a:fillRef idx="0"/>
            <a:effectRef idx="0"/>
            <a:fontRef idx="minor"/>
          </p:style>
          <p:txBody>
            <a:bodyPr wrap="none" lIns="90000" rIns="90000" tIns="45000" bIns="45000" anchor="t">
              <a:noAutofit/>
            </a:bodyPr>
            <a:p>
              <a:pPr>
                <a:lnSpc>
                  <a:spcPct val="100000"/>
                </a:lnSpc>
                <a:buNone/>
              </a:pPr>
              <a:r>
                <a:rPr b="0" lang="es-ES" sz="1600" spc="-1" strike="noStrike">
                  <a:solidFill>
                    <a:srgbClr val="0070c0"/>
                  </a:solidFill>
                  <a:latin typeface="Arial"/>
                  <a:ea typeface="Microsoft YaHei"/>
                </a:rPr>
                <a:t>Lasers</a:t>
              </a:r>
              <a:r>
                <a:rPr b="0" lang="es-ES" sz="1200" spc="-1" strike="noStrike">
                  <a:solidFill>
                    <a:srgbClr val="000000"/>
                  </a:solidFill>
                  <a:latin typeface="Arial"/>
                  <a:ea typeface="Microsoft YaHei"/>
                </a:rPr>
                <a:t>. </a:t>
              </a:r>
              <a:r>
                <a:rPr b="0" lang="es-ES" sz="1400" spc="-1" strike="noStrike">
                  <a:solidFill>
                    <a:srgbClr val="000000"/>
                  </a:solidFill>
                  <a:latin typeface="Arial"/>
                  <a:ea typeface="Microsoft YaHei"/>
                </a:rPr>
                <a:t>I. Fisher, PRL 97, 123902 (06)</a:t>
              </a:r>
              <a:endParaRPr b="0" lang="es-ES" sz="1400" spc="-1" strike="noStrike">
                <a:latin typeface="Arial"/>
              </a:endParaRPr>
            </a:p>
          </p:txBody>
        </p:sp>
      </p:grpSp>
      <p:grpSp>
        <p:nvGrpSpPr>
          <p:cNvPr id="171" name="Grupo 45"/>
          <p:cNvGrpSpPr/>
          <p:nvPr/>
        </p:nvGrpSpPr>
        <p:grpSpPr>
          <a:xfrm>
            <a:off x="4436640" y="1495440"/>
            <a:ext cx="4513320" cy="2331720"/>
            <a:chOff x="4436640" y="1495440"/>
            <a:chExt cx="4513320" cy="2331720"/>
          </a:xfrm>
        </p:grpSpPr>
        <p:sp>
          <p:nvSpPr>
            <p:cNvPr id="172" name="CustomShape 5"/>
            <p:cNvSpPr/>
            <p:nvPr/>
          </p:nvSpPr>
          <p:spPr>
            <a:xfrm>
              <a:off x="5964120" y="2048760"/>
              <a:ext cx="2985840" cy="1650960"/>
            </a:xfrm>
            <a:prstGeom prst="rect">
              <a:avLst/>
            </a:prstGeom>
            <a:noFill/>
            <a:ln w="0">
              <a:noFill/>
            </a:ln>
          </p:spPr>
          <p:style>
            <a:lnRef idx="0"/>
            <a:fillRef idx="0"/>
            <a:effectRef idx="0"/>
            <a:fontRef idx="minor"/>
          </p:style>
        </p:sp>
        <p:pic>
          <p:nvPicPr>
            <p:cNvPr id="173" name="Picture 10" descr=""/>
            <p:cNvPicPr/>
            <p:nvPr/>
          </p:nvPicPr>
          <p:blipFill>
            <a:blip r:embed="rId2"/>
            <a:stretch/>
          </p:blipFill>
          <p:spPr>
            <a:xfrm>
              <a:off x="4436640" y="1804680"/>
              <a:ext cx="4513320" cy="2022480"/>
            </a:xfrm>
            <a:prstGeom prst="rect">
              <a:avLst/>
            </a:prstGeom>
            <a:ln w="0">
              <a:noFill/>
            </a:ln>
          </p:spPr>
        </p:pic>
        <p:sp>
          <p:nvSpPr>
            <p:cNvPr id="174" name="CustomShape 9"/>
            <p:cNvSpPr/>
            <p:nvPr/>
          </p:nvSpPr>
          <p:spPr>
            <a:xfrm>
              <a:off x="4930560" y="1495440"/>
              <a:ext cx="3874680" cy="363960"/>
            </a:xfrm>
            <a:prstGeom prst="rect">
              <a:avLst/>
            </a:prstGeom>
            <a:noFill/>
            <a:ln w="0">
              <a:noFill/>
            </a:ln>
          </p:spPr>
          <p:style>
            <a:lnRef idx="0"/>
            <a:fillRef idx="0"/>
            <a:effectRef idx="0"/>
            <a:fontRef idx="minor"/>
          </p:style>
          <p:txBody>
            <a:bodyPr wrap="none" lIns="90000" rIns="90000" tIns="45000" bIns="45000" anchor="t">
              <a:noAutofit/>
            </a:bodyPr>
            <a:p>
              <a:pPr>
                <a:lnSpc>
                  <a:spcPct val="100000"/>
                </a:lnSpc>
                <a:buNone/>
              </a:pPr>
              <a:r>
                <a:rPr b="0" lang="es-ES" sz="1600" spc="-1" strike="noStrike">
                  <a:solidFill>
                    <a:srgbClr val="0070c0"/>
                  </a:solidFill>
                  <a:latin typeface="Arial"/>
                  <a:ea typeface="Microsoft YaHei"/>
                </a:rPr>
                <a:t>Circuits</a:t>
              </a:r>
              <a:r>
                <a:rPr b="0" lang="es-ES" sz="1800" spc="-1" strike="noStrike">
                  <a:solidFill>
                    <a:srgbClr val="000000"/>
                  </a:solidFill>
                  <a:latin typeface="Arial"/>
                  <a:ea typeface="Microsoft YaHei"/>
                </a:rPr>
                <a:t>. </a:t>
              </a:r>
              <a:r>
                <a:rPr b="0" lang="es-ES" sz="1400" spc="-1" strike="noStrike">
                  <a:solidFill>
                    <a:srgbClr val="000000"/>
                  </a:solidFill>
                  <a:latin typeface="Arial"/>
                  <a:ea typeface="Microsoft YaHei"/>
                </a:rPr>
                <a:t>R. Gutierrez PRE 88, 052908 (2013)</a:t>
              </a:r>
              <a:endParaRPr b="0" lang="es-ES" sz="1400" spc="-1" strike="noStrike">
                <a:latin typeface="Arial"/>
              </a:endParaRPr>
            </a:p>
          </p:txBody>
        </p:sp>
      </p:grpSp>
      <p:grpSp>
        <p:nvGrpSpPr>
          <p:cNvPr id="175" name="Grupo 7"/>
          <p:cNvGrpSpPr/>
          <p:nvPr/>
        </p:nvGrpSpPr>
        <p:grpSpPr>
          <a:xfrm>
            <a:off x="4026960" y="3971520"/>
            <a:ext cx="5116320" cy="2762640"/>
            <a:chOff x="4026960" y="3971520"/>
            <a:chExt cx="5116320" cy="2762640"/>
          </a:xfrm>
        </p:grpSpPr>
        <p:sp>
          <p:nvSpPr>
            <p:cNvPr id="176" name="CustomShape 11"/>
            <p:cNvSpPr/>
            <p:nvPr/>
          </p:nvSpPr>
          <p:spPr>
            <a:xfrm>
              <a:off x="4045320" y="4349520"/>
              <a:ext cx="1994760" cy="302760"/>
            </a:xfrm>
            <a:prstGeom prst="rect">
              <a:avLst/>
            </a:prstGeom>
            <a:noFill/>
            <a:ln w="0">
              <a:noFill/>
            </a:ln>
          </p:spPr>
          <p:style>
            <a:lnRef idx="0"/>
            <a:fillRef idx="0"/>
            <a:effectRef idx="0"/>
            <a:fontRef idx="minor"/>
          </p:style>
          <p:txBody>
            <a:bodyPr wrap="none" lIns="90000" rIns="90000" tIns="45000" bIns="45000" anchor="t">
              <a:noAutofit/>
            </a:bodyPr>
            <a:p>
              <a:pPr>
                <a:lnSpc>
                  <a:spcPct val="100000"/>
                </a:lnSpc>
                <a:buNone/>
              </a:pPr>
              <a:r>
                <a:rPr b="0" lang="es-ES" sz="1400" spc="-1" strike="noStrike">
                  <a:solidFill>
                    <a:srgbClr val="000000"/>
                  </a:solidFill>
                  <a:latin typeface="Arial"/>
                  <a:ea typeface="Microsoft YaHei"/>
                </a:rPr>
                <a:t>Traub, Nature 383 (96)</a:t>
              </a:r>
              <a:endParaRPr b="0" lang="es-ES" sz="1400" spc="-1" strike="noStrike">
                <a:latin typeface="Arial"/>
              </a:endParaRPr>
            </a:p>
          </p:txBody>
        </p:sp>
        <p:grpSp>
          <p:nvGrpSpPr>
            <p:cNvPr id="177" name="Grupo 5"/>
            <p:cNvGrpSpPr/>
            <p:nvPr/>
          </p:nvGrpSpPr>
          <p:grpSpPr>
            <a:xfrm>
              <a:off x="4026960" y="3971520"/>
              <a:ext cx="5116320" cy="2762640"/>
              <a:chOff x="4026960" y="3971520"/>
              <a:chExt cx="5116320" cy="2762640"/>
            </a:xfrm>
          </p:grpSpPr>
          <p:sp>
            <p:nvSpPr>
              <p:cNvPr id="178" name="CustomShape 10"/>
              <p:cNvSpPr/>
              <p:nvPr/>
            </p:nvSpPr>
            <p:spPr>
              <a:xfrm>
                <a:off x="4026960" y="3971520"/>
                <a:ext cx="4535280" cy="365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s-ES" sz="1800" spc="-1" strike="noStrike">
                    <a:solidFill>
                      <a:srgbClr val="0070c0"/>
                    </a:solidFill>
                    <a:latin typeface="Arial"/>
                    <a:ea typeface="Microsoft YaHei"/>
                  </a:rPr>
                  <a:t>Brain </a:t>
                </a:r>
                <a:r>
                  <a:rPr b="0" lang="es-ES" sz="1800" spc="-1" strike="noStrike">
                    <a:solidFill>
                      <a:srgbClr val="002060"/>
                    </a:solidFill>
                    <a:latin typeface="Arial"/>
                    <a:ea typeface="Microsoft YaHei"/>
                  </a:rPr>
                  <a:t>T</a:t>
                </a:r>
                <a:r>
                  <a:rPr b="0" lang="es-ES" sz="1800" spc="-1" strike="noStrike">
                    <a:solidFill>
                      <a:srgbClr val="000000"/>
                    </a:solidFill>
                    <a:latin typeface="Arial"/>
                    <a:ea typeface="Microsoft YaHei"/>
                  </a:rPr>
                  <a:t>halamo-cortical pathways </a:t>
                </a:r>
                <a:endParaRPr b="0" lang="es-ES" sz="1800" spc="-1" strike="noStrike">
                  <a:latin typeface="Arial"/>
                </a:endParaRPr>
              </a:p>
            </p:txBody>
          </p:sp>
          <p:pic>
            <p:nvPicPr>
              <p:cNvPr id="179" name="Imagen 13" descr=""/>
              <p:cNvPicPr/>
              <p:nvPr/>
            </p:nvPicPr>
            <p:blipFill>
              <a:blip r:embed="rId3"/>
              <a:stretch/>
            </p:blipFill>
            <p:spPr>
              <a:xfrm>
                <a:off x="4700520" y="4796640"/>
                <a:ext cx="2105640" cy="1823760"/>
              </a:xfrm>
              <a:prstGeom prst="rect">
                <a:avLst/>
              </a:prstGeom>
              <a:ln w="0">
                <a:noFill/>
              </a:ln>
            </p:spPr>
          </p:pic>
          <p:pic>
            <p:nvPicPr>
              <p:cNvPr id="180" name="Imagen 1" descr=""/>
              <p:cNvPicPr/>
              <p:nvPr/>
            </p:nvPicPr>
            <p:blipFill>
              <a:blip r:embed="rId4"/>
              <a:stretch/>
            </p:blipFill>
            <p:spPr>
              <a:xfrm>
                <a:off x="6868080" y="4408920"/>
                <a:ext cx="2275200" cy="2325240"/>
              </a:xfrm>
              <a:prstGeom prst="rect">
                <a:avLst/>
              </a:prstGeom>
              <a:ln w="0">
                <a:noFill/>
              </a:ln>
            </p:spPr>
          </p:pic>
        </p:grpSp>
      </p:grpSp>
      <p:pic>
        <p:nvPicPr>
          <p:cNvPr id="181" name="Imagen 21" descr=""/>
          <p:cNvPicPr/>
          <p:nvPr/>
        </p:nvPicPr>
        <p:blipFill>
          <a:blip r:embed="rId5"/>
          <a:stretch/>
        </p:blipFill>
        <p:spPr>
          <a:xfrm>
            <a:off x="276120" y="3214080"/>
            <a:ext cx="1056600" cy="1096920"/>
          </a:xfrm>
          <a:prstGeom prst="rect">
            <a:avLst/>
          </a:prstGeom>
          <a:ln w="0">
            <a:noFill/>
          </a:ln>
        </p:spPr>
      </p:pic>
      <p:pic>
        <p:nvPicPr>
          <p:cNvPr id="182" name="Imagen 55" descr=""/>
          <p:cNvPicPr/>
          <p:nvPr/>
        </p:nvPicPr>
        <p:blipFill>
          <a:blip r:embed="rId6"/>
          <a:stretch/>
        </p:blipFill>
        <p:spPr>
          <a:xfrm>
            <a:off x="2424240" y="3242520"/>
            <a:ext cx="1056600" cy="1096920"/>
          </a:xfrm>
          <a:prstGeom prst="rect">
            <a:avLst/>
          </a:prstGeom>
          <a:ln w="0">
            <a:noFill/>
          </a:ln>
        </p:spPr>
      </p:pic>
      <p:grpSp>
        <p:nvGrpSpPr>
          <p:cNvPr id="183" name="Grupo 44"/>
          <p:cNvGrpSpPr/>
          <p:nvPr/>
        </p:nvGrpSpPr>
        <p:grpSpPr>
          <a:xfrm>
            <a:off x="1001520" y="1449360"/>
            <a:ext cx="1951560" cy="1792800"/>
            <a:chOff x="1001520" y="1449360"/>
            <a:chExt cx="1951560" cy="1792800"/>
          </a:xfrm>
        </p:grpSpPr>
        <p:pic>
          <p:nvPicPr>
            <p:cNvPr id="184" name="Imagen 22" descr=""/>
            <p:cNvPicPr/>
            <p:nvPr/>
          </p:nvPicPr>
          <p:blipFill>
            <a:blip r:embed="rId7"/>
            <a:stretch/>
          </p:blipFill>
          <p:spPr>
            <a:xfrm>
              <a:off x="1374120" y="1449360"/>
              <a:ext cx="1206000" cy="892440"/>
            </a:xfrm>
            <a:prstGeom prst="rect">
              <a:avLst/>
            </a:prstGeom>
            <a:ln w="0">
              <a:noFill/>
            </a:ln>
          </p:spPr>
        </p:pic>
        <p:sp>
          <p:nvSpPr>
            <p:cNvPr id="185" name="Conector recto 24"/>
            <p:cNvSpPr/>
            <p:nvPr/>
          </p:nvSpPr>
          <p:spPr>
            <a:xfrm>
              <a:off x="2418120" y="2342520"/>
              <a:ext cx="534960" cy="899640"/>
            </a:xfrm>
            <a:prstGeom prst="line">
              <a:avLst/>
            </a:prstGeom>
            <a:ln>
              <a:solidFill>
                <a:srgbClr val="c0504d"/>
              </a:solidFill>
              <a:round/>
            </a:ln>
          </p:spPr>
          <p:style>
            <a:lnRef idx="3">
              <a:schemeClr val="accent2"/>
            </a:lnRef>
            <a:fillRef idx="0">
              <a:schemeClr val="accent2"/>
            </a:fillRef>
            <a:effectRef idx="2">
              <a:schemeClr val="accent2"/>
            </a:effectRef>
            <a:fontRef idx="minor"/>
          </p:style>
        </p:sp>
        <p:sp>
          <p:nvSpPr>
            <p:cNvPr id="186" name="Conector recto 60"/>
            <p:cNvSpPr/>
            <p:nvPr/>
          </p:nvSpPr>
          <p:spPr>
            <a:xfrm flipH="1">
              <a:off x="1001520" y="2342520"/>
              <a:ext cx="630360" cy="871560"/>
            </a:xfrm>
            <a:prstGeom prst="line">
              <a:avLst/>
            </a:prstGeom>
            <a:ln>
              <a:solidFill>
                <a:srgbClr val="c0504d"/>
              </a:solidFill>
              <a:round/>
            </a:ln>
          </p:spPr>
          <p:style>
            <a:lnRef idx="3">
              <a:schemeClr val="accent2"/>
            </a:lnRef>
            <a:fillRef idx="0">
              <a:schemeClr val="accent2"/>
            </a:fillRef>
            <a:effectRef idx="2">
              <a:schemeClr val="accent2"/>
            </a:effectRef>
            <a:fontRef idx="minor"/>
          </p:style>
        </p:sp>
      </p:gr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22" presetSubtype="4">
                                  <p:stCondLst>
                                    <p:cond delay="0"/>
                                  </p:stCondLst>
                                  <p:childTnLst>
                                    <p:set>
                                      <p:cBhvr>
                                        <p:cTn id="6" dur="1" fill="hold">
                                          <p:stCondLst>
                                            <p:cond delay="0"/>
                                          </p:stCondLst>
                                        </p:cTn>
                                        <p:tgtEl>
                                          <p:spTgt spid="183"/>
                                        </p:tgtEl>
                                        <p:attrNameLst>
                                          <p:attrName>style.visibility</p:attrName>
                                        </p:attrNameLst>
                                      </p:cBhvr>
                                      <p:to>
                                        <p:strVal val="visible"/>
                                      </p:to>
                                    </p:set>
                                    <p:animEffect filter="wipe(down)" transition="in">
                                      <p:cBhvr additive="repl">
                                        <p:cTn id="7" dur="500"/>
                                        <p:tgtEl>
                                          <p:spTgt spid="183"/>
                                        </p:tgtEl>
                                      </p:cBhvr>
                                    </p:animEffect>
                                  </p:childTnLst>
                                </p:cTn>
                              </p:par>
                            </p:childTnLst>
                          </p:cTn>
                        </p:par>
                      </p:childTnLst>
                    </p:cTn>
                  </p:par>
                  <p:par>
                    <p:cTn id="8" fill="hold">
                      <p:stCondLst>
                        <p:cond delay="indefinite"/>
                      </p:stCondLst>
                      <p:childTnLst>
                        <p:par>
                          <p:cTn id="9" fill="hold">
                            <p:stCondLst>
                              <p:cond delay="0"/>
                            </p:stCondLst>
                            <p:childTnLst>
                              <p:par>
                                <p:cTn id="10" nodeType="clickEffect" fill="hold" presetClass="entr" presetID="1">
                                  <p:stCondLst>
                                    <p:cond delay="0"/>
                                  </p:stCondLst>
                                  <p:childTnLst>
                                    <p:set>
                                      <p:cBhvr>
                                        <p:cTn id="11" dur="1" fill="hold">
                                          <p:stCondLst>
                                            <p:cond delay="0"/>
                                          </p:stCondLst>
                                        </p:cTn>
                                        <p:tgtEl>
                                          <p:spTgt spid="17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nodeType="clickEffect" fill="hold" presetClass="entr" presetID="1">
                                  <p:stCondLst>
                                    <p:cond delay="0"/>
                                  </p:stCondLst>
                                  <p:childTnLst>
                                    <p:set>
                                      <p:cBhvr>
                                        <p:cTn id="15" dur="1" fill="hold">
                                          <p:stCondLst>
                                            <p:cond delay="0"/>
                                          </p:stCondLst>
                                        </p:cTn>
                                        <p:tgtEl>
                                          <p:spTgt spid="16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nodeType="clickEffect" fill="hold" presetClass="entr" presetID="1">
                                  <p:stCondLst>
                                    <p:cond delay="0"/>
                                  </p:stCondLst>
                                  <p:childTnLst>
                                    <p:set>
                                      <p:cBhvr>
                                        <p:cTn id="19"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CustomShape 1"/>
          <p:cNvSpPr/>
          <p:nvPr/>
        </p:nvSpPr>
        <p:spPr>
          <a:xfrm>
            <a:off x="108000" y="179280"/>
            <a:ext cx="6747480" cy="392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s-ES" sz="2000" spc="-1" strike="noStrike">
                <a:solidFill>
                  <a:srgbClr val="005cbf"/>
                </a:solidFill>
                <a:latin typeface="Arial Rounded MT Bold"/>
                <a:ea typeface="Microsoft YaHei"/>
              </a:rPr>
              <a:t>Multilayer networks</a:t>
            </a:r>
            <a:endParaRPr b="0" lang="es-ES" sz="2000" spc="-1" strike="noStrike">
              <a:latin typeface="Arial"/>
            </a:endParaRPr>
          </a:p>
        </p:txBody>
      </p:sp>
      <p:sp>
        <p:nvSpPr>
          <p:cNvPr id="188" name="CustomShape 3"/>
          <p:cNvSpPr/>
          <p:nvPr/>
        </p:nvSpPr>
        <p:spPr>
          <a:xfrm>
            <a:off x="179280" y="692280"/>
            <a:ext cx="8960400" cy="697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s-ES" sz="2000" spc="-1" strike="noStrike">
                <a:solidFill>
                  <a:srgbClr val="000000"/>
                </a:solidFill>
                <a:latin typeface="Calibri"/>
                <a:ea typeface="Microsoft YaHei"/>
              </a:rPr>
              <a:t>The units of the network are related using </a:t>
            </a:r>
            <a:r>
              <a:rPr b="0" i="1" lang="es-ES" sz="2000" spc="-1" strike="noStrike">
                <a:solidFill>
                  <a:srgbClr val="0070c0"/>
                </a:solidFill>
                <a:latin typeface="Calibri"/>
                <a:ea typeface="Microsoft YaHei"/>
              </a:rPr>
              <a:t>different types of relations </a:t>
            </a:r>
            <a:r>
              <a:rPr b="0" lang="es-ES" sz="2000" spc="-1" strike="noStrike">
                <a:solidFill>
                  <a:srgbClr val="000000"/>
                </a:solidFill>
                <a:latin typeface="Calibri"/>
                <a:ea typeface="Microsoft YaHei"/>
              </a:rPr>
              <a:t>which can be mapped into </a:t>
            </a:r>
            <a:r>
              <a:rPr b="0" i="1" lang="es-ES" sz="2000" spc="-1" strike="noStrike">
                <a:solidFill>
                  <a:srgbClr val="0070c0"/>
                </a:solidFill>
                <a:latin typeface="Calibri"/>
                <a:ea typeface="Microsoft YaHei"/>
              </a:rPr>
              <a:t>different layers</a:t>
            </a:r>
            <a:endParaRPr b="0" lang="es-ES" sz="2000" spc="-1" strike="noStrike">
              <a:latin typeface="Arial"/>
            </a:endParaRPr>
          </a:p>
        </p:txBody>
      </p:sp>
      <p:grpSp>
        <p:nvGrpSpPr>
          <p:cNvPr id="189" name="Grupo 6"/>
          <p:cNvGrpSpPr/>
          <p:nvPr/>
        </p:nvGrpSpPr>
        <p:grpSpPr>
          <a:xfrm>
            <a:off x="179280" y="5457960"/>
            <a:ext cx="9340560" cy="1273320"/>
            <a:chOff x="179280" y="5457960"/>
            <a:chExt cx="9340560" cy="1273320"/>
          </a:xfrm>
        </p:grpSpPr>
        <p:sp>
          <p:nvSpPr>
            <p:cNvPr id="190" name="CustomShape 4"/>
            <p:cNvSpPr/>
            <p:nvPr/>
          </p:nvSpPr>
          <p:spPr>
            <a:xfrm>
              <a:off x="2537640" y="6368760"/>
              <a:ext cx="6982200" cy="362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i="1" lang="es-ES" sz="2000" spc="-1" strike="noStrike">
                  <a:solidFill>
                    <a:srgbClr val="00b050"/>
                  </a:solidFill>
                  <a:latin typeface="Calibri"/>
                  <a:ea typeface="Microsoft YaHei"/>
                </a:rPr>
                <a:t>See Phys. Rep. 544 (2014) for a review in multilayer networks</a:t>
              </a:r>
              <a:endParaRPr b="0" lang="es-ES" sz="2000" spc="-1" strike="noStrike">
                <a:latin typeface="Arial"/>
              </a:endParaRPr>
            </a:p>
          </p:txBody>
        </p:sp>
        <p:sp>
          <p:nvSpPr>
            <p:cNvPr id="191" name="CustomShape 5"/>
            <p:cNvSpPr/>
            <p:nvPr/>
          </p:nvSpPr>
          <p:spPr>
            <a:xfrm>
              <a:off x="179280" y="5457960"/>
              <a:ext cx="9123840" cy="910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s-ES" sz="1800" spc="-1" strike="noStrike">
                <a:latin typeface="Arial"/>
              </a:endParaRPr>
            </a:p>
            <a:p>
              <a:pPr>
                <a:lnSpc>
                  <a:spcPct val="100000"/>
                </a:lnSpc>
                <a:buNone/>
              </a:pPr>
              <a:r>
                <a:rPr b="1" lang="es-ES" sz="1800" spc="-1" strike="noStrike">
                  <a:solidFill>
                    <a:srgbClr val="000000"/>
                  </a:solidFill>
                  <a:latin typeface="Calibri"/>
                  <a:ea typeface="Microsoft YaHei"/>
                </a:rPr>
                <a:t>Structure </a:t>
              </a:r>
              <a:r>
                <a:rPr b="0" lang="es-ES" sz="1800" spc="-1" strike="noStrike">
                  <a:solidFill>
                    <a:srgbClr val="000000"/>
                  </a:solidFill>
                  <a:latin typeface="Calibri"/>
                  <a:ea typeface="Microsoft YaHei"/>
                </a:rPr>
                <a:t>of multilayer networks: </a:t>
              </a:r>
              <a:endParaRPr b="0" lang="es-ES" sz="1800" spc="-1" strike="noStrike">
                <a:latin typeface="Arial"/>
              </a:endParaRPr>
            </a:p>
            <a:p>
              <a:pPr>
                <a:lnSpc>
                  <a:spcPct val="100000"/>
                </a:lnSpc>
                <a:buNone/>
              </a:pPr>
              <a:r>
                <a:rPr b="0" lang="es-ES" sz="1800" spc="-1" strike="noStrike">
                  <a:solidFill>
                    <a:srgbClr val="000000"/>
                  </a:solidFill>
                  <a:latin typeface="Calibri"/>
                  <a:ea typeface="Microsoft YaHei"/>
                </a:rPr>
                <a:t>Networks of networks, interdependent networks, hypergraphs,</a:t>
              </a:r>
              <a:r>
                <a:rPr b="1" lang="es-ES" sz="1800" spc="-1" strike="noStrike">
                  <a:solidFill>
                    <a:srgbClr val="005cbf"/>
                  </a:solidFill>
                  <a:latin typeface="Calibri"/>
                  <a:ea typeface="Microsoft YaHei"/>
                </a:rPr>
                <a:t> multiplex networks</a:t>
              </a:r>
              <a:r>
                <a:rPr b="0" lang="es-ES" sz="1800" spc="-1" strike="noStrike">
                  <a:solidFill>
                    <a:srgbClr val="000000"/>
                  </a:solidFill>
                  <a:latin typeface="Calibri"/>
                  <a:ea typeface="Microsoft YaHei"/>
                </a:rPr>
                <a:t>, ...</a:t>
              </a:r>
              <a:endParaRPr b="0" lang="es-ES" sz="1800" spc="-1" strike="noStrike">
                <a:latin typeface="Arial"/>
              </a:endParaRPr>
            </a:p>
          </p:txBody>
        </p:sp>
      </p:grpSp>
      <p:grpSp>
        <p:nvGrpSpPr>
          <p:cNvPr id="192" name="Grupo 3"/>
          <p:cNvGrpSpPr/>
          <p:nvPr/>
        </p:nvGrpSpPr>
        <p:grpSpPr>
          <a:xfrm>
            <a:off x="217440" y="1581120"/>
            <a:ext cx="6617160" cy="2954520"/>
            <a:chOff x="217440" y="1581120"/>
            <a:chExt cx="6617160" cy="2954520"/>
          </a:xfrm>
        </p:grpSpPr>
        <p:sp>
          <p:nvSpPr>
            <p:cNvPr id="193" name="CustomShape 6"/>
            <p:cNvSpPr/>
            <p:nvPr/>
          </p:nvSpPr>
          <p:spPr>
            <a:xfrm>
              <a:off x="217440" y="1581120"/>
              <a:ext cx="3597840" cy="478440"/>
            </a:xfrm>
            <a:prstGeom prst="rect">
              <a:avLst/>
            </a:prstGeom>
            <a:noFill/>
            <a:ln w="0">
              <a:noFill/>
            </a:ln>
          </p:spPr>
          <p:style>
            <a:lnRef idx="0"/>
            <a:fillRef idx="0"/>
            <a:effectRef idx="0"/>
            <a:fontRef idx="minor"/>
          </p:style>
          <p:txBody>
            <a:bodyPr lIns="90000" rIns="90000" tIns="45000" bIns="45000" anchor="t">
              <a:noAutofit/>
            </a:bodyPr>
            <a:p>
              <a:pPr marL="343080" indent="-339480">
                <a:lnSpc>
                  <a:spcPct val="100000"/>
                </a:lnSpc>
                <a:buClr>
                  <a:srgbClr val="000000"/>
                </a:buClr>
                <a:buFont typeface="Arial"/>
                <a:buChar char="•"/>
              </a:pPr>
              <a:r>
                <a:rPr b="0" lang="es-ES" sz="2400" spc="-1" strike="noStrike">
                  <a:solidFill>
                    <a:srgbClr val="000000"/>
                  </a:solidFill>
                  <a:latin typeface="Calibri"/>
                  <a:ea typeface="Microsoft YaHei"/>
                </a:rPr>
                <a:t>Transportation networks</a:t>
              </a:r>
              <a:endParaRPr b="0" lang="es-ES" sz="2400" spc="-1" strike="noStrike">
                <a:latin typeface="Arial"/>
              </a:endParaRPr>
            </a:p>
          </p:txBody>
        </p:sp>
        <p:pic>
          <p:nvPicPr>
            <p:cNvPr id="194" name="Picture 7" descr=""/>
            <p:cNvPicPr/>
            <p:nvPr/>
          </p:nvPicPr>
          <p:blipFill>
            <a:blip r:embed="rId1"/>
            <a:srcRect l="3031" t="20409" r="4297" b="15135"/>
            <a:stretch/>
          </p:blipFill>
          <p:spPr>
            <a:xfrm>
              <a:off x="3570120" y="2068200"/>
              <a:ext cx="3264480" cy="2467440"/>
            </a:xfrm>
            <a:prstGeom prst="rect">
              <a:avLst/>
            </a:prstGeom>
            <a:ln w="0">
              <a:noFill/>
            </a:ln>
          </p:spPr>
        </p:pic>
      </p:grpSp>
      <p:grpSp>
        <p:nvGrpSpPr>
          <p:cNvPr id="195" name="Grupo 4"/>
          <p:cNvGrpSpPr/>
          <p:nvPr/>
        </p:nvGrpSpPr>
        <p:grpSpPr>
          <a:xfrm>
            <a:off x="217440" y="2065320"/>
            <a:ext cx="3597840" cy="3457800"/>
            <a:chOff x="217440" y="2065320"/>
            <a:chExt cx="3597840" cy="3457800"/>
          </a:xfrm>
        </p:grpSpPr>
        <p:pic>
          <p:nvPicPr>
            <p:cNvPr id="196" name="Picture 8" descr=""/>
            <p:cNvPicPr/>
            <p:nvPr/>
          </p:nvPicPr>
          <p:blipFill>
            <a:blip r:embed="rId2"/>
            <a:stretch/>
          </p:blipFill>
          <p:spPr>
            <a:xfrm>
              <a:off x="217440" y="3291840"/>
              <a:ext cx="3218040" cy="2231280"/>
            </a:xfrm>
            <a:prstGeom prst="rect">
              <a:avLst/>
            </a:prstGeom>
            <a:ln w="0">
              <a:noFill/>
            </a:ln>
          </p:spPr>
        </p:pic>
        <p:sp>
          <p:nvSpPr>
            <p:cNvPr id="197" name="CustomShape 7"/>
            <p:cNvSpPr/>
            <p:nvPr/>
          </p:nvSpPr>
          <p:spPr>
            <a:xfrm>
              <a:off x="217440" y="2065320"/>
              <a:ext cx="3597840" cy="478440"/>
            </a:xfrm>
            <a:prstGeom prst="rect">
              <a:avLst/>
            </a:prstGeom>
            <a:noFill/>
            <a:ln w="0">
              <a:noFill/>
            </a:ln>
          </p:spPr>
          <p:style>
            <a:lnRef idx="0"/>
            <a:fillRef idx="0"/>
            <a:effectRef idx="0"/>
            <a:fontRef idx="minor"/>
          </p:style>
          <p:txBody>
            <a:bodyPr lIns="90000" rIns="90000" tIns="45000" bIns="45000" anchor="t">
              <a:noAutofit/>
            </a:bodyPr>
            <a:p>
              <a:pPr marL="343080" indent="-339480">
                <a:lnSpc>
                  <a:spcPct val="100000"/>
                </a:lnSpc>
                <a:buClr>
                  <a:srgbClr val="000000"/>
                </a:buClr>
                <a:buFont typeface="Arial"/>
                <a:buChar char="•"/>
              </a:pPr>
              <a:r>
                <a:rPr b="0" lang="es-ES" sz="2400" spc="-1" strike="noStrike">
                  <a:solidFill>
                    <a:srgbClr val="000000"/>
                  </a:solidFill>
                  <a:latin typeface="Calibri"/>
                  <a:ea typeface="Microsoft YaHei"/>
                </a:rPr>
                <a:t>Neural networks</a:t>
              </a:r>
              <a:endParaRPr b="0" lang="es-ES" sz="2400" spc="-1" strike="noStrike">
                <a:latin typeface="Arial"/>
              </a:endParaRPr>
            </a:p>
          </p:txBody>
        </p:sp>
      </p:grpSp>
      <p:grpSp>
        <p:nvGrpSpPr>
          <p:cNvPr id="198" name="Grupo 5"/>
          <p:cNvGrpSpPr/>
          <p:nvPr/>
        </p:nvGrpSpPr>
        <p:grpSpPr>
          <a:xfrm>
            <a:off x="217440" y="1154160"/>
            <a:ext cx="8809920" cy="4883040"/>
            <a:chOff x="217440" y="1154160"/>
            <a:chExt cx="8809920" cy="4883040"/>
          </a:xfrm>
        </p:grpSpPr>
        <p:sp>
          <p:nvSpPr>
            <p:cNvPr id="199" name="CustomShape 8"/>
            <p:cNvSpPr/>
            <p:nvPr/>
          </p:nvSpPr>
          <p:spPr>
            <a:xfrm>
              <a:off x="217440" y="2611440"/>
              <a:ext cx="3597840" cy="478440"/>
            </a:xfrm>
            <a:prstGeom prst="rect">
              <a:avLst/>
            </a:prstGeom>
            <a:noFill/>
            <a:ln w="0">
              <a:noFill/>
            </a:ln>
          </p:spPr>
          <p:style>
            <a:lnRef idx="0"/>
            <a:fillRef idx="0"/>
            <a:effectRef idx="0"/>
            <a:fontRef idx="minor"/>
          </p:style>
          <p:txBody>
            <a:bodyPr lIns="90000" rIns="90000" tIns="45000" bIns="45000" anchor="t">
              <a:noAutofit/>
            </a:bodyPr>
            <a:p>
              <a:pPr marL="343080" indent="-339480">
                <a:lnSpc>
                  <a:spcPct val="100000"/>
                </a:lnSpc>
                <a:buClr>
                  <a:srgbClr val="000000"/>
                </a:buClr>
                <a:buFont typeface="Arial"/>
                <a:buChar char="•"/>
              </a:pPr>
              <a:r>
                <a:rPr b="0" lang="es-ES" sz="2400" spc="-1" strike="noStrike">
                  <a:solidFill>
                    <a:srgbClr val="000000"/>
                  </a:solidFill>
                  <a:latin typeface="Calibri"/>
                  <a:ea typeface="Microsoft YaHei"/>
                </a:rPr>
                <a:t>Social networks</a:t>
              </a:r>
              <a:endParaRPr b="0" lang="es-ES" sz="2400" spc="-1" strike="noStrike">
                <a:latin typeface="Arial"/>
              </a:endParaRPr>
            </a:p>
          </p:txBody>
        </p:sp>
        <p:grpSp>
          <p:nvGrpSpPr>
            <p:cNvPr id="200" name="Grupo 2"/>
            <p:cNvGrpSpPr/>
            <p:nvPr/>
          </p:nvGrpSpPr>
          <p:grpSpPr>
            <a:xfrm>
              <a:off x="6661080" y="1154160"/>
              <a:ext cx="2366280" cy="4883040"/>
              <a:chOff x="6661080" y="1154160"/>
              <a:chExt cx="2366280" cy="4883040"/>
            </a:xfrm>
          </p:grpSpPr>
          <p:sp>
            <p:nvSpPr>
              <p:cNvPr id="201" name="CustomShape 2"/>
              <p:cNvSpPr/>
              <p:nvPr/>
            </p:nvSpPr>
            <p:spPr>
              <a:xfrm>
                <a:off x="6661080" y="1154160"/>
                <a:ext cx="267120" cy="592560"/>
              </a:xfrm>
              <a:prstGeom prst="rect">
                <a:avLst/>
              </a:prstGeom>
              <a:solidFill>
                <a:srgbClr val="ffffff"/>
              </a:solidFill>
              <a:ln w="25560">
                <a:solidFill>
                  <a:srgbClr val="ffffff"/>
                </a:solidFill>
                <a:round/>
              </a:ln>
            </p:spPr>
            <p:style>
              <a:lnRef idx="0"/>
              <a:fillRef idx="0"/>
              <a:effectRef idx="0"/>
              <a:fontRef idx="minor"/>
            </p:style>
          </p:sp>
          <p:pic>
            <p:nvPicPr>
              <p:cNvPr id="202" name="Picture 10" descr=""/>
              <p:cNvPicPr/>
              <p:nvPr/>
            </p:nvPicPr>
            <p:blipFill>
              <a:blip r:embed="rId3"/>
              <a:srcRect l="65940" t="0" r="0" b="0"/>
              <a:stretch/>
            </p:blipFill>
            <p:spPr>
              <a:xfrm>
                <a:off x="6795000" y="1372680"/>
                <a:ext cx="2232360" cy="4664520"/>
              </a:xfrm>
              <a:prstGeom prst="rect">
                <a:avLst/>
              </a:prstGeom>
              <a:ln w="0">
                <a:noFill/>
              </a:ln>
            </p:spPr>
          </p:pic>
          <p:sp>
            <p:nvSpPr>
              <p:cNvPr id="203" name="Rectángulo 1"/>
              <p:cNvSpPr/>
              <p:nvPr/>
            </p:nvSpPr>
            <p:spPr>
              <a:xfrm>
                <a:off x="6661080" y="1280160"/>
                <a:ext cx="424800" cy="466560"/>
              </a:xfrm>
              <a:prstGeom prst="rect">
                <a:avLst/>
              </a:prstGeom>
              <a:solidFill>
                <a:schemeClr val="bg1"/>
              </a:solidFill>
              <a:ln>
                <a:solidFill>
                  <a:srgbClr val="ffffff"/>
                </a:solidFill>
                <a:round/>
              </a:ln>
            </p:spPr>
            <p:style>
              <a:lnRef idx="2">
                <a:schemeClr val="accent1">
                  <a:shade val="50000"/>
                </a:schemeClr>
              </a:lnRef>
              <a:fillRef idx="1">
                <a:schemeClr val="accent1"/>
              </a:fillRef>
              <a:effectRef idx="0">
                <a:schemeClr val="accent1"/>
              </a:effectRef>
              <a:fontRef idx="minor"/>
            </p:style>
          </p:sp>
        </p:grpSp>
      </p:grpSp>
    </p:spTree>
  </p:cSld>
  <mc:AlternateContent>
    <mc:Choice Requires="p14">
      <p:transition spd="slow" p14:dur="2000"/>
    </mc:Choice>
    <mc:Fallback>
      <p:transition spd="slow"/>
    </mc:Fallback>
  </mc:AlternateContent>
  <p:timing>
    <p:tnLst>
      <p:par>
        <p:cTn id="20" dur="indefinite" restart="never" nodeType="tmRoot">
          <p:childTnLst>
            <p:seq>
              <p:cTn id="21" dur="indefinite" nodeType="mainSeq">
                <p:childTnLst>
                  <p:par>
                    <p:cTn id="22" fill="hold">
                      <p:stCondLst>
                        <p:cond delay="indefinite"/>
                      </p:stCondLst>
                      <p:childTnLst>
                        <p:par>
                          <p:cTn id="23" fill="hold">
                            <p:stCondLst>
                              <p:cond delay="0"/>
                            </p:stCondLst>
                            <p:childTnLst>
                              <p:par>
                                <p:cTn id="24" nodeType="clickEffect" fill="hold" presetClass="entr" presetID="1">
                                  <p:stCondLst>
                                    <p:cond delay="0"/>
                                  </p:stCondLst>
                                  <p:childTnLst>
                                    <p:set>
                                      <p:cBhvr>
                                        <p:cTn id="25" dur="1" fill="hold">
                                          <p:stCondLst>
                                            <p:cond delay="0"/>
                                          </p:stCondLst>
                                        </p:cTn>
                                        <p:tgtEl>
                                          <p:spTgt spid="19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nodeType="clickEffect" fill="hold" presetClass="entr" presetID="1">
                                  <p:stCondLst>
                                    <p:cond delay="0"/>
                                  </p:stCondLst>
                                  <p:childTnLst>
                                    <p:set>
                                      <p:cBhvr>
                                        <p:cTn id="29" dur="1" fill="hold">
                                          <p:stCondLst>
                                            <p:cond delay="0"/>
                                          </p:stCondLst>
                                        </p:cTn>
                                        <p:tgtEl>
                                          <p:spTgt spid="19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nodeType="clickEffect" fill="hold" presetClass="entr" presetID="10">
                                  <p:stCondLst>
                                    <p:cond delay="0"/>
                                  </p:stCondLst>
                                  <p:childTnLst>
                                    <p:set>
                                      <p:cBhvr>
                                        <p:cTn id="33" dur="1" fill="hold">
                                          <p:stCondLst>
                                            <p:cond delay="0"/>
                                          </p:stCondLst>
                                        </p:cTn>
                                        <p:tgtEl>
                                          <p:spTgt spid="198"/>
                                        </p:tgtEl>
                                        <p:attrNameLst>
                                          <p:attrName>style.visibility</p:attrName>
                                        </p:attrNameLst>
                                      </p:cBhvr>
                                      <p:to>
                                        <p:strVal val="visible"/>
                                      </p:to>
                                    </p:set>
                                    <p:animEffect filter="fade" transition="in">
                                      <p:cBhvr additive="repl">
                                        <p:cTn id="34" dur="500"/>
                                        <p:tgtEl>
                                          <p:spTgt spid="198"/>
                                        </p:tgtEl>
                                      </p:cBhvr>
                                    </p:animEffect>
                                  </p:childTnLst>
                                </p:cTn>
                              </p:par>
                            </p:childTnLst>
                          </p:cTn>
                        </p:par>
                      </p:childTnLst>
                    </p:cTn>
                  </p:par>
                  <p:par>
                    <p:cTn id="35" fill="hold">
                      <p:stCondLst>
                        <p:cond delay="indefinite"/>
                      </p:stCondLst>
                      <p:childTnLst>
                        <p:par>
                          <p:cTn id="36" fill="hold">
                            <p:stCondLst>
                              <p:cond delay="0"/>
                            </p:stCondLst>
                            <p:childTnLst>
                              <p:par>
                                <p:cTn id="37" nodeType="clickEffect" fill="hold" presetClass="entr" presetID="1">
                                  <p:stCondLst>
                                    <p:cond delay="0"/>
                                  </p:stCondLst>
                                  <p:childTnLst>
                                    <p:set>
                                      <p:cBhvr>
                                        <p:cTn id="38" dur="1" fill="hold">
                                          <p:stCondLst>
                                            <p:cond delay="0"/>
                                          </p:stCondLst>
                                        </p:cTn>
                                        <p:tgtEl>
                                          <p:spTgt spid="1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CustomShape 2"/>
          <p:cNvSpPr/>
          <p:nvPr/>
        </p:nvSpPr>
        <p:spPr>
          <a:xfrm>
            <a:off x="65160" y="155520"/>
            <a:ext cx="7174440" cy="316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s-ES" sz="2000" spc="-1" strike="noStrike">
                <a:solidFill>
                  <a:srgbClr val="005cbf"/>
                </a:solidFill>
                <a:latin typeface="Arial Rounded MT Bold"/>
                <a:ea typeface="Microsoft YaHei"/>
              </a:rPr>
              <a:t>Relay synchronization in multiplex networks</a:t>
            </a:r>
            <a:endParaRPr b="0" lang="es-ES" sz="2000" spc="-1" strike="noStrike">
              <a:latin typeface="Arial"/>
            </a:endParaRPr>
          </a:p>
        </p:txBody>
      </p:sp>
      <p:grpSp>
        <p:nvGrpSpPr>
          <p:cNvPr id="205" name="Grupo 7"/>
          <p:cNvGrpSpPr/>
          <p:nvPr/>
        </p:nvGrpSpPr>
        <p:grpSpPr>
          <a:xfrm>
            <a:off x="7000560" y="1636920"/>
            <a:ext cx="1396440" cy="2731680"/>
            <a:chOff x="7000560" y="1636920"/>
            <a:chExt cx="1396440" cy="2731680"/>
          </a:xfrm>
        </p:grpSpPr>
        <p:sp>
          <p:nvSpPr>
            <p:cNvPr id="206" name="CustomShape 12"/>
            <p:cNvSpPr/>
            <p:nvPr/>
          </p:nvSpPr>
          <p:spPr>
            <a:xfrm flipH="1" flipV="1">
              <a:off x="7682760" y="1636560"/>
              <a:ext cx="360" cy="374760"/>
            </a:xfrm>
            <a:custGeom>
              <a:avLst/>
              <a:gdLst/>
              <a:ahLst/>
              <a:rect l="l" t="t" r="r" b="b"/>
              <a:pathLst>
                <a:path w="21600" h="21600">
                  <a:moveTo>
                    <a:pt x="0" y="0"/>
                  </a:moveTo>
                  <a:lnTo>
                    <a:pt x="21600" y="21600"/>
                  </a:lnTo>
                </a:path>
              </a:pathLst>
            </a:custGeom>
            <a:noFill/>
            <a:ln>
              <a:solidFill>
                <a:srgbClr val="c00000"/>
              </a:solidFill>
              <a:round/>
              <a:tailEnd len="med" type="triangle" w="med"/>
            </a:ln>
            <a:effectLst>
              <a:outerShdw blurRad="3996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207" name="CustomShape 13"/>
            <p:cNvSpPr/>
            <p:nvPr/>
          </p:nvSpPr>
          <p:spPr>
            <a:xfrm>
              <a:off x="7685280" y="2446200"/>
              <a:ext cx="360" cy="422280"/>
            </a:xfrm>
            <a:custGeom>
              <a:avLst/>
              <a:gdLst/>
              <a:ahLst/>
              <a:rect l="l" t="t" r="r" b="b"/>
              <a:pathLst>
                <a:path w="21600" h="21600">
                  <a:moveTo>
                    <a:pt x="0" y="0"/>
                  </a:moveTo>
                  <a:lnTo>
                    <a:pt x="21600" y="21600"/>
                  </a:lnTo>
                </a:path>
              </a:pathLst>
            </a:custGeom>
            <a:noFill/>
            <a:ln>
              <a:solidFill>
                <a:srgbClr val="c00000"/>
              </a:solidFill>
              <a:round/>
              <a:tailEnd len="med" type="triangle" w="med"/>
            </a:ln>
            <a:effectLst>
              <a:outerShdw blurRad="3996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208" name="CustomShape 14"/>
            <p:cNvSpPr/>
            <p:nvPr/>
          </p:nvSpPr>
          <p:spPr>
            <a:xfrm>
              <a:off x="7685280" y="3381480"/>
              <a:ext cx="360" cy="987120"/>
            </a:xfrm>
            <a:custGeom>
              <a:avLst/>
              <a:gdLst/>
              <a:ahLst/>
              <a:rect l="l" t="t" r="r" b="b"/>
              <a:pathLst>
                <a:path w="21600" h="21600">
                  <a:moveTo>
                    <a:pt x="0" y="0"/>
                  </a:moveTo>
                  <a:lnTo>
                    <a:pt x="21600" y="21600"/>
                  </a:lnTo>
                </a:path>
              </a:pathLst>
            </a:custGeom>
            <a:noFill/>
            <a:ln>
              <a:solidFill>
                <a:srgbClr val="c00000"/>
              </a:solidFill>
              <a:round/>
              <a:headEnd len="med" type="triangle" w="med"/>
              <a:tailEnd len="med" type="triangle" w="med"/>
            </a:ln>
            <a:effectLst>
              <a:outerShdw blurRad="3996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209" name="CustomShape 15"/>
            <p:cNvSpPr/>
            <p:nvPr/>
          </p:nvSpPr>
          <p:spPr>
            <a:xfrm>
              <a:off x="7000560" y="2044800"/>
              <a:ext cx="1396440" cy="36324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buNone/>
              </a:pPr>
              <a:r>
                <a:rPr b="0" lang="es-ES" sz="1800" spc="-1" strike="noStrike">
                  <a:solidFill>
                    <a:srgbClr val="c00000"/>
                  </a:solidFill>
                  <a:latin typeface="Comic Sans MS"/>
                  <a:ea typeface="Microsoft YaHei"/>
                </a:rPr>
                <a:t>Inter-layer</a:t>
              </a:r>
              <a:endParaRPr b="0" lang="es-ES" sz="1800" spc="-1" strike="noStrike">
                <a:latin typeface="Arial"/>
              </a:endParaRPr>
            </a:p>
          </p:txBody>
        </p:sp>
      </p:grpSp>
      <p:pic>
        <p:nvPicPr>
          <p:cNvPr id="210" name="Imagen 189" descr=""/>
          <p:cNvPicPr/>
          <p:nvPr/>
        </p:nvPicPr>
        <p:blipFill>
          <a:blip r:embed="rId1"/>
          <a:stretch/>
        </p:blipFill>
        <p:spPr>
          <a:xfrm>
            <a:off x="2969280" y="1106640"/>
            <a:ext cx="5758200" cy="431280"/>
          </a:xfrm>
          <a:prstGeom prst="rect">
            <a:avLst/>
          </a:prstGeom>
          <a:ln w="0">
            <a:noFill/>
          </a:ln>
        </p:spPr>
      </p:pic>
      <p:pic>
        <p:nvPicPr>
          <p:cNvPr id="211" name="Imagen 190" descr=""/>
          <p:cNvPicPr/>
          <p:nvPr/>
        </p:nvPicPr>
        <p:blipFill>
          <a:blip r:embed="rId2"/>
          <a:stretch/>
        </p:blipFill>
        <p:spPr>
          <a:xfrm>
            <a:off x="2844000" y="4357080"/>
            <a:ext cx="6272280" cy="398880"/>
          </a:xfrm>
          <a:prstGeom prst="rect">
            <a:avLst/>
          </a:prstGeom>
          <a:ln w="0">
            <a:noFill/>
          </a:ln>
        </p:spPr>
      </p:pic>
      <p:pic>
        <p:nvPicPr>
          <p:cNvPr id="212" name="Imagen 191" descr=""/>
          <p:cNvPicPr/>
          <p:nvPr/>
        </p:nvPicPr>
        <p:blipFill>
          <a:blip r:embed="rId3"/>
          <a:stretch/>
        </p:blipFill>
        <p:spPr>
          <a:xfrm>
            <a:off x="2880000" y="2668680"/>
            <a:ext cx="6240960" cy="810720"/>
          </a:xfrm>
          <a:prstGeom prst="rect">
            <a:avLst/>
          </a:prstGeom>
          <a:ln w="0">
            <a:noFill/>
          </a:ln>
        </p:spPr>
      </p:pic>
      <p:grpSp>
        <p:nvGrpSpPr>
          <p:cNvPr id="213" name="Grupo 9"/>
          <p:cNvGrpSpPr/>
          <p:nvPr/>
        </p:nvGrpSpPr>
        <p:grpSpPr>
          <a:xfrm>
            <a:off x="34920" y="864000"/>
            <a:ext cx="2952000" cy="4152960"/>
            <a:chOff x="34920" y="864000"/>
            <a:chExt cx="2952000" cy="4152960"/>
          </a:xfrm>
        </p:grpSpPr>
        <p:pic>
          <p:nvPicPr>
            <p:cNvPr id="214" name="Imagen 6" descr=""/>
            <p:cNvPicPr/>
            <p:nvPr/>
          </p:nvPicPr>
          <p:blipFill>
            <a:blip r:embed="rId4"/>
            <a:stretch/>
          </p:blipFill>
          <p:spPr>
            <a:xfrm>
              <a:off x="34920" y="4114800"/>
              <a:ext cx="2946960" cy="902160"/>
            </a:xfrm>
            <a:prstGeom prst="rect">
              <a:avLst/>
            </a:prstGeom>
            <a:ln w="0">
              <a:noFill/>
            </a:ln>
          </p:spPr>
        </p:pic>
        <p:pic>
          <p:nvPicPr>
            <p:cNvPr id="215" name="Imagen 9" descr=""/>
            <p:cNvPicPr/>
            <p:nvPr/>
          </p:nvPicPr>
          <p:blipFill>
            <a:blip r:embed="rId5"/>
            <a:stretch/>
          </p:blipFill>
          <p:spPr>
            <a:xfrm>
              <a:off x="39960" y="2498040"/>
              <a:ext cx="2946960" cy="902160"/>
            </a:xfrm>
            <a:prstGeom prst="rect">
              <a:avLst/>
            </a:prstGeom>
            <a:ln w="0">
              <a:noFill/>
            </a:ln>
          </p:spPr>
        </p:pic>
        <p:sp>
          <p:nvSpPr>
            <p:cNvPr id="216" name="CustomShape 1"/>
            <p:cNvSpPr/>
            <p:nvPr/>
          </p:nvSpPr>
          <p:spPr>
            <a:xfrm>
              <a:off x="133560" y="2579040"/>
              <a:ext cx="913320" cy="363960"/>
            </a:xfrm>
            <a:prstGeom prst="rect">
              <a:avLst/>
            </a:prstGeom>
            <a:noFill/>
            <a:ln w="0">
              <a:noFill/>
            </a:ln>
          </p:spPr>
          <p:style>
            <a:lnRef idx="0"/>
            <a:fillRef idx="0"/>
            <a:effectRef idx="0"/>
            <a:fontRef idx="minor"/>
          </p:style>
          <p:txBody>
            <a:bodyPr lIns="90000" rIns="90000" tIns="45000" bIns="45000" anchor="t">
              <a:noAutofit/>
            </a:bodyPr>
            <a:p>
              <a:pPr>
                <a:lnSpc>
                  <a:spcPct val="93000"/>
                </a:lnSpc>
                <a:buNone/>
              </a:pPr>
              <a:r>
                <a:rPr b="0" lang="es-ES" sz="1800" spc="-1" strike="noStrike">
                  <a:solidFill>
                    <a:srgbClr val="000000"/>
                  </a:solidFill>
                  <a:latin typeface="Arial"/>
                  <a:ea typeface="Microsoft YaHei"/>
                </a:rPr>
                <a:t>U</a:t>
              </a:r>
              <a:r>
                <a:rPr b="0" lang="es-ES" sz="1800" spc="-1" strike="noStrike" baseline="33000">
                  <a:solidFill>
                    <a:srgbClr val="000000"/>
                  </a:solidFill>
                  <a:latin typeface="Arial"/>
                  <a:ea typeface="Microsoft YaHei"/>
                </a:rPr>
                <a:t>0</a:t>
              </a:r>
              <a:endParaRPr b="0" lang="es-ES" sz="1800" spc="-1" strike="noStrike">
                <a:latin typeface="Arial"/>
              </a:endParaRPr>
            </a:p>
          </p:txBody>
        </p:sp>
        <p:pic>
          <p:nvPicPr>
            <p:cNvPr id="217" name="Imagen 10" descr=""/>
            <p:cNvPicPr/>
            <p:nvPr/>
          </p:nvPicPr>
          <p:blipFill>
            <a:blip r:embed="rId6"/>
            <a:stretch/>
          </p:blipFill>
          <p:spPr>
            <a:xfrm>
              <a:off x="506520" y="2712960"/>
              <a:ext cx="1904040" cy="2161080"/>
            </a:xfrm>
            <a:prstGeom prst="rect">
              <a:avLst/>
            </a:prstGeom>
            <a:ln w="0">
              <a:noFill/>
            </a:ln>
          </p:spPr>
        </p:pic>
        <p:pic>
          <p:nvPicPr>
            <p:cNvPr id="218" name="Imagen 3" descr=""/>
            <p:cNvPicPr/>
            <p:nvPr/>
          </p:nvPicPr>
          <p:blipFill>
            <a:blip r:embed="rId7"/>
            <a:stretch/>
          </p:blipFill>
          <p:spPr>
            <a:xfrm>
              <a:off x="34920" y="1017360"/>
              <a:ext cx="2946960" cy="902160"/>
            </a:xfrm>
            <a:prstGeom prst="rect">
              <a:avLst/>
            </a:prstGeom>
            <a:ln w="0">
              <a:noFill/>
            </a:ln>
          </p:spPr>
        </p:pic>
        <p:pic>
          <p:nvPicPr>
            <p:cNvPr id="219" name="Imagen 8" descr=""/>
            <p:cNvPicPr/>
            <p:nvPr/>
          </p:nvPicPr>
          <p:blipFill>
            <a:blip r:embed="rId8"/>
            <a:stretch/>
          </p:blipFill>
          <p:spPr>
            <a:xfrm>
              <a:off x="506520" y="1200240"/>
              <a:ext cx="1904040" cy="2161080"/>
            </a:xfrm>
            <a:prstGeom prst="rect">
              <a:avLst/>
            </a:prstGeom>
            <a:ln w="0">
              <a:noFill/>
            </a:ln>
          </p:spPr>
        </p:pic>
        <p:sp>
          <p:nvSpPr>
            <p:cNvPr id="220" name="CustomShape 3"/>
            <p:cNvSpPr/>
            <p:nvPr/>
          </p:nvSpPr>
          <p:spPr>
            <a:xfrm>
              <a:off x="216000" y="864000"/>
              <a:ext cx="567360" cy="363960"/>
            </a:xfrm>
            <a:prstGeom prst="rect">
              <a:avLst/>
            </a:prstGeom>
            <a:noFill/>
            <a:ln w="0">
              <a:noFill/>
            </a:ln>
          </p:spPr>
          <p:style>
            <a:lnRef idx="0"/>
            <a:fillRef idx="0"/>
            <a:effectRef idx="0"/>
            <a:fontRef idx="minor"/>
          </p:style>
          <p:txBody>
            <a:bodyPr lIns="90000" rIns="90000" tIns="45000" bIns="45000" anchor="t">
              <a:noAutofit/>
            </a:bodyPr>
            <a:p>
              <a:pPr>
                <a:lnSpc>
                  <a:spcPct val="93000"/>
                </a:lnSpc>
                <a:buNone/>
              </a:pPr>
              <a:r>
                <a:rPr b="0" lang="es-ES" sz="1800" spc="-1" strike="noStrike">
                  <a:solidFill>
                    <a:srgbClr val="000000"/>
                  </a:solidFill>
                  <a:latin typeface="Arial"/>
                  <a:ea typeface="Microsoft YaHei"/>
                </a:rPr>
                <a:t>U</a:t>
              </a:r>
              <a:r>
                <a:rPr b="0" lang="es-ES" sz="1800" spc="-1" strike="noStrike" baseline="33000">
                  <a:solidFill>
                    <a:srgbClr val="000000"/>
                  </a:solidFill>
                  <a:latin typeface="Arial"/>
                  <a:ea typeface="Microsoft YaHei"/>
                </a:rPr>
                <a:t>1</a:t>
              </a:r>
              <a:endParaRPr b="0" lang="es-ES" sz="1800" spc="-1" strike="noStrike">
                <a:latin typeface="Arial"/>
              </a:endParaRPr>
            </a:p>
          </p:txBody>
        </p:sp>
        <p:sp>
          <p:nvSpPr>
            <p:cNvPr id="221" name="CustomShape 4"/>
            <p:cNvSpPr/>
            <p:nvPr/>
          </p:nvSpPr>
          <p:spPr>
            <a:xfrm>
              <a:off x="113760" y="4163040"/>
              <a:ext cx="462240" cy="36396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buNone/>
              </a:pPr>
              <a:r>
                <a:rPr b="0" lang="es-ES" sz="1800" spc="-1" strike="noStrike">
                  <a:solidFill>
                    <a:srgbClr val="000000"/>
                  </a:solidFill>
                  <a:latin typeface="Arial"/>
                  <a:ea typeface="Microsoft YaHei"/>
                </a:rPr>
                <a:t>U</a:t>
              </a:r>
              <a:r>
                <a:rPr b="0" lang="es-ES" sz="1800" spc="-1" strike="noStrike" baseline="33000">
                  <a:solidFill>
                    <a:srgbClr val="000000"/>
                  </a:solidFill>
                  <a:latin typeface="Arial"/>
                  <a:ea typeface="Microsoft YaHei"/>
                </a:rPr>
                <a:t>-1</a:t>
              </a:r>
              <a:endParaRPr b="0" lang="es-ES" sz="1800" spc="-1" strike="noStrike">
                <a:latin typeface="Arial"/>
              </a:endParaRPr>
            </a:p>
          </p:txBody>
        </p:sp>
        <p:sp>
          <p:nvSpPr>
            <p:cNvPr id="222" name="CuadroTexto 1"/>
            <p:cNvSpPr/>
            <p:nvPr/>
          </p:nvSpPr>
          <p:spPr>
            <a:xfrm>
              <a:off x="2445480" y="1946520"/>
              <a:ext cx="240480" cy="3643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ES" sz="1800" spc="-1" strike="noStrike">
                  <a:solidFill>
                    <a:srgbClr val="000000"/>
                  </a:solidFill>
                  <a:latin typeface="Symbol"/>
                  <a:ea typeface="DejaVu Sans"/>
                </a:rPr>
                <a:t>l</a:t>
              </a:r>
              <a:endParaRPr b="0" lang="es-ES" sz="1800" spc="-1" strike="noStrike">
                <a:latin typeface="Arial"/>
              </a:endParaRPr>
            </a:p>
          </p:txBody>
        </p:sp>
        <p:sp>
          <p:nvSpPr>
            <p:cNvPr id="223" name="Rectángulo 2"/>
            <p:cNvSpPr/>
            <p:nvPr/>
          </p:nvSpPr>
          <p:spPr>
            <a:xfrm>
              <a:off x="621000" y="1068480"/>
              <a:ext cx="390960" cy="401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000000"/>
                  </a:solidFill>
                  <a:latin typeface="Symbol"/>
                  <a:ea typeface="DejaVu Sans"/>
                </a:rPr>
                <a:t>s</a:t>
              </a:r>
              <a:r>
                <a:rPr b="0" lang="es-ES" sz="1800" spc="-1" strike="noStrike" baseline="-25000">
                  <a:solidFill>
                    <a:srgbClr val="000000"/>
                  </a:solidFill>
                  <a:latin typeface="Arial"/>
                  <a:ea typeface="DejaVu Sans"/>
                </a:rPr>
                <a:t>1</a:t>
              </a:r>
              <a:endParaRPr b="0" lang="es-ES" sz="1800" spc="-1" strike="noStrike">
                <a:latin typeface="Arial"/>
              </a:endParaRPr>
            </a:p>
          </p:txBody>
        </p:sp>
        <p:sp>
          <p:nvSpPr>
            <p:cNvPr id="224" name="Rectángulo 3"/>
            <p:cNvSpPr/>
            <p:nvPr/>
          </p:nvSpPr>
          <p:spPr>
            <a:xfrm>
              <a:off x="647640" y="2507400"/>
              <a:ext cx="390960" cy="401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000000"/>
                  </a:solidFill>
                  <a:latin typeface="Symbol"/>
                  <a:ea typeface="DejaVu Sans"/>
                </a:rPr>
                <a:t>s</a:t>
              </a:r>
              <a:r>
                <a:rPr b="0" lang="es-ES" sz="1800" spc="-1" strike="noStrike" baseline="-25000">
                  <a:solidFill>
                    <a:srgbClr val="000000"/>
                  </a:solidFill>
                  <a:latin typeface="Arial"/>
                  <a:ea typeface="DejaVu Sans"/>
                </a:rPr>
                <a:t>0</a:t>
              </a:r>
              <a:endParaRPr b="0" lang="es-ES" sz="1800" spc="-1" strike="noStrike">
                <a:latin typeface="Arial"/>
              </a:endParaRPr>
            </a:p>
          </p:txBody>
        </p:sp>
        <p:sp>
          <p:nvSpPr>
            <p:cNvPr id="225" name="Rectángulo 4"/>
            <p:cNvSpPr/>
            <p:nvPr/>
          </p:nvSpPr>
          <p:spPr>
            <a:xfrm>
              <a:off x="542880" y="4162320"/>
              <a:ext cx="390960" cy="401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000000"/>
                  </a:solidFill>
                  <a:latin typeface="Symbol"/>
                  <a:ea typeface="DejaVu Sans"/>
                </a:rPr>
                <a:t>s</a:t>
              </a:r>
              <a:r>
                <a:rPr b="0" lang="es-ES" sz="1800" spc="-1" strike="noStrike" baseline="-25000">
                  <a:solidFill>
                    <a:srgbClr val="000000"/>
                  </a:solidFill>
                  <a:latin typeface="Arial"/>
                  <a:ea typeface="DejaVu Sans"/>
                </a:rPr>
                <a:t>1</a:t>
              </a:r>
              <a:endParaRPr b="0" lang="es-ES" sz="1800" spc="-1" strike="noStrike">
                <a:latin typeface="Arial"/>
              </a:endParaRPr>
            </a:p>
          </p:txBody>
        </p:sp>
        <p:sp>
          <p:nvSpPr>
            <p:cNvPr id="226" name="CuadroTexto 40"/>
            <p:cNvSpPr/>
            <p:nvPr/>
          </p:nvSpPr>
          <p:spPr>
            <a:xfrm>
              <a:off x="2469960" y="3695040"/>
              <a:ext cx="305640" cy="3643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1800" spc="-1" strike="noStrike">
                  <a:solidFill>
                    <a:srgbClr val="000000"/>
                  </a:solidFill>
                  <a:latin typeface="Symbol"/>
                  <a:ea typeface="DejaVu Sans"/>
                </a:rPr>
                <a:t>l</a:t>
              </a:r>
              <a:endParaRPr b="0" lang="es-ES" sz="1800" spc="-1" strike="noStrike">
                <a:latin typeface="Arial"/>
              </a:endParaRPr>
            </a:p>
          </p:txBody>
        </p:sp>
      </p:grpSp>
      <p:grpSp>
        <p:nvGrpSpPr>
          <p:cNvPr id="227" name="Grupo 46"/>
          <p:cNvGrpSpPr/>
          <p:nvPr/>
        </p:nvGrpSpPr>
        <p:grpSpPr>
          <a:xfrm>
            <a:off x="2140920" y="1306440"/>
            <a:ext cx="794160" cy="3434760"/>
            <a:chOff x="2140920" y="1306440"/>
            <a:chExt cx="794160" cy="3434760"/>
          </a:xfrm>
        </p:grpSpPr>
        <p:sp>
          <p:nvSpPr>
            <p:cNvPr id="228" name="Elipse 47"/>
            <p:cNvSpPr/>
            <p:nvPr/>
          </p:nvSpPr>
          <p:spPr>
            <a:xfrm>
              <a:off x="2147760" y="1306440"/>
              <a:ext cx="439560" cy="324360"/>
            </a:xfrm>
            <a:prstGeom prst="ellipse">
              <a:avLst/>
            </a:prstGeom>
            <a:noFill/>
            <a:ln>
              <a:solidFill>
                <a:srgbClr val="3a5f8b"/>
              </a:solidFill>
              <a:round/>
            </a:ln>
          </p:spPr>
          <p:style>
            <a:lnRef idx="2">
              <a:schemeClr val="accent1">
                <a:shade val="50000"/>
              </a:schemeClr>
            </a:lnRef>
            <a:fillRef idx="1">
              <a:schemeClr val="accent1"/>
            </a:fillRef>
            <a:effectRef idx="0">
              <a:schemeClr val="accent1"/>
            </a:effectRef>
            <a:fontRef idx="minor"/>
          </p:style>
        </p:sp>
        <p:sp>
          <p:nvSpPr>
            <p:cNvPr id="229" name="Elipse 48"/>
            <p:cNvSpPr/>
            <p:nvPr/>
          </p:nvSpPr>
          <p:spPr>
            <a:xfrm>
              <a:off x="2140920" y="4416840"/>
              <a:ext cx="439560" cy="324360"/>
            </a:xfrm>
            <a:prstGeom prst="ellipse">
              <a:avLst/>
            </a:prstGeom>
            <a:noFill/>
            <a:ln>
              <a:solidFill>
                <a:srgbClr val="3a5f8b"/>
              </a:solidFill>
              <a:round/>
            </a:ln>
          </p:spPr>
          <p:style>
            <a:lnRef idx="2">
              <a:schemeClr val="accent1">
                <a:shade val="50000"/>
              </a:schemeClr>
            </a:lnRef>
            <a:fillRef idx="1">
              <a:schemeClr val="accent1"/>
            </a:fillRef>
            <a:effectRef idx="0">
              <a:schemeClr val="accent1"/>
            </a:effectRef>
            <a:fontRef idx="minor"/>
          </p:style>
        </p:sp>
        <p:sp>
          <p:nvSpPr>
            <p:cNvPr id="230" name="Forma libre: forma 49"/>
            <p:cNvSpPr/>
            <p:nvPr/>
          </p:nvSpPr>
          <p:spPr>
            <a:xfrm>
              <a:off x="2566800" y="1477800"/>
              <a:ext cx="368280" cy="3170160"/>
            </a:xfrm>
            <a:custGeom>
              <a:avLst/>
              <a:gdLst/>
              <a:ahLst/>
              <a:rect l="l" t="t" r="r" b="b"/>
              <a:pathLst>
                <a:path w="994690" h="4011930">
                  <a:moveTo>
                    <a:pt x="80010" y="0"/>
                  </a:moveTo>
                  <a:cubicBezTo>
                    <a:pt x="543877" y="694372"/>
                    <a:pt x="1007745" y="1388745"/>
                    <a:pt x="994410" y="2057400"/>
                  </a:cubicBezTo>
                  <a:cubicBezTo>
                    <a:pt x="981075" y="2726055"/>
                    <a:pt x="0" y="4011930"/>
                    <a:pt x="0" y="4011930"/>
                  </a:cubicBezTo>
                  <a:lnTo>
                    <a:pt x="0" y="4011930"/>
                  </a:lnTo>
                </a:path>
              </a:pathLst>
            </a:custGeom>
            <a:noFill/>
            <a:ln>
              <a:solidFill>
                <a:srgbClr val="3a5f8b"/>
              </a:solidFill>
              <a:round/>
            </a:ln>
          </p:spPr>
          <p:style>
            <a:lnRef idx="2">
              <a:schemeClr val="accent1">
                <a:shade val="50000"/>
              </a:schemeClr>
            </a:lnRef>
            <a:fillRef idx="1">
              <a:schemeClr val="accent1"/>
            </a:fillRef>
            <a:effectRef idx="0">
              <a:schemeClr val="accent1"/>
            </a:effectRef>
            <a:fontRef idx="minor"/>
          </p:style>
        </p:sp>
      </p:grpSp>
      <p:sp>
        <p:nvSpPr>
          <p:cNvPr id="231" name="CustomShape 6"/>
          <p:cNvSpPr/>
          <p:nvPr/>
        </p:nvSpPr>
        <p:spPr>
          <a:xfrm>
            <a:off x="4672800" y="3759480"/>
            <a:ext cx="321120" cy="200160"/>
          </a:xfrm>
          <a:prstGeom prst="rect">
            <a:avLst/>
          </a:prstGeom>
          <a:solidFill>
            <a:schemeClr val="bg1"/>
          </a:solidFill>
          <a:ln w="9360">
            <a:solidFill>
              <a:srgbClr val="ffffff"/>
            </a:solidFill>
            <a:round/>
          </a:ln>
        </p:spPr>
        <p:style>
          <a:lnRef idx="0"/>
          <a:fillRef idx="0"/>
          <a:effectRef idx="0"/>
          <a:fontRef idx="minor"/>
        </p:style>
      </p:sp>
      <p:sp>
        <p:nvSpPr>
          <p:cNvPr id="232" name="CustomShape 21"/>
          <p:cNvSpPr/>
          <p:nvPr/>
        </p:nvSpPr>
        <p:spPr>
          <a:xfrm>
            <a:off x="5632560" y="3829320"/>
            <a:ext cx="347400" cy="200160"/>
          </a:xfrm>
          <a:prstGeom prst="rect">
            <a:avLst/>
          </a:prstGeom>
          <a:solidFill>
            <a:schemeClr val="bg1"/>
          </a:solidFill>
          <a:ln w="9360">
            <a:solidFill>
              <a:srgbClr val="ffffff"/>
            </a:solidFill>
            <a:round/>
          </a:ln>
        </p:spPr>
        <p:style>
          <a:lnRef idx="0"/>
          <a:fillRef idx="0"/>
          <a:effectRef idx="0"/>
          <a:fontRef idx="minor"/>
        </p:style>
      </p:sp>
      <p:sp>
        <p:nvSpPr>
          <p:cNvPr id="233" name="CustomShape 25"/>
          <p:cNvSpPr/>
          <p:nvPr/>
        </p:nvSpPr>
        <p:spPr>
          <a:xfrm rot="18514200">
            <a:off x="4376880" y="3902040"/>
            <a:ext cx="340560" cy="227160"/>
          </a:xfrm>
          <a:prstGeom prst="rect">
            <a:avLst/>
          </a:prstGeom>
          <a:solidFill>
            <a:schemeClr val="bg1"/>
          </a:solidFill>
          <a:ln w="9360">
            <a:solidFill>
              <a:srgbClr val="ffffff"/>
            </a:solidFill>
            <a:round/>
          </a:ln>
        </p:spPr>
        <p:style>
          <a:lnRef idx="0"/>
          <a:fillRef idx="0"/>
          <a:effectRef idx="0"/>
          <a:fontRef idx="minor"/>
        </p:style>
      </p:sp>
      <p:grpSp>
        <p:nvGrpSpPr>
          <p:cNvPr id="234" name="Grupo 13"/>
          <p:cNvGrpSpPr/>
          <p:nvPr/>
        </p:nvGrpSpPr>
        <p:grpSpPr>
          <a:xfrm>
            <a:off x="248760" y="1617480"/>
            <a:ext cx="6007320" cy="5072040"/>
            <a:chOff x="248760" y="1617480"/>
            <a:chExt cx="6007320" cy="5072040"/>
          </a:xfrm>
        </p:grpSpPr>
        <p:grpSp>
          <p:nvGrpSpPr>
            <p:cNvPr id="235" name="Grupo 6"/>
            <p:cNvGrpSpPr/>
            <p:nvPr/>
          </p:nvGrpSpPr>
          <p:grpSpPr>
            <a:xfrm>
              <a:off x="4867200" y="1617480"/>
              <a:ext cx="1388880" cy="2732040"/>
              <a:chOff x="4867200" y="1617480"/>
              <a:chExt cx="1388880" cy="2732040"/>
            </a:xfrm>
          </p:grpSpPr>
          <p:sp>
            <p:nvSpPr>
              <p:cNvPr id="236" name="CustomShape 8"/>
              <p:cNvSpPr/>
              <p:nvPr/>
            </p:nvSpPr>
            <p:spPr>
              <a:xfrm>
                <a:off x="4867200" y="1994400"/>
                <a:ext cx="1388880" cy="36324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buNone/>
                </a:pPr>
                <a:r>
                  <a:rPr b="0" lang="es-ES" sz="1800" spc="-1" strike="noStrike">
                    <a:solidFill>
                      <a:srgbClr val="00b0f0"/>
                    </a:solidFill>
                    <a:latin typeface="Comic Sans MS"/>
                    <a:ea typeface="Microsoft YaHei"/>
                  </a:rPr>
                  <a:t>Intra-layer</a:t>
                </a:r>
                <a:endParaRPr b="0" lang="es-ES" sz="1800" spc="-1" strike="noStrike">
                  <a:latin typeface="Arial"/>
                </a:endParaRPr>
              </a:p>
            </p:txBody>
          </p:sp>
          <p:sp>
            <p:nvSpPr>
              <p:cNvPr id="237" name="CustomShape 9"/>
              <p:cNvSpPr/>
              <p:nvPr/>
            </p:nvSpPr>
            <p:spPr>
              <a:xfrm flipH="1" flipV="1">
                <a:off x="5540400" y="1617120"/>
                <a:ext cx="360" cy="374760"/>
              </a:xfrm>
              <a:custGeom>
                <a:avLst/>
                <a:gdLst/>
                <a:ahLst/>
                <a:rect l="l" t="t" r="r" b="b"/>
                <a:pathLst>
                  <a:path w="21600" h="21600">
                    <a:moveTo>
                      <a:pt x="0" y="0"/>
                    </a:moveTo>
                    <a:lnTo>
                      <a:pt x="21600" y="21600"/>
                    </a:lnTo>
                  </a:path>
                </a:pathLst>
              </a:custGeom>
              <a:noFill/>
              <a:ln>
                <a:solidFill>
                  <a:srgbClr val="00b0f0"/>
                </a:solidFill>
                <a:round/>
                <a:tailEnd len="med" type="triangle" w="med"/>
              </a:ln>
              <a:effectLst>
                <a:outerShdw blurRad="3996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238" name="CustomShape 10"/>
              <p:cNvSpPr/>
              <p:nvPr/>
            </p:nvSpPr>
            <p:spPr>
              <a:xfrm>
                <a:off x="5542920" y="2426760"/>
                <a:ext cx="360" cy="422280"/>
              </a:xfrm>
              <a:custGeom>
                <a:avLst/>
                <a:gdLst/>
                <a:ahLst/>
                <a:rect l="l" t="t" r="r" b="b"/>
                <a:pathLst>
                  <a:path w="21600" h="21600">
                    <a:moveTo>
                      <a:pt x="0" y="0"/>
                    </a:moveTo>
                    <a:lnTo>
                      <a:pt x="21600" y="21600"/>
                    </a:lnTo>
                  </a:path>
                </a:pathLst>
              </a:custGeom>
              <a:noFill/>
              <a:ln>
                <a:solidFill>
                  <a:srgbClr val="00b0f0"/>
                </a:solidFill>
                <a:round/>
                <a:tailEnd len="med" type="triangle" w="med"/>
              </a:ln>
              <a:effectLst>
                <a:outerShdw blurRad="3996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239" name="CustomShape 11"/>
              <p:cNvSpPr/>
              <p:nvPr/>
            </p:nvSpPr>
            <p:spPr>
              <a:xfrm>
                <a:off x="5542920" y="3362400"/>
                <a:ext cx="360" cy="987120"/>
              </a:xfrm>
              <a:custGeom>
                <a:avLst/>
                <a:gdLst/>
                <a:ahLst/>
                <a:rect l="l" t="t" r="r" b="b"/>
                <a:pathLst>
                  <a:path w="21600" h="21600">
                    <a:moveTo>
                      <a:pt x="0" y="0"/>
                    </a:moveTo>
                    <a:lnTo>
                      <a:pt x="21600" y="21600"/>
                    </a:lnTo>
                  </a:path>
                </a:pathLst>
              </a:custGeom>
              <a:noFill/>
              <a:ln>
                <a:solidFill>
                  <a:srgbClr val="00b0f0"/>
                </a:solidFill>
                <a:round/>
                <a:headEnd len="med" type="triangle" w="med"/>
                <a:tailEnd len="med" type="triangle" w="med"/>
              </a:ln>
              <a:effectLst>
                <a:outerShdw blurRad="3996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grpSp>
        <p:sp>
          <p:nvSpPr>
            <p:cNvPr id="240" name="Rectángulo 10"/>
            <p:cNvSpPr/>
            <p:nvPr/>
          </p:nvSpPr>
          <p:spPr>
            <a:xfrm>
              <a:off x="248760" y="6050880"/>
              <a:ext cx="4571280" cy="63864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b0f0"/>
                </a:buClr>
                <a:buFont typeface="Wingdings" charset="2"/>
                <a:buChar char=""/>
              </a:pPr>
              <a:r>
                <a:rPr b="1" lang="es-ES" sz="1800" spc="-1" strike="noStrike">
                  <a:solidFill>
                    <a:srgbClr val="00b0f0"/>
                  </a:solidFill>
                  <a:latin typeface="Arial"/>
                  <a:ea typeface="Microsoft YaHei"/>
                </a:rPr>
                <a:t> </a:t>
              </a:r>
              <a:r>
                <a:rPr b="1" lang="es-ES" sz="1800" spc="-1" strike="noStrike">
                  <a:solidFill>
                    <a:srgbClr val="00b0f0"/>
                  </a:solidFill>
                  <a:latin typeface="Arial"/>
                  <a:ea typeface="Microsoft YaHei"/>
                </a:rPr>
                <a:t>Structure:</a:t>
              </a:r>
              <a:endParaRPr b="0" lang="es-ES" sz="1800" spc="-1" strike="noStrike">
                <a:latin typeface="Arial"/>
              </a:endParaRPr>
            </a:p>
            <a:p>
              <a:pPr>
                <a:lnSpc>
                  <a:spcPct val="100000"/>
                </a:lnSpc>
                <a:buNone/>
              </a:pPr>
              <a:r>
                <a:rPr b="1" lang="es-ES" sz="1800" spc="-1" strike="noStrike">
                  <a:solidFill>
                    <a:srgbClr val="00b0f0"/>
                  </a:solidFill>
                  <a:latin typeface="Arial"/>
                  <a:ea typeface="Microsoft YaHei"/>
                </a:rPr>
                <a:t>	</a:t>
              </a:r>
              <a:r>
                <a:rPr b="1" lang="es-ES" sz="1800" spc="-1" strike="noStrike">
                  <a:solidFill>
                    <a:srgbClr val="00b0f0"/>
                  </a:solidFill>
                  <a:latin typeface="Arial"/>
                  <a:ea typeface="Microsoft YaHei"/>
                </a:rPr>
                <a:t> </a:t>
              </a:r>
              <a:r>
                <a:rPr b="1" lang="es-ES" sz="1800" spc="-1" strike="noStrike">
                  <a:solidFill>
                    <a:srgbClr val="00b0f0"/>
                  </a:solidFill>
                  <a:latin typeface="Arial"/>
                  <a:ea typeface="Microsoft YaHei"/>
                </a:rPr>
                <a:t>ER and SF networks</a:t>
              </a:r>
              <a:endParaRPr b="0" lang="es-ES" sz="1800" spc="-1" strike="noStrike">
                <a:latin typeface="Arial"/>
              </a:endParaRPr>
            </a:p>
          </p:txBody>
        </p:sp>
      </p:grpSp>
      <p:grpSp>
        <p:nvGrpSpPr>
          <p:cNvPr id="241" name="Grupo 8"/>
          <p:cNvGrpSpPr/>
          <p:nvPr/>
        </p:nvGrpSpPr>
        <p:grpSpPr>
          <a:xfrm>
            <a:off x="258120" y="1632240"/>
            <a:ext cx="8518680" cy="5163840"/>
            <a:chOff x="258120" y="1632240"/>
            <a:chExt cx="8518680" cy="5163840"/>
          </a:xfrm>
        </p:grpSpPr>
        <p:grpSp>
          <p:nvGrpSpPr>
            <p:cNvPr id="242" name="Grupo 12"/>
            <p:cNvGrpSpPr/>
            <p:nvPr/>
          </p:nvGrpSpPr>
          <p:grpSpPr>
            <a:xfrm>
              <a:off x="258120" y="1632240"/>
              <a:ext cx="8475840" cy="5163840"/>
              <a:chOff x="258120" y="1632240"/>
              <a:chExt cx="8475840" cy="5163840"/>
            </a:xfrm>
          </p:grpSpPr>
          <p:grpSp>
            <p:nvGrpSpPr>
              <p:cNvPr id="243" name="Grupo 5"/>
              <p:cNvGrpSpPr/>
              <p:nvPr/>
            </p:nvGrpSpPr>
            <p:grpSpPr>
              <a:xfrm>
                <a:off x="3367440" y="1632240"/>
                <a:ext cx="1452600" cy="2732040"/>
                <a:chOff x="3367440" y="1632240"/>
                <a:chExt cx="1452600" cy="2732040"/>
              </a:xfrm>
            </p:grpSpPr>
            <p:sp>
              <p:nvSpPr>
                <p:cNvPr id="244" name="CustomShape 16"/>
                <p:cNvSpPr/>
                <p:nvPr/>
              </p:nvSpPr>
              <p:spPr>
                <a:xfrm>
                  <a:off x="3367440" y="2014920"/>
                  <a:ext cx="1452600" cy="321480"/>
                </a:xfrm>
                <a:prstGeom prst="rect">
                  <a:avLst/>
                </a:prstGeom>
                <a:noFill/>
                <a:ln w="0">
                  <a:noFill/>
                </a:ln>
              </p:spPr>
              <p:style>
                <a:lnRef idx="0"/>
                <a:fillRef idx="0"/>
                <a:effectRef idx="0"/>
                <a:fontRef idx="minor"/>
              </p:style>
              <p:txBody>
                <a:bodyPr wrap="none" lIns="90000" rIns="90000" tIns="45000" bIns="45000" anchor="t">
                  <a:noAutofit/>
                </a:bodyPr>
                <a:p>
                  <a:pPr>
                    <a:lnSpc>
                      <a:spcPct val="93000"/>
                    </a:lnSpc>
                    <a:buNone/>
                  </a:pPr>
                  <a:r>
                    <a:rPr b="0" lang="es-ES" sz="1800" spc="-1" strike="noStrike">
                      <a:solidFill>
                        <a:srgbClr val="000000"/>
                      </a:solidFill>
                      <a:latin typeface="Comic Sans MS"/>
                      <a:ea typeface="Microsoft YaHei"/>
                    </a:rPr>
                    <a:t>Dynamics</a:t>
                  </a:r>
                  <a:endParaRPr b="0" lang="es-ES" sz="1800" spc="-1" strike="noStrike">
                    <a:latin typeface="Arial"/>
                  </a:endParaRPr>
                </a:p>
              </p:txBody>
            </p:sp>
            <p:sp>
              <p:nvSpPr>
                <p:cNvPr id="245" name="CustomShape 17"/>
                <p:cNvSpPr/>
                <p:nvPr/>
              </p:nvSpPr>
              <p:spPr>
                <a:xfrm flipH="1" flipV="1">
                  <a:off x="3921480" y="1631880"/>
                  <a:ext cx="360" cy="374760"/>
                </a:xfrm>
                <a:custGeom>
                  <a:avLst/>
                  <a:gdLst/>
                  <a:ahLst/>
                  <a:rect l="l" t="t" r="r" b="b"/>
                  <a:pathLst>
                    <a:path w="21600" h="21600">
                      <a:moveTo>
                        <a:pt x="0" y="0"/>
                      </a:moveTo>
                      <a:lnTo>
                        <a:pt x="21600" y="21600"/>
                      </a:lnTo>
                    </a:path>
                  </a:pathLst>
                </a:custGeom>
                <a:noFill/>
                <a:ln>
                  <a:solidFill>
                    <a:srgbClr val="000000"/>
                  </a:solidFill>
                  <a:round/>
                  <a:tailEnd len="med" type="triangle" w="med"/>
                </a:ln>
                <a:effectLst>
                  <a:outerShdw blurRad="39960" dir="5400000" dist="20160" rotWithShape="0">
                    <a:srgbClr val="000000">
                      <a:alpha val="38000"/>
                    </a:srgbClr>
                  </a:outerShdw>
                </a:effectLst>
              </p:spPr>
              <p:style>
                <a:lnRef idx="2">
                  <a:schemeClr val="dk1"/>
                </a:lnRef>
                <a:fillRef idx="0">
                  <a:schemeClr val="dk1"/>
                </a:fillRef>
                <a:effectRef idx="1">
                  <a:schemeClr val="dk1"/>
                </a:effectRef>
                <a:fontRef idx="minor"/>
              </p:style>
            </p:sp>
            <p:sp>
              <p:nvSpPr>
                <p:cNvPr id="246" name="CustomShape 18"/>
                <p:cNvSpPr/>
                <p:nvPr/>
              </p:nvSpPr>
              <p:spPr>
                <a:xfrm>
                  <a:off x="3923640" y="2441880"/>
                  <a:ext cx="360" cy="422280"/>
                </a:xfrm>
                <a:custGeom>
                  <a:avLst/>
                  <a:gdLst/>
                  <a:ahLst/>
                  <a:rect l="l" t="t" r="r" b="b"/>
                  <a:pathLst>
                    <a:path w="21600" h="21600">
                      <a:moveTo>
                        <a:pt x="0" y="0"/>
                      </a:moveTo>
                      <a:lnTo>
                        <a:pt x="21600" y="21600"/>
                      </a:lnTo>
                    </a:path>
                  </a:pathLst>
                </a:custGeom>
                <a:noFill/>
                <a:ln>
                  <a:solidFill>
                    <a:srgbClr val="000000"/>
                  </a:solidFill>
                  <a:round/>
                  <a:tailEnd len="med" type="triangle" w="med"/>
                </a:ln>
                <a:effectLst>
                  <a:outerShdw blurRad="39960" dir="5400000" dist="20160" rotWithShape="0">
                    <a:srgbClr val="000000">
                      <a:alpha val="38000"/>
                    </a:srgbClr>
                  </a:outerShdw>
                </a:effectLst>
              </p:spPr>
              <p:style>
                <a:lnRef idx="2">
                  <a:schemeClr val="dk1"/>
                </a:lnRef>
                <a:fillRef idx="0">
                  <a:schemeClr val="dk1"/>
                </a:fillRef>
                <a:effectRef idx="1">
                  <a:schemeClr val="dk1"/>
                </a:effectRef>
                <a:fontRef idx="minor"/>
              </p:style>
            </p:sp>
            <p:sp>
              <p:nvSpPr>
                <p:cNvPr id="247" name="CustomShape 19"/>
                <p:cNvSpPr/>
                <p:nvPr/>
              </p:nvSpPr>
              <p:spPr>
                <a:xfrm>
                  <a:off x="3923640" y="3377160"/>
                  <a:ext cx="360" cy="987120"/>
                </a:xfrm>
                <a:custGeom>
                  <a:avLst/>
                  <a:gdLst/>
                  <a:ahLst/>
                  <a:rect l="l" t="t" r="r" b="b"/>
                  <a:pathLst>
                    <a:path w="21600" h="21600">
                      <a:moveTo>
                        <a:pt x="0" y="0"/>
                      </a:moveTo>
                      <a:lnTo>
                        <a:pt x="21600" y="21600"/>
                      </a:lnTo>
                    </a:path>
                  </a:pathLst>
                </a:custGeom>
                <a:noFill/>
                <a:ln>
                  <a:solidFill>
                    <a:srgbClr val="000000"/>
                  </a:solidFill>
                  <a:round/>
                  <a:headEnd len="med" type="triangle" w="med"/>
                  <a:tailEnd len="med" type="triangle" w="med"/>
                </a:ln>
                <a:effectLst>
                  <a:outerShdw blurRad="39960" dir="5400000" dist="20160" rotWithShape="0">
                    <a:srgbClr val="000000">
                      <a:alpha val="38000"/>
                    </a:srgbClr>
                  </a:outerShdw>
                </a:effectLst>
              </p:spPr>
              <p:style>
                <a:lnRef idx="2">
                  <a:schemeClr val="dk1"/>
                </a:lnRef>
                <a:fillRef idx="0">
                  <a:schemeClr val="dk1"/>
                </a:fillRef>
                <a:effectRef idx="1">
                  <a:schemeClr val="dk1"/>
                </a:effectRef>
                <a:fontRef idx="minor"/>
              </p:style>
            </p:sp>
          </p:grpSp>
          <p:grpSp>
            <p:nvGrpSpPr>
              <p:cNvPr id="248" name="Grupo 11"/>
              <p:cNvGrpSpPr/>
              <p:nvPr/>
            </p:nvGrpSpPr>
            <p:grpSpPr>
              <a:xfrm>
                <a:off x="258120" y="4206960"/>
                <a:ext cx="8475840" cy="2589120"/>
                <a:chOff x="258120" y="4206960"/>
                <a:chExt cx="8475840" cy="2589120"/>
              </a:xfrm>
            </p:grpSpPr>
            <p:sp>
              <p:nvSpPr>
                <p:cNvPr id="249" name="CustomShape 5"/>
                <p:cNvSpPr/>
                <p:nvPr/>
              </p:nvSpPr>
              <p:spPr>
                <a:xfrm>
                  <a:off x="1224000" y="4206960"/>
                  <a:ext cx="3210480" cy="2423160"/>
                </a:xfrm>
                <a:prstGeom prst="rect">
                  <a:avLst/>
                </a:prstGeom>
                <a:noFill/>
                <a:ln w="0">
                  <a:noFill/>
                </a:ln>
              </p:spPr>
              <p:style>
                <a:lnRef idx="0"/>
                <a:fillRef idx="0"/>
                <a:effectRef idx="0"/>
                <a:fontRef idx="minor"/>
              </p:style>
            </p:sp>
            <p:sp>
              <p:nvSpPr>
                <p:cNvPr id="250" name="CustomShape 20"/>
                <p:cNvSpPr/>
                <p:nvPr/>
              </p:nvSpPr>
              <p:spPr>
                <a:xfrm>
                  <a:off x="258120" y="5299200"/>
                  <a:ext cx="5997960" cy="63828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Font typeface="Wingdings" charset="2"/>
                    <a:buChar char=""/>
                  </a:pPr>
                  <a:r>
                    <a:rPr b="1" lang="es-ES" sz="1800" spc="-1" strike="noStrike">
                      <a:solidFill>
                        <a:srgbClr val="000000"/>
                      </a:solidFill>
                      <a:latin typeface="Arial"/>
                      <a:ea typeface="Microsoft YaHei"/>
                    </a:rPr>
                    <a:t>Dynamics: </a:t>
                  </a:r>
                  <a:endParaRPr b="0" lang="es-ES" sz="1800" spc="-1" strike="noStrike">
                    <a:latin typeface="Arial"/>
                  </a:endParaRPr>
                </a:p>
                <a:p>
                  <a:pPr>
                    <a:lnSpc>
                      <a:spcPct val="100000"/>
                    </a:lnSpc>
                    <a:buNone/>
                  </a:pPr>
                  <a:r>
                    <a:rPr b="1" lang="es-ES" sz="1800" spc="-1" strike="noStrike">
                      <a:solidFill>
                        <a:srgbClr val="000000"/>
                      </a:solidFill>
                      <a:latin typeface="Arial"/>
                      <a:ea typeface="Microsoft YaHei"/>
                    </a:rPr>
                    <a:t>	</a:t>
                  </a:r>
                  <a:r>
                    <a:rPr b="1" lang="es-ES" sz="1800" spc="-1" strike="noStrike">
                      <a:solidFill>
                        <a:srgbClr val="000000"/>
                      </a:solidFill>
                      <a:latin typeface="Arial"/>
                      <a:ea typeface="Microsoft YaHei"/>
                    </a:rPr>
                    <a:t>N=500 chaotic Rössler oscillators by layer </a:t>
                  </a:r>
                  <a:endParaRPr b="0" lang="es-ES" sz="1800" spc="-1" strike="noStrike">
                    <a:latin typeface="Arial"/>
                  </a:endParaRPr>
                </a:p>
              </p:txBody>
            </p:sp>
            <p:grpSp>
              <p:nvGrpSpPr>
                <p:cNvPr id="251" name="Grupo 54"/>
                <p:cNvGrpSpPr/>
                <p:nvPr/>
              </p:nvGrpSpPr>
              <p:grpSpPr>
                <a:xfrm>
                  <a:off x="5711400" y="5019120"/>
                  <a:ext cx="3022560" cy="1776960"/>
                  <a:chOff x="5711400" y="5019120"/>
                  <a:chExt cx="3022560" cy="1776960"/>
                </a:xfrm>
              </p:grpSpPr>
              <p:sp>
                <p:nvSpPr>
                  <p:cNvPr id="252" name="CustomShape 6"/>
                  <p:cNvSpPr/>
                  <p:nvPr/>
                </p:nvSpPr>
                <p:spPr>
                  <a:xfrm>
                    <a:off x="6778800" y="5533200"/>
                    <a:ext cx="321120" cy="200160"/>
                  </a:xfrm>
                  <a:prstGeom prst="rect">
                    <a:avLst/>
                  </a:prstGeom>
                  <a:solidFill>
                    <a:schemeClr val="bg1"/>
                  </a:solidFill>
                  <a:ln w="9360">
                    <a:solidFill>
                      <a:srgbClr val="ffffff"/>
                    </a:solidFill>
                    <a:round/>
                  </a:ln>
                </p:spPr>
                <p:style>
                  <a:lnRef idx="0"/>
                  <a:fillRef idx="0"/>
                  <a:effectRef idx="0"/>
                  <a:fontRef idx="minor"/>
                </p:style>
              </p:sp>
              <p:sp>
                <p:nvSpPr>
                  <p:cNvPr id="253" name="CustomShape 7"/>
                  <p:cNvSpPr/>
                  <p:nvPr/>
                </p:nvSpPr>
                <p:spPr>
                  <a:xfrm rot="18765000">
                    <a:off x="7080120" y="5145840"/>
                    <a:ext cx="313200" cy="205560"/>
                  </a:xfrm>
                  <a:prstGeom prst="rect">
                    <a:avLst/>
                  </a:prstGeom>
                  <a:solidFill>
                    <a:schemeClr val="bg1"/>
                  </a:solidFill>
                  <a:ln w="9360">
                    <a:solidFill>
                      <a:srgbClr val="ffffff"/>
                    </a:solidFill>
                    <a:round/>
                  </a:ln>
                </p:spPr>
                <p:style>
                  <a:lnRef idx="0"/>
                  <a:fillRef idx="0"/>
                  <a:effectRef idx="0"/>
                  <a:fontRef idx="minor"/>
                </p:style>
              </p:sp>
              <p:sp>
                <p:nvSpPr>
                  <p:cNvPr id="254" name="CustomShape 21"/>
                  <p:cNvSpPr/>
                  <p:nvPr/>
                </p:nvSpPr>
                <p:spPr>
                  <a:xfrm>
                    <a:off x="7766280" y="5677920"/>
                    <a:ext cx="347400" cy="200160"/>
                  </a:xfrm>
                  <a:prstGeom prst="rect">
                    <a:avLst/>
                  </a:prstGeom>
                  <a:solidFill>
                    <a:schemeClr val="bg1"/>
                  </a:solidFill>
                  <a:ln w="9360">
                    <a:solidFill>
                      <a:srgbClr val="ffffff"/>
                    </a:solidFill>
                    <a:round/>
                  </a:ln>
                </p:spPr>
                <p:style>
                  <a:lnRef idx="0"/>
                  <a:fillRef idx="0"/>
                  <a:effectRef idx="0"/>
                  <a:fontRef idx="minor"/>
                </p:style>
              </p:sp>
              <p:sp>
                <p:nvSpPr>
                  <p:cNvPr id="255" name="CustomShape 22"/>
                  <p:cNvSpPr/>
                  <p:nvPr/>
                </p:nvSpPr>
                <p:spPr>
                  <a:xfrm rot="18516600">
                    <a:off x="8368560" y="5109480"/>
                    <a:ext cx="340920" cy="226800"/>
                  </a:xfrm>
                  <a:prstGeom prst="rect">
                    <a:avLst/>
                  </a:prstGeom>
                  <a:solidFill>
                    <a:schemeClr val="bg1"/>
                  </a:solidFill>
                  <a:ln w="9360">
                    <a:solidFill>
                      <a:srgbClr val="ffffff"/>
                    </a:solidFill>
                    <a:round/>
                  </a:ln>
                </p:spPr>
                <p:style>
                  <a:lnRef idx="0"/>
                  <a:fillRef idx="0"/>
                  <a:effectRef idx="0"/>
                  <a:fontRef idx="minor"/>
                </p:style>
              </p:sp>
              <p:sp>
                <p:nvSpPr>
                  <p:cNvPr id="256" name="CustomShape 23"/>
                  <p:cNvSpPr/>
                  <p:nvPr/>
                </p:nvSpPr>
                <p:spPr>
                  <a:xfrm rot="18514200">
                    <a:off x="7321320" y="6304680"/>
                    <a:ext cx="340560" cy="227160"/>
                  </a:xfrm>
                  <a:prstGeom prst="rect">
                    <a:avLst/>
                  </a:prstGeom>
                  <a:solidFill>
                    <a:schemeClr val="bg1"/>
                  </a:solidFill>
                  <a:ln w="9360">
                    <a:solidFill>
                      <a:srgbClr val="ffffff"/>
                    </a:solidFill>
                    <a:round/>
                  </a:ln>
                </p:spPr>
                <p:style>
                  <a:lnRef idx="0"/>
                  <a:fillRef idx="0"/>
                  <a:effectRef idx="0"/>
                  <a:fontRef idx="minor"/>
                </p:style>
              </p:sp>
              <p:sp>
                <p:nvSpPr>
                  <p:cNvPr id="257" name="CustomShape 24"/>
                  <p:cNvSpPr/>
                  <p:nvPr/>
                </p:nvSpPr>
                <p:spPr>
                  <a:xfrm rot="18514200">
                    <a:off x="5911920" y="6080760"/>
                    <a:ext cx="381240" cy="697320"/>
                  </a:xfrm>
                  <a:prstGeom prst="rect">
                    <a:avLst/>
                  </a:prstGeom>
                  <a:solidFill>
                    <a:schemeClr val="bg1"/>
                  </a:solidFill>
                  <a:ln w="9360">
                    <a:solidFill>
                      <a:srgbClr val="ffffff"/>
                    </a:solidFill>
                    <a:round/>
                  </a:ln>
                </p:spPr>
                <p:style>
                  <a:lnRef idx="0"/>
                  <a:fillRef idx="0"/>
                  <a:effectRef idx="0"/>
                  <a:fontRef idx="minor"/>
                </p:style>
              </p:sp>
              <p:sp>
                <p:nvSpPr>
                  <p:cNvPr id="258" name="CustomShape 25"/>
                  <p:cNvSpPr/>
                  <p:nvPr/>
                </p:nvSpPr>
                <p:spPr>
                  <a:xfrm rot="18514200">
                    <a:off x="6510600" y="5750640"/>
                    <a:ext cx="340560" cy="227160"/>
                  </a:xfrm>
                  <a:prstGeom prst="rect">
                    <a:avLst/>
                  </a:prstGeom>
                  <a:solidFill>
                    <a:schemeClr val="bg1"/>
                  </a:solidFill>
                  <a:ln w="9360">
                    <a:solidFill>
                      <a:srgbClr val="ffffff"/>
                    </a:solidFill>
                    <a:round/>
                  </a:ln>
                </p:spPr>
                <p:style>
                  <a:lnRef idx="0"/>
                  <a:fillRef idx="0"/>
                  <a:effectRef idx="0"/>
                  <a:fontRef idx="minor"/>
                </p:style>
              </p:sp>
            </p:grpSp>
          </p:grpSp>
        </p:grpSp>
        <p:pic>
          <p:nvPicPr>
            <p:cNvPr id="259" name="Imagen 64" descr=""/>
            <p:cNvPicPr/>
            <p:nvPr/>
          </p:nvPicPr>
          <p:blipFill>
            <a:blip r:embed="rId9"/>
            <a:stretch/>
          </p:blipFill>
          <p:spPr>
            <a:xfrm>
              <a:off x="7570800" y="5754960"/>
              <a:ext cx="1206000" cy="892440"/>
            </a:xfrm>
            <a:prstGeom prst="rect">
              <a:avLst/>
            </a:prstGeom>
            <a:ln w="0">
              <a:noFill/>
            </a:ln>
          </p:spPr>
        </p:pic>
        <p:pic>
          <p:nvPicPr>
            <p:cNvPr id="260" name="Imagen 65" descr=""/>
            <p:cNvPicPr/>
            <p:nvPr/>
          </p:nvPicPr>
          <p:blipFill>
            <a:blip r:embed="rId10"/>
            <a:stretch/>
          </p:blipFill>
          <p:spPr>
            <a:xfrm>
              <a:off x="6362640" y="5832720"/>
              <a:ext cx="1056600" cy="766440"/>
            </a:xfrm>
            <a:prstGeom prst="rect">
              <a:avLst/>
            </a:prstGeom>
            <a:ln w="0">
              <a:noFill/>
            </a:ln>
          </p:spPr>
        </p:pic>
      </p:grpSp>
    </p:spTree>
  </p:cSld>
  <mc:AlternateContent>
    <mc:Choice Requires="p14">
      <p:transition spd="slow" p14:dur="2000"/>
    </mc:Choice>
    <mc:Fallback>
      <p:transition spd="slow"/>
    </mc:Fallback>
  </mc:AlternateContent>
  <p:timing>
    <p:tnLst>
      <p:par>
        <p:cTn id="39" dur="indefinite" restart="never" nodeType="tmRoot">
          <p:childTnLst>
            <p:seq>
              <p:cTn id="40" dur="indefinite" nodeType="mainSeq">
                <p:childTnLst>
                  <p:par>
                    <p:cTn id="41" fill="hold">
                      <p:stCondLst>
                        <p:cond delay="indefinite"/>
                      </p:stCondLst>
                      <p:childTnLst>
                        <p:par>
                          <p:cTn id="42" fill="hold">
                            <p:stCondLst>
                              <p:cond delay="0"/>
                            </p:stCondLst>
                            <p:childTnLst>
                              <p:par>
                                <p:cTn id="43" nodeType="clickEffect" fill="hold" presetClass="entr" presetID="1">
                                  <p:stCondLst>
                                    <p:cond delay="0"/>
                                  </p:stCondLst>
                                  <p:childTnLst>
                                    <p:set>
                                      <p:cBhvr>
                                        <p:cTn id="44" dur="1" fill="hold">
                                          <p:stCondLst>
                                            <p:cond delay="0"/>
                                          </p:stCondLst>
                                        </p:cTn>
                                        <p:tgtEl>
                                          <p:spTgt spid="24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nodeType="clickEffect" fill="hold" presetClass="entr" presetID="1">
                                  <p:stCondLst>
                                    <p:cond delay="0"/>
                                  </p:stCondLst>
                                  <p:childTnLst>
                                    <p:set>
                                      <p:cBhvr>
                                        <p:cTn id="48" dur="1" fill="hold">
                                          <p:stCondLst>
                                            <p:cond delay="0"/>
                                          </p:stCondLst>
                                        </p:cTn>
                                        <p:tgtEl>
                                          <p:spTgt spid="23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nodeType="clickEffect" fill="hold" presetClass="entr" presetID="1">
                                  <p:stCondLst>
                                    <p:cond delay="0"/>
                                  </p:stCondLst>
                                  <p:childTnLst>
                                    <p:set>
                                      <p:cBhvr>
                                        <p:cTn id="52" dur="1" fill="hold">
                                          <p:stCondLst>
                                            <p:cond delay="0"/>
                                          </p:stCondLst>
                                        </p:cTn>
                                        <p:tgtEl>
                                          <p:spTgt spid="20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nodeType="clickEffect" fill="hold" presetClass="entr" presetID="1">
                                  <p:stCondLst>
                                    <p:cond delay="0"/>
                                  </p:stCondLst>
                                  <p:childTnLst>
                                    <p:set>
                                      <p:cBhvr>
                                        <p:cTn id="56" dur="1" fill="hold">
                                          <p:stCondLst>
                                            <p:cond delay="0"/>
                                          </p:stCondLst>
                                        </p:cTn>
                                        <p:tgtEl>
                                          <p:spTgt spid="2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CuadroTexto 22"/>
          <p:cNvSpPr/>
          <p:nvPr/>
        </p:nvSpPr>
        <p:spPr>
          <a:xfrm>
            <a:off x="3626280" y="708840"/>
            <a:ext cx="3746160" cy="2334600"/>
          </a:xfrm>
          <a:prstGeom prst="rect">
            <a:avLst/>
          </a:prstGeom>
          <a:noFill/>
          <a:ln w="0">
            <a:noFill/>
          </a:ln>
        </p:spPr>
        <p:style>
          <a:lnRef idx="0"/>
          <a:fillRef idx="0"/>
          <a:effectRef idx="0"/>
          <a:fontRef idx="minor"/>
        </p:style>
        <p:txBody>
          <a:bodyPr wrap="none" lIns="90000" rIns="90000" tIns="45000" bIns="45000" anchor="t">
            <a:spAutoFit/>
          </a:bodyPr>
          <a:p>
            <a:pPr marL="285840" indent="-285840">
              <a:lnSpc>
                <a:spcPct val="100000"/>
              </a:lnSpc>
              <a:buClr>
                <a:srgbClr val="000000"/>
              </a:buClr>
              <a:buFont typeface="Wingdings" charset="2"/>
              <a:buChar char=""/>
            </a:pPr>
            <a:r>
              <a:rPr b="0" lang="es-ES" sz="2400" spc="-1" strike="noStrike">
                <a:solidFill>
                  <a:srgbClr val="000000"/>
                </a:solidFill>
                <a:latin typeface="Arial"/>
                <a:ea typeface="DejaVu Sans"/>
              </a:rPr>
              <a:t> </a:t>
            </a:r>
            <a:r>
              <a:rPr b="0" lang="es-ES" sz="2400" spc="-1" strike="noStrike">
                <a:solidFill>
                  <a:srgbClr val="000000"/>
                </a:solidFill>
                <a:latin typeface="Arial"/>
                <a:ea typeface="DejaVu Sans"/>
              </a:rPr>
              <a:t>In general, 2M+1 layers</a:t>
            </a:r>
            <a:endParaRPr b="0" lang="es-ES" sz="2400" spc="-1" strike="noStrike">
              <a:latin typeface="Arial"/>
            </a:endParaRPr>
          </a:p>
          <a:p>
            <a:pPr>
              <a:lnSpc>
                <a:spcPct val="100000"/>
              </a:lnSpc>
              <a:buNone/>
            </a:pPr>
            <a:endParaRPr b="0" lang="es-ES" sz="2400" spc="-1" strike="noStrike">
              <a:latin typeface="Arial"/>
            </a:endParaRPr>
          </a:p>
          <a:p>
            <a:pPr>
              <a:lnSpc>
                <a:spcPct val="100000"/>
              </a:lnSpc>
              <a:buNone/>
            </a:pPr>
            <a:r>
              <a:rPr b="0" lang="es-ES" sz="2400" spc="-1" strike="noStrike">
                <a:solidFill>
                  <a:srgbClr val="000000"/>
                </a:solidFill>
                <a:latin typeface="Arial"/>
                <a:ea typeface="DejaVu Sans"/>
              </a:rPr>
              <a:t>	</a:t>
            </a:r>
            <a:r>
              <a:rPr b="0" lang="es-ES" sz="2400" spc="-1" strike="noStrike">
                <a:solidFill>
                  <a:srgbClr val="000000"/>
                </a:solidFill>
                <a:latin typeface="Arial"/>
                <a:ea typeface="DejaVu Sans"/>
              </a:rPr>
              <a:t>k=-M,-M+1..0…M</a:t>
            </a:r>
            <a:endParaRPr b="0" lang="es-ES" sz="2400" spc="-1" strike="noStrike">
              <a:latin typeface="Arial"/>
            </a:endParaRPr>
          </a:p>
          <a:p>
            <a:pPr>
              <a:lnSpc>
                <a:spcPct val="100000"/>
              </a:lnSpc>
              <a:buNone/>
            </a:pPr>
            <a:endParaRPr b="0" lang="es-ES" sz="2400" spc="-1" strike="noStrike">
              <a:latin typeface="Arial"/>
            </a:endParaRPr>
          </a:p>
          <a:p>
            <a:pPr>
              <a:lnSpc>
                <a:spcPct val="100000"/>
              </a:lnSpc>
              <a:buNone/>
            </a:pPr>
            <a:r>
              <a:rPr b="0" lang="es-ES" sz="2400" spc="-1" strike="noStrike" baseline="-25000">
                <a:solidFill>
                  <a:srgbClr val="000000"/>
                </a:solidFill>
                <a:latin typeface="Times New Roman"/>
                <a:ea typeface="DejaVu Sans"/>
              </a:rPr>
              <a:t>	</a:t>
            </a:r>
            <a:endParaRPr b="0" lang="es-ES" sz="2400" spc="-1" strike="noStrike">
              <a:latin typeface="Arial"/>
            </a:endParaRPr>
          </a:p>
          <a:p>
            <a:pPr>
              <a:lnSpc>
                <a:spcPct val="100000"/>
              </a:lnSpc>
              <a:buNone/>
            </a:pPr>
            <a:r>
              <a:rPr b="0" lang="es-ES" sz="2400" spc="-1" strike="noStrike">
                <a:solidFill>
                  <a:srgbClr val="000000"/>
                </a:solidFill>
                <a:latin typeface="Arial"/>
                <a:ea typeface="DejaVu Sans"/>
              </a:rPr>
              <a:t>	</a:t>
            </a:r>
            <a:r>
              <a:rPr b="0" lang="es-ES" sz="2400" spc="-1" strike="noStrike">
                <a:solidFill>
                  <a:srgbClr val="000000"/>
                </a:solidFill>
                <a:latin typeface="Arial"/>
                <a:ea typeface="DejaVu Sans"/>
              </a:rPr>
              <a:t> </a:t>
            </a:r>
            <a:endParaRPr b="0" lang="es-ES" sz="2400" spc="-1" strike="noStrike">
              <a:latin typeface="Arial"/>
            </a:endParaRPr>
          </a:p>
        </p:txBody>
      </p:sp>
      <p:grpSp>
        <p:nvGrpSpPr>
          <p:cNvPr id="262" name="Grupo 1"/>
          <p:cNvGrpSpPr/>
          <p:nvPr/>
        </p:nvGrpSpPr>
        <p:grpSpPr>
          <a:xfrm>
            <a:off x="83520" y="52920"/>
            <a:ext cx="3385440" cy="6756840"/>
            <a:chOff x="83520" y="52920"/>
            <a:chExt cx="3385440" cy="6756840"/>
          </a:xfrm>
        </p:grpSpPr>
        <p:grpSp>
          <p:nvGrpSpPr>
            <p:cNvPr id="263" name="Grupo 9"/>
            <p:cNvGrpSpPr/>
            <p:nvPr/>
          </p:nvGrpSpPr>
          <p:grpSpPr>
            <a:xfrm>
              <a:off x="1607760" y="52920"/>
              <a:ext cx="336240" cy="1193760"/>
              <a:chOff x="1607760" y="52920"/>
              <a:chExt cx="336240" cy="1193760"/>
            </a:xfrm>
          </p:grpSpPr>
          <p:sp>
            <p:nvSpPr>
              <p:cNvPr id="264" name="CuadroTexto 6"/>
              <p:cNvSpPr/>
              <p:nvPr/>
            </p:nvSpPr>
            <p:spPr>
              <a:xfrm>
                <a:off x="1607760" y="486360"/>
                <a:ext cx="336240" cy="7603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4400" spc="-1" strike="noStrike">
                    <a:solidFill>
                      <a:srgbClr val="000000"/>
                    </a:solidFill>
                    <a:latin typeface="Arial"/>
                    <a:ea typeface="DejaVu Sans"/>
                  </a:rPr>
                  <a:t>.</a:t>
                </a:r>
                <a:endParaRPr b="0" lang="es-ES" sz="4400" spc="-1" strike="noStrike">
                  <a:latin typeface="Arial"/>
                </a:endParaRPr>
              </a:p>
            </p:txBody>
          </p:sp>
          <p:sp>
            <p:nvSpPr>
              <p:cNvPr id="265" name="CuadroTexto 7"/>
              <p:cNvSpPr/>
              <p:nvPr/>
            </p:nvSpPr>
            <p:spPr>
              <a:xfrm>
                <a:off x="1607760" y="264600"/>
                <a:ext cx="336240" cy="7603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4400" spc="-1" strike="noStrike">
                    <a:solidFill>
                      <a:srgbClr val="000000"/>
                    </a:solidFill>
                    <a:latin typeface="Arial"/>
                    <a:ea typeface="DejaVu Sans"/>
                  </a:rPr>
                  <a:t>.</a:t>
                </a:r>
                <a:endParaRPr b="0" lang="es-ES" sz="4400" spc="-1" strike="noStrike">
                  <a:latin typeface="Arial"/>
                </a:endParaRPr>
              </a:p>
            </p:txBody>
          </p:sp>
          <p:sp>
            <p:nvSpPr>
              <p:cNvPr id="266" name="CuadroTexto 8"/>
              <p:cNvSpPr/>
              <p:nvPr/>
            </p:nvSpPr>
            <p:spPr>
              <a:xfrm>
                <a:off x="1607760" y="52920"/>
                <a:ext cx="336240" cy="7603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4400" spc="-1" strike="noStrike">
                    <a:solidFill>
                      <a:srgbClr val="000000"/>
                    </a:solidFill>
                    <a:latin typeface="Arial"/>
                    <a:ea typeface="DejaVu Sans"/>
                  </a:rPr>
                  <a:t>.</a:t>
                </a:r>
                <a:endParaRPr b="0" lang="es-ES" sz="4400" spc="-1" strike="noStrike">
                  <a:latin typeface="Arial"/>
                </a:endParaRPr>
              </a:p>
            </p:txBody>
          </p:sp>
        </p:grpSp>
        <p:grpSp>
          <p:nvGrpSpPr>
            <p:cNvPr id="267" name="Grupo 10"/>
            <p:cNvGrpSpPr/>
            <p:nvPr/>
          </p:nvGrpSpPr>
          <p:grpSpPr>
            <a:xfrm>
              <a:off x="1529640" y="5616000"/>
              <a:ext cx="336240" cy="1193760"/>
              <a:chOff x="1529640" y="5616000"/>
              <a:chExt cx="336240" cy="1193760"/>
            </a:xfrm>
          </p:grpSpPr>
          <p:sp>
            <p:nvSpPr>
              <p:cNvPr id="268" name="CuadroTexto 11"/>
              <p:cNvSpPr/>
              <p:nvPr/>
            </p:nvSpPr>
            <p:spPr>
              <a:xfrm>
                <a:off x="1529640" y="6049440"/>
                <a:ext cx="336240" cy="7603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4400" spc="-1" strike="noStrike">
                    <a:solidFill>
                      <a:srgbClr val="000000"/>
                    </a:solidFill>
                    <a:latin typeface="Arial"/>
                    <a:ea typeface="DejaVu Sans"/>
                  </a:rPr>
                  <a:t>.</a:t>
                </a:r>
                <a:endParaRPr b="0" lang="es-ES" sz="4400" spc="-1" strike="noStrike">
                  <a:latin typeface="Arial"/>
                </a:endParaRPr>
              </a:p>
            </p:txBody>
          </p:sp>
          <p:sp>
            <p:nvSpPr>
              <p:cNvPr id="269" name="CuadroTexto 12"/>
              <p:cNvSpPr/>
              <p:nvPr/>
            </p:nvSpPr>
            <p:spPr>
              <a:xfrm>
                <a:off x="1529640" y="5827680"/>
                <a:ext cx="336240" cy="7603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4400" spc="-1" strike="noStrike">
                    <a:solidFill>
                      <a:srgbClr val="000000"/>
                    </a:solidFill>
                    <a:latin typeface="Arial"/>
                    <a:ea typeface="DejaVu Sans"/>
                  </a:rPr>
                  <a:t>.</a:t>
                </a:r>
                <a:endParaRPr b="0" lang="es-ES" sz="4400" spc="-1" strike="noStrike">
                  <a:latin typeface="Arial"/>
                </a:endParaRPr>
              </a:p>
            </p:txBody>
          </p:sp>
          <p:sp>
            <p:nvSpPr>
              <p:cNvPr id="270" name="CuadroTexto 13"/>
              <p:cNvSpPr/>
              <p:nvPr/>
            </p:nvSpPr>
            <p:spPr>
              <a:xfrm>
                <a:off x="1529640" y="5616000"/>
                <a:ext cx="336240" cy="7603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s-ES" sz="4400" spc="-1" strike="noStrike">
                    <a:solidFill>
                      <a:srgbClr val="000000"/>
                    </a:solidFill>
                    <a:latin typeface="Arial"/>
                    <a:ea typeface="DejaVu Sans"/>
                  </a:rPr>
                  <a:t>.</a:t>
                </a:r>
                <a:endParaRPr b="0" lang="es-ES" sz="4400" spc="-1" strike="noStrike">
                  <a:latin typeface="Arial"/>
                </a:endParaRPr>
              </a:p>
            </p:txBody>
          </p:sp>
        </p:grpSp>
        <p:pic>
          <p:nvPicPr>
            <p:cNvPr id="271" name="Imagen 23" descr=""/>
            <p:cNvPicPr/>
            <p:nvPr/>
          </p:nvPicPr>
          <p:blipFill>
            <a:blip r:embed="rId1"/>
            <a:stretch/>
          </p:blipFill>
          <p:spPr>
            <a:xfrm>
              <a:off x="83520" y="1070640"/>
              <a:ext cx="3385440" cy="5173560"/>
            </a:xfrm>
            <a:prstGeom prst="rect">
              <a:avLst/>
            </a:prstGeom>
            <a:ln w="0">
              <a:noFill/>
            </a:ln>
          </p:spPr>
        </p:pic>
      </p:grpSp>
      <p:sp>
        <p:nvSpPr>
          <p:cNvPr id="272" name="Rectángulo 45"/>
          <p:cNvSpPr/>
          <p:nvPr/>
        </p:nvSpPr>
        <p:spPr>
          <a:xfrm>
            <a:off x="171360" y="133560"/>
            <a:ext cx="8108280" cy="3643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s-ES" sz="1800" spc="-1" strike="noStrike">
                <a:solidFill>
                  <a:srgbClr val="ff0000"/>
                </a:solidFill>
                <a:latin typeface="Arial Rounded MT Bold"/>
                <a:ea typeface="Microsoft YaHei"/>
              </a:rPr>
              <a:t>High order </a:t>
            </a:r>
            <a:r>
              <a:rPr b="1" lang="es-ES" sz="1800" spc="-1" strike="noStrike">
                <a:solidFill>
                  <a:srgbClr val="005cbf"/>
                </a:solidFill>
                <a:latin typeface="Arial Rounded MT Bold"/>
                <a:ea typeface="Microsoft YaHei"/>
              </a:rPr>
              <a:t>relay synchronization in multiplex networks</a:t>
            </a:r>
            <a:endParaRPr b="0" lang="es-ES" sz="1800" spc="-1" strike="noStrike">
              <a:latin typeface="Arial"/>
            </a:endParaRPr>
          </a:p>
        </p:txBody>
      </p:sp>
      <p:sp>
        <p:nvSpPr>
          <p:cNvPr id="273" name="Rectángulo 2"/>
          <p:cNvSpPr/>
          <p:nvPr/>
        </p:nvSpPr>
        <p:spPr>
          <a:xfrm>
            <a:off x="3607200" y="2272680"/>
            <a:ext cx="4571280" cy="196956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0000"/>
              </a:buClr>
              <a:buFont typeface="Wingdings" charset="2"/>
              <a:buChar char=""/>
            </a:pPr>
            <a:r>
              <a:rPr b="0" lang="es-ES" sz="2400" spc="-1" strike="noStrike">
                <a:solidFill>
                  <a:srgbClr val="000000"/>
                </a:solidFill>
                <a:latin typeface="Arial"/>
                <a:ea typeface="DejaVu Sans"/>
              </a:rPr>
              <a:t> </a:t>
            </a:r>
            <a:r>
              <a:rPr b="0" lang="es-ES" sz="2400" spc="-1" strike="noStrike">
                <a:solidFill>
                  <a:srgbClr val="000000"/>
                </a:solidFill>
                <a:latin typeface="Arial"/>
                <a:ea typeface="DejaVu Sans"/>
              </a:rPr>
              <a:t>Specular symmetry </a:t>
            </a:r>
            <a:endParaRPr b="0" lang="es-ES" sz="2400" spc="-1" strike="noStrike">
              <a:latin typeface="Arial"/>
            </a:endParaRPr>
          </a:p>
          <a:p>
            <a:pPr>
              <a:lnSpc>
                <a:spcPct val="100000"/>
              </a:lnSpc>
              <a:buNone/>
            </a:pPr>
            <a:endParaRPr b="0" lang="es-ES" sz="2400" spc="-1" strike="noStrike">
              <a:latin typeface="Arial"/>
            </a:endParaRPr>
          </a:p>
          <a:p>
            <a:pPr lvl="1" marL="800280" indent="-343080">
              <a:lnSpc>
                <a:spcPct val="100000"/>
              </a:lnSpc>
              <a:buClr>
                <a:srgbClr val="000000"/>
              </a:buClr>
              <a:buFont typeface="Wingdings" charset="2"/>
              <a:buChar char=""/>
            </a:pPr>
            <a:r>
              <a:rPr b="0" lang="es-ES" sz="2400" spc="-1" strike="noStrike">
                <a:solidFill>
                  <a:srgbClr val="000000"/>
                </a:solidFill>
                <a:latin typeface="Arial"/>
                <a:ea typeface="DejaVu Sans"/>
              </a:rPr>
              <a:t> </a:t>
            </a:r>
            <a:r>
              <a:rPr b="0" lang="es-ES" sz="2400" spc="-1" strike="noStrike">
                <a:solidFill>
                  <a:srgbClr val="000000"/>
                </a:solidFill>
                <a:latin typeface="Arial"/>
                <a:ea typeface="DejaVu Sans"/>
              </a:rPr>
              <a:t>Dynamical </a:t>
            </a:r>
            <a:r>
              <a:rPr b="1" lang="es-ES" sz="2400" spc="-1" strike="noStrike">
                <a:solidFill>
                  <a:srgbClr val="000000"/>
                </a:solidFill>
                <a:latin typeface="Times New Roman"/>
                <a:ea typeface="DejaVu Sans"/>
              </a:rPr>
              <a:t>F</a:t>
            </a:r>
            <a:r>
              <a:rPr b="1" lang="es-ES" sz="2400" spc="-1" strike="noStrike" baseline="-25000">
                <a:solidFill>
                  <a:srgbClr val="000000"/>
                </a:solidFill>
                <a:latin typeface="Times New Roman"/>
                <a:ea typeface="DejaVu Sans"/>
              </a:rPr>
              <a:t>k</a:t>
            </a:r>
            <a:r>
              <a:rPr b="1" lang="es-ES" sz="2400" spc="-1" strike="noStrike">
                <a:solidFill>
                  <a:srgbClr val="000000"/>
                </a:solidFill>
                <a:latin typeface="Times New Roman"/>
                <a:ea typeface="DejaVu Sans"/>
              </a:rPr>
              <a:t>=F</a:t>
            </a:r>
            <a:r>
              <a:rPr b="1" lang="es-ES" sz="2400" spc="-1" strike="noStrike" baseline="-25000">
                <a:solidFill>
                  <a:srgbClr val="000000"/>
                </a:solidFill>
                <a:latin typeface="Times New Roman"/>
                <a:ea typeface="DejaVu Sans"/>
              </a:rPr>
              <a:t>-k</a:t>
            </a:r>
            <a:endParaRPr b="0" lang="es-ES" sz="2400" spc="-1" strike="noStrike">
              <a:latin typeface="Arial"/>
            </a:endParaRPr>
          </a:p>
          <a:p>
            <a:pPr>
              <a:lnSpc>
                <a:spcPct val="100000"/>
              </a:lnSpc>
              <a:buNone/>
            </a:pPr>
            <a:endParaRPr b="0" lang="es-ES" sz="2400" spc="-1" strike="noStrike">
              <a:latin typeface="Arial"/>
            </a:endParaRPr>
          </a:p>
          <a:p>
            <a:pPr lvl="1" marL="800280" indent="-343080">
              <a:lnSpc>
                <a:spcPct val="100000"/>
              </a:lnSpc>
              <a:buClr>
                <a:srgbClr val="000000"/>
              </a:buClr>
              <a:buFont typeface="Wingdings" charset="2"/>
              <a:buChar char=""/>
            </a:pPr>
            <a:r>
              <a:rPr b="0" lang="es-ES" sz="2400" spc="-1" strike="noStrike">
                <a:solidFill>
                  <a:srgbClr val="000000"/>
                </a:solidFill>
                <a:latin typeface="Arial"/>
                <a:ea typeface="DejaVu Sans"/>
              </a:rPr>
              <a:t> </a:t>
            </a:r>
            <a:r>
              <a:rPr b="0" lang="es-ES" sz="2400" spc="-1" strike="noStrike">
                <a:solidFill>
                  <a:srgbClr val="000000"/>
                </a:solidFill>
                <a:latin typeface="Arial"/>
                <a:ea typeface="DejaVu Sans"/>
              </a:rPr>
              <a:t>Structural </a:t>
            </a:r>
            <a:r>
              <a:rPr b="1" lang="es-ES" sz="2400" spc="-1" strike="noStrike">
                <a:solidFill>
                  <a:srgbClr val="000000"/>
                </a:solidFill>
                <a:latin typeface="Times New Roman"/>
                <a:ea typeface="Microsoft YaHei"/>
              </a:rPr>
              <a:t>L</a:t>
            </a:r>
            <a:r>
              <a:rPr b="1" lang="es-ES" sz="2400" spc="-1" strike="noStrike" baseline="30000">
                <a:solidFill>
                  <a:srgbClr val="000000"/>
                </a:solidFill>
                <a:latin typeface="Times New Roman"/>
                <a:ea typeface="Microsoft YaHei"/>
              </a:rPr>
              <a:t>k </a:t>
            </a:r>
            <a:r>
              <a:rPr b="1" lang="es-ES" sz="2400" spc="-1" strike="noStrike">
                <a:solidFill>
                  <a:srgbClr val="000000"/>
                </a:solidFill>
                <a:latin typeface="Times New Roman"/>
                <a:ea typeface="Microsoft YaHei"/>
              </a:rPr>
              <a:t>=L</a:t>
            </a:r>
            <a:r>
              <a:rPr b="1" lang="es-ES" sz="2400" spc="-1" strike="noStrike" baseline="30000">
                <a:solidFill>
                  <a:srgbClr val="000000"/>
                </a:solidFill>
                <a:latin typeface="Times New Roman"/>
                <a:ea typeface="Microsoft YaHei"/>
              </a:rPr>
              <a:t>-k</a:t>
            </a:r>
            <a:endParaRPr b="0" lang="es-ES" sz="2400" spc="-1" strike="noStrike">
              <a:latin typeface="Arial"/>
            </a:endParaRPr>
          </a:p>
        </p:txBody>
      </p:sp>
      <p:grpSp>
        <p:nvGrpSpPr>
          <p:cNvPr id="274" name="Grupo 5"/>
          <p:cNvGrpSpPr/>
          <p:nvPr/>
        </p:nvGrpSpPr>
        <p:grpSpPr>
          <a:xfrm>
            <a:off x="2213280" y="1033920"/>
            <a:ext cx="10218960" cy="5537520"/>
            <a:chOff x="2213280" y="1033920"/>
            <a:chExt cx="10218960" cy="5537520"/>
          </a:xfrm>
        </p:grpSpPr>
        <p:grpSp>
          <p:nvGrpSpPr>
            <p:cNvPr id="275" name="Grupo 4"/>
            <p:cNvGrpSpPr/>
            <p:nvPr/>
          </p:nvGrpSpPr>
          <p:grpSpPr>
            <a:xfrm>
              <a:off x="2213280" y="1033920"/>
              <a:ext cx="1279440" cy="4570920"/>
              <a:chOff x="2213280" y="1033920"/>
              <a:chExt cx="1279440" cy="4570920"/>
            </a:xfrm>
          </p:grpSpPr>
          <p:grpSp>
            <p:nvGrpSpPr>
              <p:cNvPr id="276" name="Grupo 19"/>
              <p:cNvGrpSpPr/>
              <p:nvPr/>
            </p:nvGrpSpPr>
            <p:grpSpPr>
              <a:xfrm>
                <a:off x="2213280" y="1033920"/>
                <a:ext cx="1279440" cy="4570920"/>
                <a:chOff x="2213280" y="1033920"/>
                <a:chExt cx="1279440" cy="4570920"/>
              </a:xfrm>
            </p:grpSpPr>
            <p:sp>
              <p:nvSpPr>
                <p:cNvPr id="277" name="Elipse 14"/>
                <p:cNvSpPr/>
                <p:nvPr/>
              </p:nvSpPr>
              <p:spPr>
                <a:xfrm>
                  <a:off x="2224800" y="1033920"/>
                  <a:ext cx="708120" cy="43200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278" name="Elipse 15"/>
                <p:cNvSpPr/>
                <p:nvPr/>
              </p:nvSpPr>
              <p:spPr>
                <a:xfrm>
                  <a:off x="2213280" y="5172840"/>
                  <a:ext cx="708120" cy="43200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279" name="Forma libre: forma 18"/>
                <p:cNvSpPr/>
                <p:nvPr/>
              </p:nvSpPr>
              <p:spPr>
                <a:xfrm>
                  <a:off x="2899080" y="1262160"/>
                  <a:ext cx="593640" cy="4218120"/>
                </a:xfrm>
                <a:custGeom>
                  <a:avLst/>
                  <a:gdLst/>
                  <a:ahLst/>
                  <a:rect l="l" t="t" r="r" b="b"/>
                  <a:pathLst>
                    <a:path w="994690" h="4011930">
                      <a:moveTo>
                        <a:pt x="80010" y="0"/>
                      </a:moveTo>
                      <a:cubicBezTo>
                        <a:pt x="543877" y="694372"/>
                        <a:pt x="1007745" y="1388745"/>
                        <a:pt x="994410" y="2057400"/>
                      </a:cubicBezTo>
                      <a:cubicBezTo>
                        <a:pt x="981075" y="2726055"/>
                        <a:pt x="0" y="4011930"/>
                        <a:pt x="0" y="4011930"/>
                      </a:cubicBezTo>
                      <a:lnTo>
                        <a:pt x="0" y="4011930"/>
                      </a:lnTo>
                    </a:path>
                  </a:pathLst>
                </a:custGeom>
                <a:noFill/>
                <a:ln>
                  <a:solidFill>
                    <a:srgbClr val="ff0000"/>
                  </a:solidFill>
                  <a:round/>
                </a:ln>
              </p:spPr>
              <p:style>
                <a:lnRef idx="2">
                  <a:schemeClr val="accent1">
                    <a:shade val="50000"/>
                  </a:schemeClr>
                </a:lnRef>
                <a:fillRef idx="1">
                  <a:schemeClr val="accent1"/>
                </a:fillRef>
                <a:effectRef idx="0">
                  <a:schemeClr val="accent1"/>
                </a:effectRef>
                <a:fontRef idx="minor"/>
              </p:style>
            </p:sp>
          </p:grpSp>
          <p:grpSp>
            <p:nvGrpSpPr>
              <p:cNvPr id="280" name="Grupo 24"/>
              <p:cNvGrpSpPr/>
              <p:nvPr/>
            </p:nvGrpSpPr>
            <p:grpSpPr>
              <a:xfrm>
                <a:off x="2498400" y="3413880"/>
                <a:ext cx="703800" cy="1419120"/>
                <a:chOff x="2498400" y="3413880"/>
                <a:chExt cx="703800" cy="1419120"/>
              </a:xfrm>
            </p:grpSpPr>
            <p:sp>
              <p:nvSpPr>
                <p:cNvPr id="281" name="Elipse 25"/>
                <p:cNvSpPr/>
                <p:nvPr/>
              </p:nvSpPr>
              <p:spPr>
                <a:xfrm>
                  <a:off x="2518920" y="3413880"/>
                  <a:ext cx="498600" cy="316440"/>
                </a:xfrm>
                <a:prstGeom prst="ellipse">
                  <a:avLst/>
                </a:prstGeom>
                <a:noFill/>
                <a:ln>
                  <a:solidFill>
                    <a:srgbClr val="3a5f8b"/>
                  </a:solidFill>
                  <a:round/>
                </a:ln>
              </p:spPr>
              <p:style>
                <a:lnRef idx="2">
                  <a:schemeClr val="accent1">
                    <a:shade val="50000"/>
                  </a:schemeClr>
                </a:lnRef>
                <a:fillRef idx="1">
                  <a:schemeClr val="accent1"/>
                </a:fillRef>
                <a:effectRef idx="0">
                  <a:schemeClr val="accent1"/>
                </a:effectRef>
                <a:fontRef idx="minor"/>
              </p:style>
            </p:sp>
            <p:sp>
              <p:nvSpPr>
                <p:cNvPr id="282" name="Elipse 26"/>
                <p:cNvSpPr/>
                <p:nvPr/>
              </p:nvSpPr>
              <p:spPr>
                <a:xfrm>
                  <a:off x="2498400" y="4612320"/>
                  <a:ext cx="498600" cy="220680"/>
                </a:xfrm>
                <a:prstGeom prst="ellipse">
                  <a:avLst/>
                </a:prstGeom>
                <a:noFill/>
                <a:ln>
                  <a:solidFill>
                    <a:srgbClr val="3a5f8b"/>
                  </a:solidFill>
                  <a:round/>
                </a:ln>
              </p:spPr>
              <p:style>
                <a:lnRef idx="2">
                  <a:schemeClr val="accent1">
                    <a:shade val="50000"/>
                  </a:schemeClr>
                </a:lnRef>
                <a:fillRef idx="1">
                  <a:schemeClr val="accent1"/>
                </a:fillRef>
                <a:effectRef idx="0">
                  <a:schemeClr val="accent1"/>
                </a:effectRef>
                <a:fontRef idx="minor"/>
              </p:style>
            </p:sp>
            <p:sp>
              <p:nvSpPr>
                <p:cNvPr id="283" name="Forma libre: forma 27"/>
                <p:cNvSpPr/>
                <p:nvPr/>
              </p:nvSpPr>
              <p:spPr>
                <a:xfrm>
                  <a:off x="2998440" y="3586320"/>
                  <a:ext cx="203760" cy="1182960"/>
                </a:xfrm>
                <a:custGeom>
                  <a:avLst/>
                  <a:gdLst/>
                  <a:ahLst/>
                  <a:rect l="l" t="t" r="r" b="b"/>
                  <a:pathLst>
                    <a:path w="994690" h="4011930">
                      <a:moveTo>
                        <a:pt x="80010" y="0"/>
                      </a:moveTo>
                      <a:cubicBezTo>
                        <a:pt x="543877" y="694372"/>
                        <a:pt x="1007745" y="1388745"/>
                        <a:pt x="994410" y="2057400"/>
                      </a:cubicBezTo>
                      <a:cubicBezTo>
                        <a:pt x="981075" y="2726055"/>
                        <a:pt x="0" y="4011930"/>
                        <a:pt x="0" y="4011930"/>
                      </a:cubicBezTo>
                      <a:lnTo>
                        <a:pt x="0" y="4011930"/>
                      </a:lnTo>
                    </a:path>
                  </a:pathLst>
                </a:custGeom>
                <a:noFill/>
                <a:ln>
                  <a:solidFill>
                    <a:srgbClr val="3a5f8b"/>
                  </a:solidFill>
                  <a:round/>
                </a:ln>
              </p:spPr>
              <p:style>
                <a:lnRef idx="2">
                  <a:schemeClr val="accent1">
                    <a:shade val="50000"/>
                  </a:schemeClr>
                </a:lnRef>
                <a:fillRef idx="1">
                  <a:schemeClr val="accent1"/>
                </a:fillRef>
                <a:effectRef idx="0">
                  <a:schemeClr val="accent1"/>
                </a:effectRef>
                <a:fontRef idx="minor"/>
              </p:style>
            </p:sp>
          </p:grpSp>
        </p:grpSp>
        <p:grpSp>
          <p:nvGrpSpPr>
            <p:cNvPr id="284" name="Grupo 28"/>
            <p:cNvGrpSpPr/>
            <p:nvPr/>
          </p:nvGrpSpPr>
          <p:grpSpPr>
            <a:xfrm>
              <a:off x="3607200" y="4175280"/>
              <a:ext cx="8825040" cy="2396160"/>
              <a:chOff x="3607200" y="4175280"/>
              <a:chExt cx="8825040" cy="2396160"/>
            </a:xfrm>
          </p:grpSpPr>
          <p:grpSp>
            <p:nvGrpSpPr>
              <p:cNvPr id="285" name="Group 8"/>
              <p:cNvGrpSpPr/>
              <p:nvPr/>
            </p:nvGrpSpPr>
            <p:grpSpPr>
              <a:xfrm>
                <a:off x="3873960" y="4175280"/>
                <a:ext cx="8558280" cy="2396160"/>
                <a:chOff x="3873960" y="4175280"/>
                <a:chExt cx="8558280" cy="2396160"/>
              </a:xfrm>
            </p:grpSpPr>
            <p:sp>
              <p:nvSpPr>
                <p:cNvPr id="286" name="AutoShape 7"/>
                <p:cNvSpPr/>
                <p:nvPr/>
              </p:nvSpPr>
              <p:spPr>
                <a:xfrm>
                  <a:off x="7180200" y="4175280"/>
                  <a:ext cx="5252040" cy="1245600"/>
                </a:xfrm>
                <a:prstGeom prst="rect">
                  <a:avLst/>
                </a:prstGeom>
                <a:noFill/>
                <a:ln w="0">
                  <a:noFill/>
                </a:ln>
              </p:spPr>
              <p:style>
                <a:lnRef idx="0"/>
                <a:fillRef idx="0"/>
                <a:effectRef idx="0"/>
                <a:fontRef idx="minor"/>
              </p:style>
            </p:sp>
            <p:pic>
              <p:nvPicPr>
                <p:cNvPr id="287" name="Picture 9" descr=""/>
                <p:cNvPicPr/>
                <p:nvPr/>
              </p:nvPicPr>
              <p:blipFill>
                <a:blip r:embed="rId2"/>
                <a:stretch/>
              </p:blipFill>
              <p:spPr>
                <a:xfrm>
                  <a:off x="3873960" y="5421600"/>
                  <a:ext cx="4811040" cy="1149840"/>
                </a:xfrm>
                <a:prstGeom prst="rect">
                  <a:avLst/>
                </a:prstGeom>
                <a:ln w="0">
                  <a:noFill/>
                </a:ln>
              </p:spPr>
            </p:pic>
          </p:grpSp>
          <p:sp>
            <p:nvSpPr>
              <p:cNvPr id="288" name="CustomShape 3"/>
              <p:cNvSpPr/>
              <p:nvPr/>
            </p:nvSpPr>
            <p:spPr>
              <a:xfrm>
                <a:off x="3607200" y="4374720"/>
                <a:ext cx="2539080" cy="502200"/>
              </a:xfrm>
              <a:prstGeom prst="rect">
                <a:avLst/>
              </a:prstGeom>
              <a:noFill/>
              <a:ln w="0">
                <a:noFill/>
              </a:ln>
            </p:spPr>
            <p:style>
              <a:lnRef idx="0"/>
              <a:fillRef idx="0"/>
              <a:effectRef idx="0"/>
              <a:fontRef idx="minor"/>
            </p:style>
            <p:txBody>
              <a:bodyPr wrap="none" lIns="90000" rIns="90000" tIns="45000" bIns="45000" anchor="t">
                <a:noAutofit/>
              </a:bodyPr>
              <a:p>
                <a:pPr marL="343080" indent="-340920">
                  <a:lnSpc>
                    <a:spcPct val="100000"/>
                  </a:lnSpc>
                  <a:buClr>
                    <a:srgbClr val="000000"/>
                  </a:buClr>
                  <a:buFont typeface="Wingdings" charset="2"/>
                  <a:buChar char=""/>
                </a:pPr>
                <a:r>
                  <a:rPr b="0" lang="es-ES" sz="2400" spc="-1" strike="noStrike">
                    <a:solidFill>
                      <a:srgbClr val="000000"/>
                    </a:solidFill>
                    <a:latin typeface="Arial"/>
                    <a:ea typeface="Microsoft YaHei"/>
                  </a:rPr>
                  <a:t>Interlayer synchronization error</a:t>
                </a:r>
                <a:endParaRPr b="0" lang="es-ES" sz="2400" spc="-1" strike="noStrike">
                  <a:latin typeface="Arial"/>
                </a:endParaRPr>
              </a:p>
            </p:txBody>
          </p:sp>
        </p:grpSp>
      </p:grpSp>
    </p:spTree>
  </p:cSld>
  <mc:AlternateContent>
    <mc:Choice Requires="p14">
      <p:transition spd="slow" p14:dur="2000"/>
    </mc:Choice>
    <mc:Fallback>
      <p:transition spd="slow"/>
    </mc:Fallback>
  </mc:AlternateContent>
  <p:timing>
    <p:tnLst>
      <p:par>
        <p:cTn id="57" dur="indefinite" restart="never" nodeType="tmRoot">
          <p:childTnLst>
            <p:seq>
              <p:cTn id="58" dur="indefinite" nodeType="mainSeq">
                <p:childTnLst>
                  <p:par>
                    <p:cTn id="59" fill="hold">
                      <p:stCondLst>
                        <p:cond delay="indefinite"/>
                      </p:stCondLst>
                      <p:childTnLst>
                        <p:par>
                          <p:cTn id="60" fill="hold">
                            <p:stCondLst>
                              <p:cond delay="0"/>
                            </p:stCondLst>
                            <p:childTnLst>
                              <p:par>
                                <p:cTn id="61" nodeType="clickEffect" fill="hold" presetClass="entr" presetID="1">
                                  <p:stCondLst>
                                    <p:cond delay="0"/>
                                  </p:stCondLst>
                                  <p:childTnLst>
                                    <p:set>
                                      <p:cBhvr>
                                        <p:cTn id="62" dur="1" fill="hold">
                                          <p:stCondLst>
                                            <p:cond delay="0"/>
                                          </p:stCondLst>
                                        </p:cTn>
                                        <p:tgtEl>
                                          <p:spTgt spid="26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nodeType="clickEffect" fill="hold" presetClass="entr" presetID="1">
                                  <p:stCondLst>
                                    <p:cond delay="0"/>
                                  </p:stCondLst>
                                  <p:childTnLst>
                                    <p:set>
                                      <p:cBhvr>
                                        <p:cTn id="66" dur="1" fill="hold">
                                          <p:stCondLst>
                                            <p:cond delay="0"/>
                                          </p:stCondLst>
                                        </p:cTn>
                                        <p:tgtEl>
                                          <p:spTgt spid="27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nodeType="clickEffect" fill="hold" presetClass="entr" presetID="1">
                                  <p:stCondLst>
                                    <p:cond delay="0"/>
                                  </p:stCondLst>
                                  <p:childTnLst>
                                    <p:set>
                                      <p:cBhvr>
                                        <p:cTn id="70" dur="1" fill="hold">
                                          <p:stCondLst>
                                            <p:cond delay="0"/>
                                          </p:stCondLst>
                                        </p:cTn>
                                        <p:tgtEl>
                                          <p:spTgt spid="2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 name="CustomShape 1"/>
          <p:cNvSpPr/>
          <p:nvPr/>
        </p:nvSpPr>
        <p:spPr>
          <a:xfrm>
            <a:off x="34920" y="179280"/>
            <a:ext cx="9504720" cy="637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s-ES" sz="1600" spc="-1" strike="noStrike">
                <a:solidFill>
                  <a:srgbClr val="005cbf"/>
                </a:solidFill>
                <a:latin typeface="Arial Rounded MT Bold"/>
                <a:ea typeface="Microsoft YaHei"/>
              </a:rPr>
              <a:t>Master Stability Function in the relay synchronization in multiplex networks</a:t>
            </a:r>
            <a:endParaRPr b="0" lang="es-ES" sz="1600" spc="-1" strike="noStrike">
              <a:latin typeface="Arial"/>
            </a:endParaRPr>
          </a:p>
        </p:txBody>
      </p:sp>
      <p:sp>
        <p:nvSpPr>
          <p:cNvPr id="290" name="CustomShape 2"/>
          <p:cNvSpPr/>
          <p:nvPr/>
        </p:nvSpPr>
        <p:spPr>
          <a:xfrm>
            <a:off x="338040" y="4498920"/>
            <a:ext cx="5312160" cy="1377000"/>
          </a:xfrm>
          <a:prstGeom prst="rect">
            <a:avLst/>
          </a:prstGeom>
          <a:noFill/>
          <a:ln w="0">
            <a:noFill/>
          </a:ln>
        </p:spPr>
        <p:style>
          <a:lnRef idx="0"/>
          <a:fillRef idx="0"/>
          <a:effectRef idx="0"/>
          <a:fontRef idx="minor"/>
        </p:style>
      </p:sp>
      <p:sp>
        <p:nvSpPr>
          <p:cNvPr id="291" name="CustomShape 13"/>
          <p:cNvSpPr/>
          <p:nvPr/>
        </p:nvSpPr>
        <p:spPr>
          <a:xfrm>
            <a:off x="192240" y="819000"/>
            <a:ext cx="3440160" cy="363960"/>
          </a:xfrm>
          <a:prstGeom prst="rect">
            <a:avLst/>
          </a:prstGeom>
          <a:noFill/>
          <a:ln w="0">
            <a:noFill/>
          </a:ln>
        </p:spPr>
        <p:style>
          <a:lnRef idx="0"/>
          <a:fillRef idx="0"/>
          <a:effectRef idx="0"/>
          <a:fontRef idx="minor"/>
        </p:style>
        <p:txBody>
          <a:bodyPr wrap="none" lIns="90000" rIns="90000" tIns="45000" bIns="45000" anchor="t">
            <a:noAutofit/>
          </a:bodyPr>
          <a:p>
            <a:pPr>
              <a:lnSpc>
                <a:spcPct val="100000"/>
              </a:lnSpc>
              <a:buNone/>
            </a:pPr>
            <a:r>
              <a:rPr b="0" lang="es-ES" sz="1800" spc="-1" strike="noStrike">
                <a:solidFill>
                  <a:srgbClr val="000000"/>
                </a:solidFill>
                <a:latin typeface="Arial"/>
                <a:ea typeface="Microsoft YaHei"/>
              </a:rPr>
              <a:t>In case of relay synchronization </a:t>
            </a:r>
            <a:endParaRPr b="0" lang="es-ES" sz="1800" spc="-1" strike="noStrike">
              <a:latin typeface="Arial"/>
            </a:endParaRPr>
          </a:p>
        </p:txBody>
      </p:sp>
      <p:sp>
        <p:nvSpPr>
          <p:cNvPr id="292" name="CustomShape 19"/>
          <p:cNvSpPr/>
          <p:nvPr/>
        </p:nvSpPr>
        <p:spPr>
          <a:xfrm>
            <a:off x="324000" y="3408480"/>
            <a:ext cx="8334720" cy="1024560"/>
          </a:xfrm>
          <a:prstGeom prst="rect">
            <a:avLst/>
          </a:prstGeom>
          <a:noFill/>
          <a:ln w="0">
            <a:noFill/>
          </a:ln>
        </p:spPr>
        <p:style>
          <a:lnRef idx="0"/>
          <a:fillRef idx="0"/>
          <a:effectRef idx="0"/>
          <a:fontRef idx="minor"/>
        </p:style>
      </p:sp>
      <p:grpSp>
        <p:nvGrpSpPr>
          <p:cNvPr id="293" name="Grupo 5"/>
          <p:cNvGrpSpPr/>
          <p:nvPr/>
        </p:nvGrpSpPr>
        <p:grpSpPr>
          <a:xfrm>
            <a:off x="205560" y="5970600"/>
            <a:ext cx="8182080" cy="736560"/>
            <a:chOff x="205560" y="5970600"/>
            <a:chExt cx="8182080" cy="736560"/>
          </a:xfrm>
        </p:grpSpPr>
        <p:sp>
          <p:nvSpPr>
            <p:cNvPr id="294" name="CustomShape 20"/>
            <p:cNvSpPr/>
            <p:nvPr/>
          </p:nvSpPr>
          <p:spPr>
            <a:xfrm>
              <a:off x="205560" y="6200640"/>
              <a:ext cx="3413520" cy="362520"/>
            </a:xfrm>
            <a:prstGeom prst="rect">
              <a:avLst/>
            </a:prstGeom>
            <a:noFill/>
            <a:ln w="0">
              <a:noFill/>
            </a:ln>
          </p:spPr>
          <p:style>
            <a:lnRef idx="0"/>
            <a:fillRef idx="0"/>
            <a:effectRef idx="0"/>
            <a:fontRef idx="minor"/>
          </p:style>
          <p:txBody>
            <a:bodyPr wrap="none" lIns="90000" rIns="90000" tIns="45000" bIns="45000" anchor="t">
              <a:noAutofit/>
            </a:bodyPr>
            <a:p>
              <a:pPr>
                <a:lnSpc>
                  <a:spcPct val="100000"/>
                </a:lnSpc>
                <a:buNone/>
              </a:pPr>
              <a:r>
                <a:rPr b="0" lang="es-ES" sz="1800" spc="-1" strike="noStrike">
                  <a:solidFill>
                    <a:srgbClr val="000000"/>
                  </a:solidFill>
                  <a:latin typeface="Arial"/>
                  <a:ea typeface="Microsoft YaHei"/>
                </a:rPr>
                <a:t>When inter-layer synchrony:  </a:t>
              </a:r>
              <a:endParaRPr b="0" lang="es-ES" sz="1800" spc="-1" strike="noStrike">
                <a:latin typeface="Arial"/>
              </a:endParaRPr>
            </a:p>
          </p:txBody>
        </p:sp>
        <p:sp>
          <p:nvSpPr>
            <p:cNvPr id="295" name="CustomShape 21"/>
            <p:cNvSpPr/>
            <p:nvPr/>
          </p:nvSpPr>
          <p:spPr>
            <a:xfrm>
              <a:off x="5985000" y="6193800"/>
              <a:ext cx="567360" cy="376920"/>
            </a:xfrm>
            <a:custGeom>
              <a:avLst/>
              <a:gdLst/>
              <a:ahLst/>
              <a:rect l="l" t="t" r="r" b="b"/>
              <a:pathLst>
                <a:path w="568325" h="377825">
                  <a:moveTo>
                    <a:pt x="0" y="5344"/>
                  </a:moveTo>
                  <a:lnTo>
                    <a:pt x="1526" y="5344"/>
                  </a:lnTo>
                  <a:lnTo>
                    <a:pt x="1526" y="0"/>
                  </a:lnTo>
                  <a:lnTo>
                    <a:pt x="1578" y="526"/>
                  </a:lnTo>
                  <a:lnTo>
                    <a:pt x="1526" y="1052"/>
                  </a:lnTo>
                  <a:lnTo>
                    <a:pt x="1526" y="-4292"/>
                  </a:lnTo>
                  <a:lnTo>
                    <a:pt x="0" y="-4292"/>
                  </a:lnTo>
                  <a:lnTo>
                    <a:pt x="0" y="5344"/>
                  </a:lnTo>
                  <a:close/>
                </a:path>
              </a:pathLst>
            </a:custGeom>
            <a:solidFill>
              <a:srgbClr val="4f81bd"/>
            </a:solidFill>
            <a:ln w="25560">
              <a:solidFill>
                <a:srgbClr val="3a5f8b"/>
              </a:solidFill>
              <a:round/>
            </a:ln>
          </p:spPr>
          <p:style>
            <a:lnRef idx="0"/>
            <a:fillRef idx="0"/>
            <a:effectRef idx="0"/>
            <a:fontRef idx="minor"/>
          </p:style>
        </p:sp>
        <p:sp>
          <p:nvSpPr>
            <p:cNvPr id="296" name="CustomShape 22"/>
            <p:cNvSpPr/>
            <p:nvPr/>
          </p:nvSpPr>
          <p:spPr>
            <a:xfrm>
              <a:off x="6617880" y="6048720"/>
              <a:ext cx="1705320" cy="575280"/>
            </a:xfrm>
            <a:prstGeom prst="rect">
              <a:avLst/>
            </a:prstGeom>
            <a:noFill/>
            <a:ln w="0">
              <a:noFill/>
            </a:ln>
          </p:spPr>
          <p:style>
            <a:lnRef idx="0"/>
            <a:fillRef idx="0"/>
            <a:effectRef idx="0"/>
            <a:fontRef idx="minor"/>
          </p:style>
          <p:txBody>
            <a:bodyPr wrap="none" lIns="90000" rIns="90000" tIns="45000" bIns="45000" anchor="t">
              <a:noAutofit/>
            </a:bodyPr>
            <a:p>
              <a:pPr>
                <a:lnSpc>
                  <a:spcPct val="100000"/>
                </a:lnSpc>
                <a:buNone/>
              </a:pPr>
              <a:r>
                <a:rPr b="0" lang="es-ES" sz="3200" spc="-1" strike="noStrike">
                  <a:solidFill>
                    <a:srgbClr val="000000"/>
                  </a:solidFill>
                  <a:latin typeface="Arial"/>
                  <a:ea typeface="Microsoft YaHei"/>
                </a:rPr>
                <a:t>MLE &lt; 0</a:t>
              </a:r>
              <a:endParaRPr b="0" lang="es-ES" sz="3200" spc="-1" strike="noStrike">
                <a:latin typeface="Arial"/>
              </a:endParaRPr>
            </a:p>
          </p:txBody>
        </p:sp>
        <p:pic>
          <p:nvPicPr>
            <p:cNvPr id="297" name="Imagen 12" descr=""/>
            <p:cNvPicPr/>
            <p:nvPr/>
          </p:nvPicPr>
          <p:blipFill>
            <a:blip r:embed="rId1"/>
            <a:stretch/>
          </p:blipFill>
          <p:spPr>
            <a:xfrm>
              <a:off x="3604680" y="6039720"/>
              <a:ext cx="1191960" cy="667440"/>
            </a:xfrm>
            <a:prstGeom prst="rect">
              <a:avLst/>
            </a:prstGeom>
            <a:ln w="0">
              <a:noFill/>
            </a:ln>
          </p:spPr>
        </p:pic>
        <p:sp>
          <p:nvSpPr>
            <p:cNvPr id="298" name="CustomShape 23"/>
            <p:cNvSpPr/>
            <p:nvPr/>
          </p:nvSpPr>
          <p:spPr>
            <a:xfrm>
              <a:off x="5004000" y="6320160"/>
              <a:ext cx="430920" cy="123840"/>
            </a:xfrm>
            <a:prstGeom prst="rightArrow">
              <a:avLst>
                <a:gd name="adj1" fmla="val 50000"/>
                <a:gd name="adj2" fmla="val 50000"/>
              </a:avLst>
            </a:prstGeom>
            <a:solidFill>
              <a:srgbClr val="00b8ff"/>
            </a:solidFill>
            <a:ln w="9360">
              <a:solidFill>
                <a:srgbClr val="000000"/>
              </a:solidFill>
              <a:round/>
            </a:ln>
          </p:spPr>
          <p:style>
            <a:lnRef idx="0"/>
            <a:fillRef idx="0"/>
            <a:effectRef idx="0"/>
            <a:fontRef idx="minor"/>
          </p:style>
        </p:sp>
        <p:sp>
          <p:nvSpPr>
            <p:cNvPr id="299" name="CustomShape 24"/>
            <p:cNvSpPr/>
            <p:nvPr/>
          </p:nvSpPr>
          <p:spPr>
            <a:xfrm>
              <a:off x="5591160" y="6059520"/>
              <a:ext cx="434880" cy="638280"/>
            </a:xfrm>
            <a:prstGeom prst="rect">
              <a:avLst/>
            </a:prstGeom>
            <a:noFill/>
            <a:ln w="0">
              <a:noFill/>
            </a:ln>
          </p:spPr>
          <p:style>
            <a:lnRef idx="0"/>
            <a:fillRef idx="0"/>
            <a:effectRef idx="0"/>
            <a:fontRef idx="minor"/>
          </p:style>
          <p:txBody>
            <a:bodyPr wrap="none" lIns="90000" rIns="90000" tIns="45000" bIns="45000" anchor="t">
              <a:noAutofit/>
            </a:bodyPr>
            <a:p>
              <a:pPr>
                <a:lnSpc>
                  <a:spcPct val="100000"/>
                </a:lnSpc>
                <a:buNone/>
              </a:pPr>
              <a:r>
                <a:rPr b="0" lang="es-ES" sz="3600" spc="-1" strike="noStrike">
                  <a:solidFill>
                    <a:srgbClr val="000000"/>
                  </a:solidFill>
                  <a:latin typeface="Arial"/>
                  <a:ea typeface="Microsoft YaHei"/>
                </a:rPr>
                <a:t>0</a:t>
              </a:r>
              <a:endParaRPr b="0" lang="es-ES" sz="3600" spc="-1" strike="noStrike">
                <a:latin typeface="Arial"/>
              </a:endParaRPr>
            </a:p>
          </p:txBody>
        </p:sp>
        <p:sp>
          <p:nvSpPr>
            <p:cNvPr id="300" name="CustomShape 25"/>
            <p:cNvSpPr/>
            <p:nvPr/>
          </p:nvSpPr>
          <p:spPr>
            <a:xfrm>
              <a:off x="6549480" y="5970600"/>
              <a:ext cx="1838160" cy="713880"/>
            </a:xfrm>
            <a:prstGeom prst="rect">
              <a:avLst/>
            </a:prstGeom>
            <a:solidFill>
              <a:srgbClr val="ff0000">
                <a:alpha val="13000"/>
              </a:srgbClr>
            </a:solidFill>
            <a:ln w="25560">
              <a:solidFill>
                <a:srgbClr val="ff0000"/>
              </a:solidFill>
              <a:round/>
            </a:ln>
          </p:spPr>
          <p:style>
            <a:lnRef idx="0"/>
            <a:fillRef idx="0"/>
            <a:effectRef idx="0"/>
            <a:fontRef idx="minor"/>
          </p:style>
        </p:sp>
      </p:grpSp>
      <p:pic>
        <p:nvPicPr>
          <p:cNvPr id="301" name="Imagen 238" descr=""/>
          <p:cNvPicPr/>
          <p:nvPr/>
        </p:nvPicPr>
        <p:blipFill>
          <a:blip r:embed="rId2"/>
          <a:stretch/>
        </p:blipFill>
        <p:spPr>
          <a:xfrm>
            <a:off x="351360" y="1348200"/>
            <a:ext cx="4543920" cy="340200"/>
          </a:xfrm>
          <a:prstGeom prst="rect">
            <a:avLst/>
          </a:prstGeom>
          <a:ln w="0">
            <a:noFill/>
          </a:ln>
        </p:spPr>
      </p:pic>
      <p:pic>
        <p:nvPicPr>
          <p:cNvPr id="302" name="Imagen 239" descr=""/>
          <p:cNvPicPr/>
          <p:nvPr/>
        </p:nvPicPr>
        <p:blipFill>
          <a:blip r:embed="rId3"/>
          <a:stretch/>
        </p:blipFill>
        <p:spPr>
          <a:xfrm>
            <a:off x="360000" y="2323440"/>
            <a:ext cx="4823280" cy="306720"/>
          </a:xfrm>
          <a:prstGeom prst="rect">
            <a:avLst/>
          </a:prstGeom>
          <a:ln w="0">
            <a:noFill/>
          </a:ln>
        </p:spPr>
      </p:pic>
      <p:pic>
        <p:nvPicPr>
          <p:cNvPr id="303" name="Imagen 240" descr=""/>
          <p:cNvPicPr/>
          <p:nvPr/>
        </p:nvPicPr>
        <p:blipFill>
          <a:blip r:embed="rId4"/>
          <a:stretch/>
        </p:blipFill>
        <p:spPr>
          <a:xfrm>
            <a:off x="387720" y="1728000"/>
            <a:ext cx="4579560" cy="594720"/>
          </a:xfrm>
          <a:prstGeom prst="rect">
            <a:avLst/>
          </a:prstGeom>
          <a:ln w="0">
            <a:noFill/>
          </a:ln>
        </p:spPr>
      </p:pic>
      <p:grpSp>
        <p:nvGrpSpPr>
          <p:cNvPr id="304" name="Grupo 2"/>
          <p:cNvGrpSpPr/>
          <p:nvPr/>
        </p:nvGrpSpPr>
        <p:grpSpPr>
          <a:xfrm>
            <a:off x="252000" y="1379520"/>
            <a:ext cx="8567640" cy="1285920"/>
            <a:chOff x="252000" y="1379520"/>
            <a:chExt cx="8567640" cy="1285920"/>
          </a:xfrm>
        </p:grpSpPr>
        <p:grpSp>
          <p:nvGrpSpPr>
            <p:cNvPr id="305" name="Grupo 1"/>
            <p:cNvGrpSpPr/>
            <p:nvPr/>
          </p:nvGrpSpPr>
          <p:grpSpPr>
            <a:xfrm>
              <a:off x="252000" y="1379520"/>
              <a:ext cx="5852160" cy="1285920"/>
              <a:chOff x="252000" y="1379520"/>
              <a:chExt cx="5852160" cy="1285920"/>
            </a:xfrm>
          </p:grpSpPr>
          <p:sp>
            <p:nvSpPr>
              <p:cNvPr id="306" name="CustomShape 16"/>
              <p:cNvSpPr/>
              <p:nvPr/>
            </p:nvSpPr>
            <p:spPr>
              <a:xfrm>
                <a:off x="5265000" y="1613520"/>
                <a:ext cx="839160" cy="417600"/>
              </a:xfrm>
              <a:custGeom>
                <a:avLst/>
                <a:gdLst/>
                <a:ahLst/>
                <a:rect l="l" t="t" r="r" b="b"/>
                <a:pathLst>
                  <a:path w="21600" h="21600">
                    <a:moveTo>
                      <a:pt x="0" y="0"/>
                    </a:moveTo>
                    <a:lnTo>
                      <a:pt x="21600" y="21600"/>
                    </a:lnTo>
                  </a:path>
                </a:pathLst>
              </a:custGeom>
              <a:noFill/>
              <a:ln>
                <a:solidFill>
                  <a:srgbClr val="c0504d"/>
                </a:solidFill>
                <a:round/>
                <a:tailEnd len="med" type="triangle" w="med"/>
              </a:ln>
              <a:effectLst>
                <a:outerShdw blurRad="39960" dir="5400000" dist="20160" rotWithShape="0">
                  <a:srgbClr val="000000">
                    <a:alpha val="38000"/>
                  </a:srgbClr>
                </a:outerShdw>
              </a:effectLst>
            </p:spPr>
            <p:style>
              <a:lnRef idx="2">
                <a:schemeClr val="accent2"/>
              </a:lnRef>
              <a:fillRef idx="0">
                <a:schemeClr val="accent2"/>
              </a:fillRef>
              <a:effectRef idx="1">
                <a:schemeClr val="accent2"/>
              </a:effectRef>
              <a:fontRef idx="minor"/>
            </p:style>
          </p:sp>
          <p:sp>
            <p:nvSpPr>
              <p:cNvPr id="307" name="CustomShape 17"/>
              <p:cNvSpPr/>
              <p:nvPr/>
            </p:nvSpPr>
            <p:spPr>
              <a:xfrm flipV="1">
                <a:off x="5265000" y="2252880"/>
                <a:ext cx="839160" cy="298080"/>
              </a:xfrm>
              <a:custGeom>
                <a:avLst/>
                <a:gdLst/>
                <a:ahLst/>
                <a:rect l="l" t="t" r="r" b="b"/>
                <a:pathLst>
                  <a:path w="21600" h="21600">
                    <a:moveTo>
                      <a:pt x="0" y="0"/>
                    </a:moveTo>
                    <a:lnTo>
                      <a:pt x="21600" y="21600"/>
                    </a:lnTo>
                  </a:path>
                </a:pathLst>
              </a:custGeom>
              <a:noFill/>
              <a:ln>
                <a:solidFill>
                  <a:srgbClr val="c0504d"/>
                </a:solidFill>
                <a:round/>
                <a:tailEnd len="med" type="triangle" w="med"/>
              </a:ln>
              <a:effectLst>
                <a:outerShdw blurRad="39960" dir="5400000" dist="20160" rotWithShape="0">
                  <a:srgbClr val="000000">
                    <a:alpha val="38000"/>
                  </a:srgbClr>
                </a:outerShdw>
              </a:effectLst>
            </p:spPr>
            <p:style>
              <a:lnRef idx="2">
                <a:schemeClr val="accent2"/>
              </a:lnRef>
              <a:fillRef idx="0">
                <a:schemeClr val="accent2"/>
              </a:fillRef>
              <a:effectRef idx="1">
                <a:schemeClr val="accent2"/>
              </a:effectRef>
              <a:fontRef idx="minor"/>
            </p:style>
          </p:sp>
          <p:sp>
            <p:nvSpPr>
              <p:cNvPr id="308" name="CustomShape 26"/>
              <p:cNvSpPr/>
              <p:nvPr/>
            </p:nvSpPr>
            <p:spPr>
              <a:xfrm>
                <a:off x="252000" y="2315520"/>
                <a:ext cx="5175720" cy="349920"/>
              </a:xfrm>
              <a:prstGeom prst="rect">
                <a:avLst/>
              </a:prstGeom>
              <a:solidFill>
                <a:srgbClr val="ff0000">
                  <a:alpha val="13000"/>
                </a:srgbClr>
              </a:solidFill>
              <a:ln w="25560">
                <a:noFill/>
              </a:ln>
            </p:spPr>
            <p:style>
              <a:lnRef idx="0"/>
              <a:fillRef idx="0"/>
              <a:effectRef idx="0"/>
              <a:fontRef idx="minor"/>
            </p:style>
          </p:sp>
          <p:sp>
            <p:nvSpPr>
              <p:cNvPr id="309" name="CustomShape 27"/>
              <p:cNvSpPr/>
              <p:nvPr/>
            </p:nvSpPr>
            <p:spPr>
              <a:xfrm>
                <a:off x="252000" y="1379520"/>
                <a:ext cx="5175720" cy="349920"/>
              </a:xfrm>
              <a:prstGeom prst="rect">
                <a:avLst/>
              </a:prstGeom>
              <a:solidFill>
                <a:srgbClr val="ff0000">
                  <a:alpha val="13000"/>
                </a:srgbClr>
              </a:solidFill>
              <a:ln w="25560">
                <a:noFill/>
              </a:ln>
            </p:spPr>
            <p:style>
              <a:lnRef idx="0"/>
              <a:fillRef idx="0"/>
              <a:effectRef idx="0"/>
              <a:fontRef idx="minor"/>
            </p:style>
          </p:sp>
        </p:grpSp>
        <p:sp>
          <p:nvSpPr>
            <p:cNvPr id="310" name="CuadroTexto 6"/>
            <p:cNvSpPr/>
            <p:nvPr/>
          </p:nvSpPr>
          <p:spPr>
            <a:xfrm>
              <a:off x="6180840" y="1791360"/>
              <a:ext cx="2638800" cy="5774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ES" sz="3200" spc="-1" strike="noStrike">
                  <a:solidFill>
                    <a:srgbClr val="000000"/>
                  </a:solidFill>
                  <a:latin typeface="Symbol"/>
                  <a:ea typeface="DejaVu Sans"/>
                </a:rPr>
                <a:t>d</a:t>
              </a:r>
              <a:r>
                <a:rPr b="0" lang="es-ES" sz="3200" spc="-1" strike="noStrike">
                  <a:solidFill>
                    <a:srgbClr val="000000"/>
                  </a:solidFill>
                  <a:latin typeface="Times New Roman"/>
                  <a:ea typeface="DejaVu Sans"/>
                </a:rPr>
                <a:t>U</a:t>
              </a:r>
              <a:r>
                <a:rPr b="0" lang="es-ES" sz="3200" spc="-1" strike="noStrike" baseline="30000">
                  <a:solidFill>
                    <a:srgbClr val="000000"/>
                  </a:solidFill>
                  <a:latin typeface="Times New Roman"/>
                  <a:ea typeface="DejaVu Sans"/>
                </a:rPr>
                <a:t>k </a:t>
              </a:r>
              <a:r>
                <a:rPr b="0" lang="es-ES" sz="3200" spc="-1" strike="noStrike">
                  <a:solidFill>
                    <a:srgbClr val="000000"/>
                  </a:solidFill>
                  <a:latin typeface="Times New Roman"/>
                  <a:ea typeface="DejaVu Sans"/>
                </a:rPr>
                <a:t>= U</a:t>
              </a:r>
              <a:r>
                <a:rPr b="0" lang="es-ES" sz="3200" spc="-1" strike="noStrike" baseline="30000">
                  <a:solidFill>
                    <a:srgbClr val="000000"/>
                  </a:solidFill>
                  <a:latin typeface="Times New Roman"/>
                  <a:ea typeface="DejaVu Sans"/>
                </a:rPr>
                <a:t>k </a:t>
              </a:r>
              <a:r>
                <a:rPr b="0" lang="es-ES" sz="3200" spc="-1" strike="noStrike">
                  <a:solidFill>
                    <a:srgbClr val="000000"/>
                  </a:solidFill>
                  <a:latin typeface="Times New Roman"/>
                  <a:ea typeface="DejaVu Sans"/>
                </a:rPr>
                <a:t>- U</a:t>
              </a:r>
              <a:r>
                <a:rPr b="0" lang="es-ES" sz="3200" spc="-1" strike="noStrike" baseline="30000">
                  <a:solidFill>
                    <a:srgbClr val="000000"/>
                  </a:solidFill>
                  <a:latin typeface="Times New Roman"/>
                  <a:ea typeface="DejaVu Sans"/>
                </a:rPr>
                <a:t>-k </a:t>
              </a:r>
              <a:endParaRPr b="0" lang="es-ES" sz="3200" spc="-1" strike="noStrike">
                <a:latin typeface="Arial"/>
              </a:endParaRPr>
            </a:p>
          </p:txBody>
        </p:sp>
      </p:grpSp>
      <p:grpSp>
        <p:nvGrpSpPr>
          <p:cNvPr id="311" name="Grupo 3"/>
          <p:cNvGrpSpPr/>
          <p:nvPr/>
        </p:nvGrpSpPr>
        <p:grpSpPr>
          <a:xfrm>
            <a:off x="205560" y="2868120"/>
            <a:ext cx="7877160" cy="1359720"/>
            <a:chOff x="205560" y="2868120"/>
            <a:chExt cx="7877160" cy="1359720"/>
          </a:xfrm>
        </p:grpSpPr>
        <p:sp>
          <p:nvSpPr>
            <p:cNvPr id="312" name="CustomShape 18"/>
            <p:cNvSpPr/>
            <p:nvPr/>
          </p:nvSpPr>
          <p:spPr>
            <a:xfrm>
              <a:off x="205560" y="2868120"/>
              <a:ext cx="3659760" cy="362520"/>
            </a:xfrm>
            <a:prstGeom prst="rect">
              <a:avLst/>
            </a:prstGeom>
            <a:noFill/>
            <a:ln w="0">
              <a:noFill/>
            </a:ln>
          </p:spPr>
          <p:style>
            <a:lnRef idx="0"/>
            <a:fillRef idx="0"/>
            <a:effectRef idx="0"/>
            <a:fontRef idx="minor"/>
          </p:style>
          <p:txBody>
            <a:bodyPr wrap="none" lIns="90000" rIns="90000" tIns="45000" bIns="45000" anchor="t">
              <a:noAutofit/>
            </a:bodyPr>
            <a:p>
              <a:pPr>
                <a:lnSpc>
                  <a:spcPct val="100000"/>
                </a:lnSpc>
                <a:buNone/>
              </a:pPr>
              <a:r>
                <a:rPr b="0" lang="es-ES" sz="1800" spc="-1" strike="noStrike">
                  <a:solidFill>
                    <a:srgbClr val="000000"/>
                  </a:solidFill>
                  <a:latin typeface="Arial"/>
                  <a:ea typeface="Microsoft YaHei"/>
                </a:rPr>
                <a:t>We can use </a:t>
              </a:r>
              <a:r>
                <a:rPr b="1" lang="es-ES" sz="1800" spc="-1" strike="noStrike">
                  <a:solidFill>
                    <a:srgbClr val="c00000"/>
                  </a:solidFill>
                  <a:latin typeface="Arial"/>
                  <a:ea typeface="Microsoft YaHei"/>
                </a:rPr>
                <a:t>perturbative approach:</a:t>
              </a:r>
              <a:endParaRPr b="0" lang="es-ES" sz="1800" spc="-1" strike="noStrike">
                <a:latin typeface="Arial"/>
              </a:endParaRPr>
            </a:p>
          </p:txBody>
        </p:sp>
        <p:grpSp>
          <p:nvGrpSpPr>
            <p:cNvPr id="313" name="Group 8"/>
            <p:cNvGrpSpPr/>
            <p:nvPr/>
          </p:nvGrpSpPr>
          <p:grpSpPr>
            <a:xfrm>
              <a:off x="252000" y="3327480"/>
              <a:ext cx="7830720" cy="900360"/>
              <a:chOff x="252000" y="3327480"/>
              <a:chExt cx="7830720" cy="900360"/>
            </a:xfrm>
          </p:grpSpPr>
          <p:sp>
            <p:nvSpPr>
              <p:cNvPr id="314" name="AutoShape 7"/>
              <p:cNvSpPr/>
              <p:nvPr/>
            </p:nvSpPr>
            <p:spPr>
              <a:xfrm>
                <a:off x="252000" y="3327480"/>
                <a:ext cx="7826400" cy="896040"/>
              </a:xfrm>
              <a:prstGeom prst="rect">
                <a:avLst/>
              </a:prstGeom>
              <a:noFill/>
              <a:ln w="0">
                <a:noFill/>
              </a:ln>
            </p:spPr>
            <p:style>
              <a:lnRef idx="0"/>
              <a:fillRef idx="0"/>
              <a:effectRef idx="0"/>
              <a:fontRef idx="minor"/>
            </p:style>
          </p:sp>
          <p:pic>
            <p:nvPicPr>
              <p:cNvPr id="315" name="Picture 9" descr=""/>
              <p:cNvPicPr/>
              <p:nvPr/>
            </p:nvPicPr>
            <p:blipFill>
              <a:blip r:embed="rId5"/>
              <a:stretch/>
            </p:blipFill>
            <p:spPr>
              <a:xfrm>
                <a:off x="252000" y="3327480"/>
                <a:ext cx="7830720" cy="900360"/>
              </a:xfrm>
              <a:prstGeom prst="rect">
                <a:avLst/>
              </a:prstGeom>
              <a:ln w="0">
                <a:noFill/>
              </a:ln>
            </p:spPr>
          </p:pic>
        </p:grpSp>
      </p:grpSp>
      <p:sp>
        <p:nvSpPr>
          <p:cNvPr id="316" name="CuadroTexto 50"/>
          <p:cNvSpPr/>
          <p:nvPr/>
        </p:nvSpPr>
        <p:spPr>
          <a:xfrm>
            <a:off x="3537720" y="720000"/>
            <a:ext cx="2041920" cy="5166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s-ES" sz="2800" spc="-1" strike="noStrike">
                <a:solidFill>
                  <a:srgbClr val="000000"/>
                </a:solidFill>
                <a:latin typeface="Times New Roman"/>
                <a:ea typeface="DejaVu Sans"/>
              </a:rPr>
              <a:t>U</a:t>
            </a:r>
            <a:r>
              <a:rPr b="0" lang="es-ES" sz="2800" spc="-1" strike="noStrike" baseline="30000">
                <a:solidFill>
                  <a:srgbClr val="000000"/>
                </a:solidFill>
                <a:latin typeface="Times New Roman"/>
                <a:ea typeface="DejaVu Sans"/>
              </a:rPr>
              <a:t>k </a:t>
            </a:r>
            <a:r>
              <a:rPr b="0" lang="es-ES" sz="2800" spc="-1" strike="noStrike">
                <a:solidFill>
                  <a:srgbClr val="000000"/>
                </a:solidFill>
                <a:latin typeface="Times New Roman"/>
                <a:ea typeface="DejaVu Sans"/>
              </a:rPr>
              <a:t> </a:t>
            </a:r>
            <a:r>
              <a:rPr b="0" lang="es-ES" sz="2800" spc="-1" strike="noStrike">
                <a:solidFill>
                  <a:srgbClr val="000000"/>
                </a:solidFill>
                <a:latin typeface="aakar"/>
                <a:ea typeface="DejaVu Sans"/>
              </a:rPr>
              <a:t>=</a:t>
            </a:r>
            <a:r>
              <a:rPr b="0" lang="es-ES" sz="2800" spc="-1" strike="noStrike">
                <a:solidFill>
                  <a:srgbClr val="000000"/>
                </a:solidFill>
                <a:latin typeface="Times New Roman"/>
                <a:ea typeface="DejaVu Sans"/>
              </a:rPr>
              <a:t> U</a:t>
            </a:r>
            <a:r>
              <a:rPr b="0" lang="es-ES" sz="2800" spc="-1" strike="noStrike" baseline="30000">
                <a:solidFill>
                  <a:srgbClr val="000000"/>
                </a:solidFill>
                <a:latin typeface="Times New Roman"/>
                <a:ea typeface="DejaVu Sans"/>
              </a:rPr>
              <a:t>-k </a:t>
            </a:r>
            <a:endParaRPr b="0" lang="es-ES" sz="2800" spc="-1" strike="noStrike">
              <a:latin typeface="Arial"/>
            </a:endParaRPr>
          </a:p>
        </p:txBody>
      </p:sp>
      <p:grpSp>
        <p:nvGrpSpPr>
          <p:cNvPr id="317" name="Grupo 14"/>
          <p:cNvGrpSpPr/>
          <p:nvPr/>
        </p:nvGrpSpPr>
        <p:grpSpPr>
          <a:xfrm>
            <a:off x="252000" y="3892680"/>
            <a:ext cx="8164800" cy="1631880"/>
            <a:chOff x="252000" y="3892680"/>
            <a:chExt cx="8164800" cy="1631880"/>
          </a:xfrm>
        </p:grpSpPr>
        <p:grpSp>
          <p:nvGrpSpPr>
            <p:cNvPr id="318" name="Grupo 4"/>
            <p:cNvGrpSpPr/>
            <p:nvPr/>
          </p:nvGrpSpPr>
          <p:grpSpPr>
            <a:xfrm>
              <a:off x="252000" y="4322160"/>
              <a:ext cx="8164800" cy="1202400"/>
              <a:chOff x="252000" y="4322160"/>
              <a:chExt cx="8164800" cy="1202400"/>
            </a:xfrm>
          </p:grpSpPr>
          <p:sp>
            <p:nvSpPr>
              <p:cNvPr id="319" name="CustomShape 10"/>
              <p:cNvSpPr/>
              <p:nvPr/>
            </p:nvSpPr>
            <p:spPr>
              <a:xfrm>
                <a:off x="6566760" y="4366800"/>
                <a:ext cx="520200" cy="392760"/>
              </a:xfrm>
              <a:prstGeom prst="rect">
                <a:avLst/>
              </a:prstGeom>
              <a:noFill/>
              <a:ln w="0">
                <a:noFill/>
              </a:ln>
            </p:spPr>
            <p:style>
              <a:lnRef idx="0"/>
              <a:fillRef idx="0"/>
              <a:effectRef idx="0"/>
              <a:fontRef idx="minor"/>
            </p:style>
            <p:txBody>
              <a:bodyPr lIns="90000" rIns="90000" tIns="45000" bIns="45000" anchor="t">
                <a:noAutofit/>
              </a:bodyPr>
              <a:p>
                <a:pPr>
                  <a:lnSpc>
                    <a:spcPct val="93000"/>
                  </a:lnSpc>
                  <a:buNone/>
                </a:pPr>
                <a:r>
                  <a:rPr b="0" lang="es-ES" sz="1800" spc="-1" strike="noStrike">
                    <a:solidFill>
                      <a:srgbClr val="000000"/>
                    </a:solidFill>
                    <a:latin typeface="Arial"/>
                    <a:ea typeface="Microsoft YaHei"/>
                  </a:rPr>
                  <a:t>U</a:t>
                </a:r>
                <a:r>
                  <a:rPr b="0" lang="es-ES" sz="1800" spc="-1" strike="noStrike" baseline="30000">
                    <a:solidFill>
                      <a:srgbClr val="000000"/>
                    </a:solidFill>
                    <a:latin typeface="Arial"/>
                    <a:ea typeface="Microsoft YaHei"/>
                  </a:rPr>
                  <a:t>1</a:t>
                </a:r>
                <a:endParaRPr b="0" lang="es-ES" sz="1800" spc="-1" strike="noStrike">
                  <a:latin typeface="Arial"/>
                </a:endParaRPr>
              </a:p>
            </p:txBody>
          </p:sp>
          <p:sp>
            <p:nvSpPr>
              <p:cNvPr id="320" name="CustomShape 11"/>
              <p:cNvSpPr/>
              <p:nvPr/>
            </p:nvSpPr>
            <p:spPr>
              <a:xfrm>
                <a:off x="6584040" y="5161320"/>
                <a:ext cx="760320" cy="363240"/>
              </a:xfrm>
              <a:prstGeom prst="rect">
                <a:avLst/>
              </a:prstGeom>
              <a:noFill/>
              <a:ln w="0">
                <a:noFill/>
              </a:ln>
            </p:spPr>
            <p:style>
              <a:lnRef idx="0"/>
              <a:fillRef idx="0"/>
              <a:effectRef idx="0"/>
              <a:fontRef idx="minor"/>
            </p:style>
            <p:txBody>
              <a:bodyPr lIns="90000" rIns="90000" tIns="45000" bIns="45000" anchor="t">
                <a:noAutofit/>
              </a:bodyPr>
              <a:p>
                <a:pPr>
                  <a:lnSpc>
                    <a:spcPct val="93000"/>
                  </a:lnSpc>
                  <a:buNone/>
                </a:pPr>
                <a:r>
                  <a:rPr b="0" lang="es-ES" sz="1800" spc="-1" strike="noStrike">
                    <a:solidFill>
                      <a:srgbClr val="000000"/>
                    </a:solidFill>
                    <a:latin typeface="Arial"/>
                    <a:ea typeface="Microsoft YaHei"/>
                  </a:rPr>
                  <a:t>U</a:t>
                </a:r>
                <a:r>
                  <a:rPr b="0" lang="es-ES" sz="1800" spc="-1" strike="noStrike" baseline="30000">
                    <a:solidFill>
                      <a:srgbClr val="000000"/>
                    </a:solidFill>
                    <a:latin typeface="Arial"/>
                    <a:ea typeface="Microsoft YaHei"/>
                  </a:rPr>
                  <a:t>0</a:t>
                </a:r>
                <a:endParaRPr b="0" lang="es-ES" sz="1800" spc="-1" strike="noStrike">
                  <a:latin typeface="Arial"/>
                </a:endParaRPr>
              </a:p>
            </p:txBody>
          </p:sp>
          <p:grpSp>
            <p:nvGrpSpPr>
              <p:cNvPr id="321" name="Grupo 11"/>
              <p:cNvGrpSpPr/>
              <p:nvPr/>
            </p:nvGrpSpPr>
            <p:grpSpPr>
              <a:xfrm>
                <a:off x="6930720" y="4322160"/>
                <a:ext cx="1486080" cy="1032120"/>
                <a:chOff x="6930720" y="4322160"/>
                <a:chExt cx="1486080" cy="1032120"/>
              </a:xfrm>
            </p:grpSpPr>
            <p:pic>
              <p:nvPicPr>
                <p:cNvPr id="322" name="Imagen 6" descr=""/>
                <p:cNvPicPr/>
                <p:nvPr/>
              </p:nvPicPr>
              <p:blipFill>
                <a:blip r:embed="rId6"/>
                <a:stretch/>
              </p:blipFill>
              <p:spPr>
                <a:xfrm>
                  <a:off x="6930720" y="4974120"/>
                  <a:ext cx="1486080" cy="380160"/>
                </a:xfrm>
                <a:prstGeom prst="rect">
                  <a:avLst/>
                </a:prstGeom>
                <a:ln w="0">
                  <a:noFill/>
                </a:ln>
              </p:spPr>
            </p:pic>
            <p:sp>
              <p:nvSpPr>
                <p:cNvPr id="323" name="Line 4"/>
                <p:cNvSpPr/>
                <p:nvPr/>
              </p:nvSpPr>
              <p:spPr>
                <a:xfrm>
                  <a:off x="7438680" y="4534200"/>
                  <a:ext cx="360" cy="639000"/>
                </a:xfrm>
                <a:prstGeom prst="line">
                  <a:avLst/>
                </a:prstGeom>
                <a:ln w="9360">
                  <a:solidFill>
                    <a:srgbClr val="000000"/>
                  </a:solidFill>
                  <a:round/>
                </a:ln>
              </p:spPr>
              <p:style>
                <a:lnRef idx="0"/>
                <a:fillRef idx="0"/>
                <a:effectRef idx="0"/>
                <a:fontRef idx="minor"/>
              </p:style>
            </p:sp>
            <p:sp>
              <p:nvSpPr>
                <p:cNvPr id="324" name="Line 5"/>
                <p:cNvSpPr/>
                <p:nvPr/>
              </p:nvSpPr>
              <p:spPr>
                <a:xfrm>
                  <a:off x="7875360" y="4534200"/>
                  <a:ext cx="360" cy="639000"/>
                </a:xfrm>
                <a:prstGeom prst="line">
                  <a:avLst/>
                </a:prstGeom>
                <a:ln w="9360">
                  <a:solidFill>
                    <a:srgbClr val="000000"/>
                  </a:solidFill>
                  <a:round/>
                </a:ln>
              </p:spPr>
              <p:style>
                <a:lnRef idx="0"/>
                <a:fillRef idx="0"/>
                <a:effectRef idx="0"/>
                <a:fontRef idx="minor"/>
              </p:style>
            </p:sp>
            <p:sp>
              <p:nvSpPr>
                <p:cNvPr id="325" name="Line 6"/>
                <p:cNvSpPr/>
                <p:nvPr/>
              </p:nvSpPr>
              <p:spPr>
                <a:xfrm>
                  <a:off x="8020440" y="4382280"/>
                  <a:ext cx="360" cy="638640"/>
                </a:xfrm>
                <a:prstGeom prst="line">
                  <a:avLst/>
                </a:prstGeom>
                <a:ln w="9360">
                  <a:solidFill>
                    <a:srgbClr val="000000"/>
                  </a:solidFill>
                  <a:round/>
                </a:ln>
              </p:spPr>
              <p:style>
                <a:lnRef idx="0"/>
                <a:fillRef idx="0"/>
                <a:effectRef idx="0"/>
                <a:fontRef idx="minor"/>
              </p:style>
            </p:sp>
            <p:sp>
              <p:nvSpPr>
                <p:cNvPr id="326" name="Line 7"/>
                <p:cNvSpPr/>
                <p:nvPr/>
              </p:nvSpPr>
              <p:spPr>
                <a:xfrm>
                  <a:off x="8129160" y="4504320"/>
                  <a:ext cx="360" cy="637920"/>
                </a:xfrm>
                <a:prstGeom prst="line">
                  <a:avLst/>
                </a:prstGeom>
                <a:ln w="9360">
                  <a:solidFill>
                    <a:srgbClr val="000000"/>
                  </a:solidFill>
                  <a:round/>
                </a:ln>
              </p:spPr>
              <p:style>
                <a:lnRef idx="0"/>
                <a:fillRef idx="0"/>
                <a:effectRef idx="0"/>
                <a:fontRef idx="minor"/>
              </p:style>
            </p:sp>
            <p:sp>
              <p:nvSpPr>
                <p:cNvPr id="327" name="Line 8"/>
                <p:cNvSpPr/>
                <p:nvPr/>
              </p:nvSpPr>
              <p:spPr>
                <a:xfrm>
                  <a:off x="7620480" y="4382280"/>
                  <a:ext cx="360" cy="638640"/>
                </a:xfrm>
                <a:prstGeom prst="line">
                  <a:avLst/>
                </a:prstGeom>
                <a:ln w="9360">
                  <a:solidFill>
                    <a:srgbClr val="000000"/>
                  </a:solidFill>
                  <a:round/>
                </a:ln>
              </p:spPr>
              <p:style>
                <a:lnRef idx="0"/>
                <a:fillRef idx="0"/>
                <a:effectRef idx="0"/>
                <a:fontRef idx="minor"/>
              </p:style>
            </p:sp>
            <p:sp>
              <p:nvSpPr>
                <p:cNvPr id="328" name="Line 9"/>
                <p:cNvSpPr/>
                <p:nvPr/>
              </p:nvSpPr>
              <p:spPr>
                <a:xfrm>
                  <a:off x="7184880" y="4625640"/>
                  <a:ext cx="360" cy="638640"/>
                </a:xfrm>
                <a:prstGeom prst="line">
                  <a:avLst/>
                </a:prstGeom>
                <a:ln w="9360">
                  <a:solidFill>
                    <a:srgbClr val="000000"/>
                  </a:solidFill>
                  <a:round/>
                </a:ln>
              </p:spPr>
              <p:style>
                <a:lnRef idx="0"/>
                <a:fillRef idx="0"/>
                <a:effectRef idx="0"/>
                <a:fontRef idx="minor"/>
              </p:style>
            </p:sp>
            <p:pic>
              <p:nvPicPr>
                <p:cNvPr id="329" name="Imagen 9" descr=""/>
                <p:cNvPicPr/>
                <p:nvPr/>
              </p:nvPicPr>
              <p:blipFill>
                <a:blip r:embed="rId7"/>
                <a:stretch/>
              </p:blipFill>
              <p:spPr>
                <a:xfrm>
                  <a:off x="6930720" y="4322160"/>
                  <a:ext cx="1486080" cy="380160"/>
                </a:xfrm>
                <a:prstGeom prst="rect">
                  <a:avLst/>
                </a:prstGeom>
                <a:ln w="0">
                  <a:noFill/>
                </a:ln>
              </p:spPr>
            </p:pic>
            <p:sp>
              <p:nvSpPr>
                <p:cNvPr id="330" name="Line 12"/>
                <p:cNvSpPr/>
                <p:nvPr/>
              </p:nvSpPr>
              <p:spPr>
                <a:xfrm>
                  <a:off x="7547760" y="4686480"/>
                  <a:ext cx="360" cy="638640"/>
                </a:xfrm>
                <a:prstGeom prst="line">
                  <a:avLst/>
                </a:prstGeom>
                <a:ln w="9360">
                  <a:solidFill>
                    <a:srgbClr val="000000"/>
                  </a:solidFill>
                  <a:round/>
                </a:ln>
              </p:spPr>
              <p:style>
                <a:lnRef idx="0"/>
                <a:fillRef idx="0"/>
                <a:effectRef idx="0"/>
                <a:fontRef idx="minor"/>
              </p:style>
            </p:sp>
          </p:grpSp>
          <p:pic>
            <p:nvPicPr>
              <p:cNvPr id="331" name="Imagen 10" descr=""/>
              <p:cNvPicPr/>
              <p:nvPr/>
            </p:nvPicPr>
            <p:blipFill>
              <a:blip r:embed="rId8"/>
              <a:stretch/>
            </p:blipFill>
            <p:spPr>
              <a:xfrm>
                <a:off x="252000" y="4655160"/>
                <a:ext cx="5870520" cy="868320"/>
              </a:xfrm>
              <a:prstGeom prst="rect">
                <a:avLst/>
              </a:prstGeom>
              <a:ln w="0">
                <a:noFill/>
              </a:ln>
            </p:spPr>
          </p:pic>
        </p:grpSp>
        <p:sp>
          <p:nvSpPr>
            <p:cNvPr id="332" name="Conector recto de flecha 12"/>
            <p:cNvSpPr/>
            <p:nvPr/>
          </p:nvSpPr>
          <p:spPr>
            <a:xfrm flipH="1">
              <a:off x="544320" y="3892680"/>
              <a:ext cx="867600" cy="866880"/>
            </a:xfrm>
            <a:custGeom>
              <a:avLst/>
              <a:gdLst/>
              <a:ahLst/>
              <a:rect l="l" t="t" r="r" b="b"/>
              <a:pathLst>
                <a:path w="21600" h="21600">
                  <a:moveTo>
                    <a:pt x="0" y="0"/>
                  </a:moveTo>
                  <a:lnTo>
                    <a:pt x="21600" y="21600"/>
                  </a:lnTo>
                </a:path>
              </a:pathLst>
            </a:custGeom>
            <a:noFill/>
            <a:ln>
              <a:solidFill>
                <a:srgbClr val="4a7ebb"/>
              </a:solidFill>
              <a:round/>
              <a:tailEnd len="med" type="triangle" w="med"/>
            </a:ln>
          </p:spPr>
          <p:style>
            <a:lnRef idx="1">
              <a:schemeClr val="accent1"/>
            </a:lnRef>
            <a:fillRef idx="0">
              <a:schemeClr val="accent1"/>
            </a:fillRef>
            <a:effectRef idx="0">
              <a:schemeClr val="accent1"/>
            </a:effectRef>
            <a:fontRef idx="minor"/>
          </p:style>
        </p:sp>
      </p:grpSp>
    </p:spTree>
  </p:cSld>
  <mc:AlternateContent>
    <mc:Choice Requires="p14">
      <p:transition spd="slow" p14:dur="2000"/>
    </mc:Choice>
    <mc:Fallback>
      <p:transition spd="slow"/>
    </mc:Fallback>
  </mc:AlternateContent>
  <p:timing>
    <p:tnLst>
      <p:par>
        <p:cTn id="71" dur="indefinite" restart="never" nodeType="tmRoot">
          <p:childTnLst>
            <p:seq>
              <p:cTn id="72" dur="indefinite" nodeType="mainSeq">
                <p:childTnLst>
                  <p:par>
                    <p:cTn id="73" fill="hold">
                      <p:stCondLst>
                        <p:cond delay="indefinite"/>
                      </p:stCondLst>
                      <p:childTnLst>
                        <p:par>
                          <p:cTn id="74" fill="hold">
                            <p:stCondLst>
                              <p:cond delay="0"/>
                            </p:stCondLst>
                            <p:childTnLst>
                              <p:par>
                                <p:cTn id="75" nodeType="clickEffect" fill="hold" presetClass="entr" presetID="22" presetSubtype="8">
                                  <p:stCondLst>
                                    <p:cond delay="0"/>
                                  </p:stCondLst>
                                  <p:childTnLst>
                                    <p:set>
                                      <p:cBhvr>
                                        <p:cTn id="76" dur="1" fill="hold">
                                          <p:stCondLst>
                                            <p:cond delay="0"/>
                                          </p:stCondLst>
                                        </p:cTn>
                                        <p:tgtEl>
                                          <p:spTgt spid="304"/>
                                        </p:tgtEl>
                                        <p:attrNameLst>
                                          <p:attrName>style.visibility</p:attrName>
                                        </p:attrNameLst>
                                      </p:cBhvr>
                                      <p:to>
                                        <p:strVal val="visible"/>
                                      </p:to>
                                    </p:set>
                                    <p:animEffect filter="wipe(left)" transition="in">
                                      <p:cBhvr additive="repl">
                                        <p:cTn id="77" dur="500"/>
                                        <p:tgtEl>
                                          <p:spTgt spid="304"/>
                                        </p:tgtEl>
                                      </p:cBhvr>
                                    </p:animEffect>
                                  </p:childTnLst>
                                </p:cTn>
                              </p:par>
                            </p:childTnLst>
                          </p:cTn>
                        </p:par>
                      </p:childTnLst>
                    </p:cTn>
                  </p:par>
                  <p:par>
                    <p:cTn id="78" fill="hold">
                      <p:stCondLst>
                        <p:cond delay="indefinite"/>
                      </p:stCondLst>
                      <p:childTnLst>
                        <p:par>
                          <p:cTn id="79" fill="hold">
                            <p:stCondLst>
                              <p:cond delay="0"/>
                            </p:stCondLst>
                            <p:childTnLst>
                              <p:par>
                                <p:cTn id="80" nodeType="clickEffect" fill="hold" presetClass="entr" presetID="1">
                                  <p:stCondLst>
                                    <p:cond delay="0"/>
                                  </p:stCondLst>
                                  <p:childTnLst>
                                    <p:set>
                                      <p:cBhvr>
                                        <p:cTn id="81" dur="1" fill="hold">
                                          <p:stCondLst>
                                            <p:cond delay="0"/>
                                          </p:stCondLst>
                                        </p:cTn>
                                        <p:tgtEl>
                                          <p:spTgt spid="311"/>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nodeType="clickEffect" fill="hold" presetClass="entr" presetID="42">
                                  <p:stCondLst>
                                    <p:cond delay="0"/>
                                  </p:stCondLst>
                                  <p:childTnLst>
                                    <p:set>
                                      <p:cBhvr>
                                        <p:cTn id="85" dur="1" fill="hold">
                                          <p:stCondLst>
                                            <p:cond delay="0"/>
                                          </p:stCondLst>
                                        </p:cTn>
                                        <p:tgtEl>
                                          <p:spTgt spid="317"/>
                                        </p:tgtEl>
                                        <p:attrNameLst>
                                          <p:attrName>style.visibility</p:attrName>
                                        </p:attrNameLst>
                                      </p:cBhvr>
                                      <p:to>
                                        <p:strVal val="visible"/>
                                      </p:to>
                                    </p:set>
                                    <p:animEffect filter="fade" transition="in">
                                      <p:cBhvr additive="repl">
                                        <p:cTn id="86" dur="1000"/>
                                        <p:tgtEl>
                                          <p:spTgt spid="317"/>
                                        </p:tgtEl>
                                      </p:cBhvr>
                                    </p:animEffect>
                                    <p:anim calcmode="lin" valueType="num">
                                      <p:cBhvr additive="repl">
                                        <p:cTn id="87" dur="1000" fill="hold"/>
                                        <p:tgtEl>
                                          <p:spTgt spid="317"/>
                                        </p:tgtEl>
                                        <p:attrNameLst>
                                          <p:attrName>ppt_x</p:attrName>
                                        </p:attrNameLst>
                                      </p:cBhvr>
                                      <p:tavLst>
                                        <p:tav tm="0">
                                          <p:val>
                                            <p:strVal val="#ppt_x"/>
                                          </p:val>
                                        </p:tav>
                                        <p:tav tm="100000">
                                          <p:val>
                                            <p:strVal val="#ppt_x"/>
                                          </p:val>
                                        </p:tav>
                                      </p:tavLst>
                                    </p:anim>
                                    <p:anim calcmode="lin" valueType="num">
                                      <p:cBhvr additive="repl">
                                        <p:cTn id="88" dur="1000" fill="hold"/>
                                        <p:tgtEl>
                                          <p:spTgt spid="317"/>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nodeType="clickEffect" fill="hold" presetClass="entr" presetID="1">
                                  <p:stCondLst>
                                    <p:cond delay="0"/>
                                  </p:stCondLst>
                                  <p:childTnLst>
                                    <p:set>
                                      <p:cBhvr>
                                        <p:cTn id="92" dur="1" fill="hold">
                                          <p:stCondLst>
                                            <p:cond delay="0"/>
                                          </p:stCondLst>
                                        </p:cTn>
                                        <p:tgtEl>
                                          <p:spTgt spid="2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3" name="AutoShape 3"/>
          <p:cNvSpPr/>
          <p:nvPr/>
        </p:nvSpPr>
        <p:spPr>
          <a:xfrm>
            <a:off x="34200" y="2004840"/>
            <a:ext cx="7771680" cy="4231080"/>
          </a:xfrm>
          <a:prstGeom prst="rect">
            <a:avLst/>
          </a:prstGeom>
          <a:noFill/>
          <a:ln w="0">
            <a:noFill/>
          </a:ln>
        </p:spPr>
        <p:style>
          <a:lnRef idx="0"/>
          <a:fillRef idx="0"/>
          <a:effectRef idx="0"/>
          <a:fontRef idx="minor"/>
        </p:style>
      </p:sp>
      <p:pic>
        <p:nvPicPr>
          <p:cNvPr id="334" name="Picture 5" descr=""/>
          <p:cNvPicPr/>
          <p:nvPr/>
        </p:nvPicPr>
        <p:blipFill>
          <a:blip r:embed="rId1"/>
          <a:stretch/>
        </p:blipFill>
        <p:spPr>
          <a:xfrm>
            <a:off x="34200" y="2004840"/>
            <a:ext cx="7778520" cy="4239000"/>
          </a:xfrm>
          <a:prstGeom prst="rect">
            <a:avLst/>
          </a:prstGeom>
          <a:ln w="0">
            <a:noFill/>
          </a:ln>
        </p:spPr>
      </p:pic>
      <p:sp>
        <p:nvSpPr>
          <p:cNvPr id="335" name="CustomShape 1"/>
          <p:cNvSpPr/>
          <p:nvPr/>
        </p:nvSpPr>
        <p:spPr>
          <a:xfrm>
            <a:off x="98280" y="115920"/>
            <a:ext cx="9044640" cy="363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s-ES" sz="2400" spc="-1" strike="noStrike">
                <a:solidFill>
                  <a:srgbClr val="005cbf"/>
                </a:solidFill>
                <a:latin typeface="Arial Rounded MT Bold"/>
                <a:ea typeface="Microsoft YaHei"/>
              </a:rPr>
              <a:t>Relay synchronization in </a:t>
            </a:r>
            <a:r>
              <a:rPr b="1" i="1" lang="es-ES" sz="2400" spc="-1" strike="noStrike">
                <a:solidFill>
                  <a:srgbClr val="005cbf"/>
                </a:solidFill>
                <a:latin typeface="Arial Rounded MT Bold"/>
                <a:ea typeface="Microsoft YaHei"/>
              </a:rPr>
              <a:t>triplex</a:t>
            </a:r>
            <a:r>
              <a:rPr b="1" lang="es-ES" sz="2400" spc="-1" strike="noStrike">
                <a:solidFill>
                  <a:srgbClr val="005cbf"/>
                </a:solidFill>
                <a:latin typeface="Arial Rounded MT Bold"/>
                <a:ea typeface="Microsoft YaHei"/>
              </a:rPr>
              <a:t> networks (M=1)</a:t>
            </a:r>
            <a:endParaRPr b="0" lang="es-ES" sz="2400" spc="-1" strike="noStrike">
              <a:latin typeface="Arial"/>
            </a:endParaRPr>
          </a:p>
        </p:txBody>
      </p:sp>
      <p:sp>
        <p:nvSpPr>
          <p:cNvPr id="336" name="CustomShape 2"/>
          <p:cNvSpPr/>
          <p:nvPr/>
        </p:nvSpPr>
        <p:spPr>
          <a:xfrm>
            <a:off x="804240" y="2074680"/>
            <a:ext cx="6575040" cy="4070160"/>
          </a:xfrm>
          <a:prstGeom prst="rect">
            <a:avLst/>
          </a:prstGeom>
          <a:noFill/>
          <a:ln w="0">
            <a:noFill/>
          </a:ln>
        </p:spPr>
        <p:style>
          <a:lnRef idx="0"/>
          <a:fillRef idx="0"/>
          <a:effectRef idx="0"/>
          <a:fontRef idx="minor"/>
        </p:style>
      </p:sp>
      <p:sp>
        <p:nvSpPr>
          <p:cNvPr id="337" name="CustomShape 7"/>
          <p:cNvSpPr/>
          <p:nvPr/>
        </p:nvSpPr>
        <p:spPr>
          <a:xfrm>
            <a:off x="1296360" y="780480"/>
            <a:ext cx="8963280" cy="1120680"/>
          </a:xfrm>
          <a:prstGeom prst="rect">
            <a:avLst/>
          </a:prstGeom>
          <a:noFill/>
          <a:ln w="0">
            <a:noFill/>
          </a:ln>
        </p:spPr>
        <p:style>
          <a:lnRef idx="0"/>
          <a:fillRef idx="0"/>
          <a:effectRef idx="0"/>
          <a:fontRef idx="minor"/>
        </p:style>
        <p:txBody>
          <a:bodyPr lIns="90000" rIns="90000" tIns="45000" bIns="45000" anchor="t">
            <a:noAutofit/>
          </a:bodyPr>
          <a:p>
            <a:pPr marL="285840" indent="-285480">
              <a:lnSpc>
                <a:spcPct val="93000"/>
              </a:lnSpc>
              <a:buClr>
                <a:srgbClr val="000000"/>
              </a:buClr>
              <a:buFont typeface="Wingdings" charset="2"/>
              <a:buChar char=""/>
            </a:pPr>
            <a:r>
              <a:rPr b="0" lang="es-ES" sz="1800" spc="-1" strike="noStrike">
                <a:solidFill>
                  <a:srgbClr val="005cbf"/>
                </a:solidFill>
                <a:latin typeface="Arial"/>
                <a:ea typeface="Microsoft YaHei"/>
              </a:rPr>
              <a:t>Simplest case: </a:t>
            </a:r>
            <a:r>
              <a:rPr b="1" lang="es-ES" sz="1800" spc="-1" strike="noStrike">
                <a:solidFill>
                  <a:srgbClr val="ff0000"/>
                </a:solidFill>
                <a:latin typeface="Arial"/>
                <a:ea typeface="Microsoft YaHei"/>
              </a:rPr>
              <a:t>TRIPLEX</a:t>
            </a:r>
            <a:r>
              <a:rPr b="0" lang="es-ES" sz="1800" spc="-1" strike="noStrike">
                <a:solidFill>
                  <a:srgbClr val="005cbf"/>
                </a:solidFill>
                <a:latin typeface="Arial"/>
                <a:ea typeface="Microsoft YaHei"/>
              </a:rPr>
              <a:t> </a:t>
            </a:r>
            <a:r>
              <a:rPr b="0" lang="es-ES" sz="1800" spc="-1" strike="noStrike">
                <a:solidFill>
                  <a:srgbClr val="000000"/>
                </a:solidFill>
                <a:latin typeface="Arial"/>
                <a:ea typeface="Microsoft YaHei"/>
              </a:rPr>
              <a:t>same topology </a:t>
            </a:r>
            <a:r>
              <a:rPr b="1" lang="es-ES" sz="2400" spc="-1" strike="noStrike">
                <a:solidFill>
                  <a:srgbClr val="005cbf"/>
                </a:solidFill>
                <a:latin typeface="Blackadder ITC"/>
                <a:ea typeface="Microsoft YaHei"/>
              </a:rPr>
              <a:t>L</a:t>
            </a:r>
            <a:r>
              <a:rPr b="1" lang="es-ES" sz="2400" spc="-1" strike="noStrike" baseline="30000">
                <a:solidFill>
                  <a:srgbClr val="005cbf"/>
                </a:solidFill>
                <a:latin typeface="Arial Rounded MT Bold"/>
                <a:ea typeface="Microsoft YaHei"/>
              </a:rPr>
              <a:t>1 </a:t>
            </a:r>
            <a:r>
              <a:rPr b="1" lang="es-ES" sz="2400" spc="-1" strike="noStrike">
                <a:solidFill>
                  <a:srgbClr val="005cbf"/>
                </a:solidFill>
                <a:latin typeface="Arial Rounded MT Bold"/>
                <a:ea typeface="Microsoft YaHei"/>
              </a:rPr>
              <a:t>=</a:t>
            </a:r>
            <a:r>
              <a:rPr b="1" lang="es-ES" sz="2400" spc="-1" strike="noStrike">
                <a:solidFill>
                  <a:srgbClr val="005cbf"/>
                </a:solidFill>
                <a:latin typeface="Blackadder ITC"/>
                <a:ea typeface="Microsoft YaHei"/>
              </a:rPr>
              <a:t>L</a:t>
            </a:r>
            <a:r>
              <a:rPr b="1" lang="es-ES" sz="2400" spc="-1" strike="noStrike" baseline="30000">
                <a:solidFill>
                  <a:srgbClr val="005cbf"/>
                </a:solidFill>
                <a:latin typeface="Arial Rounded MT Bold"/>
                <a:ea typeface="Microsoft YaHei"/>
              </a:rPr>
              <a:t>0 </a:t>
            </a:r>
            <a:r>
              <a:rPr b="0" lang="es-ES" sz="1800" spc="-1" strike="noStrike">
                <a:solidFill>
                  <a:srgbClr val="000000"/>
                </a:solidFill>
                <a:latin typeface="Arial"/>
                <a:ea typeface="Microsoft YaHei"/>
              </a:rPr>
              <a:t>and coupling  </a:t>
            </a:r>
            <a:r>
              <a:rPr b="0" lang="es-ES" sz="2400" spc="-1" strike="noStrike">
                <a:solidFill>
                  <a:srgbClr val="0070c0"/>
                </a:solidFill>
                <a:latin typeface="Symbol"/>
                <a:ea typeface="Microsoft YaHei"/>
              </a:rPr>
              <a:t>s</a:t>
            </a:r>
            <a:r>
              <a:rPr b="0" lang="es-ES" sz="2400" spc="-1" strike="noStrike" baseline="-25000">
                <a:solidFill>
                  <a:srgbClr val="0070c0"/>
                </a:solidFill>
                <a:latin typeface="Comic Sans MS"/>
                <a:ea typeface="Microsoft YaHei"/>
              </a:rPr>
              <a:t>0</a:t>
            </a:r>
            <a:r>
              <a:rPr b="0" lang="es-ES" sz="2400" spc="-1" strike="noStrike">
                <a:solidFill>
                  <a:srgbClr val="0070c0"/>
                </a:solidFill>
                <a:latin typeface="Comic Sans MS"/>
                <a:ea typeface="Microsoft YaHei"/>
              </a:rPr>
              <a:t>= </a:t>
            </a:r>
            <a:r>
              <a:rPr b="0" lang="es-ES" sz="2400" spc="-1" strike="noStrike">
                <a:solidFill>
                  <a:srgbClr val="0070c0"/>
                </a:solidFill>
                <a:latin typeface="Symbol"/>
                <a:ea typeface="Microsoft YaHei"/>
              </a:rPr>
              <a:t>s</a:t>
            </a:r>
            <a:r>
              <a:rPr b="0" lang="es-ES" sz="2400" spc="-1" strike="noStrike" baseline="-25000">
                <a:solidFill>
                  <a:srgbClr val="0070c0"/>
                </a:solidFill>
                <a:latin typeface="Comic Sans MS"/>
                <a:ea typeface="Microsoft YaHei"/>
              </a:rPr>
              <a:t>1</a:t>
            </a:r>
            <a:endParaRPr b="0" lang="es-ES" sz="2400" spc="-1" strike="noStrike">
              <a:latin typeface="Arial"/>
            </a:endParaRPr>
          </a:p>
          <a:p>
            <a:pPr marL="285840" indent="-285480">
              <a:lnSpc>
                <a:spcPct val="93000"/>
              </a:lnSpc>
              <a:buClr>
                <a:srgbClr val="000000"/>
              </a:buClr>
              <a:buFont typeface="Wingdings" charset="2"/>
              <a:buChar char=""/>
            </a:pPr>
            <a:r>
              <a:rPr b="0" lang="es-ES" sz="1800" spc="-1" strike="noStrike">
                <a:solidFill>
                  <a:srgbClr val="0070c0"/>
                </a:solidFill>
                <a:latin typeface="Comic Sans MS"/>
                <a:ea typeface="Microsoft YaHei"/>
              </a:rPr>
              <a:t> </a:t>
            </a:r>
            <a:r>
              <a:rPr b="0" lang="es-ES" sz="1800" spc="-1" strike="noStrike">
                <a:solidFill>
                  <a:srgbClr val="0070c0"/>
                </a:solidFill>
                <a:latin typeface="Arial"/>
                <a:ea typeface="Microsoft YaHei"/>
              </a:rPr>
              <a:t>Relay synchronization </a:t>
            </a:r>
            <a:r>
              <a:rPr b="0" lang="es-ES" sz="1800" spc="-1" strike="noStrike">
                <a:solidFill>
                  <a:srgbClr val="000000"/>
                </a:solidFill>
                <a:latin typeface="Arial"/>
                <a:ea typeface="Microsoft YaHei"/>
              </a:rPr>
              <a:t>for high enough interlayer coupling </a:t>
            </a:r>
            <a:r>
              <a:rPr b="0" lang="es-ES" sz="2400" spc="-1" strike="noStrike">
                <a:solidFill>
                  <a:srgbClr val="0070c0"/>
                </a:solidFill>
                <a:latin typeface="Symbol"/>
                <a:ea typeface="Microsoft YaHei"/>
              </a:rPr>
              <a:t>l</a:t>
            </a:r>
            <a:endParaRPr b="0" lang="es-ES" sz="2400" spc="-1" strike="noStrike">
              <a:latin typeface="Arial"/>
            </a:endParaRPr>
          </a:p>
        </p:txBody>
      </p:sp>
      <p:sp>
        <p:nvSpPr>
          <p:cNvPr id="338" name="CustomShape 8"/>
          <p:cNvSpPr/>
          <p:nvPr/>
        </p:nvSpPr>
        <p:spPr>
          <a:xfrm>
            <a:off x="7308360" y="1891800"/>
            <a:ext cx="1601280" cy="1127880"/>
          </a:xfrm>
          <a:prstGeom prst="rect">
            <a:avLst/>
          </a:prstGeom>
          <a:noFill/>
          <a:ln w="0">
            <a:noFill/>
          </a:ln>
        </p:spPr>
        <p:style>
          <a:lnRef idx="0"/>
          <a:fillRef idx="0"/>
          <a:effectRef idx="0"/>
          <a:fontRef idx="minor"/>
        </p:style>
        <p:txBody>
          <a:bodyPr lIns="90000" rIns="90000" tIns="45000" bIns="45000" anchor="t">
            <a:noAutofit/>
          </a:bodyPr>
          <a:p>
            <a:pPr algn="ctr">
              <a:lnSpc>
                <a:spcPct val="93000"/>
              </a:lnSpc>
              <a:buNone/>
            </a:pPr>
            <a:r>
              <a:rPr b="0" lang="es-ES" sz="1800" spc="-1" strike="noStrike">
                <a:solidFill>
                  <a:srgbClr val="0070c0"/>
                </a:solidFill>
                <a:latin typeface="Comic Sans MS"/>
                <a:ea typeface="Microsoft YaHei"/>
              </a:rPr>
              <a:t>No synchronized</a:t>
            </a:r>
            <a:endParaRPr b="0" lang="es-ES" sz="1800" spc="-1" strike="noStrike">
              <a:latin typeface="Arial"/>
            </a:endParaRPr>
          </a:p>
          <a:p>
            <a:pPr algn="ctr">
              <a:lnSpc>
                <a:spcPct val="93000"/>
              </a:lnSpc>
              <a:buNone/>
            </a:pPr>
            <a:r>
              <a:rPr b="0" lang="es-ES" sz="1800" spc="-1" strike="noStrike">
                <a:solidFill>
                  <a:srgbClr val="0070c0"/>
                </a:solidFill>
                <a:latin typeface="Comic Sans MS"/>
                <a:ea typeface="Microsoft YaHei"/>
              </a:rPr>
              <a:t> </a:t>
            </a:r>
            <a:r>
              <a:rPr b="0" lang="es-ES" sz="1800" spc="-1" strike="noStrike">
                <a:solidFill>
                  <a:srgbClr val="0070c0"/>
                </a:solidFill>
                <a:latin typeface="Comic Sans MS"/>
                <a:ea typeface="Microsoft YaHei"/>
              </a:rPr>
              <a:t>to relay layer</a:t>
            </a:r>
            <a:endParaRPr b="0" lang="es-ES" sz="1800" spc="-1" strike="noStrike">
              <a:latin typeface="Arial"/>
            </a:endParaRPr>
          </a:p>
        </p:txBody>
      </p:sp>
      <p:grpSp>
        <p:nvGrpSpPr>
          <p:cNvPr id="339" name="Grupo 2"/>
          <p:cNvGrpSpPr/>
          <p:nvPr/>
        </p:nvGrpSpPr>
        <p:grpSpPr>
          <a:xfrm>
            <a:off x="4658760" y="4436640"/>
            <a:ext cx="4363920" cy="2493720"/>
            <a:chOff x="4658760" y="4436640"/>
            <a:chExt cx="4363920" cy="2493720"/>
          </a:xfrm>
        </p:grpSpPr>
        <p:sp>
          <p:nvSpPr>
            <p:cNvPr id="340" name="CustomShape 9"/>
            <p:cNvSpPr/>
            <p:nvPr/>
          </p:nvSpPr>
          <p:spPr>
            <a:xfrm>
              <a:off x="7308360" y="4436640"/>
              <a:ext cx="1714320" cy="873000"/>
            </a:xfrm>
            <a:prstGeom prst="rect">
              <a:avLst/>
            </a:prstGeom>
            <a:noFill/>
            <a:ln w="0">
              <a:noFill/>
            </a:ln>
          </p:spPr>
          <p:style>
            <a:lnRef idx="0"/>
            <a:fillRef idx="0"/>
            <a:effectRef idx="0"/>
            <a:fontRef idx="minor"/>
          </p:style>
          <p:txBody>
            <a:bodyPr lIns="90000" rIns="90000" tIns="45000" bIns="45000" anchor="t">
              <a:noAutofit/>
            </a:bodyPr>
            <a:p>
              <a:pPr algn="ctr">
                <a:lnSpc>
                  <a:spcPct val="93000"/>
                </a:lnSpc>
                <a:buNone/>
              </a:pPr>
              <a:r>
                <a:rPr b="0" lang="es-ES" sz="1800" spc="-1" strike="noStrike">
                  <a:solidFill>
                    <a:srgbClr val="0070c0"/>
                  </a:solidFill>
                  <a:latin typeface="Comic Sans MS"/>
                  <a:ea typeface="Microsoft YaHei"/>
                </a:rPr>
                <a:t>MLE perfectly fits </a:t>
              </a:r>
              <a:endParaRPr b="0" lang="es-ES" sz="1800" spc="-1" strike="noStrike">
                <a:latin typeface="Arial"/>
              </a:endParaRPr>
            </a:p>
            <a:p>
              <a:pPr algn="ctr">
                <a:lnSpc>
                  <a:spcPct val="93000"/>
                </a:lnSpc>
                <a:buNone/>
              </a:pPr>
              <a:r>
                <a:rPr b="0" lang="es-ES" sz="1800" spc="-1" strike="noStrike">
                  <a:solidFill>
                    <a:srgbClr val="0070c0"/>
                  </a:solidFill>
                  <a:latin typeface="Comic Sans MS"/>
                  <a:ea typeface="Microsoft YaHei"/>
                </a:rPr>
                <a:t>the dynamics.</a:t>
              </a:r>
              <a:endParaRPr b="0" lang="es-ES" sz="1800" spc="-1" strike="noStrike">
                <a:latin typeface="Arial"/>
              </a:endParaRPr>
            </a:p>
          </p:txBody>
        </p:sp>
        <p:grpSp>
          <p:nvGrpSpPr>
            <p:cNvPr id="341" name="Grupo 1"/>
            <p:cNvGrpSpPr/>
            <p:nvPr/>
          </p:nvGrpSpPr>
          <p:grpSpPr>
            <a:xfrm>
              <a:off x="4658760" y="5109120"/>
              <a:ext cx="2072520" cy="1821240"/>
              <a:chOff x="4658760" y="5109120"/>
              <a:chExt cx="2072520" cy="1821240"/>
            </a:xfrm>
          </p:grpSpPr>
          <p:grpSp>
            <p:nvGrpSpPr>
              <p:cNvPr id="342" name="Grupo 8"/>
              <p:cNvGrpSpPr/>
              <p:nvPr/>
            </p:nvGrpSpPr>
            <p:grpSpPr>
              <a:xfrm>
                <a:off x="5755680" y="5914440"/>
                <a:ext cx="864720" cy="1015920"/>
                <a:chOff x="5755680" y="5914440"/>
                <a:chExt cx="864720" cy="1015920"/>
              </a:xfrm>
            </p:grpSpPr>
            <p:sp>
              <p:nvSpPr>
                <p:cNvPr id="343" name="CustomShape 10"/>
                <p:cNvSpPr/>
                <p:nvPr/>
              </p:nvSpPr>
              <p:spPr>
                <a:xfrm>
                  <a:off x="5755680" y="6017760"/>
                  <a:ext cx="864720" cy="912600"/>
                </a:xfrm>
                <a:prstGeom prst="rect">
                  <a:avLst/>
                </a:prstGeom>
                <a:noFill/>
                <a:ln w="0">
                  <a:noFill/>
                </a:ln>
              </p:spPr>
              <p:style>
                <a:lnRef idx="0"/>
                <a:fillRef idx="0"/>
                <a:effectRef idx="0"/>
                <a:fontRef idx="minor"/>
              </p:style>
              <p:txBody>
                <a:bodyPr wrap="none" lIns="90000" rIns="90000" tIns="45000" bIns="45000" anchor="t">
                  <a:noAutofit/>
                </a:bodyPr>
                <a:p>
                  <a:pPr>
                    <a:lnSpc>
                      <a:spcPct val="100000"/>
                    </a:lnSpc>
                    <a:buNone/>
                  </a:pPr>
                  <a:r>
                    <a:rPr b="0" lang="es-ES" sz="3200" spc="-1" strike="noStrike">
                      <a:solidFill>
                        <a:srgbClr val="000000"/>
                      </a:solidFill>
                      <a:latin typeface="Symbol"/>
                      <a:ea typeface="Microsoft YaHei"/>
                    </a:rPr>
                    <a:t>l</a:t>
                  </a:r>
                  <a:r>
                    <a:rPr b="0" lang="es-ES" sz="3200" spc="-1" strike="noStrike" baseline="33000">
                      <a:solidFill>
                        <a:srgbClr val="000000"/>
                      </a:solidFill>
                      <a:latin typeface="Symbol"/>
                      <a:ea typeface="Microsoft YaHei"/>
                    </a:rPr>
                    <a:t>*</a:t>
                  </a:r>
                  <a:endParaRPr b="0" lang="es-ES" sz="3200" spc="-1" strike="noStrike">
                    <a:latin typeface="Arial"/>
                  </a:endParaRPr>
                </a:p>
              </p:txBody>
            </p:sp>
            <p:sp>
              <p:nvSpPr>
                <p:cNvPr id="344" name="CustomShape 11"/>
                <p:cNvSpPr/>
                <p:nvPr/>
              </p:nvSpPr>
              <p:spPr>
                <a:xfrm>
                  <a:off x="6044040" y="5914440"/>
                  <a:ext cx="180360" cy="820800"/>
                </a:xfrm>
                <a:prstGeom prst="rect">
                  <a:avLst/>
                </a:prstGeom>
                <a:noFill/>
                <a:ln w="0">
                  <a:noFill/>
                </a:ln>
              </p:spPr>
              <p:style>
                <a:lnRef idx="0"/>
                <a:fillRef idx="0"/>
                <a:effectRef idx="0"/>
                <a:fontRef idx="minor"/>
              </p:style>
              <p:txBody>
                <a:bodyPr wrap="none" lIns="90000" rIns="90000" tIns="45000" bIns="45000" anchor="t">
                  <a:noAutofit/>
                </a:bodyPr>
                <a:p>
                  <a:pPr>
                    <a:lnSpc>
                      <a:spcPct val="100000"/>
                    </a:lnSpc>
                    <a:buNone/>
                  </a:pPr>
                  <a:r>
                    <a:rPr b="0" lang="es-ES" sz="4800" spc="-1" strike="noStrike" baseline="30000">
                      <a:solidFill>
                        <a:srgbClr val="000000"/>
                      </a:solidFill>
                      <a:latin typeface="Symbol"/>
                      <a:ea typeface="Microsoft YaHei"/>
                    </a:rPr>
                    <a:t></a:t>
                  </a:r>
                  <a:endParaRPr b="0" lang="es-ES" sz="4800" spc="-1" strike="noStrike">
                    <a:latin typeface="Arial"/>
                  </a:endParaRPr>
                </a:p>
              </p:txBody>
            </p:sp>
          </p:grpSp>
          <p:sp>
            <p:nvSpPr>
              <p:cNvPr id="345" name="CustomShape 12"/>
              <p:cNvSpPr/>
              <p:nvPr/>
            </p:nvSpPr>
            <p:spPr>
              <a:xfrm>
                <a:off x="4658760" y="6194880"/>
                <a:ext cx="1139040" cy="638280"/>
              </a:xfrm>
              <a:prstGeom prst="rect">
                <a:avLst/>
              </a:prstGeom>
              <a:noFill/>
              <a:ln w="0">
                <a:noFill/>
              </a:ln>
            </p:spPr>
            <p:style>
              <a:lnRef idx="0"/>
              <a:fillRef idx="0"/>
              <a:effectRef idx="0"/>
              <a:fontRef idx="minor"/>
            </p:style>
            <p:txBody>
              <a:bodyPr wrap="none" lIns="90000" rIns="90000" tIns="45000" bIns="45000" anchor="t">
                <a:noAutofit/>
              </a:bodyPr>
              <a:p>
                <a:pPr>
                  <a:lnSpc>
                    <a:spcPct val="100000"/>
                  </a:lnSpc>
                  <a:buNone/>
                </a:pPr>
                <a:r>
                  <a:rPr b="0" lang="es-ES" sz="1800" spc="-1" strike="noStrike">
                    <a:solidFill>
                      <a:srgbClr val="000000"/>
                    </a:solidFill>
                    <a:latin typeface="Comic Sans MS"/>
                    <a:ea typeface="Microsoft YaHei"/>
                  </a:rPr>
                  <a:t>Critical </a:t>
                </a:r>
                <a:endParaRPr b="0" lang="es-ES" sz="1800" spc="-1" strike="noStrike">
                  <a:latin typeface="Arial"/>
                </a:endParaRPr>
              </a:p>
              <a:p>
                <a:pPr>
                  <a:lnSpc>
                    <a:spcPct val="100000"/>
                  </a:lnSpc>
                  <a:buNone/>
                </a:pPr>
                <a:r>
                  <a:rPr b="0" lang="es-ES" sz="1800" spc="-1" strike="noStrike">
                    <a:solidFill>
                      <a:srgbClr val="000000"/>
                    </a:solidFill>
                    <a:latin typeface="Comic Sans MS"/>
                    <a:ea typeface="Microsoft YaHei"/>
                  </a:rPr>
                  <a:t>couplings</a:t>
                </a:r>
                <a:endParaRPr b="0" lang="es-ES" sz="1800" spc="-1" strike="noStrike">
                  <a:latin typeface="Arial"/>
                </a:endParaRPr>
              </a:p>
            </p:txBody>
          </p:sp>
          <p:sp>
            <p:nvSpPr>
              <p:cNvPr id="346" name="CustomShape 13"/>
              <p:cNvSpPr/>
              <p:nvPr/>
            </p:nvSpPr>
            <p:spPr>
              <a:xfrm>
                <a:off x="5436000" y="5109120"/>
                <a:ext cx="142920" cy="142920"/>
              </a:xfrm>
              <a:prstGeom prst="ellipse">
                <a:avLst/>
              </a:prstGeom>
              <a:solidFill>
                <a:srgbClr val="92d050"/>
              </a:solidFill>
              <a:ln w="9360">
                <a:solidFill>
                  <a:srgbClr val="000000">
                    <a:alpha val="90000"/>
                  </a:srgbClr>
                </a:solidFill>
                <a:round/>
              </a:ln>
            </p:spPr>
            <p:style>
              <a:lnRef idx="0"/>
              <a:fillRef idx="0"/>
              <a:effectRef idx="0"/>
              <a:fontRef idx="minor"/>
            </p:style>
          </p:sp>
          <p:sp>
            <p:nvSpPr>
              <p:cNvPr id="347" name="CustomShape 14"/>
              <p:cNvSpPr/>
              <p:nvPr/>
            </p:nvSpPr>
            <p:spPr>
              <a:xfrm>
                <a:off x="6372360" y="5109120"/>
                <a:ext cx="142920" cy="142920"/>
              </a:xfrm>
              <a:prstGeom prst="ellipse">
                <a:avLst/>
              </a:prstGeom>
              <a:solidFill>
                <a:srgbClr val="00b0f0"/>
              </a:solidFill>
              <a:ln w="9360">
                <a:solidFill>
                  <a:srgbClr val="000000">
                    <a:alpha val="90000"/>
                  </a:srgbClr>
                </a:solidFill>
                <a:round/>
              </a:ln>
            </p:spPr>
            <p:style>
              <a:lnRef idx="0"/>
              <a:fillRef idx="0"/>
              <a:effectRef idx="0"/>
              <a:fontRef idx="minor"/>
            </p:style>
          </p:sp>
          <p:sp>
            <p:nvSpPr>
              <p:cNvPr id="348" name="CustomShape 15"/>
              <p:cNvSpPr/>
              <p:nvPr/>
            </p:nvSpPr>
            <p:spPr>
              <a:xfrm>
                <a:off x="6588360" y="5109120"/>
                <a:ext cx="142920" cy="142920"/>
              </a:xfrm>
              <a:prstGeom prst="ellipse">
                <a:avLst/>
              </a:prstGeom>
              <a:solidFill>
                <a:srgbClr val="c00000"/>
              </a:solidFill>
              <a:ln w="9360">
                <a:solidFill>
                  <a:srgbClr val="000000">
                    <a:alpha val="90000"/>
                  </a:srgbClr>
                </a:solidFill>
                <a:round/>
              </a:ln>
            </p:spPr>
            <p:style>
              <a:lnRef idx="0"/>
              <a:fillRef idx="0"/>
              <a:effectRef idx="0"/>
              <a:fontRef idx="minor"/>
            </p:style>
          </p:sp>
          <p:sp>
            <p:nvSpPr>
              <p:cNvPr id="349" name="CustomShape 16"/>
              <p:cNvSpPr/>
              <p:nvPr/>
            </p:nvSpPr>
            <p:spPr>
              <a:xfrm flipV="1">
                <a:off x="5292000" y="5324040"/>
                <a:ext cx="142920" cy="884520"/>
              </a:xfrm>
              <a:custGeom>
                <a:avLst/>
                <a:gdLst/>
                <a:ahLst/>
                <a:rect l="l" t="t" r="r" b="b"/>
                <a:pathLst>
                  <a:path w="21600" h="21600">
                    <a:moveTo>
                      <a:pt x="0" y="0"/>
                    </a:moveTo>
                    <a:lnTo>
                      <a:pt x="21600" y="21600"/>
                    </a:lnTo>
                  </a:path>
                </a:pathLst>
              </a:custGeom>
              <a:noFill/>
              <a:ln>
                <a:solidFill>
                  <a:srgbClr val="000000"/>
                </a:solidFill>
                <a:round/>
                <a:tailEnd len="med" type="triangle" w="med"/>
              </a:ln>
              <a:effectLst>
                <a:outerShdw blurRad="39960" dir="5400000" dist="20160" rotWithShape="0">
                  <a:srgbClr val="000000">
                    <a:alpha val="38000"/>
                  </a:srgbClr>
                </a:outerShdw>
              </a:effectLst>
            </p:spPr>
            <p:style>
              <a:lnRef idx="2">
                <a:schemeClr val="dk1"/>
              </a:lnRef>
              <a:fillRef idx="0">
                <a:schemeClr val="dk1"/>
              </a:fillRef>
              <a:effectRef idx="1">
                <a:schemeClr val="dk1"/>
              </a:effectRef>
              <a:fontRef idx="minor"/>
            </p:style>
          </p:sp>
        </p:grpSp>
      </p:grpSp>
      <p:grpSp>
        <p:nvGrpSpPr>
          <p:cNvPr id="350" name="Grupo 64"/>
          <p:cNvGrpSpPr/>
          <p:nvPr/>
        </p:nvGrpSpPr>
        <p:grpSpPr>
          <a:xfrm>
            <a:off x="126000" y="707040"/>
            <a:ext cx="1148760" cy="1455480"/>
            <a:chOff x="126000" y="707040"/>
            <a:chExt cx="1148760" cy="1455480"/>
          </a:xfrm>
        </p:grpSpPr>
        <p:pic>
          <p:nvPicPr>
            <p:cNvPr id="351" name="Imagen 6" descr=""/>
            <p:cNvPicPr/>
            <p:nvPr/>
          </p:nvPicPr>
          <p:blipFill>
            <a:blip r:embed="rId2"/>
            <a:stretch/>
          </p:blipFill>
          <p:spPr>
            <a:xfrm>
              <a:off x="126000" y="1846800"/>
              <a:ext cx="1146960" cy="315720"/>
            </a:xfrm>
            <a:prstGeom prst="rect">
              <a:avLst/>
            </a:prstGeom>
            <a:ln w="0">
              <a:noFill/>
            </a:ln>
          </p:spPr>
        </p:pic>
        <p:pic>
          <p:nvPicPr>
            <p:cNvPr id="352" name="Imagen 9" descr=""/>
            <p:cNvPicPr/>
            <p:nvPr/>
          </p:nvPicPr>
          <p:blipFill>
            <a:blip r:embed="rId3"/>
            <a:stretch/>
          </p:blipFill>
          <p:spPr>
            <a:xfrm>
              <a:off x="127800" y="1279800"/>
              <a:ext cx="1146960" cy="315720"/>
            </a:xfrm>
            <a:prstGeom prst="rect">
              <a:avLst/>
            </a:prstGeom>
            <a:ln w="0">
              <a:noFill/>
            </a:ln>
          </p:spPr>
        </p:pic>
        <p:sp>
          <p:nvSpPr>
            <p:cNvPr id="353" name="CustomShape 1"/>
            <p:cNvSpPr/>
            <p:nvPr/>
          </p:nvSpPr>
          <p:spPr>
            <a:xfrm>
              <a:off x="164160" y="1308240"/>
              <a:ext cx="355320" cy="127080"/>
            </a:xfrm>
            <a:prstGeom prst="rect">
              <a:avLst/>
            </a:prstGeom>
            <a:noFill/>
            <a:ln w="0">
              <a:noFill/>
            </a:ln>
          </p:spPr>
          <p:style>
            <a:lnRef idx="0"/>
            <a:fillRef idx="0"/>
            <a:effectRef idx="0"/>
            <a:fontRef idx="minor"/>
          </p:style>
        </p:sp>
        <p:pic>
          <p:nvPicPr>
            <p:cNvPr id="354" name="Imagen 10" descr=""/>
            <p:cNvPicPr/>
            <p:nvPr/>
          </p:nvPicPr>
          <p:blipFill>
            <a:blip r:embed="rId4"/>
            <a:stretch/>
          </p:blipFill>
          <p:spPr>
            <a:xfrm>
              <a:off x="309600" y="1355400"/>
              <a:ext cx="740880" cy="757080"/>
            </a:xfrm>
            <a:prstGeom prst="rect">
              <a:avLst/>
            </a:prstGeom>
            <a:ln w="0">
              <a:noFill/>
            </a:ln>
          </p:spPr>
        </p:pic>
        <p:pic>
          <p:nvPicPr>
            <p:cNvPr id="355" name="Imagen 3" descr=""/>
            <p:cNvPicPr/>
            <p:nvPr/>
          </p:nvPicPr>
          <p:blipFill>
            <a:blip r:embed="rId5"/>
            <a:stretch/>
          </p:blipFill>
          <p:spPr>
            <a:xfrm>
              <a:off x="126000" y="760680"/>
              <a:ext cx="1146960" cy="315720"/>
            </a:xfrm>
            <a:prstGeom prst="rect">
              <a:avLst/>
            </a:prstGeom>
            <a:ln w="0">
              <a:noFill/>
            </a:ln>
          </p:spPr>
        </p:pic>
        <p:pic>
          <p:nvPicPr>
            <p:cNvPr id="356" name="Imagen 8" descr=""/>
            <p:cNvPicPr/>
            <p:nvPr/>
          </p:nvPicPr>
          <p:blipFill>
            <a:blip r:embed="rId6"/>
            <a:stretch/>
          </p:blipFill>
          <p:spPr>
            <a:xfrm>
              <a:off x="309600" y="825120"/>
              <a:ext cx="740880" cy="757080"/>
            </a:xfrm>
            <a:prstGeom prst="rect">
              <a:avLst/>
            </a:prstGeom>
            <a:ln w="0">
              <a:noFill/>
            </a:ln>
          </p:spPr>
        </p:pic>
        <p:sp>
          <p:nvSpPr>
            <p:cNvPr id="357" name="CustomShape 3"/>
            <p:cNvSpPr/>
            <p:nvPr/>
          </p:nvSpPr>
          <p:spPr>
            <a:xfrm>
              <a:off x="196200" y="707040"/>
              <a:ext cx="220320" cy="127080"/>
            </a:xfrm>
            <a:prstGeom prst="rect">
              <a:avLst/>
            </a:prstGeom>
            <a:noFill/>
            <a:ln w="0">
              <a:noFill/>
            </a:ln>
          </p:spPr>
          <p:style>
            <a:lnRef idx="0"/>
            <a:fillRef idx="0"/>
            <a:effectRef idx="0"/>
            <a:fontRef idx="minor"/>
          </p:style>
        </p:sp>
        <p:sp>
          <p:nvSpPr>
            <p:cNvPr id="358" name="CustomShape 4"/>
            <p:cNvSpPr/>
            <p:nvPr/>
          </p:nvSpPr>
          <p:spPr>
            <a:xfrm>
              <a:off x="156600" y="1863720"/>
              <a:ext cx="179640" cy="127080"/>
            </a:xfrm>
            <a:prstGeom prst="rect">
              <a:avLst/>
            </a:prstGeom>
            <a:noFill/>
            <a:ln w="0">
              <a:noFill/>
            </a:ln>
          </p:spPr>
          <p:style>
            <a:lnRef idx="0"/>
            <a:fillRef idx="0"/>
            <a:effectRef idx="0"/>
            <a:fontRef idx="minor"/>
          </p:style>
        </p:sp>
        <p:sp>
          <p:nvSpPr>
            <p:cNvPr id="359" name="CuadroTexto 73"/>
            <p:cNvSpPr/>
            <p:nvPr/>
          </p:nvSpPr>
          <p:spPr>
            <a:xfrm>
              <a:off x="1064520" y="1086840"/>
              <a:ext cx="93240" cy="288720"/>
            </a:xfrm>
            <a:prstGeom prst="rect">
              <a:avLst/>
            </a:prstGeom>
            <a:noFill/>
            <a:ln w="0">
              <a:noFill/>
            </a:ln>
          </p:spPr>
          <p:style>
            <a:lnRef idx="0"/>
            <a:fillRef idx="0"/>
            <a:effectRef idx="0"/>
            <a:fontRef idx="minor"/>
          </p:style>
        </p:sp>
        <p:sp>
          <p:nvSpPr>
            <p:cNvPr id="360" name="Rectángulo 74"/>
            <p:cNvSpPr/>
            <p:nvPr/>
          </p:nvSpPr>
          <p:spPr>
            <a:xfrm>
              <a:off x="350640" y="778680"/>
              <a:ext cx="156960" cy="216360"/>
            </a:xfrm>
            <a:prstGeom prst="rect">
              <a:avLst/>
            </a:prstGeom>
            <a:noFill/>
            <a:ln w="0">
              <a:noFill/>
            </a:ln>
          </p:spPr>
          <p:style>
            <a:lnRef idx="0"/>
            <a:fillRef idx="0"/>
            <a:effectRef idx="0"/>
            <a:fontRef idx="minor"/>
          </p:style>
        </p:sp>
        <p:sp>
          <p:nvSpPr>
            <p:cNvPr id="361" name="Rectángulo 75"/>
            <p:cNvSpPr/>
            <p:nvPr/>
          </p:nvSpPr>
          <p:spPr>
            <a:xfrm>
              <a:off x="360720" y="1283400"/>
              <a:ext cx="156960" cy="216360"/>
            </a:xfrm>
            <a:prstGeom prst="rect">
              <a:avLst/>
            </a:prstGeom>
            <a:noFill/>
            <a:ln w="0">
              <a:noFill/>
            </a:ln>
          </p:spPr>
          <p:style>
            <a:lnRef idx="0"/>
            <a:fillRef idx="0"/>
            <a:effectRef idx="0"/>
            <a:fontRef idx="minor"/>
          </p:style>
        </p:sp>
        <p:sp>
          <p:nvSpPr>
            <p:cNvPr id="362" name="Rectángulo 76"/>
            <p:cNvSpPr/>
            <p:nvPr/>
          </p:nvSpPr>
          <p:spPr>
            <a:xfrm>
              <a:off x="320040" y="1863360"/>
              <a:ext cx="156960" cy="216360"/>
            </a:xfrm>
            <a:prstGeom prst="rect">
              <a:avLst/>
            </a:prstGeom>
            <a:noFill/>
            <a:ln w="0">
              <a:noFill/>
            </a:ln>
          </p:spPr>
          <p:style>
            <a:lnRef idx="0"/>
            <a:fillRef idx="0"/>
            <a:effectRef idx="0"/>
            <a:fontRef idx="minor"/>
          </p:style>
        </p:sp>
        <p:sp>
          <p:nvSpPr>
            <p:cNvPr id="363" name="CuadroTexto 77"/>
            <p:cNvSpPr/>
            <p:nvPr/>
          </p:nvSpPr>
          <p:spPr>
            <a:xfrm>
              <a:off x="1073160" y="1699560"/>
              <a:ext cx="156960" cy="288720"/>
            </a:xfrm>
            <a:prstGeom prst="rect">
              <a:avLst/>
            </a:prstGeom>
            <a:noFill/>
            <a:ln w="0">
              <a:noFill/>
            </a:ln>
          </p:spPr>
          <p:style>
            <a:lnRef idx="0"/>
            <a:fillRef idx="0"/>
            <a:effectRef idx="0"/>
            <a:fontRef idx="minor"/>
          </p:style>
        </p:sp>
      </p:grpSp>
    </p:spTree>
  </p:cSld>
  <mc:AlternateContent>
    <mc:Choice Requires="p14">
      <p:transition spd="slow" p14:dur="2000"/>
    </mc:Choice>
    <mc:Fallback>
      <p:transition spd="slow"/>
    </mc:Fallback>
  </mc:AlternateContent>
  <p:timing>
    <p:tnLst>
      <p:par>
        <p:cTn id="93" dur="indefinite" restart="never" nodeType="tmRoot">
          <p:childTnLst>
            <p:seq>
              <p:cTn id="94" dur="indefinite" nodeType="mainSeq">
                <p:childTnLst>
                  <p:par>
                    <p:cTn id="95" fill="hold">
                      <p:stCondLst>
                        <p:cond delay="indefinite"/>
                      </p:stCondLst>
                      <p:childTnLst>
                        <p:par>
                          <p:cTn id="96" fill="hold">
                            <p:stCondLst>
                              <p:cond delay="0"/>
                            </p:stCondLst>
                            <p:childTnLst>
                              <p:par>
                                <p:cTn id="97" nodeType="clickEffect" fill="hold" presetClass="entr" presetID="1">
                                  <p:stCondLst>
                                    <p:cond delay="0"/>
                                  </p:stCondLst>
                                  <p:childTnLst>
                                    <p:set>
                                      <p:cBhvr>
                                        <p:cTn id="98" dur="1" fill="hold">
                                          <p:stCondLst>
                                            <p:cond delay="0"/>
                                          </p:stCondLst>
                                        </p:cTn>
                                        <p:tgtEl>
                                          <p:spTgt spid="33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nodeType="clickEffect" fill="hold" presetClass="entr" presetID="2" presetSubtype="4">
                                  <p:stCondLst>
                                    <p:cond delay="0"/>
                                  </p:stCondLst>
                                  <p:childTnLst>
                                    <p:set>
                                      <p:cBhvr>
                                        <p:cTn id="102" dur="1" fill="hold">
                                          <p:stCondLst>
                                            <p:cond delay="0"/>
                                          </p:stCondLst>
                                        </p:cTn>
                                        <p:tgtEl>
                                          <p:spTgt spid="339"/>
                                        </p:tgtEl>
                                        <p:attrNameLst>
                                          <p:attrName>style.visibility</p:attrName>
                                        </p:attrNameLst>
                                      </p:cBhvr>
                                      <p:to>
                                        <p:strVal val="visible"/>
                                      </p:to>
                                    </p:set>
                                    <p:anim calcmode="lin" valueType="num">
                                      <p:cBhvr additive="repl">
                                        <p:cTn id="103" dur="500" fill="hold"/>
                                        <p:tgtEl>
                                          <p:spTgt spid="339"/>
                                        </p:tgtEl>
                                        <p:attrNameLst>
                                          <p:attrName>ppt_x</p:attrName>
                                        </p:attrNameLst>
                                      </p:cBhvr>
                                      <p:tavLst>
                                        <p:tav tm="0">
                                          <p:val>
                                            <p:strVal val="#ppt_x"/>
                                          </p:val>
                                        </p:tav>
                                        <p:tav tm="100000">
                                          <p:val>
                                            <p:strVal val="#ppt_x"/>
                                          </p:val>
                                        </p:tav>
                                      </p:tavLst>
                                    </p:anim>
                                    <p:anim calcmode="lin" valueType="num">
                                      <p:cBhvr additive="repl">
                                        <p:cTn id="104" dur="500" fill="hold"/>
                                        <p:tgtEl>
                                          <p:spTgt spid="3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4" name="CustomShape 1"/>
          <p:cNvSpPr/>
          <p:nvPr/>
        </p:nvSpPr>
        <p:spPr>
          <a:xfrm>
            <a:off x="98280" y="115920"/>
            <a:ext cx="9044640" cy="820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s-ES" sz="1600" spc="-1" strike="noStrike">
                <a:solidFill>
                  <a:srgbClr val="005cbf"/>
                </a:solidFill>
                <a:latin typeface="Arial Rounded MT Bold"/>
                <a:ea typeface="Microsoft YaHei"/>
              </a:rPr>
              <a:t>Relay synchronization in </a:t>
            </a:r>
            <a:r>
              <a:rPr b="1" i="1" lang="es-ES" sz="1600" spc="-1" strike="noStrike">
                <a:solidFill>
                  <a:srgbClr val="005cbf"/>
                </a:solidFill>
                <a:latin typeface="Arial Rounded MT Bold"/>
                <a:ea typeface="Microsoft YaHei"/>
              </a:rPr>
              <a:t>triplex</a:t>
            </a:r>
            <a:r>
              <a:rPr b="1" lang="es-ES" sz="1600" spc="-1" strike="noStrike">
                <a:solidFill>
                  <a:srgbClr val="005cbf"/>
                </a:solidFill>
                <a:latin typeface="Arial Rounded MT Bold"/>
                <a:ea typeface="Microsoft YaHei"/>
              </a:rPr>
              <a:t> networks with </a:t>
            </a:r>
            <a:r>
              <a:rPr b="1" lang="es-ES" sz="1600" spc="-1" strike="noStrike">
                <a:solidFill>
                  <a:srgbClr val="ff0000"/>
                </a:solidFill>
                <a:latin typeface="Arial Rounded MT Bold"/>
                <a:ea typeface="Microsoft YaHei"/>
              </a:rPr>
              <a:t>same topology </a:t>
            </a:r>
            <a:r>
              <a:rPr b="1" lang="es-ES" sz="2200" spc="-1" strike="noStrike">
                <a:solidFill>
                  <a:srgbClr val="005cbf"/>
                </a:solidFill>
                <a:latin typeface="Blackadder ITC"/>
                <a:ea typeface="Microsoft YaHei"/>
              </a:rPr>
              <a:t>L</a:t>
            </a:r>
            <a:r>
              <a:rPr b="1" lang="es-ES" sz="2200" spc="-1" strike="noStrike" baseline="30000">
                <a:solidFill>
                  <a:srgbClr val="005cbf"/>
                </a:solidFill>
                <a:latin typeface="Arial Rounded MT Bold"/>
                <a:ea typeface="Microsoft YaHei"/>
              </a:rPr>
              <a:t>1 </a:t>
            </a:r>
            <a:r>
              <a:rPr b="1" lang="es-ES" sz="2200" spc="-1" strike="noStrike">
                <a:solidFill>
                  <a:srgbClr val="005cbf"/>
                </a:solidFill>
                <a:latin typeface="Arial Rounded MT Bold"/>
                <a:ea typeface="Microsoft YaHei"/>
              </a:rPr>
              <a:t>=</a:t>
            </a:r>
            <a:r>
              <a:rPr b="1" lang="es-ES" sz="2200" spc="-1" strike="noStrike">
                <a:solidFill>
                  <a:srgbClr val="005cbf"/>
                </a:solidFill>
                <a:latin typeface="Blackadder ITC"/>
                <a:ea typeface="Microsoft YaHei"/>
              </a:rPr>
              <a:t>L</a:t>
            </a:r>
            <a:r>
              <a:rPr b="1" lang="es-ES" sz="2200" spc="-1" strike="noStrike" baseline="30000">
                <a:solidFill>
                  <a:srgbClr val="005cbf"/>
                </a:solidFill>
                <a:latin typeface="Arial Rounded MT Bold"/>
                <a:ea typeface="Microsoft YaHei"/>
              </a:rPr>
              <a:t>0</a:t>
            </a:r>
            <a:endParaRPr b="0" lang="es-ES" sz="2200" spc="-1" strike="noStrike">
              <a:latin typeface="Arial"/>
            </a:endParaRPr>
          </a:p>
        </p:txBody>
      </p:sp>
      <p:sp>
        <p:nvSpPr>
          <p:cNvPr id="365" name="CustomShape 6"/>
          <p:cNvSpPr/>
          <p:nvPr/>
        </p:nvSpPr>
        <p:spPr>
          <a:xfrm>
            <a:off x="3332520" y="2016360"/>
            <a:ext cx="636120" cy="638280"/>
          </a:xfrm>
          <a:prstGeom prst="rect">
            <a:avLst/>
          </a:prstGeom>
          <a:noFill/>
          <a:ln w="0">
            <a:noFill/>
          </a:ln>
        </p:spPr>
        <p:style>
          <a:lnRef idx="0"/>
          <a:fillRef idx="0"/>
          <a:effectRef idx="0"/>
          <a:fontRef idx="minor"/>
        </p:style>
        <p:txBody>
          <a:bodyPr wrap="none" lIns="90000" rIns="90000" tIns="45000" bIns="45000" anchor="t">
            <a:noAutofit/>
          </a:bodyPr>
          <a:p>
            <a:pPr>
              <a:lnSpc>
                <a:spcPct val="100000"/>
              </a:lnSpc>
              <a:buNone/>
            </a:pPr>
            <a:r>
              <a:rPr b="0" lang="es-ES" sz="3600" spc="-1" strike="noStrike">
                <a:solidFill>
                  <a:srgbClr val="000000"/>
                </a:solidFill>
                <a:latin typeface="Symbol"/>
                <a:ea typeface="Microsoft YaHei"/>
              </a:rPr>
              <a:t>l</a:t>
            </a:r>
            <a:endParaRPr b="0" lang="es-ES" sz="3600" spc="-1" strike="noStrike">
              <a:latin typeface="Arial"/>
            </a:endParaRPr>
          </a:p>
        </p:txBody>
      </p:sp>
      <p:sp>
        <p:nvSpPr>
          <p:cNvPr id="366" name="CustomShape 7"/>
          <p:cNvSpPr/>
          <p:nvPr/>
        </p:nvSpPr>
        <p:spPr>
          <a:xfrm>
            <a:off x="3472920" y="1936440"/>
            <a:ext cx="180360" cy="577080"/>
          </a:xfrm>
          <a:prstGeom prst="rect">
            <a:avLst/>
          </a:prstGeom>
          <a:noFill/>
          <a:ln w="0">
            <a:noFill/>
          </a:ln>
        </p:spPr>
        <p:style>
          <a:lnRef idx="0"/>
          <a:fillRef idx="0"/>
          <a:effectRef idx="0"/>
          <a:fontRef idx="minor"/>
        </p:style>
        <p:txBody>
          <a:bodyPr wrap="none" lIns="90000" rIns="90000" tIns="45000" bIns="45000" anchor="t">
            <a:noAutofit/>
          </a:bodyPr>
          <a:p>
            <a:pPr>
              <a:lnSpc>
                <a:spcPct val="100000"/>
              </a:lnSpc>
              <a:buNone/>
            </a:pPr>
            <a:r>
              <a:rPr b="0" lang="es-ES" sz="3200" spc="-1" strike="noStrike" baseline="30000">
                <a:solidFill>
                  <a:srgbClr val="000000"/>
                </a:solidFill>
                <a:latin typeface="Symbol"/>
                <a:ea typeface="Microsoft YaHei"/>
              </a:rPr>
              <a:t></a:t>
            </a:r>
            <a:endParaRPr b="0" lang="es-ES" sz="3200" spc="-1" strike="noStrike">
              <a:latin typeface="Arial"/>
            </a:endParaRPr>
          </a:p>
        </p:txBody>
      </p:sp>
      <p:sp>
        <p:nvSpPr>
          <p:cNvPr id="367" name="CustomShape 8"/>
          <p:cNvSpPr/>
          <p:nvPr/>
        </p:nvSpPr>
        <p:spPr>
          <a:xfrm>
            <a:off x="4023000" y="1751760"/>
            <a:ext cx="3120480" cy="505080"/>
          </a:xfrm>
          <a:prstGeom prst="rect">
            <a:avLst/>
          </a:prstGeom>
          <a:noFill/>
          <a:ln w="0">
            <a:noFill/>
          </a:ln>
        </p:spPr>
        <p:style>
          <a:lnRef idx="0"/>
          <a:fillRef idx="0"/>
          <a:effectRef idx="0"/>
          <a:fontRef idx="minor"/>
        </p:style>
        <p:txBody>
          <a:bodyPr wrap="none" lIns="90000" rIns="90000" tIns="45000" bIns="45000" anchor="t">
            <a:noAutofit/>
          </a:bodyPr>
          <a:p>
            <a:pPr marL="343080" indent="-342720">
              <a:lnSpc>
                <a:spcPct val="100000"/>
              </a:lnSpc>
              <a:buClr>
                <a:srgbClr val="000000"/>
              </a:buClr>
              <a:buFont typeface="Wingdings" charset="2"/>
              <a:buChar char=""/>
            </a:pPr>
            <a:r>
              <a:rPr b="0" lang="es-ES" sz="2400" spc="-1" strike="noStrike">
                <a:solidFill>
                  <a:srgbClr val="000000"/>
                </a:solidFill>
                <a:latin typeface="Arial"/>
                <a:ea typeface="Microsoft YaHei"/>
              </a:rPr>
              <a:t>decreases with </a:t>
            </a:r>
            <a:r>
              <a:rPr b="0" lang="es-ES" sz="2400" spc="-1" strike="noStrike">
                <a:solidFill>
                  <a:srgbClr val="0070c0"/>
                </a:solidFill>
                <a:latin typeface="Symbol"/>
                <a:ea typeface="Microsoft YaHei"/>
              </a:rPr>
              <a:t>s</a:t>
            </a:r>
            <a:r>
              <a:rPr b="0" lang="es-ES" sz="2400" spc="-1" strike="noStrike" baseline="-25000">
                <a:solidFill>
                  <a:srgbClr val="0070c0"/>
                </a:solidFill>
                <a:latin typeface="Comic Sans MS"/>
                <a:ea typeface="Microsoft YaHei"/>
              </a:rPr>
              <a:t>1</a:t>
            </a:r>
            <a:endParaRPr b="0" lang="es-ES" sz="2400" spc="-1" strike="noStrike">
              <a:latin typeface="Arial"/>
            </a:endParaRPr>
          </a:p>
        </p:txBody>
      </p:sp>
      <p:sp>
        <p:nvSpPr>
          <p:cNvPr id="368" name="CustomShape 9"/>
          <p:cNvSpPr/>
          <p:nvPr/>
        </p:nvSpPr>
        <p:spPr>
          <a:xfrm>
            <a:off x="3869640" y="1834200"/>
            <a:ext cx="210600" cy="949320"/>
          </a:xfrm>
          <a:prstGeom prst="leftBrace">
            <a:avLst>
              <a:gd name="adj1" fmla="val 8333"/>
              <a:gd name="adj2" fmla="val 50000"/>
            </a:avLst>
          </a:prstGeom>
          <a:noFill/>
          <a:ln>
            <a:solidFill>
              <a:srgbClr val="c0504d"/>
            </a:solidFill>
            <a:round/>
          </a:ln>
          <a:effectLst>
            <a:outerShdw blurRad="39960" dir="5400000" dist="23040" rotWithShape="0">
              <a:srgbClr val="000000">
                <a:alpha val="35000"/>
              </a:srgbClr>
            </a:outerShdw>
          </a:effectLst>
        </p:spPr>
        <p:style>
          <a:lnRef idx="3">
            <a:schemeClr val="accent2"/>
          </a:lnRef>
          <a:fillRef idx="0">
            <a:schemeClr val="accent2"/>
          </a:fillRef>
          <a:effectRef idx="2">
            <a:schemeClr val="accent2"/>
          </a:effectRef>
          <a:fontRef idx="minor"/>
        </p:style>
      </p:sp>
      <p:sp>
        <p:nvSpPr>
          <p:cNvPr id="369" name="CustomShape 10"/>
          <p:cNvSpPr/>
          <p:nvPr/>
        </p:nvSpPr>
        <p:spPr>
          <a:xfrm>
            <a:off x="4005360" y="2293560"/>
            <a:ext cx="3588480" cy="505080"/>
          </a:xfrm>
          <a:prstGeom prst="rect">
            <a:avLst/>
          </a:prstGeom>
          <a:noFill/>
          <a:ln w="0">
            <a:noFill/>
          </a:ln>
        </p:spPr>
        <p:style>
          <a:lnRef idx="0"/>
          <a:fillRef idx="0"/>
          <a:effectRef idx="0"/>
          <a:fontRef idx="minor"/>
        </p:style>
        <p:txBody>
          <a:bodyPr wrap="none" lIns="90000" rIns="90000" tIns="45000" bIns="45000" anchor="t">
            <a:noAutofit/>
          </a:bodyPr>
          <a:p>
            <a:pPr marL="343080" indent="-342720">
              <a:lnSpc>
                <a:spcPct val="100000"/>
              </a:lnSpc>
              <a:buClr>
                <a:srgbClr val="000000"/>
              </a:buClr>
              <a:buFont typeface="Wingdings" charset="2"/>
              <a:buChar char=""/>
            </a:pPr>
            <a:r>
              <a:rPr b="0" lang="es-ES" sz="2400" spc="-1" strike="noStrike">
                <a:solidFill>
                  <a:srgbClr val="000000"/>
                </a:solidFill>
                <a:latin typeface="Arial"/>
                <a:ea typeface="Microsoft YaHei"/>
              </a:rPr>
              <a:t>barely depends on </a:t>
            </a:r>
            <a:r>
              <a:rPr b="0" lang="es-ES" sz="2400" spc="-1" strike="noStrike">
                <a:solidFill>
                  <a:srgbClr val="0070c0"/>
                </a:solidFill>
                <a:latin typeface="Symbol"/>
                <a:ea typeface="Microsoft YaHei"/>
              </a:rPr>
              <a:t>s</a:t>
            </a:r>
            <a:r>
              <a:rPr b="0" lang="es-ES" sz="2400" spc="-1" strike="noStrike" baseline="-25000">
                <a:solidFill>
                  <a:srgbClr val="0070c0"/>
                </a:solidFill>
                <a:latin typeface="Comic Sans MS"/>
                <a:ea typeface="Microsoft YaHei"/>
              </a:rPr>
              <a:t>0</a:t>
            </a:r>
            <a:r>
              <a:rPr b="0" lang="es-ES" sz="2400" spc="-1" strike="noStrike">
                <a:solidFill>
                  <a:srgbClr val="000000"/>
                </a:solidFill>
                <a:latin typeface="Arial"/>
                <a:ea typeface="Microsoft YaHei"/>
              </a:rPr>
              <a:t> </a:t>
            </a:r>
            <a:endParaRPr b="0" lang="es-ES" sz="2400" spc="-1" strike="noStrike">
              <a:latin typeface="Arial"/>
            </a:endParaRPr>
          </a:p>
        </p:txBody>
      </p:sp>
      <p:grpSp>
        <p:nvGrpSpPr>
          <p:cNvPr id="370" name="Group 4"/>
          <p:cNvGrpSpPr/>
          <p:nvPr/>
        </p:nvGrpSpPr>
        <p:grpSpPr>
          <a:xfrm>
            <a:off x="680400" y="2882520"/>
            <a:ext cx="7502040" cy="3974040"/>
            <a:chOff x="680400" y="2882520"/>
            <a:chExt cx="7502040" cy="3974040"/>
          </a:xfrm>
        </p:grpSpPr>
        <p:sp>
          <p:nvSpPr>
            <p:cNvPr id="371" name="AutoShape 3"/>
            <p:cNvSpPr/>
            <p:nvPr/>
          </p:nvSpPr>
          <p:spPr>
            <a:xfrm>
              <a:off x="680400" y="2882520"/>
              <a:ext cx="7495560" cy="3967200"/>
            </a:xfrm>
            <a:prstGeom prst="rect">
              <a:avLst/>
            </a:prstGeom>
            <a:noFill/>
            <a:ln w="0">
              <a:noFill/>
            </a:ln>
          </p:spPr>
          <p:style>
            <a:lnRef idx="0"/>
            <a:fillRef idx="0"/>
            <a:effectRef idx="0"/>
            <a:fontRef idx="minor"/>
          </p:style>
        </p:sp>
        <p:pic>
          <p:nvPicPr>
            <p:cNvPr id="372" name="Picture 5" descr=""/>
            <p:cNvPicPr/>
            <p:nvPr/>
          </p:nvPicPr>
          <p:blipFill>
            <a:blip r:embed="rId1"/>
            <a:stretch/>
          </p:blipFill>
          <p:spPr>
            <a:xfrm>
              <a:off x="680400" y="2882520"/>
              <a:ext cx="7502040" cy="3974040"/>
            </a:xfrm>
            <a:prstGeom prst="rect">
              <a:avLst/>
            </a:prstGeom>
            <a:ln w="0">
              <a:noFill/>
            </a:ln>
          </p:spPr>
        </p:pic>
      </p:grpSp>
      <p:sp>
        <p:nvSpPr>
          <p:cNvPr id="373" name="CustomShape 7"/>
          <p:cNvSpPr/>
          <p:nvPr/>
        </p:nvSpPr>
        <p:spPr>
          <a:xfrm>
            <a:off x="1370880" y="780480"/>
            <a:ext cx="8963280" cy="1120680"/>
          </a:xfrm>
          <a:prstGeom prst="rect">
            <a:avLst/>
          </a:prstGeom>
          <a:noFill/>
          <a:ln w="0">
            <a:noFill/>
          </a:ln>
        </p:spPr>
        <p:style>
          <a:lnRef idx="0"/>
          <a:fillRef idx="0"/>
          <a:effectRef idx="0"/>
          <a:fontRef idx="minor"/>
        </p:style>
        <p:txBody>
          <a:bodyPr lIns="90000" rIns="90000" tIns="45000" bIns="45000" anchor="t">
            <a:noAutofit/>
          </a:bodyPr>
          <a:p>
            <a:pPr marL="285840" indent="-285480">
              <a:lnSpc>
                <a:spcPct val="93000"/>
              </a:lnSpc>
              <a:buClr>
                <a:srgbClr val="000000"/>
              </a:buClr>
              <a:buFont typeface="Wingdings" charset="2"/>
              <a:buChar char=""/>
            </a:pPr>
            <a:r>
              <a:rPr b="0" lang="es-ES" sz="1800" spc="-1" strike="noStrike">
                <a:solidFill>
                  <a:srgbClr val="005cbf"/>
                </a:solidFill>
                <a:latin typeface="Arial"/>
                <a:ea typeface="Microsoft YaHei"/>
              </a:rPr>
              <a:t>Simplest case: TRIPLEX </a:t>
            </a:r>
            <a:r>
              <a:rPr b="0" lang="es-ES" sz="1800" spc="-1" strike="noStrike">
                <a:solidFill>
                  <a:srgbClr val="000000"/>
                </a:solidFill>
                <a:latin typeface="Arial"/>
                <a:ea typeface="Microsoft YaHei"/>
              </a:rPr>
              <a:t>same topology </a:t>
            </a:r>
            <a:r>
              <a:rPr b="1" lang="es-ES" sz="2400" spc="-1" strike="noStrike">
                <a:solidFill>
                  <a:srgbClr val="005cbf"/>
                </a:solidFill>
                <a:latin typeface="Blackadder ITC"/>
                <a:ea typeface="Microsoft YaHei"/>
              </a:rPr>
              <a:t>L</a:t>
            </a:r>
            <a:r>
              <a:rPr b="1" lang="es-ES" sz="2400" spc="-1" strike="noStrike" baseline="30000">
                <a:solidFill>
                  <a:srgbClr val="005cbf"/>
                </a:solidFill>
                <a:latin typeface="Arial Rounded MT Bold"/>
                <a:ea typeface="Microsoft YaHei"/>
              </a:rPr>
              <a:t>1 </a:t>
            </a:r>
            <a:r>
              <a:rPr b="1" lang="es-ES" sz="2400" spc="-1" strike="noStrike">
                <a:solidFill>
                  <a:srgbClr val="005cbf"/>
                </a:solidFill>
                <a:latin typeface="Arial Rounded MT Bold"/>
                <a:ea typeface="Microsoft YaHei"/>
              </a:rPr>
              <a:t>=</a:t>
            </a:r>
            <a:r>
              <a:rPr b="1" lang="es-ES" sz="2400" spc="-1" strike="noStrike">
                <a:solidFill>
                  <a:srgbClr val="005cbf"/>
                </a:solidFill>
                <a:latin typeface="Blackadder ITC"/>
                <a:ea typeface="Microsoft YaHei"/>
              </a:rPr>
              <a:t>L</a:t>
            </a:r>
            <a:r>
              <a:rPr b="1" lang="es-ES" sz="2400" spc="-1" strike="noStrike" baseline="30000">
                <a:solidFill>
                  <a:srgbClr val="005cbf"/>
                </a:solidFill>
                <a:latin typeface="Arial Rounded MT Bold"/>
                <a:ea typeface="Microsoft YaHei"/>
              </a:rPr>
              <a:t>0 </a:t>
            </a:r>
            <a:r>
              <a:rPr b="0" lang="es-ES" sz="1800" spc="-1" strike="noStrike">
                <a:solidFill>
                  <a:srgbClr val="000000"/>
                </a:solidFill>
                <a:latin typeface="Arial"/>
                <a:ea typeface="Microsoft YaHei"/>
              </a:rPr>
              <a:t>and diffent coupling  </a:t>
            </a:r>
            <a:endParaRPr b="0" lang="es-ES" sz="1800" spc="-1" strike="noStrike">
              <a:latin typeface="Arial"/>
            </a:endParaRPr>
          </a:p>
          <a:p>
            <a:pPr marL="285840" indent="-285480">
              <a:lnSpc>
                <a:spcPct val="93000"/>
              </a:lnSpc>
              <a:buClr>
                <a:srgbClr val="000000"/>
              </a:buClr>
              <a:buFont typeface="Wingdings" charset="2"/>
              <a:buChar char=""/>
            </a:pPr>
            <a:r>
              <a:rPr b="0" lang="es-ES" sz="1800" spc="-1" strike="noStrike">
                <a:solidFill>
                  <a:srgbClr val="0070c0"/>
                </a:solidFill>
                <a:latin typeface="Comic Sans MS"/>
                <a:ea typeface="Microsoft YaHei"/>
              </a:rPr>
              <a:t> </a:t>
            </a:r>
            <a:r>
              <a:rPr b="0" lang="es-ES" sz="1800" spc="-1" strike="noStrike">
                <a:solidFill>
                  <a:srgbClr val="0070c0"/>
                </a:solidFill>
                <a:latin typeface="Arial"/>
                <a:ea typeface="Microsoft YaHei"/>
              </a:rPr>
              <a:t>Relay synchronization </a:t>
            </a:r>
            <a:r>
              <a:rPr b="0" lang="es-ES" sz="1800" spc="-1" strike="noStrike">
                <a:solidFill>
                  <a:srgbClr val="000000"/>
                </a:solidFill>
                <a:latin typeface="Arial"/>
                <a:ea typeface="Microsoft YaHei"/>
              </a:rPr>
              <a:t>for high enough interlayer coupling </a:t>
            </a:r>
            <a:r>
              <a:rPr b="0" lang="es-ES" sz="2400" spc="-1" strike="noStrike">
                <a:solidFill>
                  <a:srgbClr val="0070c0"/>
                </a:solidFill>
                <a:latin typeface="Symbol"/>
                <a:ea typeface="Microsoft YaHei"/>
              </a:rPr>
              <a:t>l</a:t>
            </a:r>
            <a:endParaRPr b="0" lang="es-ES" sz="2400" spc="-1" strike="noStrike">
              <a:latin typeface="Arial"/>
            </a:endParaRPr>
          </a:p>
        </p:txBody>
      </p:sp>
      <p:grpSp>
        <p:nvGrpSpPr>
          <p:cNvPr id="374" name="Grupo 26"/>
          <p:cNvGrpSpPr/>
          <p:nvPr/>
        </p:nvGrpSpPr>
        <p:grpSpPr>
          <a:xfrm>
            <a:off x="126000" y="707040"/>
            <a:ext cx="1148760" cy="1455480"/>
            <a:chOff x="126000" y="707040"/>
            <a:chExt cx="1148760" cy="1455480"/>
          </a:xfrm>
        </p:grpSpPr>
        <p:pic>
          <p:nvPicPr>
            <p:cNvPr id="375" name="Imagen 6" descr=""/>
            <p:cNvPicPr/>
            <p:nvPr/>
          </p:nvPicPr>
          <p:blipFill>
            <a:blip r:embed="rId2"/>
            <a:stretch/>
          </p:blipFill>
          <p:spPr>
            <a:xfrm>
              <a:off x="126000" y="1846800"/>
              <a:ext cx="1146960" cy="315720"/>
            </a:xfrm>
            <a:prstGeom prst="rect">
              <a:avLst/>
            </a:prstGeom>
            <a:ln w="0">
              <a:noFill/>
            </a:ln>
          </p:spPr>
        </p:pic>
        <p:pic>
          <p:nvPicPr>
            <p:cNvPr id="376" name="Imagen 9" descr=""/>
            <p:cNvPicPr/>
            <p:nvPr/>
          </p:nvPicPr>
          <p:blipFill>
            <a:blip r:embed="rId3"/>
            <a:stretch/>
          </p:blipFill>
          <p:spPr>
            <a:xfrm>
              <a:off x="127800" y="1279800"/>
              <a:ext cx="1146960" cy="315720"/>
            </a:xfrm>
            <a:prstGeom prst="rect">
              <a:avLst/>
            </a:prstGeom>
            <a:ln w="0">
              <a:noFill/>
            </a:ln>
          </p:spPr>
        </p:pic>
        <p:sp>
          <p:nvSpPr>
            <p:cNvPr id="377" name="CustomShape 1"/>
            <p:cNvSpPr/>
            <p:nvPr/>
          </p:nvSpPr>
          <p:spPr>
            <a:xfrm>
              <a:off x="164160" y="1308240"/>
              <a:ext cx="355320" cy="127080"/>
            </a:xfrm>
            <a:prstGeom prst="rect">
              <a:avLst/>
            </a:prstGeom>
            <a:noFill/>
            <a:ln w="0">
              <a:noFill/>
            </a:ln>
          </p:spPr>
          <p:style>
            <a:lnRef idx="0"/>
            <a:fillRef idx="0"/>
            <a:effectRef idx="0"/>
            <a:fontRef idx="minor"/>
          </p:style>
        </p:sp>
        <p:pic>
          <p:nvPicPr>
            <p:cNvPr id="378" name="Imagen 10" descr=""/>
            <p:cNvPicPr/>
            <p:nvPr/>
          </p:nvPicPr>
          <p:blipFill>
            <a:blip r:embed="rId4"/>
            <a:stretch/>
          </p:blipFill>
          <p:spPr>
            <a:xfrm>
              <a:off x="309600" y="1355400"/>
              <a:ext cx="740880" cy="757080"/>
            </a:xfrm>
            <a:prstGeom prst="rect">
              <a:avLst/>
            </a:prstGeom>
            <a:ln w="0">
              <a:noFill/>
            </a:ln>
          </p:spPr>
        </p:pic>
        <p:pic>
          <p:nvPicPr>
            <p:cNvPr id="379" name="Imagen 3" descr=""/>
            <p:cNvPicPr/>
            <p:nvPr/>
          </p:nvPicPr>
          <p:blipFill>
            <a:blip r:embed="rId5"/>
            <a:stretch/>
          </p:blipFill>
          <p:spPr>
            <a:xfrm>
              <a:off x="126000" y="760680"/>
              <a:ext cx="1146960" cy="315720"/>
            </a:xfrm>
            <a:prstGeom prst="rect">
              <a:avLst/>
            </a:prstGeom>
            <a:ln w="0">
              <a:noFill/>
            </a:ln>
          </p:spPr>
        </p:pic>
        <p:pic>
          <p:nvPicPr>
            <p:cNvPr id="380" name="Imagen 8" descr=""/>
            <p:cNvPicPr/>
            <p:nvPr/>
          </p:nvPicPr>
          <p:blipFill>
            <a:blip r:embed="rId6"/>
            <a:stretch/>
          </p:blipFill>
          <p:spPr>
            <a:xfrm>
              <a:off x="309600" y="825120"/>
              <a:ext cx="740880" cy="757080"/>
            </a:xfrm>
            <a:prstGeom prst="rect">
              <a:avLst/>
            </a:prstGeom>
            <a:ln w="0">
              <a:noFill/>
            </a:ln>
          </p:spPr>
        </p:pic>
        <p:sp>
          <p:nvSpPr>
            <p:cNvPr id="381" name="CustomShape 3"/>
            <p:cNvSpPr/>
            <p:nvPr/>
          </p:nvSpPr>
          <p:spPr>
            <a:xfrm>
              <a:off x="196200" y="707040"/>
              <a:ext cx="220320" cy="127080"/>
            </a:xfrm>
            <a:prstGeom prst="rect">
              <a:avLst/>
            </a:prstGeom>
            <a:noFill/>
            <a:ln w="0">
              <a:noFill/>
            </a:ln>
          </p:spPr>
          <p:style>
            <a:lnRef idx="0"/>
            <a:fillRef idx="0"/>
            <a:effectRef idx="0"/>
            <a:fontRef idx="minor"/>
          </p:style>
        </p:sp>
        <p:sp>
          <p:nvSpPr>
            <p:cNvPr id="382" name="CustomShape 4"/>
            <p:cNvSpPr/>
            <p:nvPr/>
          </p:nvSpPr>
          <p:spPr>
            <a:xfrm>
              <a:off x="156600" y="1863720"/>
              <a:ext cx="179640" cy="127080"/>
            </a:xfrm>
            <a:prstGeom prst="rect">
              <a:avLst/>
            </a:prstGeom>
            <a:noFill/>
            <a:ln w="0">
              <a:noFill/>
            </a:ln>
          </p:spPr>
          <p:style>
            <a:lnRef idx="0"/>
            <a:fillRef idx="0"/>
            <a:effectRef idx="0"/>
            <a:fontRef idx="minor"/>
          </p:style>
        </p:sp>
        <p:sp>
          <p:nvSpPr>
            <p:cNvPr id="383" name="CuadroTexto 35"/>
            <p:cNvSpPr/>
            <p:nvPr/>
          </p:nvSpPr>
          <p:spPr>
            <a:xfrm>
              <a:off x="1064520" y="1086840"/>
              <a:ext cx="93240" cy="288720"/>
            </a:xfrm>
            <a:prstGeom prst="rect">
              <a:avLst/>
            </a:prstGeom>
            <a:noFill/>
            <a:ln w="0">
              <a:noFill/>
            </a:ln>
          </p:spPr>
          <p:style>
            <a:lnRef idx="0"/>
            <a:fillRef idx="0"/>
            <a:effectRef idx="0"/>
            <a:fontRef idx="minor"/>
          </p:style>
        </p:sp>
        <p:sp>
          <p:nvSpPr>
            <p:cNvPr id="384" name="Rectángulo 36"/>
            <p:cNvSpPr/>
            <p:nvPr/>
          </p:nvSpPr>
          <p:spPr>
            <a:xfrm>
              <a:off x="350640" y="778680"/>
              <a:ext cx="156960" cy="216360"/>
            </a:xfrm>
            <a:prstGeom prst="rect">
              <a:avLst/>
            </a:prstGeom>
            <a:noFill/>
            <a:ln w="0">
              <a:noFill/>
            </a:ln>
          </p:spPr>
          <p:style>
            <a:lnRef idx="0"/>
            <a:fillRef idx="0"/>
            <a:effectRef idx="0"/>
            <a:fontRef idx="minor"/>
          </p:style>
        </p:sp>
        <p:sp>
          <p:nvSpPr>
            <p:cNvPr id="385" name="Rectángulo 37"/>
            <p:cNvSpPr/>
            <p:nvPr/>
          </p:nvSpPr>
          <p:spPr>
            <a:xfrm>
              <a:off x="360720" y="1283400"/>
              <a:ext cx="156960" cy="216360"/>
            </a:xfrm>
            <a:prstGeom prst="rect">
              <a:avLst/>
            </a:prstGeom>
            <a:noFill/>
            <a:ln w="0">
              <a:noFill/>
            </a:ln>
          </p:spPr>
          <p:style>
            <a:lnRef idx="0"/>
            <a:fillRef idx="0"/>
            <a:effectRef idx="0"/>
            <a:fontRef idx="minor"/>
          </p:style>
        </p:sp>
        <p:sp>
          <p:nvSpPr>
            <p:cNvPr id="386" name="Rectángulo 38"/>
            <p:cNvSpPr/>
            <p:nvPr/>
          </p:nvSpPr>
          <p:spPr>
            <a:xfrm>
              <a:off x="320040" y="1863360"/>
              <a:ext cx="156960" cy="216360"/>
            </a:xfrm>
            <a:prstGeom prst="rect">
              <a:avLst/>
            </a:prstGeom>
            <a:noFill/>
            <a:ln w="0">
              <a:noFill/>
            </a:ln>
          </p:spPr>
          <p:style>
            <a:lnRef idx="0"/>
            <a:fillRef idx="0"/>
            <a:effectRef idx="0"/>
            <a:fontRef idx="minor"/>
          </p:style>
        </p:sp>
        <p:sp>
          <p:nvSpPr>
            <p:cNvPr id="387" name="CuadroTexto 39"/>
            <p:cNvSpPr/>
            <p:nvPr/>
          </p:nvSpPr>
          <p:spPr>
            <a:xfrm>
              <a:off x="1073160" y="1699560"/>
              <a:ext cx="156960" cy="288720"/>
            </a:xfrm>
            <a:prstGeom prst="rect">
              <a:avLst/>
            </a:prstGeom>
            <a:noFill/>
            <a:ln w="0">
              <a:noFill/>
            </a:ln>
          </p:spPr>
          <p:style>
            <a:lnRef idx="0"/>
            <a:fillRef idx="0"/>
            <a:effectRef idx="0"/>
            <a:fontRef idx="minor"/>
          </p:style>
        </p:sp>
      </p:gr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8" name="CustomShape 1"/>
          <p:cNvSpPr/>
          <p:nvPr/>
        </p:nvSpPr>
        <p:spPr>
          <a:xfrm>
            <a:off x="144360" y="171360"/>
            <a:ext cx="9035280" cy="637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s-ES" sz="1800" spc="-1" strike="noStrike">
                <a:solidFill>
                  <a:srgbClr val="005cbf"/>
                </a:solidFill>
                <a:latin typeface="Arial Rounded MT Bold"/>
                <a:ea typeface="Microsoft YaHei"/>
              </a:rPr>
              <a:t>Relay synchronization in </a:t>
            </a:r>
            <a:r>
              <a:rPr b="1" i="1" lang="es-ES" sz="1800" spc="-1" strike="noStrike">
                <a:solidFill>
                  <a:srgbClr val="005cbf"/>
                </a:solidFill>
                <a:latin typeface="Arial Rounded MT Bold"/>
                <a:ea typeface="Microsoft YaHei"/>
              </a:rPr>
              <a:t>triplex</a:t>
            </a:r>
            <a:r>
              <a:rPr b="1" lang="es-ES" sz="1800" spc="-1" strike="noStrike">
                <a:solidFill>
                  <a:srgbClr val="005cbf"/>
                </a:solidFill>
                <a:latin typeface="Arial Rounded MT Bold"/>
                <a:ea typeface="Microsoft YaHei"/>
              </a:rPr>
              <a:t> networks with </a:t>
            </a:r>
            <a:r>
              <a:rPr b="1" lang="es-ES" sz="1800" spc="-1" strike="noStrike">
                <a:solidFill>
                  <a:srgbClr val="ff0000"/>
                </a:solidFill>
                <a:latin typeface="Arial Rounded MT Bold"/>
                <a:ea typeface="Microsoft YaHei"/>
              </a:rPr>
              <a:t>different topology</a:t>
            </a:r>
            <a:endParaRPr b="0" lang="es-ES" sz="1800" spc="-1" strike="noStrike">
              <a:latin typeface="Arial"/>
            </a:endParaRPr>
          </a:p>
        </p:txBody>
      </p:sp>
      <p:sp>
        <p:nvSpPr>
          <p:cNvPr id="389" name="CustomShape 3"/>
          <p:cNvSpPr/>
          <p:nvPr/>
        </p:nvSpPr>
        <p:spPr>
          <a:xfrm>
            <a:off x="4887720" y="6048360"/>
            <a:ext cx="4363920" cy="638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s-ES" sz="1800" spc="-1" strike="noStrike">
                <a:solidFill>
                  <a:srgbClr val="000000"/>
                </a:solidFill>
                <a:latin typeface="Arial"/>
                <a:ea typeface="Microsoft YaHei"/>
              </a:rPr>
              <a:t>Relay ER layer </a:t>
            </a:r>
            <a:r>
              <a:rPr b="1" lang="es-ES" sz="1800" spc="-1" strike="noStrike">
                <a:solidFill>
                  <a:srgbClr val="0070c0"/>
                </a:solidFill>
                <a:latin typeface="Arial"/>
                <a:ea typeface="Microsoft YaHei"/>
              </a:rPr>
              <a:t>difficults</a:t>
            </a:r>
            <a:r>
              <a:rPr b="0" lang="es-ES" sz="1800" spc="-1" strike="noStrike">
                <a:solidFill>
                  <a:srgbClr val="000000"/>
                </a:solidFill>
                <a:latin typeface="Arial"/>
                <a:ea typeface="Microsoft YaHei"/>
              </a:rPr>
              <a:t> the synchronization  betweneen  SF layers </a:t>
            </a:r>
            <a:endParaRPr b="0" lang="es-ES" sz="1800" spc="-1" strike="noStrike">
              <a:latin typeface="Arial"/>
            </a:endParaRPr>
          </a:p>
        </p:txBody>
      </p:sp>
      <p:sp>
        <p:nvSpPr>
          <p:cNvPr id="390" name="CustomShape 4"/>
          <p:cNvSpPr/>
          <p:nvPr/>
        </p:nvSpPr>
        <p:spPr>
          <a:xfrm>
            <a:off x="2165040" y="692280"/>
            <a:ext cx="4672080" cy="870840"/>
          </a:xfrm>
          <a:prstGeom prst="rect">
            <a:avLst/>
          </a:prstGeom>
          <a:noFill/>
          <a:ln w="0">
            <a:noFill/>
          </a:ln>
        </p:spPr>
        <p:style>
          <a:lnRef idx="0"/>
          <a:fillRef idx="0"/>
          <a:effectRef idx="0"/>
          <a:fontRef idx="minor"/>
        </p:style>
        <p:txBody>
          <a:bodyPr wrap="none" lIns="90000" rIns="90000" tIns="45000" bIns="45000" anchor="t">
            <a:noAutofit/>
          </a:bodyPr>
          <a:p>
            <a:pPr marL="343080" indent="-342720">
              <a:lnSpc>
                <a:spcPct val="100000"/>
              </a:lnSpc>
              <a:buClr>
                <a:srgbClr val="000000"/>
              </a:buClr>
              <a:buFont typeface="Wingdings" charset="2"/>
              <a:buChar char=""/>
            </a:pPr>
            <a:r>
              <a:rPr b="0" lang="es-ES" sz="2400" spc="-1" strike="noStrike">
                <a:solidFill>
                  <a:srgbClr val="000000"/>
                </a:solidFill>
                <a:latin typeface="Arial"/>
                <a:ea typeface="Microsoft YaHei"/>
              </a:rPr>
              <a:t>Triplex with different topology </a:t>
            </a:r>
            <a:r>
              <a:rPr b="1" lang="es-ES" sz="2400" spc="-1" strike="noStrike">
                <a:solidFill>
                  <a:srgbClr val="005cbf"/>
                </a:solidFill>
                <a:latin typeface="Blackadder ITC"/>
                <a:ea typeface="Microsoft YaHei"/>
              </a:rPr>
              <a:t>L</a:t>
            </a:r>
            <a:r>
              <a:rPr b="1" lang="es-ES" sz="2400" spc="-1" strike="noStrike" baseline="30000">
                <a:solidFill>
                  <a:srgbClr val="005cbf"/>
                </a:solidFill>
                <a:latin typeface="Arial Rounded MT Bold"/>
                <a:ea typeface="Microsoft YaHei"/>
              </a:rPr>
              <a:t>0 </a:t>
            </a:r>
            <a:r>
              <a:rPr b="1" lang="es-ES" sz="2400" spc="-1" strike="noStrike">
                <a:solidFill>
                  <a:srgbClr val="005cbf"/>
                </a:solidFill>
                <a:latin typeface="Arial Rounded MT Bold"/>
                <a:ea typeface="Microsoft YaHei"/>
              </a:rPr>
              <a:t>≠ </a:t>
            </a:r>
            <a:r>
              <a:rPr b="1" lang="es-ES" sz="2400" spc="-1" strike="noStrike">
                <a:solidFill>
                  <a:srgbClr val="005cbf"/>
                </a:solidFill>
                <a:latin typeface="Blackadder ITC"/>
                <a:ea typeface="Microsoft YaHei"/>
              </a:rPr>
              <a:t>L</a:t>
            </a:r>
            <a:r>
              <a:rPr b="1" lang="es-ES" sz="2400" spc="-1" strike="noStrike" baseline="30000">
                <a:solidFill>
                  <a:srgbClr val="005cbf"/>
                </a:solidFill>
                <a:latin typeface="Arial Rounded MT Bold"/>
                <a:ea typeface="Microsoft YaHei"/>
              </a:rPr>
              <a:t>1</a:t>
            </a:r>
            <a:endParaRPr b="0" lang="es-ES" sz="2400" spc="-1" strike="noStrike">
              <a:latin typeface="Arial"/>
            </a:endParaRPr>
          </a:p>
          <a:p>
            <a:pPr marL="343080" indent="-342720">
              <a:lnSpc>
                <a:spcPct val="100000"/>
              </a:lnSpc>
              <a:buClr>
                <a:srgbClr val="000000"/>
              </a:buClr>
              <a:buFont typeface="Wingdings" charset="2"/>
              <a:buChar char=""/>
            </a:pPr>
            <a:r>
              <a:rPr b="0" lang="es-ES" sz="2400" spc="-1" strike="noStrike">
                <a:solidFill>
                  <a:srgbClr val="000000"/>
                </a:solidFill>
                <a:latin typeface="Symbol"/>
                <a:ea typeface="Microsoft YaHei"/>
              </a:rPr>
              <a:t>s</a:t>
            </a:r>
            <a:r>
              <a:rPr b="0" lang="es-ES" sz="2400" spc="-1" strike="noStrike" baseline="-25000">
                <a:solidFill>
                  <a:srgbClr val="000000"/>
                </a:solidFill>
                <a:latin typeface="Comic Sans MS"/>
                <a:ea typeface="Microsoft YaHei"/>
              </a:rPr>
              <a:t>1</a:t>
            </a:r>
            <a:r>
              <a:rPr b="0" lang="es-ES" sz="2400" spc="-1" strike="noStrike">
                <a:solidFill>
                  <a:srgbClr val="000000"/>
                </a:solidFill>
                <a:latin typeface="Comic Sans MS"/>
                <a:ea typeface="Microsoft YaHei"/>
              </a:rPr>
              <a:t>= </a:t>
            </a:r>
            <a:r>
              <a:rPr b="0" lang="es-ES" sz="2400" spc="-1" strike="noStrike">
                <a:solidFill>
                  <a:srgbClr val="000000"/>
                </a:solidFill>
                <a:latin typeface="Symbol"/>
                <a:ea typeface="Microsoft YaHei"/>
              </a:rPr>
              <a:t>s</a:t>
            </a:r>
            <a:r>
              <a:rPr b="0" lang="es-ES" sz="2400" spc="-1" strike="noStrike" baseline="-25000">
                <a:solidFill>
                  <a:srgbClr val="000000"/>
                </a:solidFill>
                <a:latin typeface="Comic Sans MS"/>
                <a:ea typeface="Microsoft YaHei"/>
              </a:rPr>
              <a:t>0</a:t>
            </a:r>
            <a:endParaRPr b="0" lang="es-ES" sz="2400" spc="-1" strike="noStrike">
              <a:latin typeface="Arial"/>
            </a:endParaRPr>
          </a:p>
        </p:txBody>
      </p:sp>
      <p:grpSp>
        <p:nvGrpSpPr>
          <p:cNvPr id="391" name="Grupo 4"/>
          <p:cNvGrpSpPr/>
          <p:nvPr/>
        </p:nvGrpSpPr>
        <p:grpSpPr>
          <a:xfrm>
            <a:off x="25560" y="1596600"/>
            <a:ext cx="8937720" cy="5159880"/>
            <a:chOff x="25560" y="1596600"/>
            <a:chExt cx="8937720" cy="5159880"/>
          </a:xfrm>
        </p:grpSpPr>
        <p:sp>
          <p:nvSpPr>
            <p:cNvPr id="392" name="CustomShape 2"/>
            <p:cNvSpPr/>
            <p:nvPr/>
          </p:nvSpPr>
          <p:spPr>
            <a:xfrm>
              <a:off x="539640" y="6118200"/>
              <a:ext cx="4238640" cy="638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s-ES" sz="1800" spc="-1" strike="noStrike">
                  <a:solidFill>
                    <a:srgbClr val="000000"/>
                  </a:solidFill>
                  <a:latin typeface="Arial"/>
                  <a:ea typeface="Microsoft YaHei"/>
                </a:rPr>
                <a:t>Relay SF layer </a:t>
              </a:r>
              <a:r>
                <a:rPr b="1" lang="es-ES" sz="1800" spc="-1" strike="noStrike">
                  <a:solidFill>
                    <a:srgbClr val="0070c0"/>
                  </a:solidFill>
                  <a:latin typeface="Arial"/>
                  <a:ea typeface="Microsoft YaHei"/>
                </a:rPr>
                <a:t>improves</a:t>
              </a:r>
              <a:r>
                <a:rPr b="0" lang="es-ES" sz="1800" spc="-1" strike="noStrike">
                  <a:solidFill>
                    <a:srgbClr val="0070c0"/>
                  </a:solidFill>
                  <a:latin typeface="Arial"/>
                  <a:ea typeface="Microsoft YaHei"/>
                </a:rPr>
                <a:t> </a:t>
              </a:r>
              <a:r>
                <a:rPr b="0" lang="es-ES" sz="1800" spc="-1" strike="noStrike">
                  <a:solidFill>
                    <a:srgbClr val="000000"/>
                  </a:solidFill>
                  <a:latin typeface="Arial"/>
                  <a:ea typeface="Microsoft YaHei"/>
                </a:rPr>
                <a:t>the synchronization betweneen ER layers </a:t>
              </a:r>
              <a:endParaRPr b="0" lang="es-ES" sz="1800" spc="-1" strike="noStrike">
                <a:latin typeface="Arial"/>
              </a:endParaRPr>
            </a:p>
          </p:txBody>
        </p:sp>
        <p:pic>
          <p:nvPicPr>
            <p:cNvPr id="393" name="Imagen 4" descr=""/>
            <p:cNvPicPr/>
            <p:nvPr/>
          </p:nvPicPr>
          <p:blipFill>
            <a:blip r:embed="rId1"/>
            <a:stretch/>
          </p:blipFill>
          <p:spPr>
            <a:xfrm>
              <a:off x="25560" y="2214360"/>
              <a:ext cx="8937720" cy="3913560"/>
            </a:xfrm>
            <a:prstGeom prst="rect">
              <a:avLst/>
            </a:prstGeom>
            <a:ln w="0">
              <a:noFill/>
            </a:ln>
          </p:spPr>
        </p:pic>
        <p:grpSp>
          <p:nvGrpSpPr>
            <p:cNvPr id="394" name="Grupo 1"/>
            <p:cNvGrpSpPr/>
            <p:nvPr/>
          </p:nvGrpSpPr>
          <p:grpSpPr>
            <a:xfrm>
              <a:off x="3498480" y="1596600"/>
              <a:ext cx="1655280" cy="1222920"/>
              <a:chOff x="3498480" y="1596600"/>
              <a:chExt cx="1655280" cy="1222920"/>
            </a:xfrm>
          </p:grpSpPr>
          <p:sp>
            <p:nvSpPr>
              <p:cNvPr id="395" name="CustomShape 5"/>
              <p:cNvSpPr/>
              <p:nvPr/>
            </p:nvSpPr>
            <p:spPr>
              <a:xfrm>
                <a:off x="3498480" y="1596600"/>
                <a:ext cx="1655280" cy="1222920"/>
              </a:xfrm>
              <a:prstGeom prst="roundRect">
                <a:avLst>
                  <a:gd name="adj" fmla="val 16667"/>
                </a:avLst>
              </a:prstGeom>
              <a:solidFill>
                <a:srgbClr val="ffffff"/>
              </a:solidFill>
              <a:ln>
                <a:solidFill>
                  <a:srgbClr val="c00000"/>
                </a:solidFill>
                <a:round/>
              </a:ln>
            </p:spPr>
            <p:style>
              <a:lnRef idx="2">
                <a:schemeClr val="accent1"/>
              </a:lnRef>
              <a:fillRef idx="1">
                <a:schemeClr val="lt1"/>
              </a:fillRef>
              <a:effectRef idx="0">
                <a:schemeClr val="accent1"/>
              </a:effectRef>
              <a:fontRef idx="minor"/>
            </p:style>
          </p:sp>
          <p:sp>
            <p:nvSpPr>
              <p:cNvPr id="396" name="CustomShape 6"/>
              <p:cNvSpPr/>
              <p:nvPr/>
            </p:nvSpPr>
            <p:spPr>
              <a:xfrm>
                <a:off x="3570480" y="2387160"/>
                <a:ext cx="1366920" cy="376200"/>
              </a:xfrm>
              <a:prstGeom prst="parallelogram">
                <a:avLst>
                  <a:gd name="adj" fmla="val 78293"/>
                </a:avLst>
              </a:prstGeom>
              <a:solidFill>
                <a:schemeClr val="bg1">
                  <a:lumMod val="75000"/>
                  <a:alpha val="43000"/>
                </a:schemeClr>
              </a:solidFill>
              <a:ln w="9360">
                <a:noFill/>
              </a:ln>
            </p:spPr>
            <p:style>
              <a:lnRef idx="0"/>
              <a:fillRef idx="0"/>
              <a:effectRef idx="0"/>
              <a:fontRef idx="minor"/>
            </p:style>
            <p:txBody>
              <a:bodyPr lIns="90000" rIns="90000" tIns="45000" bIns="45000" anchor="t">
                <a:noAutofit/>
              </a:bodyPr>
              <a:p>
                <a:pPr>
                  <a:lnSpc>
                    <a:spcPct val="93000"/>
                  </a:lnSpc>
                  <a:buNone/>
                </a:pPr>
                <a:r>
                  <a:rPr b="0" i="1" lang="es-ES" sz="1600" spc="-1" strike="noStrike">
                    <a:solidFill>
                      <a:srgbClr val="000000"/>
                    </a:solidFill>
                    <a:latin typeface="Arial"/>
                    <a:ea typeface="Microsoft YaHei"/>
                  </a:rPr>
                  <a:t> </a:t>
                </a:r>
                <a:r>
                  <a:rPr b="0" i="1" lang="es-ES" sz="1600" spc="-1" strike="noStrike">
                    <a:solidFill>
                      <a:srgbClr val="000000"/>
                    </a:solidFill>
                    <a:latin typeface="Arial"/>
                    <a:ea typeface="Microsoft YaHei"/>
                  </a:rPr>
                  <a:t>ER</a:t>
                </a:r>
                <a:endParaRPr b="0" lang="es-ES" sz="1600" spc="-1" strike="noStrike">
                  <a:latin typeface="Arial"/>
                </a:endParaRPr>
              </a:p>
            </p:txBody>
          </p:sp>
          <p:sp>
            <p:nvSpPr>
              <p:cNvPr id="397" name="CustomShape 7"/>
              <p:cNvSpPr/>
              <p:nvPr/>
            </p:nvSpPr>
            <p:spPr>
              <a:xfrm>
                <a:off x="3710160" y="1642320"/>
                <a:ext cx="423000" cy="177480"/>
              </a:xfrm>
              <a:prstGeom prst="rect">
                <a:avLst/>
              </a:prstGeom>
              <a:noFill/>
              <a:ln w="0">
                <a:noFill/>
              </a:ln>
            </p:spPr>
            <p:style>
              <a:lnRef idx="0"/>
              <a:fillRef idx="0"/>
              <a:effectRef idx="0"/>
              <a:fontRef idx="minor"/>
            </p:style>
          </p:sp>
          <p:sp>
            <p:nvSpPr>
              <p:cNvPr id="398" name="CustomShape 8"/>
              <p:cNvSpPr/>
              <p:nvPr/>
            </p:nvSpPr>
            <p:spPr>
              <a:xfrm>
                <a:off x="3664440" y="2092680"/>
                <a:ext cx="413640" cy="235440"/>
              </a:xfrm>
              <a:prstGeom prst="rect">
                <a:avLst/>
              </a:prstGeom>
              <a:noFill/>
              <a:ln w="0">
                <a:noFill/>
              </a:ln>
            </p:spPr>
            <p:style>
              <a:lnRef idx="0"/>
              <a:fillRef idx="0"/>
              <a:effectRef idx="0"/>
              <a:fontRef idx="minor"/>
            </p:style>
          </p:sp>
          <p:sp>
            <p:nvSpPr>
              <p:cNvPr id="399" name="CustomShape 9"/>
              <p:cNvSpPr/>
              <p:nvPr/>
            </p:nvSpPr>
            <p:spPr>
              <a:xfrm>
                <a:off x="3679920" y="2062080"/>
                <a:ext cx="1366920" cy="376200"/>
              </a:xfrm>
              <a:prstGeom prst="parallelogram">
                <a:avLst>
                  <a:gd name="adj" fmla="val 78293"/>
                </a:avLst>
              </a:prstGeom>
              <a:solidFill>
                <a:srgbClr val="00b0f0">
                  <a:alpha val="43000"/>
                </a:srgbClr>
              </a:solidFill>
              <a:ln w="9360">
                <a:solidFill>
                  <a:srgbClr val="00b0f0"/>
                </a:solidFill>
                <a:round/>
              </a:ln>
            </p:spPr>
            <p:style>
              <a:lnRef idx="0"/>
              <a:fillRef idx="0"/>
              <a:effectRef idx="0"/>
              <a:fontRef idx="minor"/>
            </p:style>
            <p:txBody>
              <a:bodyPr lIns="90000" rIns="90000" tIns="45000" bIns="45000" anchor="t">
                <a:noAutofit/>
              </a:bodyPr>
              <a:p>
                <a:pPr>
                  <a:lnSpc>
                    <a:spcPct val="93000"/>
                  </a:lnSpc>
                  <a:buNone/>
                </a:pPr>
                <a:r>
                  <a:rPr b="0" i="1" lang="es-ES" sz="1600" spc="-1" strike="noStrike">
                    <a:solidFill>
                      <a:srgbClr val="000000"/>
                    </a:solidFill>
                    <a:latin typeface="Arial"/>
                    <a:ea typeface="Microsoft YaHei"/>
                  </a:rPr>
                  <a:t>SF</a:t>
                </a:r>
                <a:endParaRPr b="0" lang="es-ES" sz="1600" spc="-1" strike="noStrike">
                  <a:latin typeface="Arial"/>
                </a:endParaRPr>
              </a:p>
            </p:txBody>
          </p:sp>
          <p:sp>
            <p:nvSpPr>
              <p:cNvPr id="400" name="CustomShape 10"/>
              <p:cNvSpPr/>
              <p:nvPr/>
            </p:nvSpPr>
            <p:spPr>
              <a:xfrm>
                <a:off x="3714480" y="1778040"/>
                <a:ext cx="1366920" cy="376200"/>
              </a:xfrm>
              <a:prstGeom prst="parallelogram">
                <a:avLst>
                  <a:gd name="adj" fmla="val 78293"/>
                </a:avLst>
              </a:prstGeom>
              <a:solidFill>
                <a:schemeClr val="bg1">
                  <a:lumMod val="75000"/>
                  <a:alpha val="43000"/>
                </a:schemeClr>
              </a:solidFill>
              <a:ln w="9360">
                <a:noFill/>
              </a:ln>
            </p:spPr>
            <p:style>
              <a:lnRef idx="0"/>
              <a:fillRef idx="0"/>
              <a:effectRef idx="0"/>
              <a:fontRef idx="minor"/>
            </p:style>
            <p:txBody>
              <a:bodyPr lIns="90000" rIns="90000" tIns="45000" bIns="45000" anchor="t">
                <a:noAutofit/>
              </a:bodyPr>
              <a:p>
                <a:pPr>
                  <a:lnSpc>
                    <a:spcPct val="93000"/>
                  </a:lnSpc>
                  <a:buNone/>
                </a:pPr>
                <a:r>
                  <a:rPr b="0" i="1" lang="es-ES" sz="1600" spc="-1" strike="noStrike">
                    <a:solidFill>
                      <a:srgbClr val="000000"/>
                    </a:solidFill>
                    <a:latin typeface="Arial"/>
                    <a:ea typeface="Microsoft YaHei"/>
                  </a:rPr>
                  <a:t>ER</a:t>
                </a:r>
                <a:endParaRPr b="0" lang="es-ES" sz="1600" spc="-1" strike="noStrike">
                  <a:latin typeface="Arial"/>
                </a:endParaRPr>
              </a:p>
            </p:txBody>
          </p:sp>
        </p:grpSp>
      </p:grpSp>
      <p:grpSp>
        <p:nvGrpSpPr>
          <p:cNvPr id="401" name="Grupo 2"/>
          <p:cNvGrpSpPr/>
          <p:nvPr/>
        </p:nvGrpSpPr>
        <p:grpSpPr>
          <a:xfrm>
            <a:off x="7449120" y="1564920"/>
            <a:ext cx="1655280" cy="1294920"/>
            <a:chOff x="7449120" y="1564920"/>
            <a:chExt cx="1655280" cy="1294920"/>
          </a:xfrm>
        </p:grpSpPr>
        <p:sp>
          <p:nvSpPr>
            <p:cNvPr id="402" name="CustomShape 11"/>
            <p:cNvSpPr/>
            <p:nvPr/>
          </p:nvSpPr>
          <p:spPr>
            <a:xfrm>
              <a:off x="7449120" y="1636920"/>
              <a:ext cx="1655280" cy="1222920"/>
            </a:xfrm>
            <a:prstGeom prst="roundRect">
              <a:avLst>
                <a:gd name="adj" fmla="val 16667"/>
              </a:avLst>
            </a:prstGeom>
            <a:solidFill>
              <a:srgbClr val="ffffff"/>
            </a:solidFill>
            <a:ln>
              <a:solidFill>
                <a:srgbClr val="c00000"/>
              </a:solidFill>
              <a:round/>
            </a:ln>
          </p:spPr>
          <p:style>
            <a:lnRef idx="2">
              <a:schemeClr val="accent1"/>
            </a:lnRef>
            <a:fillRef idx="1">
              <a:schemeClr val="lt1"/>
            </a:fillRef>
            <a:effectRef idx="0">
              <a:schemeClr val="accent1"/>
            </a:effectRef>
            <a:fontRef idx="minor"/>
          </p:style>
        </p:sp>
        <p:sp>
          <p:nvSpPr>
            <p:cNvPr id="403" name="CustomShape 12"/>
            <p:cNvSpPr/>
            <p:nvPr/>
          </p:nvSpPr>
          <p:spPr>
            <a:xfrm>
              <a:off x="7566480" y="1564920"/>
              <a:ext cx="423000" cy="177480"/>
            </a:xfrm>
            <a:prstGeom prst="rect">
              <a:avLst/>
            </a:prstGeom>
            <a:noFill/>
            <a:ln w="0">
              <a:noFill/>
            </a:ln>
          </p:spPr>
          <p:style>
            <a:lnRef idx="0"/>
            <a:fillRef idx="0"/>
            <a:effectRef idx="0"/>
            <a:fontRef idx="minor"/>
          </p:style>
        </p:sp>
        <p:sp>
          <p:nvSpPr>
            <p:cNvPr id="404" name="CustomShape 13"/>
            <p:cNvSpPr/>
            <p:nvPr/>
          </p:nvSpPr>
          <p:spPr>
            <a:xfrm>
              <a:off x="7521120" y="2015280"/>
              <a:ext cx="413640" cy="235440"/>
            </a:xfrm>
            <a:prstGeom prst="rect">
              <a:avLst/>
            </a:prstGeom>
            <a:noFill/>
            <a:ln w="0">
              <a:noFill/>
            </a:ln>
          </p:spPr>
          <p:style>
            <a:lnRef idx="0"/>
            <a:fillRef idx="0"/>
            <a:effectRef idx="0"/>
            <a:fontRef idx="minor"/>
          </p:style>
        </p:sp>
        <p:sp>
          <p:nvSpPr>
            <p:cNvPr id="405" name="CustomShape 14"/>
            <p:cNvSpPr/>
            <p:nvPr/>
          </p:nvSpPr>
          <p:spPr>
            <a:xfrm>
              <a:off x="7579800" y="1798920"/>
              <a:ext cx="1366920" cy="376200"/>
            </a:xfrm>
            <a:prstGeom prst="parallelogram">
              <a:avLst>
                <a:gd name="adj" fmla="val 78293"/>
              </a:avLst>
            </a:prstGeom>
            <a:solidFill>
              <a:srgbClr val="00b0f0">
                <a:alpha val="43000"/>
              </a:srgbClr>
            </a:solidFill>
            <a:ln w="9360">
              <a:solidFill>
                <a:srgbClr val="00b0f0"/>
              </a:solidFill>
              <a:round/>
            </a:ln>
          </p:spPr>
          <p:style>
            <a:lnRef idx="0"/>
            <a:fillRef idx="0"/>
            <a:effectRef idx="0"/>
            <a:fontRef idx="minor"/>
          </p:style>
          <p:txBody>
            <a:bodyPr lIns="90000" rIns="90000" tIns="45000" bIns="45000" anchor="t">
              <a:noAutofit/>
            </a:bodyPr>
            <a:p>
              <a:pPr>
                <a:lnSpc>
                  <a:spcPct val="93000"/>
                </a:lnSpc>
                <a:buNone/>
              </a:pPr>
              <a:r>
                <a:rPr b="0" i="1" lang="es-ES" sz="1600" spc="-1" strike="noStrike">
                  <a:solidFill>
                    <a:srgbClr val="000000"/>
                  </a:solidFill>
                  <a:latin typeface="Arial"/>
                  <a:ea typeface="Microsoft YaHei"/>
                </a:rPr>
                <a:t>SF</a:t>
              </a:r>
              <a:endParaRPr b="0" lang="es-ES" sz="1600" spc="-1" strike="noStrike">
                <a:latin typeface="Arial"/>
              </a:endParaRPr>
            </a:p>
          </p:txBody>
        </p:sp>
        <p:sp>
          <p:nvSpPr>
            <p:cNvPr id="406" name="CustomShape 15"/>
            <p:cNvSpPr/>
            <p:nvPr/>
          </p:nvSpPr>
          <p:spPr>
            <a:xfrm>
              <a:off x="7561440" y="2086920"/>
              <a:ext cx="1366920" cy="376200"/>
            </a:xfrm>
            <a:prstGeom prst="parallelogram">
              <a:avLst>
                <a:gd name="adj" fmla="val 78293"/>
              </a:avLst>
            </a:prstGeom>
            <a:solidFill>
              <a:schemeClr val="bg1">
                <a:lumMod val="75000"/>
                <a:alpha val="43000"/>
              </a:schemeClr>
            </a:solidFill>
            <a:ln w="9360">
              <a:noFill/>
            </a:ln>
          </p:spPr>
          <p:style>
            <a:lnRef idx="0"/>
            <a:fillRef idx="0"/>
            <a:effectRef idx="0"/>
            <a:fontRef idx="minor"/>
          </p:style>
          <p:txBody>
            <a:bodyPr lIns="90000" rIns="90000" tIns="45000" bIns="45000" anchor="t">
              <a:noAutofit/>
            </a:bodyPr>
            <a:p>
              <a:pPr>
                <a:lnSpc>
                  <a:spcPct val="93000"/>
                </a:lnSpc>
                <a:buNone/>
              </a:pPr>
              <a:r>
                <a:rPr b="0" i="1" lang="es-ES" sz="1600" spc="-1" strike="noStrike">
                  <a:solidFill>
                    <a:srgbClr val="000000"/>
                  </a:solidFill>
                  <a:latin typeface="Arial"/>
                  <a:ea typeface="Microsoft YaHei"/>
                </a:rPr>
                <a:t>ER</a:t>
              </a:r>
              <a:endParaRPr b="0" lang="es-ES" sz="1600" spc="-1" strike="noStrike">
                <a:latin typeface="Arial"/>
              </a:endParaRPr>
            </a:p>
          </p:txBody>
        </p:sp>
        <p:sp>
          <p:nvSpPr>
            <p:cNvPr id="407" name="CustomShape 16"/>
            <p:cNvSpPr/>
            <p:nvPr/>
          </p:nvSpPr>
          <p:spPr>
            <a:xfrm>
              <a:off x="7549200" y="2374920"/>
              <a:ext cx="1366920" cy="376200"/>
            </a:xfrm>
            <a:prstGeom prst="parallelogram">
              <a:avLst>
                <a:gd name="adj" fmla="val 78293"/>
              </a:avLst>
            </a:prstGeom>
            <a:solidFill>
              <a:srgbClr val="00b0f0">
                <a:alpha val="43000"/>
              </a:srgbClr>
            </a:solidFill>
            <a:ln w="9360">
              <a:solidFill>
                <a:srgbClr val="00b0f0"/>
              </a:solidFill>
              <a:round/>
            </a:ln>
          </p:spPr>
          <p:style>
            <a:lnRef idx="0"/>
            <a:fillRef idx="0"/>
            <a:effectRef idx="0"/>
            <a:fontRef idx="minor"/>
          </p:style>
          <p:txBody>
            <a:bodyPr lIns="90000" rIns="90000" tIns="45000" bIns="45000" anchor="t">
              <a:noAutofit/>
            </a:bodyPr>
            <a:p>
              <a:pPr>
                <a:lnSpc>
                  <a:spcPct val="93000"/>
                </a:lnSpc>
                <a:buNone/>
              </a:pPr>
              <a:r>
                <a:rPr b="0" i="1" lang="es-ES" sz="1600" spc="-1" strike="noStrike">
                  <a:solidFill>
                    <a:srgbClr val="000000"/>
                  </a:solidFill>
                  <a:latin typeface="Arial"/>
                  <a:ea typeface="Microsoft YaHei"/>
                </a:rPr>
                <a:t>SF</a:t>
              </a:r>
              <a:endParaRPr b="0" lang="es-ES" sz="1600" spc="-1" strike="noStrike">
                <a:latin typeface="Arial"/>
              </a:endParaRPr>
            </a:p>
          </p:txBody>
        </p:sp>
      </p:grpSp>
      <p:grpSp>
        <p:nvGrpSpPr>
          <p:cNvPr id="408" name="Grupo 3"/>
          <p:cNvGrpSpPr/>
          <p:nvPr/>
        </p:nvGrpSpPr>
        <p:grpSpPr>
          <a:xfrm>
            <a:off x="4940640" y="1231200"/>
            <a:ext cx="4234320" cy="5459400"/>
            <a:chOff x="4940640" y="1231200"/>
            <a:chExt cx="4234320" cy="5459400"/>
          </a:xfrm>
        </p:grpSpPr>
        <p:sp>
          <p:nvSpPr>
            <p:cNvPr id="409" name="CustomShape 17"/>
            <p:cNvSpPr/>
            <p:nvPr/>
          </p:nvSpPr>
          <p:spPr>
            <a:xfrm>
              <a:off x="5252040" y="1231200"/>
              <a:ext cx="3922920" cy="5399640"/>
            </a:xfrm>
            <a:prstGeom prst="rect">
              <a:avLst/>
            </a:prstGeom>
            <a:solidFill>
              <a:schemeClr val="bg1"/>
            </a:solidFill>
            <a:ln w="9360">
              <a:solidFill>
                <a:srgbClr val="ffffff"/>
              </a:solidFill>
              <a:round/>
            </a:ln>
          </p:spPr>
          <p:style>
            <a:lnRef idx="0"/>
            <a:fillRef idx="0"/>
            <a:effectRef idx="0"/>
            <a:fontRef idx="minor"/>
          </p:style>
        </p:sp>
        <p:sp>
          <p:nvSpPr>
            <p:cNvPr id="410" name="CustomShape 18"/>
            <p:cNvSpPr/>
            <p:nvPr/>
          </p:nvSpPr>
          <p:spPr>
            <a:xfrm>
              <a:off x="4940640" y="2918880"/>
              <a:ext cx="4210920" cy="3771720"/>
            </a:xfrm>
            <a:prstGeom prst="rect">
              <a:avLst/>
            </a:prstGeom>
            <a:solidFill>
              <a:schemeClr val="bg1"/>
            </a:solidFill>
            <a:ln w="9360">
              <a:solidFill>
                <a:srgbClr val="ffffff"/>
              </a:solidFill>
              <a:round/>
            </a:ln>
          </p:spPr>
          <p:style>
            <a:lnRef idx="0"/>
            <a:fillRef idx="0"/>
            <a:effectRef idx="0"/>
            <a:fontRef idx="minor"/>
          </p:style>
        </p:sp>
      </p:grpSp>
      <p:grpSp>
        <p:nvGrpSpPr>
          <p:cNvPr id="411" name="Grupo 20"/>
          <p:cNvGrpSpPr/>
          <p:nvPr/>
        </p:nvGrpSpPr>
        <p:grpSpPr>
          <a:xfrm>
            <a:off x="126000" y="707040"/>
            <a:ext cx="1148760" cy="1455480"/>
            <a:chOff x="126000" y="707040"/>
            <a:chExt cx="1148760" cy="1455480"/>
          </a:xfrm>
        </p:grpSpPr>
        <p:pic>
          <p:nvPicPr>
            <p:cNvPr id="412" name="Imagen 6" descr=""/>
            <p:cNvPicPr/>
            <p:nvPr/>
          </p:nvPicPr>
          <p:blipFill>
            <a:blip r:embed="rId2"/>
            <a:stretch/>
          </p:blipFill>
          <p:spPr>
            <a:xfrm>
              <a:off x="126000" y="1846800"/>
              <a:ext cx="1146960" cy="315720"/>
            </a:xfrm>
            <a:prstGeom prst="rect">
              <a:avLst/>
            </a:prstGeom>
            <a:ln w="0">
              <a:noFill/>
            </a:ln>
          </p:spPr>
        </p:pic>
        <p:pic>
          <p:nvPicPr>
            <p:cNvPr id="413" name="Imagen 9" descr=""/>
            <p:cNvPicPr/>
            <p:nvPr/>
          </p:nvPicPr>
          <p:blipFill>
            <a:blip r:embed="rId3"/>
            <a:stretch/>
          </p:blipFill>
          <p:spPr>
            <a:xfrm>
              <a:off x="127800" y="1279800"/>
              <a:ext cx="1146960" cy="315720"/>
            </a:xfrm>
            <a:prstGeom prst="rect">
              <a:avLst/>
            </a:prstGeom>
            <a:ln w="0">
              <a:noFill/>
            </a:ln>
          </p:spPr>
        </p:pic>
        <p:sp>
          <p:nvSpPr>
            <p:cNvPr id="414" name="CustomShape 1"/>
            <p:cNvSpPr/>
            <p:nvPr/>
          </p:nvSpPr>
          <p:spPr>
            <a:xfrm>
              <a:off x="164160" y="1308240"/>
              <a:ext cx="355320" cy="127080"/>
            </a:xfrm>
            <a:prstGeom prst="rect">
              <a:avLst/>
            </a:prstGeom>
            <a:noFill/>
            <a:ln w="0">
              <a:noFill/>
            </a:ln>
          </p:spPr>
          <p:style>
            <a:lnRef idx="0"/>
            <a:fillRef idx="0"/>
            <a:effectRef idx="0"/>
            <a:fontRef idx="minor"/>
          </p:style>
        </p:sp>
        <p:pic>
          <p:nvPicPr>
            <p:cNvPr id="415" name="Imagen 10" descr=""/>
            <p:cNvPicPr/>
            <p:nvPr/>
          </p:nvPicPr>
          <p:blipFill>
            <a:blip r:embed="rId4"/>
            <a:stretch/>
          </p:blipFill>
          <p:spPr>
            <a:xfrm>
              <a:off x="309600" y="1355400"/>
              <a:ext cx="740880" cy="757080"/>
            </a:xfrm>
            <a:prstGeom prst="rect">
              <a:avLst/>
            </a:prstGeom>
            <a:ln w="0">
              <a:noFill/>
            </a:ln>
          </p:spPr>
        </p:pic>
        <p:pic>
          <p:nvPicPr>
            <p:cNvPr id="416" name="Imagen 3" descr=""/>
            <p:cNvPicPr/>
            <p:nvPr/>
          </p:nvPicPr>
          <p:blipFill>
            <a:blip r:embed="rId5"/>
            <a:stretch/>
          </p:blipFill>
          <p:spPr>
            <a:xfrm>
              <a:off x="126000" y="760680"/>
              <a:ext cx="1146960" cy="315720"/>
            </a:xfrm>
            <a:prstGeom prst="rect">
              <a:avLst/>
            </a:prstGeom>
            <a:ln w="0">
              <a:noFill/>
            </a:ln>
          </p:spPr>
        </p:pic>
        <p:pic>
          <p:nvPicPr>
            <p:cNvPr id="417" name="Imagen 8" descr=""/>
            <p:cNvPicPr/>
            <p:nvPr/>
          </p:nvPicPr>
          <p:blipFill>
            <a:blip r:embed="rId6"/>
            <a:stretch/>
          </p:blipFill>
          <p:spPr>
            <a:xfrm>
              <a:off x="309600" y="825120"/>
              <a:ext cx="740880" cy="757080"/>
            </a:xfrm>
            <a:prstGeom prst="rect">
              <a:avLst/>
            </a:prstGeom>
            <a:ln w="0">
              <a:noFill/>
            </a:ln>
          </p:spPr>
        </p:pic>
        <p:sp>
          <p:nvSpPr>
            <p:cNvPr id="418" name="CustomShape 3"/>
            <p:cNvSpPr/>
            <p:nvPr/>
          </p:nvSpPr>
          <p:spPr>
            <a:xfrm>
              <a:off x="196200" y="707040"/>
              <a:ext cx="220320" cy="127080"/>
            </a:xfrm>
            <a:prstGeom prst="rect">
              <a:avLst/>
            </a:prstGeom>
            <a:noFill/>
            <a:ln w="0">
              <a:noFill/>
            </a:ln>
          </p:spPr>
          <p:style>
            <a:lnRef idx="0"/>
            <a:fillRef idx="0"/>
            <a:effectRef idx="0"/>
            <a:fontRef idx="minor"/>
          </p:style>
        </p:sp>
        <p:sp>
          <p:nvSpPr>
            <p:cNvPr id="419" name="CustomShape 4"/>
            <p:cNvSpPr/>
            <p:nvPr/>
          </p:nvSpPr>
          <p:spPr>
            <a:xfrm>
              <a:off x="156600" y="1863720"/>
              <a:ext cx="179640" cy="127080"/>
            </a:xfrm>
            <a:prstGeom prst="rect">
              <a:avLst/>
            </a:prstGeom>
            <a:noFill/>
            <a:ln w="0">
              <a:noFill/>
            </a:ln>
          </p:spPr>
          <p:style>
            <a:lnRef idx="0"/>
            <a:fillRef idx="0"/>
            <a:effectRef idx="0"/>
            <a:fontRef idx="minor"/>
          </p:style>
        </p:sp>
        <p:sp>
          <p:nvSpPr>
            <p:cNvPr id="420" name="CuadroTexto 29"/>
            <p:cNvSpPr/>
            <p:nvPr/>
          </p:nvSpPr>
          <p:spPr>
            <a:xfrm>
              <a:off x="1064520" y="1086840"/>
              <a:ext cx="93240" cy="288720"/>
            </a:xfrm>
            <a:prstGeom prst="rect">
              <a:avLst/>
            </a:prstGeom>
            <a:noFill/>
            <a:ln w="0">
              <a:noFill/>
            </a:ln>
          </p:spPr>
          <p:style>
            <a:lnRef idx="0"/>
            <a:fillRef idx="0"/>
            <a:effectRef idx="0"/>
            <a:fontRef idx="minor"/>
          </p:style>
        </p:sp>
        <p:sp>
          <p:nvSpPr>
            <p:cNvPr id="421" name="Rectángulo 30"/>
            <p:cNvSpPr/>
            <p:nvPr/>
          </p:nvSpPr>
          <p:spPr>
            <a:xfrm>
              <a:off x="350640" y="778680"/>
              <a:ext cx="156960" cy="216360"/>
            </a:xfrm>
            <a:prstGeom prst="rect">
              <a:avLst/>
            </a:prstGeom>
            <a:noFill/>
            <a:ln w="0">
              <a:noFill/>
            </a:ln>
          </p:spPr>
          <p:style>
            <a:lnRef idx="0"/>
            <a:fillRef idx="0"/>
            <a:effectRef idx="0"/>
            <a:fontRef idx="minor"/>
          </p:style>
        </p:sp>
        <p:sp>
          <p:nvSpPr>
            <p:cNvPr id="422" name="Rectángulo 31"/>
            <p:cNvSpPr/>
            <p:nvPr/>
          </p:nvSpPr>
          <p:spPr>
            <a:xfrm>
              <a:off x="360720" y="1283400"/>
              <a:ext cx="156960" cy="216360"/>
            </a:xfrm>
            <a:prstGeom prst="rect">
              <a:avLst/>
            </a:prstGeom>
            <a:noFill/>
            <a:ln w="0">
              <a:noFill/>
            </a:ln>
          </p:spPr>
          <p:style>
            <a:lnRef idx="0"/>
            <a:fillRef idx="0"/>
            <a:effectRef idx="0"/>
            <a:fontRef idx="minor"/>
          </p:style>
        </p:sp>
        <p:sp>
          <p:nvSpPr>
            <p:cNvPr id="423" name="Rectángulo 32"/>
            <p:cNvSpPr/>
            <p:nvPr/>
          </p:nvSpPr>
          <p:spPr>
            <a:xfrm>
              <a:off x="320040" y="1863360"/>
              <a:ext cx="156960" cy="216360"/>
            </a:xfrm>
            <a:prstGeom prst="rect">
              <a:avLst/>
            </a:prstGeom>
            <a:noFill/>
            <a:ln w="0">
              <a:noFill/>
            </a:ln>
          </p:spPr>
          <p:style>
            <a:lnRef idx="0"/>
            <a:fillRef idx="0"/>
            <a:effectRef idx="0"/>
            <a:fontRef idx="minor"/>
          </p:style>
        </p:sp>
        <p:sp>
          <p:nvSpPr>
            <p:cNvPr id="424" name="CuadroTexto 33"/>
            <p:cNvSpPr/>
            <p:nvPr/>
          </p:nvSpPr>
          <p:spPr>
            <a:xfrm>
              <a:off x="1073160" y="1699560"/>
              <a:ext cx="156960" cy="288720"/>
            </a:xfrm>
            <a:prstGeom prst="rect">
              <a:avLst/>
            </a:prstGeom>
            <a:noFill/>
            <a:ln w="0">
              <a:noFill/>
            </a:ln>
          </p:spPr>
          <p:style>
            <a:lnRef idx="0"/>
            <a:fillRef idx="0"/>
            <a:effectRef idx="0"/>
            <a:fontRef idx="minor"/>
          </p:style>
        </p:sp>
      </p:grpSp>
    </p:spTree>
  </p:cSld>
  <mc:AlternateContent>
    <mc:Choice Requires="p14">
      <p:transition spd="slow" p14:dur="2000"/>
    </mc:Choice>
    <mc:Fallback>
      <p:transition spd="slow"/>
    </mc:Fallback>
  </mc:AlternateContent>
  <p:timing>
    <p:tnLst>
      <p:par>
        <p:cTn id="105" dur="indefinite" restart="never" nodeType="tmRoot">
          <p:childTnLst>
            <p:seq>
              <p:cTn id="106" dur="indefinite" nodeType="mainSeq">
                <p:childTnLst>
                  <p:par>
                    <p:cTn id="107" fill="hold">
                      <p:stCondLst>
                        <p:cond delay="indefinite"/>
                      </p:stCondLst>
                      <p:childTnLst>
                        <p:par>
                          <p:cTn id="108" fill="hold">
                            <p:stCondLst>
                              <p:cond delay="0"/>
                            </p:stCondLst>
                            <p:childTnLst>
                              <p:par>
                                <p:cTn id="109" nodeType="clickEffect" fill="hold" presetClass="entr" presetID="1">
                                  <p:stCondLst>
                                    <p:cond delay="0"/>
                                  </p:stCondLst>
                                  <p:childTnLst>
                                    <p:set>
                                      <p:cBhvr>
                                        <p:cTn id="110" dur="1" fill="hold">
                                          <p:stCondLst>
                                            <p:cond delay="0"/>
                                          </p:stCondLst>
                                        </p:cTn>
                                        <p:tgtEl>
                                          <p:spTgt spid="391"/>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nodeType="clickEffect" fill="hold" presetClass="exit" presetID="1">
                                  <p:stCondLst>
                                    <p:cond delay="0"/>
                                  </p:stCondLst>
                                  <p:childTnLst>
                                    <p:set>
                                      <p:cBhvr>
                                        <p:cTn id="114" dur="1" fill="hold">
                                          <p:stCondLst>
                                            <p:cond delay="0"/>
                                          </p:stCondLst>
                                        </p:cTn>
                                        <p:tgtEl>
                                          <p:spTgt spid="40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743</TotalTime>
  <Application>LibreOffice/7.2.6.2$Linux_X86_64 LibreOffice_project/20$Build-2</Application>
  <AppVersion>15.0000</AppVersion>
  <Words>1115</Words>
  <Paragraphs>195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Inma</dc:creator>
  <dc:description/>
  <dc:language>es-ES</dc:language>
  <cp:lastModifiedBy/>
  <dcterms:modified xsi:type="dcterms:W3CDTF">2022-04-21T14:56:13Z</dcterms:modified>
  <cp:revision>49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i4>0</vt:i4>
  </property>
  <property fmtid="{D5CDD505-2E9C-101B-9397-08002B2CF9AE}" pid="3" name="HyperlinksChanged">
    <vt:bool>0</vt:bool>
  </property>
  <property fmtid="{D5CDD505-2E9C-101B-9397-08002B2CF9AE}" pid="4" name="LinksUpToDate">
    <vt:bool>0</vt:bool>
  </property>
  <property fmtid="{D5CDD505-2E9C-101B-9397-08002B2CF9AE}" pid="5" name="MMClips">
    <vt:i4>0</vt:i4>
  </property>
  <property fmtid="{D5CDD505-2E9C-101B-9397-08002B2CF9AE}" pid="6" name="Notes">
    <vt:i4>9</vt:i4>
  </property>
  <property fmtid="{D5CDD505-2E9C-101B-9397-08002B2CF9AE}" pid="7" name="PresentationFormat">
    <vt:lpwstr>Presentación en pantalla (4:3)</vt:lpwstr>
  </property>
  <property fmtid="{D5CDD505-2E9C-101B-9397-08002B2CF9AE}" pid="8" name="ScaleCrop">
    <vt:bool>0</vt:bool>
  </property>
  <property fmtid="{D5CDD505-2E9C-101B-9397-08002B2CF9AE}" pid="9" name="ShareDoc">
    <vt:bool>0</vt:bool>
  </property>
  <property fmtid="{D5CDD505-2E9C-101B-9397-08002B2CF9AE}" pid="10" name="Slides">
    <vt:i4>17</vt:i4>
  </property>
</Properties>
</file>