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405" r:id="rId3"/>
    <p:sldId id="632" r:id="rId4"/>
    <p:sldId id="611" r:id="rId5"/>
    <p:sldId id="630" r:id="rId6"/>
    <p:sldId id="621" r:id="rId7"/>
    <p:sldId id="614" r:id="rId8"/>
    <p:sldId id="612" r:id="rId9"/>
    <p:sldId id="624" r:id="rId10"/>
    <p:sldId id="615" r:id="rId11"/>
    <p:sldId id="618" r:id="rId12"/>
    <p:sldId id="619" r:id="rId13"/>
    <p:sldId id="598" r:id="rId14"/>
    <p:sldId id="597" r:id="rId15"/>
    <p:sldId id="633" r:id="rId16"/>
    <p:sldId id="622" r:id="rId17"/>
    <p:sldId id="623" r:id="rId18"/>
    <p:sldId id="625" r:id="rId19"/>
    <p:sldId id="626" r:id="rId20"/>
    <p:sldId id="617" r:id="rId21"/>
    <p:sldId id="613" r:id="rId22"/>
    <p:sldId id="620" r:id="rId23"/>
    <p:sldId id="616" r:id="rId24"/>
    <p:sldId id="628" r:id="rId25"/>
    <p:sldId id="627" r:id="rId26"/>
    <p:sldId id="629" r:id="rId27"/>
    <p:sldId id="63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FBE"/>
    <a:srgbClr val="1273A8"/>
    <a:srgbClr val="8217B2"/>
    <a:srgbClr val="FF0000"/>
    <a:srgbClr val="CA67FF"/>
    <a:srgbClr val="565656"/>
    <a:srgbClr val="E7F8FE"/>
    <a:srgbClr val="DCAD3A"/>
    <a:srgbClr val="F2EE7D"/>
    <a:srgbClr val="FFD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E6AE6-3149-DF44-AB0C-B08795397732}" v="503" dt="2023-11-16T02:32:11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30" autoAdjust="0"/>
    <p:restoredTop sz="96327"/>
  </p:normalViewPr>
  <p:slideViewPr>
    <p:cSldViewPr snapToGrid="0">
      <p:cViewPr varScale="1">
        <p:scale>
          <a:sx n="121" d="100"/>
          <a:sy n="121" d="100"/>
        </p:scale>
        <p:origin x="9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Ashby" userId="69bc255d-a722-4f5b-be80-61033e938401" providerId="ADAL" clId="{245E6AE6-3149-DF44-AB0C-B08795397732}"/>
    <pc:docChg chg="undo custSel addSld delSld modSld sldOrd">
      <pc:chgData name="Ben Ashby" userId="69bc255d-a722-4f5b-be80-61033e938401" providerId="ADAL" clId="{245E6AE6-3149-DF44-AB0C-B08795397732}" dt="2023-11-16T02:32:11.275" v="5738"/>
      <pc:docMkLst>
        <pc:docMk/>
      </pc:docMkLst>
      <pc:sldChg chg="addSp delSp modSp mod">
        <pc:chgData name="Ben Ashby" userId="69bc255d-a722-4f5b-be80-61033e938401" providerId="ADAL" clId="{245E6AE6-3149-DF44-AB0C-B08795397732}" dt="2023-11-14T00:24:58.766" v="5166" actId="1076"/>
        <pc:sldMkLst>
          <pc:docMk/>
          <pc:sldMk cId="871927700" sldId="257"/>
        </pc:sldMkLst>
        <pc:spChg chg="mod">
          <ac:chgData name="Ben Ashby" userId="69bc255d-a722-4f5b-be80-61033e938401" providerId="ADAL" clId="{245E6AE6-3149-DF44-AB0C-B08795397732}" dt="2023-11-10T19:10:37.802" v="0"/>
          <ac:spMkLst>
            <pc:docMk/>
            <pc:sldMk cId="871927700" sldId="257"/>
            <ac:spMk id="6" creationId="{00000000-0000-0000-0000-000000000000}"/>
          </ac:spMkLst>
        </pc:spChg>
        <pc:spChg chg="add del mod">
          <ac:chgData name="Ben Ashby" userId="69bc255d-a722-4f5b-be80-61033e938401" providerId="ADAL" clId="{245E6AE6-3149-DF44-AB0C-B08795397732}" dt="2023-11-13T17:00:41.961" v="1329"/>
          <ac:spMkLst>
            <pc:docMk/>
            <pc:sldMk cId="871927700" sldId="257"/>
            <ac:spMk id="10" creationId="{E05F2B65-1402-907F-720B-33BAB49E17C0}"/>
          </ac:spMkLst>
        </pc:spChg>
        <pc:spChg chg="mod">
          <ac:chgData name="Ben Ashby" userId="69bc255d-a722-4f5b-be80-61033e938401" providerId="ADAL" clId="{245E6AE6-3149-DF44-AB0C-B08795397732}" dt="2023-11-14T00:24:32.212" v="5164" actId="20577"/>
          <ac:spMkLst>
            <pc:docMk/>
            <pc:sldMk cId="871927700" sldId="257"/>
            <ac:spMk id="12" creationId="{14DF96F9-066C-2F44-857D-ECFC02E1FC02}"/>
          </ac:spMkLst>
        </pc:spChg>
        <pc:grpChg chg="add mod">
          <ac:chgData name="Ben Ashby" userId="69bc255d-a722-4f5b-be80-61033e938401" providerId="ADAL" clId="{245E6AE6-3149-DF44-AB0C-B08795397732}" dt="2023-11-14T00:24:25.655" v="5160" actId="1076"/>
          <ac:grpSpMkLst>
            <pc:docMk/>
            <pc:sldMk cId="871927700" sldId="257"/>
            <ac:grpSpMk id="11" creationId="{AADA38D0-ADC9-78DA-A0FE-83789206AF02}"/>
          </ac:grpSpMkLst>
        </pc:grpChg>
        <pc:picChg chg="add 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2" creationId="{FDBFED0F-390F-27C7-39BC-CB1ADB1B6D68}"/>
          </ac:picMkLst>
        </pc:picChg>
        <pc:picChg chg="mod">
          <ac:chgData name="Ben Ashby" userId="69bc255d-a722-4f5b-be80-61033e938401" providerId="ADAL" clId="{245E6AE6-3149-DF44-AB0C-B08795397732}" dt="2023-11-14T00:24:58.766" v="5166" actId="1076"/>
          <ac:picMkLst>
            <pc:docMk/>
            <pc:sldMk cId="871927700" sldId="257"/>
            <ac:picMk id="3" creationId="{22865B13-D818-BD4B-48FB-1F1397640C88}"/>
          </ac:picMkLst>
        </pc:picChg>
        <pc:picChg chg="add del mod">
          <ac:chgData name="Ben Ashby" userId="69bc255d-a722-4f5b-be80-61033e938401" providerId="ADAL" clId="{245E6AE6-3149-DF44-AB0C-B08795397732}" dt="2023-11-13T16:57:36.534" v="1293" actId="478"/>
          <ac:picMkLst>
            <pc:docMk/>
            <pc:sldMk cId="871927700" sldId="257"/>
            <ac:picMk id="4" creationId="{312A8B68-889B-DB0D-A29D-1F9FC6EC3673}"/>
          </ac:picMkLst>
        </pc:picChg>
        <pc:picChg chg="add 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5" creationId="{1446BA50-2F3A-B566-6665-DF94F76DE366}"/>
          </ac:picMkLst>
        </pc:picChg>
        <pc:picChg chg="add mod modCrop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8" creationId="{AF093123-868A-CAC2-11C6-A246D9EDAA83}"/>
          </ac:picMkLst>
        </pc:picChg>
        <pc:picChg chg="add mod modCrop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9" creationId="{36ADCA65-3F80-37BE-2894-4BB1D3024930}"/>
          </ac:picMkLst>
        </pc:picChg>
        <pc:picChg chg="mod">
          <ac:chgData name="Ben Ashby" userId="69bc255d-a722-4f5b-be80-61033e938401" providerId="ADAL" clId="{245E6AE6-3149-DF44-AB0C-B08795397732}" dt="2023-11-14T00:24:25.655" v="5160" actId="1076"/>
          <ac:picMkLst>
            <pc:docMk/>
            <pc:sldMk cId="871927700" sldId="257"/>
            <ac:picMk id="2052" creationId="{90F6AA16-8003-9854-AF47-185F36AC250B}"/>
          </ac:picMkLst>
        </pc:picChg>
      </pc:sldChg>
      <pc:sldChg chg="del">
        <pc:chgData name="Ben Ashby" userId="69bc255d-a722-4f5b-be80-61033e938401" providerId="ADAL" clId="{245E6AE6-3149-DF44-AB0C-B08795397732}" dt="2023-11-10T19:11:57.484" v="46" actId="2696"/>
        <pc:sldMkLst>
          <pc:docMk/>
          <pc:sldMk cId="3805485223" sldId="271"/>
        </pc:sldMkLst>
      </pc:sldChg>
      <pc:sldChg chg="del">
        <pc:chgData name="Ben Ashby" userId="69bc255d-a722-4f5b-be80-61033e938401" providerId="ADAL" clId="{245E6AE6-3149-DF44-AB0C-B08795397732}" dt="2023-11-10T19:11:56.996" v="37" actId="2696"/>
        <pc:sldMkLst>
          <pc:docMk/>
          <pc:sldMk cId="3462314500" sldId="307"/>
        </pc:sldMkLst>
      </pc:sldChg>
      <pc:sldChg chg="del">
        <pc:chgData name="Ben Ashby" userId="69bc255d-a722-4f5b-be80-61033e938401" providerId="ADAL" clId="{245E6AE6-3149-DF44-AB0C-B08795397732}" dt="2023-11-10T19:11:56.798" v="34" actId="2696"/>
        <pc:sldMkLst>
          <pc:docMk/>
          <pc:sldMk cId="490664521" sldId="383"/>
        </pc:sldMkLst>
      </pc:sldChg>
      <pc:sldChg chg="del">
        <pc:chgData name="Ben Ashby" userId="69bc255d-a722-4f5b-be80-61033e938401" providerId="ADAL" clId="{245E6AE6-3149-DF44-AB0C-B08795397732}" dt="2023-11-10T19:11:57.358" v="45" actId="2696"/>
        <pc:sldMkLst>
          <pc:docMk/>
          <pc:sldMk cId="4235879530" sldId="384"/>
        </pc:sldMkLst>
      </pc:sldChg>
      <pc:sldChg chg="del">
        <pc:chgData name="Ben Ashby" userId="69bc255d-a722-4f5b-be80-61033e938401" providerId="ADAL" clId="{245E6AE6-3149-DF44-AB0C-B08795397732}" dt="2023-11-10T19:11:57.539" v="47" actId="2696"/>
        <pc:sldMkLst>
          <pc:docMk/>
          <pc:sldMk cId="3258623081" sldId="388"/>
        </pc:sldMkLst>
      </pc:sldChg>
      <pc:sldChg chg="del">
        <pc:chgData name="Ben Ashby" userId="69bc255d-a722-4f5b-be80-61033e938401" providerId="ADAL" clId="{245E6AE6-3149-DF44-AB0C-B08795397732}" dt="2023-11-10T19:11:57.962" v="52" actId="2696"/>
        <pc:sldMkLst>
          <pc:docMk/>
          <pc:sldMk cId="470829936" sldId="395"/>
        </pc:sldMkLst>
      </pc:sldChg>
      <pc:sldChg chg="addSp delSp modSp del mod">
        <pc:chgData name="Ben Ashby" userId="69bc255d-a722-4f5b-be80-61033e938401" providerId="ADAL" clId="{245E6AE6-3149-DF44-AB0C-B08795397732}" dt="2023-11-14T00:01:37.578" v="4773" actId="2696"/>
        <pc:sldMkLst>
          <pc:docMk/>
          <pc:sldMk cId="2251042054" sldId="405"/>
        </pc:sldMkLst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2" creationId="{CC1F7DC4-5F5D-4B4D-BE5D-EECF84E3BC22}"/>
          </ac:spMkLst>
        </pc:spChg>
        <pc:spChg chg="add mod">
          <ac:chgData name="Ben Ashby" userId="69bc255d-a722-4f5b-be80-61033e938401" providerId="ADAL" clId="{245E6AE6-3149-DF44-AB0C-B08795397732}" dt="2023-11-10T19:13:55.473" v="159" actId="20577"/>
          <ac:spMkLst>
            <pc:docMk/>
            <pc:sldMk cId="2251042054" sldId="405"/>
            <ac:spMk id="4" creationId="{E2EE9645-25CF-4713-3746-ACA8EAC9AD40}"/>
          </ac:spMkLst>
        </pc:spChg>
        <pc:spChg chg="del">
          <ac:chgData name="Ben Ashby" userId="69bc255d-a722-4f5b-be80-61033e938401" providerId="ADAL" clId="{245E6AE6-3149-DF44-AB0C-B08795397732}" dt="2023-11-10T19:13:23.635" v="128" actId="478"/>
          <ac:spMkLst>
            <pc:docMk/>
            <pc:sldMk cId="2251042054" sldId="405"/>
            <ac:spMk id="15" creationId="{CD301D5A-8FA3-AC42-9FF7-FF73D0028711}"/>
          </ac:spMkLst>
        </pc:spChg>
        <pc:spChg chg="add mod">
          <ac:chgData name="Ben Ashby" userId="69bc255d-a722-4f5b-be80-61033e938401" providerId="ADAL" clId="{245E6AE6-3149-DF44-AB0C-B08795397732}" dt="2023-11-11T19:17:20.124" v="343" actId="1076"/>
          <ac:spMkLst>
            <pc:docMk/>
            <pc:sldMk cId="2251042054" sldId="405"/>
            <ac:spMk id="16" creationId="{A23241A9-A9FF-49A6-E019-A777632740E1}"/>
          </ac:spMkLst>
        </pc:spChg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18" creationId="{1B15790A-374F-F040-ADA9-DAEAD05F3A1E}"/>
          </ac:spMkLst>
        </pc:spChg>
        <pc:spChg chg="del 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19" creationId="{AFF143B9-0BC9-B84B-9455-DD929AB3F01E}"/>
          </ac:spMkLst>
        </pc:spChg>
        <pc:spChg chg="mod">
          <ac:chgData name="Ben Ashby" userId="69bc255d-a722-4f5b-be80-61033e938401" providerId="ADAL" clId="{245E6AE6-3149-DF44-AB0C-B08795397732}" dt="2023-11-10T19:13:18.987" v="127" actId="478"/>
          <ac:spMkLst>
            <pc:docMk/>
            <pc:sldMk cId="2251042054" sldId="405"/>
            <ac:spMk id="21" creationId="{F579995F-FA56-C943-B9C5-DF9A3FE26BF2}"/>
          </ac:spMkLst>
        </pc:spChg>
        <pc:spChg chg="del">
          <ac:chgData name="Ben Ashby" userId="69bc255d-a722-4f5b-be80-61033e938401" providerId="ADAL" clId="{245E6AE6-3149-DF44-AB0C-B08795397732}" dt="2023-11-10T19:13:10.137" v="126" actId="478"/>
          <ac:spMkLst>
            <pc:docMk/>
            <pc:sldMk cId="2251042054" sldId="405"/>
            <ac:spMk id="25" creationId="{DD165A96-6256-7E42-B1CA-0A9C0C66586D}"/>
          </ac:spMkLst>
        </pc:spChg>
        <pc:grpChg chg="del mod">
          <ac:chgData name="Ben Ashby" userId="69bc255d-a722-4f5b-be80-61033e938401" providerId="ADAL" clId="{245E6AE6-3149-DF44-AB0C-B08795397732}" dt="2023-11-10T19:13:36.937" v="130" actId="478"/>
          <ac:grpSpMkLst>
            <pc:docMk/>
            <pc:sldMk cId="2251042054" sldId="405"/>
            <ac:grpSpMk id="13" creationId="{E4815DDE-1C3B-C413-FB50-AB3C7BAB686F}"/>
          </ac:grpSpMkLst>
        </pc:grpChg>
        <pc:picChg chg="add mod">
          <ac:chgData name="Ben Ashby" userId="69bc255d-a722-4f5b-be80-61033e938401" providerId="ADAL" clId="{245E6AE6-3149-DF44-AB0C-B08795397732}" dt="2023-11-10T19:13:48.009" v="134" actId="1076"/>
          <ac:picMkLst>
            <pc:docMk/>
            <pc:sldMk cId="2251042054" sldId="405"/>
            <ac:picMk id="3" creationId="{028F9606-539F-667B-7266-FBA914A20712}"/>
          </ac:picMkLst>
        </pc:picChg>
        <pc:picChg chg="del 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" creationId="{7E13BC86-E2F7-2182-1826-F6F91A62AA03}"/>
          </ac:picMkLst>
        </pc:picChg>
        <pc:picChg chg="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1" creationId="{FEE264FF-2933-33FA-F9A2-8FAAAB4A26B7}"/>
          </ac:picMkLst>
        </pc:picChg>
        <pc:picChg chg="add mod">
          <ac:chgData name="Ben Ashby" userId="69bc255d-a722-4f5b-be80-61033e938401" providerId="ADAL" clId="{245E6AE6-3149-DF44-AB0C-B08795397732}" dt="2023-11-10T19:14:44.919" v="164" actId="1076"/>
          <ac:picMkLst>
            <pc:docMk/>
            <pc:sldMk cId="2251042054" sldId="405"/>
            <ac:picMk id="12" creationId="{4CB0125D-A701-0108-C666-255F590BE7F8}"/>
          </ac:picMkLst>
        </pc:picChg>
        <pc:picChg chg="del mod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32" creationId="{5FE5A5B3-F50D-034A-ABD2-4316B281E237}"/>
          </ac:picMkLst>
        </pc:picChg>
        <pc:picChg chg="del">
          <ac:chgData name="Ben Ashby" userId="69bc255d-a722-4f5b-be80-61033e938401" providerId="ADAL" clId="{245E6AE6-3149-DF44-AB0C-B08795397732}" dt="2023-11-10T19:13:18.987" v="127" actId="478"/>
          <ac:picMkLst>
            <pc:docMk/>
            <pc:sldMk cId="2251042054" sldId="405"/>
            <ac:picMk id="1034" creationId="{75AC04FB-F5C3-7C4A-A878-EF34372E2137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0:50:33.568" v="5464" actId="1037"/>
        <pc:sldMkLst>
          <pc:docMk/>
          <pc:sldMk cId="2911039161" sldId="405"/>
        </pc:sldMkLst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4" creationId="{E2EE9645-25CF-4713-3746-ACA8EAC9AD40}"/>
          </ac:spMkLst>
        </pc:spChg>
        <pc:spChg chg="mod">
          <ac:chgData name="Ben Ashby" userId="69bc255d-a722-4f5b-be80-61033e938401" providerId="ADAL" clId="{245E6AE6-3149-DF44-AB0C-B08795397732}" dt="2023-11-14T20:48:20.874" v="5364" actId="1076"/>
          <ac:spMkLst>
            <pc:docMk/>
            <pc:sldMk cId="2911039161" sldId="405"/>
            <ac:spMk id="10" creationId="{E571E649-4FB2-375C-8DDB-421E6B59F49C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14" creationId="{F06F155C-DC91-7BEE-429A-30EB21B6B16B}"/>
          </ac:spMkLst>
        </pc:spChg>
        <pc:spChg chg="mod">
          <ac:chgData name="Ben Ashby" userId="69bc255d-a722-4f5b-be80-61033e938401" providerId="ADAL" clId="{245E6AE6-3149-DF44-AB0C-B08795397732}" dt="2023-11-14T20:49:18.379" v="5376" actId="1076"/>
          <ac:spMkLst>
            <pc:docMk/>
            <pc:sldMk cId="2911039161" sldId="405"/>
            <ac:spMk id="15" creationId="{6A67CC4A-5FF7-9835-39FD-A6855A35FDF4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16" creationId="{A23241A9-A9FF-49A6-E019-A777632740E1}"/>
          </ac:spMkLst>
        </pc:spChg>
        <pc:spChg chg="mod">
          <ac:chgData name="Ben Ashby" userId="69bc255d-a722-4f5b-be80-61033e938401" providerId="ADAL" clId="{245E6AE6-3149-DF44-AB0C-B08795397732}" dt="2023-11-14T20:49:53.381" v="5418" actId="1035"/>
          <ac:spMkLst>
            <pc:docMk/>
            <pc:sldMk cId="2911039161" sldId="405"/>
            <ac:spMk id="20" creationId="{7BD9CA2A-91A0-BB06-0F41-19F98B63EA2D}"/>
          </ac:spMkLst>
        </pc:spChg>
        <pc:spChg chg="mod">
          <ac:chgData name="Ben Ashby" userId="69bc255d-a722-4f5b-be80-61033e938401" providerId="ADAL" clId="{245E6AE6-3149-DF44-AB0C-B08795397732}" dt="2023-11-14T20:49:49.486" v="5416" actId="1035"/>
          <ac:spMkLst>
            <pc:docMk/>
            <pc:sldMk cId="2911039161" sldId="405"/>
            <ac:spMk id="23" creationId="{4768B0D4-B874-099A-0C78-F4F9C4C4BF02}"/>
          </ac:spMkLst>
        </pc:spChg>
        <pc:spChg chg="mod">
          <ac:chgData name="Ben Ashby" userId="69bc255d-a722-4f5b-be80-61033e938401" providerId="ADAL" clId="{245E6AE6-3149-DF44-AB0C-B08795397732}" dt="2023-11-14T20:49:41.495" v="5411" actId="1035"/>
          <ac:spMkLst>
            <pc:docMk/>
            <pc:sldMk cId="2911039161" sldId="405"/>
            <ac:spMk id="26" creationId="{A2AC5F22-BD20-E6A8-9A81-2C6A7F18B6CF}"/>
          </ac:spMkLst>
        </pc:spChg>
        <pc:spChg chg="mod">
          <ac:chgData name="Ben Ashby" userId="69bc255d-a722-4f5b-be80-61033e938401" providerId="ADAL" clId="{245E6AE6-3149-DF44-AB0C-B08795397732}" dt="2023-11-14T20:47:38.466" v="5356" actId="14100"/>
          <ac:spMkLst>
            <pc:docMk/>
            <pc:sldMk cId="2911039161" sldId="405"/>
            <ac:spMk id="29" creationId="{53EF0252-C71A-7E87-CC0A-91C66FDFE2E3}"/>
          </ac:spMkLst>
        </pc:spChg>
        <pc:spChg chg="del">
          <ac:chgData name="Ben Ashby" userId="69bc255d-a722-4f5b-be80-61033e938401" providerId="ADAL" clId="{245E6AE6-3149-DF44-AB0C-B08795397732}" dt="2023-11-14T20:41:35.381" v="5308" actId="478"/>
          <ac:spMkLst>
            <pc:docMk/>
            <pc:sldMk cId="2911039161" sldId="405"/>
            <ac:spMk id="32" creationId="{53449F73-2DE3-FA2B-8F0F-7F74CEE5D6E8}"/>
          </ac:spMkLst>
        </pc:s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2" creationId="{4CE2D10E-AE7D-3158-BFDD-58B76FC62725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11" creationId="{DC8FC099-2AC0-11A5-A1C5-7B73AA1065BC}"/>
          </ac:grpSpMkLst>
        </pc:gr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18" creationId="{4E98141B-DB28-B02D-15D7-F16DF701BC78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21" creationId="{8BBC1794-59DF-1BF4-20C1-27CB702625F3}"/>
          </ac:grpSpMkLst>
        </pc:grpChg>
        <pc:grpChg chg="add mod">
          <ac:chgData name="Ben Ashby" userId="69bc255d-a722-4f5b-be80-61033e938401" providerId="ADAL" clId="{245E6AE6-3149-DF44-AB0C-B08795397732}" dt="2023-11-14T20:50:33.568" v="5464" actId="1037"/>
          <ac:grpSpMkLst>
            <pc:docMk/>
            <pc:sldMk cId="2911039161" sldId="405"/>
            <ac:grpSpMk id="24" creationId="{F8E4F487-13DD-3BA4-7D81-9B64F7629757}"/>
          </ac:grpSpMkLst>
        </pc:grpChg>
        <pc:grpChg chg="add mod">
          <ac:chgData name="Ben Ashby" userId="69bc255d-a722-4f5b-be80-61033e938401" providerId="ADAL" clId="{245E6AE6-3149-DF44-AB0C-B08795397732}" dt="2023-11-14T20:50:16.482" v="5454" actId="1038"/>
          <ac:grpSpMkLst>
            <pc:docMk/>
            <pc:sldMk cId="2911039161" sldId="405"/>
            <ac:grpSpMk id="27" creationId="{1079F16E-3EB3-CE6C-A7DB-DDF0431ABE50}"/>
          </ac:grpSpMkLst>
        </pc:grp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3" creationId="{028F9606-539F-667B-7266-FBA914A20712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5" creationId="{620E8788-32BB-A012-9484-A321862C22B2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6" creationId="{0615938D-AE11-D2F9-785B-65DED2490F80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7" creationId="{6D216748-5693-8EB9-C824-3BE630B10174}"/>
          </ac:picMkLst>
        </pc:picChg>
        <pc:picChg chg="del mod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8" creationId="{EDB11350-5F86-910E-E449-A5859BF2BA18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9" creationId="{E1922A92-1F7E-55C7-A1B6-191647EBE28A}"/>
          </ac:picMkLst>
        </pc:picChg>
        <pc:picChg chg="del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12" creationId="{4CB0125D-A701-0108-C666-255F590BE7F8}"/>
          </ac:picMkLst>
        </pc:picChg>
        <pc:picChg chg="mod">
          <ac:chgData name="Ben Ashby" userId="69bc255d-a722-4f5b-be80-61033e938401" providerId="ADAL" clId="{245E6AE6-3149-DF44-AB0C-B08795397732}" dt="2023-11-14T20:48:45.594" v="5369" actId="14100"/>
          <ac:picMkLst>
            <pc:docMk/>
            <pc:sldMk cId="2911039161" sldId="405"/>
            <ac:picMk id="13" creationId="{7CFAE069-766F-30BA-F375-94287BAA8904}"/>
          </ac:picMkLst>
        </pc:picChg>
        <pc:picChg chg="del mod">
          <ac:chgData name="Ben Ashby" userId="69bc255d-a722-4f5b-be80-61033e938401" providerId="ADAL" clId="{245E6AE6-3149-DF44-AB0C-B08795397732}" dt="2023-11-14T20:41:35.381" v="5308" actId="478"/>
          <ac:picMkLst>
            <pc:docMk/>
            <pc:sldMk cId="2911039161" sldId="405"/>
            <ac:picMk id="17" creationId="{3C9885BA-B4CC-4C3F-C471-BA32EFAA63AA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19" creationId="{AFF9C786-B8F4-8327-DB29-6FD4E6B60229}"/>
          </ac:picMkLst>
        </pc:picChg>
        <pc:picChg chg="mod">
          <ac:chgData name="Ben Ashby" userId="69bc255d-a722-4f5b-be80-61033e938401" providerId="ADAL" clId="{245E6AE6-3149-DF44-AB0C-B08795397732}" dt="2023-11-14T20:48:40.925" v="5368" actId="14100"/>
          <ac:picMkLst>
            <pc:docMk/>
            <pc:sldMk cId="2911039161" sldId="405"/>
            <ac:picMk id="22" creationId="{2E24CE1F-CF6E-234D-225A-D6489770382F}"/>
          </ac:picMkLst>
        </pc:picChg>
        <pc:picChg chg="mod">
          <ac:chgData name="Ben Ashby" userId="69bc255d-a722-4f5b-be80-61033e938401" providerId="ADAL" clId="{245E6AE6-3149-DF44-AB0C-B08795397732}" dt="2023-11-14T20:48:36.177" v="5367" actId="14100"/>
          <ac:picMkLst>
            <pc:docMk/>
            <pc:sldMk cId="2911039161" sldId="405"/>
            <ac:picMk id="25" creationId="{6FBE6C1E-B117-D79B-D1C2-A22281834C37}"/>
          </ac:picMkLst>
        </pc:picChg>
        <pc:picChg chg="mod">
          <ac:chgData name="Ben Ashby" userId="69bc255d-a722-4f5b-be80-61033e938401" providerId="ADAL" clId="{245E6AE6-3149-DF44-AB0C-B08795397732}" dt="2023-11-14T20:47:29.213" v="5355" actId="255"/>
          <ac:picMkLst>
            <pc:docMk/>
            <pc:sldMk cId="2911039161" sldId="405"/>
            <ac:picMk id="28" creationId="{C4A2F1A2-A539-0B13-BFAA-48E0BF38059A}"/>
          </ac:picMkLst>
        </pc:picChg>
        <pc:picChg chg="add del mod">
          <ac:chgData name="Ben Ashby" userId="69bc255d-a722-4f5b-be80-61033e938401" providerId="ADAL" clId="{245E6AE6-3149-DF44-AB0C-B08795397732}" dt="2023-11-14T20:42:40.930" v="5317" actId="478"/>
          <ac:picMkLst>
            <pc:docMk/>
            <pc:sldMk cId="2911039161" sldId="405"/>
            <ac:picMk id="1026" creationId="{5082DA81-B663-A36B-C0A5-D4D4B1855608}"/>
          </ac:picMkLst>
        </pc:picChg>
        <pc:picChg chg="add del mod">
          <ac:chgData name="Ben Ashby" userId="69bc255d-a722-4f5b-be80-61033e938401" providerId="ADAL" clId="{245E6AE6-3149-DF44-AB0C-B08795397732}" dt="2023-11-14T20:42:40.930" v="5317" actId="478"/>
          <ac:picMkLst>
            <pc:docMk/>
            <pc:sldMk cId="2911039161" sldId="405"/>
            <ac:picMk id="1028" creationId="{AA500D91-6290-6DE6-657F-9E19B693F1AF}"/>
          </ac:picMkLst>
        </pc:picChg>
        <pc:picChg chg="mod">
          <ac:chgData name="Ben Ashby" userId="69bc255d-a722-4f5b-be80-61033e938401" providerId="ADAL" clId="{245E6AE6-3149-DF44-AB0C-B08795397732}" dt="2023-11-14T20:47:48.271" v="5358" actId="122"/>
          <ac:picMkLst>
            <pc:docMk/>
            <pc:sldMk cId="2911039161" sldId="405"/>
            <ac:picMk id="1038" creationId="{00000000-0000-0000-0000-000000000000}"/>
          </ac:picMkLst>
        </pc:picChg>
      </pc:sldChg>
      <pc:sldChg chg="del">
        <pc:chgData name="Ben Ashby" userId="69bc255d-a722-4f5b-be80-61033e938401" providerId="ADAL" clId="{245E6AE6-3149-DF44-AB0C-B08795397732}" dt="2023-11-10T19:11:57.143" v="38" actId="2696"/>
        <pc:sldMkLst>
          <pc:docMk/>
          <pc:sldMk cId="715499708" sldId="411"/>
        </pc:sldMkLst>
      </pc:sldChg>
      <pc:sldChg chg="del">
        <pc:chgData name="Ben Ashby" userId="69bc255d-a722-4f5b-be80-61033e938401" providerId="ADAL" clId="{245E6AE6-3149-DF44-AB0C-B08795397732}" dt="2023-11-10T19:11:57.258" v="39" actId="2696"/>
        <pc:sldMkLst>
          <pc:docMk/>
          <pc:sldMk cId="232561722" sldId="420"/>
        </pc:sldMkLst>
      </pc:sldChg>
      <pc:sldChg chg="del">
        <pc:chgData name="Ben Ashby" userId="69bc255d-a722-4f5b-be80-61033e938401" providerId="ADAL" clId="{245E6AE6-3149-DF44-AB0C-B08795397732}" dt="2023-11-10T19:11:09.040" v="25" actId="2696"/>
        <pc:sldMkLst>
          <pc:docMk/>
          <pc:sldMk cId="4028884639" sldId="442"/>
        </pc:sldMkLst>
      </pc:sldChg>
      <pc:sldChg chg="delSp modSp add del mod">
        <pc:chgData name="Ben Ashby" userId="69bc255d-a722-4f5b-be80-61033e938401" providerId="ADAL" clId="{245E6AE6-3149-DF44-AB0C-B08795397732}" dt="2023-11-13T22:16:56.793" v="3419" actId="2696"/>
        <pc:sldMkLst>
          <pc:docMk/>
          <pc:sldMk cId="3604303360" sldId="443"/>
        </pc:sldMkLst>
        <pc:spChg chg="mod">
          <ac:chgData name="Ben Ashby" userId="69bc255d-a722-4f5b-be80-61033e938401" providerId="ADAL" clId="{245E6AE6-3149-DF44-AB0C-B08795397732}" dt="2023-11-11T19:10:15.455" v="176" actId="20577"/>
          <ac:spMkLst>
            <pc:docMk/>
            <pc:sldMk cId="3604303360" sldId="443"/>
            <ac:spMk id="15" creationId="{97120A0B-9873-5F4C-B3DA-B26F1926857F}"/>
          </ac:spMkLst>
        </pc:spChg>
        <pc:spChg chg="del mod">
          <ac:chgData name="Ben Ashby" userId="69bc255d-a722-4f5b-be80-61033e938401" providerId="ADAL" clId="{245E6AE6-3149-DF44-AB0C-B08795397732}" dt="2023-11-10T19:15:14.127" v="171"/>
          <ac:spMkLst>
            <pc:docMk/>
            <pc:sldMk cId="3604303360" sldId="443"/>
            <ac:spMk id="30" creationId="{D5E2EF21-1BDB-5643-BB0C-5A078FAD2DD4}"/>
          </ac:spMkLst>
        </pc:spChg>
      </pc:sldChg>
      <pc:sldChg chg="del">
        <pc:chgData name="Ben Ashby" userId="69bc255d-a722-4f5b-be80-61033e938401" providerId="ADAL" clId="{245E6AE6-3149-DF44-AB0C-B08795397732}" dt="2023-11-10T19:11:24.971" v="28" actId="2696"/>
        <pc:sldMkLst>
          <pc:docMk/>
          <pc:sldMk cId="1022358032" sldId="448"/>
        </pc:sldMkLst>
      </pc:sldChg>
      <pc:sldChg chg="del">
        <pc:chgData name="Ben Ashby" userId="69bc255d-a722-4f5b-be80-61033e938401" providerId="ADAL" clId="{245E6AE6-3149-DF44-AB0C-B08795397732}" dt="2023-11-10T19:11:57.984" v="54" actId="2696"/>
        <pc:sldMkLst>
          <pc:docMk/>
          <pc:sldMk cId="4111674191" sldId="453"/>
        </pc:sldMkLst>
      </pc:sldChg>
      <pc:sldChg chg="del">
        <pc:chgData name="Ben Ashby" userId="69bc255d-a722-4f5b-be80-61033e938401" providerId="ADAL" clId="{245E6AE6-3149-DF44-AB0C-B08795397732}" dt="2023-11-10T19:11:12.029" v="27" actId="2696"/>
        <pc:sldMkLst>
          <pc:docMk/>
          <pc:sldMk cId="1077672376" sldId="454"/>
        </pc:sldMkLst>
      </pc:sldChg>
      <pc:sldChg chg="del">
        <pc:chgData name="Ben Ashby" userId="69bc255d-a722-4f5b-be80-61033e938401" providerId="ADAL" clId="{245E6AE6-3149-DF44-AB0C-B08795397732}" dt="2023-11-10T19:11:34.361" v="30" actId="2696"/>
        <pc:sldMkLst>
          <pc:docMk/>
          <pc:sldMk cId="1802861235" sldId="457"/>
        </pc:sldMkLst>
      </pc:sldChg>
      <pc:sldChg chg="del">
        <pc:chgData name="Ben Ashby" userId="69bc255d-a722-4f5b-be80-61033e938401" providerId="ADAL" clId="{245E6AE6-3149-DF44-AB0C-B08795397732}" dt="2023-11-10T19:11:56.589" v="31" actId="2696"/>
        <pc:sldMkLst>
          <pc:docMk/>
          <pc:sldMk cId="295800939" sldId="458"/>
        </pc:sldMkLst>
      </pc:sldChg>
      <pc:sldChg chg="del">
        <pc:chgData name="Ben Ashby" userId="69bc255d-a722-4f5b-be80-61033e938401" providerId="ADAL" clId="{245E6AE6-3149-DF44-AB0C-B08795397732}" dt="2023-11-10T19:11:57.298" v="44" actId="2696"/>
        <pc:sldMkLst>
          <pc:docMk/>
          <pc:sldMk cId="1451884492" sldId="460"/>
        </pc:sldMkLst>
      </pc:sldChg>
      <pc:sldChg chg="del">
        <pc:chgData name="Ben Ashby" userId="69bc255d-a722-4f5b-be80-61033e938401" providerId="ADAL" clId="{245E6AE6-3149-DF44-AB0C-B08795397732}" dt="2023-11-10T19:11:56.907" v="36" actId="2696"/>
        <pc:sldMkLst>
          <pc:docMk/>
          <pc:sldMk cId="2000064919" sldId="461"/>
        </pc:sldMkLst>
      </pc:sldChg>
      <pc:sldChg chg="del">
        <pc:chgData name="Ben Ashby" userId="69bc255d-a722-4f5b-be80-61033e938401" providerId="ADAL" clId="{245E6AE6-3149-DF44-AB0C-B08795397732}" dt="2023-11-10T19:11:57.606" v="48" actId="2696"/>
        <pc:sldMkLst>
          <pc:docMk/>
          <pc:sldMk cId="1250883870" sldId="464"/>
        </pc:sldMkLst>
      </pc:sldChg>
      <pc:sldChg chg="del">
        <pc:chgData name="Ben Ashby" userId="69bc255d-a722-4f5b-be80-61033e938401" providerId="ADAL" clId="{245E6AE6-3149-DF44-AB0C-B08795397732}" dt="2023-11-10T19:11:57.754" v="49" actId="2696"/>
        <pc:sldMkLst>
          <pc:docMk/>
          <pc:sldMk cId="2247979393" sldId="465"/>
        </pc:sldMkLst>
      </pc:sldChg>
      <pc:sldChg chg="del">
        <pc:chgData name="Ben Ashby" userId="69bc255d-a722-4f5b-be80-61033e938401" providerId="ADAL" clId="{245E6AE6-3149-DF44-AB0C-B08795397732}" dt="2023-11-10T19:11:56.889" v="35" actId="2696"/>
        <pc:sldMkLst>
          <pc:docMk/>
          <pc:sldMk cId="3032383923" sldId="466"/>
        </pc:sldMkLst>
      </pc:sldChg>
      <pc:sldChg chg="del">
        <pc:chgData name="Ben Ashby" userId="69bc255d-a722-4f5b-be80-61033e938401" providerId="ADAL" clId="{245E6AE6-3149-DF44-AB0C-B08795397732}" dt="2023-11-10T19:11:58.010" v="58" actId="2696"/>
        <pc:sldMkLst>
          <pc:docMk/>
          <pc:sldMk cId="2902924215" sldId="471"/>
        </pc:sldMkLst>
      </pc:sldChg>
      <pc:sldChg chg="del">
        <pc:chgData name="Ben Ashby" userId="69bc255d-a722-4f5b-be80-61033e938401" providerId="ADAL" clId="{245E6AE6-3149-DF44-AB0C-B08795397732}" dt="2023-11-10T19:11:58.031" v="61" actId="2696"/>
        <pc:sldMkLst>
          <pc:docMk/>
          <pc:sldMk cId="31397879" sldId="472"/>
        </pc:sldMkLst>
      </pc:sldChg>
      <pc:sldChg chg="del">
        <pc:chgData name="Ben Ashby" userId="69bc255d-a722-4f5b-be80-61033e938401" providerId="ADAL" clId="{245E6AE6-3149-DF44-AB0C-B08795397732}" dt="2023-11-10T19:11:58.057" v="65" actId="2696"/>
        <pc:sldMkLst>
          <pc:docMk/>
          <pc:sldMk cId="1068780956" sldId="473"/>
        </pc:sldMkLst>
      </pc:sldChg>
      <pc:sldChg chg="del">
        <pc:chgData name="Ben Ashby" userId="69bc255d-a722-4f5b-be80-61033e938401" providerId="ADAL" clId="{245E6AE6-3149-DF44-AB0C-B08795397732}" dt="2023-11-10T19:11:58.038" v="62" actId="2696"/>
        <pc:sldMkLst>
          <pc:docMk/>
          <pc:sldMk cId="657972876" sldId="474"/>
        </pc:sldMkLst>
      </pc:sldChg>
      <pc:sldChg chg="del">
        <pc:chgData name="Ben Ashby" userId="69bc255d-a722-4f5b-be80-61033e938401" providerId="ADAL" clId="{245E6AE6-3149-DF44-AB0C-B08795397732}" dt="2023-11-10T19:11:58.046" v="63" actId="2696"/>
        <pc:sldMkLst>
          <pc:docMk/>
          <pc:sldMk cId="4089509583" sldId="475"/>
        </pc:sldMkLst>
      </pc:sldChg>
      <pc:sldChg chg="del">
        <pc:chgData name="Ben Ashby" userId="69bc255d-a722-4f5b-be80-61033e938401" providerId="ADAL" clId="{245E6AE6-3149-DF44-AB0C-B08795397732}" dt="2023-11-10T19:11:58.017" v="59" actId="2696"/>
        <pc:sldMkLst>
          <pc:docMk/>
          <pc:sldMk cId="2343716033" sldId="476"/>
        </pc:sldMkLst>
      </pc:sldChg>
      <pc:sldChg chg="del">
        <pc:chgData name="Ben Ashby" userId="69bc255d-a722-4f5b-be80-61033e938401" providerId="ADAL" clId="{245E6AE6-3149-DF44-AB0C-B08795397732}" dt="2023-11-10T19:11:58.024" v="60" actId="2696"/>
        <pc:sldMkLst>
          <pc:docMk/>
          <pc:sldMk cId="1368627735" sldId="477"/>
        </pc:sldMkLst>
      </pc:sldChg>
      <pc:sldChg chg="del">
        <pc:chgData name="Ben Ashby" userId="69bc255d-a722-4f5b-be80-61033e938401" providerId="ADAL" clId="{245E6AE6-3149-DF44-AB0C-B08795397732}" dt="2023-11-10T19:11:58.051" v="64" actId="2696"/>
        <pc:sldMkLst>
          <pc:docMk/>
          <pc:sldMk cId="1824498330" sldId="478"/>
        </pc:sldMkLst>
      </pc:sldChg>
      <pc:sldChg chg="del">
        <pc:chgData name="Ben Ashby" userId="69bc255d-a722-4f5b-be80-61033e938401" providerId="ADAL" clId="{245E6AE6-3149-DF44-AB0C-B08795397732}" dt="2023-11-10T19:11:58.157" v="67" actId="2696"/>
        <pc:sldMkLst>
          <pc:docMk/>
          <pc:sldMk cId="2481786031" sldId="479"/>
        </pc:sldMkLst>
      </pc:sldChg>
      <pc:sldChg chg="del">
        <pc:chgData name="Ben Ashby" userId="69bc255d-a722-4f5b-be80-61033e938401" providerId="ADAL" clId="{245E6AE6-3149-DF44-AB0C-B08795397732}" dt="2023-11-10T19:11:58.294" v="69" actId="2696"/>
        <pc:sldMkLst>
          <pc:docMk/>
          <pc:sldMk cId="1663576134" sldId="480"/>
        </pc:sldMkLst>
      </pc:sldChg>
      <pc:sldChg chg="del">
        <pc:chgData name="Ben Ashby" userId="69bc255d-a722-4f5b-be80-61033e938401" providerId="ADAL" clId="{245E6AE6-3149-DF44-AB0C-B08795397732}" dt="2023-11-10T19:11:58.283" v="68" actId="2696"/>
        <pc:sldMkLst>
          <pc:docMk/>
          <pc:sldMk cId="3684574104" sldId="482"/>
        </pc:sldMkLst>
      </pc:sldChg>
      <pc:sldChg chg="del">
        <pc:chgData name="Ben Ashby" userId="69bc255d-a722-4f5b-be80-61033e938401" providerId="ADAL" clId="{245E6AE6-3149-DF44-AB0C-B08795397732}" dt="2023-11-10T19:11:57.265" v="40" actId="2696"/>
        <pc:sldMkLst>
          <pc:docMk/>
          <pc:sldMk cId="2573096088" sldId="483"/>
        </pc:sldMkLst>
      </pc:sldChg>
      <pc:sldChg chg="del">
        <pc:chgData name="Ben Ashby" userId="69bc255d-a722-4f5b-be80-61033e938401" providerId="ADAL" clId="{245E6AE6-3149-DF44-AB0C-B08795397732}" dt="2023-11-10T19:11:57.273" v="41" actId="2696"/>
        <pc:sldMkLst>
          <pc:docMk/>
          <pc:sldMk cId="3441690724" sldId="484"/>
        </pc:sldMkLst>
      </pc:sldChg>
      <pc:sldChg chg="del">
        <pc:chgData name="Ben Ashby" userId="69bc255d-a722-4f5b-be80-61033e938401" providerId="ADAL" clId="{245E6AE6-3149-DF44-AB0C-B08795397732}" dt="2023-11-10T19:11:57.280" v="42" actId="2696"/>
        <pc:sldMkLst>
          <pc:docMk/>
          <pc:sldMk cId="646373086" sldId="485"/>
        </pc:sldMkLst>
      </pc:sldChg>
      <pc:sldChg chg="del">
        <pc:chgData name="Ben Ashby" userId="69bc255d-a722-4f5b-be80-61033e938401" providerId="ADAL" clId="{245E6AE6-3149-DF44-AB0C-B08795397732}" dt="2023-11-10T19:11:57.290" v="43" actId="2696"/>
        <pc:sldMkLst>
          <pc:docMk/>
          <pc:sldMk cId="2073581910" sldId="486"/>
        </pc:sldMkLst>
      </pc:sldChg>
      <pc:sldChg chg="del">
        <pc:chgData name="Ben Ashby" userId="69bc255d-a722-4f5b-be80-61033e938401" providerId="ADAL" clId="{245E6AE6-3149-DF44-AB0C-B08795397732}" dt="2023-11-10T19:11:58.301" v="70" actId="2696"/>
        <pc:sldMkLst>
          <pc:docMk/>
          <pc:sldMk cId="4233017756" sldId="487"/>
        </pc:sldMkLst>
      </pc:sldChg>
      <pc:sldChg chg="del">
        <pc:chgData name="Ben Ashby" userId="69bc255d-a722-4f5b-be80-61033e938401" providerId="ADAL" clId="{245E6AE6-3149-DF44-AB0C-B08795397732}" dt="2023-11-10T19:11:58.324" v="73" actId="2696"/>
        <pc:sldMkLst>
          <pc:docMk/>
          <pc:sldMk cId="2431828878" sldId="488"/>
        </pc:sldMkLst>
      </pc:sldChg>
      <pc:sldChg chg="del">
        <pc:chgData name="Ben Ashby" userId="69bc255d-a722-4f5b-be80-61033e938401" providerId="ADAL" clId="{245E6AE6-3149-DF44-AB0C-B08795397732}" dt="2023-11-10T19:11:58.315" v="72" actId="2696"/>
        <pc:sldMkLst>
          <pc:docMk/>
          <pc:sldMk cId="3891991244" sldId="489"/>
        </pc:sldMkLst>
      </pc:sldChg>
      <pc:sldChg chg="del">
        <pc:chgData name="Ben Ashby" userId="69bc255d-a722-4f5b-be80-61033e938401" providerId="ADAL" clId="{245E6AE6-3149-DF44-AB0C-B08795397732}" dt="2023-11-10T19:11:58.308" v="71" actId="2696"/>
        <pc:sldMkLst>
          <pc:docMk/>
          <pc:sldMk cId="4190499557" sldId="497"/>
        </pc:sldMkLst>
      </pc:sldChg>
      <pc:sldChg chg="del">
        <pc:chgData name="Ben Ashby" userId="69bc255d-a722-4f5b-be80-61033e938401" providerId="ADAL" clId="{245E6AE6-3149-DF44-AB0C-B08795397732}" dt="2023-11-10T19:12:46.936" v="120" actId="2696"/>
        <pc:sldMkLst>
          <pc:docMk/>
          <pc:sldMk cId="1640900742" sldId="499"/>
        </pc:sldMkLst>
      </pc:sldChg>
      <pc:sldChg chg="del">
        <pc:chgData name="Ben Ashby" userId="69bc255d-a722-4f5b-be80-61033e938401" providerId="ADAL" clId="{245E6AE6-3149-DF44-AB0C-B08795397732}" dt="2023-11-10T19:11:57.971" v="53" actId="2696"/>
        <pc:sldMkLst>
          <pc:docMk/>
          <pc:sldMk cId="1853986224" sldId="504"/>
        </pc:sldMkLst>
      </pc:sldChg>
      <pc:sldChg chg="del">
        <pc:chgData name="Ben Ashby" userId="69bc255d-a722-4f5b-be80-61033e938401" providerId="ADAL" clId="{245E6AE6-3149-DF44-AB0C-B08795397732}" dt="2023-11-10T19:11:56.598" v="32" actId="2696"/>
        <pc:sldMkLst>
          <pc:docMk/>
          <pc:sldMk cId="1747131256" sldId="507"/>
        </pc:sldMkLst>
      </pc:sldChg>
      <pc:sldChg chg="del">
        <pc:chgData name="Ben Ashby" userId="69bc255d-a722-4f5b-be80-61033e938401" providerId="ADAL" clId="{245E6AE6-3149-DF44-AB0C-B08795397732}" dt="2023-11-10T19:11:57.885" v="50" actId="2696"/>
        <pc:sldMkLst>
          <pc:docMk/>
          <pc:sldMk cId="3698542984" sldId="508"/>
        </pc:sldMkLst>
      </pc:sldChg>
      <pc:sldChg chg="del">
        <pc:chgData name="Ben Ashby" userId="69bc255d-a722-4f5b-be80-61033e938401" providerId="ADAL" clId="{245E6AE6-3149-DF44-AB0C-B08795397732}" dt="2023-11-10T19:11:57.956" v="51" actId="2696"/>
        <pc:sldMkLst>
          <pc:docMk/>
          <pc:sldMk cId="2852620525" sldId="509"/>
        </pc:sldMkLst>
      </pc:sldChg>
      <pc:sldChg chg="del">
        <pc:chgData name="Ben Ashby" userId="69bc255d-a722-4f5b-be80-61033e938401" providerId="ADAL" clId="{245E6AE6-3149-DF44-AB0C-B08795397732}" dt="2023-11-10T19:12:46.932" v="117" actId="2696"/>
        <pc:sldMkLst>
          <pc:docMk/>
          <pc:sldMk cId="190402024" sldId="511"/>
        </pc:sldMkLst>
      </pc:sldChg>
      <pc:sldChg chg="del">
        <pc:chgData name="Ben Ashby" userId="69bc255d-a722-4f5b-be80-61033e938401" providerId="ADAL" clId="{245E6AE6-3149-DF44-AB0C-B08795397732}" dt="2023-11-10T19:12:46.934" v="119" actId="2696"/>
        <pc:sldMkLst>
          <pc:docMk/>
          <pc:sldMk cId="236790327" sldId="512"/>
        </pc:sldMkLst>
      </pc:sldChg>
      <pc:sldChg chg="del">
        <pc:chgData name="Ben Ashby" userId="69bc255d-a722-4f5b-be80-61033e938401" providerId="ADAL" clId="{245E6AE6-3149-DF44-AB0C-B08795397732}" dt="2023-11-10T19:12:46.923" v="115" actId="2696"/>
        <pc:sldMkLst>
          <pc:docMk/>
          <pc:sldMk cId="1899511795" sldId="513"/>
        </pc:sldMkLst>
      </pc:sldChg>
      <pc:sldChg chg="del">
        <pc:chgData name="Ben Ashby" userId="69bc255d-a722-4f5b-be80-61033e938401" providerId="ADAL" clId="{245E6AE6-3149-DF44-AB0C-B08795397732}" dt="2023-11-10T19:11:56.657" v="33" actId="2696"/>
        <pc:sldMkLst>
          <pc:docMk/>
          <pc:sldMk cId="488265095" sldId="578"/>
        </pc:sldMkLst>
      </pc:sldChg>
      <pc:sldChg chg="del">
        <pc:chgData name="Ben Ashby" userId="69bc255d-a722-4f5b-be80-61033e938401" providerId="ADAL" clId="{245E6AE6-3149-DF44-AB0C-B08795397732}" dt="2023-11-10T19:12:46.937" v="121" actId="2696"/>
        <pc:sldMkLst>
          <pc:docMk/>
          <pc:sldMk cId="931755418" sldId="579"/>
        </pc:sldMkLst>
      </pc:sldChg>
      <pc:sldChg chg="del">
        <pc:chgData name="Ben Ashby" userId="69bc255d-a722-4f5b-be80-61033e938401" providerId="ADAL" clId="{245E6AE6-3149-DF44-AB0C-B08795397732}" dt="2023-11-10T19:11:58.067" v="66" actId="2696"/>
        <pc:sldMkLst>
          <pc:docMk/>
          <pc:sldMk cId="2168320425" sldId="587"/>
        </pc:sldMkLst>
      </pc:sldChg>
      <pc:sldChg chg="del">
        <pc:chgData name="Ben Ashby" userId="69bc255d-a722-4f5b-be80-61033e938401" providerId="ADAL" clId="{245E6AE6-3149-DF44-AB0C-B08795397732}" dt="2023-11-10T19:15:25.277" v="173" actId="2696"/>
        <pc:sldMkLst>
          <pc:docMk/>
          <pc:sldMk cId="3774577797" sldId="588"/>
        </pc:sldMkLst>
      </pc:sldChg>
      <pc:sldChg chg="del">
        <pc:chgData name="Ben Ashby" userId="69bc255d-a722-4f5b-be80-61033e938401" providerId="ADAL" clId="{245E6AE6-3149-DF44-AB0C-B08795397732}" dt="2023-11-10T19:11:57.992" v="55" actId="2696"/>
        <pc:sldMkLst>
          <pc:docMk/>
          <pc:sldMk cId="3891985862" sldId="592"/>
        </pc:sldMkLst>
      </pc:sldChg>
      <pc:sldChg chg="del">
        <pc:chgData name="Ben Ashby" userId="69bc255d-a722-4f5b-be80-61033e938401" providerId="ADAL" clId="{245E6AE6-3149-DF44-AB0C-B08795397732}" dt="2023-11-10T19:11:58.336" v="74" actId="2696"/>
        <pc:sldMkLst>
          <pc:docMk/>
          <pc:sldMk cId="887236460" sldId="593"/>
        </pc:sldMkLst>
      </pc:sldChg>
      <pc:sldChg chg="del">
        <pc:chgData name="Ben Ashby" userId="69bc255d-a722-4f5b-be80-61033e938401" providerId="ADAL" clId="{245E6AE6-3149-DF44-AB0C-B08795397732}" dt="2023-11-10T19:11:09.731" v="26" actId="2696"/>
        <pc:sldMkLst>
          <pc:docMk/>
          <pc:sldMk cId="5339168" sldId="594"/>
        </pc:sldMkLst>
      </pc:sldChg>
      <pc:sldChg chg="del">
        <pc:chgData name="Ben Ashby" userId="69bc255d-a722-4f5b-be80-61033e938401" providerId="ADAL" clId="{245E6AE6-3149-DF44-AB0C-B08795397732}" dt="2023-11-10T19:15:12.382" v="169" actId="2696"/>
        <pc:sldMkLst>
          <pc:docMk/>
          <pc:sldMk cId="1141006960" sldId="595"/>
        </pc:sldMkLst>
      </pc:sldChg>
      <pc:sldChg chg="addSp delSp modSp mod ord">
        <pc:chgData name="Ben Ashby" userId="69bc255d-a722-4f5b-be80-61033e938401" providerId="ADAL" clId="{245E6AE6-3149-DF44-AB0C-B08795397732}" dt="2023-11-13T23:26:00.985" v="4272" actId="20577"/>
        <pc:sldMkLst>
          <pc:docMk/>
          <pc:sldMk cId="2845721447" sldId="597"/>
        </pc:sldMkLst>
        <pc:spChg chg="mod">
          <ac:chgData name="Ben Ashby" userId="69bc255d-a722-4f5b-be80-61033e938401" providerId="ADAL" clId="{245E6AE6-3149-DF44-AB0C-B08795397732}" dt="2023-11-13T23:26:00.985" v="4272" actId="20577"/>
          <ac:spMkLst>
            <pc:docMk/>
            <pc:sldMk cId="2845721447" sldId="597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1T19:22:46.300" v="436"/>
          <ac:spMkLst>
            <pc:docMk/>
            <pc:sldMk cId="2845721447" sldId="597"/>
            <ac:spMk id="3" creationId="{532B7576-CA61-9531-AA5E-E971B77D7B9D}"/>
          </ac:spMkLst>
        </pc:spChg>
        <pc:spChg chg="add mod">
          <ac:chgData name="Ben Ashby" userId="69bc255d-a722-4f5b-be80-61033e938401" providerId="ADAL" clId="{245E6AE6-3149-DF44-AB0C-B08795397732}" dt="2023-11-13T16:55:06.345" v="1235" actId="20577"/>
          <ac:spMkLst>
            <pc:docMk/>
            <pc:sldMk cId="2845721447" sldId="597"/>
            <ac:spMk id="8" creationId="{3C0B24B6-311D-F1F9-129C-6EFE9112364F}"/>
          </ac:spMkLst>
        </pc:spChg>
        <pc:spChg chg="add mod">
          <ac:chgData name="Ben Ashby" userId="69bc255d-a722-4f5b-be80-61033e938401" providerId="ADAL" clId="{245E6AE6-3149-DF44-AB0C-B08795397732}" dt="2023-11-13T16:55:03.850" v="1228" actId="20577"/>
          <ac:spMkLst>
            <pc:docMk/>
            <pc:sldMk cId="2845721447" sldId="597"/>
            <ac:spMk id="9" creationId="{EF465683-5B17-B581-3361-C2B011E025E8}"/>
          </ac:spMkLst>
        </pc:spChg>
        <pc:spChg chg="add mod">
          <ac:chgData name="Ben Ashby" userId="69bc255d-a722-4f5b-be80-61033e938401" providerId="ADAL" clId="{245E6AE6-3149-DF44-AB0C-B08795397732}" dt="2023-11-13T16:49:14.655" v="1163" actId="1076"/>
          <ac:spMkLst>
            <pc:docMk/>
            <pc:sldMk cId="2845721447" sldId="597"/>
            <ac:spMk id="10" creationId="{FB6CEC7C-7A3C-381F-E012-E04BA44ACFB5}"/>
          </ac:spMkLst>
        </pc:spChg>
        <pc:spChg chg="add mod">
          <ac:chgData name="Ben Ashby" userId="69bc255d-a722-4f5b-be80-61033e938401" providerId="ADAL" clId="{245E6AE6-3149-DF44-AB0C-B08795397732}" dt="2023-11-13T16:49:40.119" v="1176" actId="1076"/>
          <ac:spMkLst>
            <pc:docMk/>
            <pc:sldMk cId="2845721447" sldId="597"/>
            <ac:spMk id="11" creationId="{16609420-44F4-6305-E33C-D2E88FFB866E}"/>
          </ac:spMkLst>
        </pc:spChg>
        <pc:spChg chg="add mod">
          <ac:chgData name="Ben Ashby" userId="69bc255d-a722-4f5b-be80-61033e938401" providerId="ADAL" clId="{245E6AE6-3149-DF44-AB0C-B08795397732}" dt="2023-11-13T16:49:36.050" v="1175" actId="1076"/>
          <ac:spMkLst>
            <pc:docMk/>
            <pc:sldMk cId="2845721447" sldId="597"/>
            <ac:spMk id="12" creationId="{F471552E-478D-AA97-3588-03C1D1A2A2AA}"/>
          </ac:spMkLst>
        </pc:spChg>
        <pc:picChg chg="add mod modCrop">
          <ac:chgData name="Ben Ashby" userId="69bc255d-a722-4f5b-be80-61033e938401" providerId="ADAL" clId="{245E6AE6-3149-DF44-AB0C-B08795397732}" dt="2023-11-13T16:48:09.907" v="1103" actId="14100"/>
          <ac:picMkLst>
            <pc:docMk/>
            <pc:sldMk cId="2845721447" sldId="597"/>
            <ac:picMk id="5" creationId="{2D2BB007-D350-69F7-2243-87D8AEA24139}"/>
          </ac:picMkLst>
        </pc:picChg>
        <pc:picChg chg="add del mod modCrop">
          <ac:chgData name="Ben Ashby" userId="69bc255d-a722-4f5b-be80-61033e938401" providerId="ADAL" clId="{245E6AE6-3149-DF44-AB0C-B08795397732}" dt="2023-11-13T16:48:03.785" v="1099" actId="478"/>
          <ac:picMkLst>
            <pc:docMk/>
            <pc:sldMk cId="2845721447" sldId="597"/>
            <ac:picMk id="6" creationId="{02810550-C908-2167-39ED-5ECC9F34F5FB}"/>
          </ac:picMkLst>
        </pc:picChg>
        <pc:picChg chg="del">
          <ac:chgData name="Ben Ashby" userId="69bc255d-a722-4f5b-be80-61033e938401" providerId="ADAL" clId="{245E6AE6-3149-DF44-AB0C-B08795397732}" dt="2023-11-10T19:12:48.279" v="123" actId="478"/>
          <ac:picMkLst>
            <pc:docMk/>
            <pc:sldMk cId="2845721447" sldId="597"/>
            <ac:picMk id="7" creationId="{B211D476-157A-0B48-AE29-8A5933E2324C}"/>
          </ac:picMkLst>
        </pc:picChg>
      </pc:sldChg>
      <pc:sldChg chg="addSp delSp modSp mod ord">
        <pc:chgData name="Ben Ashby" userId="69bc255d-a722-4f5b-be80-61033e938401" providerId="ADAL" clId="{245E6AE6-3149-DF44-AB0C-B08795397732}" dt="2023-11-13T23:25:55.883" v="4269" actId="20577"/>
        <pc:sldMkLst>
          <pc:docMk/>
          <pc:sldMk cId="1053698463" sldId="598"/>
        </pc:sldMkLst>
        <pc:spChg chg="del">
          <ac:chgData name="Ben Ashby" userId="69bc255d-a722-4f5b-be80-61033e938401" providerId="ADAL" clId="{245E6AE6-3149-DF44-AB0C-B08795397732}" dt="2023-11-10T19:12:07.794" v="77" actId="478"/>
          <ac:spMkLst>
            <pc:docMk/>
            <pc:sldMk cId="1053698463" sldId="598"/>
            <ac:spMk id="3" creationId="{58D08CF0-ECA8-3453-21C3-8870D8B3C3F3}"/>
          </ac:spMkLst>
        </pc:spChg>
        <pc:spChg chg="add del mod">
          <ac:chgData name="Ben Ashby" userId="69bc255d-a722-4f5b-be80-61033e938401" providerId="ADAL" clId="{245E6AE6-3149-DF44-AB0C-B08795397732}" dt="2023-11-11T19:28:53.916" v="595" actId="478"/>
          <ac:spMkLst>
            <pc:docMk/>
            <pc:sldMk cId="1053698463" sldId="598"/>
            <ac:spMk id="6" creationId="{2D491B17-E5BA-D5D0-9C42-48FF204DC66D}"/>
          </ac:spMkLst>
        </pc:spChg>
        <pc:spChg chg="add del mod">
          <ac:chgData name="Ben Ashby" userId="69bc255d-a722-4f5b-be80-61033e938401" providerId="ADAL" clId="{245E6AE6-3149-DF44-AB0C-B08795397732}" dt="2023-11-11T19:28:53.916" v="595" actId="478"/>
          <ac:spMkLst>
            <pc:docMk/>
            <pc:sldMk cId="1053698463" sldId="598"/>
            <ac:spMk id="7" creationId="{D0FFAFFB-D965-5AC7-91D6-15D3086F2003}"/>
          </ac:spMkLst>
        </pc:spChg>
        <pc:spChg chg="del">
          <ac:chgData name="Ben Ashby" userId="69bc255d-a722-4f5b-be80-61033e938401" providerId="ADAL" clId="{245E6AE6-3149-DF44-AB0C-B08795397732}" dt="2023-11-11T19:17:34.512" v="344" actId="478"/>
          <ac:spMkLst>
            <pc:docMk/>
            <pc:sldMk cId="1053698463" sldId="598"/>
            <ac:spMk id="9" creationId="{FBD77755-A330-D378-E998-100E495A04E5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10" creationId="{909B4FBF-7066-F2D6-C15B-769D3BA97960}"/>
          </ac:spMkLst>
        </pc:spChg>
        <pc:spChg chg="del">
          <ac:chgData name="Ben Ashby" userId="69bc255d-a722-4f5b-be80-61033e938401" providerId="ADAL" clId="{245E6AE6-3149-DF44-AB0C-B08795397732}" dt="2023-11-10T19:12:06.154" v="76" actId="478"/>
          <ac:spMkLst>
            <pc:docMk/>
            <pc:sldMk cId="1053698463" sldId="598"/>
            <ac:spMk id="11" creationId="{40B7E240-A385-E2B7-3BB7-D89F4F61E639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12" creationId="{00D5F593-9F9F-77D7-43C9-05D8011F94E3}"/>
          </ac:spMkLst>
        </pc:spChg>
        <pc:spChg chg="mod">
          <ac:chgData name="Ben Ashby" userId="69bc255d-a722-4f5b-be80-61033e938401" providerId="ADAL" clId="{245E6AE6-3149-DF44-AB0C-B08795397732}" dt="2023-11-13T23:25:55.883" v="4269" actId="20577"/>
          <ac:spMkLst>
            <pc:docMk/>
            <pc:sldMk cId="1053698463" sldId="598"/>
            <ac:spMk id="15" creationId="{72B4B371-4841-B82A-61F0-49C6DAE7E246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29" creationId="{625389A2-0BAD-EA64-F229-E9312826DD83}"/>
          </ac:spMkLst>
        </pc:spChg>
        <pc:spChg chg="del">
          <ac:chgData name="Ben Ashby" userId="69bc255d-a722-4f5b-be80-61033e938401" providerId="ADAL" clId="{245E6AE6-3149-DF44-AB0C-B08795397732}" dt="2023-11-10T19:12:07.794" v="77" actId="478"/>
          <ac:spMkLst>
            <pc:docMk/>
            <pc:sldMk cId="1053698463" sldId="598"/>
            <ac:spMk id="30" creationId="{DC3045B0-495A-824A-B377-57A88BAF5347}"/>
          </ac:spMkLst>
        </pc:spChg>
        <pc:spChg chg="del">
          <ac:chgData name="Ben Ashby" userId="69bc255d-a722-4f5b-be80-61033e938401" providerId="ADAL" clId="{245E6AE6-3149-DF44-AB0C-B08795397732}" dt="2023-11-10T19:12:09.398" v="78" actId="478"/>
          <ac:spMkLst>
            <pc:docMk/>
            <pc:sldMk cId="1053698463" sldId="598"/>
            <ac:spMk id="31" creationId="{B3359D25-EFE7-D31A-CEB7-A1FD5F2A94A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3" creationId="{A89A4710-8D10-FAF3-B8B3-8BDF99FD4814}"/>
          </ac:spMkLst>
        </pc:spChg>
        <pc:spChg chg="add del mod">
          <ac:chgData name="Ben Ashby" userId="69bc255d-a722-4f5b-be80-61033e938401" providerId="ADAL" clId="{245E6AE6-3149-DF44-AB0C-B08795397732}" dt="2023-11-11T19:28:49.640" v="594"/>
          <ac:spMkLst>
            <pc:docMk/>
            <pc:sldMk cId="1053698463" sldId="598"/>
            <ac:spMk id="34" creationId="{865554D9-7E6E-C4AD-8344-C298641A9E3F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5" creationId="{B818FCAD-7FE6-2540-D3E3-839D64A8A673}"/>
          </ac:spMkLst>
        </pc:spChg>
        <pc:spChg chg="del mod">
          <ac:chgData name="Ben Ashby" userId="69bc255d-a722-4f5b-be80-61033e938401" providerId="ADAL" clId="{245E6AE6-3149-DF44-AB0C-B08795397732}" dt="2023-11-11T19:17:10.591" v="341" actId="21"/>
          <ac:spMkLst>
            <pc:docMk/>
            <pc:sldMk cId="1053698463" sldId="598"/>
            <ac:spMk id="36" creationId="{507BFC36-E3E0-0962-F137-44833B250B01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7" creationId="{FC35FC05-24A3-5200-9757-953A037D7FD1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38" creationId="{46160D34-EBD7-9616-9584-F3E40EF96A1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0" creationId="{18FF3AD8-1781-B69B-69F0-83D112B549EE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7" creationId="{629DF81F-69DC-40E7-652A-3B4B2A28C8CD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48" creationId="{B9C7317E-49DB-FA0C-A083-C766C8A6B5B8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56" creationId="{69D7E3B4-78E7-BADF-4C5B-A9C481F94C05}"/>
          </ac:spMkLst>
        </pc:spChg>
        <pc:spChg chg="add del mod">
          <ac:chgData name="Ben Ashby" userId="69bc255d-a722-4f5b-be80-61033e938401" providerId="ADAL" clId="{245E6AE6-3149-DF44-AB0C-B08795397732}" dt="2023-11-13T17:35:45.395" v="1555" actId="478"/>
          <ac:spMkLst>
            <pc:docMk/>
            <pc:sldMk cId="1053698463" sldId="598"/>
            <ac:spMk id="61" creationId="{D04C70E3-DDB9-337E-C15F-DD588E6CEFE3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2" creationId="{AB345597-6F0E-0181-BB1A-AF78EEBE543A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3" creationId="{D1688574-8FFF-931A-A24A-5F28AF8FD49B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4" creationId="{4DEFF1E1-E86D-5AE7-819D-83C73FCBED29}"/>
          </ac:spMkLst>
        </pc:spChg>
        <pc:spChg chg="add mod">
          <ac:chgData name="Ben Ashby" userId="69bc255d-a722-4f5b-be80-61033e938401" providerId="ADAL" clId="{245E6AE6-3149-DF44-AB0C-B08795397732}" dt="2023-11-13T17:39:38.912" v="1617" actId="20577"/>
          <ac:spMkLst>
            <pc:docMk/>
            <pc:sldMk cId="1053698463" sldId="598"/>
            <ac:spMk id="65" creationId="{4C177E65-11AD-8B95-F9F0-C30F3ADE2E97}"/>
          </ac:spMkLst>
        </pc:spChg>
        <pc:spChg chg="add mod">
          <ac:chgData name="Ben Ashby" userId="69bc255d-a722-4f5b-be80-61033e938401" providerId="ADAL" clId="{245E6AE6-3149-DF44-AB0C-B08795397732}" dt="2023-11-13T17:37:45.800" v="1589" actId="1076"/>
          <ac:spMkLst>
            <pc:docMk/>
            <pc:sldMk cId="1053698463" sldId="598"/>
            <ac:spMk id="66" creationId="{066FEEA2-7EFD-C8CC-44B6-89F3D6F40C26}"/>
          </ac:spMkLst>
        </pc:spChg>
        <pc:grpChg chg="del">
          <ac:chgData name="Ben Ashby" userId="69bc255d-a722-4f5b-be80-61033e938401" providerId="ADAL" clId="{245E6AE6-3149-DF44-AB0C-B08795397732}" dt="2023-11-10T19:12:06.154" v="76" actId="478"/>
          <ac:grpSpMkLst>
            <pc:docMk/>
            <pc:sldMk cId="1053698463" sldId="598"/>
            <ac:grpSpMk id="23" creationId="{BDB5104B-EAAB-9BCE-CDCC-97116F1ADD64}"/>
          </ac:grpSpMkLst>
        </pc:grpChg>
        <pc:picChg chg="add del mod modCrop">
          <ac:chgData name="Ben Ashby" userId="69bc255d-a722-4f5b-be80-61033e938401" providerId="ADAL" clId="{245E6AE6-3149-DF44-AB0C-B08795397732}" dt="2023-11-13T16:31:51.791" v="784" actId="478"/>
          <ac:picMkLst>
            <pc:docMk/>
            <pc:sldMk cId="1053698463" sldId="598"/>
            <ac:picMk id="5" creationId="{BBB4DD1E-9310-9FCF-18B8-52B8D6E86C19}"/>
          </ac:picMkLst>
        </pc:picChg>
        <pc:picChg chg="del">
          <ac:chgData name="Ben Ashby" userId="69bc255d-a722-4f5b-be80-61033e938401" providerId="ADAL" clId="{245E6AE6-3149-DF44-AB0C-B08795397732}" dt="2023-11-11T19:17:34.512" v="344" actId="478"/>
          <ac:picMkLst>
            <pc:docMk/>
            <pc:sldMk cId="1053698463" sldId="598"/>
            <ac:picMk id="8" creationId="{1307497B-295D-99A9-E491-C88A8E09EFE9}"/>
          </ac:picMkLst>
        </pc:picChg>
        <pc:cxnChg chg="del">
          <ac:chgData name="Ben Ashby" userId="69bc255d-a722-4f5b-be80-61033e938401" providerId="ADAL" clId="{245E6AE6-3149-DF44-AB0C-B08795397732}" dt="2023-11-10T19:12:07.794" v="77" actId="478"/>
          <ac:cxnSpMkLst>
            <pc:docMk/>
            <pc:sldMk cId="1053698463" sldId="598"/>
            <ac:cxnSpMk id="4" creationId="{335B820D-E1EC-D1F8-CC8F-A3B41A6BDDA3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14" creationId="{A852EAC0-F315-3CE4-8A93-A6BDD765C047}"/>
          </ac:cxnSpMkLst>
        </pc:cxnChg>
        <pc:cxnChg chg="add del mod">
          <ac:chgData name="Ben Ashby" userId="69bc255d-a722-4f5b-be80-61033e938401" providerId="ADAL" clId="{245E6AE6-3149-DF44-AB0C-B08795397732}" dt="2023-11-11T19:28:53.916" v="595" actId="478"/>
          <ac:cxnSpMkLst>
            <pc:docMk/>
            <pc:sldMk cId="1053698463" sldId="598"/>
            <ac:cxnSpMk id="16" creationId="{7F030544-FBED-7B75-9B51-994ABFEFA3E3}"/>
          </ac:cxnSpMkLst>
        </pc:cxnChg>
        <pc:cxnChg chg="add del mod">
          <ac:chgData name="Ben Ashby" userId="69bc255d-a722-4f5b-be80-61033e938401" providerId="ADAL" clId="{245E6AE6-3149-DF44-AB0C-B08795397732}" dt="2023-11-11T19:24:10.937" v="451" actId="478"/>
          <ac:cxnSpMkLst>
            <pc:docMk/>
            <pc:sldMk cId="1053698463" sldId="598"/>
            <ac:cxnSpMk id="19" creationId="{D6454EC1-3106-7135-C9D7-E667EA9625F3}"/>
          </ac:cxnSpMkLst>
        </pc:cxnChg>
        <pc:cxnChg chg="del">
          <ac:chgData name="Ben Ashby" userId="69bc255d-a722-4f5b-be80-61033e938401" providerId="ADAL" clId="{245E6AE6-3149-DF44-AB0C-B08795397732}" dt="2023-11-10T19:12:07.794" v="77" actId="478"/>
          <ac:cxnSpMkLst>
            <pc:docMk/>
            <pc:sldMk cId="1053698463" sldId="598"/>
            <ac:cxnSpMk id="28" creationId="{040F9C1E-9428-7AA2-ACED-6D7C4A110D6A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39" creationId="{D22D4D0E-8842-B2CA-8515-DFDB3116731D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41" creationId="{9D92F3F8-1AB2-700F-023F-A99568ADD675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43" creationId="{3B58AE9B-94BE-8CE5-BF3A-D10F1C1E364A}"/>
          </ac:cxnSpMkLst>
        </pc:cxnChg>
        <pc:cxnChg chg="add del mod">
          <ac:chgData name="Ben Ashby" userId="69bc255d-a722-4f5b-be80-61033e938401" providerId="ADAL" clId="{245E6AE6-3149-DF44-AB0C-B08795397732}" dt="2023-11-11T19:34:13.748" v="753" actId="478"/>
          <ac:cxnSpMkLst>
            <pc:docMk/>
            <pc:sldMk cId="1053698463" sldId="598"/>
            <ac:cxnSpMk id="49" creationId="{8DF8A749-F756-6775-6FB6-26136384532D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0" creationId="{A514676E-6D34-A076-7E43-227003804985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5" creationId="{06DFB6FC-D8A1-5DD5-B815-499B57FFC316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57" creationId="{7D405233-8129-2A8B-176C-07FDE98B68BC}"/>
          </ac:cxnSpMkLst>
        </pc:cxnChg>
        <pc:cxnChg chg="add del mod">
          <ac:chgData name="Ben Ashby" userId="69bc255d-a722-4f5b-be80-61033e938401" providerId="ADAL" clId="{245E6AE6-3149-DF44-AB0C-B08795397732}" dt="2023-11-13T17:35:45.395" v="1555" actId="478"/>
          <ac:cxnSpMkLst>
            <pc:docMk/>
            <pc:sldMk cId="1053698463" sldId="598"/>
            <ac:cxnSpMk id="60" creationId="{2BB4CD66-77C7-D452-75A7-2DF2B44FC1A8}"/>
          </ac:cxnSpMkLst>
        </pc:cxnChg>
        <pc:cxnChg chg="add mod">
          <ac:chgData name="Ben Ashby" userId="69bc255d-a722-4f5b-be80-61033e938401" providerId="ADAL" clId="{245E6AE6-3149-DF44-AB0C-B08795397732}" dt="2023-11-13T17:38:36.754" v="1610" actId="1582"/>
          <ac:cxnSpMkLst>
            <pc:docMk/>
            <pc:sldMk cId="1053698463" sldId="598"/>
            <ac:cxnSpMk id="68" creationId="{0DF3523E-592D-D2C3-2E48-DEF12B512721}"/>
          </ac:cxnSpMkLst>
        </pc:cxnChg>
        <pc:cxnChg chg="add mod">
          <ac:chgData name="Ben Ashby" userId="69bc255d-a722-4f5b-be80-61033e938401" providerId="ADAL" clId="{245E6AE6-3149-DF44-AB0C-B08795397732}" dt="2023-11-13T17:38:43.599" v="1612" actId="1076"/>
          <ac:cxnSpMkLst>
            <pc:docMk/>
            <pc:sldMk cId="1053698463" sldId="598"/>
            <ac:cxnSpMk id="70" creationId="{A5A18ED9-6E00-757F-E680-034F55AF5D1E}"/>
          </ac:cxnSpMkLst>
        </pc:cxnChg>
        <pc:cxnChg chg="add mod">
          <ac:chgData name="Ben Ashby" userId="69bc255d-a722-4f5b-be80-61033e938401" providerId="ADAL" clId="{245E6AE6-3149-DF44-AB0C-B08795397732}" dt="2023-11-13T17:38:47.800" v="1614" actId="1076"/>
          <ac:cxnSpMkLst>
            <pc:docMk/>
            <pc:sldMk cId="1053698463" sldId="598"/>
            <ac:cxnSpMk id="71" creationId="{863A53A4-1222-B5FE-44B9-BF9B227BCEFA}"/>
          </ac:cxnSpMkLst>
        </pc:cxnChg>
        <pc:cxnChg chg="add mod">
          <ac:chgData name="Ben Ashby" userId="69bc255d-a722-4f5b-be80-61033e938401" providerId="ADAL" clId="{245E6AE6-3149-DF44-AB0C-B08795397732}" dt="2023-11-13T17:38:53.174" v="1616" actId="1076"/>
          <ac:cxnSpMkLst>
            <pc:docMk/>
            <pc:sldMk cId="1053698463" sldId="598"/>
            <ac:cxnSpMk id="72" creationId="{85A2C1F0-AD80-7C5B-B57F-CB06789A3FAC}"/>
          </ac:cxnSpMkLst>
        </pc:cxnChg>
      </pc:sldChg>
      <pc:sldChg chg="del">
        <pc:chgData name="Ben Ashby" userId="69bc255d-a722-4f5b-be80-61033e938401" providerId="ADAL" clId="{245E6AE6-3149-DF44-AB0C-B08795397732}" dt="2023-11-10T19:12:46.921" v="114" actId="2696"/>
        <pc:sldMkLst>
          <pc:docMk/>
          <pc:sldMk cId="3940079268" sldId="602"/>
        </pc:sldMkLst>
      </pc:sldChg>
      <pc:sldChg chg="del">
        <pc:chgData name="Ben Ashby" userId="69bc255d-a722-4f5b-be80-61033e938401" providerId="ADAL" clId="{245E6AE6-3149-DF44-AB0C-B08795397732}" dt="2023-11-10T19:12:46.933" v="118" actId="2696"/>
        <pc:sldMkLst>
          <pc:docMk/>
          <pc:sldMk cId="3948803964" sldId="603"/>
        </pc:sldMkLst>
      </pc:sldChg>
      <pc:sldChg chg="del">
        <pc:chgData name="Ben Ashby" userId="69bc255d-a722-4f5b-be80-61033e938401" providerId="ADAL" clId="{245E6AE6-3149-DF44-AB0C-B08795397732}" dt="2023-11-10T19:12:46.930" v="116" actId="2696"/>
        <pc:sldMkLst>
          <pc:docMk/>
          <pc:sldMk cId="3414419523" sldId="604"/>
        </pc:sldMkLst>
      </pc:sldChg>
      <pc:sldChg chg="del">
        <pc:chgData name="Ben Ashby" userId="69bc255d-a722-4f5b-be80-61033e938401" providerId="ADAL" clId="{245E6AE6-3149-DF44-AB0C-B08795397732}" dt="2023-11-10T19:12:46.941" v="122" actId="2696"/>
        <pc:sldMkLst>
          <pc:docMk/>
          <pc:sldMk cId="242298628" sldId="605"/>
        </pc:sldMkLst>
      </pc:sldChg>
      <pc:sldChg chg="del">
        <pc:chgData name="Ben Ashby" userId="69bc255d-a722-4f5b-be80-61033e938401" providerId="ADAL" clId="{245E6AE6-3149-DF44-AB0C-B08795397732}" dt="2023-11-10T19:12:49.471" v="124" actId="2696"/>
        <pc:sldMkLst>
          <pc:docMk/>
          <pc:sldMk cId="1369104352" sldId="606"/>
        </pc:sldMkLst>
      </pc:sldChg>
      <pc:sldChg chg="del">
        <pc:chgData name="Ben Ashby" userId="69bc255d-a722-4f5b-be80-61033e938401" providerId="ADAL" clId="{245E6AE6-3149-DF44-AB0C-B08795397732}" dt="2023-11-10T19:12:50.655" v="125" actId="2696"/>
        <pc:sldMkLst>
          <pc:docMk/>
          <pc:sldMk cId="3095966389" sldId="607"/>
        </pc:sldMkLst>
      </pc:sldChg>
      <pc:sldChg chg="addSp delSp modSp del mod ord">
        <pc:chgData name="Ben Ashby" userId="69bc255d-a722-4f5b-be80-61033e938401" providerId="ADAL" clId="{245E6AE6-3149-DF44-AB0C-B08795397732}" dt="2023-11-16T02:32:05.346" v="5737" actId="2696"/>
        <pc:sldMkLst>
          <pc:docMk/>
          <pc:sldMk cId="696096425" sldId="611"/>
        </pc:sldMkLst>
        <pc:spChg chg="del mod">
          <ac:chgData name="Ben Ashby" userId="69bc255d-a722-4f5b-be80-61033e938401" providerId="ADAL" clId="{245E6AE6-3149-DF44-AB0C-B08795397732}" dt="2023-11-13T23:42:22.585" v="4493" actId="478"/>
          <ac:spMkLst>
            <pc:docMk/>
            <pc:sldMk cId="696096425" sldId="611"/>
            <ac:spMk id="423" creationId="{641B5EFE-F571-573E-23D7-B1007981DCBE}"/>
          </ac:spMkLst>
        </pc:spChg>
        <pc:picChg chg="add del mod modCrop">
          <ac:chgData name="Ben Ashby" userId="69bc255d-a722-4f5b-be80-61033e938401" providerId="ADAL" clId="{245E6AE6-3149-DF44-AB0C-B08795397732}" dt="2023-11-13T18:18:44.591" v="2258" actId="478"/>
          <ac:picMkLst>
            <pc:docMk/>
            <pc:sldMk cId="696096425" sldId="611"/>
            <ac:picMk id="3" creationId="{97D628EA-3724-FC78-FF91-06198C82538F}"/>
          </ac:picMkLst>
        </pc:picChg>
        <pc:picChg chg="add del mod">
          <ac:chgData name="Ben Ashby" userId="69bc255d-a722-4f5b-be80-61033e938401" providerId="ADAL" clId="{245E6AE6-3149-DF44-AB0C-B08795397732}" dt="2023-11-13T23:42:22.585" v="4493" actId="478"/>
          <ac:picMkLst>
            <pc:docMk/>
            <pc:sldMk cId="696096425" sldId="611"/>
            <ac:picMk id="5" creationId="{7630B403-91D2-798F-5151-5D6170B012EE}"/>
          </ac:picMkLst>
        </pc:picChg>
        <pc:picChg chg="del">
          <ac:chgData name="Ben Ashby" userId="69bc255d-a722-4f5b-be80-61033e938401" providerId="ADAL" clId="{245E6AE6-3149-DF44-AB0C-B08795397732}" dt="2023-11-11T19:15:05.393" v="330" actId="478"/>
          <ac:picMkLst>
            <pc:docMk/>
            <pc:sldMk cId="696096425" sldId="611"/>
            <ac:picMk id="420" creationId="{F97A9345-1C72-E2B8-9DDF-B655A2A7F37B}"/>
          </ac:picMkLst>
        </pc:picChg>
        <pc:picChg chg="add">
          <ac:chgData name="Ben Ashby" userId="69bc255d-a722-4f5b-be80-61033e938401" providerId="ADAL" clId="{245E6AE6-3149-DF44-AB0C-B08795397732}" dt="2023-11-13T23:42:42.688" v="4494"/>
          <ac:picMkLst>
            <pc:docMk/>
            <pc:sldMk cId="696096425" sldId="611"/>
            <ac:picMk id="2050" creationId="{0A05F727-46F0-3AD9-4A60-64EB3898B952}"/>
          </ac:picMkLst>
        </pc:picChg>
        <pc:picChg chg="del">
          <ac:chgData name="Ben Ashby" userId="69bc255d-a722-4f5b-be80-61033e938401" providerId="ADAL" clId="{245E6AE6-3149-DF44-AB0C-B08795397732}" dt="2023-11-10T19:11:28.202" v="29" actId="478"/>
          <ac:picMkLst>
            <pc:docMk/>
            <pc:sldMk cId="696096425" sldId="611"/>
            <ac:picMk id="3074" creationId="{0A31146D-443F-A7C9-56C9-D958F247BF09}"/>
          </ac:picMkLst>
        </pc:picChg>
      </pc:sldChg>
      <pc:sldChg chg="add">
        <pc:chgData name="Ben Ashby" userId="69bc255d-a722-4f5b-be80-61033e938401" providerId="ADAL" clId="{245E6AE6-3149-DF44-AB0C-B08795397732}" dt="2023-11-16T02:32:11.275" v="5738"/>
        <pc:sldMkLst>
          <pc:docMk/>
          <pc:sldMk cId="835803718" sldId="611"/>
        </pc:sldMkLst>
      </pc:sldChg>
      <pc:sldChg chg="addSp delSp modSp add mod">
        <pc:chgData name="Ben Ashby" userId="69bc255d-a722-4f5b-be80-61033e938401" providerId="ADAL" clId="{245E6AE6-3149-DF44-AB0C-B08795397732}" dt="2023-11-13T22:15:24.328" v="3386"/>
        <pc:sldMkLst>
          <pc:docMk/>
          <pc:sldMk cId="60686398" sldId="612"/>
        </pc:sldMkLst>
        <pc:spChg chg="add mod">
          <ac:chgData name="Ben Ashby" userId="69bc255d-a722-4f5b-be80-61033e938401" providerId="ADAL" clId="{245E6AE6-3149-DF44-AB0C-B08795397732}" dt="2023-11-13T16:42:36.275" v="950" actId="1076"/>
          <ac:spMkLst>
            <pc:docMk/>
            <pc:sldMk cId="60686398" sldId="612"/>
            <ac:spMk id="2" creationId="{836F6ADB-ED66-6A2A-B1C6-F0F9E02DBDC7}"/>
          </ac:spMkLst>
        </pc:spChg>
        <pc:spChg chg="add mod">
          <ac:chgData name="Ben Ashby" userId="69bc255d-a722-4f5b-be80-61033e938401" providerId="ADAL" clId="{245E6AE6-3149-DF44-AB0C-B08795397732}" dt="2023-11-13T16:42:36.275" v="950" actId="1076"/>
          <ac:spMkLst>
            <pc:docMk/>
            <pc:sldMk cId="60686398" sldId="612"/>
            <ac:spMk id="3" creationId="{C9A7B3B2-B888-8F11-4720-16F0C8458D96}"/>
          </ac:spMkLst>
        </pc:spChg>
        <pc:spChg chg="add mod">
          <ac:chgData name="Ben Ashby" userId="69bc255d-a722-4f5b-be80-61033e938401" providerId="ADAL" clId="{245E6AE6-3149-DF44-AB0C-B08795397732}" dt="2023-11-13T22:15:24.328" v="3386"/>
          <ac:spMkLst>
            <pc:docMk/>
            <pc:sldMk cId="60686398" sldId="612"/>
            <ac:spMk id="4" creationId="{0AD16353-00ED-36B6-1DD9-EECE1D33AF1F}"/>
          </ac:spMkLst>
        </pc:spChg>
        <pc:spChg chg="add del mod">
          <ac:chgData name="Ben Ashby" userId="69bc255d-a722-4f5b-be80-61033e938401" providerId="ADAL" clId="{245E6AE6-3149-DF44-AB0C-B08795397732}" dt="2023-11-13T16:39:06.316" v="909"/>
          <ac:spMkLst>
            <pc:docMk/>
            <pc:sldMk cId="60686398" sldId="612"/>
            <ac:spMk id="13" creationId="{EAC0FA1A-92ED-0FCF-46EA-F0E8BC44F907}"/>
          </ac:spMkLst>
        </pc:spChg>
        <pc:spChg chg="mod">
          <ac:chgData name="Ben Ashby" userId="69bc255d-a722-4f5b-be80-61033e938401" providerId="ADAL" clId="{245E6AE6-3149-DF44-AB0C-B08795397732}" dt="2023-11-11T19:13:35.713" v="329" actId="20577"/>
          <ac:spMkLst>
            <pc:docMk/>
            <pc:sldMk cId="60686398" sldId="612"/>
            <ac:spMk id="15" creationId="{97120A0B-9873-5F4C-B3DA-B26F1926857F}"/>
          </ac:spMkLst>
        </pc:spChg>
        <pc:spChg chg="add mod topLvl">
          <ac:chgData name="Ben Ashby" userId="69bc255d-a722-4f5b-be80-61033e938401" providerId="ADAL" clId="{245E6AE6-3149-DF44-AB0C-B08795397732}" dt="2023-11-13T16:41:42.354" v="938" actId="164"/>
          <ac:spMkLst>
            <pc:docMk/>
            <pc:sldMk cId="60686398" sldId="612"/>
            <ac:spMk id="16" creationId="{33BF13CD-C912-5640-432E-37D6CDAEA4DF}"/>
          </ac:spMkLst>
        </pc:spChg>
        <pc:spChg chg="add del mod">
          <ac:chgData name="Ben Ashby" userId="69bc255d-a722-4f5b-be80-61033e938401" providerId="ADAL" clId="{245E6AE6-3149-DF44-AB0C-B08795397732}" dt="2023-11-13T16:42:37.806" v="952"/>
          <ac:spMkLst>
            <pc:docMk/>
            <pc:sldMk cId="60686398" sldId="612"/>
            <ac:spMk id="23" creationId="{1DE5CEDB-AB21-E636-6C5B-BAB046177766}"/>
          </ac:spMkLst>
        </pc:spChg>
        <pc:grpChg chg="add del mod topLvl">
          <ac:chgData name="Ben Ashby" userId="69bc255d-a722-4f5b-be80-61033e938401" providerId="ADAL" clId="{245E6AE6-3149-DF44-AB0C-B08795397732}" dt="2023-11-13T16:41:35.847" v="937" actId="478"/>
          <ac:grpSpMkLst>
            <pc:docMk/>
            <pc:sldMk cId="60686398" sldId="612"/>
            <ac:grpSpMk id="14" creationId="{1297332B-4330-11D4-FDB0-01E137646734}"/>
          </ac:grpSpMkLst>
        </pc:grpChg>
        <pc:grpChg chg="add del mod">
          <ac:chgData name="Ben Ashby" userId="69bc255d-a722-4f5b-be80-61033e938401" providerId="ADAL" clId="{245E6AE6-3149-DF44-AB0C-B08795397732}" dt="2023-11-13T16:40:31.704" v="925" actId="165"/>
          <ac:grpSpMkLst>
            <pc:docMk/>
            <pc:sldMk cId="60686398" sldId="612"/>
            <ac:grpSpMk id="17" creationId="{3DB9B386-BC20-E292-2BB8-04BA5DD85DCA}"/>
          </ac:grpSpMkLst>
        </pc:grpChg>
        <pc:grpChg chg="add mod">
          <ac:chgData name="Ben Ashby" userId="69bc255d-a722-4f5b-be80-61033e938401" providerId="ADAL" clId="{245E6AE6-3149-DF44-AB0C-B08795397732}" dt="2023-11-13T16:42:36.275" v="950" actId="1076"/>
          <ac:grpSpMkLst>
            <pc:docMk/>
            <pc:sldMk cId="60686398" sldId="612"/>
            <ac:grpSpMk id="20" creationId="{9116D472-A6D1-E2B1-40D5-29E1B9D451F7}"/>
          </ac:grpSpMkLst>
        </pc:grpChg>
        <pc:picChg chg="add del mod">
          <ac:chgData name="Ben Ashby" userId="69bc255d-a722-4f5b-be80-61033e938401" providerId="ADAL" clId="{245E6AE6-3149-DF44-AB0C-B08795397732}" dt="2023-11-13T16:37:51.788" v="889" actId="478"/>
          <ac:picMkLst>
            <pc:docMk/>
            <pc:sldMk cId="60686398" sldId="612"/>
            <ac:picMk id="6" creationId="{BB0D58D9-A2CC-7F41-2B8C-C60FE3E68AA9}"/>
          </ac:picMkLst>
        </pc:picChg>
        <pc:picChg chg="add mod">
          <ac:chgData name="Ben Ashby" userId="69bc255d-a722-4f5b-be80-61033e938401" providerId="ADAL" clId="{245E6AE6-3149-DF44-AB0C-B08795397732}" dt="2023-11-13T16:42:36.275" v="950" actId="1076"/>
          <ac:picMkLst>
            <pc:docMk/>
            <pc:sldMk cId="60686398" sldId="612"/>
            <ac:picMk id="8" creationId="{4CE981FC-A5DB-AE74-7959-438F2823409F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0" creationId="{E4F45333-BF80-E6F1-FFB0-BF5CDA1C29D8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1" creationId="{71B55656-1DAF-CD67-6767-3EFFD3F4863B}"/>
          </ac:picMkLst>
        </pc:picChg>
        <pc:picChg chg="add mod">
          <ac:chgData name="Ben Ashby" userId="69bc255d-a722-4f5b-be80-61033e938401" providerId="ADAL" clId="{245E6AE6-3149-DF44-AB0C-B08795397732}" dt="2023-11-13T16:40:31.704" v="925" actId="165"/>
          <ac:picMkLst>
            <pc:docMk/>
            <pc:sldMk cId="60686398" sldId="612"/>
            <ac:picMk id="12" creationId="{E0033D62-CD64-3877-4FC0-D8B6D968A75A}"/>
          </ac:picMkLst>
        </pc:picChg>
        <pc:picChg chg="add mod">
          <ac:chgData name="Ben Ashby" userId="69bc255d-a722-4f5b-be80-61033e938401" providerId="ADAL" clId="{245E6AE6-3149-DF44-AB0C-B08795397732}" dt="2023-11-13T16:41:42.354" v="938" actId="164"/>
          <ac:picMkLst>
            <pc:docMk/>
            <pc:sldMk cId="60686398" sldId="612"/>
            <ac:picMk id="19" creationId="{0A51A6B4-B61E-A286-0307-DE3BBA18C474}"/>
          </ac:picMkLst>
        </pc:picChg>
        <pc:picChg chg="add mod">
          <ac:chgData name="Ben Ashby" userId="69bc255d-a722-4f5b-be80-61033e938401" providerId="ADAL" clId="{245E6AE6-3149-DF44-AB0C-B08795397732}" dt="2023-11-13T16:42:36.275" v="950" actId="1076"/>
          <ac:picMkLst>
            <pc:docMk/>
            <pc:sldMk cId="60686398" sldId="612"/>
            <ac:picMk id="22" creationId="{1D71F25F-9078-59EA-B96E-AE2292C53522}"/>
          </ac:picMkLst>
        </pc:picChg>
        <pc:picChg chg="add del mod">
          <ac:chgData name="Ben Ashby" userId="69bc255d-a722-4f5b-be80-61033e938401" providerId="ADAL" clId="{245E6AE6-3149-DF44-AB0C-B08795397732}" dt="2023-11-13T16:57:28.901" v="1290" actId="21"/>
          <ac:picMkLst>
            <pc:docMk/>
            <pc:sldMk cId="60686398" sldId="612"/>
            <ac:picMk id="25" creationId="{F8914DC6-E651-B7AA-CE77-055DD81FF7D8}"/>
          </ac:picMkLst>
        </pc:picChg>
      </pc:sldChg>
      <pc:sldChg chg="del">
        <pc:chgData name="Ben Ashby" userId="69bc255d-a722-4f5b-be80-61033e938401" providerId="ADAL" clId="{245E6AE6-3149-DF44-AB0C-B08795397732}" dt="2023-11-10T19:11:58.003" v="57" actId="2696"/>
        <pc:sldMkLst>
          <pc:docMk/>
          <pc:sldMk cId="734451086" sldId="612"/>
        </pc:sldMkLst>
      </pc:sldChg>
      <pc:sldChg chg="del">
        <pc:chgData name="Ben Ashby" userId="69bc255d-a722-4f5b-be80-61033e938401" providerId="ADAL" clId="{245E6AE6-3149-DF44-AB0C-B08795397732}" dt="2023-11-10T19:11:57.997" v="56" actId="2696"/>
        <pc:sldMkLst>
          <pc:docMk/>
          <pc:sldMk cId="1816579077" sldId="613"/>
        </pc:sldMkLst>
      </pc:sldChg>
      <pc:sldChg chg="addSp delSp modSp add mod">
        <pc:chgData name="Ben Ashby" userId="69bc255d-a722-4f5b-be80-61033e938401" providerId="ADAL" clId="{245E6AE6-3149-DF44-AB0C-B08795397732}" dt="2023-11-13T23:14:32.945" v="3664" actId="20577"/>
        <pc:sldMkLst>
          <pc:docMk/>
          <pc:sldMk cId="3215894436" sldId="613"/>
        </pc:sldMkLst>
        <pc:spChg chg="mod">
          <ac:chgData name="Ben Ashby" userId="69bc255d-a722-4f5b-be80-61033e938401" providerId="ADAL" clId="{245E6AE6-3149-DF44-AB0C-B08795397732}" dt="2023-11-13T18:35:26.401" v="2584" actId="20577"/>
          <ac:spMkLst>
            <pc:docMk/>
            <pc:sldMk cId="3215894436" sldId="613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18:00:14.377" v="2077" actId="207"/>
          <ac:spMkLst>
            <pc:docMk/>
            <pc:sldMk cId="3215894436" sldId="613"/>
            <ac:spMk id="12" creationId="{F8B74CCE-4C9A-C7E1-E2CC-5F2EDECA6704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13" creationId="{59A3DF0C-77DC-90B9-11BE-776458E5F4FC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14" creationId="{FEB8375E-3597-A596-FEC7-71CA328172C7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5" creationId="{908E1710-0039-19D0-0757-F0823D12A839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6" creationId="{1EF99BD0-EE02-05D3-CA88-6D789331A084}"/>
          </ac:spMkLst>
        </pc:spChg>
        <pc:spChg chg="add del mod">
          <ac:chgData name="Ben Ashby" userId="69bc255d-a722-4f5b-be80-61033e938401" providerId="ADAL" clId="{245E6AE6-3149-DF44-AB0C-B08795397732}" dt="2023-11-13T17:57:50.323" v="1978" actId="478"/>
          <ac:spMkLst>
            <pc:docMk/>
            <pc:sldMk cId="3215894436" sldId="613"/>
            <ac:spMk id="17" creationId="{9B40BD8D-FA5F-56C3-904E-2842BC0DD463}"/>
          </ac:spMkLst>
        </pc:spChg>
        <pc:spChg chg="add del mod">
          <ac:chgData name="Ben Ashby" userId="69bc255d-a722-4f5b-be80-61033e938401" providerId="ADAL" clId="{245E6AE6-3149-DF44-AB0C-B08795397732}" dt="2023-11-13T17:57:15.901" v="1972"/>
          <ac:spMkLst>
            <pc:docMk/>
            <pc:sldMk cId="3215894436" sldId="613"/>
            <ac:spMk id="18" creationId="{B32C9B9F-5115-046D-7B2C-457154C24189}"/>
          </ac:spMkLst>
        </pc:spChg>
        <pc:spChg chg="add mod">
          <ac:chgData name="Ben Ashby" userId="69bc255d-a722-4f5b-be80-61033e938401" providerId="ADAL" clId="{245E6AE6-3149-DF44-AB0C-B08795397732}" dt="2023-11-13T18:00:14.377" v="2077" actId="207"/>
          <ac:spMkLst>
            <pc:docMk/>
            <pc:sldMk cId="3215894436" sldId="613"/>
            <ac:spMk id="19" creationId="{C9AE2FAE-4F26-A3AE-759F-AAE266970828}"/>
          </ac:spMkLst>
        </pc:spChg>
        <pc:spChg chg="add mod">
          <ac:chgData name="Ben Ashby" userId="69bc255d-a722-4f5b-be80-61033e938401" providerId="ADAL" clId="{245E6AE6-3149-DF44-AB0C-B08795397732}" dt="2023-11-13T23:14:32.945" v="3664" actId="20577"/>
          <ac:spMkLst>
            <pc:docMk/>
            <pc:sldMk cId="3215894436" sldId="613"/>
            <ac:spMk id="20" creationId="{FEABBE53-66CD-1498-21C6-BD41F02FC158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21" creationId="{682397FE-BE9F-24D1-2EE8-35E13DCEAFAA}"/>
          </ac:spMkLst>
        </pc:spChg>
        <pc:spChg chg="add mod">
          <ac:chgData name="Ben Ashby" userId="69bc255d-a722-4f5b-be80-61033e938401" providerId="ADAL" clId="{245E6AE6-3149-DF44-AB0C-B08795397732}" dt="2023-11-13T18:01:48.036" v="2162" actId="207"/>
          <ac:spMkLst>
            <pc:docMk/>
            <pc:sldMk cId="3215894436" sldId="613"/>
            <ac:spMk id="22" creationId="{D7E78396-79FA-A01F-645B-FCC69A8AD3EC}"/>
          </ac:spMkLst>
        </pc:spChg>
        <pc:picChg chg="add del mod modCrop">
          <ac:chgData name="Ben Ashby" userId="69bc255d-a722-4f5b-be80-61033e938401" providerId="ADAL" clId="{245E6AE6-3149-DF44-AB0C-B08795397732}" dt="2023-11-13T17:04:31.502" v="1406" actId="21"/>
          <ac:picMkLst>
            <pc:docMk/>
            <pc:sldMk cId="3215894436" sldId="613"/>
            <ac:picMk id="3" creationId="{B6779DDE-EC7A-F963-7657-C829FC7053EB}"/>
          </ac:picMkLst>
        </pc:picChg>
        <pc:picChg chg="add del mod modCrop">
          <ac:chgData name="Ben Ashby" userId="69bc255d-a722-4f5b-be80-61033e938401" providerId="ADAL" clId="{245E6AE6-3149-DF44-AB0C-B08795397732}" dt="2023-11-13T17:04:31.502" v="1406" actId="21"/>
          <ac:picMkLst>
            <pc:docMk/>
            <pc:sldMk cId="3215894436" sldId="613"/>
            <ac:picMk id="4" creationId="{07391CA6-F196-2890-3784-772467DA7AC6}"/>
          </ac:picMkLst>
        </pc:picChg>
        <pc:picChg chg="add mod modCrop">
          <ac:chgData name="Ben Ashby" userId="69bc255d-a722-4f5b-be80-61033e938401" providerId="ADAL" clId="{245E6AE6-3149-DF44-AB0C-B08795397732}" dt="2023-11-13T18:00:02.358" v="2076" actId="1076"/>
          <ac:picMkLst>
            <pc:docMk/>
            <pc:sldMk cId="3215894436" sldId="613"/>
            <ac:picMk id="6" creationId="{FC876EE7-E6AE-48A2-CBCF-A4CA4F023A0E}"/>
          </ac:picMkLst>
        </pc:picChg>
        <pc:picChg chg="add del mod modCrop">
          <ac:chgData name="Ben Ashby" userId="69bc255d-a722-4f5b-be80-61033e938401" providerId="ADAL" clId="{245E6AE6-3149-DF44-AB0C-B08795397732}" dt="2023-11-13T17:57:50.323" v="1978" actId="478"/>
          <ac:picMkLst>
            <pc:docMk/>
            <pc:sldMk cId="3215894436" sldId="613"/>
            <ac:picMk id="7" creationId="{C9E99635-B52B-DDD6-AB2E-9BD7D9729F4E}"/>
          </ac:picMkLst>
        </pc:picChg>
        <pc:picChg chg="add mod modCrop">
          <ac:chgData name="Ben Ashby" userId="69bc255d-a722-4f5b-be80-61033e938401" providerId="ADAL" clId="{245E6AE6-3149-DF44-AB0C-B08795397732}" dt="2023-11-13T18:00:02.358" v="2076" actId="1076"/>
          <ac:picMkLst>
            <pc:docMk/>
            <pc:sldMk cId="3215894436" sldId="613"/>
            <ac:picMk id="8" creationId="{3359F77C-7AE2-D636-B391-D2CCD2F54669}"/>
          </ac:picMkLst>
        </pc:picChg>
        <pc:picChg chg="add del mod">
          <ac:chgData name="Ben Ashby" userId="69bc255d-a722-4f5b-be80-61033e938401" providerId="ADAL" clId="{245E6AE6-3149-DF44-AB0C-B08795397732}" dt="2023-11-13T17:54:06.139" v="1847" actId="478"/>
          <ac:picMkLst>
            <pc:docMk/>
            <pc:sldMk cId="3215894436" sldId="613"/>
            <ac:picMk id="10" creationId="{B1B3ACC4-3C99-3421-9B43-5C818944A6D3}"/>
          </ac:picMkLst>
        </pc:picChg>
        <pc:picChg chg="add del mod modCrop">
          <ac:chgData name="Ben Ashby" userId="69bc255d-a722-4f5b-be80-61033e938401" providerId="ADAL" clId="{245E6AE6-3149-DF44-AB0C-B08795397732}" dt="2023-11-13T17:54:33.924" v="1854" actId="478"/>
          <ac:picMkLst>
            <pc:docMk/>
            <pc:sldMk cId="3215894436" sldId="613"/>
            <ac:picMk id="11" creationId="{B0D5C864-7937-EE85-9E4D-C4E383398CEF}"/>
          </ac:picMkLst>
        </pc:picChg>
      </pc:sldChg>
      <pc:sldChg chg="addSp delSp modSp add mod setBg">
        <pc:chgData name="Ben Ashby" userId="69bc255d-a722-4f5b-be80-61033e938401" providerId="ADAL" clId="{245E6AE6-3149-DF44-AB0C-B08795397732}" dt="2023-11-13T22:17:18.168" v="3420" actId="14100"/>
        <pc:sldMkLst>
          <pc:docMk/>
          <pc:sldMk cId="1182350849" sldId="614"/>
        </pc:sldMkLst>
        <pc:spChg chg="mod">
          <ac:chgData name="Ben Ashby" userId="69bc255d-a722-4f5b-be80-61033e938401" providerId="ADAL" clId="{245E6AE6-3149-DF44-AB0C-B08795397732}" dt="2023-11-13T22:15:01.851" v="3383" actId="26606"/>
          <ac:spMkLst>
            <pc:docMk/>
            <pc:sldMk cId="1182350849" sldId="614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2:15:50.562" v="3409" actId="1076"/>
          <ac:spMkLst>
            <pc:docMk/>
            <pc:sldMk cId="1182350849" sldId="614"/>
            <ac:spMk id="5" creationId="{16D2D167-B54B-9372-9CDA-4F218AD0E5C5}"/>
          </ac:spMkLst>
        </pc:spChg>
        <pc:spChg chg="add mod">
          <ac:chgData name="Ben Ashby" userId="69bc255d-a722-4f5b-be80-61033e938401" providerId="ADAL" clId="{245E6AE6-3149-DF44-AB0C-B08795397732}" dt="2023-11-13T22:16:27.573" v="3416" actId="1076"/>
          <ac:spMkLst>
            <pc:docMk/>
            <pc:sldMk cId="1182350849" sldId="614"/>
            <ac:spMk id="6" creationId="{29BD0639-DBCC-BD74-34CA-516AD13DE2AB}"/>
          </ac:spMkLst>
        </pc:spChg>
        <pc:spChg chg="add del">
          <ac:chgData name="Ben Ashby" userId="69bc255d-a722-4f5b-be80-61033e938401" providerId="ADAL" clId="{245E6AE6-3149-DF44-AB0C-B08795397732}" dt="2023-11-13T22:15:01.851" v="3383" actId="26606"/>
          <ac:spMkLst>
            <pc:docMk/>
            <pc:sldMk cId="1182350849" sldId="614"/>
            <ac:spMk id="9" creationId="{D4771268-CB57-404A-9271-370EB28F6090}"/>
          </ac:spMkLst>
        </pc:spChg>
        <pc:picChg chg="add mod">
          <ac:chgData name="Ben Ashby" userId="69bc255d-a722-4f5b-be80-61033e938401" providerId="ADAL" clId="{245E6AE6-3149-DF44-AB0C-B08795397732}" dt="2023-11-13T22:15:06.563" v="3384" actId="1076"/>
          <ac:picMkLst>
            <pc:docMk/>
            <pc:sldMk cId="1182350849" sldId="614"/>
            <ac:picMk id="4" creationId="{F2DADE22-2566-8038-FD41-2E920348A16D}"/>
          </ac:picMkLst>
        </pc:picChg>
        <pc:cxnChg chg="add mod">
          <ac:chgData name="Ben Ashby" userId="69bc255d-a722-4f5b-be80-61033e938401" providerId="ADAL" clId="{245E6AE6-3149-DF44-AB0C-B08795397732}" dt="2023-11-13T22:16:14.558" v="3412" actId="208"/>
          <ac:cxnSpMkLst>
            <pc:docMk/>
            <pc:sldMk cId="1182350849" sldId="614"/>
            <ac:cxnSpMk id="8" creationId="{CD363DD3-F00C-CE0A-BE3C-5BA1CD7E4CBD}"/>
          </ac:cxnSpMkLst>
        </pc:cxnChg>
        <pc:cxnChg chg="add mod">
          <ac:chgData name="Ben Ashby" userId="69bc255d-a722-4f5b-be80-61033e938401" providerId="ADAL" clId="{245E6AE6-3149-DF44-AB0C-B08795397732}" dt="2023-11-13T22:17:18.168" v="3420" actId="14100"/>
          <ac:cxnSpMkLst>
            <pc:docMk/>
            <pc:sldMk cId="1182350849" sldId="614"/>
            <ac:cxnSpMk id="10" creationId="{93E1C6DB-5274-98D1-7508-184F2C7E7A75}"/>
          </ac:cxnSpMkLst>
        </pc:cxnChg>
      </pc:sldChg>
      <pc:sldChg chg="addSp delSp modSp add del mod">
        <pc:chgData name="Ben Ashby" userId="69bc255d-a722-4f5b-be80-61033e938401" providerId="ADAL" clId="{245E6AE6-3149-DF44-AB0C-B08795397732}" dt="2023-11-13T22:01:05.427" v="3348" actId="2696"/>
        <pc:sldMkLst>
          <pc:docMk/>
          <pc:sldMk cId="2041864252" sldId="614"/>
        </pc:sldMkLst>
        <pc:spChg chg="mod">
          <ac:chgData name="Ben Ashby" userId="69bc255d-a722-4f5b-be80-61033e938401" providerId="ADAL" clId="{245E6AE6-3149-DF44-AB0C-B08795397732}" dt="2023-11-13T22:00:43.903" v="3347" actId="20577"/>
          <ac:spMkLst>
            <pc:docMk/>
            <pc:sldMk cId="2041864252" sldId="614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59:27.170" v="3275" actId="478"/>
          <ac:spMkLst>
            <pc:docMk/>
            <pc:sldMk cId="2041864252" sldId="614"/>
            <ac:spMk id="3" creationId="{DEFE2D1B-6F39-B765-6F94-6EB36C227126}"/>
          </ac:spMkLst>
        </pc:spChg>
        <pc:spChg chg="add del mod">
          <ac:chgData name="Ben Ashby" userId="69bc255d-a722-4f5b-be80-61033e938401" providerId="ADAL" clId="{245E6AE6-3149-DF44-AB0C-B08795397732}" dt="2023-11-13T21:59:27.170" v="3275" actId="478"/>
          <ac:spMkLst>
            <pc:docMk/>
            <pc:sldMk cId="2041864252" sldId="614"/>
            <ac:spMk id="4" creationId="{708A582D-111E-056A-FA27-650353EA5F18}"/>
          </ac:spMkLst>
        </pc:spChg>
        <pc:spChg chg="add del mod">
          <ac:chgData name="Ben Ashby" userId="69bc255d-a722-4f5b-be80-61033e938401" providerId="ADAL" clId="{245E6AE6-3149-DF44-AB0C-B08795397732}" dt="2023-11-13T16:47:59.758" v="1098" actId="478"/>
          <ac:spMkLst>
            <pc:docMk/>
            <pc:sldMk cId="2041864252" sldId="614"/>
            <ac:spMk id="7" creationId="{4A8D7BE0-3791-EABE-9AF4-72180390A05A}"/>
          </ac:spMkLst>
        </pc:spChg>
        <pc:picChg chg="del">
          <ac:chgData name="Ben Ashby" userId="69bc255d-a722-4f5b-be80-61033e938401" providerId="ADAL" clId="{245E6AE6-3149-DF44-AB0C-B08795397732}" dt="2023-11-13T16:46:45.681" v="1019" actId="478"/>
          <ac:picMkLst>
            <pc:docMk/>
            <pc:sldMk cId="2041864252" sldId="614"/>
            <ac:picMk id="5" creationId="{2D2BB007-D350-69F7-2243-87D8AEA24139}"/>
          </ac:picMkLst>
        </pc:picChg>
        <pc:picChg chg="del mod">
          <ac:chgData name="Ben Ashby" userId="69bc255d-a722-4f5b-be80-61033e938401" providerId="ADAL" clId="{245E6AE6-3149-DF44-AB0C-B08795397732}" dt="2023-11-13T21:59:27.170" v="3275" actId="478"/>
          <ac:picMkLst>
            <pc:docMk/>
            <pc:sldMk cId="2041864252" sldId="614"/>
            <ac:picMk id="6" creationId="{02810550-C908-2167-39ED-5ECC9F34F5FB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24:01.908" v="4242" actId="20577"/>
        <pc:sldMkLst>
          <pc:docMk/>
          <pc:sldMk cId="892978504" sldId="615"/>
        </pc:sldMkLst>
        <pc:spChg chg="del">
          <ac:chgData name="Ben Ashby" userId="69bc255d-a722-4f5b-be80-61033e938401" providerId="ADAL" clId="{245E6AE6-3149-DF44-AB0C-B08795397732}" dt="2023-11-13T21:07:27.158" v="2889" actId="478"/>
          <ac:spMkLst>
            <pc:docMk/>
            <pc:sldMk cId="892978504" sldId="61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09:08.563" v="2928" actId="478"/>
          <ac:spMkLst>
            <pc:docMk/>
            <pc:sldMk cId="892978504" sldId="615"/>
            <ac:spMk id="3" creationId="{A8256A8A-EF0A-421F-A598-400A9D146AA2}"/>
          </ac:spMkLst>
        </pc:spChg>
        <pc:spChg chg="mod">
          <ac:chgData name="Ben Ashby" userId="69bc255d-a722-4f5b-be80-61033e938401" providerId="ADAL" clId="{245E6AE6-3149-DF44-AB0C-B08795397732}" dt="2023-11-13T23:24:01.908" v="4242" actId="20577"/>
          <ac:spMkLst>
            <pc:docMk/>
            <pc:sldMk cId="892978504" sldId="615"/>
            <ac:spMk id="14" creationId="{0814FBA3-6EA6-8095-12F5-8BDBA08D33FA}"/>
          </ac:spMkLst>
        </pc:spChg>
      </pc:sldChg>
      <pc:sldChg chg="addSp delSp modSp add del mod">
        <pc:chgData name="Ben Ashby" userId="69bc255d-a722-4f5b-be80-61033e938401" providerId="ADAL" clId="{245E6AE6-3149-DF44-AB0C-B08795397732}" dt="2023-11-13T21:04:08.021" v="2724" actId="2696"/>
        <pc:sldMkLst>
          <pc:docMk/>
          <pc:sldMk cId="992759213" sldId="615"/>
        </pc:sldMkLst>
        <pc:spChg chg="mod">
          <ac:chgData name="Ben Ashby" userId="69bc255d-a722-4f5b-be80-61033e938401" providerId="ADAL" clId="{245E6AE6-3149-DF44-AB0C-B08795397732}" dt="2023-11-13T21:02:47.720" v="2592" actId="20577"/>
          <ac:spMkLst>
            <pc:docMk/>
            <pc:sldMk cId="992759213" sldId="615"/>
            <ac:spMk id="2" creationId="{077A3628-AF9F-41AB-5362-869451CF4452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8" creationId="{3C0B24B6-311D-F1F9-129C-6EFE9112364F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9" creationId="{EF465683-5B17-B581-3361-C2B011E025E8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0" creationId="{FB6CEC7C-7A3C-381F-E012-E04BA44ACFB5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1" creationId="{16609420-44F4-6305-E33C-D2E88FFB866E}"/>
          </ac:spMkLst>
        </pc:spChg>
        <pc:spChg chg="del">
          <ac:chgData name="Ben Ashby" userId="69bc255d-a722-4f5b-be80-61033e938401" providerId="ADAL" clId="{245E6AE6-3149-DF44-AB0C-B08795397732}" dt="2023-11-13T16:49:58.020" v="1178" actId="478"/>
          <ac:spMkLst>
            <pc:docMk/>
            <pc:sldMk cId="992759213" sldId="615"/>
            <ac:spMk id="12" creationId="{F471552E-478D-AA97-3588-03C1D1A2A2AA}"/>
          </ac:spMkLst>
        </pc:spChg>
        <pc:spChg chg="add mod">
          <ac:chgData name="Ben Ashby" userId="69bc255d-a722-4f5b-be80-61033e938401" providerId="ADAL" clId="{245E6AE6-3149-DF44-AB0C-B08795397732}" dt="2023-11-13T21:04:05.957" v="2723" actId="20577"/>
          <ac:spMkLst>
            <pc:docMk/>
            <pc:sldMk cId="992759213" sldId="615"/>
            <ac:spMk id="14" creationId="{0814FBA3-6EA6-8095-12F5-8BDBA08D33FA}"/>
          </ac:spMkLst>
        </pc:spChg>
        <pc:spChg chg="add del mod">
          <ac:chgData name="Ben Ashby" userId="69bc255d-a722-4f5b-be80-61033e938401" providerId="ADAL" clId="{245E6AE6-3149-DF44-AB0C-B08795397732}" dt="2023-11-13T21:02:54.036" v="2594" actId="478"/>
          <ac:spMkLst>
            <pc:docMk/>
            <pc:sldMk cId="992759213" sldId="615"/>
            <ac:spMk id="15" creationId="{55AA1936-F197-2825-8565-E84B0F1C8594}"/>
          </ac:spMkLst>
        </pc:spChg>
        <pc:spChg chg="add del mod">
          <ac:chgData name="Ben Ashby" userId="69bc255d-a722-4f5b-be80-61033e938401" providerId="ADAL" clId="{245E6AE6-3149-DF44-AB0C-B08795397732}" dt="2023-11-13T17:05:45.537" v="1448"/>
          <ac:spMkLst>
            <pc:docMk/>
            <pc:sldMk cId="992759213" sldId="615"/>
            <ac:spMk id="16" creationId="{C9182C93-41B0-673B-F153-E95DF773B15C}"/>
          </ac:spMkLst>
        </pc:spChg>
        <pc:spChg chg="add del mod">
          <ac:chgData name="Ben Ashby" userId="69bc255d-a722-4f5b-be80-61033e938401" providerId="ADAL" clId="{245E6AE6-3149-DF44-AB0C-B08795397732}" dt="2023-11-13T21:02:52.200" v="2593" actId="478"/>
          <ac:spMkLst>
            <pc:docMk/>
            <pc:sldMk cId="992759213" sldId="615"/>
            <ac:spMk id="17" creationId="{5F9BAEE3-4900-B6FD-4ED8-B8B8D0A1E196}"/>
          </ac:spMkLst>
        </pc:spChg>
        <pc:picChg chg="add del mod modCrop">
          <ac:chgData name="Ben Ashby" userId="69bc255d-a722-4f5b-be80-61033e938401" providerId="ADAL" clId="{245E6AE6-3149-DF44-AB0C-B08795397732}" dt="2023-11-13T16:52:07.517" v="1191" actId="478"/>
          <ac:picMkLst>
            <pc:docMk/>
            <pc:sldMk cId="992759213" sldId="615"/>
            <ac:picMk id="4" creationId="{464CB920-7135-8F52-955B-EA0F09B3DD73}"/>
          </ac:picMkLst>
        </pc:picChg>
        <pc:picChg chg="del">
          <ac:chgData name="Ben Ashby" userId="69bc255d-a722-4f5b-be80-61033e938401" providerId="ADAL" clId="{245E6AE6-3149-DF44-AB0C-B08795397732}" dt="2023-11-13T16:49:58.020" v="1178" actId="478"/>
          <ac:picMkLst>
            <pc:docMk/>
            <pc:sldMk cId="992759213" sldId="615"/>
            <ac:picMk id="5" creationId="{2D2BB007-D350-69F7-2243-87D8AEA24139}"/>
          </ac:picMkLst>
        </pc:picChg>
        <pc:picChg chg="add del mod modCrop">
          <ac:chgData name="Ben Ashby" userId="69bc255d-a722-4f5b-be80-61033e938401" providerId="ADAL" clId="{245E6AE6-3149-DF44-AB0C-B08795397732}" dt="2023-11-13T21:02:52.200" v="2593" actId="478"/>
          <ac:picMkLst>
            <pc:docMk/>
            <pc:sldMk cId="992759213" sldId="615"/>
            <ac:picMk id="7" creationId="{68A58550-A3FC-7F1F-3C72-C8495E3F4FBC}"/>
          </ac:picMkLst>
        </pc:picChg>
        <pc:picChg chg="add del mod modCrop">
          <ac:chgData name="Ben Ashby" userId="69bc255d-a722-4f5b-be80-61033e938401" providerId="ADAL" clId="{245E6AE6-3149-DF44-AB0C-B08795397732}" dt="2023-11-13T21:02:52.200" v="2593" actId="478"/>
          <ac:picMkLst>
            <pc:docMk/>
            <pc:sldMk cId="992759213" sldId="615"/>
            <ac:picMk id="13" creationId="{89A4586F-4784-EF90-31FD-FDC64DCFBD5C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3T23:54:24.745" v="4695" actId="20577"/>
        <pc:sldMkLst>
          <pc:docMk/>
          <pc:sldMk cId="1099130874" sldId="616"/>
        </pc:sldMkLst>
        <pc:spChg chg="mod">
          <ac:chgData name="Ben Ashby" userId="69bc255d-a722-4f5b-be80-61033e938401" providerId="ADAL" clId="{245E6AE6-3149-DF44-AB0C-B08795397732}" dt="2023-11-13T23:54:24.745" v="4695" actId="20577"/>
          <ac:spMkLst>
            <pc:docMk/>
            <pc:sldMk cId="1099130874" sldId="616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7" creationId="{F14EDD76-8F06-5473-F13D-67F633F40A01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8" creationId="{89F15CEF-15B6-0FDC-3F71-EF04A79619F6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9" creationId="{FF7145A5-9130-D9F2-9D9C-802CD8E85774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0" creationId="{6CB72D5F-741B-A4A7-7653-C4F36E0E29DF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1" creationId="{C174DC45-A1DF-071E-ABC8-7AE22406777B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4" creationId="{ACE20E6F-7494-6834-091D-4D992546BEF8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5" creationId="{A0309D8A-C77E-3406-6369-DCFC018C2913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6" creationId="{3D77C8DE-1739-CBF4-F808-6CF9B7B25722}"/>
          </ac:spMkLst>
        </pc:spChg>
        <pc:spChg chg="add del mod">
          <ac:chgData name="Ben Ashby" userId="69bc255d-a722-4f5b-be80-61033e938401" providerId="ADAL" clId="{245E6AE6-3149-DF44-AB0C-B08795397732}" dt="2023-11-13T23:15:29.961" v="3674" actId="478"/>
          <ac:spMkLst>
            <pc:docMk/>
            <pc:sldMk cId="1099130874" sldId="616"/>
            <ac:spMk id="17" creationId="{8EBFDA9B-9EAB-507C-2C40-A5FAAB7F8E7A}"/>
          </ac:spMkLst>
        </pc:spChg>
        <pc:spChg chg="add del mod">
          <ac:chgData name="Ben Ashby" userId="69bc255d-a722-4f5b-be80-61033e938401" providerId="ADAL" clId="{245E6AE6-3149-DF44-AB0C-B08795397732}" dt="2023-11-13T23:14:52.339" v="3669"/>
          <ac:spMkLst>
            <pc:docMk/>
            <pc:sldMk cId="1099130874" sldId="616"/>
            <ac:spMk id="18" creationId="{335BE632-1C4C-9975-D220-D4DF408BC052}"/>
          </ac:spMkLst>
        </pc:spChg>
        <pc:spChg chg="add mod">
          <ac:chgData name="Ben Ashby" userId="69bc255d-a722-4f5b-be80-61033e938401" providerId="ADAL" clId="{245E6AE6-3149-DF44-AB0C-B08795397732}" dt="2023-11-13T23:19:56.266" v="4054" actId="20577"/>
          <ac:spMkLst>
            <pc:docMk/>
            <pc:sldMk cId="1099130874" sldId="616"/>
            <ac:spMk id="20" creationId="{5F616E53-0706-E0E5-DD7C-EB829F943189}"/>
          </ac:spMkLst>
        </pc:spChg>
        <pc:spChg chg="add mod">
          <ac:chgData name="Ben Ashby" userId="69bc255d-a722-4f5b-be80-61033e938401" providerId="ADAL" clId="{245E6AE6-3149-DF44-AB0C-B08795397732}" dt="2023-11-13T23:19:06.102" v="4018" actId="20577"/>
          <ac:spMkLst>
            <pc:docMk/>
            <pc:sldMk cId="1099130874" sldId="616"/>
            <ac:spMk id="21" creationId="{40B673DD-71D8-4B94-1D1A-65D296F791D0}"/>
          </ac:spMkLst>
        </pc:spChg>
        <pc:picChg chg="add del mod modCrop">
          <ac:chgData name="Ben Ashby" userId="69bc255d-a722-4f5b-be80-61033e938401" providerId="ADAL" clId="{245E6AE6-3149-DF44-AB0C-B08795397732}" dt="2023-11-13T23:15:29.961" v="3674" actId="478"/>
          <ac:picMkLst>
            <pc:docMk/>
            <pc:sldMk cId="1099130874" sldId="616"/>
            <ac:picMk id="4" creationId="{9D34EBB6-6DBA-D90E-CD2F-BA91DA6A9768}"/>
          </ac:picMkLst>
        </pc:picChg>
        <pc:picChg chg="add del mod modCrop">
          <ac:chgData name="Ben Ashby" userId="69bc255d-a722-4f5b-be80-61033e938401" providerId="ADAL" clId="{245E6AE6-3149-DF44-AB0C-B08795397732}" dt="2023-11-13T23:15:29.961" v="3674" actId="478"/>
          <ac:picMkLst>
            <pc:docMk/>
            <pc:sldMk cId="1099130874" sldId="616"/>
            <ac:picMk id="6" creationId="{C8BCEE3E-FF56-A93C-B09E-DC7626B0610A}"/>
          </ac:picMkLst>
        </pc:picChg>
        <pc:cxnChg chg="add del mod">
          <ac:chgData name="Ben Ashby" userId="69bc255d-a722-4f5b-be80-61033e938401" providerId="ADAL" clId="{245E6AE6-3149-DF44-AB0C-B08795397732}" dt="2023-11-13T23:15:29.961" v="3674" actId="478"/>
          <ac:cxnSpMkLst>
            <pc:docMk/>
            <pc:sldMk cId="1099130874" sldId="616"/>
            <ac:cxnSpMk id="12" creationId="{46B1A8F5-2644-A874-20CD-B04582CB5653}"/>
          </ac:cxnSpMkLst>
        </pc:cxnChg>
        <pc:cxnChg chg="add del mod">
          <ac:chgData name="Ben Ashby" userId="69bc255d-a722-4f5b-be80-61033e938401" providerId="ADAL" clId="{245E6AE6-3149-DF44-AB0C-B08795397732}" dt="2023-11-13T23:14:45.931" v="3667" actId="478"/>
          <ac:cxnSpMkLst>
            <pc:docMk/>
            <pc:sldMk cId="1099130874" sldId="616"/>
            <ac:cxnSpMk id="13" creationId="{65087D71-3AD1-3D86-32E5-57DDE37AEA7A}"/>
          </ac:cxnSpMkLst>
        </pc:cxnChg>
        <pc:cxnChg chg="add del mod">
          <ac:chgData name="Ben Ashby" userId="69bc255d-a722-4f5b-be80-61033e938401" providerId="ADAL" clId="{245E6AE6-3149-DF44-AB0C-B08795397732}" dt="2023-11-13T23:15:16.130" v="3672" actId="478"/>
          <ac:cxnSpMkLst>
            <pc:docMk/>
            <pc:sldMk cId="1099130874" sldId="616"/>
            <ac:cxnSpMk id="19" creationId="{F5779E2B-2D16-135B-3626-CF2FA85EEE86}"/>
          </ac:cxnSpMkLst>
        </pc:cxnChg>
      </pc:sldChg>
      <pc:sldChg chg="addSp delSp modSp add mod delAnim modAnim">
        <pc:chgData name="Ben Ashby" userId="69bc255d-a722-4f5b-be80-61033e938401" providerId="ADAL" clId="{245E6AE6-3149-DF44-AB0C-B08795397732}" dt="2023-11-14T20:56:37.757" v="5496"/>
        <pc:sldMkLst>
          <pc:docMk/>
          <pc:sldMk cId="4189503677" sldId="617"/>
        </pc:sldMkLst>
        <pc:spChg chg="mod">
          <ac:chgData name="Ben Ashby" userId="69bc255d-a722-4f5b-be80-61033e938401" providerId="ADAL" clId="{245E6AE6-3149-DF44-AB0C-B08795397732}" dt="2023-11-13T23:29:19.295" v="4412" actId="313"/>
          <ac:spMkLst>
            <pc:docMk/>
            <pc:sldMk cId="4189503677" sldId="617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29:22.500" v="4413" actId="478"/>
          <ac:spMkLst>
            <pc:docMk/>
            <pc:sldMk cId="4189503677" sldId="617"/>
            <ac:spMk id="8" creationId="{47E0424D-7502-C87A-479B-3686B1CAAEAC}"/>
          </ac:spMkLst>
        </pc:spChg>
        <pc:spChg chg="mod">
          <ac:chgData name="Ben Ashby" userId="69bc255d-a722-4f5b-be80-61033e938401" providerId="ADAL" clId="{245E6AE6-3149-DF44-AB0C-B08795397732}" dt="2023-11-13T22:29:05.262" v="3441" actId="164"/>
          <ac:spMkLst>
            <pc:docMk/>
            <pc:sldMk cId="4189503677" sldId="617"/>
            <ac:spMk id="15" creationId="{55AA1936-F197-2825-8565-E84B0F1C8594}"/>
          </ac:spMkLst>
        </pc:spChg>
        <pc:grpChg chg="add mod">
          <ac:chgData name="Ben Ashby" userId="69bc255d-a722-4f5b-be80-61033e938401" providerId="ADAL" clId="{245E6AE6-3149-DF44-AB0C-B08795397732}" dt="2023-11-13T22:29:05.262" v="3441" actId="164"/>
          <ac:grpSpMkLst>
            <pc:docMk/>
            <pc:sldMk cId="4189503677" sldId="617"/>
            <ac:grpSpMk id="9" creationId="{0A46A8D8-56D9-B489-4331-8D00BBB08112}"/>
          </ac:grpSpMkLst>
        </pc:grp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3" creationId="{5EBD07C4-E36F-DC15-A046-C4F97A8B19F2}"/>
          </ac:picMkLst>
        </pc:picChg>
        <pc:picChg chg="add del mod">
          <ac:chgData name="Ben Ashby" userId="69bc255d-a722-4f5b-be80-61033e938401" providerId="ADAL" clId="{245E6AE6-3149-DF44-AB0C-B08795397732}" dt="2023-11-13T17:05:01.224" v="1416" actId="21"/>
          <ac:picMkLst>
            <pc:docMk/>
            <pc:sldMk cId="4189503677" sldId="617"/>
            <ac:picMk id="3" creationId="{F456D20B-2D90-8825-0E4D-BBD6C08F8E26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4" creationId="{08808181-016A-C9F2-5989-D4B1E9F43C8E}"/>
          </ac:picMkLst>
        </pc:picChg>
        <pc:picChg chg="add del mod">
          <ac:chgData name="Ben Ashby" userId="69bc255d-a722-4f5b-be80-61033e938401" providerId="ADAL" clId="{245E6AE6-3149-DF44-AB0C-B08795397732}" dt="2023-11-13T17:04:44.807" v="1410" actId="21"/>
          <ac:picMkLst>
            <pc:docMk/>
            <pc:sldMk cId="4189503677" sldId="617"/>
            <ac:picMk id="4" creationId="{3405DCBD-8048-07DE-A153-F7606AE71EEC}"/>
          </ac:picMkLst>
        </pc:picChg>
        <pc:picChg chg="add mod">
          <ac:chgData name="Ben Ashby" userId="69bc255d-a722-4f5b-be80-61033e938401" providerId="ADAL" clId="{245E6AE6-3149-DF44-AB0C-B08795397732}" dt="2023-11-13T17:04:50.517" v="1413" actId="1076"/>
          <ac:picMkLst>
            <pc:docMk/>
            <pc:sldMk cId="4189503677" sldId="617"/>
            <ac:picMk id="5" creationId="{C1D03ED5-9F66-D6B1-B76E-B3E09DD92BCF}"/>
          </ac:picMkLst>
        </pc:picChg>
        <pc:picChg chg="add mod">
          <ac:chgData name="Ben Ashby" userId="69bc255d-a722-4f5b-be80-61033e938401" providerId="ADAL" clId="{245E6AE6-3149-DF44-AB0C-B08795397732}" dt="2023-11-13T22:29:05.262" v="3441" actId="164"/>
          <ac:picMkLst>
            <pc:docMk/>
            <pc:sldMk cId="4189503677" sldId="617"/>
            <ac:picMk id="6" creationId="{AD2AF6EE-2B79-0119-11A9-D7A189E5F9C0}"/>
          </ac:picMkLst>
        </pc:picChg>
        <pc:picChg chg="del">
          <ac:chgData name="Ben Ashby" userId="69bc255d-a722-4f5b-be80-61033e938401" providerId="ADAL" clId="{245E6AE6-3149-DF44-AB0C-B08795397732}" dt="2023-11-13T17:04:45.933" v="1411" actId="478"/>
          <ac:picMkLst>
            <pc:docMk/>
            <pc:sldMk cId="4189503677" sldId="617"/>
            <ac:picMk id="7" creationId="{68A58550-A3FC-7F1F-3C72-C8495E3F4FBC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7" creationId="{F5B80337-2246-A88F-156E-1050EBFE7E52}"/>
          </ac:picMkLst>
        </pc:picChg>
        <pc:picChg chg="add mod">
          <ac:chgData name="Ben Ashby" userId="69bc255d-a722-4f5b-be80-61033e938401" providerId="ADAL" clId="{245E6AE6-3149-DF44-AB0C-B08795397732}" dt="2023-11-14T20:56:37.757" v="5496"/>
          <ac:picMkLst>
            <pc:docMk/>
            <pc:sldMk cId="4189503677" sldId="617"/>
            <ac:picMk id="8" creationId="{9B91B0E3-C905-C44B-140E-54B457AE5659}"/>
          </ac:picMkLst>
        </pc:picChg>
        <pc:picChg chg="del">
          <ac:chgData name="Ben Ashby" userId="69bc255d-a722-4f5b-be80-61033e938401" providerId="ADAL" clId="{245E6AE6-3149-DF44-AB0C-B08795397732}" dt="2023-11-13T17:05:01.994" v="1417" actId="478"/>
          <ac:picMkLst>
            <pc:docMk/>
            <pc:sldMk cId="4189503677" sldId="617"/>
            <ac:picMk id="13" creationId="{89A4586F-4784-EF90-31FD-FDC64DCFBD5C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25:37.868" v="4265" actId="20577"/>
        <pc:sldMkLst>
          <pc:docMk/>
          <pc:sldMk cId="2149765258" sldId="618"/>
        </pc:sldMkLst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10" creationId="{909B4FBF-7066-F2D6-C15B-769D3BA97960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12" creationId="{00D5F593-9F9F-77D7-43C9-05D8011F94E3}"/>
          </ac:spMkLst>
        </pc:spChg>
        <pc:spChg chg="mod">
          <ac:chgData name="Ben Ashby" userId="69bc255d-a722-4f5b-be80-61033e938401" providerId="ADAL" clId="{245E6AE6-3149-DF44-AB0C-B08795397732}" dt="2023-11-13T23:25:37.868" v="4265" actId="20577"/>
          <ac:spMkLst>
            <pc:docMk/>
            <pc:sldMk cId="2149765258" sldId="618"/>
            <ac:spMk id="15" creationId="{72B4B371-4841-B82A-61F0-49C6DAE7E246}"/>
          </ac:spMkLst>
        </pc:spChg>
        <pc:spChg chg="add 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19" creationId="{10D8A9D9-8836-50B7-6585-DF953EF73FD4}"/>
          </ac:spMkLst>
        </pc:spChg>
        <pc:spChg chg="add 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20" creationId="{864351B8-52FC-5907-6520-F5B1150B27EC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29" creationId="{625389A2-0BAD-EA64-F229-E9312826DD83}"/>
          </ac:spMkLst>
        </pc:spChg>
        <pc:spChg chg="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33" creationId="{A89A4710-8D10-FAF3-B8B3-8BDF99FD4814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5" creationId="{B818FCAD-7FE6-2540-D3E3-839D64A8A673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7" creationId="{FC35FC05-24A3-5200-9757-953A037D7FD1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38" creationId="{46160D34-EBD7-9616-9584-F3E40EF96A1D}"/>
          </ac:spMkLst>
        </pc:spChg>
        <pc:spChg chg="mod">
          <ac:chgData name="Ben Ashby" userId="69bc255d-a722-4f5b-be80-61033e938401" providerId="ADAL" clId="{245E6AE6-3149-DF44-AB0C-B08795397732}" dt="2023-11-13T17:48:24.290" v="1766" actId="1076"/>
          <ac:spMkLst>
            <pc:docMk/>
            <pc:sldMk cId="2149765258" sldId="618"/>
            <ac:spMk id="40" creationId="{18FF3AD8-1781-B69B-69F0-83D112B549EE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47" creationId="{629DF81F-69DC-40E7-652A-3B4B2A28C8CD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48" creationId="{B9C7317E-49DB-FA0C-A083-C766C8A6B5B8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56" creationId="{69D7E3B4-78E7-BADF-4C5B-A9C481F94C05}"/>
          </ac:spMkLst>
        </pc:spChg>
        <pc:spChg chg="del">
          <ac:chgData name="Ben Ashby" userId="69bc255d-a722-4f5b-be80-61033e938401" providerId="ADAL" clId="{245E6AE6-3149-DF44-AB0C-B08795397732}" dt="2023-11-13T17:40:31.514" v="1620" actId="478"/>
          <ac:spMkLst>
            <pc:docMk/>
            <pc:sldMk cId="2149765258" sldId="618"/>
            <ac:spMk id="61" creationId="{D04C70E3-DDB9-337E-C15F-DD588E6CEFE3}"/>
          </ac:spMkLst>
        </pc:spChg>
        <pc:grpChg chg="add mod">
          <ac:chgData name="Ben Ashby" userId="69bc255d-a722-4f5b-be80-61033e938401" providerId="ADAL" clId="{245E6AE6-3149-DF44-AB0C-B08795397732}" dt="2023-11-13T17:48:24.290" v="1766" actId="1076"/>
          <ac:grpSpMkLst>
            <pc:docMk/>
            <pc:sldMk cId="2149765258" sldId="618"/>
            <ac:grpSpMk id="21" creationId="{029A65D8-A7A9-3041-41A2-47DFD31CC0D2}"/>
          </ac:grpSpMkLst>
        </pc:grpChg>
        <pc:grpChg chg="add mod">
          <ac:chgData name="Ben Ashby" userId="69bc255d-a722-4f5b-be80-61033e938401" providerId="ADAL" clId="{245E6AE6-3149-DF44-AB0C-B08795397732}" dt="2023-11-13T17:48:24.290" v="1766" actId="1076"/>
          <ac:grpSpMkLst>
            <pc:docMk/>
            <pc:sldMk cId="2149765258" sldId="618"/>
            <ac:grpSpMk id="22" creationId="{B3DF9D49-1634-9BE6-060B-0F1E96F1E8BE}"/>
          </ac:grpSpMkLst>
        </pc:grpChg>
        <pc:picChg chg="add mod">
          <ac:chgData name="Ben Ashby" userId="69bc255d-a722-4f5b-be80-61033e938401" providerId="ADAL" clId="{245E6AE6-3149-DF44-AB0C-B08795397732}" dt="2023-11-13T17:48:24.290" v="1766" actId="1076"/>
          <ac:picMkLst>
            <pc:docMk/>
            <pc:sldMk cId="2149765258" sldId="618"/>
            <ac:picMk id="2" creationId="{43A6008E-7E71-1B11-A0FD-B3350EDABECD}"/>
          </ac:picMkLst>
        </pc:picChg>
        <pc:picChg chg="add mod modCrop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4" creationId="{7058E005-7932-4434-A553-FD85375362C1}"/>
          </ac:picMkLst>
        </pc:picChg>
        <pc:picChg chg="add mod modCrop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5" creationId="{EC49CDCD-D329-C27B-41E7-0C705C065A09}"/>
          </ac:picMkLst>
        </pc:picChg>
        <pc:picChg chg="add del mod">
          <ac:chgData name="Ben Ashby" userId="69bc255d-a722-4f5b-be80-61033e938401" providerId="ADAL" clId="{245E6AE6-3149-DF44-AB0C-B08795397732}" dt="2023-11-13T17:43:44.356" v="1656" actId="478"/>
          <ac:picMkLst>
            <pc:docMk/>
            <pc:sldMk cId="2149765258" sldId="618"/>
            <ac:picMk id="6" creationId="{D2984DD7-02D9-6BE3-0135-54693BE8B021}"/>
          </ac:picMkLst>
        </pc:picChg>
        <pc:picChg chg="add mod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7" creationId="{69766F2E-C5F1-C52E-405B-8B82C657C19C}"/>
          </ac:picMkLst>
        </pc:picChg>
        <pc:picChg chg="add mod">
          <ac:chgData name="Ben Ashby" userId="69bc255d-a722-4f5b-be80-61033e938401" providerId="ADAL" clId="{245E6AE6-3149-DF44-AB0C-B08795397732}" dt="2023-11-13T17:48:12.484" v="1764" actId="164"/>
          <ac:picMkLst>
            <pc:docMk/>
            <pc:sldMk cId="2149765258" sldId="618"/>
            <ac:picMk id="8" creationId="{381FF6FF-130B-CEC6-B215-523C3CFAF399}"/>
          </ac:picMkLst>
        </pc:picChg>
        <pc:picChg chg="add del mod modCrop">
          <ac:chgData name="Ben Ashby" userId="69bc255d-a722-4f5b-be80-61033e938401" providerId="ADAL" clId="{245E6AE6-3149-DF44-AB0C-B08795397732}" dt="2023-11-13T17:45:55.974" v="1678" actId="478"/>
          <ac:picMkLst>
            <pc:docMk/>
            <pc:sldMk cId="2149765258" sldId="618"/>
            <ac:picMk id="11" creationId="{740013D6-D9E6-994C-81F3-F7D25779B415}"/>
          </ac:picMkLst>
        </pc:picChg>
        <pc:picChg chg="add mod modCrop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6" creationId="{81A7E13B-1F90-52E4-F1A8-D34FABD81810}"/>
          </ac:picMkLst>
        </pc:picChg>
        <pc:picChg chg="add mod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7" creationId="{BEA94143-2BA4-3704-B829-E629BE262723}"/>
          </ac:picMkLst>
        </pc:picChg>
        <pc:picChg chg="add mod">
          <ac:chgData name="Ben Ashby" userId="69bc255d-a722-4f5b-be80-61033e938401" providerId="ADAL" clId="{245E6AE6-3149-DF44-AB0C-B08795397732}" dt="2023-11-13T17:48:18.882" v="1765" actId="164"/>
          <ac:picMkLst>
            <pc:docMk/>
            <pc:sldMk cId="2149765258" sldId="618"/>
            <ac:picMk id="18" creationId="{A5A1B85F-6A8F-4446-D0E2-16BBD7722FFF}"/>
          </ac:picMkLst>
        </pc:pic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14" creationId="{A852EAC0-F315-3CE4-8A93-A6BDD765C047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39" creationId="{D22D4D0E-8842-B2CA-8515-DFDB3116731D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41" creationId="{9D92F3F8-1AB2-700F-023F-A99568ADD675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43" creationId="{3B58AE9B-94BE-8CE5-BF3A-D10F1C1E364A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0" creationId="{A514676E-6D34-A076-7E43-227003804985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5" creationId="{06DFB6FC-D8A1-5DD5-B815-499B57FFC316}"/>
          </ac:cxnSpMkLst>
        </pc:cxnChg>
        <pc:cxnChg chg="del mod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57" creationId="{7D405233-8129-2A8B-176C-07FDE98B68BC}"/>
          </ac:cxnSpMkLst>
        </pc:cxnChg>
        <pc:cxnChg chg="del">
          <ac:chgData name="Ben Ashby" userId="69bc255d-a722-4f5b-be80-61033e938401" providerId="ADAL" clId="{245E6AE6-3149-DF44-AB0C-B08795397732}" dt="2023-11-13T17:40:31.514" v="1620" actId="478"/>
          <ac:cxnSpMkLst>
            <pc:docMk/>
            <pc:sldMk cId="2149765258" sldId="618"/>
            <ac:cxnSpMk id="60" creationId="{2BB4CD66-77C7-D452-75A7-2DF2B44FC1A8}"/>
          </ac:cxnSpMkLst>
        </pc:cxnChg>
      </pc:sldChg>
      <pc:sldChg chg="addSp modSp add mod ord">
        <pc:chgData name="Ben Ashby" userId="69bc255d-a722-4f5b-be80-61033e938401" providerId="ADAL" clId="{245E6AE6-3149-DF44-AB0C-B08795397732}" dt="2023-11-14T20:19:42.942" v="5178" actId="1076"/>
        <pc:sldMkLst>
          <pc:docMk/>
          <pc:sldMk cId="2579377065" sldId="619"/>
        </pc:sldMkLst>
        <pc:spChg chg="mod">
          <ac:chgData name="Ben Ashby" userId="69bc255d-a722-4f5b-be80-61033e938401" providerId="ADAL" clId="{245E6AE6-3149-DF44-AB0C-B08795397732}" dt="2023-11-13T23:25:48.766" v="4266"/>
          <ac:spMkLst>
            <pc:docMk/>
            <pc:sldMk cId="2579377065" sldId="619"/>
            <ac:spMk id="15" creationId="{72B4B371-4841-B82A-61F0-49C6DAE7E246}"/>
          </ac:spMkLst>
        </pc:spChg>
        <pc:picChg chg="add mod">
          <ac:chgData name="Ben Ashby" userId="69bc255d-a722-4f5b-be80-61033e938401" providerId="ADAL" clId="{245E6AE6-3149-DF44-AB0C-B08795397732}" dt="2023-11-14T20:19:21.578" v="5172" actId="1076"/>
          <ac:picMkLst>
            <pc:docMk/>
            <pc:sldMk cId="2579377065" sldId="619"/>
            <ac:picMk id="2" creationId="{B1BB84C7-63D7-10A9-2F04-B3E97E27DD51}"/>
          </ac:picMkLst>
        </pc:picChg>
        <pc:picChg chg="add mod">
          <ac:chgData name="Ben Ashby" userId="69bc255d-a722-4f5b-be80-61033e938401" providerId="ADAL" clId="{245E6AE6-3149-DF44-AB0C-B08795397732}" dt="2023-11-14T20:19:42.942" v="5178" actId="1076"/>
          <ac:picMkLst>
            <pc:docMk/>
            <pc:sldMk cId="2579377065" sldId="619"/>
            <ac:picMk id="3" creationId="{10FFB66D-A21B-94D3-C134-266133838B05}"/>
          </ac:picMkLst>
        </pc:picChg>
      </pc:sldChg>
      <pc:sldChg chg="addSp delSp modSp add mod">
        <pc:chgData name="Ben Ashby" userId="69bc255d-a722-4f5b-be80-61033e938401" providerId="ADAL" clId="{245E6AE6-3149-DF44-AB0C-B08795397732}" dt="2023-11-13T23:14:36.308" v="3666" actId="20577"/>
        <pc:sldMkLst>
          <pc:docMk/>
          <pc:sldMk cId="2711631461" sldId="620"/>
        </pc:sldMkLst>
        <pc:spChg chg="mod">
          <ac:chgData name="Ben Ashby" userId="69bc255d-a722-4f5b-be80-61033e938401" providerId="ADAL" clId="{245E6AE6-3149-DF44-AB0C-B08795397732}" dt="2023-11-13T18:35:22.292" v="2574" actId="20577"/>
          <ac:spMkLst>
            <pc:docMk/>
            <pc:sldMk cId="2711631461" sldId="620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14:36.308" v="3666" actId="20577"/>
          <ac:spMkLst>
            <pc:docMk/>
            <pc:sldMk cId="2711631461" sldId="620"/>
            <ac:spMk id="3" creationId="{6322A8C7-2457-596E-CB21-5883675D4CA2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2" creationId="{F8B74CCE-4C9A-C7E1-E2CC-5F2EDECA6704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3" creationId="{59A3DF0C-77DC-90B9-11BE-776458E5F4FC}"/>
          </ac:spMkLst>
        </pc:spChg>
        <pc:spChg chg="del">
          <ac:chgData name="Ben Ashby" userId="69bc255d-a722-4f5b-be80-61033e938401" providerId="ADAL" clId="{245E6AE6-3149-DF44-AB0C-B08795397732}" dt="2023-11-13T17:57:32.411" v="1975" actId="478"/>
          <ac:spMkLst>
            <pc:docMk/>
            <pc:sldMk cId="2711631461" sldId="620"/>
            <ac:spMk id="14" creationId="{FEB8375E-3597-A596-FEC7-71CA328172C7}"/>
          </ac:spMkLst>
        </pc:spChg>
        <pc:spChg chg="mod">
          <ac:chgData name="Ben Ashby" userId="69bc255d-a722-4f5b-be80-61033e938401" providerId="ADAL" clId="{245E6AE6-3149-DF44-AB0C-B08795397732}" dt="2023-11-13T18:02:19.147" v="2170" actId="1076"/>
          <ac:spMkLst>
            <pc:docMk/>
            <pc:sldMk cId="2711631461" sldId="620"/>
            <ac:spMk id="15" creationId="{908E1710-0039-19D0-0757-F0823D12A839}"/>
          </ac:spMkLst>
        </pc:spChg>
        <pc:spChg chg="mod">
          <ac:chgData name="Ben Ashby" userId="69bc255d-a722-4f5b-be80-61033e938401" providerId="ADAL" clId="{245E6AE6-3149-DF44-AB0C-B08795397732}" dt="2023-11-13T18:01:41.959" v="2161" actId="207"/>
          <ac:spMkLst>
            <pc:docMk/>
            <pc:sldMk cId="2711631461" sldId="620"/>
            <ac:spMk id="16" creationId="{1EF99BD0-EE02-05D3-CA88-6D789331A084}"/>
          </ac:spMkLst>
        </pc:spChg>
        <pc:spChg chg="mod">
          <ac:chgData name="Ben Ashby" userId="69bc255d-a722-4f5b-be80-61033e938401" providerId="ADAL" clId="{245E6AE6-3149-DF44-AB0C-B08795397732}" dt="2023-11-13T18:01:41.959" v="2161" actId="207"/>
          <ac:spMkLst>
            <pc:docMk/>
            <pc:sldMk cId="2711631461" sldId="620"/>
            <ac:spMk id="17" creationId="{9B40BD8D-FA5F-56C3-904E-2842BC0DD463}"/>
          </ac:spMkLst>
        </pc:spChg>
        <pc:spChg chg="mod">
          <ac:chgData name="Ben Ashby" userId="69bc255d-a722-4f5b-be80-61033e938401" providerId="ADAL" clId="{245E6AE6-3149-DF44-AB0C-B08795397732}" dt="2023-11-13T18:01:33.528" v="2160" actId="207"/>
          <ac:spMkLst>
            <pc:docMk/>
            <pc:sldMk cId="2711631461" sldId="620"/>
            <ac:spMk id="19" creationId="{C9AE2FAE-4F26-A3AE-759F-AAE266970828}"/>
          </ac:spMkLst>
        </pc:spChg>
        <pc:picChg chg="del">
          <ac:chgData name="Ben Ashby" userId="69bc255d-a722-4f5b-be80-61033e938401" providerId="ADAL" clId="{245E6AE6-3149-DF44-AB0C-B08795397732}" dt="2023-11-13T17:57:29.164" v="1974" actId="478"/>
          <ac:picMkLst>
            <pc:docMk/>
            <pc:sldMk cId="2711631461" sldId="620"/>
            <ac:picMk id="6" creationId="{FC876EE7-E6AE-48A2-CBCF-A4CA4F023A0E}"/>
          </ac:picMkLst>
        </pc:picChg>
        <pc:picChg chg="mod">
          <ac:chgData name="Ben Ashby" userId="69bc255d-a722-4f5b-be80-61033e938401" providerId="ADAL" clId="{245E6AE6-3149-DF44-AB0C-B08795397732}" dt="2023-11-13T17:57:42.680" v="1977" actId="1076"/>
          <ac:picMkLst>
            <pc:docMk/>
            <pc:sldMk cId="2711631461" sldId="620"/>
            <ac:picMk id="7" creationId="{C9E99635-B52B-DDD6-AB2E-9BD7D9729F4E}"/>
          </ac:picMkLst>
        </pc:picChg>
        <pc:picChg chg="mod">
          <ac:chgData name="Ben Ashby" userId="69bc255d-a722-4f5b-be80-61033e938401" providerId="ADAL" clId="{245E6AE6-3149-DF44-AB0C-B08795397732}" dt="2023-11-13T17:58:07.601" v="1980" actId="1076"/>
          <ac:picMkLst>
            <pc:docMk/>
            <pc:sldMk cId="2711631461" sldId="620"/>
            <ac:picMk id="8" creationId="{3359F77C-7AE2-D636-B391-D2CCD2F54669}"/>
          </ac:picMkLst>
        </pc:picChg>
      </pc:sldChg>
      <pc:sldChg chg="modSp add mod">
        <pc:chgData name="Ben Ashby" userId="69bc255d-a722-4f5b-be80-61033e938401" providerId="ADAL" clId="{245E6AE6-3149-DF44-AB0C-B08795397732}" dt="2023-11-13T21:47:23.306" v="3192" actId="1076"/>
        <pc:sldMkLst>
          <pc:docMk/>
          <pc:sldMk cId="2245207904" sldId="621"/>
        </pc:sldMkLst>
        <pc:spChg chg="mod">
          <ac:chgData name="Ben Ashby" userId="69bc255d-a722-4f5b-be80-61033e938401" providerId="ADAL" clId="{245E6AE6-3149-DF44-AB0C-B08795397732}" dt="2023-11-13T18:35:59.274" v="2586"/>
          <ac:spMkLst>
            <pc:docMk/>
            <pc:sldMk cId="2245207904" sldId="621"/>
            <ac:spMk id="423" creationId="{641B5EFE-F571-573E-23D7-B1007981DCBE}"/>
          </ac:spMkLst>
        </pc:spChg>
        <pc:picChg chg="mod">
          <ac:chgData name="Ben Ashby" userId="69bc255d-a722-4f5b-be80-61033e938401" providerId="ADAL" clId="{245E6AE6-3149-DF44-AB0C-B08795397732}" dt="2023-11-13T21:47:23.306" v="3192" actId="1076"/>
          <ac:picMkLst>
            <pc:docMk/>
            <pc:sldMk cId="2245207904" sldId="621"/>
            <ac:picMk id="3" creationId="{97D628EA-3724-FC78-FF91-06198C82538F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1:09:13.473" v="5708" actId="1076"/>
        <pc:sldMkLst>
          <pc:docMk/>
          <pc:sldMk cId="1278896628" sldId="622"/>
        </pc:sldMkLst>
        <pc:spChg chg="add del mod">
          <ac:chgData name="Ben Ashby" userId="69bc255d-a722-4f5b-be80-61033e938401" providerId="ADAL" clId="{245E6AE6-3149-DF44-AB0C-B08795397732}" dt="2023-11-14T21:08:17.143" v="5662"/>
          <ac:spMkLst>
            <pc:docMk/>
            <pc:sldMk cId="1278896628" sldId="622"/>
            <ac:spMk id="2" creationId="{CD479506-CD30-6083-16BA-7AF3BCB118A2}"/>
          </ac:spMkLst>
        </pc:spChg>
        <pc:spChg chg="add mod topLvl">
          <ac:chgData name="Ben Ashby" userId="69bc255d-a722-4f5b-be80-61033e938401" providerId="ADAL" clId="{245E6AE6-3149-DF44-AB0C-B08795397732}" dt="2023-11-13T18:31:55.925" v="2490" actId="1076"/>
          <ac:spMkLst>
            <pc:docMk/>
            <pc:sldMk cId="1278896628" sldId="622"/>
            <ac:spMk id="3" creationId="{706C3B6B-B0FD-629B-A1D0-27AF8680E43D}"/>
          </ac:spMkLst>
        </pc:spChg>
        <pc:spChg chg="add mod topLvl">
          <ac:chgData name="Ben Ashby" userId="69bc255d-a722-4f5b-be80-61033e938401" providerId="ADAL" clId="{245E6AE6-3149-DF44-AB0C-B08795397732}" dt="2023-11-13T18:32:06.579" v="2494" actId="14100"/>
          <ac:spMkLst>
            <pc:docMk/>
            <pc:sldMk cId="1278896628" sldId="622"/>
            <ac:spMk id="4" creationId="{4729FAFD-80B7-4445-513F-C2A63AD8BE96}"/>
          </ac:spMkLst>
        </pc:spChg>
        <pc:spChg chg="add del mod">
          <ac:chgData name="Ben Ashby" userId="69bc255d-a722-4f5b-be80-61033e938401" providerId="ADAL" clId="{245E6AE6-3149-DF44-AB0C-B08795397732}" dt="2023-11-13T18:27:13.156" v="2402"/>
          <ac:spMkLst>
            <pc:docMk/>
            <pc:sldMk cId="1278896628" sldId="622"/>
            <ac:spMk id="5" creationId="{D3BFC5D8-6475-B4CD-6627-0AA5E859AEE6}"/>
          </ac:spMkLst>
        </pc:spChg>
        <pc:spChg chg="add mod topLvl">
          <ac:chgData name="Ben Ashby" userId="69bc255d-a722-4f5b-be80-61033e938401" providerId="ADAL" clId="{245E6AE6-3149-DF44-AB0C-B08795397732}" dt="2023-11-13T18:32:11.777" v="2495" actId="1076"/>
          <ac:spMkLst>
            <pc:docMk/>
            <pc:sldMk cId="1278896628" sldId="622"/>
            <ac:spMk id="6" creationId="{EE7C1688-194C-37D6-1628-B9699113D651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9" creationId="{BDEF899A-FB94-7967-EC93-B69FE8C5A801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10" creationId="{92FD8CC4-2CD4-838F-F367-2FB34964B61F}"/>
          </ac:spMkLst>
        </pc:spChg>
        <pc:spChg chg="add mod topLvl">
          <ac:chgData name="Ben Ashby" userId="69bc255d-a722-4f5b-be80-61033e938401" providerId="ADAL" clId="{245E6AE6-3149-DF44-AB0C-B08795397732}" dt="2023-11-13T21:56:35.888" v="3269" actId="164"/>
          <ac:spMkLst>
            <pc:docMk/>
            <pc:sldMk cId="1278896628" sldId="622"/>
            <ac:spMk id="11" creationId="{A6E683ED-EF27-AA6E-A40D-88E3FEE481CA}"/>
          </ac:spMkLst>
        </pc:spChg>
        <pc:spChg chg="mod">
          <ac:chgData name="Ben Ashby" userId="69bc255d-a722-4f5b-be80-61033e938401" providerId="ADAL" clId="{245E6AE6-3149-DF44-AB0C-B08795397732}" dt="2023-11-13T23:26:07.560" v="4275" actId="20577"/>
          <ac:spMkLst>
            <pc:docMk/>
            <pc:sldMk cId="1278896628" sldId="622"/>
            <ac:spMk id="15" creationId="{72B4B371-4841-B82A-61F0-49C6DAE7E246}"/>
          </ac:spMkLst>
        </pc:spChg>
        <pc:spChg chg="add mod">
          <ac:chgData name="Ben Ashby" userId="69bc255d-a722-4f5b-be80-61033e938401" providerId="ADAL" clId="{245E6AE6-3149-DF44-AB0C-B08795397732}" dt="2023-11-14T21:09:13.473" v="5708" actId="1076"/>
          <ac:spMkLst>
            <pc:docMk/>
            <pc:sldMk cId="1278896628" sldId="622"/>
            <ac:spMk id="16" creationId="{5E1E7045-89C6-FC0A-D290-5B9266DC88EE}"/>
          </ac:spMkLst>
        </pc:spChg>
        <pc:spChg chg="del mod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2" creationId="{AB345597-6F0E-0181-BB1A-AF78EEBE543A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3" creationId="{D1688574-8FFF-931A-A24A-5F28AF8FD49B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4" creationId="{4DEFF1E1-E86D-5AE7-819D-83C73FCBED29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5" creationId="{4C177E65-11AD-8B95-F9F0-C30F3ADE2E97}"/>
          </ac:spMkLst>
        </pc:spChg>
        <pc:spChg chg="del">
          <ac:chgData name="Ben Ashby" userId="69bc255d-a722-4f5b-be80-61033e938401" providerId="ADAL" clId="{245E6AE6-3149-DF44-AB0C-B08795397732}" dt="2023-11-13T18:20:14.890" v="2268" actId="478"/>
          <ac:spMkLst>
            <pc:docMk/>
            <pc:sldMk cId="1278896628" sldId="622"/>
            <ac:spMk id="66" creationId="{066FEEA2-7EFD-C8CC-44B6-89F3D6F40C26}"/>
          </ac:spMkLst>
        </pc:spChg>
        <pc:grpChg chg="add del mod">
          <ac:chgData name="Ben Ashby" userId="69bc255d-a722-4f5b-be80-61033e938401" providerId="ADAL" clId="{245E6AE6-3149-DF44-AB0C-B08795397732}" dt="2023-11-13T18:30:17.132" v="2435" actId="165"/>
          <ac:grpSpMkLst>
            <pc:docMk/>
            <pc:sldMk cId="1278896628" sldId="622"/>
            <ac:grpSpMk id="14" creationId="{E996296D-5570-1DCD-B8A2-FB23784D0609}"/>
          </ac:grpSpMkLst>
        </pc:grpChg>
        <pc:grpChg chg="add mod">
          <ac:chgData name="Ben Ashby" userId="69bc255d-a722-4f5b-be80-61033e938401" providerId="ADAL" clId="{245E6AE6-3149-DF44-AB0C-B08795397732}" dt="2023-11-13T21:56:35.888" v="3269" actId="164"/>
          <ac:grpSpMkLst>
            <pc:docMk/>
            <pc:sldMk cId="1278896628" sldId="622"/>
            <ac:grpSpMk id="17" creationId="{2A044681-D4C5-F134-FC4B-CFA3347F0F25}"/>
          </ac:grpSpMkLst>
        </pc:grp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7" creationId="{C26D38BD-E7D2-F92E-5F3E-113B1EA193DC}"/>
          </ac:cxnSpMkLst>
        </pc:cxn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12" creationId="{39AB9483-6EA4-EC1D-2BB8-4BBF90A39C15}"/>
          </ac:cxnSpMkLst>
        </pc:cxnChg>
        <pc:cxnChg chg="add mod topLvl">
          <ac:chgData name="Ben Ashby" userId="69bc255d-a722-4f5b-be80-61033e938401" providerId="ADAL" clId="{245E6AE6-3149-DF44-AB0C-B08795397732}" dt="2023-11-13T21:56:35.888" v="3269" actId="164"/>
          <ac:cxnSpMkLst>
            <pc:docMk/>
            <pc:sldMk cId="1278896628" sldId="622"/>
            <ac:cxnSpMk id="13" creationId="{38FB53C3-1AA7-87BE-1270-1A1FF200BEDF}"/>
          </ac:cxnSpMkLst>
        </pc:cxnChg>
        <pc:cxnChg chg="del mod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68" creationId="{0DF3523E-592D-D2C3-2E48-DEF12B512721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0" creationId="{A5A18ED9-6E00-757F-E680-034F55AF5D1E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1" creationId="{863A53A4-1222-B5FE-44B9-BF9B227BCEFA}"/>
          </ac:cxnSpMkLst>
        </pc:cxnChg>
        <pc:cxnChg chg="del">
          <ac:chgData name="Ben Ashby" userId="69bc255d-a722-4f5b-be80-61033e938401" providerId="ADAL" clId="{245E6AE6-3149-DF44-AB0C-B08795397732}" dt="2023-11-13T18:20:14.890" v="2268" actId="478"/>
          <ac:cxnSpMkLst>
            <pc:docMk/>
            <pc:sldMk cId="1278896628" sldId="622"/>
            <ac:cxnSpMk id="72" creationId="{85A2C1F0-AD80-7C5B-B57F-CB06789A3FAC}"/>
          </ac:cxnSpMkLst>
        </pc:cxnChg>
      </pc:sldChg>
      <pc:sldChg chg="add del">
        <pc:chgData name="Ben Ashby" userId="69bc255d-a722-4f5b-be80-61033e938401" providerId="ADAL" clId="{245E6AE6-3149-DF44-AB0C-B08795397732}" dt="2023-11-13T18:19:58.431" v="2263" actId="2890"/>
        <pc:sldMkLst>
          <pc:docMk/>
          <pc:sldMk cId="2808245660" sldId="622"/>
        </pc:sldMkLst>
      </pc:sldChg>
      <pc:sldChg chg="addSp delSp modSp add mod modAnim">
        <pc:chgData name="Ben Ashby" userId="69bc255d-a722-4f5b-be80-61033e938401" providerId="ADAL" clId="{245E6AE6-3149-DF44-AB0C-B08795397732}" dt="2023-11-14T20:56:28.838" v="5495"/>
        <pc:sldMkLst>
          <pc:docMk/>
          <pc:sldMk cId="3865407009" sldId="623"/>
        </pc:sldMkLst>
        <pc:spChg chg="mod">
          <ac:chgData name="Ben Ashby" userId="69bc255d-a722-4f5b-be80-61033e938401" providerId="ADAL" clId="{245E6AE6-3149-DF44-AB0C-B08795397732}" dt="2023-11-13T23:26:57.519" v="4309" actId="313"/>
          <ac:spMkLst>
            <pc:docMk/>
            <pc:sldMk cId="3865407009" sldId="623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4T20:55:02.727" v="5478"/>
          <ac:spMkLst>
            <pc:docMk/>
            <pc:sldMk cId="3865407009" sldId="623"/>
            <ac:spMk id="11" creationId="{808D0F4E-966F-C375-BBF1-BB1FBD0F8F95}"/>
          </ac:spMkLst>
        </pc:spChg>
        <pc:spChg chg="mod">
          <ac:chgData name="Ben Ashby" userId="69bc255d-a722-4f5b-be80-61033e938401" providerId="ADAL" clId="{245E6AE6-3149-DF44-AB0C-B08795397732}" dt="2023-11-13T21:58:22.602" v="3271" actId="164"/>
          <ac:spMkLst>
            <pc:docMk/>
            <pc:sldMk cId="3865407009" sldId="623"/>
            <ac:spMk id="15" creationId="{55AA1936-F197-2825-8565-E84B0F1C8594}"/>
          </ac:spMkLst>
        </pc:spChg>
        <pc:spChg chg="del">
          <ac:chgData name="Ben Ashby" userId="69bc255d-a722-4f5b-be80-61033e938401" providerId="ADAL" clId="{245E6AE6-3149-DF44-AB0C-B08795397732}" dt="2023-11-13T23:27:02.606" v="4311" actId="478"/>
          <ac:spMkLst>
            <pc:docMk/>
            <pc:sldMk cId="3865407009" sldId="623"/>
            <ac:spMk id="17" creationId="{5F9BAEE3-4900-B6FD-4ED8-B8B8D0A1E196}"/>
          </ac:spMkLst>
        </pc:spChg>
        <pc:grpChg chg="add mod">
          <ac:chgData name="Ben Ashby" userId="69bc255d-a722-4f5b-be80-61033e938401" providerId="ADAL" clId="{245E6AE6-3149-DF44-AB0C-B08795397732}" dt="2023-11-13T21:58:22.602" v="3271" actId="164"/>
          <ac:grpSpMkLst>
            <pc:docMk/>
            <pc:sldMk cId="3865407009" sldId="623"/>
            <ac:grpSpMk id="3" creationId="{6827796C-095A-DEA3-77DD-4B7EFCE10AF2}"/>
          </ac:grpSpMkLst>
        </pc:grpChg>
        <pc:grpChg chg="add del mod">
          <ac:chgData name="Ben Ashby" userId="69bc255d-a722-4f5b-be80-61033e938401" providerId="ADAL" clId="{245E6AE6-3149-DF44-AB0C-B08795397732}" dt="2023-11-14T20:55:02.615" v="5476" actId="478"/>
          <ac:grpSpMkLst>
            <pc:docMk/>
            <pc:sldMk cId="3865407009" sldId="623"/>
            <ac:grpSpMk id="4" creationId="{F213BFFC-E4D8-6A5B-DCA4-513244FC2C69}"/>
          </ac:grpSpMkLst>
        </pc:grp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5" creationId="{9A68B759-7B98-6CE4-A7B0-D50D7695ED78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6" creationId="{FC8462A7-F69D-D498-383D-B60794EF55E5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8" creationId="{30EABE8C-F5C7-EB20-8793-F295EFC6A408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9" creationId="{A5ABC48A-E103-D2C4-D3CD-A79B597C41EC}"/>
          </ac:picMkLst>
        </pc:picChg>
        <pc:picChg chg="mod">
          <ac:chgData name="Ben Ashby" userId="69bc255d-a722-4f5b-be80-61033e938401" providerId="ADAL" clId="{245E6AE6-3149-DF44-AB0C-B08795397732}" dt="2023-11-14T20:53:20.678" v="5470" actId="1076"/>
          <ac:picMkLst>
            <pc:docMk/>
            <pc:sldMk cId="3865407009" sldId="623"/>
            <ac:picMk id="10" creationId="{4D7007BC-E9A5-E6C6-7F20-16FBA95E6BEF}"/>
          </ac:picMkLst>
        </pc:picChg>
        <pc:picChg chg="mod">
          <ac:chgData name="Ben Ashby" userId="69bc255d-a722-4f5b-be80-61033e938401" providerId="ADAL" clId="{245E6AE6-3149-DF44-AB0C-B08795397732}" dt="2023-11-13T21:58:22.602" v="3271" actId="164"/>
          <ac:picMkLst>
            <pc:docMk/>
            <pc:sldMk cId="3865407009" sldId="623"/>
            <ac:picMk id="13" creationId="{89A4586F-4784-EF90-31FD-FDC64DCFBD5C}"/>
          </ac:picMkLst>
        </pc:picChg>
        <pc:picChg chg="add mod">
          <ac:chgData name="Ben Ashby" userId="69bc255d-a722-4f5b-be80-61033e938401" providerId="ADAL" clId="{245E6AE6-3149-DF44-AB0C-B08795397732}" dt="2023-11-14T20:56:03.544" v="5490" actId="1076"/>
          <ac:picMkLst>
            <pc:docMk/>
            <pc:sldMk cId="3865407009" sldId="623"/>
            <ac:picMk id="16" creationId="{07AEDBFB-4256-AB65-F202-68D0C1F24320}"/>
          </ac:picMkLst>
        </pc:picChg>
        <pc:picChg chg="add mod">
          <ac:chgData name="Ben Ashby" userId="69bc255d-a722-4f5b-be80-61033e938401" providerId="ADAL" clId="{245E6AE6-3149-DF44-AB0C-B08795397732}" dt="2023-11-14T20:56:09.811" v="5491" actId="1076"/>
          <ac:picMkLst>
            <pc:docMk/>
            <pc:sldMk cId="3865407009" sldId="623"/>
            <ac:picMk id="18" creationId="{2EA3408F-3A73-42E1-E319-0C7E5D30064A}"/>
          </ac:picMkLst>
        </pc:picChg>
        <pc:picChg chg="add mod">
          <ac:chgData name="Ben Ashby" userId="69bc255d-a722-4f5b-be80-61033e938401" providerId="ADAL" clId="{245E6AE6-3149-DF44-AB0C-B08795397732}" dt="2023-11-14T20:56:03.544" v="5490" actId="1076"/>
          <ac:picMkLst>
            <pc:docMk/>
            <pc:sldMk cId="3865407009" sldId="623"/>
            <ac:picMk id="19" creationId="{607FE53D-8937-5146-CAB6-9017F8A4C66F}"/>
          </ac:picMkLst>
        </pc:picChg>
        <pc:picChg chg="add mod">
          <ac:chgData name="Ben Ashby" userId="69bc255d-a722-4f5b-be80-61033e938401" providerId="ADAL" clId="{245E6AE6-3149-DF44-AB0C-B08795397732}" dt="2023-11-14T20:56:13.592" v="5493" actId="1035"/>
          <ac:picMkLst>
            <pc:docMk/>
            <pc:sldMk cId="3865407009" sldId="623"/>
            <ac:picMk id="20" creationId="{22F65874-D894-703C-9B31-BF3EAD00FEF9}"/>
          </ac:picMkLst>
        </pc:picChg>
      </pc:sldChg>
      <pc:sldChg chg="addSp delSp modSp add mod ord">
        <pc:chgData name="Ben Ashby" userId="69bc255d-a722-4f5b-be80-61033e938401" providerId="ADAL" clId="{245E6AE6-3149-DF44-AB0C-B08795397732}" dt="2023-11-13T23:25:02.603" v="4244" actId="1076"/>
        <pc:sldMkLst>
          <pc:docMk/>
          <pc:sldMk cId="1403469849" sldId="624"/>
        </pc:sldMkLst>
        <pc:spChg chg="mod">
          <ac:chgData name="Ben Ashby" userId="69bc255d-a722-4f5b-be80-61033e938401" providerId="ADAL" clId="{245E6AE6-3149-DF44-AB0C-B08795397732}" dt="2023-11-13T21:53:52.264" v="3255" actId="20577"/>
          <ac:spMkLst>
            <pc:docMk/>
            <pc:sldMk cId="1403469849" sldId="624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08:57.221" v="3561" actId="1076"/>
          <ac:spMkLst>
            <pc:docMk/>
            <pc:sldMk cId="1403469849" sldId="624"/>
            <ac:spMk id="3" creationId="{E9892A0C-426E-844A-5139-208855253B16}"/>
          </ac:spMkLst>
        </pc:spChg>
        <pc:spChg chg="add del mod">
          <ac:chgData name="Ben Ashby" userId="69bc255d-a722-4f5b-be80-61033e938401" providerId="ADAL" clId="{245E6AE6-3149-DF44-AB0C-B08795397732}" dt="2023-11-13T23:08:59.421" v="3562" actId="478"/>
          <ac:spMkLst>
            <pc:docMk/>
            <pc:sldMk cId="1403469849" sldId="624"/>
            <ac:spMk id="4" creationId="{C4A69925-D074-B574-7CA3-066946A1A70C}"/>
          </ac:spMkLst>
        </pc:spChg>
        <pc:spChg chg="add del mod">
          <ac:chgData name="Ben Ashby" userId="69bc255d-a722-4f5b-be80-61033e938401" providerId="ADAL" clId="{245E6AE6-3149-DF44-AB0C-B08795397732}" dt="2023-11-13T21:07:17.865" v="2886" actId="21"/>
          <ac:spMkLst>
            <pc:docMk/>
            <pc:sldMk cId="1403469849" sldId="624"/>
            <ac:spMk id="14" creationId="{0814FBA3-6EA6-8095-12F5-8BDBA08D33FA}"/>
          </ac:spMkLst>
        </pc:spChg>
        <pc:picChg chg="add mod">
          <ac:chgData name="Ben Ashby" userId="69bc255d-a722-4f5b-be80-61033e938401" providerId="ADAL" clId="{245E6AE6-3149-DF44-AB0C-B08795397732}" dt="2023-11-13T23:25:02.603" v="4244" actId="1076"/>
          <ac:picMkLst>
            <pc:docMk/>
            <pc:sldMk cId="1403469849" sldId="624"/>
            <ac:picMk id="1026" creationId="{30C74487-8CE2-B582-858B-CF7B3E075FF8}"/>
          </ac:picMkLst>
        </pc:picChg>
      </pc:sldChg>
      <pc:sldChg chg="add del">
        <pc:chgData name="Ben Ashby" userId="69bc255d-a722-4f5b-be80-61033e938401" providerId="ADAL" clId="{245E6AE6-3149-DF44-AB0C-B08795397732}" dt="2023-11-13T21:07:15.373" v="2884"/>
        <pc:sldMkLst>
          <pc:docMk/>
          <pc:sldMk cId="517778138" sldId="625"/>
        </pc:sldMkLst>
      </pc:sldChg>
      <pc:sldChg chg="addSp delSp modSp add del mod">
        <pc:chgData name="Ben Ashby" userId="69bc255d-a722-4f5b-be80-61033e938401" providerId="ADAL" clId="{245E6AE6-3149-DF44-AB0C-B08795397732}" dt="2023-11-13T21:47:04.010" v="3190" actId="2696"/>
        <pc:sldMkLst>
          <pc:docMk/>
          <pc:sldMk cId="1426948092" sldId="625"/>
        </pc:sldMkLst>
        <pc:spChg chg="mod">
          <ac:chgData name="Ben Ashby" userId="69bc255d-a722-4f5b-be80-61033e938401" providerId="ADAL" clId="{245E6AE6-3149-DF44-AB0C-B08795397732}" dt="2023-11-13T21:46:23.097" v="3152" actId="20577"/>
          <ac:spMkLst>
            <pc:docMk/>
            <pc:sldMk cId="1426948092" sldId="62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47:00.363" v="3189" actId="478"/>
          <ac:spMkLst>
            <pc:docMk/>
            <pc:sldMk cId="1426948092" sldId="625"/>
            <ac:spMk id="3" creationId="{5D4C79CD-22E1-B5B4-9389-EF45D4B697BF}"/>
          </ac:spMkLst>
        </pc:spChg>
      </pc:sldChg>
      <pc:sldChg chg="addSp delSp modSp add mod">
        <pc:chgData name="Ben Ashby" userId="69bc255d-a722-4f5b-be80-61033e938401" providerId="ADAL" clId="{245E6AE6-3149-DF44-AB0C-B08795397732}" dt="2023-11-13T23:28:45.720" v="4368" actId="20577"/>
        <pc:sldMkLst>
          <pc:docMk/>
          <pc:sldMk cId="2202866824" sldId="625"/>
        </pc:sldMkLst>
        <pc:spChg chg="mod">
          <ac:chgData name="Ben Ashby" userId="69bc255d-a722-4f5b-be80-61033e938401" providerId="ADAL" clId="{245E6AE6-3149-DF44-AB0C-B08795397732}" dt="2023-11-13T23:28:45.720" v="4368" actId="20577"/>
          <ac:spMkLst>
            <pc:docMk/>
            <pc:sldMk cId="2202866824" sldId="625"/>
            <ac:spMk id="2" creationId="{077A3628-AF9F-41AB-5362-869451CF4452}"/>
          </ac:spMkLst>
        </pc:spChg>
        <pc:spChg chg="del">
          <ac:chgData name="Ben Ashby" userId="69bc255d-a722-4f5b-be80-61033e938401" providerId="ADAL" clId="{245E6AE6-3149-DF44-AB0C-B08795397732}" dt="2023-11-13T22:19:55.472" v="3422" actId="478"/>
          <ac:spMkLst>
            <pc:docMk/>
            <pc:sldMk cId="2202866824" sldId="625"/>
            <ac:spMk id="3" creationId="{DEFE2D1B-6F39-B765-6F94-6EB36C227126}"/>
          </ac:spMkLst>
        </pc:spChg>
        <pc:spChg chg="del">
          <ac:chgData name="Ben Ashby" userId="69bc255d-a722-4f5b-be80-61033e938401" providerId="ADAL" clId="{245E6AE6-3149-DF44-AB0C-B08795397732}" dt="2023-11-13T22:19:55.472" v="3422" actId="478"/>
          <ac:spMkLst>
            <pc:docMk/>
            <pc:sldMk cId="2202866824" sldId="625"/>
            <ac:spMk id="4" creationId="{708A582D-111E-056A-FA27-650353EA5F18}"/>
          </ac:spMkLst>
        </pc:spChg>
        <pc:spChg chg="add mod">
          <ac:chgData name="Ben Ashby" userId="69bc255d-a722-4f5b-be80-61033e938401" providerId="ADAL" clId="{245E6AE6-3149-DF44-AB0C-B08795397732}" dt="2023-11-13T22:20:19.089" v="3424"/>
          <ac:spMkLst>
            <pc:docMk/>
            <pc:sldMk cId="2202866824" sldId="625"/>
            <ac:spMk id="7" creationId="{5D553B7B-752A-621B-4937-95EC2EAC6DC4}"/>
          </ac:spMkLst>
        </pc:spChg>
        <pc:spChg chg="add mod">
          <ac:chgData name="Ben Ashby" userId="69bc255d-a722-4f5b-be80-61033e938401" providerId="ADAL" clId="{245E6AE6-3149-DF44-AB0C-B08795397732}" dt="2023-11-13T22:20:19.089" v="3424"/>
          <ac:spMkLst>
            <pc:docMk/>
            <pc:sldMk cId="2202866824" sldId="625"/>
            <ac:spMk id="8" creationId="{0FA49266-9D15-65DE-0875-B60AAA61B36B}"/>
          </ac:spMkLst>
        </pc:spChg>
        <pc:picChg chg="add mod">
          <ac:chgData name="Ben Ashby" userId="69bc255d-a722-4f5b-be80-61033e938401" providerId="ADAL" clId="{245E6AE6-3149-DF44-AB0C-B08795397732}" dt="2023-11-13T22:20:19.089" v="3424"/>
          <ac:picMkLst>
            <pc:docMk/>
            <pc:sldMk cId="2202866824" sldId="625"/>
            <ac:picMk id="5" creationId="{4D51119C-2803-4B1D-163F-030AC36F2C40}"/>
          </ac:picMkLst>
        </pc:picChg>
        <pc:picChg chg="del">
          <ac:chgData name="Ben Ashby" userId="69bc255d-a722-4f5b-be80-61033e938401" providerId="ADAL" clId="{245E6AE6-3149-DF44-AB0C-B08795397732}" dt="2023-11-13T22:19:55.472" v="3422" actId="478"/>
          <ac:picMkLst>
            <pc:docMk/>
            <pc:sldMk cId="2202866824" sldId="625"/>
            <ac:picMk id="6" creationId="{02810550-C908-2167-39ED-5ECC9F34F5FB}"/>
          </ac:picMkLst>
        </pc:picChg>
        <pc:cxnChg chg="add mod">
          <ac:chgData name="Ben Ashby" userId="69bc255d-a722-4f5b-be80-61033e938401" providerId="ADAL" clId="{245E6AE6-3149-DF44-AB0C-B08795397732}" dt="2023-11-13T22:20:19.089" v="3424"/>
          <ac:cxnSpMkLst>
            <pc:docMk/>
            <pc:sldMk cId="2202866824" sldId="625"/>
            <ac:cxnSpMk id="9" creationId="{7588C59A-952D-5EFB-B066-5664DDA13FFE}"/>
          </ac:cxnSpMkLst>
        </pc:cxnChg>
        <pc:cxnChg chg="add mod">
          <ac:chgData name="Ben Ashby" userId="69bc255d-a722-4f5b-be80-61033e938401" providerId="ADAL" clId="{245E6AE6-3149-DF44-AB0C-B08795397732}" dt="2023-11-13T22:20:19.089" v="3424"/>
          <ac:cxnSpMkLst>
            <pc:docMk/>
            <pc:sldMk cId="2202866824" sldId="625"/>
            <ac:cxnSpMk id="10" creationId="{EE6FBEDE-895F-9FBC-26C3-0329B9AE2F2D}"/>
          </ac:cxnSpMkLst>
        </pc:cxnChg>
      </pc:sldChg>
      <pc:sldChg chg="addSp delSp modSp add del mod">
        <pc:chgData name="Ben Ashby" userId="69bc255d-a722-4f5b-be80-61033e938401" providerId="ADAL" clId="{245E6AE6-3149-DF44-AB0C-B08795397732}" dt="2023-11-13T21:45:45.380" v="3102" actId="2696"/>
        <pc:sldMkLst>
          <pc:docMk/>
          <pc:sldMk cId="2552887067" sldId="625"/>
        </pc:sldMkLst>
        <pc:spChg chg="del mod">
          <ac:chgData name="Ben Ashby" userId="69bc255d-a722-4f5b-be80-61033e938401" providerId="ADAL" clId="{245E6AE6-3149-DF44-AB0C-B08795397732}" dt="2023-11-13T21:45:28.679" v="3087" actId="478"/>
          <ac:spMkLst>
            <pc:docMk/>
            <pc:sldMk cId="2552887067" sldId="625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1:45:43.928" v="3101" actId="478"/>
          <ac:spMkLst>
            <pc:docMk/>
            <pc:sldMk cId="2552887067" sldId="625"/>
            <ac:spMk id="3" creationId="{4E4F94CB-5F75-3371-8134-BA98654E4487}"/>
          </ac:spMkLst>
        </pc:spChg>
      </pc:sldChg>
      <pc:sldChg chg="addSp modSp add mod">
        <pc:chgData name="Ben Ashby" userId="69bc255d-a722-4f5b-be80-61033e938401" providerId="ADAL" clId="{245E6AE6-3149-DF44-AB0C-B08795397732}" dt="2023-11-13T23:58:40.764" v="4772" actId="164"/>
        <pc:sldMkLst>
          <pc:docMk/>
          <pc:sldMk cId="872627797" sldId="626"/>
        </pc:sldMkLst>
        <pc:spChg chg="mod">
          <ac:chgData name="Ben Ashby" userId="69bc255d-a722-4f5b-be80-61033e938401" providerId="ADAL" clId="{245E6AE6-3149-DF44-AB0C-B08795397732}" dt="2023-11-13T23:28:51.338" v="4382" actId="20577"/>
          <ac:spMkLst>
            <pc:docMk/>
            <pc:sldMk cId="872627797" sldId="626"/>
            <ac:spMk id="2" creationId="{077A3628-AF9F-41AB-5362-869451CF4452}"/>
          </ac:spMkLst>
        </pc:spChg>
        <pc:spChg chg="add mod">
          <ac:chgData name="Ben Ashby" userId="69bc255d-a722-4f5b-be80-61033e938401" providerId="ADAL" clId="{245E6AE6-3149-DF44-AB0C-B08795397732}" dt="2023-11-13T23:58:40.764" v="4772" actId="164"/>
          <ac:spMkLst>
            <pc:docMk/>
            <pc:sldMk cId="872627797" sldId="626"/>
            <ac:spMk id="5" creationId="{24929E1F-000E-3356-41C9-C26F322A3D94}"/>
          </ac:spMkLst>
        </pc:spChg>
        <pc:grpChg chg="add mod">
          <ac:chgData name="Ben Ashby" userId="69bc255d-a722-4f5b-be80-61033e938401" providerId="ADAL" clId="{245E6AE6-3149-DF44-AB0C-B08795397732}" dt="2023-11-13T23:58:40.764" v="4772" actId="164"/>
          <ac:grpSpMkLst>
            <pc:docMk/>
            <pc:sldMk cId="872627797" sldId="626"/>
            <ac:grpSpMk id="7" creationId="{F5974C85-564C-6C46-6948-B9CC38367038}"/>
          </ac:grpSpMkLst>
        </pc:grpChg>
        <pc:picChg chg="mod">
          <ac:chgData name="Ben Ashby" userId="69bc255d-a722-4f5b-be80-61033e938401" providerId="ADAL" clId="{245E6AE6-3149-DF44-AB0C-B08795397732}" dt="2023-11-13T23:58:40.764" v="4772" actId="164"/>
          <ac:picMkLst>
            <pc:docMk/>
            <pc:sldMk cId="872627797" sldId="626"/>
            <ac:picMk id="6" creationId="{02810550-C908-2167-39ED-5ECC9F34F5FB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20:23:09.500" v="5305"/>
        <pc:sldMkLst>
          <pc:docMk/>
          <pc:sldMk cId="1317874729" sldId="627"/>
        </pc:sldMkLst>
        <pc:spChg chg="add del mod">
          <ac:chgData name="Ben Ashby" userId="69bc255d-a722-4f5b-be80-61033e938401" providerId="ADAL" clId="{245E6AE6-3149-DF44-AB0C-B08795397732}" dt="2023-11-13T23:57:50.506" v="4757" actId="20577"/>
          <ac:spMkLst>
            <pc:docMk/>
            <pc:sldMk cId="1317874729" sldId="627"/>
            <ac:spMk id="2" creationId="{077A3628-AF9F-41AB-5362-869451CF4452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8" creationId="{89F15CEF-15B6-0FDC-3F71-EF04A79619F6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9" creationId="{FF7145A5-9130-D9F2-9D9C-802CD8E85774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0" creationId="{6CB72D5F-741B-A4A7-7653-C4F36E0E29DF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4" creationId="{ACE20E6F-7494-6834-091D-4D992546BEF8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5" creationId="{A0309D8A-C77E-3406-6369-DCFC018C2913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6" creationId="{3D77C8DE-1739-CBF4-F808-6CF9B7B25722}"/>
          </ac:spMkLst>
        </pc:spChg>
        <pc:spChg chg="mod">
          <ac:chgData name="Ben Ashby" userId="69bc255d-a722-4f5b-be80-61033e938401" providerId="ADAL" clId="{245E6AE6-3149-DF44-AB0C-B08795397732}" dt="2023-11-14T00:04:35.247" v="4977" actId="1076"/>
          <ac:spMkLst>
            <pc:docMk/>
            <pc:sldMk cId="1317874729" sldId="627"/>
            <ac:spMk id="17" creationId="{8EBFDA9B-9EAB-507C-2C40-A5FAAB7F8E7A}"/>
          </ac:spMkLst>
        </pc:spChg>
        <pc:picChg chg="mod">
          <ac:chgData name="Ben Ashby" userId="69bc255d-a722-4f5b-be80-61033e938401" providerId="ADAL" clId="{245E6AE6-3149-DF44-AB0C-B08795397732}" dt="2023-11-14T00:04:35.247" v="4977" actId="1076"/>
          <ac:picMkLst>
            <pc:docMk/>
            <pc:sldMk cId="1317874729" sldId="627"/>
            <ac:picMk id="4" creationId="{9D34EBB6-6DBA-D90E-CD2F-BA91DA6A9768}"/>
          </ac:picMkLst>
        </pc:picChg>
        <pc:picChg chg="mod">
          <ac:chgData name="Ben Ashby" userId="69bc255d-a722-4f5b-be80-61033e938401" providerId="ADAL" clId="{245E6AE6-3149-DF44-AB0C-B08795397732}" dt="2023-11-14T00:04:35.247" v="4977" actId="1076"/>
          <ac:picMkLst>
            <pc:docMk/>
            <pc:sldMk cId="1317874729" sldId="627"/>
            <ac:picMk id="6" creationId="{C8BCEE3E-FF56-A93C-B09E-DC7626B0610A}"/>
          </ac:picMkLst>
        </pc:picChg>
        <pc:cxnChg chg="mod">
          <ac:chgData name="Ben Ashby" userId="69bc255d-a722-4f5b-be80-61033e938401" providerId="ADAL" clId="{245E6AE6-3149-DF44-AB0C-B08795397732}" dt="2023-11-14T00:04:35.247" v="4977" actId="1076"/>
          <ac:cxnSpMkLst>
            <pc:docMk/>
            <pc:sldMk cId="1317874729" sldId="627"/>
            <ac:cxnSpMk id="12" creationId="{46B1A8F5-2644-A874-20CD-B04582CB5653}"/>
          </ac:cxnSpMkLst>
        </pc:cxnChg>
      </pc:sldChg>
      <pc:sldChg chg="addSp delSp modSp add mod delAnim">
        <pc:chgData name="Ben Ashby" userId="69bc255d-a722-4f5b-be80-61033e938401" providerId="ADAL" clId="{245E6AE6-3149-DF44-AB0C-B08795397732}" dt="2023-11-14T20:22:49.605" v="5304" actId="20577"/>
        <pc:sldMkLst>
          <pc:docMk/>
          <pc:sldMk cId="2151126153" sldId="628"/>
        </pc:sldMkLst>
        <pc:spChg chg="mod">
          <ac:chgData name="Ben Ashby" userId="69bc255d-a722-4f5b-be80-61033e938401" providerId="ADAL" clId="{245E6AE6-3149-DF44-AB0C-B08795397732}" dt="2023-11-13T23:54:12.961" v="4683" actId="20577"/>
          <ac:spMkLst>
            <pc:docMk/>
            <pc:sldMk cId="2151126153" sldId="628"/>
            <ac:spMk id="2" creationId="{077A3628-AF9F-41AB-5362-869451CF4452}"/>
          </ac:spMkLst>
        </pc:spChg>
        <pc:spChg chg="add del mod">
          <ac:chgData name="Ben Ashby" userId="69bc255d-a722-4f5b-be80-61033e938401" providerId="ADAL" clId="{245E6AE6-3149-DF44-AB0C-B08795397732}" dt="2023-11-13T23:31:48.343" v="4471" actId="478"/>
          <ac:spMkLst>
            <pc:docMk/>
            <pc:sldMk cId="2151126153" sldId="628"/>
            <ac:spMk id="3" creationId="{9448D6FF-A9BD-39B6-C20E-A25EFEA9C07D}"/>
          </ac:spMkLst>
        </pc:spChg>
        <pc:spChg chg="mod">
          <ac:chgData name="Ben Ashby" userId="69bc255d-a722-4f5b-be80-61033e938401" providerId="ADAL" clId="{245E6AE6-3149-DF44-AB0C-B08795397732}" dt="2023-11-14T20:22:49.605" v="5304" actId="20577"/>
          <ac:spMkLst>
            <pc:docMk/>
            <pc:sldMk cId="2151126153" sldId="628"/>
            <ac:spMk id="20" creationId="{5F616E53-0706-E0E5-DD7C-EB829F943189}"/>
          </ac:spMkLst>
        </pc:spChg>
        <pc:spChg chg="del">
          <ac:chgData name="Ben Ashby" userId="69bc255d-a722-4f5b-be80-61033e938401" providerId="ADAL" clId="{245E6AE6-3149-DF44-AB0C-B08795397732}" dt="2023-11-13T23:21:33.551" v="4067" actId="478"/>
          <ac:spMkLst>
            <pc:docMk/>
            <pc:sldMk cId="2151126153" sldId="628"/>
            <ac:spMk id="21" creationId="{40B673DD-71D8-4B94-1D1A-65D296F791D0}"/>
          </ac:spMkLst>
        </pc:spChg>
        <pc:picChg chg="add mod">
          <ac:chgData name="Ben Ashby" userId="69bc255d-a722-4f5b-be80-61033e938401" providerId="ADAL" clId="{245E6AE6-3149-DF44-AB0C-B08795397732}" dt="2023-11-14T00:06:38.676" v="5108" actId="1076"/>
          <ac:picMkLst>
            <pc:docMk/>
            <pc:sldMk cId="2151126153" sldId="628"/>
            <ac:picMk id="3074" creationId="{308C6BE4-034B-1F84-3B9D-5630EACB5969}"/>
          </ac:picMkLst>
        </pc:picChg>
      </pc:sldChg>
      <pc:sldChg chg="addSp delSp modSp add mod modAnim">
        <pc:chgData name="Ben Ashby" userId="69bc255d-a722-4f5b-be80-61033e938401" providerId="ADAL" clId="{245E6AE6-3149-DF44-AB0C-B08795397732}" dt="2023-11-14T00:24:08.190" v="5158"/>
        <pc:sldMkLst>
          <pc:docMk/>
          <pc:sldMk cId="3799216832" sldId="629"/>
        </pc:sldMkLst>
        <pc:spChg chg="mod">
          <ac:chgData name="Ben Ashby" userId="69bc255d-a722-4f5b-be80-61033e938401" providerId="ADAL" clId="{245E6AE6-3149-DF44-AB0C-B08795397732}" dt="2023-11-13T23:57:56.791" v="4768" actId="20577"/>
          <ac:spMkLst>
            <pc:docMk/>
            <pc:sldMk cId="3799216832" sldId="629"/>
            <ac:spMk id="2" creationId="{077A3628-AF9F-41AB-5362-869451CF4452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8" creationId="{89F15CEF-15B6-0FDC-3F71-EF04A79619F6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9" creationId="{FF7145A5-9130-D9F2-9D9C-802CD8E85774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0" creationId="{6CB72D5F-741B-A4A7-7653-C4F36E0E29DF}"/>
          </ac:spMkLst>
        </pc:spChg>
        <pc:spChg chg="del">
          <ac:chgData name="Ben Ashby" userId="69bc255d-a722-4f5b-be80-61033e938401" providerId="ADAL" clId="{245E6AE6-3149-DF44-AB0C-B08795397732}" dt="2023-11-14T00:04:52.387" v="4980" actId="478"/>
          <ac:spMkLst>
            <pc:docMk/>
            <pc:sldMk cId="3799216832" sldId="629"/>
            <ac:spMk id="11" creationId="{C174DC45-A1DF-071E-ABC8-7AE22406777B}"/>
          </ac:spMkLst>
        </pc:spChg>
        <pc:spChg chg="add mod">
          <ac:chgData name="Ben Ashby" userId="69bc255d-a722-4f5b-be80-61033e938401" providerId="ADAL" clId="{245E6AE6-3149-DF44-AB0C-B08795397732}" dt="2023-11-14T00:23:58.565" v="5157" actId="1076"/>
          <ac:spMkLst>
            <pc:docMk/>
            <pc:sldMk cId="3799216832" sldId="629"/>
            <ac:spMk id="13" creationId="{24A783CF-CD60-B4D8-5007-08EB3BAF8A4C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4" creationId="{ACE20E6F-7494-6834-091D-4D992546BEF8}"/>
          </ac:spMkLst>
        </pc:spChg>
        <pc:spChg chg="del">
          <ac:chgData name="Ben Ashby" userId="69bc255d-a722-4f5b-be80-61033e938401" providerId="ADAL" clId="{245E6AE6-3149-DF44-AB0C-B08795397732}" dt="2023-11-13T23:33:38.528" v="4480" actId="478"/>
          <ac:spMkLst>
            <pc:docMk/>
            <pc:sldMk cId="3799216832" sldId="629"/>
            <ac:spMk id="15" creationId="{A0309D8A-C77E-3406-6369-DCFC018C2913}"/>
          </ac:spMkLst>
        </pc:spChg>
        <pc:spChg chg="mod">
          <ac:chgData name="Ben Ashby" userId="69bc255d-a722-4f5b-be80-61033e938401" providerId="ADAL" clId="{245E6AE6-3149-DF44-AB0C-B08795397732}" dt="2023-11-14T00:04:41.965" v="4978" actId="1076"/>
          <ac:spMkLst>
            <pc:docMk/>
            <pc:sldMk cId="3799216832" sldId="629"/>
            <ac:spMk id="16" creationId="{3D77C8DE-1739-CBF4-F808-6CF9B7B25722}"/>
          </ac:spMkLst>
        </pc:spChg>
        <pc:spChg chg="del">
          <ac:chgData name="Ben Ashby" userId="69bc255d-a722-4f5b-be80-61033e938401" providerId="ADAL" clId="{245E6AE6-3149-DF44-AB0C-B08795397732}" dt="2023-11-13T23:33:38.528" v="4480" actId="478"/>
          <ac:spMkLst>
            <pc:docMk/>
            <pc:sldMk cId="3799216832" sldId="629"/>
            <ac:spMk id="17" creationId="{8EBFDA9B-9EAB-507C-2C40-A5FAAB7F8E7A}"/>
          </ac:spMkLst>
        </pc:spChg>
        <pc:spChg chg="add del mod">
          <ac:chgData name="Ben Ashby" userId="69bc255d-a722-4f5b-be80-61033e938401" providerId="ADAL" clId="{245E6AE6-3149-DF44-AB0C-B08795397732}" dt="2023-11-14T00:23:29.207" v="5126" actId="478"/>
          <ac:spMkLst>
            <pc:docMk/>
            <pc:sldMk cId="3799216832" sldId="629"/>
            <ac:spMk id="18" creationId="{B352F1CE-E31C-9F78-3068-9A8752CE2F1F}"/>
          </ac:spMkLst>
        </pc:spChg>
        <pc:picChg chg="del">
          <ac:chgData name="Ben Ashby" userId="69bc255d-a722-4f5b-be80-61033e938401" providerId="ADAL" clId="{245E6AE6-3149-DF44-AB0C-B08795397732}" dt="2023-11-13T23:32:05.957" v="4474" actId="478"/>
          <ac:picMkLst>
            <pc:docMk/>
            <pc:sldMk cId="3799216832" sldId="629"/>
            <ac:picMk id="4" creationId="{9D34EBB6-6DBA-D90E-CD2F-BA91DA6A9768}"/>
          </ac:picMkLst>
        </pc:picChg>
        <pc:picChg chg="add mod">
          <ac:chgData name="Ben Ashby" userId="69bc255d-a722-4f5b-be80-61033e938401" providerId="ADAL" clId="{245E6AE6-3149-DF44-AB0C-B08795397732}" dt="2023-11-14T00:04:41.965" v="4978" actId="1076"/>
          <ac:picMkLst>
            <pc:docMk/>
            <pc:sldMk cId="3799216832" sldId="629"/>
            <ac:picMk id="5" creationId="{6BE6FCDA-EDC1-0883-071E-31D74604778D}"/>
          </ac:picMkLst>
        </pc:picChg>
        <pc:picChg chg="del">
          <ac:chgData name="Ben Ashby" userId="69bc255d-a722-4f5b-be80-61033e938401" providerId="ADAL" clId="{245E6AE6-3149-DF44-AB0C-B08795397732}" dt="2023-11-13T23:32:05.957" v="4474" actId="478"/>
          <ac:picMkLst>
            <pc:docMk/>
            <pc:sldMk cId="3799216832" sldId="629"/>
            <ac:picMk id="6" creationId="{C8BCEE3E-FF56-A93C-B09E-DC7626B0610A}"/>
          </ac:picMkLst>
        </pc:picChg>
        <pc:cxnChg chg="del mod">
          <ac:chgData name="Ben Ashby" userId="69bc255d-a722-4f5b-be80-61033e938401" providerId="ADAL" clId="{245E6AE6-3149-DF44-AB0C-B08795397732}" dt="2023-11-13T23:33:49.962" v="4483" actId="478"/>
          <ac:cxnSpMkLst>
            <pc:docMk/>
            <pc:sldMk cId="3799216832" sldId="629"/>
            <ac:cxnSpMk id="12" creationId="{46B1A8F5-2644-A874-20CD-B04582CB5653}"/>
          </ac:cxnSpMkLst>
        </pc:cxnChg>
      </pc:sldChg>
      <pc:sldChg chg="add">
        <pc:chgData name="Ben Ashby" userId="69bc255d-a722-4f5b-be80-61033e938401" providerId="ADAL" clId="{245E6AE6-3149-DF44-AB0C-B08795397732}" dt="2023-11-13T23:42:14.928" v="4492" actId="2890"/>
        <pc:sldMkLst>
          <pc:docMk/>
          <pc:sldMk cId="193582446" sldId="630"/>
        </pc:sldMkLst>
      </pc:sldChg>
      <pc:sldChg chg="add">
        <pc:chgData name="Ben Ashby" userId="69bc255d-a722-4f5b-be80-61033e938401" providerId="ADAL" clId="{245E6AE6-3149-DF44-AB0C-B08795397732}" dt="2023-11-14T20:23:32.032" v="5306"/>
        <pc:sldMkLst>
          <pc:docMk/>
          <pc:sldMk cId="4098955342" sldId="631"/>
        </pc:sldMkLst>
      </pc:sldChg>
      <pc:sldChg chg="add">
        <pc:chgData name="Ben Ashby" userId="69bc255d-a722-4f5b-be80-61033e938401" providerId="ADAL" clId="{245E6AE6-3149-DF44-AB0C-B08795397732}" dt="2023-11-14T20:41:30.912" v="5307" actId="2890"/>
        <pc:sldMkLst>
          <pc:docMk/>
          <pc:sldMk cId="3366185151" sldId="632"/>
        </pc:sldMkLst>
      </pc:sldChg>
      <pc:sldChg chg="addSp delSp modSp add mod ord delAnim">
        <pc:chgData name="Ben Ashby" userId="69bc255d-a722-4f5b-be80-61033e938401" providerId="ADAL" clId="{245E6AE6-3149-DF44-AB0C-B08795397732}" dt="2023-11-14T21:09:36.120" v="5736" actId="1076"/>
        <pc:sldMkLst>
          <pc:docMk/>
          <pc:sldMk cId="132816909" sldId="633"/>
        </pc:sldMkLst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2" creationId="{16219408-9512-73CA-3731-34669FDC2B9D}"/>
          </ac:spMkLst>
        </pc:spChg>
        <pc:spChg chg="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3" creationId="{706C3B6B-B0FD-629B-A1D0-27AF8680E43D}"/>
          </ac:spMkLst>
        </pc:spChg>
        <pc:spChg chg="del">
          <ac:chgData name="Ben Ashby" userId="69bc255d-a722-4f5b-be80-61033e938401" providerId="ADAL" clId="{245E6AE6-3149-DF44-AB0C-B08795397732}" dt="2023-11-14T20:58:26.680" v="5511" actId="478"/>
          <ac:spMkLst>
            <pc:docMk/>
            <pc:sldMk cId="132816909" sldId="633"/>
            <ac:spMk id="4" creationId="{4729FAFD-80B7-4445-513F-C2A63AD8BE96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5" creationId="{A16DB967-B58A-F281-A4A2-C5B7DFD993C0}"/>
          </ac:spMkLst>
        </pc:spChg>
        <pc:spChg chg="del">
          <ac:chgData name="Ben Ashby" userId="69bc255d-a722-4f5b-be80-61033e938401" providerId="ADAL" clId="{245E6AE6-3149-DF44-AB0C-B08795397732}" dt="2023-11-14T20:58:28.946" v="5512" actId="478"/>
          <ac:spMkLst>
            <pc:docMk/>
            <pc:sldMk cId="132816909" sldId="633"/>
            <ac:spMk id="6" creationId="{EE7C1688-194C-37D6-1628-B9699113D651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8" creationId="{DE83D47A-03EE-3E51-B2EB-8B79E14CC06E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4" creationId="{33AA5142-E05E-0BDE-BABB-E2FBADF5C621}"/>
          </ac:spMkLst>
        </pc:spChg>
        <pc:spChg chg="del">
          <ac:chgData name="Ben Ashby" userId="69bc255d-a722-4f5b-be80-61033e938401" providerId="ADAL" clId="{245E6AE6-3149-DF44-AB0C-B08795397732}" dt="2023-11-14T20:57:54.535" v="5498" actId="478"/>
          <ac:spMkLst>
            <pc:docMk/>
            <pc:sldMk cId="132816909" sldId="633"/>
            <ac:spMk id="16" creationId="{5E1E7045-89C6-FC0A-D290-5B9266DC88EE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8" creationId="{F6102018-3F7C-41D4-BBE9-DBC57E2E8AF1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19" creationId="{7E4853DB-FF0B-EA36-409F-5A53EE8E93CB}"/>
          </ac:spMkLst>
        </pc:spChg>
        <pc:spChg chg="add mod">
          <ac:chgData name="Ben Ashby" userId="69bc255d-a722-4f5b-be80-61033e938401" providerId="ADAL" clId="{245E6AE6-3149-DF44-AB0C-B08795397732}" dt="2023-11-14T21:09:36.120" v="5736" actId="1076"/>
          <ac:spMkLst>
            <pc:docMk/>
            <pc:sldMk cId="132816909" sldId="633"/>
            <ac:spMk id="20" creationId="{20EF6F7B-3FC6-5E3F-E623-E18FE3F0CF7A}"/>
          </ac:spMkLst>
        </pc:spChg>
        <pc:spChg chg="add del mod">
          <ac:chgData name="Ben Ashby" userId="69bc255d-a722-4f5b-be80-61033e938401" providerId="ADAL" clId="{245E6AE6-3149-DF44-AB0C-B08795397732}" dt="2023-11-14T21:05:56.353" v="5658"/>
          <ac:spMkLst>
            <pc:docMk/>
            <pc:sldMk cId="132816909" sldId="633"/>
            <ac:spMk id="54" creationId="{A2E0A381-B55A-C771-570B-E5901F980916}"/>
          </ac:spMkLst>
        </pc:spChg>
        <pc:spChg chg="add mod">
          <ac:chgData name="Ben Ashby" userId="69bc255d-a722-4f5b-be80-61033e938401" providerId="ADAL" clId="{245E6AE6-3149-DF44-AB0C-B08795397732}" dt="2023-11-14T21:09:26.694" v="5735" actId="122"/>
          <ac:spMkLst>
            <pc:docMk/>
            <pc:sldMk cId="132816909" sldId="633"/>
            <ac:spMk id="55" creationId="{0531D3D6-8042-48B5-2318-DDD919BB813C}"/>
          </ac:spMkLst>
        </pc:spChg>
        <pc:grpChg chg="del">
          <ac:chgData name="Ben Ashby" userId="69bc255d-a722-4f5b-be80-61033e938401" providerId="ADAL" clId="{245E6AE6-3149-DF44-AB0C-B08795397732}" dt="2023-11-14T20:58:26.680" v="5511" actId="478"/>
          <ac:grpSpMkLst>
            <pc:docMk/>
            <pc:sldMk cId="132816909" sldId="633"/>
            <ac:grpSpMk id="17" creationId="{2A044681-D4C5-F134-FC4B-CFA3347F0F25}"/>
          </ac:grpSpMkLst>
        </pc:grp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1" creationId="{021783B7-D685-3701-8580-B019F0692F78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4" creationId="{D66E2C19-35DE-F4DA-00CB-39D1046547A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27" creationId="{84E2F4CC-BA87-A318-A409-426D786FA81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0" creationId="{F09E655B-F855-3BDE-6912-B38C25ED9E2D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3" creationId="{E4DBC3B6-101C-B0F4-5AEF-5843785C69BB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6" creationId="{F7F1EE1D-17EA-3041-C24B-8A0BA3BA2FE9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39" creationId="{41D1F82E-F7B1-678D-73A7-D45C5CEA1C52}"/>
          </ac:cxnSpMkLst>
        </pc:cxnChg>
        <pc:cxnChg chg="add mod">
          <ac:chgData name="Ben Ashby" userId="69bc255d-a722-4f5b-be80-61033e938401" providerId="ADAL" clId="{245E6AE6-3149-DF44-AB0C-B08795397732}" dt="2023-11-14T21:09:36.120" v="5736" actId="1076"/>
          <ac:cxnSpMkLst>
            <pc:docMk/>
            <pc:sldMk cId="132816909" sldId="633"/>
            <ac:cxnSpMk id="42" creationId="{8B4F804C-1E41-579A-5D23-9E3C3C7C8CB4}"/>
          </ac:cxnSpMkLst>
        </pc:cxnChg>
      </pc:sldChg>
    </pc:docChg>
  </pc:docChgLst>
  <pc:docChgLst>
    <pc:chgData name="Ben Ashby" userId="69bc255d-a722-4f5b-be80-61033e938401" providerId="ADAL" clId="{887DE264-E7EF-3C4A-A691-89D8FBF4A3A1}"/>
    <pc:docChg chg="undo redo custSel addSld delSld modSld sldOrd">
      <pc:chgData name="Ben Ashby" userId="69bc255d-a722-4f5b-be80-61033e938401" providerId="ADAL" clId="{887DE264-E7EF-3C4A-A691-89D8FBF4A3A1}" dt="2023-04-03T20:09:49.198" v="3336" actId="1037"/>
      <pc:docMkLst>
        <pc:docMk/>
      </pc:docMkLst>
      <pc:sldChg chg="modSp mod">
        <pc:chgData name="Ben Ashby" userId="69bc255d-a722-4f5b-be80-61033e938401" providerId="ADAL" clId="{887DE264-E7EF-3C4A-A691-89D8FBF4A3A1}" dt="2023-03-31T02:50:49.171" v="35" actId="20577"/>
        <pc:sldMkLst>
          <pc:docMk/>
          <pc:sldMk cId="871927700" sldId="257"/>
        </pc:sldMkLst>
        <pc:spChg chg="mod">
          <ac:chgData name="Ben Ashby" userId="69bc255d-a722-4f5b-be80-61033e938401" providerId="ADAL" clId="{887DE264-E7EF-3C4A-A691-89D8FBF4A3A1}" dt="2023-03-31T02:50:49.171" v="35" actId="20577"/>
          <ac:spMkLst>
            <pc:docMk/>
            <pc:sldMk cId="871927700" sldId="257"/>
            <ac:spMk id="12" creationId="{14DF96F9-066C-2F44-857D-ECFC02E1FC02}"/>
          </ac:spMkLst>
        </pc:spChg>
      </pc:sldChg>
      <pc:sldChg chg="addSp delSp modSp mod">
        <pc:chgData name="Ben Ashby" userId="69bc255d-a722-4f5b-be80-61033e938401" providerId="ADAL" clId="{887DE264-E7EF-3C4A-A691-89D8FBF4A3A1}" dt="2023-04-03T20:09:49.198" v="3336" actId="1037"/>
        <pc:sldMkLst>
          <pc:docMk/>
          <pc:sldMk cId="2251042054" sldId="405"/>
        </pc:sldMkLst>
        <pc:spChg chg="add del">
          <ac:chgData name="Ben Ashby" userId="69bc255d-a722-4f5b-be80-61033e938401" providerId="ADAL" clId="{887DE264-E7EF-3C4A-A691-89D8FBF4A3A1}" dt="2023-04-03T20:08:54.807" v="3314" actId="478"/>
          <ac:spMkLst>
            <pc:docMk/>
            <pc:sldMk cId="2251042054" sldId="405"/>
            <ac:spMk id="3" creationId="{CAB3AFD9-7011-4291-906E-9202197568E7}"/>
          </ac:spMkLst>
        </pc:spChg>
        <pc:picChg chg="add mod">
          <ac:chgData name="Ben Ashby" userId="69bc255d-a722-4f5b-be80-61033e938401" providerId="ADAL" clId="{887DE264-E7EF-3C4A-A691-89D8FBF4A3A1}" dt="2023-04-03T20:09:49.198" v="3336" actId="1037"/>
          <ac:picMkLst>
            <pc:docMk/>
            <pc:sldMk cId="2251042054" sldId="405"/>
            <ac:picMk id="5" creationId="{620E8788-32BB-A012-9484-A321862C22B2}"/>
          </ac:picMkLst>
        </pc:picChg>
        <pc:picChg chg="mod">
          <ac:chgData name="Ben Ashby" userId="69bc255d-a722-4f5b-be80-61033e938401" providerId="ADAL" clId="{887DE264-E7EF-3C4A-A691-89D8FBF4A3A1}" dt="2023-04-03T20:09:38.011" v="3325" actId="14100"/>
          <ac:picMkLst>
            <pc:docMk/>
            <pc:sldMk cId="2251042054" sldId="405"/>
            <ac:picMk id="7" creationId="{6D216748-5693-8EB9-C824-3BE630B10174}"/>
          </ac:picMkLst>
        </pc:picChg>
        <pc:picChg chg="mod">
          <ac:chgData name="Ben Ashby" userId="69bc255d-a722-4f5b-be80-61033e938401" providerId="ADAL" clId="{887DE264-E7EF-3C4A-A691-89D8FBF4A3A1}" dt="2023-04-03T20:09:44.972" v="3329" actId="1076"/>
          <ac:picMkLst>
            <pc:docMk/>
            <pc:sldMk cId="2251042054" sldId="405"/>
            <ac:picMk id="8" creationId="{EDB11350-5F86-910E-E449-A5859BF2BA18}"/>
          </ac:picMkLst>
        </pc:picChg>
        <pc:picChg chg="mod">
          <ac:chgData name="Ben Ashby" userId="69bc255d-a722-4f5b-be80-61033e938401" providerId="ADAL" clId="{887DE264-E7EF-3C4A-A691-89D8FBF4A3A1}" dt="2023-04-03T20:09:22.150" v="3319" actId="1076"/>
          <ac:picMkLst>
            <pc:docMk/>
            <pc:sldMk cId="2251042054" sldId="405"/>
            <ac:picMk id="9" creationId="{E1922A92-1F7E-55C7-A1B6-191647EBE28A}"/>
          </ac:picMkLst>
        </pc:picChg>
        <pc:picChg chg="mod">
          <ac:chgData name="Ben Ashby" userId="69bc255d-a722-4f5b-be80-61033e938401" providerId="ADAL" clId="{887DE264-E7EF-3C4A-A691-89D8FBF4A3A1}" dt="2023-04-03T20:09:41.109" v="3327" actId="1076"/>
          <ac:picMkLst>
            <pc:docMk/>
            <pc:sldMk cId="2251042054" sldId="405"/>
            <ac:picMk id="17" creationId="{3C9885BA-B4CC-4C3F-C471-BA32EFAA63AA}"/>
          </ac:picMkLst>
        </pc:picChg>
      </pc:sldChg>
      <pc:sldChg chg="del">
        <pc:chgData name="Ben Ashby" userId="69bc255d-a722-4f5b-be80-61033e938401" providerId="ADAL" clId="{887DE264-E7EF-3C4A-A691-89D8FBF4A3A1}" dt="2023-03-31T02:51:35.947" v="36" actId="2696"/>
        <pc:sldMkLst>
          <pc:docMk/>
          <pc:sldMk cId="2032596608" sldId="470"/>
        </pc:sldMkLst>
      </pc:sldChg>
      <pc:sldChg chg="addSp delSp modSp mod delAnim modAnim">
        <pc:chgData name="Ben Ashby" userId="69bc255d-a722-4f5b-be80-61033e938401" providerId="ADAL" clId="{887DE264-E7EF-3C4A-A691-89D8FBF4A3A1}" dt="2023-04-02T17:29:05.447" v="3286"/>
        <pc:sldMkLst>
          <pc:docMk/>
          <pc:sldMk cId="1663576134" sldId="480"/>
        </pc:sldMkLst>
        <pc:spChg chg="add del mod">
          <ac:chgData name="Ben Ashby" userId="69bc255d-a722-4f5b-be80-61033e938401" providerId="ADAL" clId="{887DE264-E7EF-3C4A-A691-89D8FBF4A3A1}" dt="2023-03-31T03:02:43.349" v="196"/>
          <ac:spMkLst>
            <pc:docMk/>
            <pc:sldMk cId="1663576134" sldId="480"/>
            <ac:spMk id="4" creationId="{14360FF5-7554-CD37-2D5E-FB3F4B2DE481}"/>
          </ac:spMkLst>
        </pc:spChg>
        <pc:spChg chg="mod">
          <ac:chgData name="Ben Ashby" userId="69bc255d-a722-4f5b-be80-61033e938401" providerId="ADAL" clId="{887DE264-E7EF-3C4A-A691-89D8FBF4A3A1}" dt="2023-03-31T03:16:56.289" v="827" actId="20577"/>
          <ac:spMkLst>
            <pc:docMk/>
            <pc:sldMk cId="1663576134" sldId="480"/>
            <ac:spMk id="6" creationId="{C84ACB7E-09F3-254C-9CB7-0C47FC267FF9}"/>
          </ac:spMkLst>
        </pc:spChg>
        <pc:spChg chg="mod">
          <ac:chgData name="Ben Ashby" userId="69bc255d-a722-4f5b-be80-61033e938401" providerId="ADAL" clId="{887DE264-E7EF-3C4A-A691-89D8FBF4A3A1}" dt="2023-03-31T03:02:40.072" v="195"/>
          <ac:spMkLst>
            <pc:docMk/>
            <pc:sldMk cId="1663576134" sldId="480"/>
            <ac:spMk id="7" creationId="{CED9D46F-28FA-2EBC-B2BE-8A7D32697346}"/>
          </ac:spMkLst>
        </pc:spChg>
        <pc:spChg chg="mod">
          <ac:chgData name="Ben Ashby" userId="69bc255d-a722-4f5b-be80-61033e938401" providerId="ADAL" clId="{887DE264-E7EF-3C4A-A691-89D8FBF4A3A1}" dt="2023-03-31T03:02:40.072" v="195"/>
          <ac:spMkLst>
            <pc:docMk/>
            <pc:sldMk cId="1663576134" sldId="480"/>
            <ac:spMk id="8" creationId="{7754CADF-DAB8-CEF9-1257-56029FA9EEDF}"/>
          </ac:spMkLst>
        </pc:spChg>
        <pc:spChg chg="add del mod">
          <ac:chgData name="Ben Ashby" userId="69bc255d-a722-4f5b-be80-61033e938401" providerId="ADAL" clId="{887DE264-E7EF-3C4A-A691-89D8FBF4A3A1}" dt="2023-03-31T03:02:43.349" v="196"/>
          <ac:spMkLst>
            <pc:docMk/>
            <pc:sldMk cId="1663576134" sldId="480"/>
            <ac:spMk id="9" creationId="{67A4CCAD-F6C8-81DD-98AD-B87E03F4C005}"/>
          </ac:spMkLst>
        </pc:spChg>
        <pc:spChg chg="mod">
          <ac:chgData name="Ben Ashby" userId="69bc255d-a722-4f5b-be80-61033e938401" providerId="ADAL" clId="{887DE264-E7EF-3C4A-A691-89D8FBF4A3A1}" dt="2023-03-31T03:15:01.532" v="784" actId="20577"/>
          <ac:spMkLst>
            <pc:docMk/>
            <pc:sldMk cId="1663576134" sldId="480"/>
            <ac:spMk id="11" creationId="{8B542DA1-E33E-BFE8-892C-62FA0CE79BFF}"/>
          </ac:spMkLst>
        </pc:spChg>
        <pc:spChg chg="mod">
          <ac:chgData name="Ben Ashby" userId="69bc255d-a722-4f5b-be80-61033e938401" providerId="ADAL" clId="{887DE264-E7EF-3C4A-A691-89D8FBF4A3A1}" dt="2023-03-31T03:15:00.686" v="776" actId="20577"/>
          <ac:spMkLst>
            <pc:docMk/>
            <pc:sldMk cId="1663576134" sldId="480"/>
            <ac:spMk id="13" creationId="{8F3012E8-B95C-AA2D-683A-4810676CFE9E}"/>
          </ac:spMkLst>
        </pc:spChg>
        <pc:spChg chg="mod topLvl">
          <ac:chgData name="Ben Ashby" userId="69bc255d-a722-4f5b-be80-61033e938401" providerId="ADAL" clId="{887DE264-E7EF-3C4A-A691-89D8FBF4A3A1}" dt="2023-03-31T03:08:29.877" v="299" actId="693"/>
          <ac:spMkLst>
            <pc:docMk/>
            <pc:sldMk cId="1663576134" sldId="480"/>
            <ac:spMk id="16" creationId="{FCB52AA1-3490-8AF0-C5DC-E12A93B09F3E}"/>
          </ac:spMkLst>
        </pc:spChg>
        <pc:spChg chg="del mod topLvl">
          <ac:chgData name="Ben Ashby" userId="69bc255d-a722-4f5b-be80-61033e938401" providerId="ADAL" clId="{887DE264-E7EF-3C4A-A691-89D8FBF4A3A1}" dt="2023-03-31T03:07:00.840" v="270" actId="478"/>
          <ac:spMkLst>
            <pc:docMk/>
            <pc:sldMk cId="1663576134" sldId="480"/>
            <ac:spMk id="17" creationId="{C88E7FC4-2FB9-E020-4C46-A17C2D5C25B8}"/>
          </ac:spMkLst>
        </pc:spChg>
        <pc:spChg chg="mod">
          <ac:chgData name="Ben Ashby" userId="69bc255d-a722-4f5b-be80-61033e938401" providerId="ADAL" clId="{887DE264-E7EF-3C4A-A691-89D8FBF4A3A1}" dt="2023-03-31T03:08:01.594" v="298" actId="1076"/>
          <ac:spMkLst>
            <pc:docMk/>
            <pc:sldMk cId="1663576134" sldId="480"/>
            <ac:spMk id="28" creationId="{442E852A-57C8-7043-A8CA-6A8C7BFE298C}"/>
          </ac:spMkLst>
        </pc:spChg>
        <pc:spChg chg="mod">
          <ac:chgData name="Ben Ashby" userId="69bc255d-a722-4f5b-be80-61033e938401" providerId="ADAL" clId="{887DE264-E7EF-3C4A-A691-89D8FBF4A3A1}" dt="2023-03-31T03:07:38.533" v="277" actId="1076"/>
          <ac:spMkLst>
            <pc:docMk/>
            <pc:sldMk cId="1663576134" sldId="480"/>
            <ac:spMk id="29" creationId="{927F3764-A43A-FF4F-BAFE-94B7B41F26A2}"/>
          </ac:spMkLst>
        </pc:spChg>
        <pc:spChg chg="mod">
          <ac:chgData name="Ben Ashby" userId="69bc255d-a722-4f5b-be80-61033e938401" providerId="ADAL" clId="{887DE264-E7EF-3C4A-A691-89D8FBF4A3A1}" dt="2023-03-31T03:14:50.912" v="751" actId="20577"/>
          <ac:spMkLst>
            <pc:docMk/>
            <pc:sldMk cId="1663576134" sldId="480"/>
            <ac:spMk id="31" creationId="{BA2853A8-264C-E445-9DBE-FF05DB4404D9}"/>
          </ac:spMkLst>
        </pc:spChg>
        <pc:spChg chg="mod">
          <ac:chgData name="Ben Ashby" userId="69bc255d-a722-4f5b-be80-61033e938401" providerId="ADAL" clId="{887DE264-E7EF-3C4A-A691-89D8FBF4A3A1}" dt="2023-03-31T03:14:49.382" v="739" actId="20577"/>
          <ac:spMkLst>
            <pc:docMk/>
            <pc:sldMk cId="1663576134" sldId="480"/>
            <ac:spMk id="33" creationId="{FF01705B-9F94-6443-A288-2037B1187685}"/>
          </ac:spMkLst>
        </pc:spChg>
        <pc:spChg chg="del mod">
          <ac:chgData name="Ben Ashby" userId="69bc255d-a722-4f5b-be80-61033e938401" providerId="ADAL" clId="{887DE264-E7EF-3C4A-A691-89D8FBF4A3A1}" dt="2023-03-31T03:07:35.121" v="276" actId="478"/>
          <ac:spMkLst>
            <pc:docMk/>
            <pc:sldMk cId="1663576134" sldId="480"/>
            <ac:spMk id="38" creationId="{6932E7A1-F03B-CF46-BFA1-6BBC5B05645A}"/>
          </ac:spMkLst>
        </pc:spChg>
        <pc:grpChg chg="mod">
          <ac:chgData name="Ben Ashby" userId="69bc255d-a722-4f5b-be80-61033e938401" providerId="ADAL" clId="{887DE264-E7EF-3C4A-A691-89D8FBF4A3A1}" dt="2023-03-31T03:03:07.521" v="202" actId="1076"/>
          <ac:grpSpMkLst>
            <pc:docMk/>
            <pc:sldMk cId="1663576134" sldId="480"/>
            <ac:grpSpMk id="3" creationId="{7A54A04D-22B0-0241-99A1-CE7324A5E25B}"/>
          </ac:grpSpMkLst>
        </pc:grpChg>
        <pc:grpChg chg="add del mod">
          <ac:chgData name="Ben Ashby" userId="69bc255d-a722-4f5b-be80-61033e938401" providerId="ADAL" clId="{887DE264-E7EF-3C4A-A691-89D8FBF4A3A1}" dt="2023-03-31T03:02:43.349" v="196"/>
          <ac:grpSpMkLst>
            <pc:docMk/>
            <pc:sldMk cId="1663576134" sldId="480"/>
            <ac:grpSpMk id="5" creationId="{792DED3C-C76C-3AAA-E5AD-DDDA2F572579}"/>
          </ac:grpSpMkLst>
        </pc:grpChg>
        <pc:grpChg chg="add mod">
          <ac:chgData name="Ben Ashby" userId="69bc255d-a722-4f5b-be80-61033e938401" providerId="ADAL" clId="{887DE264-E7EF-3C4A-A691-89D8FBF4A3A1}" dt="2023-03-31T03:15:00.686" v="776" actId="20577"/>
          <ac:grpSpMkLst>
            <pc:docMk/>
            <pc:sldMk cId="1663576134" sldId="480"/>
            <ac:grpSpMk id="10" creationId="{241E32CD-9057-EF99-9C67-D037007DFE41}"/>
          </ac:grpSpMkLst>
        </pc:grpChg>
        <pc:grpChg chg="add del mod">
          <ac:chgData name="Ben Ashby" userId="69bc255d-a722-4f5b-be80-61033e938401" providerId="ADAL" clId="{887DE264-E7EF-3C4A-A691-89D8FBF4A3A1}" dt="2023-03-31T03:07:00.840" v="270" actId="478"/>
          <ac:grpSpMkLst>
            <pc:docMk/>
            <pc:sldMk cId="1663576134" sldId="480"/>
            <ac:grpSpMk id="15" creationId="{597724D2-1229-680E-7CD0-BC53293B7D51}"/>
          </ac:grpSpMkLst>
        </pc:grpChg>
        <pc:grpChg chg="mod">
          <ac:chgData name="Ben Ashby" userId="69bc255d-a722-4f5b-be80-61033e938401" providerId="ADAL" clId="{887DE264-E7EF-3C4A-A691-89D8FBF4A3A1}" dt="2023-03-31T03:14:49.382" v="739" actId="20577"/>
          <ac:grpSpMkLst>
            <pc:docMk/>
            <pc:sldMk cId="1663576134" sldId="480"/>
            <ac:grpSpMk id="27" creationId="{519A80F8-3BBC-4644-8094-48CB17CEB5DF}"/>
          </ac:grpSpMkLst>
        </pc:grpChg>
        <pc:cxnChg chg="mod">
          <ac:chgData name="Ben Ashby" userId="69bc255d-a722-4f5b-be80-61033e938401" providerId="ADAL" clId="{887DE264-E7EF-3C4A-A691-89D8FBF4A3A1}" dt="2023-03-31T03:15:00.686" v="776" actId="20577"/>
          <ac:cxnSpMkLst>
            <pc:docMk/>
            <pc:sldMk cId="1663576134" sldId="480"/>
            <ac:cxnSpMk id="12" creationId="{1D82C1E2-2CF0-4BB4-BFBD-014D43317D7F}"/>
          </ac:cxnSpMkLst>
        </pc:cxnChg>
        <pc:cxnChg chg="mod">
          <ac:chgData name="Ben Ashby" userId="69bc255d-a722-4f5b-be80-61033e938401" providerId="ADAL" clId="{887DE264-E7EF-3C4A-A691-89D8FBF4A3A1}" dt="2023-03-31T03:15:00.686" v="776" actId="20577"/>
          <ac:cxnSpMkLst>
            <pc:docMk/>
            <pc:sldMk cId="1663576134" sldId="480"/>
            <ac:cxnSpMk id="14" creationId="{E91CAC64-1D19-931B-A345-E45A93E6DDC5}"/>
          </ac:cxnSpMkLst>
        </pc:cxnChg>
        <pc:cxnChg chg="add mod">
          <ac:chgData name="Ben Ashby" userId="69bc255d-a722-4f5b-be80-61033e938401" providerId="ADAL" clId="{887DE264-E7EF-3C4A-A691-89D8FBF4A3A1}" dt="2023-03-31T03:07:33.785" v="275" actId="108"/>
          <ac:cxnSpMkLst>
            <pc:docMk/>
            <pc:sldMk cId="1663576134" sldId="480"/>
            <ac:cxnSpMk id="19" creationId="{BA7F1123-6588-3BE8-8673-47906492E562}"/>
          </ac:cxnSpMkLst>
        </pc:cxnChg>
        <pc:cxnChg chg="mod">
          <ac:chgData name="Ben Ashby" userId="69bc255d-a722-4f5b-be80-61033e938401" providerId="ADAL" clId="{887DE264-E7EF-3C4A-A691-89D8FBF4A3A1}" dt="2023-03-31T03:14:49.382" v="739" actId="20577"/>
          <ac:cxnSpMkLst>
            <pc:docMk/>
            <pc:sldMk cId="1663576134" sldId="480"/>
            <ac:cxnSpMk id="32" creationId="{FD94AE31-869B-A94E-9C0A-5629C724C874}"/>
          </ac:cxnSpMkLst>
        </pc:cxnChg>
        <pc:cxnChg chg="mod">
          <ac:chgData name="Ben Ashby" userId="69bc255d-a722-4f5b-be80-61033e938401" providerId="ADAL" clId="{887DE264-E7EF-3C4A-A691-89D8FBF4A3A1}" dt="2023-03-31T03:14:49.382" v="739" actId="20577"/>
          <ac:cxnSpMkLst>
            <pc:docMk/>
            <pc:sldMk cId="1663576134" sldId="480"/>
            <ac:cxnSpMk id="34" creationId="{E59EF656-24E0-5E4B-8FDD-376720EC13D8}"/>
          </ac:cxnSpMkLst>
        </pc:cxnChg>
      </pc:sldChg>
      <pc:sldChg chg="mod modShow">
        <pc:chgData name="Ben Ashby" userId="69bc255d-a722-4f5b-be80-61033e938401" providerId="ADAL" clId="{887DE264-E7EF-3C4A-A691-89D8FBF4A3A1}" dt="2023-03-31T03:01:35.122" v="87" actId="729"/>
        <pc:sldMkLst>
          <pc:docMk/>
          <pc:sldMk cId="3684574104" sldId="482"/>
        </pc:sldMkLst>
      </pc:sldChg>
      <pc:sldChg chg="modSp del">
        <pc:chgData name="Ben Ashby" userId="69bc255d-a722-4f5b-be80-61033e938401" providerId="ADAL" clId="{887DE264-E7EF-3C4A-A691-89D8FBF4A3A1}" dt="2023-03-31T03:17:48.153" v="828" actId="2696"/>
        <pc:sldMkLst>
          <pc:docMk/>
          <pc:sldMk cId="2382704718" sldId="483"/>
        </pc:sldMkLst>
        <pc:grpChg chg="mod">
          <ac:chgData name="Ben Ashby" userId="69bc255d-a722-4f5b-be80-61033e938401" providerId="ADAL" clId="{887DE264-E7EF-3C4A-A691-89D8FBF4A3A1}" dt="2023-03-31T03:04:44.737" v="257" actId="207"/>
          <ac:grpSpMkLst>
            <pc:docMk/>
            <pc:sldMk cId="2382704718" sldId="483"/>
            <ac:grpSpMk id="2" creationId="{0F7BF2F0-1BEF-8D49-B189-DFBBDD9A72C3}"/>
          </ac:grpSpMkLst>
        </pc:grpChg>
        <pc:grpChg chg="mod">
          <ac:chgData name="Ben Ashby" userId="69bc255d-a722-4f5b-be80-61033e938401" providerId="ADAL" clId="{887DE264-E7EF-3C4A-A691-89D8FBF4A3A1}" dt="2023-03-31T03:04:39.096" v="256" actId="207"/>
          <ac:grpSpMkLst>
            <pc:docMk/>
            <pc:sldMk cId="2382704718" sldId="483"/>
            <ac:grpSpMk id="14" creationId="{0B070AFB-E3A7-DC4D-80D9-4BB5423DB56A}"/>
          </ac:grpSpMkLst>
        </pc:grpChg>
      </pc:sldChg>
      <pc:sldChg chg="addSp delSp modSp add mod">
        <pc:chgData name="Ben Ashby" userId="69bc255d-a722-4f5b-be80-61033e938401" providerId="ADAL" clId="{887DE264-E7EF-3C4A-A691-89D8FBF4A3A1}" dt="2023-03-31T03:18:17.245" v="831"/>
        <pc:sldMkLst>
          <pc:docMk/>
          <pc:sldMk cId="2573096088" sldId="483"/>
        </pc:sldMkLst>
        <pc:spChg chg="del">
          <ac:chgData name="Ben Ashby" userId="69bc255d-a722-4f5b-be80-61033e938401" providerId="ADAL" clId="{887DE264-E7EF-3C4A-A691-89D8FBF4A3A1}" dt="2023-03-31T03:18:16.968" v="830" actId="478"/>
          <ac:spMkLst>
            <pc:docMk/>
            <pc:sldMk cId="2573096088" sldId="483"/>
            <ac:spMk id="9" creationId="{0AB25E53-7297-197B-36E3-970CA09C472E}"/>
          </ac:spMkLst>
        </pc:spChg>
        <pc:spChg chg="add mod">
          <ac:chgData name="Ben Ashby" userId="69bc255d-a722-4f5b-be80-61033e938401" providerId="ADAL" clId="{887DE264-E7EF-3C4A-A691-89D8FBF4A3A1}" dt="2023-03-31T03:18:17.245" v="831"/>
          <ac:spMkLst>
            <pc:docMk/>
            <pc:sldMk cId="2573096088" sldId="483"/>
            <ac:spMk id="10" creationId="{1D2C824B-9209-55D0-3242-85683039D705}"/>
          </ac:spMkLst>
        </pc:spChg>
      </pc:sldChg>
      <pc:sldChg chg="addSp delSp 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3000671412" sldId="484"/>
        </pc:sldMkLst>
        <pc:spChg chg="add mod">
          <ac:chgData name="Ben Ashby" userId="69bc255d-a722-4f5b-be80-61033e938401" providerId="ADAL" clId="{887DE264-E7EF-3C4A-A691-89D8FBF4A3A1}" dt="2023-03-31T03:06:15.570" v="263"/>
          <ac:spMkLst>
            <pc:docMk/>
            <pc:sldMk cId="3000671412" sldId="484"/>
            <ac:spMk id="3" creationId="{7CA55DFE-00FD-6626-D065-C987B85EE0BD}"/>
          </ac:spMkLst>
        </pc:spChg>
        <pc:spChg chg="add mod">
          <ac:chgData name="Ben Ashby" userId="69bc255d-a722-4f5b-be80-61033e938401" providerId="ADAL" clId="{887DE264-E7EF-3C4A-A691-89D8FBF4A3A1}" dt="2023-03-31T03:06:15.570" v="263"/>
          <ac:spMkLst>
            <pc:docMk/>
            <pc:sldMk cId="3000671412" sldId="484"/>
            <ac:spMk id="4" creationId="{12DD474A-4C3F-EC83-C291-9FA3B349537A}"/>
          </ac:spMkLst>
        </pc:spChg>
        <pc:spChg chg="del">
          <ac:chgData name="Ben Ashby" userId="69bc255d-a722-4f5b-be80-61033e938401" providerId="ADAL" clId="{887DE264-E7EF-3C4A-A691-89D8FBF4A3A1}" dt="2023-03-31T03:06:15.215" v="262" actId="478"/>
          <ac:spMkLst>
            <pc:docMk/>
            <pc:sldMk cId="3000671412" sldId="484"/>
            <ac:spMk id="17" creationId="{987420AE-93EE-6D4A-9A3B-556624C96087}"/>
          </ac:spMkLst>
        </pc:spChg>
        <pc:spChg chg="del">
          <ac:chgData name="Ben Ashby" userId="69bc255d-a722-4f5b-be80-61033e938401" providerId="ADAL" clId="{887DE264-E7EF-3C4A-A691-89D8FBF4A3A1}" dt="2023-03-31T03:06:15.215" v="262" actId="478"/>
          <ac:spMkLst>
            <pc:docMk/>
            <pc:sldMk cId="3000671412" sldId="484"/>
            <ac:spMk id="18" creationId="{074089B3-997E-A140-AA84-D53E33F6E279}"/>
          </ac:spMkLst>
        </pc:spChg>
        <pc:cxnChg chg="add mod">
          <ac:chgData name="Ben Ashby" userId="69bc255d-a722-4f5b-be80-61033e938401" providerId="ADAL" clId="{887DE264-E7EF-3C4A-A691-89D8FBF4A3A1}" dt="2023-03-31T03:06:15.570" v="263"/>
          <ac:cxnSpMkLst>
            <pc:docMk/>
            <pc:sldMk cId="3000671412" sldId="484"/>
            <ac:cxnSpMk id="5" creationId="{19040959-D998-FDDE-4711-F9625EE0DEFD}"/>
          </ac:cxnSpMkLst>
        </pc:cxnChg>
        <pc:cxnChg chg="add mod">
          <ac:chgData name="Ben Ashby" userId="69bc255d-a722-4f5b-be80-61033e938401" providerId="ADAL" clId="{887DE264-E7EF-3C4A-A691-89D8FBF4A3A1}" dt="2023-03-31T03:06:15.570" v="263"/>
          <ac:cxnSpMkLst>
            <pc:docMk/>
            <pc:sldMk cId="3000671412" sldId="484"/>
            <ac:cxnSpMk id="6" creationId="{CBF4CD95-5AA5-D2F6-2180-F712BF66BF94}"/>
          </ac:cxnSpMkLst>
        </pc:cxnChg>
        <pc:cxnChg chg="del">
          <ac:chgData name="Ben Ashby" userId="69bc255d-a722-4f5b-be80-61033e938401" providerId="ADAL" clId="{887DE264-E7EF-3C4A-A691-89D8FBF4A3A1}" dt="2023-03-31T03:06:15.215" v="262" actId="478"/>
          <ac:cxnSpMkLst>
            <pc:docMk/>
            <pc:sldMk cId="3000671412" sldId="484"/>
            <ac:cxnSpMk id="19" creationId="{82593F20-5F02-254B-B658-54BD421DD44A}"/>
          </ac:cxnSpMkLst>
        </pc:cxnChg>
        <pc:cxnChg chg="del">
          <ac:chgData name="Ben Ashby" userId="69bc255d-a722-4f5b-be80-61033e938401" providerId="ADAL" clId="{887DE264-E7EF-3C4A-A691-89D8FBF4A3A1}" dt="2023-03-31T03:06:15.215" v="262" actId="478"/>
          <ac:cxnSpMkLst>
            <pc:docMk/>
            <pc:sldMk cId="3000671412" sldId="484"/>
            <ac:cxnSpMk id="20" creationId="{81865596-0C88-374D-9896-EA627D4079DB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18:21.004" v="833"/>
        <pc:sldMkLst>
          <pc:docMk/>
          <pc:sldMk cId="3441690724" sldId="484"/>
        </pc:sldMkLst>
        <pc:spChg chg="del">
          <ac:chgData name="Ben Ashby" userId="69bc255d-a722-4f5b-be80-61033e938401" providerId="ADAL" clId="{887DE264-E7EF-3C4A-A691-89D8FBF4A3A1}" dt="2023-03-31T03:18:20.696" v="832" actId="478"/>
          <ac:spMkLst>
            <pc:docMk/>
            <pc:sldMk cId="3441690724" sldId="484"/>
            <ac:spMk id="2" creationId="{B2F78871-19E2-00BA-2CFC-FE5F14D1803F}"/>
          </ac:spMkLst>
        </pc:spChg>
        <pc:spChg chg="add mod">
          <ac:chgData name="Ben Ashby" userId="69bc255d-a722-4f5b-be80-61033e938401" providerId="ADAL" clId="{887DE264-E7EF-3C4A-A691-89D8FBF4A3A1}" dt="2023-03-31T03:18:21.004" v="833"/>
          <ac:spMkLst>
            <pc:docMk/>
            <pc:sldMk cId="3441690724" sldId="484"/>
            <ac:spMk id="7" creationId="{D5067BD5-4EEC-CB31-8001-82D45E64FEAD}"/>
          </ac:spMkLst>
        </pc:spChg>
      </pc:sldChg>
      <pc:sldChg chg="addSp delSp modSp add mod">
        <pc:chgData name="Ben Ashby" userId="69bc255d-a722-4f5b-be80-61033e938401" providerId="ADAL" clId="{887DE264-E7EF-3C4A-A691-89D8FBF4A3A1}" dt="2023-03-31T03:18:24.350" v="835"/>
        <pc:sldMkLst>
          <pc:docMk/>
          <pc:sldMk cId="646373086" sldId="485"/>
        </pc:sldMkLst>
        <pc:spChg chg="del">
          <ac:chgData name="Ben Ashby" userId="69bc255d-a722-4f5b-be80-61033e938401" providerId="ADAL" clId="{887DE264-E7EF-3C4A-A691-89D8FBF4A3A1}" dt="2023-03-31T03:18:24.092" v="834" actId="478"/>
          <ac:spMkLst>
            <pc:docMk/>
            <pc:sldMk cId="646373086" sldId="485"/>
            <ac:spMk id="2" creationId="{4FA16880-D669-090D-9390-AE8C561FF8F8}"/>
          </ac:spMkLst>
        </pc:spChg>
        <pc:spChg chg="add mod">
          <ac:chgData name="Ben Ashby" userId="69bc255d-a722-4f5b-be80-61033e938401" providerId="ADAL" clId="{887DE264-E7EF-3C4A-A691-89D8FBF4A3A1}" dt="2023-03-31T03:18:24.350" v="835"/>
          <ac:spMkLst>
            <pc:docMk/>
            <pc:sldMk cId="646373086" sldId="485"/>
            <ac:spMk id="31" creationId="{74DDCDD5-AD96-376D-3692-F5447A9A15CF}"/>
          </ac:spMkLst>
        </pc:spChg>
      </pc:sldChg>
      <pc:sldChg chg="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1514339963" sldId="485"/>
        </pc:sldMkLst>
        <pc:spChg chg="mod">
          <ac:chgData name="Ben Ashby" userId="69bc255d-a722-4f5b-be80-61033e938401" providerId="ADAL" clId="{887DE264-E7EF-3C4A-A691-89D8FBF4A3A1}" dt="2023-03-31T03:05:53.354" v="258" actId="207"/>
          <ac:spMkLst>
            <pc:docMk/>
            <pc:sldMk cId="1514339963" sldId="485"/>
            <ac:spMk id="5" creationId="{D88A18F2-1679-881A-BF66-7113D53122D4}"/>
          </ac:spMkLst>
        </pc:spChg>
        <pc:spChg chg="mod">
          <ac:chgData name="Ben Ashby" userId="69bc255d-a722-4f5b-be80-61033e938401" providerId="ADAL" clId="{887DE264-E7EF-3C4A-A691-89D8FBF4A3A1}" dt="2023-03-31T03:05:53.354" v="258" actId="207"/>
          <ac:spMkLst>
            <pc:docMk/>
            <pc:sldMk cId="1514339963" sldId="485"/>
            <ac:spMk id="6" creationId="{F7869694-4F96-614D-ABA6-54067B4A33C1}"/>
          </ac:spMkLst>
        </pc:spChg>
        <pc:cxnChg chg="mod">
          <ac:chgData name="Ben Ashby" userId="69bc255d-a722-4f5b-be80-61033e938401" providerId="ADAL" clId="{887DE264-E7EF-3C4A-A691-89D8FBF4A3A1}" dt="2023-03-31T03:06:01.303" v="259" actId="208"/>
          <ac:cxnSpMkLst>
            <pc:docMk/>
            <pc:sldMk cId="1514339963" sldId="485"/>
            <ac:cxnSpMk id="15" creationId="{D00CAC2A-E881-BBA5-B12D-9CE91A188D80}"/>
          </ac:cxnSpMkLst>
        </pc:cxnChg>
        <pc:cxnChg chg="mod">
          <ac:chgData name="Ben Ashby" userId="69bc255d-a722-4f5b-be80-61033e938401" providerId="ADAL" clId="{887DE264-E7EF-3C4A-A691-89D8FBF4A3A1}" dt="2023-03-31T03:06:01.303" v="259" actId="208"/>
          <ac:cxnSpMkLst>
            <pc:docMk/>
            <pc:sldMk cId="1514339963" sldId="485"/>
            <ac:cxnSpMk id="30" creationId="{3B5FC132-BA40-D243-F792-9768C254419C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18:27.745" v="837"/>
        <pc:sldMkLst>
          <pc:docMk/>
          <pc:sldMk cId="2073581910" sldId="486"/>
        </pc:sldMkLst>
        <pc:spChg chg="del">
          <ac:chgData name="Ben Ashby" userId="69bc255d-a722-4f5b-be80-61033e938401" providerId="ADAL" clId="{887DE264-E7EF-3C4A-A691-89D8FBF4A3A1}" dt="2023-03-31T03:18:27.393" v="836" actId="478"/>
          <ac:spMkLst>
            <pc:docMk/>
            <pc:sldMk cId="2073581910" sldId="486"/>
            <ac:spMk id="2" creationId="{7A1FA0F1-20D6-78E4-A48E-2D6DB3861E78}"/>
          </ac:spMkLst>
        </pc:spChg>
        <pc:spChg chg="add mod">
          <ac:chgData name="Ben Ashby" userId="69bc255d-a722-4f5b-be80-61033e938401" providerId="ADAL" clId="{887DE264-E7EF-3C4A-A691-89D8FBF4A3A1}" dt="2023-03-31T03:18:27.745" v="837"/>
          <ac:spMkLst>
            <pc:docMk/>
            <pc:sldMk cId="2073581910" sldId="486"/>
            <ac:spMk id="3" creationId="{35E36FE4-B13B-EFD8-FD0B-50ABFFF475A2}"/>
          </ac:spMkLst>
        </pc:spChg>
      </pc:sldChg>
      <pc:sldChg chg="addSp delSp modSp del mod">
        <pc:chgData name="Ben Ashby" userId="69bc255d-a722-4f5b-be80-61033e938401" providerId="ADAL" clId="{887DE264-E7EF-3C4A-A691-89D8FBF4A3A1}" dt="2023-03-31T03:17:48.153" v="828" actId="2696"/>
        <pc:sldMkLst>
          <pc:docMk/>
          <pc:sldMk cId="2251445993" sldId="486"/>
        </pc:sldMkLst>
        <pc:spChg chg="del">
          <ac:chgData name="Ben Ashby" userId="69bc255d-a722-4f5b-be80-61033e938401" providerId="ADAL" clId="{887DE264-E7EF-3C4A-A691-89D8FBF4A3A1}" dt="2023-03-31T03:06:09.799" v="260" actId="478"/>
          <ac:spMkLst>
            <pc:docMk/>
            <pc:sldMk cId="2251445993" sldId="486"/>
            <ac:spMk id="3" creationId="{7C9D1F1F-EB1D-F939-4DE8-CB6B425BD245}"/>
          </ac:spMkLst>
        </pc:spChg>
        <pc:spChg chg="del">
          <ac:chgData name="Ben Ashby" userId="69bc255d-a722-4f5b-be80-61033e938401" providerId="ADAL" clId="{887DE264-E7EF-3C4A-A691-89D8FBF4A3A1}" dt="2023-03-31T03:06:09.799" v="260" actId="478"/>
          <ac:spMkLst>
            <pc:docMk/>
            <pc:sldMk cId="2251445993" sldId="486"/>
            <ac:spMk id="4" creationId="{96E8E181-19C0-8292-0D67-48EEFE54F681}"/>
          </ac:spMkLst>
        </pc:spChg>
        <pc:spChg chg="add mod">
          <ac:chgData name="Ben Ashby" userId="69bc255d-a722-4f5b-be80-61033e938401" providerId="ADAL" clId="{887DE264-E7EF-3C4A-A691-89D8FBF4A3A1}" dt="2023-03-31T03:06:10.134" v="261"/>
          <ac:spMkLst>
            <pc:docMk/>
            <pc:sldMk cId="2251445993" sldId="486"/>
            <ac:spMk id="35" creationId="{FC29A23F-CA62-D960-082F-C400A635DCE7}"/>
          </ac:spMkLst>
        </pc:spChg>
        <pc:spChg chg="add mod">
          <ac:chgData name="Ben Ashby" userId="69bc255d-a722-4f5b-be80-61033e938401" providerId="ADAL" clId="{887DE264-E7EF-3C4A-A691-89D8FBF4A3A1}" dt="2023-03-31T03:06:10.134" v="261"/>
          <ac:spMkLst>
            <pc:docMk/>
            <pc:sldMk cId="2251445993" sldId="486"/>
            <ac:spMk id="36" creationId="{37C80233-7F84-7F4F-2091-24431BEEE290}"/>
          </ac:spMkLst>
        </pc:spChg>
        <pc:cxnChg chg="del">
          <ac:chgData name="Ben Ashby" userId="69bc255d-a722-4f5b-be80-61033e938401" providerId="ADAL" clId="{887DE264-E7EF-3C4A-A691-89D8FBF4A3A1}" dt="2023-03-31T03:06:09.799" v="260" actId="478"/>
          <ac:cxnSpMkLst>
            <pc:docMk/>
            <pc:sldMk cId="2251445993" sldId="486"/>
            <ac:cxnSpMk id="15" creationId="{5881EFDC-EB3D-04C6-1E8F-DE7B655B20EB}"/>
          </ac:cxnSpMkLst>
        </pc:cxnChg>
        <pc:cxnChg chg="del">
          <ac:chgData name="Ben Ashby" userId="69bc255d-a722-4f5b-be80-61033e938401" providerId="ADAL" clId="{887DE264-E7EF-3C4A-A691-89D8FBF4A3A1}" dt="2023-03-31T03:06:09.799" v="260" actId="478"/>
          <ac:cxnSpMkLst>
            <pc:docMk/>
            <pc:sldMk cId="2251445993" sldId="486"/>
            <ac:cxnSpMk id="34" creationId="{15C60DF8-FB6A-593E-F9CC-B9F50AE66E53}"/>
          </ac:cxnSpMkLst>
        </pc:cxnChg>
        <pc:cxnChg chg="add mod">
          <ac:chgData name="Ben Ashby" userId="69bc255d-a722-4f5b-be80-61033e938401" providerId="ADAL" clId="{887DE264-E7EF-3C4A-A691-89D8FBF4A3A1}" dt="2023-03-31T03:06:10.134" v="261"/>
          <ac:cxnSpMkLst>
            <pc:docMk/>
            <pc:sldMk cId="2251445993" sldId="486"/>
            <ac:cxnSpMk id="37" creationId="{300B2B3F-5CC9-DFB8-72FB-C4A59AD38A5F}"/>
          </ac:cxnSpMkLst>
        </pc:cxnChg>
        <pc:cxnChg chg="add mod">
          <ac:chgData name="Ben Ashby" userId="69bc255d-a722-4f5b-be80-61033e938401" providerId="ADAL" clId="{887DE264-E7EF-3C4A-A691-89D8FBF4A3A1}" dt="2023-03-31T03:06:10.134" v="261"/>
          <ac:cxnSpMkLst>
            <pc:docMk/>
            <pc:sldMk cId="2251445993" sldId="486"/>
            <ac:cxnSpMk id="38" creationId="{1D6B1EAC-C797-3C8C-23DF-6D9ACA882FDC}"/>
          </ac:cxnSpMkLst>
        </pc:cxnChg>
      </pc:sldChg>
      <pc:sldChg chg="addSp modSp mod">
        <pc:chgData name="Ben Ashby" userId="69bc255d-a722-4f5b-be80-61033e938401" providerId="ADAL" clId="{887DE264-E7EF-3C4A-A691-89D8FBF4A3A1}" dt="2023-03-31T03:09:46.383" v="418" actId="1076"/>
        <pc:sldMkLst>
          <pc:docMk/>
          <pc:sldMk cId="4233017756" sldId="487"/>
        </pc:sldMkLst>
        <pc:spChg chg="add mod">
          <ac:chgData name="Ben Ashby" userId="69bc255d-a722-4f5b-be80-61033e938401" providerId="ADAL" clId="{887DE264-E7EF-3C4A-A691-89D8FBF4A3A1}" dt="2023-03-31T03:09:46.383" v="418" actId="1076"/>
          <ac:spMkLst>
            <pc:docMk/>
            <pc:sldMk cId="4233017756" sldId="487"/>
            <ac:spMk id="5" creationId="{55BC57F1-0A2A-7303-ED8B-1EBFA9E4FEE8}"/>
          </ac:spMkLst>
        </pc:spChg>
        <pc:picChg chg="mod">
          <ac:chgData name="Ben Ashby" userId="69bc255d-a722-4f5b-be80-61033e938401" providerId="ADAL" clId="{887DE264-E7EF-3C4A-A691-89D8FBF4A3A1}" dt="2023-03-31T03:06:45.045" v="267" actId="1076"/>
          <ac:picMkLst>
            <pc:docMk/>
            <pc:sldMk cId="4233017756" sldId="487"/>
            <ac:picMk id="3" creationId="{5D4272F3-4B5D-FF48-90E6-90C94964B6FF}"/>
          </ac:picMkLst>
        </pc:picChg>
      </pc:sldChg>
      <pc:sldChg chg="addSp delSp modSp mod ord">
        <pc:chgData name="Ben Ashby" userId="69bc255d-a722-4f5b-be80-61033e938401" providerId="ADAL" clId="{887DE264-E7EF-3C4A-A691-89D8FBF4A3A1}" dt="2023-04-02T17:29:11.749" v="3291" actId="20577"/>
        <pc:sldMkLst>
          <pc:docMk/>
          <pc:sldMk cId="3891991244" sldId="489"/>
        </pc:sldMkLst>
        <pc:spChg chg="mod">
          <ac:chgData name="Ben Ashby" userId="69bc255d-a722-4f5b-be80-61033e938401" providerId="ADAL" clId="{887DE264-E7EF-3C4A-A691-89D8FBF4A3A1}" dt="2023-03-31T03:15:38.866" v="788" actId="108"/>
          <ac:spMkLst>
            <pc:docMk/>
            <pc:sldMk cId="3891991244" sldId="489"/>
            <ac:spMk id="5" creationId="{0E75B05B-E8BA-494A-A02F-5571808AF746}"/>
          </ac:spMkLst>
        </pc:spChg>
        <pc:spChg chg="mod">
          <ac:chgData name="Ben Ashby" userId="69bc255d-a722-4f5b-be80-61033e938401" providerId="ADAL" clId="{887DE264-E7EF-3C4A-A691-89D8FBF4A3A1}" dt="2023-04-02T17:29:11.749" v="3291" actId="20577"/>
          <ac:spMkLst>
            <pc:docMk/>
            <pc:sldMk cId="3891991244" sldId="489"/>
            <ac:spMk id="7" creationId="{86CA2449-7118-0E45-A921-1F40AD1ABAE4}"/>
          </ac:spMkLst>
        </pc:spChg>
        <pc:spChg chg="mod">
          <ac:chgData name="Ben Ashby" userId="69bc255d-a722-4f5b-be80-61033e938401" providerId="ADAL" clId="{887DE264-E7EF-3C4A-A691-89D8FBF4A3A1}" dt="2023-03-31T03:11:44.401" v="620" actId="1076"/>
          <ac:spMkLst>
            <pc:docMk/>
            <pc:sldMk cId="3891991244" sldId="489"/>
            <ac:spMk id="12" creationId="{B49688FC-CFDC-F142-9601-2178C2D2D18E}"/>
          </ac:spMkLst>
        </pc:spChg>
        <pc:spChg chg="add del mod">
          <ac:chgData name="Ben Ashby" userId="69bc255d-a722-4f5b-be80-61033e938401" providerId="ADAL" clId="{887DE264-E7EF-3C4A-A691-89D8FBF4A3A1}" dt="2023-03-31T03:15:53.072" v="791" actId="478"/>
          <ac:spMkLst>
            <pc:docMk/>
            <pc:sldMk cId="3891991244" sldId="489"/>
            <ac:spMk id="13" creationId="{99908C60-A059-169F-CFD4-ADFE14DE6FE6}"/>
          </ac:spMkLst>
        </pc:spChg>
        <pc:cxnChg chg="mod">
          <ac:chgData name="Ben Ashby" userId="69bc255d-a722-4f5b-be80-61033e938401" providerId="ADAL" clId="{887DE264-E7EF-3C4A-A691-89D8FBF4A3A1}" dt="2023-03-31T03:11:16.074" v="572" actId="1076"/>
          <ac:cxnSpMkLst>
            <pc:docMk/>
            <pc:sldMk cId="3891991244" sldId="489"/>
            <ac:cxnSpMk id="20" creationId="{FD90D977-A6D0-8548-8FFB-95F16263DABA}"/>
          </ac:cxnSpMkLst>
        </pc:cxnChg>
      </pc:sldChg>
      <pc:sldChg chg="ord">
        <pc:chgData name="Ben Ashby" userId="69bc255d-a722-4f5b-be80-61033e938401" providerId="ADAL" clId="{887DE264-E7EF-3C4A-A691-89D8FBF4A3A1}" dt="2023-03-31T03:19:07.579" v="838" actId="20578"/>
        <pc:sldMkLst>
          <pc:docMk/>
          <pc:sldMk cId="4190499557" sldId="497"/>
        </pc:sldMkLst>
      </pc:sldChg>
      <pc:sldChg chg="modSp mod">
        <pc:chgData name="Ben Ashby" userId="69bc255d-a722-4f5b-be80-61033e938401" providerId="ADAL" clId="{887DE264-E7EF-3C4A-A691-89D8FBF4A3A1}" dt="2023-03-31T03:55:53.955" v="1908" actId="1582"/>
        <pc:sldMkLst>
          <pc:docMk/>
          <pc:sldMk cId="1640900742" sldId="499"/>
        </pc:sldMkLst>
        <pc:cxnChg chg="mod">
          <ac:chgData name="Ben Ashby" userId="69bc255d-a722-4f5b-be80-61033e938401" providerId="ADAL" clId="{887DE264-E7EF-3C4A-A691-89D8FBF4A3A1}" dt="2023-03-31T03:55:53.955" v="1908" actId="1582"/>
          <ac:cxnSpMkLst>
            <pc:docMk/>
            <pc:sldMk cId="1640900742" sldId="499"/>
            <ac:cxnSpMk id="10" creationId="{944FC014-CA2F-588A-2EFF-81A132829782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22:27:53.206" v="3284" actId="207"/>
        <pc:sldMkLst>
          <pc:docMk/>
          <pc:sldMk cId="2168320425" sldId="587"/>
        </pc:sldMkLst>
        <pc:spChg chg="add mod">
          <ac:chgData name="Ben Ashby" userId="69bc255d-a722-4f5b-be80-61033e938401" providerId="ADAL" clId="{887DE264-E7EF-3C4A-A691-89D8FBF4A3A1}" dt="2023-03-31T22:27:24.255" v="3279" actId="14100"/>
          <ac:spMkLst>
            <pc:docMk/>
            <pc:sldMk cId="2168320425" sldId="587"/>
            <ac:spMk id="2" creationId="{72695B98-D0B8-1170-FD70-6B360236EF93}"/>
          </ac:spMkLst>
        </pc:spChg>
        <pc:spChg chg="add mod">
          <ac:chgData name="Ben Ashby" userId="69bc255d-a722-4f5b-be80-61033e938401" providerId="ADAL" clId="{887DE264-E7EF-3C4A-A691-89D8FBF4A3A1}" dt="2023-03-31T22:27:34.774" v="3280" actId="14100"/>
          <ac:spMkLst>
            <pc:docMk/>
            <pc:sldMk cId="2168320425" sldId="587"/>
            <ac:spMk id="4" creationId="{549FC4D3-111D-7FAF-FF82-96EE5804164C}"/>
          </ac:spMkLst>
        </pc:spChg>
        <pc:spChg chg="mod">
          <ac:chgData name="Ben Ashby" userId="69bc255d-a722-4f5b-be80-61033e938401" providerId="ADAL" clId="{887DE264-E7EF-3C4A-A691-89D8FBF4A3A1}" dt="2023-03-31T22:27:53.206" v="3284" actId="207"/>
          <ac:spMkLst>
            <pc:docMk/>
            <pc:sldMk cId="2168320425" sldId="587"/>
            <ac:spMk id="29" creationId="{714BF40A-0353-6C31-BDE4-4EB14406BE8B}"/>
          </ac:spMkLst>
        </pc:spChg>
        <pc:picChg chg="del">
          <ac:chgData name="Ben Ashby" userId="69bc255d-a722-4f5b-be80-61033e938401" providerId="ADAL" clId="{887DE264-E7EF-3C4A-A691-89D8FBF4A3A1}" dt="2023-03-31T22:17:29.699" v="3034" actId="478"/>
          <ac:picMkLst>
            <pc:docMk/>
            <pc:sldMk cId="2168320425" sldId="587"/>
            <ac:picMk id="27" creationId="{9995AF1C-7E42-407C-48DD-6AE88FCABA12}"/>
          </ac:picMkLst>
        </pc:picChg>
        <pc:picChg chg="add del mod">
          <ac:chgData name="Ben Ashby" userId="69bc255d-a722-4f5b-be80-61033e938401" providerId="ADAL" clId="{887DE264-E7EF-3C4A-A691-89D8FBF4A3A1}" dt="2023-03-31T22:15:58.234" v="3033" actId="478"/>
          <ac:picMkLst>
            <pc:docMk/>
            <pc:sldMk cId="2168320425" sldId="587"/>
            <ac:picMk id="7170" creationId="{C472BEF8-BC76-01C2-107F-90369516219F}"/>
          </ac:picMkLst>
        </pc:picChg>
        <pc:picChg chg="add mod">
          <ac:chgData name="Ben Ashby" userId="69bc255d-a722-4f5b-be80-61033e938401" providerId="ADAL" clId="{887DE264-E7EF-3C4A-A691-89D8FBF4A3A1}" dt="2023-03-31T22:20:59.501" v="3055" actId="1076"/>
          <ac:picMkLst>
            <pc:docMk/>
            <pc:sldMk cId="2168320425" sldId="587"/>
            <ac:picMk id="7172" creationId="{83641F96-3059-A4DC-5A89-EA0B1626C093}"/>
          </ac:picMkLst>
        </pc:picChg>
        <pc:picChg chg="add mod">
          <ac:chgData name="Ben Ashby" userId="69bc255d-a722-4f5b-be80-61033e938401" providerId="ADAL" clId="{887DE264-E7EF-3C4A-A691-89D8FBF4A3A1}" dt="2023-03-31T22:25:05.724" v="3171" actId="1076"/>
          <ac:picMkLst>
            <pc:docMk/>
            <pc:sldMk cId="2168320425" sldId="587"/>
            <ac:picMk id="7174" creationId="{ADB8A9D3-FE5C-BD32-AB11-ADEFC3FDA984}"/>
          </ac:picMkLst>
        </pc:picChg>
        <pc:picChg chg="add mod">
          <ac:chgData name="Ben Ashby" userId="69bc255d-a722-4f5b-be80-61033e938401" providerId="ADAL" clId="{887DE264-E7EF-3C4A-A691-89D8FBF4A3A1}" dt="2023-03-31T22:25:05.724" v="3171" actId="1076"/>
          <ac:picMkLst>
            <pc:docMk/>
            <pc:sldMk cId="2168320425" sldId="587"/>
            <ac:picMk id="7176" creationId="{447BC327-367F-04F5-8629-4C473F8BC82E}"/>
          </ac:picMkLst>
        </pc:picChg>
        <pc:picChg chg="add mod">
          <ac:chgData name="Ben Ashby" userId="69bc255d-a722-4f5b-be80-61033e938401" providerId="ADAL" clId="{887DE264-E7EF-3C4A-A691-89D8FBF4A3A1}" dt="2023-03-31T22:25:17.781" v="3174" actId="1076"/>
          <ac:picMkLst>
            <pc:docMk/>
            <pc:sldMk cId="2168320425" sldId="587"/>
            <ac:picMk id="7178" creationId="{0E2EEE2F-6E55-0DEA-3338-E6F28B3F7758}"/>
          </ac:picMkLst>
        </pc:picChg>
      </pc:sldChg>
      <pc:sldChg chg="addSp delSp modSp del mod">
        <pc:chgData name="Ben Ashby" userId="69bc255d-a722-4f5b-be80-61033e938401" providerId="ADAL" clId="{887DE264-E7EF-3C4A-A691-89D8FBF4A3A1}" dt="2023-03-31T22:10:58.510" v="2975" actId="2696"/>
        <pc:sldMkLst>
          <pc:docMk/>
          <pc:sldMk cId="3845242539" sldId="587"/>
        </pc:sldMkLst>
        <pc:spChg chg="add del mod">
          <ac:chgData name="Ben Ashby" userId="69bc255d-a722-4f5b-be80-61033e938401" providerId="ADAL" clId="{887DE264-E7EF-3C4A-A691-89D8FBF4A3A1}" dt="2023-03-31T21:44:26.791" v="2414"/>
          <ac:spMkLst>
            <pc:docMk/>
            <pc:sldMk cId="3845242539" sldId="587"/>
            <ac:spMk id="4" creationId="{CE231DAF-04E8-D57E-9675-85CCD47DE7C0}"/>
          </ac:spMkLst>
        </pc:spChg>
        <pc:spChg chg="add del mod">
          <ac:chgData name="Ben Ashby" userId="69bc255d-a722-4f5b-be80-61033e938401" providerId="ADAL" clId="{887DE264-E7EF-3C4A-A691-89D8FBF4A3A1}" dt="2023-03-31T21:45:44.729" v="2420"/>
          <ac:spMkLst>
            <pc:docMk/>
            <pc:sldMk cId="3845242539" sldId="587"/>
            <ac:spMk id="5" creationId="{0D066BCA-D6BA-E197-4FE2-215966E5D768}"/>
          </ac:spMkLst>
        </pc:spChg>
        <pc:spChg chg="add del mod">
          <ac:chgData name="Ben Ashby" userId="69bc255d-a722-4f5b-be80-61033e938401" providerId="ADAL" clId="{887DE264-E7EF-3C4A-A691-89D8FBF4A3A1}" dt="2023-03-31T21:45:45.526" v="2423"/>
          <ac:spMkLst>
            <pc:docMk/>
            <pc:sldMk cId="3845242539" sldId="587"/>
            <ac:spMk id="6" creationId="{E90A4164-7555-9E25-3220-3D41618A39D7}"/>
          </ac:spMkLst>
        </pc:spChg>
        <pc:spChg chg="add del mod">
          <ac:chgData name="Ben Ashby" userId="69bc255d-a722-4f5b-be80-61033e938401" providerId="ADAL" clId="{887DE264-E7EF-3C4A-A691-89D8FBF4A3A1}" dt="2023-03-31T21:47:00.868" v="2457" actId="478"/>
          <ac:spMkLst>
            <pc:docMk/>
            <pc:sldMk cId="3845242539" sldId="587"/>
            <ac:spMk id="8" creationId="{3EA0D466-F4D5-4199-D9BE-B334604B55E9}"/>
          </ac:spMkLst>
        </pc:spChg>
        <pc:spChg chg="add del mod">
          <ac:chgData name="Ben Ashby" userId="69bc255d-a722-4f5b-be80-61033e938401" providerId="ADAL" clId="{887DE264-E7EF-3C4A-A691-89D8FBF4A3A1}" dt="2023-03-31T21:51:41.970" v="2645" actId="478"/>
          <ac:spMkLst>
            <pc:docMk/>
            <pc:sldMk cId="3845242539" sldId="587"/>
            <ac:spMk id="9" creationId="{543A54AD-C741-1227-BF65-29CB5DBF6B5D}"/>
          </ac:spMkLst>
        </pc:spChg>
        <pc:spChg chg="mod">
          <ac:chgData name="Ben Ashby" userId="69bc255d-a722-4f5b-be80-61033e938401" providerId="ADAL" clId="{887DE264-E7EF-3C4A-A691-89D8FBF4A3A1}" dt="2023-03-31T21:49:08.136" v="2621" actId="1076"/>
          <ac:spMkLst>
            <pc:docMk/>
            <pc:sldMk cId="3845242539" sldId="587"/>
            <ac:spMk id="25" creationId="{678F4B0F-A207-4905-864D-A8525CCDE50B}"/>
          </ac:spMkLst>
        </pc:spChg>
        <pc:spChg chg="add del mod">
          <ac:chgData name="Ben Ashby" userId="69bc255d-a722-4f5b-be80-61033e938401" providerId="ADAL" clId="{887DE264-E7EF-3C4A-A691-89D8FBF4A3A1}" dt="2023-03-31T21:51:38.555" v="2643" actId="478"/>
          <ac:spMkLst>
            <pc:docMk/>
            <pc:sldMk cId="3845242539" sldId="587"/>
            <ac:spMk id="26" creationId="{F75E3E05-4C94-76FF-348F-107C8B1B5F07}"/>
          </ac:spMkLst>
        </pc:spChg>
        <pc:spChg chg="add mod">
          <ac:chgData name="Ben Ashby" userId="69bc255d-a722-4f5b-be80-61033e938401" providerId="ADAL" clId="{887DE264-E7EF-3C4A-A691-89D8FBF4A3A1}" dt="2023-03-31T22:10:26.580" v="2971" actId="207"/>
          <ac:spMkLst>
            <pc:docMk/>
            <pc:sldMk cId="3845242539" sldId="587"/>
            <ac:spMk id="29" creationId="{714BF40A-0353-6C31-BDE4-4EB14406BE8B}"/>
          </ac:spMkLst>
        </pc:spChg>
        <pc:grpChg chg="add del mod">
          <ac:chgData name="Ben Ashby" userId="69bc255d-a722-4f5b-be80-61033e938401" providerId="ADAL" clId="{887DE264-E7EF-3C4A-A691-89D8FBF4A3A1}" dt="2023-03-31T21:51:37.040" v="2642" actId="478"/>
          <ac:grpSpMkLst>
            <pc:docMk/>
            <pc:sldMk cId="3845242539" sldId="587"/>
            <ac:grpSpMk id="11" creationId="{69DAF521-CFA7-D7CF-D53D-C92AF0A3F742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3" creationId="{9AC21253-8FE1-C7FC-1028-B329F1E050E2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4" creationId="{4B055A59-9534-7237-7810-4985784BAD09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6" creationId="{5DF97C50-682F-89CF-4214-A3A0CEB032F1}"/>
          </ac:grpSpMkLst>
        </pc:grpChg>
        <pc:grpChg chg="mod">
          <ac:chgData name="Ben Ashby" userId="69bc255d-a722-4f5b-be80-61033e938401" providerId="ADAL" clId="{887DE264-E7EF-3C4A-A691-89D8FBF4A3A1}" dt="2023-03-31T21:49:08.136" v="2621" actId="1076"/>
          <ac:grpSpMkLst>
            <pc:docMk/>
            <pc:sldMk cId="3845242539" sldId="587"/>
            <ac:grpSpMk id="17" creationId="{A847C351-E164-0040-ABFF-CF3F2CAD508D}"/>
          </ac:grpSpMkLst>
        </pc:grpChg>
        <pc:picChg chg="add del mod">
          <ac:chgData name="Ben Ashby" userId="69bc255d-a722-4f5b-be80-61033e938401" providerId="ADAL" clId="{887DE264-E7EF-3C4A-A691-89D8FBF4A3A1}" dt="2023-03-31T21:51:35.629" v="2641" actId="478"/>
          <ac:picMkLst>
            <pc:docMk/>
            <pc:sldMk cId="3845242539" sldId="587"/>
            <ac:picMk id="2" creationId="{649C68B0-9AF0-D842-2F5E-960B844F8C47}"/>
          </ac:picMkLst>
        </pc:picChg>
        <pc:picChg chg="add del mod">
          <ac:chgData name="Ben Ashby" userId="69bc255d-a722-4f5b-be80-61033e938401" providerId="ADAL" clId="{887DE264-E7EF-3C4A-A691-89D8FBF4A3A1}" dt="2023-03-31T21:51:39.755" v="2644" actId="478"/>
          <ac:picMkLst>
            <pc:docMk/>
            <pc:sldMk cId="3845242539" sldId="587"/>
            <ac:picMk id="10" creationId="{F4D3D1AA-8D5F-27E0-1111-3AE6B0B7BF27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2" creationId="{5C9B5787-4039-5E77-364A-4BB4F48E266E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5" creationId="{8758C288-9F45-782F-2F1A-EAEE34DE91AA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8" creationId="{8988EDF9-5EB6-0CF4-8D97-BE0AF69B7024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19" creationId="{D81D7B06-72B6-ECF1-D79E-581DBE19D391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0" creationId="{A4DA183C-04BE-AD52-C67C-051CA29BE713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1" creationId="{7D590A3D-4ED6-CEEB-EE18-545A4E861CE9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2" creationId="{60D55D53-983D-3B82-6B82-CCB803DEAF76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3" creationId="{889BFD2D-4360-ACD9-F42C-1EF174A15A32}"/>
          </ac:picMkLst>
        </pc:picChg>
        <pc:picChg chg="mod">
          <ac:chgData name="Ben Ashby" userId="69bc255d-a722-4f5b-be80-61033e938401" providerId="ADAL" clId="{887DE264-E7EF-3C4A-A691-89D8FBF4A3A1}" dt="2023-03-31T21:49:08.136" v="2621" actId="1076"/>
          <ac:picMkLst>
            <pc:docMk/>
            <pc:sldMk cId="3845242539" sldId="587"/>
            <ac:picMk id="24" creationId="{594AD409-1A7A-F8F1-9D69-D7CE2365F0B7}"/>
          </ac:picMkLst>
        </pc:picChg>
        <pc:picChg chg="add mod">
          <ac:chgData name="Ben Ashby" userId="69bc255d-a722-4f5b-be80-61033e938401" providerId="ADAL" clId="{887DE264-E7EF-3C4A-A691-89D8FBF4A3A1}" dt="2023-03-31T22:10:09.592" v="2969" actId="1076"/>
          <ac:picMkLst>
            <pc:docMk/>
            <pc:sldMk cId="3845242539" sldId="587"/>
            <ac:picMk id="27" creationId="{9995AF1C-7E42-407C-48DD-6AE88FCABA12}"/>
          </ac:picMkLst>
        </pc:picChg>
        <pc:picChg chg="del">
          <ac:chgData name="Ben Ashby" userId="69bc255d-a722-4f5b-be80-61033e938401" providerId="ADAL" clId="{887DE264-E7EF-3C4A-A691-89D8FBF4A3A1}" dt="2023-03-31T21:36:28.238" v="2395" actId="478"/>
          <ac:picMkLst>
            <pc:docMk/>
            <pc:sldMk cId="3845242539" sldId="587"/>
            <ac:picMk id="50" creationId="{1E1DFFD9-2EC1-3D47-ADED-A4D500710C5E}"/>
          </ac:picMkLst>
        </pc:picChg>
        <pc:picChg chg="del">
          <ac:chgData name="Ben Ashby" userId="69bc255d-a722-4f5b-be80-61033e938401" providerId="ADAL" clId="{887DE264-E7EF-3C4A-A691-89D8FBF4A3A1}" dt="2023-03-31T21:36:28.238" v="2395" actId="478"/>
          <ac:picMkLst>
            <pc:docMk/>
            <pc:sldMk cId="3845242539" sldId="587"/>
            <ac:picMk id="51" creationId="{66F018CA-CB81-E746-ABE4-762AC8D45FC0}"/>
          </ac:picMkLst>
        </pc:picChg>
        <pc:picChg chg="add del mod">
          <ac:chgData name="Ben Ashby" userId="69bc255d-a722-4f5b-be80-61033e938401" providerId="ADAL" clId="{887DE264-E7EF-3C4A-A691-89D8FBF4A3A1}" dt="2023-03-31T21:40:58.101" v="2399" actId="478"/>
          <ac:picMkLst>
            <pc:docMk/>
            <pc:sldMk cId="3845242539" sldId="587"/>
            <ac:picMk id="4098" creationId="{E59C50E8-85D4-09AF-3EB5-8E24BA75573D}"/>
          </ac:picMkLst>
        </pc:picChg>
        <pc:picChg chg="add del">
          <ac:chgData name="Ben Ashby" userId="69bc255d-a722-4f5b-be80-61033e938401" providerId="ADAL" clId="{887DE264-E7EF-3C4A-A691-89D8FBF4A3A1}" dt="2023-03-31T21:42:14.366" v="2404"/>
          <ac:picMkLst>
            <pc:docMk/>
            <pc:sldMk cId="3845242539" sldId="587"/>
            <ac:picMk id="4100" creationId="{B3AB4C85-9906-A8F5-8D53-AD14A6B42F23}"/>
          </ac:picMkLst>
        </pc:picChg>
        <pc:picChg chg="add del">
          <ac:chgData name="Ben Ashby" userId="69bc255d-a722-4f5b-be80-61033e938401" providerId="ADAL" clId="{887DE264-E7EF-3C4A-A691-89D8FBF4A3A1}" dt="2023-03-31T21:42:16.801" v="2406"/>
          <ac:picMkLst>
            <pc:docMk/>
            <pc:sldMk cId="3845242539" sldId="587"/>
            <ac:picMk id="4102" creationId="{BC9A6E7F-A68A-A525-6A95-EEBEB322230D}"/>
          </ac:picMkLst>
        </pc:picChg>
        <pc:picChg chg="add del">
          <ac:chgData name="Ben Ashby" userId="69bc255d-a722-4f5b-be80-61033e938401" providerId="ADAL" clId="{887DE264-E7EF-3C4A-A691-89D8FBF4A3A1}" dt="2023-03-31T21:45:45.110" v="2421" actId="478"/>
          <ac:picMkLst>
            <pc:docMk/>
            <pc:sldMk cId="3845242539" sldId="587"/>
            <ac:picMk id="4104" creationId="{87EF6235-6749-9C9D-E224-1225AA6F8939}"/>
          </ac:picMkLst>
        </pc:picChg>
        <pc:cxnChg chg="del">
          <ac:chgData name="Ben Ashby" userId="69bc255d-a722-4f5b-be80-61033e938401" providerId="ADAL" clId="{887DE264-E7EF-3C4A-A691-89D8FBF4A3A1}" dt="2023-03-31T21:36:28.238" v="2395" actId="478"/>
          <ac:cxnSpMkLst>
            <pc:docMk/>
            <pc:sldMk cId="3845242539" sldId="587"/>
            <ac:cxnSpMk id="52" creationId="{BFEB2F93-3CAC-3A4D-A2C4-0572C9D3A92F}"/>
          </ac:cxnSpMkLst>
        </pc:cxnChg>
      </pc:sldChg>
      <pc:sldChg chg="addSp delSp modSp mod modAnim">
        <pc:chgData name="Ben Ashby" userId="69bc255d-a722-4f5b-be80-61033e938401" providerId="ADAL" clId="{887DE264-E7EF-3C4A-A691-89D8FBF4A3A1}" dt="2023-04-02T17:29:01.558" v="3285"/>
        <pc:sldMkLst>
          <pc:docMk/>
          <pc:sldMk cId="887236460" sldId="593"/>
        </pc:sldMkLst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2" creationId="{22DEC744-6B44-2A1A-9E1B-E3E6B16996D5}"/>
          </ac:spMkLst>
        </pc:spChg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3" creationId="{3757F74A-6C8D-A172-1225-A15848DF2C5E}"/>
          </ac:spMkLst>
        </pc:spChg>
        <pc:spChg chg="add del mod">
          <ac:chgData name="Ben Ashby" userId="69bc255d-a722-4f5b-be80-61033e938401" providerId="ADAL" clId="{887DE264-E7EF-3C4A-A691-89D8FBF4A3A1}" dt="2023-03-31T03:13:02.640" v="643" actId="478"/>
          <ac:spMkLst>
            <pc:docMk/>
            <pc:sldMk cId="887236460" sldId="593"/>
            <ac:spMk id="4" creationId="{DC9318C9-3875-3226-CB38-25F6F85907FE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5" creationId="{F828A713-B241-0072-7C8F-D67F25AB4F36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7" creationId="{E58E9932-7D78-7A0A-4654-20EA5BE1872A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9" creationId="{977C26FA-11E8-89D5-CD17-981DB602723B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2" creationId="{FBFAE557-98D8-9D4A-8350-637D68D9772B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3" creationId="{EEBB35F1-487F-55B6-00CF-72128161C613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14" creationId="{67DF27AD-81F6-20EE-EB97-4CB6AB65FFCD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7" creationId="{E57DB2B6-68F3-05F6-5702-F105922B4B76}"/>
          </ac:spMkLst>
        </pc:spChg>
        <pc:spChg chg="mod">
          <ac:chgData name="Ben Ashby" userId="69bc255d-a722-4f5b-be80-61033e938401" providerId="ADAL" clId="{887DE264-E7EF-3C4A-A691-89D8FBF4A3A1}" dt="2023-03-31T03:13:03.032" v="644"/>
          <ac:spMkLst>
            <pc:docMk/>
            <pc:sldMk cId="887236460" sldId="593"/>
            <ac:spMk id="19" creationId="{D8896DFF-E826-30B1-DB98-882C004E5EE9}"/>
          </ac:spMkLst>
        </pc:spChg>
        <pc:spChg chg="add del mod">
          <ac:chgData name="Ben Ashby" userId="69bc255d-a722-4f5b-be80-61033e938401" providerId="ADAL" clId="{887DE264-E7EF-3C4A-A691-89D8FBF4A3A1}" dt="2023-03-31T03:13:18.910" v="645"/>
          <ac:spMkLst>
            <pc:docMk/>
            <pc:sldMk cId="887236460" sldId="593"/>
            <ac:spMk id="21" creationId="{D8463968-C27C-CD75-C4A7-7B07646DC415}"/>
          </ac:spMkLst>
        </pc:spChg>
        <pc:spChg chg="add mod">
          <ac:chgData name="Ben Ashby" userId="69bc255d-a722-4f5b-be80-61033e938401" providerId="ADAL" clId="{887DE264-E7EF-3C4A-A691-89D8FBF4A3A1}" dt="2023-03-31T03:31:46.878" v="1160" actId="20577"/>
          <ac:spMkLst>
            <pc:docMk/>
            <pc:sldMk cId="887236460" sldId="593"/>
            <ac:spMk id="29" creationId="{EA934AB1-EC15-F5C8-A3C1-DE1DC1634AFF}"/>
          </ac:spMkLst>
        </pc:spChg>
        <pc:spChg chg="del">
          <ac:chgData name="Ben Ashby" userId="69bc255d-a722-4f5b-be80-61033e938401" providerId="ADAL" clId="{887DE264-E7EF-3C4A-A691-89D8FBF4A3A1}" dt="2023-03-31T02:55:58.822" v="84" actId="478"/>
          <ac:spMkLst>
            <pc:docMk/>
            <pc:sldMk cId="887236460" sldId="593"/>
            <ac:spMk id="30" creationId="{DC3045B0-495A-824A-B377-57A88BAF5347}"/>
          </ac:spMkLst>
        </pc:spChg>
        <pc:spChg chg="del">
          <ac:chgData name="Ben Ashby" userId="69bc255d-a722-4f5b-be80-61033e938401" providerId="ADAL" clId="{887DE264-E7EF-3C4A-A691-89D8FBF4A3A1}" dt="2023-03-31T02:55:56.535" v="83" actId="478"/>
          <ac:spMkLst>
            <pc:docMk/>
            <pc:sldMk cId="887236460" sldId="593"/>
            <ac:spMk id="31" creationId="{B3359D25-EFE7-D31A-CEB7-A1FD5F2A94AD}"/>
          </ac:spMkLst>
        </pc:spChg>
        <pc:spChg chg="mod">
          <ac:chgData name="Ben Ashby" userId="69bc255d-a722-4f5b-be80-61033e938401" providerId="ADAL" clId="{887DE264-E7EF-3C4A-A691-89D8FBF4A3A1}" dt="2023-03-31T03:14:38.719" v="726" actId="20577"/>
          <ac:spMkLst>
            <pc:docMk/>
            <pc:sldMk cId="887236460" sldId="593"/>
            <ac:spMk id="33" creationId="{90187756-4F21-D686-8DA6-9818AB87E00A}"/>
          </ac:spMkLst>
        </pc:spChg>
        <pc:spChg chg="mod">
          <ac:chgData name="Ben Ashby" userId="69bc255d-a722-4f5b-be80-61033e938401" providerId="ADAL" clId="{887DE264-E7EF-3C4A-A691-89D8FBF4A3A1}" dt="2023-03-31T03:13:57.997" v="684" actId="1036"/>
          <ac:spMkLst>
            <pc:docMk/>
            <pc:sldMk cId="887236460" sldId="593"/>
            <ac:spMk id="35" creationId="{36AC5310-BDB8-BC4E-47B0-1D355FB52749}"/>
          </ac:spMkLst>
        </pc:spChg>
        <pc:spChg chg="mod">
          <ac:chgData name="Ben Ashby" userId="69bc255d-a722-4f5b-be80-61033e938401" providerId="ADAL" clId="{887DE264-E7EF-3C4A-A691-89D8FBF4A3A1}" dt="2023-03-31T02:52:38.175" v="77" actId="20577"/>
          <ac:spMkLst>
            <pc:docMk/>
            <pc:sldMk cId="887236460" sldId="593"/>
            <ac:spMk id="36" creationId="{507BFC36-E3E0-0962-F137-44833B250B01}"/>
          </ac:spMkLst>
        </pc:spChg>
        <pc:spChg chg="mod">
          <ac:chgData name="Ben Ashby" userId="69bc255d-a722-4f5b-be80-61033e938401" providerId="ADAL" clId="{887DE264-E7EF-3C4A-A691-89D8FBF4A3A1}" dt="2023-03-31T03:14:37.893" v="718" actId="20577"/>
          <ac:spMkLst>
            <pc:docMk/>
            <pc:sldMk cId="887236460" sldId="593"/>
            <ac:spMk id="38" creationId="{4AB6E063-6E2E-20B1-1F2D-D0B781AF05B7}"/>
          </ac:spMkLst>
        </pc:spChg>
        <pc:spChg chg="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1" creationId="{060413E5-8303-118F-7E74-5471833CA32E}"/>
          </ac:spMkLst>
        </pc:spChg>
        <pc:spChg chg="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2" creationId="{083BDD66-D548-5CE7-FC05-211DDFC740C0}"/>
          </ac:spMkLst>
        </pc:spChg>
        <pc:spChg chg="add 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3" creationId="{E577947E-E1AA-DC6B-EFA7-5AFFBC1663D2}"/>
          </ac:spMkLst>
        </pc:spChg>
        <pc:spChg chg="mod">
          <ac:chgData name="Ben Ashby" userId="69bc255d-a722-4f5b-be80-61033e938401" providerId="ADAL" clId="{887DE264-E7EF-3C4A-A691-89D8FBF4A3A1}" dt="2023-03-31T03:14:42.591" v="738" actId="20577"/>
          <ac:spMkLst>
            <pc:docMk/>
            <pc:sldMk cId="887236460" sldId="593"/>
            <ac:spMk id="45" creationId="{BF1C9521-C4D4-852A-E143-1E56CA7A93BB}"/>
          </ac:spMkLst>
        </pc:spChg>
        <pc:spChg chg="mod">
          <ac:chgData name="Ben Ashby" userId="69bc255d-a722-4f5b-be80-61033e938401" providerId="ADAL" clId="{887DE264-E7EF-3C4A-A691-89D8FBF4A3A1}" dt="2023-03-31T03:14:40.875" v="727" actId="20577"/>
          <ac:spMkLst>
            <pc:docMk/>
            <pc:sldMk cId="887236460" sldId="593"/>
            <ac:spMk id="47" creationId="{814D1A48-461D-3BE4-D322-9C9F172EC366}"/>
          </ac:spMkLst>
        </pc:spChg>
        <pc:spChg chg="add mod">
          <ac:chgData name="Ben Ashby" userId="69bc255d-a722-4f5b-be80-61033e938401" providerId="ADAL" clId="{887DE264-E7EF-3C4A-A691-89D8FBF4A3A1}" dt="2023-03-31T03:13:53.135" v="672" actId="1036"/>
          <ac:spMkLst>
            <pc:docMk/>
            <pc:sldMk cId="887236460" sldId="593"/>
            <ac:spMk id="49" creationId="{D71B5B91-5793-F17F-A33F-1DBCD68E995B}"/>
          </ac:spMkLst>
        </pc:s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6" creationId="{C2DB28B3-F570-9C81-FCE9-99BA79D84CA7}"/>
          </ac:grpSpMkLst>
        </pc:gr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11" creationId="{D0D4310A-7780-7529-40B6-2B359FE18BFA}"/>
          </ac:grpSpMkLst>
        </pc:grpChg>
        <pc:grpChg chg="add del mod">
          <ac:chgData name="Ben Ashby" userId="69bc255d-a722-4f5b-be80-61033e938401" providerId="ADAL" clId="{887DE264-E7EF-3C4A-A691-89D8FBF4A3A1}" dt="2023-03-31T03:13:18.910" v="645"/>
          <ac:grpSpMkLst>
            <pc:docMk/>
            <pc:sldMk cId="887236460" sldId="593"/>
            <ac:grpSpMk id="16" creationId="{388BE9BC-66B5-AFDE-E38B-240CA80DC4AC}"/>
          </ac:grpSpMkLst>
        </pc:grpChg>
        <pc:grpChg chg="del">
          <ac:chgData name="Ben Ashby" userId="69bc255d-a722-4f5b-be80-61033e938401" providerId="ADAL" clId="{887DE264-E7EF-3C4A-A691-89D8FBF4A3A1}" dt="2023-03-31T02:55:53.255" v="81" actId="478"/>
          <ac:grpSpMkLst>
            <pc:docMk/>
            <pc:sldMk cId="887236460" sldId="593"/>
            <ac:grpSpMk id="23" creationId="{BDB5104B-EAAB-9BCE-CDCC-97116F1ADD64}"/>
          </ac:grpSpMkLst>
        </pc:grpChg>
        <pc:grpChg chg="add mod">
          <ac:chgData name="Ben Ashby" userId="69bc255d-a722-4f5b-be80-61033e938401" providerId="ADAL" clId="{887DE264-E7EF-3C4A-A691-89D8FBF4A3A1}" dt="2023-03-31T03:14:37.893" v="718" actId="20577"/>
          <ac:grpSpMkLst>
            <pc:docMk/>
            <pc:sldMk cId="887236460" sldId="593"/>
            <ac:grpSpMk id="32" creationId="{80EEE65B-BF08-12C6-A230-4AC1F3DB3FA4}"/>
          </ac:grpSpMkLst>
        </pc:grpChg>
        <pc:grpChg chg="add mod">
          <ac:chgData name="Ben Ashby" userId="69bc255d-a722-4f5b-be80-61033e938401" providerId="ADAL" clId="{887DE264-E7EF-3C4A-A691-89D8FBF4A3A1}" dt="2023-03-31T03:13:53.135" v="672" actId="1036"/>
          <ac:grpSpMkLst>
            <pc:docMk/>
            <pc:sldMk cId="887236460" sldId="593"/>
            <ac:grpSpMk id="40" creationId="{65A06C1F-176E-3A53-712D-0034C90E255E}"/>
          </ac:grpSpMkLst>
        </pc:grpChg>
        <pc:grpChg chg="add mod">
          <ac:chgData name="Ben Ashby" userId="69bc255d-a722-4f5b-be80-61033e938401" providerId="ADAL" clId="{887DE264-E7EF-3C4A-A691-89D8FBF4A3A1}" dt="2023-03-31T03:14:40.875" v="727" actId="20577"/>
          <ac:grpSpMkLst>
            <pc:docMk/>
            <pc:sldMk cId="887236460" sldId="593"/>
            <ac:grpSpMk id="44" creationId="{074F2C06-F6B1-6B1F-C247-A3CD49924081}"/>
          </ac:grpSpMkLst>
        </pc:grpChg>
        <pc:picChg chg="mod">
          <ac:chgData name="Ben Ashby" userId="69bc255d-a722-4f5b-be80-61033e938401" providerId="ADAL" clId="{887DE264-E7EF-3C4A-A691-89D8FBF4A3A1}" dt="2023-03-31T03:13:53.135" v="672" actId="1036"/>
          <ac:picMkLst>
            <pc:docMk/>
            <pc:sldMk cId="887236460" sldId="593"/>
            <ac:picMk id="34" creationId="{E6D115C3-5A82-CD07-E821-9F99F7C37A5D}"/>
          </ac:picMkLst>
        </pc:pic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8" creationId="{9B75F44D-A5DF-2E3C-3CA6-48831374ACDC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10" creationId="{CF1203F0-C0BD-CD27-B568-D9E7287BD944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18" creationId="{55518B2F-F0DD-6DBD-671A-857FBE3509E8}"/>
          </ac:cxnSpMkLst>
        </pc:cxnChg>
        <pc:cxnChg chg="mod">
          <ac:chgData name="Ben Ashby" userId="69bc255d-a722-4f5b-be80-61033e938401" providerId="ADAL" clId="{887DE264-E7EF-3C4A-A691-89D8FBF4A3A1}" dt="2023-03-31T03:13:03.032" v="644"/>
          <ac:cxnSpMkLst>
            <pc:docMk/>
            <pc:sldMk cId="887236460" sldId="593"/>
            <ac:cxnSpMk id="20" creationId="{578F3B2B-36EA-A92D-3572-37CE1B672864}"/>
          </ac:cxnSpMkLst>
        </pc:cxnChg>
        <pc:cxnChg chg="add del mod">
          <ac:chgData name="Ben Ashby" userId="69bc255d-a722-4f5b-be80-61033e938401" providerId="ADAL" clId="{887DE264-E7EF-3C4A-A691-89D8FBF4A3A1}" dt="2023-03-31T03:13:18.910" v="645"/>
          <ac:cxnSpMkLst>
            <pc:docMk/>
            <pc:sldMk cId="887236460" sldId="593"/>
            <ac:cxnSpMk id="22" creationId="{66438F27-EAC6-D31E-D589-483E23CA66FB}"/>
          </ac:cxnSpMkLst>
        </pc:cxnChg>
        <pc:cxnChg chg="del">
          <ac:chgData name="Ben Ashby" userId="69bc255d-a722-4f5b-be80-61033e938401" providerId="ADAL" clId="{887DE264-E7EF-3C4A-A691-89D8FBF4A3A1}" dt="2023-03-31T02:55:55.487" v="82" actId="478"/>
          <ac:cxnSpMkLst>
            <pc:docMk/>
            <pc:sldMk cId="887236460" sldId="593"/>
            <ac:cxnSpMk id="28" creationId="{040F9C1E-9428-7AA2-ACED-6D7C4A110D6A}"/>
          </ac:cxnSpMkLst>
        </pc:cxnChg>
        <pc:cxnChg chg="mod">
          <ac:chgData name="Ben Ashby" userId="69bc255d-a722-4f5b-be80-61033e938401" providerId="ADAL" clId="{887DE264-E7EF-3C4A-A691-89D8FBF4A3A1}" dt="2023-03-31T03:14:37.893" v="718" actId="20577"/>
          <ac:cxnSpMkLst>
            <pc:docMk/>
            <pc:sldMk cId="887236460" sldId="593"/>
            <ac:cxnSpMk id="37" creationId="{A0705E83-E1EB-50F3-2E6E-E7B113ACAC1C}"/>
          </ac:cxnSpMkLst>
        </pc:cxnChg>
        <pc:cxnChg chg="mod">
          <ac:chgData name="Ben Ashby" userId="69bc255d-a722-4f5b-be80-61033e938401" providerId="ADAL" clId="{887DE264-E7EF-3C4A-A691-89D8FBF4A3A1}" dt="2023-03-31T03:14:37.893" v="718" actId="20577"/>
          <ac:cxnSpMkLst>
            <pc:docMk/>
            <pc:sldMk cId="887236460" sldId="593"/>
            <ac:cxnSpMk id="39" creationId="{3DA4BEF5-8C5D-0C0E-5570-62D29A05B8A6}"/>
          </ac:cxnSpMkLst>
        </pc:cxnChg>
        <pc:cxnChg chg="mod">
          <ac:chgData name="Ben Ashby" userId="69bc255d-a722-4f5b-be80-61033e938401" providerId="ADAL" clId="{887DE264-E7EF-3C4A-A691-89D8FBF4A3A1}" dt="2023-03-31T03:14:40.875" v="727" actId="20577"/>
          <ac:cxnSpMkLst>
            <pc:docMk/>
            <pc:sldMk cId="887236460" sldId="593"/>
            <ac:cxnSpMk id="46" creationId="{DA6C2C05-95E8-667F-8545-4D9BB9BA0371}"/>
          </ac:cxnSpMkLst>
        </pc:cxnChg>
        <pc:cxnChg chg="mod">
          <ac:chgData name="Ben Ashby" userId="69bc255d-a722-4f5b-be80-61033e938401" providerId="ADAL" clId="{887DE264-E7EF-3C4A-A691-89D8FBF4A3A1}" dt="2023-03-31T03:14:40.875" v="727" actId="20577"/>
          <ac:cxnSpMkLst>
            <pc:docMk/>
            <pc:sldMk cId="887236460" sldId="593"/>
            <ac:cxnSpMk id="48" creationId="{75D424D8-6C0A-8F53-6E23-2233B803D0C1}"/>
          </ac:cxnSpMkLst>
        </pc:cxnChg>
        <pc:cxnChg chg="add mod">
          <ac:chgData name="Ben Ashby" userId="69bc255d-a722-4f5b-be80-61033e938401" providerId="ADAL" clId="{887DE264-E7EF-3C4A-A691-89D8FBF4A3A1}" dt="2023-03-31T03:13:53.135" v="672" actId="1036"/>
          <ac:cxnSpMkLst>
            <pc:docMk/>
            <pc:sldMk cId="887236460" sldId="593"/>
            <ac:cxnSpMk id="50" creationId="{33DA9F28-6E41-059E-46EE-D8C08B59B23B}"/>
          </ac:cxnSpMkLst>
        </pc:cxnChg>
      </pc:sldChg>
      <pc:sldChg chg="addSp delSp modSp del mod">
        <pc:chgData name="Ben Ashby" userId="69bc255d-a722-4f5b-be80-61033e938401" providerId="ADAL" clId="{887DE264-E7EF-3C4A-A691-89D8FBF4A3A1}" dt="2023-03-31T03:47:41.493" v="1572" actId="2696"/>
        <pc:sldMkLst>
          <pc:docMk/>
          <pc:sldMk cId="1474145691" sldId="596"/>
        </pc:sldMkLst>
        <pc:spChg chg="add mod">
          <ac:chgData name="Ben Ashby" userId="69bc255d-a722-4f5b-be80-61033e938401" providerId="ADAL" clId="{887DE264-E7EF-3C4A-A691-89D8FBF4A3A1}" dt="2023-03-31T02:52:44.189" v="79"/>
          <ac:spMkLst>
            <pc:docMk/>
            <pc:sldMk cId="1474145691" sldId="596"/>
            <ac:spMk id="3" creationId="{C9B52C4E-2F12-AD58-7E2E-A02BFEB18D94}"/>
          </ac:spMkLst>
        </pc:spChg>
        <pc:spChg chg="mod">
          <ac:chgData name="Ben Ashby" userId="69bc255d-a722-4f5b-be80-61033e938401" providerId="ADAL" clId="{887DE264-E7EF-3C4A-A691-89D8FBF4A3A1}" dt="2023-03-31T03:21:31.976" v="862" actId="20577"/>
          <ac:spMkLst>
            <pc:docMk/>
            <pc:sldMk cId="1474145691" sldId="596"/>
            <ac:spMk id="6" creationId="{4ED8F8E4-7A8E-DE60-73A5-A2494BCFC93E}"/>
          </ac:spMkLst>
        </pc:spChg>
        <pc:spChg chg="del">
          <ac:chgData name="Ben Ashby" userId="69bc255d-a722-4f5b-be80-61033e938401" providerId="ADAL" clId="{887DE264-E7EF-3C4A-A691-89D8FBF4A3A1}" dt="2023-03-31T02:52:43.916" v="78" actId="478"/>
          <ac:spMkLst>
            <pc:docMk/>
            <pc:sldMk cId="1474145691" sldId="596"/>
            <ac:spMk id="35" creationId="{F295C1BA-804D-41A3-1113-182EF82E3D38}"/>
          </ac:spMkLst>
        </pc:spChg>
      </pc:sldChg>
      <pc:sldChg chg="addSp delSp modSp add mod">
        <pc:chgData name="Ben Ashby" userId="69bc255d-a722-4f5b-be80-61033e938401" providerId="ADAL" clId="{887DE264-E7EF-3C4A-A691-89D8FBF4A3A1}" dt="2023-03-31T03:43:57.979" v="1473" actId="1035"/>
        <pc:sldMkLst>
          <pc:docMk/>
          <pc:sldMk cId="1053698463" sldId="598"/>
        </pc:sldMkLst>
        <pc:spChg chg="add del mod">
          <ac:chgData name="Ben Ashby" userId="69bc255d-a722-4f5b-be80-61033e938401" providerId="ADAL" clId="{887DE264-E7EF-3C4A-A691-89D8FBF4A3A1}" dt="2023-03-31T03:21:02.354" v="853"/>
          <ac:spMkLst>
            <pc:docMk/>
            <pc:sldMk cId="1053698463" sldId="598"/>
            <ac:spMk id="2" creationId="{673993B3-9539-236C-8781-8FB3384375FE}"/>
          </ac:spMkLst>
        </pc:spChg>
        <pc:spChg chg="add 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" creationId="{58D08CF0-ECA8-3453-21C3-8870D8B3C3F3}"/>
          </ac:spMkLst>
        </pc:spChg>
        <pc:spChg chg="add mod">
          <ac:chgData name="Ben Ashby" userId="69bc255d-a722-4f5b-be80-61033e938401" providerId="ADAL" clId="{887DE264-E7EF-3C4A-A691-89D8FBF4A3A1}" dt="2023-03-31T03:21:20.319" v="857"/>
          <ac:spMkLst>
            <pc:docMk/>
            <pc:sldMk cId="1053698463" sldId="598"/>
            <ac:spMk id="9" creationId="{FBD77755-A330-D378-E998-100E495A04E5}"/>
          </ac:spMkLst>
        </pc:spChg>
        <pc:spChg chg="add mod">
          <ac:chgData name="Ben Ashby" userId="69bc255d-a722-4f5b-be80-61033e938401" providerId="ADAL" clId="{887DE264-E7EF-3C4A-A691-89D8FBF4A3A1}" dt="2023-03-31T03:43:57.979" v="1473" actId="1035"/>
          <ac:spMkLst>
            <pc:docMk/>
            <pc:sldMk cId="1053698463" sldId="598"/>
            <ac:spMk id="11" creationId="{40B7E240-A385-E2B7-3BB7-D89F4F61E639}"/>
          </ac:spMkLst>
        </pc:spChg>
        <pc:spChg chg="mod">
          <ac:chgData name="Ben Ashby" userId="69bc255d-a722-4f5b-be80-61033e938401" providerId="ADAL" clId="{887DE264-E7EF-3C4A-A691-89D8FBF4A3A1}" dt="2023-03-31T03:26:18.642" v="939" actId="14100"/>
          <ac:spMkLst>
            <pc:docMk/>
            <pc:sldMk cId="1053698463" sldId="598"/>
            <ac:spMk id="24" creationId="{011BDDF6-31E7-3837-B9D5-6D17F39EC040}"/>
          </ac:spMkLst>
        </pc:spChg>
        <pc:spChg chg="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3:53.582" v="1467" actId="1036"/>
          <ac:spMkLst>
            <pc:docMk/>
            <pc:sldMk cId="1053698463" sldId="598"/>
            <ac:spMk id="31" creationId="{B3359D25-EFE7-D31A-CEB7-A1FD5F2A94AD}"/>
          </ac:spMkLst>
        </pc:spChg>
        <pc:spChg chg="del">
          <ac:chgData name="Ben Ashby" userId="69bc255d-a722-4f5b-be80-61033e938401" providerId="ADAL" clId="{887DE264-E7EF-3C4A-A691-89D8FBF4A3A1}" dt="2023-03-31T03:21:19.911" v="856" actId="478"/>
          <ac:spMkLst>
            <pc:docMk/>
            <pc:sldMk cId="1053698463" sldId="598"/>
            <ac:spMk id="35" creationId="{36AC5310-BDB8-BC4E-47B0-1D355FB52749}"/>
          </ac:spMkLst>
        </pc:spChg>
        <pc:grpChg chg="mod">
          <ac:chgData name="Ben Ashby" userId="69bc255d-a722-4f5b-be80-61033e938401" providerId="ADAL" clId="{887DE264-E7EF-3C4A-A691-89D8FBF4A3A1}" dt="2023-03-31T03:43:53.582" v="1467" actId="1036"/>
          <ac:grpSpMkLst>
            <pc:docMk/>
            <pc:sldMk cId="1053698463" sldId="598"/>
            <ac:grpSpMk id="23" creationId="{BDB5104B-EAAB-9BCE-CDCC-97116F1ADD64}"/>
          </ac:grpSpMkLst>
        </pc:grpChg>
        <pc:picChg chg="add mod">
          <ac:chgData name="Ben Ashby" userId="69bc255d-a722-4f5b-be80-61033e938401" providerId="ADAL" clId="{887DE264-E7EF-3C4A-A691-89D8FBF4A3A1}" dt="2023-03-31T03:21:20.319" v="857"/>
          <ac:picMkLst>
            <pc:docMk/>
            <pc:sldMk cId="1053698463" sldId="598"/>
            <ac:picMk id="8" creationId="{1307497B-295D-99A9-E491-C88A8E09EFE9}"/>
          </ac:picMkLst>
        </pc:picChg>
        <pc:picChg chg="del">
          <ac:chgData name="Ben Ashby" userId="69bc255d-a722-4f5b-be80-61033e938401" providerId="ADAL" clId="{887DE264-E7EF-3C4A-A691-89D8FBF4A3A1}" dt="2023-03-31T03:21:19.911" v="856" actId="478"/>
          <ac:picMkLst>
            <pc:docMk/>
            <pc:sldMk cId="1053698463" sldId="598"/>
            <ac:picMk id="34" creationId="{E6D115C3-5A82-CD07-E821-9F99F7C37A5D}"/>
          </ac:picMkLst>
        </pc:picChg>
        <pc:cxnChg chg="add mod">
          <ac:chgData name="Ben Ashby" userId="69bc255d-a722-4f5b-be80-61033e938401" providerId="ADAL" clId="{887DE264-E7EF-3C4A-A691-89D8FBF4A3A1}" dt="2023-03-31T03:43:53.582" v="1467" actId="1036"/>
          <ac:cxnSpMkLst>
            <pc:docMk/>
            <pc:sldMk cId="1053698463" sldId="598"/>
            <ac:cxnSpMk id="4" creationId="{335B820D-E1EC-D1F8-CC8F-A3B41A6BDDA3}"/>
          </ac:cxnSpMkLst>
        </pc:cxnChg>
        <pc:cxnChg chg="mod">
          <ac:chgData name="Ben Ashby" userId="69bc255d-a722-4f5b-be80-61033e938401" providerId="ADAL" clId="{887DE264-E7EF-3C4A-A691-89D8FBF4A3A1}" dt="2023-03-31T03:43:53.582" v="1467" actId="1036"/>
          <ac:cxnSpMkLst>
            <pc:docMk/>
            <pc:sldMk cId="1053698463" sldId="598"/>
            <ac:cxnSpMk id="28" creationId="{040F9C1E-9428-7AA2-ACED-6D7C4A110D6A}"/>
          </ac:cxnSpMkLst>
        </pc:cxnChg>
      </pc:sldChg>
      <pc:sldChg chg="addSp delSp modSp add del mod">
        <pc:chgData name="Ben Ashby" userId="69bc255d-a722-4f5b-be80-61033e938401" providerId="ADAL" clId="{887DE264-E7EF-3C4A-A691-89D8FBF4A3A1}" dt="2023-03-31T03:25:58.526" v="911" actId="2696"/>
        <pc:sldMkLst>
          <pc:docMk/>
          <pc:sldMk cId="954624633" sldId="599"/>
        </pc:sldMkLst>
        <pc:spChg chg="del">
          <ac:chgData name="Ben Ashby" userId="69bc255d-a722-4f5b-be80-61033e938401" providerId="ADAL" clId="{887DE264-E7EF-3C4A-A691-89D8FBF4A3A1}" dt="2023-03-31T03:20:03.792" v="840" actId="21"/>
          <ac:spMkLst>
            <pc:docMk/>
            <pc:sldMk cId="954624633" sldId="599"/>
            <ac:spMk id="2" creationId="{22DEC744-6B44-2A1A-9E1B-E3E6B16996D5}"/>
          </ac:spMkLst>
        </pc:spChg>
        <pc:spChg chg="del">
          <ac:chgData name="Ben Ashby" userId="69bc255d-a722-4f5b-be80-61033e938401" providerId="ADAL" clId="{887DE264-E7EF-3C4A-A691-89D8FBF4A3A1}" dt="2023-03-31T03:23:07.595" v="894" actId="478"/>
          <ac:spMkLst>
            <pc:docMk/>
            <pc:sldMk cId="954624633" sldId="599"/>
            <ac:spMk id="3" creationId="{3757F74A-6C8D-A172-1225-A15848DF2C5E}"/>
          </ac:spMkLst>
        </pc:spChg>
        <pc:spChg chg="del">
          <ac:chgData name="Ben Ashby" userId="69bc255d-a722-4f5b-be80-61033e938401" providerId="ADAL" clId="{887DE264-E7EF-3C4A-A691-89D8FBF4A3A1}" dt="2023-03-31T03:25:32.849" v="901" actId="478"/>
          <ac:spMkLst>
            <pc:docMk/>
            <pc:sldMk cId="954624633" sldId="599"/>
            <ac:spMk id="4" creationId="{DC9318C9-3875-3226-CB38-25F6F85907FE}"/>
          </ac:spMkLst>
        </pc:spChg>
        <pc:spChg chg="add mod">
          <ac:chgData name="Ben Ashby" userId="69bc255d-a722-4f5b-be80-61033e938401" providerId="ADAL" clId="{887DE264-E7EF-3C4A-A691-89D8FBF4A3A1}" dt="2023-03-31T03:21:13.448" v="855"/>
          <ac:spMkLst>
            <pc:docMk/>
            <pc:sldMk cId="954624633" sldId="599"/>
            <ac:spMk id="6" creationId="{D6840032-3CA4-F3E9-DA2A-352A8E40D683}"/>
          </ac:spMkLst>
        </pc:spChg>
        <pc:spChg chg="add del mod">
          <ac:chgData name="Ben Ashby" userId="69bc255d-a722-4f5b-be80-61033e938401" providerId="ADAL" clId="{887DE264-E7EF-3C4A-A691-89D8FBF4A3A1}" dt="2023-03-31T03:25:28.408" v="900" actId="478"/>
          <ac:spMkLst>
            <pc:docMk/>
            <pc:sldMk cId="954624633" sldId="599"/>
            <ac:spMk id="7" creationId="{7AF51164-05AC-3DA3-33F0-081329C695DD}"/>
          </ac:spMkLst>
        </pc:spChg>
        <pc:spChg chg="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9" creationId="{4A8ACCA4-F885-C16E-539C-EDDB33B11F48}"/>
          </ac:spMkLst>
        </pc:spChg>
        <pc:spChg chg="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11" creationId="{2E1041AD-EF59-46E3-3B23-F37F06F6FF6C}"/>
          </ac:spMkLst>
        </pc:spChg>
        <pc:spChg chg="add mod">
          <ac:chgData name="Ben Ashby" userId="69bc255d-a722-4f5b-be80-61033e938401" providerId="ADAL" clId="{887DE264-E7EF-3C4A-A691-89D8FBF4A3A1}" dt="2023-03-31T03:25:09.857" v="895"/>
          <ac:spMkLst>
            <pc:docMk/>
            <pc:sldMk cId="954624633" sldId="599"/>
            <ac:spMk id="14" creationId="{BFFF5119-5AA9-C00D-702F-666EFBFA3084}"/>
          </ac:spMkLst>
        </pc:spChg>
        <pc:spChg chg="add del mod">
          <ac:chgData name="Ben Ashby" userId="69bc255d-a722-4f5b-be80-61033e938401" providerId="ADAL" clId="{887DE264-E7EF-3C4A-A691-89D8FBF4A3A1}" dt="2023-03-31T03:25:14.404" v="896" actId="478"/>
          <ac:spMkLst>
            <pc:docMk/>
            <pc:sldMk cId="954624633" sldId="599"/>
            <ac:spMk id="16" creationId="{E8B0006F-9BEE-E55E-12A9-CE8AD9AB77C2}"/>
          </ac:spMkLst>
        </pc:spChg>
        <pc:spChg chg="del">
          <ac:chgData name="Ben Ashby" userId="69bc255d-a722-4f5b-be80-61033e938401" providerId="ADAL" clId="{887DE264-E7EF-3C4A-A691-89D8FBF4A3A1}" dt="2023-03-31T03:21:13.012" v="854" actId="478"/>
          <ac:spMkLst>
            <pc:docMk/>
            <pc:sldMk cId="954624633" sldId="599"/>
            <ac:spMk id="35" creationId="{36AC5310-BDB8-BC4E-47B0-1D355FB52749}"/>
          </ac:spMkLst>
        </pc:spChg>
        <pc:grpChg chg="add mod">
          <ac:chgData name="Ben Ashby" userId="69bc255d-a722-4f5b-be80-61033e938401" providerId="ADAL" clId="{887DE264-E7EF-3C4A-A691-89D8FBF4A3A1}" dt="2023-03-31T03:25:09.857" v="895"/>
          <ac:grpSpMkLst>
            <pc:docMk/>
            <pc:sldMk cId="954624633" sldId="599"/>
            <ac:grpSpMk id="8" creationId="{40A11E12-69EE-E27F-33A7-5D9BACCAF099}"/>
          </ac:grpSpMkLst>
        </pc:grpChg>
        <pc:picChg chg="add mod">
          <ac:chgData name="Ben Ashby" userId="69bc255d-a722-4f5b-be80-61033e938401" providerId="ADAL" clId="{887DE264-E7EF-3C4A-A691-89D8FBF4A3A1}" dt="2023-03-31T03:21:13.448" v="855"/>
          <ac:picMkLst>
            <pc:docMk/>
            <pc:sldMk cId="954624633" sldId="599"/>
            <ac:picMk id="5" creationId="{19A4F77B-AEBF-1E16-A8FD-7EFF10E94F63}"/>
          </ac:picMkLst>
        </pc:picChg>
        <pc:picChg chg="del">
          <ac:chgData name="Ben Ashby" userId="69bc255d-a722-4f5b-be80-61033e938401" providerId="ADAL" clId="{887DE264-E7EF-3C4A-A691-89D8FBF4A3A1}" dt="2023-03-31T03:21:13.012" v="854" actId="478"/>
          <ac:picMkLst>
            <pc:docMk/>
            <pc:sldMk cId="954624633" sldId="599"/>
            <ac:picMk id="34" creationId="{E6D115C3-5A82-CD07-E821-9F99F7C37A5D}"/>
          </ac:picMkLst>
        </pc:picChg>
        <pc:cxnChg chg="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0" creationId="{AB868935-F70B-A643-4136-6454CAD40D69}"/>
          </ac:cxnSpMkLst>
        </pc:cxnChg>
        <pc:cxnChg chg="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2" creationId="{74FDB0E8-E277-DD98-3E2D-8160246A8985}"/>
          </ac:cxnSpMkLst>
        </pc:cxnChg>
        <pc:cxnChg chg="add mod">
          <ac:chgData name="Ben Ashby" userId="69bc255d-a722-4f5b-be80-61033e938401" providerId="ADAL" clId="{887DE264-E7EF-3C4A-A691-89D8FBF4A3A1}" dt="2023-03-31T03:25:09.857" v="895"/>
          <ac:cxnSpMkLst>
            <pc:docMk/>
            <pc:sldMk cId="954624633" sldId="599"/>
            <ac:cxnSpMk id="13" creationId="{8709CE72-C5C5-FFD0-C023-6124F07C91D3}"/>
          </ac:cxnSpMkLst>
        </pc:cxnChg>
        <pc:cxnChg chg="add del mod">
          <ac:chgData name="Ben Ashby" userId="69bc255d-a722-4f5b-be80-61033e938401" providerId="ADAL" clId="{887DE264-E7EF-3C4A-A691-89D8FBF4A3A1}" dt="2023-03-31T03:25:16.120" v="897" actId="478"/>
          <ac:cxnSpMkLst>
            <pc:docMk/>
            <pc:sldMk cId="954624633" sldId="599"/>
            <ac:cxnSpMk id="17" creationId="{D2F45247-6A8B-FE5A-0627-ED9A7A9A3193}"/>
          </ac:cxnSpMkLst>
        </pc:cxnChg>
      </pc:sldChg>
      <pc:sldChg chg="modSp add del mod">
        <pc:chgData name="Ben Ashby" userId="69bc255d-a722-4f5b-be80-61033e938401" providerId="ADAL" clId="{887DE264-E7EF-3C4A-A691-89D8FBF4A3A1}" dt="2023-03-31T03:26:33.393" v="941" actId="2696"/>
        <pc:sldMkLst>
          <pc:docMk/>
          <pc:sldMk cId="3262830058" sldId="600"/>
        </pc:sldMkLst>
        <pc:spChg chg="mod">
          <ac:chgData name="Ben Ashby" userId="69bc255d-a722-4f5b-be80-61033e938401" providerId="ADAL" clId="{887DE264-E7EF-3C4A-A691-89D8FBF4A3A1}" dt="2023-03-31T03:26:03.692" v="919" actId="113"/>
          <ac:spMkLst>
            <pc:docMk/>
            <pc:sldMk cId="3262830058" sldId="600"/>
            <ac:spMk id="24" creationId="{011BDDF6-31E7-3837-B9D5-6D17F39EC040}"/>
          </ac:spMkLst>
        </pc:spChg>
      </pc:sldChg>
      <pc:sldChg chg="addSp delSp modSp add del mod">
        <pc:chgData name="Ben Ashby" userId="69bc255d-a722-4f5b-be80-61033e938401" providerId="ADAL" clId="{887DE264-E7EF-3C4A-A691-89D8FBF4A3A1}" dt="2023-03-31T03:33:12.718" v="1169" actId="2696"/>
        <pc:sldMkLst>
          <pc:docMk/>
          <pc:sldMk cId="3823893913" sldId="601"/>
        </pc:sldMkLst>
        <pc:spChg chg="add mod">
          <ac:chgData name="Ben Ashby" userId="69bc255d-a722-4f5b-be80-61033e938401" providerId="ADAL" clId="{887DE264-E7EF-3C4A-A691-89D8FBF4A3A1}" dt="2023-03-31T03:29:46.843" v="1066" actId="208"/>
          <ac:spMkLst>
            <pc:docMk/>
            <pc:sldMk cId="3823893913" sldId="601"/>
            <ac:spMk id="2" creationId="{89687661-4AC5-04A4-8701-9B7F3B1D8AA0}"/>
          </ac:spMkLst>
        </pc:spChg>
        <pc:spChg chg="del">
          <ac:chgData name="Ben Ashby" userId="69bc255d-a722-4f5b-be80-61033e938401" providerId="ADAL" clId="{887DE264-E7EF-3C4A-A691-89D8FBF4A3A1}" dt="2023-03-31T03:26:53.007" v="959" actId="478"/>
          <ac:spMkLst>
            <pc:docMk/>
            <pc:sldMk cId="3823893913" sldId="601"/>
            <ac:spMk id="3" creationId="{58D08CF0-ECA8-3453-21C3-8870D8B3C3F3}"/>
          </ac:spMkLst>
        </pc:spChg>
        <pc:spChg chg="add mod">
          <ac:chgData name="Ben Ashby" userId="69bc255d-a722-4f5b-be80-61033e938401" providerId="ADAL" clId="{887DE264-E7EF-3C4A-A691-89D8FBF4A3A1}" dt="2023-03-31T03:29:56.826" v="1068" actId="208"/>
          <ac:spMkLst>
            <pc:docMk/>
            <pc:sldMk cId="3823893913" sldId="601"/>
            <ac:spMk id="5" creationId="{C54ED536-AC8F-A786-2397-DDE29214E17F}"/>
          </ac:spMkLst>
        </pc:spChg>
        <pc:spChg chg="add mod">
          <ac:chgData name="Ben Ashby" userId="69bc255d-a722-4f5b-be80-61033e938401" providerId="ADAL" clId="{887DE264-E7EF-3C4A-A691-89D8FBF4A3A1}" dt="2023-03-31T03:31:13.838" v="1158" actId="1076"/>
          <ac:spMkLst>
            <pc:docMk/>
            <pc:sldMk cId="3823893913" sldId="601"/>
            <ac:spMk id="6" creationId="{C8FEF3A4-CC55-6548-612F-8ACA00D0C3C2}"/>
          </ac:spMkLst>
        </pc:spChg>
        <pc:spChg chg="mod">
          <ac:chgData name="Ben Ashby" userId="69bc255d-a722-4f5b-be80-61033e938401" providerId="ADAL" clId="{887DE264-E7EF-3C4A-A691-89D8FBF4A3A1}" dt="2023-03-31T03:27:10.595" v="962" actId="14100"/>
          <ac:spMkLst>
            <pc:docMk/>
            <pc:sldMk cId="3823893913" sldId="601"/>
            <ac:spMk id="24" creationId="{011BDDF6-31E7-3837-B9D5-6D17F39EC040}"/>
          </ac:spMkLst>
        </pc:spChg>
        <pc:spChg chg="mod">
          <ac:chgData name="Ben Ashby" userId="69bc255d-a722-4f5b-be80-61033e938401" providerId="ADAL" clId="{887DE264-E7EF-3C4A-A691-89D8FBF4A3A1}" dt="2023-03-31T03:27:19.293" v="967" actId="1076"/>
          <ac:spMkLst>
            <pc:docMk/>
            <pc:sldMk cId="3823893913" sldId="601"/>
            <ac:spMk id="26" creationId="{A5CAC678-113B-4353-21DE-B3D4DB83F872}"/>
          </ac:spMkLst>
        </pc:spChg>
        <pc:spChg chg="mod">
          <ac:chgData name="Ben Ashby" userId="69bc255d-a722-4f5b-be80-61033e938401" providerId="ADAL" clId="{887DE264-E7EF-3C4A-A691-89D8FBF4A3A1}" dt="2023-03-31T03:29:21.092" v="1044" actId="20577"/>
          <ac:spMkLst>
            <pc:docMk/>
            <pc:sldMk cId="3823893913" sldId="601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29:51.412" v="1067" actId="208"/>
          <ac:spMkLst>
            <pc:docMk/>
            <pc:sldMk cId="3823893913" sldId="601"/>
            <ac:spMk id="31" creationId="{B3359D25-EFE7-D31A-CEB7-A1FD5F2A94AD}"/>
          </ac:spMkLst>
        </pc:spChg>
        <pc:cxnChg chg="del">
          <ac:chgData name="Ben Ashby" userId="69bc255d-a722-4f5b-be80-61033e938401" providerId="ADAL" clId="{887DE264-E7EF-3C4A-A691-89D8FBF4A3A1}" dt="2023-03-31T03:26:54.353" v="960" actId="478"/>
          <ac:cxnSpMkLst>
            <pc:docMk/>
            <pc:sldMk cId="3823893913" sldId="601"/>
            <ac:cxnSpMk id="4" creationId="{335B820D-E1EC-D1F8-CC8F-A3B41A6BDDA3}"/>
          </ac:cxnSpMkLst>
        </pc:cxnChg>
        <pc:cxnChg chg="add mod">
          <ac:chgData name="Ben Ashby" userId="69bc255d-a722-4f5b-be80-61033e938401" providerId="ADAL" clId="{887DE264-E7EF-3C4A-A691-89D8FBF4A3A1}" dt="2023-03-31T03:30:25.638" v="1073" actId="1076"/>
          <ac:cxnSpMkLst>
            <pc:docMk/>
            <pc:sldMk cId="3823893913" sldId="601"/>
            <ac:cxnSpMk id="7" creationId="{5E69FD3F-FC5D-FB33-2091-129A1363C619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44:57.088" v="1524" actId="478"/>
        <pc:sldMkLst>
          <pc:docMk/>
          <pc:sldMk cId="3940079268" sldId="602"/>
        </pc:sldMkLst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6" creationId="{C8FEF3A4-CC55-6548-612F-8ACA00D0C3C2}"/>
          </ac:spMkLst>
        </pc:spChg>
        <pc:spChg chg="add mod">
          <ac:chgData name="Ben Ashby" userId="69bc255d-a722-4f5b-be80-61033e938401" providerId="ADAL" clId="{887DE264-E7EF-3C4A-A691-89D8FBF4A3A1}" dt="2023-03-31T03:44:10.098" v="1501" actId="20577"/>
          <ac:spMkLst>
            <pc:docMk/>
            <pc:sldMk cId="3940079268" sldId="602"/>
            <ac:spMk id="21" creationId="{68C7B0D4-151E-8649-559B-043255B147F9}"/>
          </ac:spMkLst>
        </pc:spChg>
        <pc:spChg chg="add del mod">
          <ac:chgData name="Ben Ashby" userId="69bc255d-a722-4f5b-be80-61033e938401" providerId="ADAL" clId="{887DE264-E7EF-3C4A-A691-89D8FBF4A3A1}" dt="2023-03-31T03:44:57.088" v="1524" actId="478"/>
          <ac:spMkLst>
            <pc:docMk/>
            <pc:sldMk cId="3940079268" sldId="602"/>
            <ac:spMk id="22" creationId="{7D09A55F-D146-23FC-A09C-C2570F5F45CC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4:54.308" v="1523" actId="1035"/>
          <ac:spMkLst>
            <pc:docMk/>
            <pc:sldMk cId="3940079268" sldId="602"/>
            <ac:spMk id="31" creationId="{B3359D25-EFE7-D31A-CEB7-A1FD5F2A94AD}"/>
          </ac:spMkLst>
        </pc:spChg>
        <pc:grpChg chg="mod">
          <ac:chgData name="Ben Ashby" userId="69bc255d-a722-4f5b-be80-61033e938401" providerId="ADAL" clId="{887DE264-E7EF-3C4A-A691-89D8FBF4A3A1}" dt="2023-03-31T03:44:54.308" v="1523" actId="1035"/>
          <ac:grpSpMkLst>
            <pc:docMk/>
            <pc:sldMk cId="3940079268" sldId="602"/>
            <ac:grpSpMk id="23" creationId="{BDB5104B-EAAB-9BCE-CDCC-97116F1ADD64}"/>
          </ac:grpSpMkLst>
        </pc:grp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4" creationId="{6B28C0D6-8629-BD3E-113E-19EEC213E8A1}"/>
          </ac:cxnSpMkLst>
        </pc:cxnChg>
        <pc:cxnChg chg="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7" creationId="{5E69FD3F-FC5D-FB33-2091-129A1363C619}"/>
          </ac:cxnSpMkLst>
        </pc:cxn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16" creationId="{E3F132AF-8998-AD1D-AAD8-6B61A88B784C}"/>
          </ac:cxnSpMkLst>
        </pc:cxnChg>
        <pc:cxnChg chg="add 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18" creationId="{D586C384-424C-134A-97C2-C46D424346AE}"/>
          </ac:cxnSpMkLst>
        </pc:cxnChg>
        <pc:cxnChg chg="mod">
          <ac:chgData name="Ben Ashby" userId="69bc255d-a722-4f5b-be80-61033e938401" providerId="ADAL" clId="{887DE264-E7EF-3C4A-A691-89D8FBF4A3A1}" dt="2023-03-31T03:44:54.308" v="1523" actId="1035"/>
          <ac:cxnSpMkLst>
            <pc:docMk/>
            <pc:sldMk cId="3940079268" sldId="602"/>
            <ac:cxnSpMk id="28" creationId="{040F9C1E-9428-7AA2-ACED-6D7C4A110D6A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3:51:48.145" v="1832" actId="1076"/>
        <pc:sldMkLst>
          <pc:docMk/>
          <pc:sldMk cId="3948803964" sldId="603"/>
        </pc:sldMkLst>
        <pc:spChg chg="del mod">
          <ac:chgData name="Ben Ashby" userId="69bc255d-a722-4f5b-be80-61033e938401" providerId="ADAL" clId="{887DE264-E7EF-3C4A-A691-89D8FBF4A3A1}" dt="2023-03-31T03:49:08.974" v="1712" actId="478"/>
          <ac:spMkLst>
            <pc:docMk/>
            <pc:sldMk cId="3948803964" sldId="603"/>
            <ac:spMk id="2" creationId="{89687661-4AC5-04A4-8701-9B7F3B1D8AA0}"/>
          </ac:spMkLst>
        </pc:spChg>
        <pc:spChg chg="del mod">
          <ac:chgData name="Ben Ashby" userId="69bc255d-a722-4f5b-be80-61033e938401" providerId="ADAL" clId="{887DE264-E7EF-3C4A-A691-89D8FBF4A3A1}" dt="2023-03-31T03:49:07.954" v="1711" actId="478"/>
          <ac:spMkLst>
            <pc:docMk/>
            <pc:sldMk cId="3948803964" sldId="603"/>
            <ac:spMk id="5" creationId="{C54ED536-AC8F-A786-2397-DDE29214E17F}"/>
          </ac:spMkLst>
        </pc:spChg>
        <pc:spChg chg="del mod">
          <ac:chgData name="Ben Ashby" userId="69bc255d-a722-4f5b-be80-61033e938401" providerId="ADAL" clId="{887DE264-E7EF-3C4A-A691-89D8FBF4A3A1}" dt="2023-03-31T03:49:04.942" v="1707" actId="478"/>
          <ac:spMkLst>
            <pc:docMk/>
            <pc:sldMk cId="3948803964" sldId="603"/>
            <ac:spMk id="6" creationId="{C8FEF3A4-CC55-6548-612F-8ACA00D0C3C2}"/>
          </ac:spMkLst>
        </pc:spChg>
        <pc:spChg chg="add mod">
          <ac:chgData name="Ben Ashby" userId="69bc255d-a722-4f5b-be80-61033e938401" providerId="ADAL" clId="{887DE264-E7EF-3C4A-A691-89D8FBF4A3A1}" dt="2023-03-31T03:44:16.024" v="1503"/>
          <ac:spMkLst>
            <pc:docMk/>
            <pc:sldMk cId="3948803964" sldId="603"/>
            <ac:spMk id="20" creationId="{668307C5-10EF-F460-BCB5-97E392035DDA}"/>
          </ac:spMkLst>
        </pc:spChg>
        <pc:spChg chg="add del mod">
          <ac:chgData name="Ben Ashby" userId="69bc255d-a722-4f5b-be80-61033e938401" providerId="ADAL" clId="{887DE264-E7EF-3C4A-A691-89D8FBF4A3A1}" dt="2023-03-31T03:47:16.766" v="1571" actId="478"/>
          <ac:spMkLst>
            <pc:docMk/>
            <pc:sldMk cId="3948803964" sldId="603"/>
            <ac:spMk id="21" creationId="{7AFC133E-9687-0149-5067-B2EEA1626699}"/>
          </ac:spMkLst>
        </pc:spChg>
        <pc:spChg chg="add del">
          <ac:chgData name="Ben Ashby" userId="69bc255d-a722-4f5b-be80-61033e938401" providerId="ADAL" clId="{887DE264-E7EF-3C4A-A691-89D8FBF4A3A1}" dt="2023-03-31T03:48:07.082" v="1574" actId="478"/>
          <ac:spMkLst>
            <pc:docMk/>
            <pc:sldMk cId="3948803964" sldId="603"/>
            <ac:spMk id="22" creationId="{7984E658-6814-B60F-79F9-2B614A7CAA74}"/>
          </ac:spMkLst>
        </pc:spChg>
        <pc:spChg chg="add del mod">
          <ac:chgData name="Ben Ashby" userId="69bc255d-a722-4f5b-be80-61033e938401" providerId="ADAL" clId="{887DE264-E7EF-3C4A-A691-89D8FBF4A3A1}" dt="2023-03-31T03:49:04.947" v="1709"/>
          <ac:spMkLst>
            <pc:docMk/>
            <pc:sldMk cId="3948803964" sldId="603"/>
            <ac:spMk id="29" creationId="{1A3E5163-8342-D66A-D99B-DDDC6821241A}"/>
          </ac:spMkLst>
        </pc:spChg>
        <pc:spChg chg="del mod">
          <ac:chgData name="Ben Ashby" userId="69bc255d-a722-4f5b-be80-61033e938401" providerId="ADAL" clId="{887DE264-E7EF-3C4A-A691-89D8FBF4A3A1}" dt="2023-03-31T03:49:13.053" v="1715" actId="478"/>
          <ac:spMkLst>
            <pc:docMk/>
            <pc:sldMk cId="3948803964" sldId="603"/>
            <ac:spMk id="30" creationId="{DC3045B0-495A-824A-B377-57A88BAF5347}"/>
          </ac:spMkLst>
        </pc:spChg>
        <pc:spChg chg="del mod">
          <ac:chgData name="Ben Ashby" userId="69bc255d-a722-4f5b-be80-61033e938401" providerId="ADAL" clId="{887DE264-E7EF-3C4A-A691-89D8FBF4A3A1}" dt="2023-03-31T03:49:10.062" v="1713" actId="478"/>
          <ac:spMkLst>
            <pc:docMk/>
            <pc:sldMk cId="3948803964" sldId="603"/>
            <ac:spMk id="31" creationId="{B3359D25-EFE7-D31A-CEB7-A1FD5F2A94AD}"/>
          </ac:spMkLst>
        </pc:spChg>
        <pc:spChg chg="add mod">
          <ac:chgData name="Ben Ashby" userId="69bc255d-a722-4f5b-be80-61033e938401" providerId="ADAL" clId="{887DE264-E7EF-3C4A-A691-89D8FBF4A3A1}" dt="2023-03-31T03:51:48.145" v="1832" actId="1076"/>
          <ac:spMkLst>
            <pc:docMk/>
            <pc:sldMk cId="3948803964" sldId="603"/>
            <ac:spMk id="32" creationId="{953BFD2E-CB22-0D2F-988C-7583DC70B56B}"/>
          </ac:spMkLst>
        </pc:spChg>
        <pc:grpChg chg="del mod">
          <ac:chgData name="Ben Ashby" userId="69bc255d-a722-4f5b-be80-61033e938401" providerId="ADAL" clId="{887DE264-E7EF-3C4A-A691-89D8FBF4A3A1}" dt="2023-03-31T03:48:58.835" v="1704" actId="478"/>
          <ac:grpSpMkLst>
            <pc:docMk/>
            <pc:sldMk cId="3948803964" sldId="603"/>
            <ac:grpSpMk id="23" creationId="{BDB5104B-EAAB-9BCE-CDCC-97116F1ADD64}"/>
          </ac:grpSpMkLst>
        </pc:grp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4" creationId="{CE17C2F7-A3A8-3069-FF55-9D3A2CBC5B42}"/>
          </ac:cxnSpMkLst>
        </pc:cxnChg>
        <pc:cxnChg chg="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7" creationId="{5E69FD3F-FC5D-FB33-2091-129A1363C619}"/>
          </ac:cxnSpMkLst>
        </pc:cxn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10" creationId="{03D0CC52-67FF-FF57-3797-44D73063861A}"/>
          </ac:cxnSpMkLst>
        </pc:cxnChg>
        <pc:cxnChg chg="add del mod">
          <ac:chgData name="Ben Ashby" userId="69bc255d-a722-4f5b-be80-61033e938401" providerId="ADAL" clId="{887DE264-E7EF-3C4A-A691-89D8FBF4A3A1}" dt="2023-03-31T03:49:07.032" v="1710" actId="478"/>
          <ac:cxnSpMkLst>
            <pc:docMk/>
            <pc:sldMk cId="3948803964" sldId="603"/>
            <ac:cxnSpMk id="11" creationId="{0E58E6B1-30D6-4DB9-4990-839A6AE52847}"/>
          </ac:cxnSpMkLst>
        </pc:cxnChg>
        <pc:cxnChg chg="del mod">
          <ac:chgData name="Ben Ashby" userId="69bc255d-a722-4f5b-be80-61033e938401" providerId="ADAL" clId="{887DE264-E7EF-3C4A-A691-89D8FBF4A3A1}" dt="2023-03-31T03:49:11.178" v="1714" actId="478"/>
          <ac:cxnSpMkLst>
            <pc:docMk/>
            <pc:sldMk cId="3948803964" sldId="603"/>
            <ac:cxnSpMk id="28" creationId="{040F9C1E-9428-7AA2-ACED-6D7C4A110D6A}"/>
          </ac:cxnSpMkLst>
        </pc:cxnChg>
      </pc:sldChg>
      <pc:sldChg chg="addSp delSp modSp add mod ord">
        <pc:chgData name="Ben Ashby" userId="69bc255d-a722-4f5b-be80-61033e938401" providerId="ADAL" clId="{887DE264-E7EF-3C4A-A691-89D8FBF4A3A1}" dt="2023-03-31T03:51:48.473" v="1834"/>
        <pc:sldMkLst>
          <pc:docMk/>
          <pc:sldMk cId="3414419523" sldId="604"/>
        </pc:sldMkLst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6" creationId="{C8FEF3A4-CC55-6548-612F-8ACA00D0C3C2}"/>
          </ac:spMkLst>
        </pc:spChg>
        <pc:spChg chg="add del mod">
          <ac:chgData name="Ben Ashby" userId="69bc255d-a722-4f5b-be80-61033e938401" providerId="ADAL" clId="{887DE264-E7EF-3C4A-A691-89D8FBF4A3A1}" dt="2023-03-31T03:46:20.225" v="1542" actId="478"/>
          <ac:spMkLst>
            <pc:docMk/>
            <pc:sldMk cId="3414419523" sldId="604"/>
            <ac:spMk id="16" creationId="{137CE5C0-F714-24C8-8330-AE0180CDEABA}"/>
          </ac:spMkLst>
        </pc:spChg>
        <pc:spChg chg="add del mod">
          <ac:chgData name="Ben Ashby" userId="69bc255d-a722-4f5b-be80-61033e938401" providerId="ADAL" clId="{887DE264-E7EF-3C4A-A691-89D8FBF4A3A1}" dt="2023-03-31T03:51:48.299" v="1833" actId="478"/>
          <ac:spMkLst>
            <pc:docMk/>
            <pc:sldMk cId="3414419523" sldId="604"/>
            <ac:spMk id="17" creationId="{B4FA628B-8884-51A9-7DEC-50925F0FF4BE}"/>
          </ac:spMkLst>
        </pc:spChg>
        <pc:spChg chg="add del mod">
          <ac:chgData name="Ben Ashby" userId="69bc255d-a722-4f5b-be80-61033e938401" providerId="ADAL" clId="{887DE264-E7EF-3C4A-A691-89D8FBF4A3A1}" dt="2023-03-31T03:46:51.052" v="1555" actId="478"/>
          <ac:spMkLst>
            <pc:docMk/>
            <pc:sldMk cId="3414419523" sldId="604"/>
            <ac:spMk id="18" creationId="{02F1429E-18A4-C2C3-9030-25D810739D0C}"/>
          </ac:spMkLst>
        </pc:spChg>
        <pc:spChg chg="add del mod">
          <ac:chgData name="Ben Ashby" userId="69bc255d-a722-4f5b-be80-61033e938401" providerId="ADAL" clId="{887DE264-E7EF-3C4A-A691-89D8FBF4A3A1}" dt="2023-03-31T03:51:48.473" v="1834"/>
          <ac:spMkLst>
            <pc:docMk/>
            <pc:sldMk cId="3414419523" sldId="604"/>
            <ac:spMk id="19" creationId="{45CB96AF-B0C5-37F5-A31E-ABD9067F8837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30" creationId="{DC3045B0-495A-824A-B377-57A88BAF5347}"/>
          </ac:spMkLst>
        </pc:spChg>
        <pc:spChg chg="mod">
          <ac:chgData name="Ben Ashby" userId="69bc255d-a722-4f5b-be80-61033e938401" providerId="ADAL" clId="{887DE264-E7EF-3C4A-A691-89D8FBF4A3A1}" dt="2023-03-31T03:46:46.741" v="1554" actId="1036"/>
          <ac:spMkLst>
            <pc:docMk/>
            <pc:sldMk cId="3414419523" sldId="604"/>
            <ac:spMk id="31" creationId="{B3359D25-EFE7-D31A-CEB7-A1FD5F2A94AD}"/>
          </ac:spMkLst>
        </pc:spChg>
        <pc:grpChg chg="mod">
          <ac:chgData name="Ben Ashby" userId="69bc255d-a722-4f5b-be80-61033e938401" providerId="ADAL" clId="{887DE264-E7EF-3C4A-A691-89D8FBF4A3A1}" dt="2023-03-31T03:46:46.741" v="1554" actId="1036"/>
          <ac:grpSpMkLst>
            <pc:docMk/>
            <pc:sldMk cId="3414419523" sldId="604"/>
            <ac:grpSpMk id="23" creationId="{BDB5104B-EAAB-9BCE-CDCC-97116F1ADD64}"/>
          </ac:grpSpMkLst>
        </pc:grp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4" creationId="{C9A3A3D2-A51B-F7EB-7104-1E3F0D99FE80}"/>
          </ac:cxnSpMkLst>
        </pc:cxnChg>
        <pc:cxnChg chg="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7" creationId="{5E69FD3F-FC5D-FB33-2091-129A1363C619}"/>
          </ac:cxnSpMkLst>
        </pc:cxn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10" creationId="{3F527394-EC95-F4BE-989C-45713C39E3C2}"/>
          </ac:cxnSpMkLst>
        </pc:cxnChg>
        <pc:cxnChg chg="add 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11" creationId="{8B93235D-723A-17D5-F457-0F814B861068}"/>
          </ac:cxnSpMkLst>
        </pc:cxnChg>
        <pc:cxnChg chg="mod">
          <ac:chgData name="Ben Ashby" userId="69bc255d-a722-4f5b-be80-61033e938401" providerId="ADAL" clId="{887DE264-E7EF-3C4A-A691-89D8FBF4A3A1}" dt="2023-03-31T03:46:46.741" v="1554" actId="1036"/>
          <ac:cxnSpMkLst>
            <pc:docMk/>
            <pc:sldMk cId="3414419523" sldId="604"/>
            <ac:cxnSpMk id="28" creationId="{040F9C1E-9428-7AA2-ACED-6D7C4A110D6A}"/>
          </ac:cxnSpMkLst>
        </pc:cxnChg>
      </pc:sldChg>
      <pc:sldChg chg="modSp add mod">
        <pc:chgData name="Ben Ashby" userId="69bc255d-a722-4f5b-be80-61033e938401" providerId="ADAL" clId="{887DE264-E7EF-3C4A-A691-89D8FBF4A3A1}" dt="2023-03-31T03:54:01.387" v="1904" actId="14100"/>
        <pc:sldMkLst>
          <pc:docMk/>
          <pc:sldMk cId="242298628" sldId="605"/>
        </pc:sldMkLst>
        <pc:spChg chg="mod">
          <ac:chgData name="Ben Ashby" userId="69bc255d-a722-4f5b-be80-61033e938401" providerId="ADAL" clId="{887DE264-E7EF-3C4A-A691-89D8FBF4A3A1}" dt="2023-03-31T03:53:28.619" v="1896" actId="1076"/>
          <ac:spMkLst>
            <pc:docMk/>
            <pc:sldMk cId="242298628" sldId="605"/>
            <ac:spMk id="2" creationId="{89687661-4AC5-04A4-8701-9B7F3B1D8AA0}"/>
          </ac:spMkLst>
        </pc:spChg>
        <pc:spChg chg="mod">
          <ac:chgData name="Ben Ashby" userId="69bc255d-a722-4f5b-be80-61033e938401" providerId="ADAL" clId="{887DE264-E7EF-3C4A-A691-89D8FBF4A3A1}" dt="2023-03-31T03:53:50.814" v="1902" actId="14100"/>
          <ac:spMkLst>
            <pc:docMk/>
            <pc:sldMk cId="242298628" sldId="605"/>
            <ac:spMk id="5" creationId="{C54ED536-AC8F-A786-2397-DDE29214E17F}"/>
          </ac:spMkLst>
        </pc:spChg>
        <pc:spChg chg="mod">
          <ac:chgData name="Ben Ashby" userId="69bc255d-a722-4f5b-be80-61033e938401" providerId="ADAL" clId="{887DE264-E7EF-3C4A-A691-89D8FBF4A3A1}" dt="2023-03-31T03:52:16.881" v="1877" actId="14100"/>
          <ac:spMkLst>
            <pc:docMk/>
            <pc:sldMk cId="242298628" sldId="605"/>
            <ac:spMk id="6" creationId="{C8FEF3A4-CC55-6548-612F-8ACA00D0C3C2}"/>
          </ac:spMkLst>
        </pc:spChg>
        <pc:spChg chg="mod">
          <ac:chgData name="Ben Ashby" userId="69bc255d-a722-4f5b-be80-61033e938401" providerId="ADAL" clId="{887DE264-E7EF-3C4A-A691-89D8FBF4A3A1}" dt="2023-03-31T03:52:45.198" v="1884" actId="14100"/>
          <ac:spMkLst>
            <pc:docMk/>
            <pc:sldMk cId="242298628" sldId="605"/>
            <ac:spMk id="31" creationId="{B3359D25-EFE7-D31A-CEB7-A1FD5F2A94AD}"/>
          </ac:spMkLst>
        </pc:spChg>
        <pc:cxnChg chg="mod">
          <ac:chgData name="Ben Ashby" userId="69bc255d-a722-4f5b-be80-61033e938401" providerId="ADAL" clId="{887DE264-E7EF-3C4A-A691-89D8FBF4A3A1}" dt="2023-03-31T03:52:50.310" v="1886" actId="1076"/>
          <ac:cxnSpMkLst>
            <pc:docMk/>
            <pc:sldMk cId="242298628" sldId="605"/>
            <ac:cxnSpMk id="4" creationId="{C9A3A3D2-A51B-F7EB-7104-1E3F0D99FE80}"/>
          </ac:cxnSpMkLst>
        </pc:cxnChg>
        <pc:cxnChg chg="mod">
          <ac:chgData name="Ben Ashby" userId="69bc255d-a722-4f5b-be80-61033e938401" providerId="ADAL" clId="{887DE264-E7EF-3C4A-A691-89D8FBF4A3A1}" dt="2023-03-31T03:54:01.387" v="1904" actId="14100"/>
          <ac:cxnSpMkLst>
            <pc:docMk/>
            <pc:sldMk cId="242298628" sldId="605"/>
            <ac:cxnSpMk id="7" creationId="{5E69FD3F-FC5D-FB33-2091-129A1363C619}"/>
          </ac:cxnSpMkLst>
        </pc:cxnChg>
        <pc:cxnChg chg="mod">
          <ac:chgData name="Ben Ashby" userId="69bc255d-a722-4f5b-be80-61033e938401" providerId="ADAL" clId="{887DE264-E7EF-3C4A-A691-89D8FBF4A3A1}" dt="2023-03-31T03:53:34.506" v="1898" actId="1076"/>
          <ac:cxnSpMkLst>
            <pc:docMk/>
            <pc:sldMk cId="242298628" sldId="605"/>
            <ac:cxnSpMk id="10" creationId="{3F527394-EC95-F4BE-989C-45713C39E3C2}"/>
          </ac:cxnSpMkLst>
        </pc:cxnChg>
        <pc:cxnChg chg="mod">
          <ac:chgData name="Ben Ashby" userId="69bc255d-a722-4f5b-be80-61033e938401" providerId="ADAL" clId="{887DE264-E7EF-3C4A-A691-89D8FBF4A3A1}" dt="2023-03-31T03:53:53.929" v="1903" actId="1076"/>
          <ac:cxnSpMkLst>
            <pc:docMk/>
            <pc:sldMk cId="242298628" sldId="605"/>
            <ac:cxnSpMk id="11" creationId="{8B93235D-723A-17D5-F457-0F814B861068}"/>
          </ac:cxnSpMkLst>
        </pc:cxnChg>
      </pc:sldChg>
      <pc:sldChg chg="addSp delSp modSp add mod">
        <pc:chgData name="Ben Ashby" userId="69bc255d-a722-4f5b-be80-61033e938401" providerId="ADAL" clId="{887DE264-E7EF-3C4A-A691-89D8FBF4A3A1}" dt="2023-03-31T04:04:14.365" v="2242" actId="478"/>
        <pc:sldMkLst>
          <pc:docMk/>
          <pc:sldMk cId="1369104352" sldId="606"/>
        </pc:sldMkLst>
        <pc:spChg chg="add mod">
          <ac:chgData name="Ben Ashby" userId="69bc255d-a722-4f5b-be80-61033e938401" providerId="ADAL" clId="{887DE264-E7EF-3C4A-A691-89D8FBF4A3A1}" dt="2023-03-31T04:01:19.631" v="1966" actId="1076"/>
          <ac:spMkLst>
            <pc:docMk/>
            <pc:sldMk cId="1369104352" sldId="606"/>
            <ac:spMk id="9" creationId="{E8282628-7472-3579-D8C9-5F9DFDBAE482}"/>
          </ac:spMkLst>
        </pc:spChg>
        <pc:spChg chg="add mod">
          <ac:chgData name="Ben Ashby" userId="69bc255d-a722-4f5b-be80-61033e938401" providerId="ADAL" clId="{887DE264-E7EF-3C4A-A691-89D8FBF4A3A1}" dt="2023-03-31T04:01:06.573" v="1964" actId="20577"/>
          <ac:spMkLst>
            <pc:docMk/>
            <pc:sldMk cId="1369104352" sldId="606"/>
            <ac:spMk id="11" creationId="{DD63747E-FBC1-178A-8FAF-79B4F4EB48B0}"/>
          </ac:spMkLst>
        </pc:spChg>
        <pc:spChg chg="add mod">
          <ac:chgData name="Ben Ashby" userId="69bc255d-a722-4f5b-be80-61033e938401" providerId="ADAL" clId="{887DE264-E7EF-3C4A-A691-89D8FBF4A3A1}" dt="2023-03-31T04:02:26.813" v="2087" actId="122"/>
          <ac:spMkLst>
            <pc:docMk/>
            <pc:sldMk cId="1369104352" sldId="606"/>
            <ac:spMk id="12" creationId="{4D518521-4105-27B6-22AE-8F85B3424960}"/>
          </ac:spMkLst>
        </pc:spChg>
        <pc:spChg chg="add mod">
          <ac:chgData name="Ben Ashby" userId="69bc255d-a722-4f5b-be80-61033e938401" providerId="ADAL" clId="{887DE264-E7EF-3C4A-A691-89D8FBF4A3A1}" dt="2023-03-31T04:03:46.187" v="2237" actId="20577"/>
          <ac:spMkLst>
            <pc:docMk/>
            <pc:sldMk cId="1369104352" sldId="606"/>
            <ac:spMk id="13" creationId="{91B9F442-C38C-5921-E94A-D11A07B27CED}"/>
          </ac:spMkLst>
        </pc:spChg>
        <pc:spChg chg="add del mod">
          <ac:chgData name="Ben Ashby" userId="69bc255d-a722-4f5b-be80-61033e938401" providerId="ADAL" clId="{887DE264-E7EF-3C4A-A691-89D8FBF4A3A1}" dt="2023-03-31T04:04:14.365" v="2242" actId="478"/>
          <ac:spMkLst>
            <pc:docMk/>
            <pc:sldMk cId="1369104352" sldId="606"/>
            <ac:spMk id="14" creationId="{673071FD-00A1-E056-E225-002BCF106C21}"/>
          </ac:spMkLst>
        </pc:sp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3" creationId="{E80F6404-C09A-4C7A-C5DB-342D26F51429}"/>
          </ac:picMkLst>
        </pc:pic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4" creationId="{26C01B68-7190-738B-4D48-9DBD4E4FC6BF}"/>
          </ac:picMkLst>
        </pc:picChg>
        <pc:picChg chg="del">
          <ac:chgData name="Ben Ashby" userId="69bc255d-a722-4f5b-be80-61033e938401" providerId="ADAL" clId="{887DE264-E7EF-3C4A-A691-89D8FBF4A3A1}" dt="2023-03-31T03:55:34.384" v="1906" actId="478"/>
          <ac:picMkLst>
            <pc:docMk/>
            <pc:sldMk cId="1369104352" sldId="606"/>
            <ac:picMk id="7" creationId="{B211D476-157A-0B48-AE29-8A5933E2324C}"/>
          </ac:picMkLst>
        </pc:picChg>
        <pc:picChg chg="add mod">
          <ac:chgData name="Ben Ashby" userId="69bc255d-a722-4f5b-be80-61033e938401" providerId="ADAL" clId="{887DE264-E7EF-3C4A-A691-89D8FBF4A3A1}" dt="2023-03-31T04:01:11.237" v="1965"/>
          <ac:picMkLst>
            <pc:docMk/>
            <pc:sldMk cId="1369104352" sldId="606"/>
            <ac:picMk id="10" creationId="{4BFAA02F-B69B-4283-F468-09132D3D5473}"/>
          </ac:picMkLst>
        </pc:picChg>
        <pc:picChg chg="add mod">
          <ac:chgData name="Ben Ashby" userId="69bc255d-a722-4f5b-be80-61033e938401" providerId="ADAL" clId="{887DE264-E7EF-3C4A-A691-89D8FBF4A3A1}" dt="2023-03-31T04:01:19.631" v="1966" actId="1076"/>
          <ac:picMkLst>
            <pc:docMk/>
            <pc:sldMk cId="1369104352" sldId="606"/>
            <ac:picMk id="1026" creationId="{82C41EDD-20D8-C0F1-3033-7A1B539339EF}"/>
          </ac:picMkLst>
        </pc:picChg>
        <pc:cxnChg chg="add mod">
          <ac:chgData name="Ben Ashby" userId="69bc255d-a722-4f5b-be80-61033e938401" providerId="ADAL" clId="{887DE264-E7EF-3C4A-A691-89D8FBF4A3A1}" dt="2023-03-31T04:01:19.631" v="1966" actId="1076"/>
          <ac:cxnSpMkLst>
            <pc:docMk/>
            <pc:sldMk cId="1369104352" sldId="606"/>
            <ac:cxnSpMk id="5" creationId="{C512425B-CC74-FF7B-85BD-23C667103F4F}"/>
          </ac:cxnSpMkLst>
        </pc:cxnChg>
        <pc:cxnChg chg="add mod">
          <ac:chgData name="Ben Ashby" userId="69bc255d-a722-4f5b-be80-61033e938401" providerId="ADAL" clId="{887DE264-E7EF-3C4A-A691-89D8FBF4A3A1}" dt="2023-03-31T04:01:19.631" v="1966" actId="1076"/>
          <ac:cxnSpMkLst>
            <pc:docMk/>
            <pc:sldMk cId="1369104352" sldId="606"/>
            <ac:cxnSpMk id="6" creationId="{E76590BE-59F9-67AF-CF9B-F07821831B9E}"/>
          </ac:cxnSpMkLst>
        </pc:cxnChg>
        <pc:cxnChg chg="add del mod">
          <ac:chgData name="Ben Ashby" userId="69bc255d-a722-4f5b-be80-61033e938401" providerId="ADAL" clId="{887DE264-E7EF-3C4A-A691-89D8FBF4A3A1}" dt="2023-03-31T04:00:04.788" v="1945" actId="478"/>
          <ac:cxnSpMkLst>
            <pc:docMk/>
            <pc:sldMk cId="1369104352" sldId="606"/>
            <ac:cxnSpMk id="8" creationId="{C0448BAA-E51F-31E0-575D-5019554BF7D8}"/>
          </ac:cxnSpMkLst>
        </pc:cxnChg>
      </pc:sldChg>
      <pc:sldChg chg="modSp add mod">
        <pc:chgData name="Ben Ashby" userId="69bc255d-a722-4f5b-be80-61033e938401" providerId="ADAL" clId="{887DE264-E7EF-3C4A-A691-89D8FBF4A3A1}" dt="2023-04-03T19:58:18.689" v="3312" actId="5793"/>
        <pc:sldMkLst>
          <pc:docMk/>
          <pc:sldMk cId="3095966389" sldId="607"/>
        </pc:sldMkLst>
        <pc:spChg chg="mod">
          <ac:chgData name="Ben Ashby" userId="69bc255d-a722-4f5b-be80-61033e938401" providerId="ADAL" clId="{887DE264-E7EF-3C4A-A691-89D8FBF4A3A1}" dt="2023-04-03T19:58:18.689" v="3312" actId="5793"/>
          <ac:spMkLst>
            <pc:docMk/>
            <pc:sldMk cId="3095966389" sldId="607"/>
            <ac:spMk id="12" creationId="{4D518521-4105-27B6-22AE-8F85B3424960}"/>
          </ac:spMkLst>
        </pc:spChg>
      </pc:sldChg>
      <pc:sldChg chg="addSp delSp modSp add del mod">
        <pc:chgData name="Ben Ashby" userId="69bc255d-a722-4f5b-be80-61033e938401" providerId="ADAL" clId="{887DE264-E7EF-3C4A-A691-89D8FBF4A3A1}" dt="2023-03-31T22:10:44.216" v="2972" actId="2696"/>
        <pc:sldMkLst>
          <pc:docMk/>
          <pc:sldMk cId="168416063" sldId="608"/>
        </pc:sldMkLst>
        <pc:spChg chg="del">
          <ac:chgData name="Ben Ashby" userId="69bc255d-a722-4f5b-be80-61033e938401" providerId="ADAL" clId="{887DE264-E7EF-3C4A-A691-89D8FBF4A3A1}" dt="2023-03-31T04:07:38.741" v="2338" actId="478"/>
          <ac:spMkLst>
            <pc:docMk/>
            <pc:sldMk cId="168416063" sldId="608"/>
            <ac:spMk id="2" creationId="{F52C60DD-1A5F-2E4D-881B-C8161327125B}"/>
          </ac:spMkLst>
        </pc:spChg>
        <pc:spChg chg="add mod">
          <ac:chgData name="Ben Ashby" userId="69bc255d-a722-4f5b-be80-61033e938401" providerId="ADAL" clId="{887DE264-E7EF-3C4A-A691-89D8FBF4A3A1}" dt="2023-03-31T04:07:49.353" v="2341"/>
          <ac:spMkLst>
            <pc:docMk/>
            <pc:sldMk cId="168416063" sldId="608"/>
            <ac:spMk id="3" creationId="{2D8397DA-3F1E-6492-1416-CC77B3D54793}"/>
          </ac:spMkLst>
        </pc:spChg>
        <pc:spChg chg="add mod">
          <ac:chgData name="Ben Ashby" userId="69bc255d-a722-4f5b-be80-61033e938401" providerId="ADAL" clId="{887DE264-E7EF-3C4A-A691-89D8FBF4A3A1}" dt="2023-03-31T04:08:07.178" v="2368" actId="207"/>
          <ac:spMkLst>
            <pc:docMk/>
            <pc:sldMk cId="168416063" sldId="608"/>
            <ac:spMk id="5" creationId="{0B14DFC3-0043-933E-F79B-C5B3CE79DE58}"/>
          </ac:spMkLst>
        </pc:spChg>
        <pc:picChg chg="del">
          <ac:chgData name="Ben Ashby" userId="69bc255d-a722-4f5b-be80-61033e938401" providerId="ADAL" clId="{887DE264-E7EF-3C4A-A691-89D8FBF4A3A1}" dt="2023-03-31T04:07:37.282" v="2337" actId="478"/>
          <ac:picMkLst>
            <pc:docMk/>
            <pc:sldMk cId="168416063" sldId="608"/>
            <ac:picMk id="4" creationId="{A9BDB5DA-90AE-BA4A-9398-FFB4026E5F4E}"/>
          </ac:picMkLst>
        </pc:picChg>
      </pc:sldChg>
      <pc:sldChg chg="add del">
        <pc:chgData name="Ben Ashby" userId="69bc255d-a722-4f5b-be80-61033e938401" providerId="ADAL" clId="{887DE264-E7EF-3C4A-A691-89D8FBF4A3A1}" dt="2023-03-31T22:10:44.221" v="2973" actId="2696"/>
        <pc:sldMkLst>
          <pc:docMk/>
          <pc:sldMk cId="3803835290" sldId="609"/>
        </pc:sldMkLst>
      </pc:sldChg>
      <pc:sldChg chg="add del">
        <pc:chgData name="Ben Ashby" userId="69bc255d-a722-4f5b-be80-61033e938401" providerId="ADAL" clId="{887DE264-E7EF-3C4A-A691-89D8FBF4A3A1}" dt="2023-03-31T22:10:44.235" v="2974" actId="2696"/>
        <pc:sldMkLst>
          <pc:docMk/>
          <pc:sldMk cId="2549669902" sldId="610"/>
        </pc:sldMkLst>
      </pc:sldChg>
      <pc:sldChg chg="addSp delSp modSp add mod delAnim">
        <pc:chgData name="Ben Ashby" userId="69bc255d-a722-4f5b-be80-61033e938401" providerId="ADAL" clId="{887DE264-E7EF-3C4A-A691-89D8FBF4A3A1}" dt="2023-03-31T21:35:31.570" v="2393" actId="1076"/>
        <pc:sldMkLst>
          <pc:docMk/>
          <pc:sldMk cId="696096425" sldId="611"/>
        </pc:sldMkLst>
        <pc:spChg chg="del">
          <ac:chgData name="Ben Ashby" userId="69bc255d-a722-4f5b-be80-61033e938401" providerId="ADAL" clId="{887DE264-E7EF-3C4A-A691-89D8FBF4A3A1}" dt="2023-03-31T21:30:13.427" v="2371" actId="478"/>
          <ac:spMkLst>
            <pc:docMk/>
            <pc:sldMk cId="696096425" sldId="611"/>
            <ac:spMk id="15" creationId="{97120A0B-9873-5F4C-B3DA-B26F1926857F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5" creationId="{C26916AE-6F65-E149-A8A3-E58777AE6C35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6" creationId="{98966F7A-AD97-754A-A0A6-ECD34F44EFDA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7" creationId="{1C9FEFF7-CF79-4842-829E-90116A324D95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18" creationId="{FF276A59-2636-AF46-A4C0-1F7C1EA34B2C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21" creationId="{A3EFBD75-C666-8F44-8A8D-5FA84544BCF6}"/>
          </ac:spMkLst>
        </pc:spChg>
        <pc:spChg chg="del">
          <ac:chgData name="Ben Ashby" userId="69bc255d-a722-4f5b-be80-61033e938401" providerId="ADAL" clId="{887DE264-E7EF-3C4A-A691-89D8FBF4A3A1}" dt="2023-03-31T21:30:11.509" v="2370" actId="478"/>
          <ac:spMkLst>
            <pc:docMk/>
            <pc:sldMk cId="696096425" sldId="611"/>
            <ac:spMk id="422" creationId="{38290694-F7CB-5343-B8E3-DFCA2473D651}"/>
          </ac:spMkLst>
        </pc:spChg>
        <pc:spChg chg="add mod">
          <ac:chgData name="Ben Ashby" userId="69bc255d-a722-4f5b-be80-61033e938401" providerId="ADAL" clId="{887DE264-E7EF-3C4A-A691-89D8FBF4A3A1}" dt="2023-03-31T21:35:19.601" v="2390"/>
          <ac:spMkLst>
            <pc:docMk/>
            <pc:sldMk cId="696096425" sldId="611"/>
            <ac:spMk id="423" creationId="{641B5EFE-F571-573E-23D7-B1007981DCBE}"/>
          </ac:spMkLst>
        </pc:s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" creationId="{D492D08F-1A6B-8944-8D35-99903C770571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48" creationId="{FFC4A353-729F-D440-805A-810536B54E5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92" creationId="{8806705F-D2CF-214D-918A-015CD6DA7B1A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22" creationId="{F9A61066-20C4-E842-9366-9074103D8B7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57" creationId="{324B9CB0-9D9E-BB43-85ED-4A2319806AB8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193" creationId="{CBB98A41-3786-1A4A-918B-DEF80D7B0332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237" creationId="{B44B27C0-A46C-9748-A20B-DC1DC351813F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281" creationId="{D0CDA253-35B3-A243-9ABF-1273F8C1E0E1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25" creationId="{A2B26761-9D42-9247-A9E5-5055230E531B}"/>
          </ac:grpSpMkLst>
        </pc:grpChg>
        <pc:grpChg chg="del">
          <ac:chgData name="Ben Ashby" userId="69bc255d-a722-4f5b-be80-61033e938401" providerId="ADAL" clId="{887DE264-E7EF-3C4A-A691-89D8FBF4A3A1}" dt="2023-03-31T21:30:11.509" v="2370" actId="478"/>
          <ac:grpSpMkLst>
            <pc:docMk/>
            <pc:sldMk cId="696096425" sldId="611"/>
            <ac:grpSpMk id="369" creationId="{159D4FD6-85BA-9746-A4D0-ADA71E26E2C6}"/>
          </ac:grpSpMkLst>
        </pc:grpChg>
        <pc:picChg chg="del">
          <ac:chgData name="Ben Ashby" userId="69bc255d-a722-4f5b-be80-61033e938401" providerId="ADAL" clId="{887DE264-E7EF-3C4A-A691-89D8FBF4A3A1}" dt="2023-03-31T21:30:11.509" v="2370" actId="478"/>
          <ac:picMkLst>
            <pc:docMk/>
            <pc:sldMk cId="696096425" sldId="611"/>
            <ac:picMk id="413" creationId="{A81E8C78-D72D-2446-B770-468D9C104284}"/>
          </ac:picMkLst>
        </pc:picChg>
        <pc:picChg chg="del">
          <ac:chgData name="Ben Ashby" userId="69bc255d-a722-4f5b-be80-61033e938401" providerId="ADAL" clId="{887DE264-E7EF-3C4A-A691-89D8FBF4A3A1}" dt="2023-03-31T21:30:11.509" v="2370" actId="478"/>
          <ac:picMkLst>
            <pc:docMk/>
            <pc:sldMk cId="696096425" sldId="611"/>
            <ac:picMk id="414" creationId="{A6F23F1B-FBF9-7447-8558-938505DFCDF4}"/>
          </ac:picMkLst>
        </pc:picChg>
        <pc:picChg chg="add mod">
          <ac:chgData name="Ben Ashby" userId="69bc255d-a722-4f5b-be80-61033e938401" providerId="ADAL" clId="{887DE264-E7EF-3C4A-A691-89D8FBF4A3A1}" dt="2023-03-31T21:35:31.570" v="2393" actId="1076"/>
          <ac:picMkLst>
            <pc:docMk/>
            <pc:sldMk cId="696096425" sldId="611"/>
            <ac:picMk id="420" creationId="{F97A9345-1C72-E2B8-9DDF-B655A2A7F37B}"/>
          </ac:picMkLst>
        </pc:picChg>
        <pc:picChg chg="add mod">
          <ac:chgData name="Ben Ashby" userId="69bc255d-a722-4f5b-be80-61033e938401" providerId="ADAL" clId="{887DE264-E7EF-3C4A-A691-89D8FBF4A3A1}" dt="2023-03-31T21:35:27.962" v="2392" actId="1076"/>
          <ac:picMkLst>
            <pc:docMk/>
            <pc:sldMk cId="696096425" sldId="611"/>
            <ac:picMk id="3074" creationId="{0A31146D-443F-A7C9-56C9-D958F247BF09}"/>
          </ac:picMkLst>
        </pc:picChg>
        <pc:cxnChg chg="del">
          <ac:chgData name="Ben Ashby" userId="69bc255d-a722-4f5b-be80-61033e938401" providerId="ADAL" clId="{887DE264-E7EF-3C4A-A691-89D8FBF4A3A1}" dt="2023-03-31T21:30:11.509" v="2370" actId="478"/>
          <ac:cxnSpMkLst>
            <pc:docMk/>
            <pc:sldMk cId="696096425" sldId="611"/>
            <ac:cxnSpMk id="419" creationId="{6A2C3A03-ED1F-434E-AAFF-75BB65E64B72}"/>
          </ac:cxnSpMkLst>
        </pc:cxnChg>
      </pc:sldChg>
      <pc:sldChg chg="add">
        <pc:chgData name="Ben Ashby" userId="69bc255d-a722-4f5b-be80-61033e938401" providerId="ADAL" clId="{887DE264-E7EF-3C4A-A691-89D8FBF4A3A1}" dt="2023-03-31T21:36:25.451" v="2394" actId="2890"/>
        <pc:sldMkLst>
          <pc:docMk/>
          <pc:sldMk cId="734451086" sldId="612"/>
        </pc:sldMkLst>
      </pc:sldChg>
      <pc:sldChg chg="addSp delSp modSp add mod ord">
        <pc:chgData name="Ben Ashby" userId="69bc255d-a722-4f5b-be80-61033e938401" providerId="ADAL" clId="{887DE264-E7EF-3C4A-A691-89D8FBF4A3A1}" dt="2023-03-31T22:10:18.416" v="2970" actId="207"/>
        <pc:sldMkLst>
          <pc:docMk/>
          <pc:sldMk cId="1816579077" sldId="613"/>
        </pc:sldMkLst>
        <pc:spChg chg="add 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4" creationId="{4CD30652-2502-B872-0287-B4227F7A6B12}"/>
          </ac:spMkLst>
        </pc:spChg>
        <pc:spChg chg="add 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5" creationId="{495CCC36-68F9-F4C3-3612-FD9C3D65FCB6}"/>
          </ac:spMkLst>
        </pc:spChg>
        <pc:spChg chg="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9" creationId="{543A54AD-C741-1227-BF65-29CB5DBF6B5D}"/>
          </ac:spMkLst>
        </pc:spChg>
        <pc:spChg chg="mod">
          <ac:chgData name="Ben Ashby" userId="69bc255d-a722-4f5b-be80-61033e938401" providerId="ADAL" clId="{887DE264-E7EF-3C4A-A691-89D8FBF4A3A1}" dt="2023-03-31T21:56:52.169" v="2718" actId="1076"/>
          <ac:spMkLst>
            <pc:docMk/>
            <pc:sldMk cId="1816579077" sldId="613"/>
            <ac:spMk id="25" creationId="{678F4B0F-A207-4905-864D-A8525CCDE50B}"/>
          </ac:spMkLst>
        </pc:spChg>
        <pc:spChg chg="mod">
          <ac:chgData name="Ben Ashby" userId="69bc255d-a722-4f5b-be80-61033e938401" providerId="ADAL" clId="{887DE264-E7EF-3C4A-A691-89D8FBF4A3A1}" dt="2023-03-31T22:10:18.416" v="2970" actId="207"/>
          <ac:spMkLst>
            <pc:docMk/>
            <pc:sldMk cId="1816579077" sldId="613"/>
            <ac:spMk id="26" creationId="{F75E3E05-4C94-76FF-348F-107C8B1B5F07}"/>
          </ac:spMkLst>
        </pc:s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1" creationId="{69DAF521-CFA7-D7CF-D53D-C92AF0A3F742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3" creationId="{9AC21253-8FE1-C7FC-1028-B329F1E050E2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4" creationId="{4B055A59-9534-7237-7810-4985784BAD09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6" creationId="{5DF97C50-682F-89CF-4214-A3A0CEB032F1}"/>
          </ac:grpSpMkLst>
        </pc:grpChg>
        <pc:grpChg chg="mod">
          <ac:chgData name="Ben Ashby" userId="69bc255d-a722-4f5b-be80-61033e938401" providerId="ADAL" clId="{887DE264-E7EF-3C4A-A691-89D8FBF4A3A1}" dt="2023-03-31T21:56:52.169" v="2718" actId="1076"/>
          <ac:grpSpMkLst>
            <pc:docMk/>
            <pc:sldMk cId="1816579077" sldId="613"/>
            <ac:grpSpMk id="17" creationId="{A847C351-E164-0040-ABFF-CF3F2CAD508D}"/>
          </ac:grpSpMkLst>
        </pc:grpChg>
        <pc:picChg chg="del">
          <ac:chgData name="Ben Ashby" userId="69bc255d-a722-4f5b-be80-61033e938401" providerId="ADAL" clId="{887DE264-E7EF-3C4A-A691-89D8FBF4A3A1}" dt="2023-03-31T21:51:54.824" v="2647" actId="21"/>
          <ac:picMkLst>
            <pc:docMk/>
            <pc:sldMk cId="1816579077" sldId="613"/>
            <ac:picMk id="2" creationId="{649C68B0-9AF0-D842-2F5E-960B844F8C47}"/>
          </ac:picMkLst>
        </pc:picChg>
        <pc:picChg chg="mod">
          <ac:chgData name="Ben Ashby" userId="69bc255d-a722-4f5b-be80-61033e938401" providerId="ADAL" clId="{887DE264-E7EF-3C4A-A691-89D8FBF4A3A1}" dt="2023-03-31T22:06:19.275" v="2754" actId="1076"/>
          <ac:picMkLst>
            <pc:docMk/>
            <pc:sldMk cId="1816579077" sldId="613"/>
            <ac:picMk id="10" creationId="{F4D3D1AA-8D5F-27E0-1111-3AE6B0B7BF27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2" creationId="{5C9B5787-4039-5E77-364A-4BB4F48E266E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5" creationId="{8758C288-9F45-782F-2F1A-EAEE34DE91AA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8" creationId="{8988EDF9-5EB6-0CF4-8D97-BE0AF69B7024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19" creationId="{D81D7B06-72B6-ECF1-D79E-581DBE19D391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0" creationId="{A4DA183C-04BE-AD52-C67C-051CA29BE713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1" creationId="{7D590A3D-4ED6-CEEB-EE18-545A4E861CE9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2" creationId="{60D55D53-983D-3B82-6B82-CCB803DEAF76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3" creationId="{889BFD2D-4360-ACD9-F42C-1EF174A15A32}"/>
          </ac:picMkLst>
        </pc:picChg>
        <pc:picChg chg="mod">
          <ac:chgData name="Ben Ashby" userId="69bc255d-a722-4f5b-be80-61033e938401" providerId="ADAL" clId="{887DE264-E7EF-3C4A-A691-89D8FBF4A3A1}" dt="2023-03-31T21:56:52.169" v="2718" actId="1076"/>
          <ac:picMkLst>
            <pc:docMk/>
            <pc:sldMk cId="1816579077" sldId="613"/>
            <ac:picMk id="24" creationId="{594AD409-1A7A-F8F1-9D69-D7CE2365F0B7}"/>
          </ac:picMkLst>
        </pc:picChg>
        <pc:picChg chg="add mod">
          <ac:chgData name="Ben Ashby" userId="69bc255d-a722-4f5b-be80-61033e938401" providerId="ADAL" clId="{887DE264-E7EF-3C4A-A691-89D8FBF4A3A1}" dt="2023-03-31T22:01:08.368" v="2744" actId="14100"/>
          <ac:picMkLst>
            <pc:docMk/>
            <pc:sldMk cId="1816579077" sldId="613"/>
            <ac:picMk id="6146" creationId="{2845A4DB-4C9D-F580-22A7-436C95769486}"/>
          </ac:picMkLst>
        </pc:picChg>
        <pc:picChg chg="add mod">
          <ac:chgData name="Ben Ashby" userId="69bc255d-a722-4f5b-be80-61033e938401" providerId="ADAL" clId="{887DE264-E7EF-3C4A-A691-89D8FBF4A3A1}" dt="2023-03-31T22:06:42.923" v="2761" actId="14100"/>
          <ac:picMkLst>
            <pc:docMk/>
            <pc:sldMk cId="1816579077" sldId="613"/>
            <ac:picMk id="6148" creationId="{5BA0331A-035D-02F4-3ED8-FDFF0456D3C7}"/>
          </ac:picMkLst>
        </pc:picChg>
      </pc:sldChg>
    </pc:docChg>
  </pc:docChgLst>
  <pc:docChgLst>
    <pc:chgData name="Ben Ashby" userId="1112e8aa-05c1-4219-826e-424850cf4b6a" providerId="ADAL" clId="{0CBB2719-E56B-CC4B-9DAD-547A9166F8C8}"/>
    <pc:docChg chg="undo custSel modSld">
      <pc:chgData name="Ben Ashby" userId="1112e8aa-05c1-4219-826e-424850cf4b6a" providerId="ADAL" clId="{0CBB2719-E56B-CC4B-9DAD-547A9166F8C8}" dt="2022-09-23T16:32:30.501" v="164" actId="208"/>
      <pc:docMkLst>
        <pc:docMk/>
      </pc:docMkLst>
      <pc:sldChg chg="addSp delSp modSp mod">
        <pc:chgData name="Ben Ashby" userId="1112e8aa-05c1-4219-826e-424850cf4b6a" providerId="ADAL" clId="{0CBB2719-E56B-CC4B-9DAD-547A9166F8C8}" dt="2022-09-23T16:10:53.107" v="40" actId="14100"/>
        <pc:sldMkLst>
          <pc:docMk/>
          <pc:sldMk cId="871927700" sldId="257"/>
        </pc:sldMkLst>
        <pc:spChg chg="del mod">
          <ac:chgData name="Ben Ashby" userId="1112e8aa-05c1-4219-826e-424850cf4b6a" providerId="ADAL" clId="{0CBB2719-E56B-CC4B-9DAD-547A9166F8C8}" dt="2022-09-23T16:10:16.701" v="11" actId="478"/>
          <ac:spMkLst>
            <pc:docMk/>
            <pc:sldMk cId="871927700" sldId="257"/>
            <ac:spMk id="11" creationId="{00000000-0000-0000-0000-000000000000}"/>
          </ac:spMkLst>
        </pc:spChg>
        <pc:spChg chg="mod">
          <ac:chgData name="Ben Ashby" userId="1112e8aa-05c1-4219-826e-424850cf4b6a" providerId="ADAL" clId="{0CBB2719-E56B-CC4B-9DAD-547A9166F8C8}" dt="2022-09-23T16:10:49.450" v="39" actId="1076"/>
          <ac:spMkLst>
            <pc:docMk/>
            <pc:sldMk cId="871927700" sldId="257"/>
            <ac:spMk id="12" creationId="{14DF96F9-066C-2F44-857D-ECFC02E1FC02}"/>
          </ac:spMkLst>
        </pc:spChg>
        <pc:picChg chg="add mod">
          <ac:chgData name="Ben Ashby" userId="1112e8aa-05c1-4219-826e-424850cf4b6a" providerId="ADAL" clId="{0CBB2719-E56B-CC4B-9DAD-547A9166F8C8}" dt="2022-09-23T16:10:53.107" v="40" actId="14100"/>
          <ac:picMkLst>
            <pc:docMk/>
            <pc:sldMk cId="871927700" sldId="257"/>
            <ac:picMk id="3" creationId="{22865B13-D818-BD4B-48FB-1F1397640C88}"/>
          </ac:picMkLst>
        </pc:picChg>
      </pc:sldChg>
      <pc:sldChg chg="modSp mod">
        <pc:chgData name="Ben Ashby" userId="1112e8aa-05c1-4219-826e-424850cf4b6a" providerId="ADAL" clId="{0CBB2719-E56B-CC4B-9DAD-547A9166F8C8}" dt="2022-09-23T16:28:27.738" v="160" actId="20577"/>
        <pc:sldMkLst>
          <pc:docMk/>
          <pc:sldMk cId="4235879530" sldId="384"/>
        </pc:sldMkLst>
        <pc:spChg chg="mod">
          <ac:chgData name="Ben Ashby" userId="1112e8aa-05c1-4219-826e-424850cf4b6a" providerId="ADAL" clId="{0CBB2719-E56B-CC4B-9DAD-547A9166F8C8}" dt="2022-09-23T16:28:27.738" v="160" actId="20577"/>
          <ac:spMkLst>
            <pc:docMk/>
            <pc:sldMk cId="4235879530" sldId="384"/>
            <ac:spMk id="3" creationId="{27A13B1A-63F8-D645-AE57-8EF9734D2F79}"/>
          </ac:spMkLst>
        </pc:spChg>
      </pc:sldChg>
      <pc:sldChg chg="modSp">
        <pc:chgData name="Ben Ashby" userId="1112e8aa-05c1-4219-826e-424850cf4b6a" providerId="ADAL" clId="{0CBB2719-E56B-CC4B-9DAD-547A9166F8C8}" dt="2022-09-23T16:25:16.631" v="41" actId="20577"/>
        <pc:sldMkLst>
          <pc:docMk/>
          <pc:sldMk cId="715499708" sldId="411"/>
        </pc:sldMkLst>
        <pc:spChg chg="mod">
          <ac:chgData name="Ben Ashby" userId="1112e8aa-05c1-4219-826e-424850cf4b6a" providerId="ADAL" clId="{0CBB2719-E56B-CC4B-9DAD-547A9166F8C8}" dt="2022-09-23T16:25:16.631" v="41" actId="20577"/>
          <ac:spMkLst>
            <pc:docMk/>
            <pc:sldMk cId="715499708" sldId="411"/>
            <ac:spMk id="23" creationId="{D58D1D4B-A1F2-3041-81E4-69C3FE08C8EC}"/>
          </ac:spMkLst>
        </pc:spChg>
      </pc:sldChg>
      <pc:sldChg chg="modSp mod">
        <pc:chgData name="Ben Ashby" userId="1112e8aa-05c1-4219-826e-424850cf4b6a" providerId="ADAL" clId="{0CBB2719-E56B-CC4B-9DAD-547A9166F8C8}" dt="2022-09-23T16:32:30.501" v="164" actId="208"/>
        <pc:sldMkLst>
          <pc:docMk/>
          <pc:sldMk cId="3698542984" sldId="508"/>
        </pc:sldMkLst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3" creationId="{B0004888-923D-F849-9461-D5E3993A4FFA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2" creationId="{21CE36B1-63C3-A84C-A2CA-CABF4CF8C53A}"/>
          </ac:spMkLst>
        </pc:spChg>
        <pc:spChg chg="mod">
          <ac:chgData name="Ben Ashby" userId="1112e8aa-05c1-4219-826e-424850cf4b6a" providerId="ADAL" clId="{0CBB2719-E56B-CC4B-9DAD-547A9166F8C8}" dt="2022-09-23T16:32:25.189" v="163" actId="207"/>
          <ac:spMkLst>
            <pc:docMk/>
            <pc:sldMk cId="3698542984" sldId="508"/>
            <ac:spMk id="13" creationId="{52BB5E08-7A46-5945-8097-1DA4588E0B95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4" creationId="{B9172388-71A1-CC48-A03A-52B8E6080E04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5" creationId="{1350ED0D-5073-1B46-9128-921C62D590EB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7" creationId="{E4EA6F70-3F8C-DC4F-A041-E0C9D6D533CA}"/>
          </ac:spMkLst>
        </pc:spChg>
        <pc:spChg chg="mod">
          <ac:chgData name="Ben Ashby" userId="1112e8aa-05c1-4219-826e-424850cf4b6a" providerId="ADAL" clId="{0CBB2719-E56B-CC4B-9DAD-547A9166F8C8}" dt="2022-09-23T16:32:14.666" v="161" actId="207"/>
          <ac:spMkLst>
            <pc:docMk/>
            <pc:sldMk cId="3698542984" sldId="508"/>
            <ac:spMk id="18" creationId="{813F0033-DDBC-7040-9D00-630AD4811608}"/>
          </ac:spMkLst>
        </pc:spChg>
        <pc:spChg chg="mod">
          <ac:chgData name="Ben Ashby" userId="1112e8aa-05c1-4219-826e-424850cf4b6a" providerId="ADAL" clId="{0CBB2719-E56B-CC4B-9DAD-547A9166F8C8}" dt="2022-09-23T16:32:30.501" v="164" actId="208"/>
          <ac:spMkLst>
            <pc:docMk/>
            <pc:sldMk cId="3698542984" sldId="508"/>
            <ac:spMk id="21" creationId="{E807DB19-5E9F-1149-AFA1-A40B7F4C123A}"/>
          </ac:spMkLst>
        </pc:spChg>
        <pc:spChg chg="mod">
          <ac:chgData name="Ben Ashby" userId="1112e8aa-05c1-4219-826e-424850cf4b6a" providerId="ADAL" clId="{0CBB2719-E56B-CC4B-9DAD-547A9166F8C8}" dt="2022-09-23T16:32:19.469" v="162" actId="207"/>
          <ac:spMkLst>
            <pc:docMk/>
            <pc:sldMk cId="3698542984" sldId="508"/>
            <ac:spMk id="22" creationId="{3CF43DCD-89AC-2C4C-AFA4-B2AEB16434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AD107-5DF9-8E49-929F-F920BA271DD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52C20-80DA-5346-B2C6-D3F59971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5C80F-D366-B04C-B1DC-C989C3B797A6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F6C8-D464-D74E-8896-0152A4C345FE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0C82-7676-5C42-BBE3-B531CD89A1BB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3869-23E6-3841-AA60-6270A560A61A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6078-3895-A14D-B978-DCBA167EAEAE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1C1-B54F-9D49-98FC-311F35BE2706}" type="datetime1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E298-8A5C-ED4B-BE15-8F4030ACBE5E}" type="datetime1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76AC-8D1D-484A-8B45-5DB6AA4CF298}" type="datetime1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70F5-DD9D-8543-B3AB-92B11E1A3CD7}" type="datetime1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DED5-F8DC-2B48-ACD2-908CAB723579}" type="datetime1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5B1E-D1CE-9348-9E3B-7FF03C52347F}" type="datetime1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2233D-EFF3-8544-AACC-37003B1C368A}" type="datetime1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64723-164F-4B0E-8BA7-7E54A34E5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6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6798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Antigenic evolution of SARS-CoV-2 in immunocompromised hosts</a:t>
            </a:r>
            <a:endParaRPr lang="en-US" sz="3900" cap="small" dirty="0">
              <a:solidFill>
                <a:srgbClr val="8217B2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F96F9-066C-2F44-857D-ECFC02E1FC02}"/>
              </a:ext>
            </a:extLst>
          </p:cNvPr>
          <p:cNvSpPr txBox="1"/>
          <p:nvPr/>
        </p:nvSpPr>
        <p:spPr>
          <a:xfrm>
            <a:off x="97406" y="5930591"/>
            <a:ext cx="4369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Ben Ashby</a:t>
            </a:r>
          </a:p>
          <a:p>
            <a:r>
              <a:rPr lang="en-GB" sz="2500" cap="small" dirty="0">
                <a:solidFill>
                  <a:srgbClr val="8217B2"/>
                </a:solidFill>
                <a:latin typeface="Avenir Next LT Pro" panose="020B0504020202020204" pitchFamily="34" charset="0"/>
                <a:cs typeface="Avenir Book"/>
              </a:rPr>
              <a:t>Dept. Mathematics, SFU</a:t>
            </a:r>
            <a:endParaRPr lang="en-US" sz="2500" cap="small" dirty="0">
              <a:solidFill>
                <a:srgbClr val="8217B2"/>
              </a:solidFill>
              <a:latin typeface="Avenir Next LT Pro" panose="020B0504020202020204" pitchFamily="34" charset="0"/>
              <a:cs typeface="Avenir Boo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65B13-D818-BD4B-48FB-1F139764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5652294"/>
            <a:ext cx="2172828" cy="12057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DA38D0-ADC9-78DA-A0FE-83789206AF02}"/>
              </a:ext>
            </a:extLst>
          </p:cNvPr>
          <p:cNvGrpSpPr/>
          <p:nvPr/>
        </p:nvGrpSpPr>
        <p:grpSpPr>
          <a:xfrm>
            <a:off x="984740" y="2097178"/>
            <a:ext cx="7174518" cy="3491530"/>
            <a:chOff x="984741" y="1946111"/>
            <a:chExt cx="7174518" cy="349153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0F6AA16-8003-9854-AF47-185F36AC2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14" t="-5860" r="1" b="1"/>
            <a:stretch/>
          </p:blipFill>
          <p:spPr bwMode="auto">
            <a:xfrm>
              <a:off x="5986430" y="2048719"/>
              <a:ext cx="2172829" cy="280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FDBFED0F-390F-27C7-39BC-CB1ADB1B6D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70" t="15479" r="30829" b="56691"/>
            <a:stretch/>
          </p:blipFill>
          <p:spPr bwMode="auto">
            <a:xfrm>
              <a:off x="3273807" y="2233914"/>
              <a:ext cx="707884" cy="88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blue cartoon character with purple stars on it&#10;&#10;Description automatically generated">
              <a:extLst>
                <a:ext uri="{FF2B5EF4-FFF2-40B4-BE49-F238E27FC236}">
                  <a16:creationId xmlns:a16="http://schemas.microsoft.com/office/drawing/2014/main" id="{1446BA50-2F3A-B566-6665-DF94F76D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674" y="2062440"/>
              <a:ext cx="3375201" cy="3375201"/>
            </a:xfrm>
            <a:prstGeom prst="rect">
              <a:avLst/>
            </a:prstGeom>
          </p:spPr>
        </p:pic>
        <p:pic>
          <p:nvPicPr>
            <p:cNvPr id="8" name="Picture 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AF093123-868A-CAC2-11C6-A246D9EDA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2" r="34833"/>
            <a:stretch/>
          </p:blipFill>
          <p:spPr>
            <a:xfrm>
              <a:off x="984741" y="1946111"/>
              <a:ext cx="2120493" cy="2410191"/>
            </a:xfrm>
            <a:prstGeom prst="rect">
              <a:avLst/>
            </a:prstGeom>
          </p:spPr>
        </p:pic>
        <p:pic>
          <p:nvPicPr>
            <p:cNvPr id="9" name="Picture 8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36ADCA65-3F80-37BE-2894-4BB1D3024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71" r="68761"/>
            <a:stretch/>
          </p:blipFill>
          <p:spPr>
            <a:xfrm flipH="1">
              <a:off x="5293552" y="2373949"/>
              <a:ext cx="596717" cy="1055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9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288471" y="2219352"/>
            <a:ext cx="8567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When do immunocompromised hosts promote the emergence of novel variants?</a:t>
            </a:r>
          </a:p>
        </p:txBody>
      </p:sp>
    </p:spTree>
    <p:extLst>
      <p:ext uri="{BB962C8B-B14F-4D97-AF65-F5344CB8AC3E}">
        <p14:creationId xmlns:p14="http://schemas.microsoft.com/office/powerpoint/2010/main" val="8929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host types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9A4710-8D10-FAF3-B8B3-8BDF99FD4814}"/>
              </a:ext>
            </a:extLst>
          </p:cNvPr>
          <p:cNvSpPr txBox="1"/>
          <p:nvPr/>
        </p:nvSpPr>
        <p:spPr>
          <a:xfrm>
            <a:off x="906589" y="1332550"/>
            <a:ext cx="322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Immuno-competent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FF3AD8-1781-B69B-69F0-83D112B549EE}"/>
              </a:ext>
            </a:extLst>
          </p:cNvPr>
          <p:cNvSpPr txBox="1"/>
          <p:nvPr/>
        </p:nvSpPr>
        <p:spPr>
          <a:xfrm>
            <a:off x="4668289" y="1332550"/>
            <a:ext cx="372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Immuno-compromised</a:t>
            </a:r>
          </a:p>
        </p:txBody>
      </p:sp>
      <p:pic>
        <p:nvPicPr>
          <p:cNvPr id="2" name="Picture 1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43A6008E-7E71-1B11-A0FD-B3350EDAB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6" y="2018491"/>
            <a:ext cx="3375201" cy="33752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9A65D8-A7A9-3041-41A2-47DFD31CC0D2}"/>
              </a:ext>
            </a:extLst>
          </p:cNvPr>
          <p:cNvGrpSpPr/>
          <p:nvPr/>
        </p:nvGrpSpPr>
        <p:grpSpPr>
          <a:xfrm>
            <a:off x="1953004" y="2451332"/>
            <a:ext cx="1453983" cy="2164080"/>
            <a:chOff x="1953004" y="2312786"/>
            <a:chExt cx="1453983" cy="2164080"/>
          </a:xfrm>
        </p:grpSpPr>
        <p:pic>
          <p:nvPicPr>
            <p:cNvPr id="5" name="Picture 4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EC49CDCD-D329-C27B-41E7-0C705C065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55" r="70853" b="11194"/>
            <a:stretch/>
          </p:blipFill>
          <p:spPr>
            <a:xfrm>
              <a:off x="1953004" y="2505826"/>
              <a:ext cx="1303045" cy="1971040"/>
            </a:xfrm>
            <a:prstGeom prst="rect">
              <a:avLst/>
            </a:prstGeom>
          </p:spPr>
        </p:pic>
        <p:pic>
          <p:nvPicPr>
            <p:cNvPr id="4" name="Picture 3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7058E005-7932-4434-A553-FD8537536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2635006" y="3305926"/>
              <a:ext cx="405579" cy="457200"/>
            </a:xfrm>
            <a:prstGeom prst="rect">
              <a:avLst/>
            </a:prstGeom>
          </p:spPr>
        </p:pic>
        <p:pic>
          <p:nvPicPr>
            <p:cNvPr id="7" name="Picture 6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69766F2E-C5F1-C52E-405B-8B82C657C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2746766" y="2312786"/>
              <a:ext cx="405579" cy="457200"/>
            </a:xfrm>
            <a:prstGeom prst="rect">
              <a:avLst/>
            </a:prstGeom>
          </p:spPr>
        </p:pic>
        <p:pic>
          <p:nvPicPr>
            <p:cNvPr id="8" name="Picture 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381FF6FF-130B-CEC6-B215-523C3CFAF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3001408" y="2632826"/>
              <a:ext cx="405579" cy="4572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DF9D49-1634-9BE6-060B-0F1E96F1E8BE}"/>
              </a:ext>
            </a:extLst>
          </p:cNvPr>
          <p:cNvGrpSpPr/>
          <p:nvPr/>
        </p:nvGrpSpPr>
        <p:grpSpPr>
          <a:xfrm>
            <a:off x="6182324" y="3472870"/>
            <a:ext cx="944952" cy="680897"/>
            <a:chOff x="6182324" y="3334324"/>
            <a:chExt cx="944952" cy="680897"/>
          </a:xfrm>
        </p:grpSpPr>
        <p:pic>
          <p:nvPicPr>
            <p:cNvPr id="16" name="Picture 15" descr="A group of cartoon characters&#10;&#10;Description automatically generated">
              <a:extLst>
                <a:ext uri="{FF2B5EF4-FFF2-40B4-BE49-F238E27FC236}">
                  <a16:creationId xmlns:a16="http://schemas.microsoft.com/office/drawing/2014/main" id="{81A7E13B-1F90-52E4-F1A8-D34FABD81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72" t="28889" r="33211" b="62380"/>
            <a:stretch/>
          </p:blipFill>
          <p:spPr>
            <a:xfrm>
              <a:off x="6182324" y="3339360"/>
              <a:ext cx="928467" cy="675861"/>
            </a:xfrm>
            <a:prstGeom prst="rect">
              <a:avLst/>
            </a:prstGeom>
          </p:spPr>
        </p:pic>
        <p:pic>
          <p:nvPicPr>
            <p:cNvPr id="17" name="Picture 16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BEA94143-2BA4-3704-B829-E629BE262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6721697" y="3334324"/>
              <a:ext cx="405579" cy="457200"/>
            </a:xfrm>
            <a:prstGeom prst="rect">
              <a:avLst/>
            </a:prstGeom>
          </p:spPr>
        </p:pic>
        <p:pic>
          <p:nvPicPr>
            <p:cNvPr id="18" name="Picture 17" descr="A group of blue cartoon characters&#10;&#10;Description automatically generated">
              <a:extLst>
                <a:ext uri="{FF2B5EF4-FFF2-40B4-BE49-F238E27FC236}">
                  <a16:creationId xmlns:a16="http://schemas.microsoft.com/office/drawing/2014/main" id="{A5A1B85F-6A8F-4446-D0E2-16BBD7722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8" t="29677" r="23752" b="53911"/>
            <a:stretch/>
          </p:blipFill>
          <p:spPr>
            <a:xfrm>
              <a:off x="6348457" y="3518348"/>
              <a:ext cx="405579" cy="4572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D8A9D9-8836-50B7-6585-DF953EF73FD4}"/>
              </a:ext>
            </a:extLst>
          </p:cNvPr>
          <p:cNvSpPr txBox="1"/>
          <p:nvPr/>
        </p:nvSpPr>
        <p:spPr>
          <a:xfrm>
            <a:off x="1021630" y="4831312"/>
            <a:ext cx="322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“short” infections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4351B8-52FC-5907-6520-F5B1150B27EC}"/>
              </a:ext>
            </a:extLst>
          </p:cNvPr>
          <p:cNvSpPr txBox="1"/>
          <p:nvPr/>
        </p:nvSpPr>
        <p:spPr>
          <a:xfrm>
            <a:off x="4937870" y="4859531"/>
            <a:ext cx="322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“long” infections</a:t>
            </a:r>
          </a:p>
        </p:txBody>
      </p:sp>
    </p:spTree>
    <p:extLst>
      <p:ext uri="{BB962C8B-B14F-4D97-AF65-F5344CB8AC3E}">
        <p14:creationId xmlns:p14="http://schemas.microsoft.com/office/powerpoint/2010/main" val="21497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09B4FBF-7066-F2D6-C15B-769D3BA97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3751" y="2351580"/>
                <a:ext cx="1080000" cy="108000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09B4FBF-7066-F2D6-C15B-769D3BA97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51" y="2351580"/>
                <a:ext cx="1080000" cy="10800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D5F593-9F9F-77D7-43C9-05D8011F9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3751" y="4895350"/>
                <a:ext cx="1080000" cy="1080000"/>
              </a:xfrm>
              <a:prstGeom prst="roundRect">
                <a:avLst/>
              </a:prstGeom>
              <a:solidFill>
                <a:srgbClr val="FF0000">
                  <a:alpha val="80392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0D5F593-9F9F-77D7-43C9-05D8011F9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51" y="4895350"/>
                <a:ext cx="1080000" cy="108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52EAC0-F315-3CE4-8A93-A6BDD765C04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3333751" y="3431580"/>
            <a:ext cx="0" cy="14637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5389A2-0BAD-EA64-F229-E9312826DD83}"/>
                  </a:ext>
                </a:extLst>
              </p:cNvPr>
              <p:cNvSpPr txBox="1"/>
              <p:nvPr/>
            </p:nvSpPr>
            <p:spPr>
              <a:xfrm>
                <a:off x="255801" y="2351580"/>
                <a:ext cx="22501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/>
                  <a:t>Susceptible to 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5389A2-0BAD-EA64-F229-E9312826D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1" y="2351580"/>
                <a:ext cx="2250154" cy="1015663"/>
              </a:xfrm>
              <a:prstGeom prst="rect">
                <a:avLst/>
              </a:prstGeom>
              <a:blipFill>
                <a:blip r:embed="rId4"/>
                <a:stretch>
                  <a:fillRect t="-7500" r="-3371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89A4710-8D10-FAF3-B8B3-8BDF99FD4814}"/>
              </a:ext>
            </a:extLst>
          </p:cNvPr>
          <p:cNvSpPr txBox="1"/>
          <p:nvPr/>
        </p:nvSpPr>
        <p:spPr>
          <a:xfrm>
            <a:off x="1661200" y="763748"/>
            <a:ext cx="322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Immunocompetent (“healthy”)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18FCAD-7FE6-2540-D3E3-839D64A8A673}"/>
                  </a:ext>
                </a:extLst>
              </p:cNvPr>
              <p:cNvSpPr txBox="1"/>
              <p:nvPr/>
            </p:nvSpPr>
            <p:spPr>
              <a:xfrm>
                <a:off x="255801" y="4927518"/>
                <a:ext cx="22501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/>
                  <a:t>Infected by 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18FCAD-7FE6-2540-D3E3-839D64A8A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1" y="4927518"/>
                <a:ext cx="2250154" cy="1015663"/>
              </a:xfrm>
              <a:prstGeom prst="rect">
                <a:avLst/>
              </a:prstGeom>
              <a:blipFill>
                <a:blip r:embed="rId5"/>
                <a:stretch>
                  <a:fillRect t="-6098" r="-2247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C35FC05-24A3-5200-9757-953A037D7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6203" y="2351580"/>
                <a:ext cx="1080000" cy="108000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C35FC05-24A3-5200-9757-953A037D7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03" y="2351580"/>
                <a:ext cx="1080000" cy="10800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46160D34-EBD7-9616-9584-F3E40EF96A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96203" y="4895350"/>
                <a:ext cx="1080000" cy="1080000"/>
              </a:xfrm>
              <a:prstGeom prst="roundRect">
                <a:avLst/>
              </a:prstGeom>
              <a:solidFill>
                <a:srgbClr val="FF0000">
                  <a:alpha val="80392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46160D34-EBD7-9616-9584-F3E40EF96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03" y="4895350"/>
                <a:ext cx="1080000" cy="10800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2D4D0E-8842-B2CA-8515-DFDB3116731D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7236203" y="3431580"/>
            <a:ext cx="0" cy="146377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8FF3AD8-1781-B69B-69F0-83D112B549EE}"/>
              </a:ext>
            </a:extLst>
          </p:cNvPr>
          <p:cNvSpPr txBox="1"/>
          <p:nvPr/>
        </p:nvSpPr>
        <p:spPr>
          <a:xfrm>
            <a:off x="5422900" y="763748"/>
            <a:ext cx="372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Immuno-compromised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92F3F8-1AB2-700F-023F-A99568ADD675}"/>
              </a:ext>
            </a:extLst>
          </p:cNvPr>
          <p:cNvCxnSpPr>
            <a:cxnSpLocks/>
          </p:cNvCxnSpPr>
          <p:nvPr/>
        </p:nvCxnSpPr>
        <p:spPr>
          <a:xfrm>
            <a:off x="3873751" y="2891580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58AE9B-94BE-8CE5-BF3A-D10F1C1E364A}"/>
              </a:ext>
            </a:extLst>
          </p:cNvPr>
          <p:cNvCxnSpPr>
            <a:cxnSpLocks/>
          </p:cNvCxnSpPr>
          <p:nvPr/>
        </p:nvCxnSpPr>
        <p:spPr>
          <a:xfrm flipH="1">
            <a:off x="5796203" y="2891580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29DF81F-69DC-40E7-652A-3B4B2A28C8CD}"/>
              </a:ext>
            </a:extLst>
          </p:cNvPr>
          <p:cNvSpPr txBox="1"/>
          <p:nvPr/>
        </p:nvSpPr>
        <p:spPr>
          <a:xfrm>
            <a:off x="4145328" y="2192084"/>
            <a:ext cx="234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217B2"/>
                </a:solidFill>
              </a:rPr>
              <a:t>Cross-immunity from other variants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9C7317E-49DB-FA0C-A083-C766C8A6B5B8}"/>
                  </a:ext>
                </a:extLst>
              </p:cNvPr>
              <p:cNvSpPr txBox="1"/>
              <p:nvPr/>
            </p:nvSpPr>
            <p:spPr>
              <a:xfrm>
                <a:off x="4114926" y="3794133"/>
                <a:ext cx="2340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Infection by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9C7317E-49DB-FA0C-A083-C766C8A6B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926" y="3794133"/>
                <a:ext cx="2340103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14676E-6D34-A076-7E43-227003804985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7236203" y="5975350"/>
            <a:ext cx="0" cy="720000"/>
          </a:xfrm>
          <a:prstGeom prst="straightConnector1">
            <a:avLst/>
          </a:prstGeom>
          <a:ln w="7620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6DFB6FC-D8A1-5DD5-B815-499B57FFC316}"/>
              </a:ext>
            </a:extLst>
          </p:cNvPr>
          <p:cNvCxnSpPr>
            <a:cxnSpLocks/>
          </p:cNvCxnSpPr>
          <p:nvPr/>
        </p:nvCxnSpPr>
        <p:spPr>
          <a:xfrm>
            <a:off x="3319027" y="5975350"/>
            <a:ext cx="0" cy="720000"/>
          </a:xfrm>
          <a:prstGeom prst="straightConnector1">
            <a:avLst/>
          </a:prstGeom>
          <a:ln w="7620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D7E3B4-78E7-BADF-4C5B-A9C481F94C05}"/>
                  </a:ext>
                </a:extLst>
              </p:cNvPr>
              <p:cNvSpPr txBox="1"/>
              <p:nvPr/>
            </p:nvSpPr>
            <p:spPr>
              <a:xfrm>
                <a:off x="4067912" y="6094252"/>
                <a:ext cx="2471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7AFBE"/>
                    </a:solidFill>
                  </a:rPr>
                  <a:t>Recovery from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7AFBE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>
                  <a:solidFill>
                    <a:srgbClr val="37AFBE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D7E3B4-78E7-BADF-4C5B-A9C481F9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12" y="6094252"/>
                <a:ext cx="2471064" cy="369332"/>
              </a:xfrm>
              <a:prstGeom prst="rect">
                <a:avLst/>
              </a:prstGeom>
              <a:blipFill>
                <a:blip r:embed="rId9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D405233-8129-2A8B-176C-07FDE98B68BC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6006849" y="5435350"/>
            <a:ext cx="68935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BB4CD66-77C7-D452-75A7-2DF2B44FC1A8}"/>
              </a:ext>
            </a:extLst>
          </p:cNvPr>
          <p:cNvCxnSpPr>
            <a:cxnSpLocks/>
          </p:cNvCxnSpPr>
          <p:nvPr/>
        </p:nvCxnSpPr>
        <p:spPr>
          <a:xfrm>
            <a:off x="3873751" y="5447799"/>
            <a:ext cx="68935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4C70E3-DDB9-337E-C15F-DD588E6CEFE3}"/>
                  </a:ext>
                </a:extLst>
              </p:cNvPr>
              <p:cNvSpPr txBox="1"/>
              <p:nvPr/>
            </p:nvSpPr>
            <p:spPr>
              <a:xfrm>
                <a:off x="4232093" y="4733318"/>
                <a:ext cx="2166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Mutations to/from variant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4C70E3-DDB9-337E-C15F-DD588E6CE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093" y="4733318"/>
                <a:ext cx="2166572" cy="646331"/>
              </a:xfrm>
              <a:prstGeom prst="rect">
                <a:avLst/>
              </a:prstGeom>
              <a:blipFill>
                <a:blip r:embed="rId10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oup of blue cartoon characters&#10;&#10;Description automatically generated">
            <a:extLst>
              <a:ext uri="{FF2B5EF4-FFF2-40B4-BE49-F238E27FC236}">
                <a16:creationId xmlns:a16="http://schemas.microsoft.com/office/drawing/2014/main" id="{B1BB84C7-63D7-10A9-2F04-B3E97E27DD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5" r="70853" b="11194"/>
          <a:stretch/>
        </p:blipFill>
        <p:spPr>
          <a:xfrm>
            <a:off x="1182326" y="860939"/>
            <a:ext cx="542944" cy="821280"/>
          </a:xfrm>
          <a:prstGeom prst="rect">
            <a:avLst/>
          </a:prstGeom>
        </p:spPr>
      </p:pic>
      <p:pic>
        <p:nvPicPr>
          <p:cNvPr id="3" name="Picture 2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10FFB66D-A21B-94D3-C134-266133838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73" y="542506"/>
            <a:ext cx="1431303" cy="14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antigenic space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345597-6F0E-0181-BB1A-AF78EEBE543A}"/>
              </a:ext>
            </a:extLst>
          </p:cNvPr>
          <p:cNvSpPr>
            <a:spLocks noChangeAspect="1"/>
          </p:cNvSpPr>
          <p:nvPr/>
        </p:nvSpPr>
        <p:spPr>
          <a:xfrm>
            <a:off x="71698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1688574-8FFF-931A-A24A-5F28AF8FD49B}"/>
              </a:ext>
            </a:extLst>
          </p:cNvPr>
          <p:cNvSpPr>
            <a:spLocks noChangeAspect="1"/>
          </p:cNvSpPr>
          <p:nvPr/>
        </p:nvSpPr>
        <p:spPr>
          <a:xfrm>
            <a:off x="243402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DEFF1E1-E86D-5AE7-819D-83C73FCBED29}"/>
              </a:ext>
            </a:extLst>
          </p:cNvPr>
          <p:cNvSpPr>
            <a:spLocks noChangeAspect="1"/>
          </p:cNvSpPr>
          <p:nvPr/>
        </p:nvSpPr>
        <p:spPr>
          <a:xfrm>
            <a:off x="4151068" y="3031240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177E65-11AD-8B95-F9F0-C30F3ADE2E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0408" y="3031240"/>
                <a:ext cx="1080000" cy="10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177E65-11AD-8B95-F9F0-C30F3ADE2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408" y="3031240"/>
                <a:ext cx="1080000" cy="10800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066FEEA2-7EFD-C8CC-44B6-89F3D6F40C26}"/>
              </a:ext>
            </a:extLst>
          </p:cNvPr>
          <p:cNvSpPr txBox="1"/>
          <p:nvPr/>
        </p:nvSpPr>
        <p:spPr>
          <a:xfrm>
            <a:off x="5868108" y="2905760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273A8"/>
                </a:solidFill>
              </a:rPr>
              <a:t>…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DF3523E-592D-D2C3-2E48-DEF12B512721}"/>
              </a:ext>
            </a:extLst>
          </p:cNvPr>
          <p:cNvCxnSpPr>
            <a:cxnSpLocks/>
            <a:stCxn id="62" idx="6"/>
            <a:endCxn id="63" idx="2"/>
          </p:cNvCxnSpPr>
          <p:nvPr/>
        </p:nvCxnSpPr>
        <p:spPr>
          <a:xfrm>
            <a:off x="179698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5A18ED9-6E00-757F-E680-034F55AF5D1E}"/>
              </a:ext>
            </a:extLst>
          </p:cNvPr>
          <p:cNvCxnSpPr>
            <a:cxnSpLocks/>
          </p:cNvCxnSpPr>
          <p:nvPr/>
        </p:nvCxnSpPr>
        <p:spPr>
          <a:xfrm>
            <a:off x="351402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3A53A4-1222-B5FE-44B9-BF9B227BCEFA}"/>
              </a:ext>
            </a:extLst>
          </p:cNvPr>
          <p:cNvCxnSpPr>
            <a:cxnSpLocks/>
          </p:cNvCxnSpPr>
          <p:nvPr/>
        </p:nvCxnSpPr>
        <p:spPr>
          <a:xfrm>
            <a:off x="523106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A2C1F0-AD80-7C5B-B57F-CB06789A3FAC}"/>
              </a:ext>
            </a:extLst>
          </p:cNvPr>
          <p:cNvCxnSpPr>
            <a:cxnSpLocks/>
          </p:cNvCxnSpPr>
          <p:nvPr/>
        </p:nvCxnSpPr>
        <p:spPr>
          <a:xfrm>
            <a:off x="6583368" y="3571240"/>
            <a:ext cx="63704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6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BB007-D350-69F7-2243-87D8AEA24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r="49559" b="55835"/>
          <a:stretch/>
        </p:blipFill>
        <p:spPr>
          <a:xfrm>
            <a:off x="1788372" y="1311431"/>
            <a:ext cx="5538404" cy="458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0B24B6-311D-F1F9-129C-6EFE9112364F}"/>
                  </a:ext>
                </a:extLst>
              </p:cNvPr>
              <p:cNvSpPr txBox="1"/>
              <p:nvPr/>
            </p:nvSpPr>
            <p:spPr>
              <a:xfrm rot="16200000">
                <a:off x="614375" y="3324473"/>
                <a:ext cx="153041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4"/>
                    </a:solidFill>
                  </a:rPr>
                  <a:t>Variant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3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0B24B6-311D-F1F9-129C-6EFE91123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4375" y="3324473"/>
                <a:ext cx="1530419" cy="553998"/>
              </a:xfrm>
              <a:prstGeom prst="rect">
                <a:avLst/>
              </a:prstGeom>
              <a:blipFill>
                <a:blip r:embed="rId3"/>
                <a:stretch>
                  <a:fillRect l="-11111" t="-4132" r="-3111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65683-5B17-B581-3361-C2B011E025E8}"/>
                  </a:ext>
                </a:extLst>
              </p:cNvPr>
              <p:cNvSpPr txBox="1"/>
              <p:nvPr/>
            </p:nvSpPr>
            <p:spPr>
              <a:xfrm>
                <a:off x="3463954" y="5891514"/>
                <a:ext cx="151996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4"/>
                    </a:solidFill>
                  </a:rPr>
                  <a:t>Variant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65683-5B17-B581-3361-C2B011E0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954" y="5891514"/>
                <a:ext cx="1519968" cy="553998"/>
              </a:xfrm>
              <a:prstGeom prst="rect">
                <a:avLst/>
              </a:prstGeom>
              <a:blipFill>
                <a:blip r:embed="rId4"/>
                <a:stretch>
                  <a:fillRect l="-9091" t="-11111" r="-826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B6CEC7C-7A3C-381F-E012-E04BA44ACFB5}"/>
              </a:ext>
            </a:extLst>
          </p:cNvPr>
          <p:cNvSpPr txBox="1"/>
          <p:nvPr/>
        </p:nvSpPr>
        <p:spPr>
          <a:xfrm rot="16200000">
            <a:off x="5849247" y="3145307"/>
            <a:ext cx="3786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Strength of cross-immunity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09420-44F4-6305-E33C-D2E88FFB866E}"/>
              </a:ext>
            </a:extLst>
          </p:cNvPr>
          <p:cNvSpPr txBox="1"/>
          <p:nvPr/>
        </p:nvSpPr>
        <p:spPr>
          <a:xfrm>
            <a:off x="7273140" y="1414763"/>
            <a:ext cx="857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1552E-478D-AA97-3588-03C1D1A2A2AA}"/>
              </a:ext>
            </a:extLst>
          </p:cNvPr>
          <p:cNvSpPr txBox="1"/>
          <p:nvPr/>
        </p:nvSpPr>
        <p:spPr>
          <a:xfrm>
            <a:off x="7326776" y="5165044"/>
            <a:ext cx="7506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28457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06C3B6B-B0FD-629B-A1D0-27AF8680E4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980" y="3551643"/>
                <a:ext cx="931869" cy="93186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06C3B6B-B0FD-629B-A1D0-27AF8680E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80" y="3551643"/>
                <a:ext cx="931869" cy="931869"/>
              </a:xfrm>
              <a:prstGeom prst="roundRect">
                <a:avLst/>
              </a:prstGeom>
              <a:blipFill>
                <a:blip r:embed="rId2"/>
                <a:stretch>
                  <a:fillRect l="-65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6219408-9512-73CA-3731-34669FDC2B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09718" y="2232595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6219408-9512-73CA-3731-34669FDC2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18" y="2232595"/>
                <a:ext cx="931869" cy="93186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16DB967-B58A-F281-A4A2-C5B7DFD993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09717" y="4870693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16DB967-B58A-F281-A4A2-C5B7DFD99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17" y="4870693"/>
                <a:ext cx="931869" cy="93186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E83D47A-03EE-3E51-B2EB-8B79E14CC0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5555" y="2232595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E83D47A-03EE-3E51-B2EB-8B79E14CC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555" y="2232595"/>
                <a:ext cx="931869" cy="931869"/>
              </a:xfrm>
              <a:prstGeom prst="roundRect">
                <a:avLst/>
              </a:prstGeom>
              <a:blipFill>
                <a:blip r:embed="rId5"/>
                <a:stretch>
                  <a:fillRect l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3AA5142-E05E-0BDE-BABB-E2FBADF5C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5555" y="4861033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33AA5142-E05E-0BDE-BABB-E2FBADF5C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555" y="4861033"/>
                <a:ext cx="931869" cy="931869"/>
              </a:xfrm>
              <a:prstGeom prst="roundRect">
                <a:avLst/>
              </a:prstGeom>
              <a:blipFill>
                <a:blip r:embed="rId6"/>
                <a:stretch>
                  <a:fillRect l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F6102018-3F7C-41D4-BBE9-DBC57E2E8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1393" y="2232595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F6102018-3F7C-41D4-BBE9-DBC57E2E8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393" y="2232595"/>
                <a:ext cx="931869" cy="931869"/>
              </a:xfrm>
              <a:prstGeom prst="roundRect">
                <a:avLst/>
              </a:prstGeom>
              <a:blipFill>
                <a:blip r:embed="rId7"/>
                <a:stretch>
                  <a:fillRect l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7E4853DB-FF0B-EA36-409F-5A53EE8E93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81392" y="4870693"/>
                <a:ext cx="931869" cy="93186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7E4853DB-FF0B-EA36-409F-5A53EE8E9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392" y="4870693"/>
                <a:ext cx="931869" cy="931869"/>
              </a:xfrm>
              <a:prstGeom prst="roundRect">
                <a:avLst/>
              </a:prstGeom>
              <a:blipFill>
                <a:blip r:embed="rId8"/>
                <a:stretch>
                  <a:fillRect l="-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0EF6F7B-3FC6-5E3F-E623-E18FE3F0CF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37086" y="3551642"/>
                <a:ext cx="931869" cy="931869"/>
              </a:xfrm>
              <a:prstGeom prst="roundRect">
                <a:avLst/>
              </a:prstGeom>
              <a:solidFill>
                <a:srgbClr val="1273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0EF6F7B-3FC6-5E3F-E623-E18FE3F0CF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086" y="3551642"/>
                <a:ext cx="931869" cy="931869"/>
              </a:xfrm>
              <a:prstGeom prst="roundRect">
                <a:avLst/>
              </a:prstGeom>
              <a:blipFill>
                <a:blip r:embed="rId9"/>
                <a:stretch>
                  <a:fillRect l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1783B7-D685-3701-8580-B019F0692F78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1277849" y="2698530"/>
            <a:ext cx="931869" cy="13190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6E2C19-35DE-F4DA-00CB-39D1046547AD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1277849" y="4017578"/>
            <a:ext cx="931868" cy="131905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E2F4CC-BA87-A318-A409-426D786FA81D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3141587" y="2698530"/>
            <a:ext cx="953968" cy="0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09E655B-F855-3BDE-6912-B38C25ED9E2D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>
            <a:off x="5027424" y="2698530"/>
            <a:ext cx="95396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4DBC3B6-101C-B0F4-5AEF-5843785C69BB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 flipV="1">
            <a:off x="3141586" y="5326968"/>
            <a:ext cx="953969" cy="9660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F1EE1D-17EA-3041-C24B-8A0BA3BA2FE9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5027424" y="5326968"/>
            <a:ext cx="953968" cy="96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D1F82E-F7B1-678D-73A7-D45C5CEA1C52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6913262" y="2698530"/>
            <a:ext cx="1023824" cy="1319047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4F804C-1E41-579A-5D23-9E3C3C7C8CB4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6913261" y="4017577"/>
            <a:ext cx="1023825" cy="1319051"/>
          </a:xfrm>
          <a:prstGeom prst="straightConnector1">
            <a:avLst/>
          </a:prstGeom>
          <a:ln w="57150">
            <a:solidFill>
              <a:srgbClr val="37A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531D3D6-8042-48B5-2318-DDD919BB813C}"/>
              </a:ext>
            </a:extLst>
          </p:cNvPr>
          <p:cNvSpPr txBox="1"/>
          <p:nvPr/>
        </p:nvSpPr>
        <p:spPr>
          <a:xfrm>
            <a:off x="1979788" y="833441"/>
            <a:ext cx="5163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A full infection history approach</a:t>
            </a:r>
          </a:p>
          <a:p>
            <a:pPr algn="ctr"/>
            <a:r>
              <a:rPr lang="en-US" sz="3000" dirty="0">
                <a:solidFill>
                  <a:srgbClr val="8217B2"/>
                </a:solidFill>
              </a:rPr>
              <a:t>(non-overlapping classes)</a:t>
            </a:r>
          </a:p>
        </p:txBody>
      </p:sp>
    </p:spTree>
    <p:extLst>
      <p:ext uri="{BB962C8B-B14F-4D97-AF65-F5344CB8AC3E}">
        <p14:creationId xmlns:p14="http://schemas.microsoft.com/office/powerpoint/2010/main" val="1328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B4B371-4841-B82A-61F0-49C6DAE7E246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cross-immunity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6C3B6B-B0FD-629B-A1D0-27AF8680E43D}"/>
              </a:ext>
            </a:extLst>
          </p:cNvPr>
          <p:cNvSpPr>
            <a:spLocks noChangeAspect="1"/>
          </p:cNvSpPr>
          <p:nvPr/>
        </p:nvSpPr>
        <p:spPr>
          <a:xfrm>
            <a:off x="686724" y="1399862"/>
            <a:ext cx="2229284" cy="222928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29FAFD-80B7-4445-513F-C2A63AD8BE96}"/>
              </a:ext>
            </a:extLst>
          </p:cNvPr>
          <p:cNvSpPr>
            <a:spLocks noChangeAspect="1"/>
          </p:cNvSpPr>
          <p:nvPr/>
        </p:nvSpPr>
        <p:spPr>
          <a:xfrm>
            <a:off x="3494062" y="1399863"/>
            <a:ext cx="2229283" cy="222928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7C1688-194C-37D6-1628-B9699113D651}"/>
              </a:ext>
            </a:extLst>
          </p:cNvPr>
          <p:cNvSpPr>
            <a:spLocks noChangeAspect="1"/>
          </p:cNvSpPr>
          <p:nvPr/>
        </p:nvSpPr>
        <p:spPr>
          <a:xfrm>
            <a:off x="6349423" y="1399863"/>
            <a:ext cx="2229283" cy="222928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Sus: 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044681-D4C5-F134-FC4B-CFA3347F0F25}"/>
              </a:ext>
            </a:extLst>
          </p:cNvPr>
          <p:cNvGrpSpPr/>
          <p:nvPr/>
        </p:nvGrpSpPr>
        <p:grpSpPr>
          <a:xfrm>
            <a:off x="1180719" y="3629146"/>
            <a:ext cx="7278769" cy="2975103"/>
            <a:chOff x="1180719" y="3629146"/>
            <a:chExt cx="7278769" cy="297510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26D38BD-E7D2-F92E-5F3E-113B1EA193DC}"/>
                </a:ext>
              </a:extLst>
            </p:cNvPr>
            <p:cNvCxnSpPr>
              <a:cxnSpLocks/>
            </p:cNvCxnSpPr>
            <p:nvPr/>
          </p:nvCxnSpPr>
          <p:spPr>
            <a:xfrm>
              <a:off x="1801367" y="3629146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DEF899A-FB94-7967-EC93-B69FE8C5A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719" y="4613402"/>
              <a:ext cx="1245028" cy="12450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1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2FD8CC4-2CD4-838F-F367-2FB34964B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4112" y="4613403"/>
              <a:ext cx="1537208" cy="153720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2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6E683ED-EF27-AA6E-A40D-88E3FEE481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8641" y="4613402"/>
              <a:ext cx="1990847" cy="199084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/>
                <a:t>Sus: 3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9AB9483-6EA4-EC1D-2BB8-4BBF90A39C15}"/>
                </a:ext>
              </a:extLst>
            </p:cNvPr>
            <p:cNvCxnSpPr>
              <a:cxnSpLocks/>
            </p:cNvCxnSpPr>
            <p:nvPr/>
          </p:nvCxnSpPr>
          <p:spPr>
            <a:xfrm>
              <a:off x="4632716" y="3629147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FB53C3-1AA7-87BE-1270-1A1FF200BEDF}"/>
                </a:ext>
              </a:extLst>
            </p:cNvPr>
            <p:cNvCxnSpPr>
              <a:cxnSpLocks/>
            </p:cNvCxnSpPr>
            <p:nvPr/>
          </p:nvCxnSpPr>
          <p:spPr>
            <a:xfrm>
              <a:off x="7480545" y="3629146"/>
              <a:ext cx="0" cy="9842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1E7045-89C6-FC0A-D290-5B9266DC88EE}"/>
              </a:ext>
            </a:extLst>
          </p:cNvPr>
          <p:cNvSpPr txBox="1"/>
          <p:nvPr/>
        </p:nvSpPr>
        <p:spPr>
          <a:xfrm>
            <a:off x="2911215" y="707389"/>
            <a:ext cx="3245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Overlapping classes</a:t>
            </a:r>
          </a:p>
        </p:txBody>
      </p:sp>
    </p:spTree>
    <p:extLst>
      <p:ext uri="{BB962C8B-B14F-4D97-AF65-F5344CB8AC3E}">
        <p14:creationId xmlns:p14="http://schemas.microsoft.com/office/powerpoint/2010/main" val="12788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Results: “antigenic drift”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58550-A3FC-7F1F-3C72-C8495E3F4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t="3573" r="52383" b="50310"/>
          <a:stretch/>
        </p:blipFill>
        <p:spPr>
          <a:xfrm>
            <a:off x="136970" y="2523280"/>
            <a:ext cx="4151170" cy="2754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325881" y="1507617"/>
            <a:ext cx="377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Without immuno- </a:t>
            </a:r>
            <a:br>
              <a:rPr lang="en-US" sz="3000" dirty="0">
                <a:solidFill>
                  <a:schemeClr val="accent4"/>
                </a:solidFill>
              </a:rPr>
            </a:br>
            <a:r>
              <a:rPr lang="en-US" sz="3000" dirty="0">
                <a:solidFill>
                  <a:schemeClr val="accent4"/>
                </a:solidFill>
              </a:rPr>
              <a:t>compromised hosts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27796C-095A-DEA3-77DD-4B7EFCE10AF2}"/>
              </a:ext>
            </a:extLst>
          </p:cNvPr>
          <p:cNvGrpSpPr/>
          <p:nvPr/>
        </p:nvGrpSpPr>
        <p:grpSpPr>
          <a:xfrm>
            <a:off x="4786413" y="1507617"/>
            <a:ext cx="4151171" cy="3770297"/>
            <a:chOff x="4786413" y="1507617"/>
            <a:chExt cx="4151171" cy="37702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A4586F-4784-EF90-31FD-FDC64DCFB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54" r="51340" b="-1561"/>
            <a:stretch/>
          </p:blipFill>
          <p:spPr>
            <a:xfrm>
              <a:off x="4786413" y="2523279"/>
              <a:ext cx="4151171" cy="27546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AA1936-F197-2825-8565-E84B0F1C8594}"/>
                </a:ext>
              </a:extLst>
            </p:cNvPr>
            <p:cNvSpPr txBox="1"/>
            <p:nvPr/>
          </p:nvSpPr>
          <p:spPr>
            <a:xfrm>
              <a:off x="4975326" y="1507617"/>
              <a:ext cx="3773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4"/>
                  </a:solidFill>
                </a:rPr>
                <a:t>With immuno- </a:t>
              </a:r>
              <a:br>
                <a:rPr lang="en-US" sz="3000" dirty="0">
                  <a:solidFill>
                    <a:schemeClr val="accent4"/>
                  </a:solidFill>
                </a:rPr>
              </a:br>
              <a:r>
                <a:rPr lang="en-US" sz="3000" dirty="0">
                  <a:solidFill>
                    <a:schemeClr val="accent4"/>
                  </a:solidFill>
                </a:rPr>
                <a:t>compromised hosts</a:t>
              </a:r>
            </a:p>
          </p:txBody>
        </p:sp>
      </p:grpSp>
      <p:pic>
        <p:nvPicPr>
          <p:cNvPr id="16" name="Picture 15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07AEDBFB-4256-AB65-F202-68D0C1F2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9" y="5278821"/>
            <a:ext cx="1579179" cy="1579179"/>
          </a:xfrm>
          <a:prstGeom prst="rect">
            <a:avLst/>
          </a:prstGeom>
        </p:spPr>
      </p:pic>
      <p:pic>
        <p:nvPicPr>
          <p:cNvPr id="18" name="Picture 17" descr="A group of blue characters with pink stars&#10;&#10;Description automatically generated">
            <a:extLst>
              <a:ext uri="{FF2B5EF4-FFF2-40B4-BE49-F238E27FC236}">
                <a16:creationId xmlns:a16="http://schemas.microsoft.com/office/drawing/2014/main" id="{2EA3408F-3A73-42E1-E319-0C7E5D30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49" y="5191510"/>
            <a:ext cx="1580086" cy="1580086"/>
          </a:xfrm>
          <a:prstGeom prst="rect">
            <a:avLst/>
          </a:prstGeom>
        </p:spPr>
      </p:pic>
      <p:pic>
        <p:nvPicPr>
          <p:cNvPr id="19" name="Picture 18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607FE53D-8937-5146-CAB6-9017F8A4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2" y="5278820"/>
            <a:ext cx="1579179" cy="1579179"/>
          </a:xfrm>
          <a:prstGeom prst="rect">
            <a:avLst/>
          </a:prstGeom>
        </p:spPr>
      </p:pic>
      <p:pic>
        <p:nvPicPr>
          <p:cNvPr id="20" name="Picture 19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22F65874-D894-703C-9B31-BF3EAD00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26" y="5329363"/>
            <a:ext cx="1579179" cy="15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Fitness valley?</a:t>
            </a:r>
          </a:p>
        </p:txBody>
      </p:sp>
      <p:pic>
        <p:nvPicPr>
          <p:cNvPr id="5" name="Picture 4" descr="A white and black grid on a blue background&#10;&#10;Description automatically generated">
            <a:extLst>
              <a:ext uri="{FF2B5EF4-FFF2-40B4-BE49-F238E27FC236}">
                <a16:creationId xmlns:a16="http://schemas.microsoft.com/office/drawing/2014/main" id="{4D51119C-2803-4B1D-163F-030AC36F2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321707"/>
            <a:ext cx="7061200" cy="534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53B7B-752A-621B-4937-95EC2EAC6DC4}"/>
              </a:ext>
            </a:extLst>
          </p:cNvPr>
          <p:cNvSpPr txBox="1"/>
          <p:nvPr/>
        </p:nvSpPr>
        <p:spPr>
          <a:xfrm>
            <a:off x="6193025" y="2009679"/>
            <a:ext cx="157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Delta?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49266-9D15-65DE-0875-B60AAA61B36B}"/>
              </a:ext>
            </a:extLst>
          </p:cNvPr>
          <p:cNvSpPr txBox="1"/>
          <p:nvPr/>
        </p:nvSpPr>
        <p:spPr>
          <a:xfrm>
            <a:off x="1311233" y="935645"/>
            <a:ext cx="168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Omicron?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88C59A-952D-5EFB-B066-5664DDA13FFE}"/>
              </a:ext>
            </a:extLst>
          </p:cNvPr>
          <p:cNvCxnSpPr/>
          <p:nvPr/>
        </p:nvCxnSpPr>
        <p:spPr>
          <a:xfrm flipH="1">
            <a:off x="5747657" y="2416629"/>
            <a:ext cx="642257" cy="413657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6FBEDE-895F-9FBC-26C3-0329B9AE2F2D}"/>
              </a:ext>
            </a:extLst>
          </p:cNvPr>
          <p:cNvCxnSpPr>
            <a:cxnSpLocks/>
          </p:cNvCxnSpPr>
          <p:nvPr/>
        </p:nvCxnSpPr>
        <p:spPr>
          <a:xfrm>
            <a:off x="2873829" y="1321707"/>
            <a:ext cx="620485" cy="365579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Model description: fitness valley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E2D1B-6F39-B765-6F94-6EB36C227126}"/>
              </a:ext>
            </a:extLst>
          </p:cNvPr>
          <p:cNvSpPr txBox="1"/>
          <p:nvPr/>
        </p:nvSpPr>
        <p:spPr>
          <a:xfrm rot="16200000">
            <a:off x="-1600637" y="3287475"/>
            <a:ext cx="4201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Relative transmission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A582D-111E-056A-FA27-650353EA5F18}"/>
              </a:ext>
            </a:extLst>
          </p:cNvPr>
          <p:cNvSpPr txBox="1"/>
          <p:nvPr/>
        </p:nvSpPr>
        <p:spPr>
          <a:xfrm>
            <a:off x="3667774" y="5928433"/>
            <a:ext cx="2229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Variant index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74C85-564C-6C46-6948-B9CC38367038}"/>
              </a:ext>
            </a:extLst>
          </p:cNvPr>
          <p:cNvGrpSpPr/>
          <p:nvPr/>
        </p:nvGrpSpPr>
        <p:grpSpPr>
          <a:xfrm>
            <a:off x="1069732" y="1551007"/>
            <a:ext cx="7004536" cy="4294207"/>
            <a:chOff x="1069732" y="1551007"/>
            <a:chExt cx="7004536" cy="4294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810550-C908-2167-39ED-5ECC9F34F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" t="48598" r="41176" b="3036"/>
            <a:stretch/>
          </p:blipFill>
          <p:spPr>
            <a:xfrm>
              <a:off x="1069732" y="1551007"/>
              <a:ext cx="7004536" cy="42942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929E1F-000E-3356-41C9-C26F322A3D94}"/>
                </a:ext>
              </a:extLst>
            </p:cNvPr>
            <p:cNvSpPr/>
            <p:nvPr/>
          </p:nvSpPr>
          <p:spPr>
            <a:xfrm>
              <a:off x="1069732" y="3668358"/>
              <a:ext cx="694522" cy="720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6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E2D10E-AE7D-3158-BFDD-58B76FC62725}"/>
              </a:ext>
            </a:extLst>
          </p:cNvPr>
          <p:cNvGrpSpPr/>
          <p:nvPr/>
        </p:nvGrpSpPr>
        <p:grpSpPr>
          <a:xfrm>
            <a:off x="734402" y="4720198"/>
            <a:ext cx="3240000" cy="2177029"/>
            <a:chOff x="419100" y="4688668"/>
            <a:chExt cx="3240000" cy="2177029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0615938D-AE11-D2F9-785B-65DED2490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46886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71E649-4FB2-375C-8DDB-421E6B59F49C}"/>
                </a:ext>
              </a:extLst>
            </p:cNvPr>
            <p:cNvSpPr txBox="1"/>
            <p:nvPr/>
          </p:nvSpPr>
          <p:spPr>
            <a:xfrm>
              <a:off x="695428" y="6280922"/>
              <a:ext cx="2628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does ageing affect immunity, and vice versa?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8FC099-2AC0-11A5-A1C5-7B73AA1065BC}"/>
              </a:ext>
            </a:extLst>
          </p:cNvPr>
          <p:cNvGrpSpPr/>
          <p:nvPr/>
        </p:nvGrpSpPr>
        <p:grpSpPr>
          <a:xfrm>
            <a:off x="4825026" y="4720198"/>
            <a:ext cx="3818727" cy="2169332"/>
            <a:chOff x="4835536" y="4688668"/>
            <a:chExt cx="3818727" cy="21693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FAE069-766F-30BA-F375-94287BAA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46886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7CC4A-5FF7-9835-39FD-A6855A35FDF4}"/>
                </a:ext>
              </a:extLst>
            </p:cNvPr>
            <p:cNvSpPr txBox="1"/>
            <p:nvPr/>
          </p:nvSpPr>
          <p:spPr>
            <a:xfrm>
              <a:off x="4835536" y="6273225"/>
              <a:ext cx="38187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can we manage disease spread and evolution in pandemics?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98141B-DB28-B02D-15D7-F16DF701BC78}"/>
              </a:ext>
            </a:extLst>
          </p:cNvPr>
          <p:cNvGrpSpPr/>
          <p:nvPr/>
        </p:nvGrpSpPr>
        <p:grpSpPr>
          <a:xfrm>
            <a:off x="524852" y="2424043"/>
            <a:ext cx="3600001" cy="2157448"/>
            <a:chOff x="209550" y="2424043"/>
            <a:chExt cx="3600001" cy="2157448"/>
          </a:xfrm>
        </p:grpSpPr>
        <p:pic>
          <p:nvPicPr>
            <p:cNvPr id="19" name="Picture 1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AFF9C786-B8F4-8327-DB29-6FD4E6B6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2424043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D9CA2A-91A0-BB06-0F41-19F98B63EA2D}"/>
                </a:ext>
              </a:extLst>
            </p:cNvPr>
            <p:cNvSpPr txBox="1"/>
            <p:nvPr/>
          </p:nvSpPr>
          <p:spPr>
            <a:xfrm>
              <a:off x="209550" y="3996716"/>
              <a:ext cx="3600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hosts and parasites (co)evolve in complex communities?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BC1794-59DF-1BF4-20C1-27CB702625F3}"/>
              </a:ext>
            </a:extLst>
          </p:cNvPr>
          <p:cNvGrpSpPr/>
          <p:nvPr/>
        </p:nvGrpSpPr>
        <p:grpSpPr>
          <a:xfrm>
            <a:off x="5114390" y="2424043"/>
            <a:ext cx="3240000" cy="2160608"/>
            <a:chOff x="5124900" y="2424043"/>
            <a:chExt cx="3240000" cy="2160608"/>
          </a:xfrm>
        </p:grpSpPr>
        <p:pic>
          <p:nvPicPr>
            <p:cNvPr id="22" name="Picture 2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E24CE1F-CF6E-234D-225A-D6489770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2424043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68B0D4-B874-099A-0C78-F4F9C4C4BF02}"/>
                </a:ext>
              </a:extLst>
            </p:cNvPr>
            <p:cNvSpPr txBox="1"/>
            <p:nvPr/>
          </p:nvSpPr>
          <p:spPr>
            <a:xfrm>
              <a:off x="5244662" y="3999876"/>
              <a:ext cx="31202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species evolve to occupy distinct niches?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E4F487-13DD-3BA4-7D81-9B64F7629757}"/>
              </a:ext>
            </a:extLst>
          </p:cNvPr>
          <p:cNvGrpSpPr/>
          <p:nvPr/>
        </p:nvGrpSpPr>
        <p:grpSpPr>
          <a:xfrm>
            <a:off x="4785269" y="81197"/>
            <a:ext cx="3896282" cy="2173245"/>
            <a:chOff x="4795779" y="154768"/>
            <a:chExt cx="3896282" cy="2173245"/>
          </a:xfrm>
        </p:grpSpPr>
        <p:pic>
          <p:nvPicPr>
            <p:cNvPr id="25" name="Picture 24" descr="Diagram&#10;&#10;Description automatically generated">
              <a:extLst>
                <a:ext uri="{FF2B5EF4-FFF2-40B4-BE49-F238E27FC236}">
                  <a16:creationId xmlns:a16="http://schemas.microsoft.com/office/drawing/2014/main" id="{6FBE6C1E-B117-D79B-D1C2-A2228183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900" y="1547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AC5F22-BD20-E6A8-9A81-2C6A7F18B6CF}"/>
                </a:ext>
              </a:extLst>
            </p:cNvPr>
            <p:cNvSpPr txBox="1"/>
            <p:nvPr/>
          </p:nvSpPr>
          <p:spPr>
            <a:xfrm>
              <a:off x="4795779" y="1743238"/>
              <a:ext cx="3896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parasites influence the evolution of host reproductive strategies?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79F16E-3EB3-CE6C-A7DB-DDF0431ABE50}"/>
              </a:ext>
            </a:extLst>
          </p:cNvPr>
          <p:cNvGrpSpPr/>
          <p:nvPr/>
        </p:nvGrpSpPr>
        <p:grpSpPr>
          <a:xfrm>
            <a:off x="304793" y="81197"/>
            <a:ext cx="4019100" cy="2173578"/>
            <a:chOff x="1" y="154768"/>
            <a:chExt cx="4019100" cy="2173578"/>
          </a:xfrm>
        </p:grpSpPr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4A2F1A2-A539-0B13-BFAA-48E0BF38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154768"/>
              <a:ext cx="3240000" cy="1620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EF0252-C71A-7E87-CC0A-91C66FDFE2E3}"/>
                </a:ext>
              </a:extLst>
            </p:cNvPr>
            <p:cNvSpPr txBox="1"/>
            <p:nvPr/>
          </p:nvSpPr>
          <p:spPr>
            <a:xfrm>
              <a:off x="1" y="1743571"/>
              <a:ext cx="4019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7030A0"/>
                  </a:solidFill>
                  <a:latin typeface="Avenir Book" panose="02000503020000020003" pitchFamily="2" charset="0"/>
                </a:rPr>
                <a:t>How do environmental and genetic factors affect host-parasite coevolution?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0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Results: “antigenic shift”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14FBA3-6EA6-8095-12F5-8BDBA08D33FA}"/>
              </a:ext>
            </a:extLst>
          </p:cNvPr>
          <p:cNvSpPr txBox="1"/>
          <p:nvPr/>
        </p:nvSpPr>
        <p:spPr>
          <a:xfrm>
            <a:off x="325881" y="1507617"/>
            <a:ext cx="377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</a:rPr>
              <a:t>Without immuno- </a:t>
            </a:r>
            <a:br>
              <a:rPr lang="en-US" sz="3000" dirty="0">
                <a:solidFill>
                  <a:schemeClr val="accent4"/>
                </a:solidFill>
              </a:rPr>
            </a:br>
            <a:r>
              <a:rPr lang="en-US" sz="3000" dirty="0">
                <a:solidFill>
                  <a:schemeClr val="accent4"/>
                </a:solidFill>
              </a:rPr>
              <a:t>compromised hosts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03ED5-9F66-D6B1-B76E-B3E09DD9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3574" b="50953"/>
          <a:stretch/>
        </p:blipFill>
        <p:spPr>
          <a:xfrm>
            <a:off x="206416" y="2540641"/>
            <a:ext cx="4085307" cy="26506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6A8D8-56D9-B489-4331-8D00BBB08112}"/>
              </a:ext>
            </a:extLst>
          </p:cNvPr>
          <p:cNvGrpSpPr/>
          <p:nvPr/>
        </p:nvGrpSpPr>
        <p:grpSpPr>
          <a:xfrm>
            <a:off x="4786412" y="1507617"/>
            <a:ext cx="4133125" cy="3683629"/>
            <a:chOff x="4786412" y="1507617"/>
            <a:chExt cx="4133125" cy="36836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AA1936-F197-2825-8565-E84B0F1C8594}"/>
                </a:ext>
              </a:extLst>
            </p:cNvPr>
            <p:cNvSpPr txBox="1"/>
            <p:nvPr/>
          </p:nvSpPr>
          <p:spPr>
            <a:xfrm>
              <a:off x="4975326" y="1507617"/>
              <a:ext cx="3773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4"/>
                  </a:solidFill>
                </a:rPr>
                <a:t>With immuno- </a:t>
              </a:r>
              <a:br>
                <a:rPr lang="en-US" sz="3000" dirty="0">
                  <a:solidFill>
                    <a:schemeClr val="accent4"/>
                  </a:solidFill>
                </a:rPr>
              </a:br>
              <a:r>
                <a:rPr lang="en-US" sz="3000" dirty="0">
                  <a:solidFill>
                    <a:schemeClr val="accent4"/>
                  </a:solidFill>
                </a:rPr>
                <a:t>compromised hosts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2AF6EE-2B79-0119-11A9-D7A189E5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0" t="55053"/>
            <a:stretch/>
          </p:blipFill>
          <p:spPr>
            <a:xfrm>
              <a:off x="4786412" y="2540641"/>
              <a:ext cx="4133125" cy="2650605"/>
            </a:xfrm>
            <a:prstGeom prst="rect">
              <a:avLst/>
            </a:prstGeom>
          </p:spPr>
        </p:pic>
      </p:grpSp>
      <p:pic>
        <p:nvPicPr>
          <p:cNvPr id="3" name="Picture 2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5EBD07C4-E36F-DC15-A046-C4F97A8B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9" y="5278821"/>
            <a:ext cx="1579179" cy="1579179"/>
          </a:xfrm>
          <a:prstGeom prst="rect">
            <a:avLst/>
          </a:prstGeom>
        </p:spPr>
      </p:pic>
      <p:pic>
        <p:nvPicPr>
          <p:cNvPr id="4" name="Picture 3" descr="A group of blue characters with pink stars&#10;&#10;Description automatically generated">
            <a:extLst>
              <a:ext uri="{FF2B5EF4-FFF2-40B4-BE49-F238E27FC236}">
                <a16:creationId xmlns:a16="http://schemas.microsoft.com/office/drawing/2014/main" id="{08808181-016A-C9F2-5989-D4B1E9F4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49" y="5191510"/>
            <a:ext cx="1580086" cy="1580086"/>
          </a:xfrm>
          <a:prstGeom prst="rect">
            <a:avLst/>
          </a:prstGeom>
        </p:spPr>
      </p:pic>
      <p:pic>
        <p:nvPicPr>
          <p:cNvPr id="7" name="Picture 6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F5B80337-2246-A88F-156E-1050EBFE7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22" y="5278820"/>
            <a:ext cx="1579179" cy="1579179"/>
          </a:xfrm>
          <a:prstGeom prst="rect">
            <a:avLst/>
          </a:prstGeom>
        </p:spPr>
      </p:pic>
      <p:pic>
        <p:nvPicPr>
          <p:cNvPr id="8" name="Picture 7" descr="A group of blue cartoon characters with helmets and stars&#10;&#10;Description automatically generated">
            <a:extLst>
              <a:ext uri="{FF2B5EF4-FFF2-40B4-BE49-F238E27FC236}">
                <a16:creationId xmlns:a16="http://schemas.microsoft.com/office/drawing/2014/main" id="{9B91B0E3-C905-C44B-140E-54B457AE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26" y="5329363"/>
            <a:ext cx="1579179" cy="15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When do we see ”antigenic shift”?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876EE7-E6AE-48A2-CBCF-A4CA4F023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7323" r="56004" b="51021"/>
          <a:stretch/>
        </p:blipFill>
        <p:spPr>
          <a:xfrm>
            <a:off x="1956049" y="2152852"/>
            <a:ext cx="5231902" cy="255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9F77C-7AE2-D636-B391-D2CCD2F54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9" t="17323" r="7049" b="51021"/>
          <a:stretch/>
        </p:blipFill>
        <p:spPr>
          <a:xfrm>
            <a:off x="7122523" y="2149115"/>
            <a:ext cx="826079" cy="2570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B74CCE-4C9A-C7E1-E2CC-5F2EDECA6704}"/>
              </a:ext>
            </a:extLst>
          </p:cNvPr>
          <p:cNvSpPr txBox="1"/>
          <p:nvPr/>
        </p:nvSpPr>
        <p:spPr>
          <a:xfrm>
            <a:off x="2384360" y="4891279"/>
            <a:ext cx="4508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Strength of cross-immunity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3DF0C-77DC-90B9-11BE-776458E5F4FC}"/>
              </a:ext>
            </a:extLst>
          </p:cNvPr>
          <p:cNvSpPr txBox="1"/>
          <p:nvPr/>
        </p:nvSpPr>
        <p:spPr>
          <a:xfrm>
            <a:off x="1980111" y="4555602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8375E-3597-A596-FEC7-71CA328172C7}"/>
              </a:ext>
            </a:extLst>
          </p:cNvPr>
          <p:cNvSpPr txBox="1"/>
          <p:nvPr/>
        </p:nvSpPr>
        <p:spPr>
          <a:xfrm>
            <a:off x="6597725" y="452194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E2FAE-4F26-A3AE-759F-AAE266970828}"/>
              </a:ext>
            </a:extLst>
          </p:cNvPr>
          <p:cNvSpPr txBox="1"/>
          <p:nvPr/>
        </p:nvSpPr>
        <p:spPr>
          <a:xfrm rot="16200000">
            <a:off x="-352728" y="2935636"/>
            <a:ext cx="2552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Strength of epistasis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BBE53-66CD-1498-21C6-BD41F02FC158}"/>
              </a:ext>
            </a:extLst>
          </p:cNvPr>
          <p:cNvSpPr txBox="1"/>
          <p:nvPr/>
        </p:nvSpPr>
        <p:spPr>
          <a:xfrm rot="16200000">
            <a:off x="6843895" y="2930270"/>
            <a:ext cx="315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Max distance between VOCs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397FE-BE9F-24D1-2EE8-35E13DCEAFAA}"/>
              </a:ext>
            </a:extLst>
          </p:cNvPr>
          <p:cNvSpPr txBox="1"/>
          <p:nvPr/>
        </p:nvSpPr>
        <p:spPr>
          <a:xfrm>
            <a:off x="1476439" y="4285369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78396-79FA-A01F-645B-FCC69A8AD3EC}"/>
              </a:ext>
            </a:extLst>
          </p:cNvPr>
          <p:cNvSpPr txBox="1"/>
          <p:nvPr/>
        </p:nvSpPr>
        <p:spPr>
          <a:xfrm>
            <a:off x="1389885" y="2261436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2158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When do we see “antigenic shift”?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99635-B52B-DDD6-AB2E-9BD7D9729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6" t="17502" r="12419" b="50842"/>
          <a:stretch/>
        </p:blipFill>
        <p:spPr>
          <a:xfrm>
            <a:off x="1643603" y="2152852"/>
            <a:ext cx="5644171" cy="255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9F77C-7AE2-D636-B391-D2CCD2F54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9" t="17323" r="7049" b="51021"/>
          <a:stretch/>
        </p:blipFill>
        <p:spPr>
          <a:xfrm>
            <a:off x="7261164" y="2152852"/>
            <a:ext cx="826079" cy="257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8E1710-0039-19D0-0757-F0823D12A839}"/>
              </a:ext>
            </a:extLst>
          </p:cNvPr>
          <p:cNvSpPr txBox="1"/>
          <p:nvPr/>
        </p:nvSpPr>
        <p:spPr>
          <a:xfrm>
            <a:off x="2730860" y="4797914"/>
            <a:ext cx="40016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% immunocompromised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99BD0-EE02-05D3-CA88-6D789331A084}"/>
              </a:ext>
            </a:extLst>
          </p:cNvPr>
          <p:cNvSpPr txBox="1"/>
          <p:nvPr/>
        </p:nvSpPr>
        <p:spPr>
          <a:xfrm>
            <a:off x="2207255" y="4590039"/>
            <a:ext cx="5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0BD8D-FA5F-56C3-904E-2842BC0DD463}"/>
              </a:ext>
            </a:extLst>
          </p:cNvPr>
          <p:cNvSpPr txBox="1"/>
          <p:nvPr/>
        </p:nvSpPr>
        <p:spPr>
          <a:xfrm>
            <a:off x="6778573" y="45563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E2FAE-4F26-A3AE-759F-AAE266970828}"/>
              </a:ext>
            </a:extLst>
          </p:cNvPr>
          <p:cNvSpPr txBox="1"/>
          <p:nvPr/>
        </p:nvSpPr>
        <p:spPr>
          <a:xfrm rot="16200000">
            <a:off x="-1141325" y="2699438"/>
            <a:ext cx="3964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Relative infectious period for immuno-compromised hosts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2A8C7-2457-596E-CB21-5883675D4CA2}"/>
              </a:ext>
            </a:extLst>
          </p:cNvPr>
          <p:cNvSpPr txBox="1"/>
          <p:nvPr/>
        </p:nvSpPr>
        <p:spPr>
          <a:xfrm rot="16200000">
            <a:off x="6890195" y="2930270"/>
            <a:ext cx="315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217B2"/>
                </a:solidFill>
              </a:rPr>
              <a:t>Max distance between VOCs</a:t>
            </a:r>
          </a:p>
        </p:txBody>
      </p:sp>
    </p:spTree>
    <p:extLst>
      <p:ext uri="{BB962C8B-B14F-4D97-AF65-F5344CB8AC3E}">
        <p14:creationId xmlns:p14="http://schemas.microsoft.com/office/powerpoint/2010/main" val="2711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Tentative conclusion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616E53-0706-E0E5-DD7C-EB829F943189}"/>
              </a:ext>
            </a:extLst>
          </p:cNvPr>
          <p:cNvSpPr txBox="1"/>
          <p:nvPr/>
        </p:nvSpPr>
        <p:spPr>
          <a:xfrm>
            <a:off x="288471" y="1315837"/>
            <a:ext cx="8567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An immunocompromised host could have been the source of Omicron…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673DD-71D8-4B94-1D1A-65D296F791D0}"/>
              </a:ext>
            </a:extLst>
          </p:cNvPr>
          <p:cNvSpPr txBox="1"/>
          <p:nvPr/>
        </p:nvSpPr>
        <p:spPr>
          <a:xfrm>
            <a:off x="288471" y="3958960"/>
            <a:ext cx="8567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…but only if there was a large fitness valley to traverse </a:t>
            </a:r>
          </a:p>
        </p:txBody>
      </p:sp>
    </p:spTree>
    <p:extLst>
      <p:ext uri="{BB962C8B-B14F-4D97-AF65-F5344CB8AC3E}">
        <p14:creationId xmlns:p14="http://schemas.microsoft.com/office/powerpoint/2010/main" val="10991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The stuff that dreams are made of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616E53-0706-E0E5-DD7C-EB829F943189}"/>
              </a:ext>
            </a:extLst>
          </p:cNvPr>
          <p:cNvSpPr txBox="1"/>
          <p:nvPr/>
        </p:nvSpPr>
        <p:spPr>
          <a:xfrm>
            <a:off x="288471" y="2241789"/>
            <a:ext cx="8567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</a:rPr>
              <a:t>How does within-host adaptation to immunocompromised hosts affect epidemiological/immunological outcomes in immunocompetent hosts?</a:t>
            </a:r>
          </a:p>
        </p:txBody>
      </p:sp>
      <p:pic>
        <p:nvPicPr>
          <p:cNvPr id="3074" name="Picture 2" descr="Sold by Guernsey's">
            <a:extLst>
              <a:ext uri="{FF2B5EF4-FFF2-40B4-BE49-F238E27FC236}">
                <a16:creationId xmlns:a16="http://schemas.microsoft.com/office/drawing/2014/main" id="{308C6BE4-034B-1F84-3B9D-5630EACB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7" b="95127" l="10000" r="90000">
                        <a14:foregroundMark x1="52375" y1="10028" x2="52375" y2="10028"/>
                        <a14:foregroundMark x1="48875" y1="91097" x2="48875" y2="91097"/>
                        <a14:foregroundMark x1="43375" y1="95127" x2="43375" y2="95127"/>
                        <a14:foregroundMark x1="52000" y1="9747" x2="52000" y2="9747"/>
                        <a14:foregroundMark x1="57500" y1="16401" x2="57500" y2="16401"/>
                        <a14:foregroundMark x1="59375" y1="16776" x2="59375" y2="16776"/>
                        <a14:foregroundMark x1="58625" y1="17057" x2="58625" y2="17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71" y="5072743"/>
            <a:ext cx="1338529" cy="17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Some clues</a:t>
            </a:r>
          </a:p>
        </p:txBody>
      </p:sp>
      <p:pic>
        <p:nvPicPr>
          <p:cNvPr id="4" name="Picture 3" descr="A chart with colorful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9D34EBB6-6DBA-D90E-CD2F-BA91DA6A9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2"/>
          <a:stretch/>
        </p:blipFill>
        <p:spPr>
          <a:xfrm>
            <a:off x="1266499" y="1792222"/>
            <a:ext cx="3606800" cy="3746500"/>
          </a:xfrm>
          <a:prstGeom prst="rect">
            <a:avLst/>
          </a:prstGeom>
        </p:spPr>
      </p:pic>
      <p:pic>
        <p:nvPicPr>
          <p:cNvPr id="6" name="Picture 5" descr="A graph with different colored rectangles&#10;&#10;Description automatically generated">
            <a:extLst>
              <a:ext uri="{FF2B5EF4-FFF2-40B4-BE49-F238E27FC236}">
                <a16:creationId xmlns:a16="http://schemas.microsoft.com/office/drawing/2014/main" id="{C8BCEE3E-FF56-A93C-B09E-DC7626B06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/>
          <a:stretch/>
        </p:blipFill>
        <p:spPr>
          <a:xfrm>
            <a:off x="4873299" y="1792222"/>
            <a:ext cx="2578100" cy="374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EDD76-8F06-5473-F13D-67F633F40A01}"/>
              </a:ext>
            </a:extLst>
          </p:cNvPr>
          <p:cNvSpPr txBox="1"/>
          <p:nvPr/>
        </p:nvSpPr>
        <p:spPr>
          <a:xfrm>
            <a:off x="2383972" y="647966"/>
            <a:ext cx="4504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Interferon stimulated 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15CEF-15B6-0FDC-3F71-EF04A79619F6}"/>
              </a:ext>
            </a:extLst>
          </p:cNvPr>
          <p:cNvSpPr txBox="1"/>
          <p:nvPr/>
        </p:nvSpPr>
        <p:spPr>
          <a:xfrm>
            <a:off x="3328588" y="1258504"/>
            <a:ext cx="864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RNA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145A5-9130-D9F2-9D9C-802CD8E85774}"/>
              </a:ext>
            </a:extLst>
          </p:cNvPr>
          <p:cNvSpPr txBox="1"/>
          <p:nvPr/>
        </p:nvSpPr>
        <p:spPr>
          <a:xfrm>
            <a:off x="2907985" y="5480053"/>
            <a:ext cx="4300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Expression vs control (VIC)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72D5F-741B-A4A7-7653-C4F36E0E29DF}"/>
              </a:ext>
            </a:extLst>
          </p:cNvPr>
          <p:cNvSpPr txBox="1"/>
          <p:nvPr/>
        </p:nvSpPr>
        <p:spPr>
          <a:xfrm>
            <a:off x="5745216" y="1201964"/>
            <a:ext cx="13204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Protein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74DC45-A1DF-071E-ABC8-7AE22406777B}"/>
              </a:ext>
            </a:extLst>
          </p:cNvPr>
          <p:cNvSpPr/>
          <p:nvPr/>
        </p:nvSpPr>
        <p:spPr>
          <a:xfrm>
            <a:off x="-41097" y="6372088"/>
            <a:ext cx="9226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Bouhaddou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 et al. (2022) </a:t>
            </a: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bioRxiv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 2022.10.19.512927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1A8F5-2644-A874-20CD-B04582CB5653}"/>
              </a:ext>
            </a:extLst>
          </p:cNvPr>
          <p:cNvCxnSpPr>
            <a:cxnSpLocks/>
          </p:cNvCxnSpPr>
          <p:nvPr/>
        </p:nvCxnSpPr>
        <p:spPr>
          <a:xfrm flipH="1">
            <a:off x="7451399" y="3771511"/>
            <a:ext cx="900000" cy="0"/>
          </a:xfrm>
          <a:prstGeom prst="straightConnector1">
            <a:avLst/>
          </a:prstGeom>
          <a:ln w="7620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ACE20E6F-7494-6834-091D-4D992546BEF8}"/>
              </a:ext>
            </a:extLst>
          </p:cNvPr>
          <p:cNvSpPr/>
          <p:nvPr/>
        </p:nvSpPr>
        <p:spPr>
          <a:xfrm>
            <a:off x="729471" y="1812502"/>
            <a:ext cx="382928" cy="1788858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A0309D8A-C77E-3406-6369-DCFC018C2913}"/>
              </a:ext>
            </a:extLst>
          </p:cNvPr>
          <p:cNvSpPr/>
          <p:nvPr/>
        </p:nvSpPr>
        <p:spPr>
          <a:xfrm>
            <a:off x="721657" y="3941663"/>
            <a:ext cx="382928" cy="1063950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7C8DE-1739-CBF4-F808-6CF9B7B25722}"/>
              </a:ext>
            </a:extLst>
          </p:cNvPr>
          <p:cNvSpPr txBox="1"/>
          <p:nvPr/>
        </p:nvSpPr>
        <p:spPr>
          <a:xfrm rot="16200000">
            <a:off x="-567567" y="2352845"/>
            <a:ext cx="2005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Other VOCs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FDA9B-9EAB-507C-2C40-A5FAAB7F8E7A}"/>
              </a:ext>
            </a:extLst>
          </p:cNvPr>
          <p:cNvSpPr txBox="1"/>
          <p:nvPr/>
        </p:nvSpPr>
        <p:spPr>
          <a:xfrm rot="16200000">
            <a:off x="-310316" y="4311155"/>
            <a:ext cx="1490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13178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Some clues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EDD76-8F06-5473-F13D-67F633F40A01}"/>
              </a:ext>
            </a:extLst>
          </p:cNvPr>
          <p:cNvSpPr txBox="1"/>
          <p:nvPr/>
        </p:nvSpPr>
        <p:spPr>
          <a:xfrm>
            <a:off x="2383972" y="647966"/>
            <a:ext cx="4504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Interferon stimulated 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15CEF-15B6-0FDC-3F71-EF04A79619F6}"/>
              </a:ext>
            </a:extLst>
          </p:cNvPr>
          <p:cNvSpPr txBox="1"/>
          <p:nvPr/>
        </p:nvSpPr>
        <p:spPr>
          <a:xfrm>
            <a:off x="3339347" y="1164905"/>
            <a:ext cx="864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RNA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145A5-9130-D9F2-9D9C-802CD8E85774}"/>
              </a:ext>
            </a:extLst>
          </p:cNvPr>
          <p:cNvSpPr txBox="1"/>
          <p:nvPr/>
        </p:nvSpPr>
        <p:spPr>
          <a:xfrm>
            <a:off x="3339993" y="4544324"/>
            <a:ext cx="3076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Expression vs BA.1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72D5F-741B-A4A7-7653-C4F36E0E29DF}"/>
              </a:ext>
            </a:extLst>
          </p:cNvPr>
          <p:cNvSpPr txBox="1"/>
          <p:nvPr/>
        </p:nvSpPr>
        <p:spPr>
          <a:xfrm>
            <a:off x="5755975" y="1108365"/>
            <a:ext cx="13204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Protein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CE20E6F-7494-6834-091D-4D992546BEF8}"/>
              </a:ext>
            </a:extLst>
          </p:cNvPr>
          <p:cNvSpPr/>
          <p:nvPr/>
        </p:nvSpPr>
        <p:spPr>
          <a:xfrm>
            <a:off x="1153888" y="2552558"/>
            <a:ext cx="382928" cy="1543032"/>
          </a:xfrm>
          <a:prstGeom prst="leftBrace">
            <a:avLst/>
          </a:prstGeom>
          <a:ln w="57150">
            <a:solidFill>
              <a:srgbClr val="821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7C8DE-1739-CBF4-F808-6CF9B7B25722}"/>
              </a:ext>
            </a:extLst>
          </p:cNvPr>
          <p:cNvSpPr txBox="1"/>
          <p:nvPr/>
        </p:nvSpPr>
        <p:spPr>
          <a:xfrm rot="16200000">
            <a:off x="-143150" y="3092901"/>
            <a:ext cx="2005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8217B2"/>
                </a:solidFill>
              </a:rPr>
              <a:t>Other VOCs</a:t>
            </a:r>
          </a:p>
        </p:txBody>
      </p:sp>
      <p:pic>
        <p:nvPicPr>
          <p:cNvPr id="5" name="Picture 4" descr="A graph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BE6FCDA-EDC1-0883-071E-31D746047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4" y="1779556"/>
            <a:ext cx="5845612" cy="2814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A783CF-CD60-B4D8-5007-08EB3BAF8A4C}"/>
              </a:ext>
            </a:extLst>
          </p:cNvPr>
          <p:cNvSpPr txBox="1"/>
          <p:nvPr/>
        </p:nvSpPr>
        <p:spPr>
          <a:xfrm>
            <a:off x="0" y="54362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4"/>
                </a:solidFill>
              </a:rPr>
              <a:t>Perhaps BA.1 was well-adapted to the innate immunity of an immunocompromised host?</a:t>
            </a:r>
          </a:p>
        </p:txBody>
      </p:sp>
    </p:spTree>
    <p:extLst>
      <p:ext uri="{BB962C8B-B14F-4D97-AF65-F5344CB8AC3E}">
        <p14:creationId xmlns:p14="http://schemas.microsoft.com/office/powerpoint/2010/main" val="37992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6F155C-DC91-7BEE-429A-30EB21B6B16B}"/>
              </a:ext>
            </a:extLst>
          </p:cNvPr>
          <p:cNvSpPr/>
          <p:nvPr/>
        </p:nvSpPr>
        <p:spPr>
          <a:xfrm>
            <a:off x="0" y="5495827"/>
            <a:ext cx="9144000" cy="136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216748-5693-8EB9-C824-3BE630B1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" y="5804305"/>
            <a:ext cx="1439497" cy="7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B11350-5F86-910E-E449-A5859BF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4" y="5697118"/>
            <a:ext cx="2046027" cy="8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atural Environment Research Council (NERC) – UKRI">
            <a:extLst>
              <a:ext uri="{FF2B5EF4-FFF2-40B4-BE49-F238E27FC236}">
                <a16:creationId xmlns:a16="http://schemas.microsoft.com/office/drawing/2014/main" id="{E1922A92-1F7E-55C7-A1B6-191647EB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78" y="5713449"/>
            <a:ext cx="1113222" cy="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versity of Bath Logo PNG Transparent – Brands Logos">
            <a:extLst>
              <a:ext uri="{FF2B5EF4-FFF2-40B4-BE49-F238E27FC236}">
                <a16:creationId xmlns:a16="http://schemas.microsoft.com/office/drawing/2014/main" id="{3C9885BA-B4CC-4C3F-C471-BA32EFAA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78" y="5804305"/>
            <a:ext cx="1614390" cy="6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449F73-2DE3-FA2B-8F0F-7F74CEE5D6E8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Acknowledgements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0E8788-32BB-A012-9484-A321862C2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3" y="5776627"/>
            <a:ext cx="2237921" cy="775103"/>
          </a:xfrm>
          <a:prstGeom prst="rect">
            <a:avLst/>
          </a:prstGeom>
        </p:spPr>
      </p:pic>
      <p:pic>
        <p:nvPicPr>
          <p:cNvPr id="3" name="Picture 2" descr="Cameron Smith">
            <a:extLst>
              <a:ext uri="{FF2B5EF4-FFF2-40B4-BE49-F238E27FC236}">
                <a16:creationId xmlns:a16="http://schemas.microsoft.com/office/drawing/2014/main" id="{028F9606-539F-667B-7266-FBA914A20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17685"/>
          <a:stretch/>
        </p:blipFill>
        <p:spPr bwMode="auto">
          <a:xfrm>
            <a:off x="515008" y="1872699"/>
            <a:ext cx="1608957" cy="19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E9645-25CF-4713-3746-ACA8EAC9AD40}"/>
              </a:ext>
            </a:extLst>
          </p:cNvPr>
          <p:cNvSpPr txBox="1"/>
          <p:nvPr/>
        </p:nvSpPr>
        <p:spPr>
          <a:xfrm>
            <a:off x="406031" y="3815960"/>
            <a:ext cx="182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Cameron Smith</a:t>
            </a:r>
          </a:p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(Postdoc, now at Oxford)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CB0125D-A701-0108-C666-255F590B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01" y="1627676"/>
            <a:ext cx="5536268" cy="26114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3241A9-A9FF-49A6-E019-A777632740E1}"/>
              </a:ext>
            </a:extLst>
          </p:cNvPr>
          <p:cNvSpPr/>
          <p:nvPr/>
        </p:nvSpPr>
        <p:spPr>
          <a:xfrm>
            <a:off x="-82193" y="4335984"/>
            <a:ext cx="9226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Smith &amp; Ashby (2023) </a:t>
            </a: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Evol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. Med. Pub. Health. 11:90-100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6F155C-DC91-7BEE-429A-30EB21B6B16B}"/>
              </a:ext>
            </a:extLst>
          </p:cNvPr>
          <p:cNvSpPr/>
          <p:nvPr/>
        </p:nvSpPr>
        <p:spPr>
          <a:xfrm>
            <a:off x="0" y="5495827"/>
            <a:ext cx="9144000" cy="136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Image result for leverhulm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12" y="11886207"/>
            <a:ext cx="226856" cy="1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216748-5693-8EB9-C824-3BE630B1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" y="5804305"/>
            <a:ext cx="1439497" cy="7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B11350-5F86-910E-E449-A5859BF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4" y="5697118"/>
            <a:ext cx="2046027" cy="8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atural Environment Research Council (NERC) – UKRI">
            <a:extLst>
              <a:ext uri="{FF2B5EF4-FFF2-40B4-BE49-F238E27FC236}">
                <a16:creationId xmlns:a16="http://schemas.microsoft.com/office/drawing/2014/main" id="{E1922A92-1F7E-55C7-A1B6-191647EB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78" y="5713449"/>
            <a:ext cx="1113222" cy="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versity of Bath Logo PNG Transparent – Brands Logos">
            <a:extLst>
              <a:ext uri="{FF2B5EF4-FFF2-40B4-BE49-F238E27FC236}">
                <a16:creationId xmlns:a16="http://schemas.microsoft.com/office/drawing/2014/main" id="{3C9885BA-B4CC-4C3F-C471-BA32EFAA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78" y="5804305"/>
            <a:ext cx="1614390" cy="6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449F73-2DE3-FA2B-8F0F-7F74CEE5D6E8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Acknowledgements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0E8788-32BB-A012-9484-A321862C2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3" y="5776627"/>
            <a:ext cx="2237921" cy="775103"/>
          </a:xfrm>
          <a:prstGeom prst="rect">
            <a:avLst/>
          </a:prstGeom>
        </p:spPr>
      </p:pic>
      <p:pic>
        <p:nvPicPr>
          <p:cNvPr id="3" name="Picture 2" descr="Cameron Smith">
            <a:extLst>
              <a:ext uri="{FF2B5EF4-FFF2-40B4-BE49-F238E27FC236}">
                <a16:creationId xmlns:a16="http://schemas.microsoft.com/office/drawing/2014/main" id="{028F9606-539F-667B-7266-FBA914A20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17685"/>
          <a:stretch/>
        </p:blipFill>
        <p:spPr bwMode="auto">
          <a:xfrm>
            <a:off x="515008" y="1872699"/>
            <a:ext cx="1608957" cy="19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E9645-25CF-4713-3746-ACA8EAC9AD40}"/>
              </a:ext>
            </a:extLst>
          </p:cNvPr>
          <p:cNvSpPr txBox="1"/>
          <p:nvPr/>
        </p:nvSpPr>
        <p:spPr>
          <a:xfrm>
            <a:off x="406031" y="3815960"/>
            <a:ext cx="182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Cameron Smith</a:t>
            </a:r>
          </a:p>
          <a:p>
            <a:pPr algn="ctr"/>
            <a:r>
              <a:rPr lang="en-GB" dirty="0">
                <a:solidFill>
                  <a:srgbClr val="565656"/>
                </a:solidFill>
                <a:latin typeface="Avenir Book"/>
              </a:rPr>
              <a:t>(Postdoc, now at Oxford)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CB0125D-A701-0108-C666-255F590B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01" y="1627676"/>
            <a:ext cx="5536268" cy="26114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3241A9-A9FF-49A6-E019-A777632740E1}"/>
              </a:ext>
            </a:extLst>
          </p:cNvPr>
          <p:cNvSpPr/>
          <p:nvPr/>
        </p:nvSpPr>
        <p:spPr>
          <a:xfrm>
            <a:off x="-82193" y="4335984"/>
            <a:ext cx="9226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Smith &amp; Ashby (2023) </a:t>
            </a:r>
            <a:r>
              <a:rPr lang="en-GB" sz="2000" i="1" dirty="0" err="1">
                <a:solidFill>
                  <a:srgbClr val="1273A8"/>
                </a:solidFill>
                <a:latin typeface="Avenir Next LT Pro" panose="020B0504020202020204" pitchFamily="34" charset="0"/>
              </a:rPr>
              <a:t>Evol</a:t>
            </a:r>
            <a:r>
              <a:rPr lang="en-GB" sz="2000" i="1" dirty="0">
                <a:solidFill>
                  <a:srgbClr val="1273A8"/>
                </a:solidFill>
                <a:latin typeface="Avenir Next LT Pro" panose="020B0504020202020204" pitchFamily="34" charset="0"/>
              </a:rPr>
              <a:t>. Med. Pub. Health. 11:90-100</a:t>
            </a:r>
            <a:endParaRPr lang="en-US" sz="2000" i="1" dirty="0">
              <a:solidFill>
                <a:srgbClr val="1273A8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A05F727-46F0-3AD9-4A60-64EB3898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Box 422">
            <a:extLst>
              <a:ext uri="{FF2B5EF4-FFF2-40B4-BE49-F238E27FC236}">
                <a16:creationId xmlns:a16="http://schemas.microsoft.com/office/drawing/2014/main" id="{641B5EFE-F571-573E-23D7-B1007981DCBE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pic>
        <p:nvPicPr>
          <p:cNvPr id="5" name="Picture 4" descr="A blue and purple chart&#10;&#10;Description automatically generated with medium confidence">
            <a:extLst>
              <a:ext uri="{FF2B5EF4-FFF2-40B4-BE49-F238E27FC236}">
                <a16:creationId xmlns:a16="http://schemas.microsoft.com/office/drawing/2014/main" id="{7630B403-91D2-798F-5151-5D6170B0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7" y="1598111"/>
            <a:ext cx="8353625" cy="42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Box 422">
            <a:extLst>
              <a:ext uri="{FF2B5EF4-FFF2-40B4-BE49-F238E27FC236}">
                <a16:creationId xmlns:a16="http://schemas.microsoft.com/office/drawing/2014/main" id="{641B5EFE-F571-573E-23D7-B1007981DCBE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628EA-3724-FC78-FF91-06198C825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8921" r="14786" b="10085"/>
          <a:stretch/>
        </p:blipFill>
        <p:spPr>
          <a:xfrm>
            <a:off x="2020974" y="729015"/>
            <a:ext cx="5102051" cy="58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  <a:endParaRPr lang="en-US" sz="3375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Picture 3" descr="A white and black grid on a blue background&#10;&#10;Description automatically generated">
            <a:extLst>
              <a:ext uri="{FF2B5EF4-FFF2-40B4-BE49-F238E27FC236}">
                <a16:creationId xmlns:a16="http://schemas.microsoft.com/office/drawing/2014/main" id="{F2DADE22-2566-8038-FD41-2E920348A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321707"/>
            <a:ext cx="7061200" cy="534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2D167-B54B-9372-9CDA-4F218AD0E5C5}"/>
              </a:ext>
            </a:extLst>
          </p:cNvPr>
          <p:cNvSpPr txBox="1"/>
          <p:nvPr/>
        </p:nvSpPr>
        <p:spPr>
          <a:xfrm>
            <a:off x="6193025" y="2009679"/>
            <a:ext cx="157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Delta?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D0639-DBCC-BD74-34CA-516AD13DE2AB}"/>
              </a:ext>
            </a:extLst>
          </p:cNvPr>
          <p:cNvSpPr txBox="1"/>
          <p:nvPr/>
        </p:nvSpPr>
        <p:spPr>
          <a:xfrm>
            <a:off x="1311233" y="935645"/>
            <a:ext cx="168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Omicron?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363DD3-F00C-CE0A-BE3C-5BA1CD7E4CBD}"/>
              </a:ext>
            </a:extLst>
          </p:cNvPr>
          <p:cNvCxnSpPr/>
          <p:nvPr/>
        </p:nvCxnSpPr>
        <p:spPr>
          <a:xfrm flipH="1">
            <a:off x="5747657" y="2416629"/>
            <a:ext cx="642257" cy="413657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E1C6DB-5274-98D1-7508-184F2C7E7A75}"/>
              </a:ext>
            </a:extLst>
          </p:cNvPr>
          <p:cNvCxnSpPr>
            <a:cxnSpLocks/>
          </p:cNvCxnSpPr>
          <p:nvPr/>
        </p:nvCxnSpPr>
        <p:spPr>
          <a:xfrm>
            <a:off x="2873829" y="1321707"/>
            <a:ext cx="620485" cy="365579"/>
          </a:xfrm>
          <a:prstGeom prst="straightConnector1">
            <a:avLst/>
          </a:prstGeom>
          <a:ln w="57150">
            <a:solidFill>
              <a:srgbClr val="821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3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7120A0B-9873-5F4C-B3DA-B26F1926857F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Where did omicron come from?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F6ADB-ED66-6A2A-B1C6-F0F9E02DBDC7}"/>
              </a:ext>
            </a:extLst>
          </p:cNvPr>
          <p:cNvSpPr txBox="1"/>
          <p:nvPr/>
        </p:nvSpPr>
        <p:spPr>
          <a:xfrm>
            <a:off x="6250000" y="4132393"/>
            <a:ext cx="2375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Immuno-compromised host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7B3B2-B888-8F11-4720-16F0C8458D96}"/>
              </a:ext>
            </a:extLst>
          </p:cNvPr>
          <p:cNvSpPr txBox="1"/>
          <p:nvPr/>
        </p:nvSpPr>
        <p:spPr>
          <a:xfrm>
            <a:off x="3651594" y="4132393"/>
            <a:ext cx="1840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Isolated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16353-00ED-36B6-1DD9-EECE1D33AF1F}"/>
              </a:ext>
            </a:extLst>
          </p:cNvPr>
          <p:cNvSpPr txBox="1"/>
          <p:nvPr/>
        </p:nvSpPr>
        <p:spPr>
          <a:xfrm>
            <a:off x="848139" y="4132393"/>
            <a:ext cx="1574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217B2"/>
                </a:solidFill>
              </a:rPr>
              <a:t>Animal host</a:t>
            </a:r>
          </a:p>
        </p:txBody>
      </p:sp>
      <p:pic>
        <p:nvPicPr>
          <p:cNvPr id="8" name="Picture 7" descr="A blue and purple cartoon character&#10;&#10;Description automatically generated">
            <a:extLst>
              <a:ext uri="{FF2B5EF4-FFF2-40B4-BE49-F238E27FC236}">
                <a16:creationId xmlns:a16="http://schemas.microsoft.com/office/drawing/2014/main" id="{4CE981FC-A5DB-AE74-7959-438F28234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49" y="1219542"/>
            <a:ext cx="3375201" cy="33752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16D472-A6D1-E2B1-40D5-29E1B9D451F7}"/>
              </a:ext>
            </a:extLst>
          </p:cNvPr>
          <p:cNvGrpSpPr>
            <a:grpSpLocks noChangeAspect="1"/>
          </p:cNvGrpSpPr>
          <p:nvPr/>
        </p:nvGrpSpPr>
        <p:grpSpPr>
          <a:xfrm>
            <a:off x="3407312" y="1663254"/>
            <a:ext cx="2329375" cy="2329375"/>
            <a:chOff x="3543997" y="1710540"/>
            <a:chExt cx="2031224" cy="2031224"/>
          </a:xfrm>
        </p:grpSpPr>
        <p:sp>
          <p:nvSpPr>
            <p:cNvPr id="16" name="Doughnut 15">
              <a:extLst>
                <a:ext uri="{FF2B5EF4-FFF2-40B4-BE49-F238E27FC236}">
                  <a16:creationId xmlns:a16="http://schemas.microsoft.com/office/drawing/2014/main" id="{33BF13CD-C912-5640-432E-37D6CDAEA4DF}"/>
                </a:ext>
              </a:extLst>
            </p:cNvPr>
            <p:cNvSpPr/>
            <p:nvPr/>
          </p:nvSpPr>
          <p:spPr>
            <a:xfrm>
              <a:off x="3543997" y="1710540"/>
              <a:ext cx="2031224" cy="2031224"/>
            </a:xfrm>
            <a:prstGeom prst="donut">
              <a:avLst>
                <a:gd name="adj" fmla="val 7418"/>
              </a:avLst>
            </a:prstGeom>
            <a:solidFill>
              <a:srgbClr val="1273A8"/>
            </a:solidFill>
            <a:ln>
              <a:solidFill>
                <a:srgbClr val="1273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A group of blue characters with pink stars&#10;&#10;Description automatically generated">
              <a:extLst>
                <a:ext uri="{FF2B5EF4-FFF2-40B4-BE49-F238E27FC236}">
                  <a16:creationId xmlns:a16="http://schemas.microsoft.com/office/drawing/2014/main" id="{0A51A6B4-B61E-A286-0307-DE3BBA18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910" y="1839117"/>
              <a:ext cx="1711982" cy="1711982"/>
            </a:xfrm>
            <a:prstGeom prst="rect">
              <a:avLst/>
            </a:prstGeom>
          </p:spPr>
        </p:pic>
      </p:grpSp>
      <p:pic>
        <p:nvPicPr>
          <p:cNvPr id="22" name="Picture 21" descr="A blue cartoon character with purple stars on it&#10;&#10;Description automatically generated">
            <a:extLst>
              <a:ext uri="{FF2B5EF4-FFF2-40B4-BE49-F238E27FC236}">
                <a16:creationId xmlns:a16="http://schemas.microsoft.com/office/drawing/2014/main" id="{1D71F25F-9078-59EA-B96E-AE2292C53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47" y="1449689"/>
            <a:ext cx="3375201" cy="33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A3628-AF9F-41AB-5362-869451CF4452}"/>
              </a:ext>
            </a:extLst>
          </p:cNvPr>
          <p:cNvSpPr txBox="1"/>
          <p:nvPr/>
        </p:nvSpPr>
        <p:spPr>
          <a:xfrm>
            <a:off x="0" y="0"/>
            <a:ext cx="9144000" cy="611706"/>
          </a:xfrm>
          <a:prstGeom prst="rect">
            <a:avLst/>
          </a:prstGeom>
          <a:solidFill>
            <a:srgbClr val="1273A8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500" b="1" cap="small">
                <a:solidFill>
                  <a:srgbClr val="565656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375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Evolution in prolonged infections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74487-8CE2-B582-858B-CF7B3E075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 b="48571"/>
          <a:stretch/>
        </p:blipFill>
        <p:spPr bwMode="auto">
          <a:xfrm>
            <a:off x="534948" y="851862"/>
            <a:ext cx="8074104" cy="54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92A0C-426E-844A-5139-208855253B16}"/>
              </a:ext>
            </a:extLst>
          </p:cNvPr>
          <p:cNvSpPr txBox="1"/>
          <p:nvPr/>
        </p:nvSpPr>
        <p:spPr>
          <a:xfrm>
            <a:off x="598714" y="6457890"/>
            <a:ext cx="854528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2000" i="1">
                <a:solidFill>
                  <a:srgbClr val="1273A8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Choi et </a:t>
            </a:r>
            <a:r>
              <a:rPr lang="en-US"/>
              <a:t>al (</a:t>
            </a:r>
            <a:r>
              <a:rPr lang="en-US" dirty="0"/>
              <a:t>2020) </a:t>
            </a:r>
            <a:r>
              <a:rPr lang="en-CA" dirty="0"/>
              <a:t>N </a:t>
            </a:r>
            <a:r>
              <a:rPr lang="en-CA" dirty="0" err="1"/>
              <a:t>Engl</a:t>
            </a:r>
            <a:r>
              <a:rPr lang="en-CA" dirty="0"/>
              <a:t> J </a:t>
            </a:r>
            <a:r>
              <a:rPr lang="en-CA"/>
              <a:t>Med 383:2291-2293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8117B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31187</TotalTime>
  <Words>506</Words>
  <Application>Microsoft Macintosh PowerPoint</Application>
  <PresentationFormat>On-screen Show (4:3)</PresentationFormat>
  <Paragraphs>124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Book</vt:lpstr>
      <vt:lpstr>Avenir Next LT Pro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Ashby</dc:creator>
  <cp:lastModifiedBy>Ben Ashby</cp:lastModifiedBy>
  <cp:revision>11</cp:revision>
  <dcterms:created xsi:type="dcterms:W3CDTF">2019-09-12T11:27:36Z</dcterms:created>
  <dcterms:modified xsi:type="dcterms:W3CDTF">2023-11-16T02:32:15Z</dcterms:modified>
</cp:coreProperties>
</file>