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44"/>
  </p:notesMasterIdLst>
  <p:sldIdLst>
    <p:sldId id="256" r:id="rId5"/>
    <p:sldId id="306" r:id="rId6"/>
    <p:sldId id="309" r:id="rId7"/>
    <p:sldId id="413" r:id="rId8"/>
    <p:sldId id="331" r:id="rId9"/>
    <p:sldId id="414" r:id="rId10"/>
    <p:sldId id="333" r:id="rId11"/>
    <p:sldId id="339" r:id="rId12"/>
    <p:sldId id="373" r:id="rId13"/>
    <p:sldId id="343" r:id="rId14"/>
    <p:sldId id="374" r:id="rId15"/>
    <p:sldId id="341" r:id="rId16"/>
    <p:sldId id="372" r:id="rId17"/>
    <p:sldId id="411" r:id="rId18"/>
    <p:sldId id="344" r:id="rId19"/>
    <p:sldId id="375" r:id="rId20"/>
    <p:sldId id="257" r:id="rId21"/>
    <p:sldId id="380" r:id="rId22"/>
    <p:sldId id="402" r:id="rId23"/>
    <p:sldId id="379" r:id="rId24"/>
    <p:sldId id="392" r:id="rId25"/>
    <p:sldId id="393" r:id="rId26"/>
    <p:sldId id="394" r:id="rId27"/>
    <p:sldId id="403" r:id="rId28"/>
    <p:sldId id="383" r:id="rId29"/>
    <p:sldId id="387" r:id="rId30"/>
    <p:sldId id="389" r:id="rId31"/>
    <p:sldId id="404" r:id="rId32"/>
    <p:sldId id="386" r:id="rId33"/>
    <p:sldId id="381" r:id="rId34"/>
    <p:sldId id="376" r:id="rId35"/>
    <p:sldId id="382" r:id="rId36"/>
    <p:sldId id="377" r:id="rId37"/>
    <p:sldId id="405" r:id="rId38"/>
    <p:sldId id="270" r:id="rId39"/>
    <p:sldId id="396" r:id="rId40"/>
    <p:sldId id="397" r:id="rId41"/>
    <p:sldId id="398" r:id="rId42"/>
    <p:sldId id="39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108686C-F82B-4312-8734-6A77E61B56B5}">
          <p14:sldIdLst>
            <p14:sldId id="256"/>
            <p14:sldId id="306"/>
            <p14:sldId id="309"/>
            <p14:sldId id="413"/>
            <p14:sldId id="331"/>
            <p14:sldId id="414"/>
            <p14:sldId id="333"/>
            <p14:sldId id="339"/>
            <p14:sldId id="373"/>
            <p14:sldId id="343"/>
            <p14:sldId id="374"/>
            <p14:sldId id="341"/>
            <p14:sldId id="372"/>
            <p14:sldId id="411"/>
            <p14:sldId id="344"/>
            <p14:sldId id="375"/>
            <p14:sldId id="257"/>
            <p14:sldId id="380"/>
            <p14:sldId id="402"/>
            <p14:sldId id="379"/>
            <p14:sldId id="392"/>
            <p14:sldId id="393"/>
            <p14:sldId id="394"/>
            <p14:sldId id="403"/>
            <p14:sldId id="383"/>
            <p14:sldId id="387"/>
            <p14:sldId id="389"/>
            <p14:sldId id="404"/>
            <p14:sldId id="386"/>
            <p14:sldId id="381"/>
            <p14:sldId id="376"/>
            <p14:sldId id="382"/>
            <p14:sldId id="377"/>
            <p14:sldId id="405"/>
            <p14:sldId id="270"/>
            <p14:sldId id="396"/>
            <p14:sldId id="397"/>
            <p14:sldId id="398"/>
            <p14:sldId id="3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3E95"/>
    <a:srgbClr val="DB5D00"/>
    <a:srgbClr val="2054FC"/>
    <a:srgbClr val="5959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EC883B-348C-42B1-A768-8636D0807E1D}" v="4" dt="2022-06-06T18:35:08.1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52" autoAdjust="0"/>
    <p:restoredTop sz="92225" autoAdjust="0"/>
  </p:normalViewPr>
  <p:slideViewPr>
    <p:cSldViewPr snapToGrid="0">
      <p:cViewPr varScale="1">
        <p:scale>
          <a:sx n="105" d="100"/>
          <a:sy n="105" d="100"/>
        </p:scale>
        <p:origin x="3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e Islam" userId="87d0a0b7-46ce-4f5f-bbcc-77829ac608bc" providerId="ADAL" clId="{D6EC883B-348C-42B1-A768-8636D0807E1D}"/>
    <pc:docChg chg="custSel addSld delSld modSld sldOrd modSection">
      <pc:chgData name="Jesse Islam" userId="87d0a0b7-46ce-4f5f-bbcc-77829ac608bc" providerId="ADAL" clId="{D6EC883B-348C-42B1-A768-8636D0807E1D}" dt="2022-06-06T18:49:32.719" v="242" actId="14100"/>
      <pc:docMkLst>
        <pc:docMk/>
      </pc:docMkLst>
      <pc:sldChg chg="modSp mod">
        <pc:chgData name="Jesse Islam" userId="87d0a0b7-46ce-4f5f-bbcc-77829ac608bc" providerId="ADAL" clId="{D6EC883B-348C-42B1-A768-8636D0807E1D}" dt="2022-06-06T18:29:50.259" v="221" actId="20577"/>
        <pc:sldMkLst>
          <pc:docMk/>
          <pc:sldMk cId="984961805" sldId="257"/>
        </pc:sldMkLst>
        <pc:spChg chg="mod">
          <ac:chgData name="Jesse Islam" userId="87d0a0b7-46ce-4f5f-bbcc-77829ac608bc" providerId="ADAL" clId="{D6EC883B-348C-42B1-A768-8636D0807E1D}" dt="2022-06-06T18:29:50.259" v="221" actId="20577"/>
          <ac:spMkLst>
            <pc:docMk/>
            <pc:sldMk cId="984961805" sldId="257"/>
            <ac:spMk id="3" creationId="{72ECD8CA-3401-4886-AAFA-604EA5E4D209}"/>
          </ac:spMkLst>
        </pc:spChg>
      </pc:sldChg>
      <pc:sldChg chg="add">
        <pc:chgData name="Jesse Islam" userId="87d0a0b7-46ce-4f5f-bbcc-77829ac608bc" providerId="ADAL" clId="{D6EC883B-348C-42B1-A768-8636D0807E1D}" dt="2022-06-06T17:53:58.508" v="23"/>
        <pc:sldMkLst>
          <pc:docMk/>
          <pc:sldMk cId="3451324615" sldId="306"/>
        </pc:sldMkLst>
      </pc:sldChg>
      <pc:sldChg chg="modSp add mod">
        <pc:chgData name="Jesse Islam" userId="87d0a0b7-46ce-4f5f-bbcc-77829ac608bc" providerId="ADAL" clId="{D6EC883B-348C-42B1-A768-8636D0807E1D}" dt="2022-06-06T17:56:37.168" v="49" actId="20577"/>
        <pc:sldMkLst>
          <pc:docMk/>
          <pc:sldMk cId="3623557736" sldId="309"/>
        </pc:sldMkLst>
        <pc:spChg chg="mod">
          <ac:chgData name="Jesse Islam" userId="87d0a0b7-46ce-4f5f-bbcc-77829ac608bc" providerId="ADAL" clId="{D6EC883B-348C-42B1-A768-8636D0807E1D}" dt="2022-06-06T17:56:37.168" v="49" actId="20577"/>
          <ac:spMkLst>
            <pc:docMk/>
            <pc:sldMk cId="3623557736" sldId="309"/>
            <ac:spMk id="2" creationId="{E40AC789-CB81-45C8-A91B-B689F95767A9}"/>
          </ac:spMkLst>
        </pc:spChg>
      </pc:sldChg>
      <pc:sldChg chg="del">
        <pc:chgData name="Jesse Islam" userId="87d0a0b7-46ce-4f5f-bbcc-77829ac608bc" providerId="ADAL" clId="{D6EC883B-348C-42B1-A768-8636D0807E1D}" dt="2022-06-06T18:01:32.864" v="50" actId="47"/>
        <pc:sldMkLst>
          <pc:docMk/>
          <pc:sldMk cId="1782422995" sldId="335"/>
        </pc:sldMkLst>
      </pc:sldChg>
      <pc:sldChg chg="del">
        <pc:chgData name="Jesse Islam" userId="87d0a0b7-46ce-4f5f-bbcc-77829ac608bc" providerId="ADAL" clId="{D6EC883B-348C-42B1-A768-8636D0807E1D}" dt="2022-06-06T18:01:32.864" v="50" actId="47"/>
        <pc:sldMkLst>
          <pc:docMk/>
          <pc:sldMk cId="160290099" sldId="340"/>
        </pc:sldMkLst>
      </pc:sldChg>
      <pc:sldChg chg="modSp mod">
        <pc:chgData name="Jesse Islam" userId="87d0a0b7-46ce-4f5f-bbcc-77829ac608bc" providerId="ADAL" clId="{D6EC883B-348C-42B1-A768-8636D0807E1D}" dt="2022-06-06T18:28:26.976" v="214" actId="1076"/>
        <pc:sldMkLst>
          <pc:docMk/>
          <pc:sldMk cId="2748169892" sldId="341"/>
        </pc:sldMkLst>
        <pc:spChg chg="mod">
          <ac:chgData name="Jesse Islam" userId="87d0a0b7-46ce-4f5f-bbcc-77829ac608bc" providerId="ADAL" clId="{D6EC883B-348C-42B1-A768-8636D0807E1D}" dt="2022-06-06T18:28:26.976" v="214" actId="1076"/>
          <ac:spMkLst>
            <pc:docMk/>
            <pc:sldMk cId="2748169892" sldId="341"/>
            <ac:spMk id="8" creationId="{F4DB8EB3-8A55-4D45-9F96-01CE6C27F7FA}"/>
          </ac:spMkLst>
        </pc:spChg>
      </pc:sldChg>
      <pc:sldChg chg="del">
        <pc:chgData name="Jesse Islam" userId="87d0a0b7-46ce-4f5f-bbcc-77829ac608bc" providerId="ADAL" clId="{D6EC883B-348C-42B1-A768-8636D0807E1D}" dt="2022-06-06T17:54:06.421" v="24" actId="47"/>
        <pc:sldMkLst>
          <pc:docMk/>
          <pc:sldMk cId="299260734" sldId="346"/>
        </pc:sldMkLst>
      </pc:sldChg>
      <pc:sldChg chg="del">
        <pc:chgData name="Jesse Islam" userId="87d0a0b7-46ce-4f5f-bbcc-77829ac608bc" providerId="ADAL" clId="{D6EC883B-348C-42B1-A768-8636D0807E1D}" dt="2022-06-06T17:54:06.421" v="24" actId="47"/>
        <pc:sldMkLst>
          <pc:docMk/>
          <pc:sldMk cId="37807590" sldId="370"/>
        </pc:sldMkLst>
      </pc:sldChg>
      <pc:sldChg chg="modSp mod">
        <pc:chgData name="Jesse Islam" userId="87d0a0b7-46ce-4f5f-bbcc-77829ac608bc" providerId="ADAL" clId="{D6EC883B-348C-42B1-A768-8636D0807E1D}" dt="2022-06-06T18:27:52.836" v="212" actId="20577"/>
        <pc:sldMkLst>
          <pc:docMk/>
          <pc:sldMk cId="2891013531" sldId="374"/>
        </pc:sldMkLst>
        <pc:spChg chg="mod">
          <ac:chgData name="Jesse Islam" userId="87d0a0b7-46ce-4f5f-bbcc-77829ac608bc" providerId="ADAL" clId="{D6EC883B-348C-42B1-A768-8636D0807E1D}" dt="2022-06-06T18:27:52.836" v="212" actId="20577"/>
          <ac:spMkLst>
            <pc:docMk/>
            <pc:sldMk cId="2891013531" sldId="374"/>
            <ac:spMk id="129" creationId="{F75486C1-2769-4114-9291-28921B5E9E38}"/>
          </ac:spMkLst>
        </pc:spChg>
      </pc:sldChg>
      <pc:sldChg chg="ord">
        <pc:chgData name="Jesse Islam" userId="87d0a0b7-46ce-4f5f-bbcc-77829ac608bc" providerId="ADAL" clId="{D6EC883B-348C-42B1-A768-8636D0807E1D}" dt="2022-06-06T17:47:17.068" v="22"/>
        <pc:sldMkLst>
          <pc:docMk/>
          <pc:sldMk cId="2379999672" sldId="375"/>
        </pc:sldMkLst>
      </pc:sldChg>
      <pc:sldChg chg="addSp delSp modSp mod">
        <pc:chgData name="Jesse Islam" userId="87d0a0b7-46ce-4f5f-bbcc-77829ac608bc" providerId="ADAL" clId="{D6EC883B-348C-42B1-A768-8636D0807E1D}" dt="2022-06-06T17:43:30.694" v="16" actId="1076"/>
        <pc:sldMkLst>
          <pc:docMk/>
          <pc:sldMk cId="2869547760" sldId="376"/>
        </pc:sldMkLst>
        <pc:picChg chg="add mod">
          <ac:chgData name="Jesse Islam" userId="87d0a0b7-46ce-4f5f-bbcc-77829ac608bc" providerId="ADAL" clId="{D6EC883B-348C-42B1-A768-8636D0807E1D}" dt="2022-06-06T17:43:30.694" v="16" actId="1076"/>
          <ac:picMkLst>
            <pc:docMk/>
            <pc:sldMk cId="2869547760" sldId="376"/>
            <ac:picMk id="4" creationId="{4F9DBF27-CB77-D831-AD3D-1941B657D7CA}"/>
          </ac:picMkLst>
        </pc:picChg>
        <pc:picChg chg="del">
          <ac:chgData name="Jesse Islam" userId="87d0a0b7-46ce-4f5f-bbcc-77829ac608bc" providerId="ADAL" clId="{D6EC883B-348C-42B1-A768-8636D0807E1D}" dt="2022-06-06T17:43:22.352" v="13" actId="478"/>
          <ac:picMkLst>
            <pc:docMk/>
            <pc:sldMk cId="2869547760" sldId="376"/>
            <ac:picMk id="6" creationId="{F4E510AB-6D4B-4BE1-BA38-03D351F61EB6}"/>
          </ac:picMkLst>
        </pc:picChg>
      </pc:sldChg>
      <pc:sldChg chg="addSp delSp modSp mod">
        <pc:chgData name="Jesse Islam" userId="87d0a0b7-46ce-4f5f-bbcc-77829ac608bc" providerId="ADAL" clId="{D6EC883B-348C-42B1-A768-8636D0807E1D}" dt="2022-06-06T17:46:05.789" v="20" actId="1076"/>
        <pc:sldMkLst>
          <pc:docMk/>
          <pc:sldMk cId="743216451" sldId="377"/>
        </pc:sldMkLst>
        <pc:picChg chg="add mod">
          <ac:chgData name="Jesse Islam" userId="87d0a0b7-46ce-4f5f-bbcc-77829ac608bc" providerId="ADAL" clId="{D6EC883B-348C-42B1-A768-8636D0807E1D}" dt="2022-06-06T17:46:05.789" v="20" actId="1076"/>
          <ac:picMkLst>
            <pc:docMk/>
            <pc:sldMk cId="743216451" sldId="377"/>
            <ac:picMk id="4" creationId="{9AF09A7B-C9E8-26C8-97F7-4C0F88E815D3}"/>
          </ac:picMkLst>
        </pc:picChg>
        <pc:picChg chg="del">
          <ac:chgData name="Jesse Islam" userId="87d0a0b7-46ce-4f5f-bbcc-77829ac608bc" providerId="ADAL" clId="{D6EC883B-348C-42B1-A768-8636D0807E1D}" dt="2022-06-06T17:45:56.176" v="17" actId="478"/>
          <ac:picMkLst>
            <pc:docMk/>
            <pc:sldMk cId="743216451" sldId="377"/>
            <ac:picMk id="6" creationId="{FCC75BB8-FF8D-4A95-A333-FE77FEB4C372}"/>
          </ac:picMkLst>
        </pc:picChg>
      </pc:sldChg>
      <pc:sldChg chg="delSp mod">
        <pc:chgData name="Jesse Islam" userId="87d0a0b7-46ce-4f5f-bbcc-77829ac608bc" providerId="ADAL" clId="{D6EC883B-348C-42B1-A768-8636D0807E1D}" dt="2022-06-06T18:15:51.103" v="59" actId="478"/>
        <pc:sldMkLst>
          <pc:docMk/>
          <pc:sldMk cId="3298594246" sldId="382"/>
        </pc:sldMkLst>
        <pc:picChg chg="del">
          <ac:chgData name="Jesse Islam" userId="87d0a0b7-46ce-4f5f-bbcc-77829ac608bc" providerId="ADAL" clId="{D6EC883B-348C-42B1-A768-8636D0807E1D}" dt="2022-06-06T18:15:51.103" v="59" actId="478"/>
          <ac:picMkLst>
            <pc:docMk/>
            <pc:sldMk cId="3298594246" sldId="382"/>
            <ac:picMk id="12" creationId="{13701D71-A77D-4E55-A3B5-C68B2BB00743}"/>
          </ac:picMkLst>
        </pc:picChg>
      </pc:sldChg>
      <pc:sldChg chg="modSp mod">
        <pc:chgData name="Jesse Islam" userId="87d0a0b7-46ce-4f5f-bbcc-77829ac608bc" providerId="ADAL" clId="{D6EC883B-348C-42B1-A768-8636D0807E1D}" dt="2022-06-06T18:12:06.817" v="58" actId="20577"/>
        <pc:sldMkLst>
          <pc:docMk/>
          <pc:sldMk cId="4144987105" sldId="383"/>
        </pc:sldMkLst>
        <pc:spChg chg="mod">
          <ac:chgData name="Jesse Islam" userId="87d0a0b7-46ce-4f5f-bbcc-77829ac608bc" providerId="ADAL" clId="{D6EC883B-348C-42B1-A768-8636D0807E1D}" dt="2022-06-06T18:12:06.817" v="58" actId="20577"/>
          <ac:spMkLst>
            <pc:docMk/>
            <pc:sldMk cId="4144987105" sldId="383"/>
            <ac:spMk id="2" creationId="{E15918A7-6268-4207-A5BC-50E4FBE00F24}"/>
          </ac:spMkLst>
        </pc:spChg>
      </pc:sldChg>
      <pc:sldChg chg="modSp mod">
        <pc:chgData name="Jesse Islam" userId="87d0a0b7-46ce-4f5f-bbcc-77829ac608bc" providerId="ADAL" clId="{D6EC883B-348C-42B1-A768-8636D0807E1D}" dt="2022-06-06T18:49:32.719" v="242" actId="14100"/>
        <pc:sldMkLst>
          <pc:docMk/>
          <pc:sldMk cId="278834391" sldId="387"/>
        </pc:sldMkLst>
        <pc:spChg chg="mod">
          <ac:chgData name="Jesse Islam" userId="87d0a0b7-46ce-4f5f-bbcc-77829ac608bc" providerId="ADAL" clId="{D6EC883B-348C-42B1-A768-8636D0807E1D}" dt="2022-06-06T18:49:32.719" v="242" actId="14100"/>
          <ac:spMkLst>
            <pc:docMk/>
            <pc:sldMk cId="278834391" sldId="387"/>
            <ac:spMk id="5" creationId="{E591B52B-9DB1-4306-A36C-A30E1B936F39}"/>
          </ac:spMkLst>
        </pc:spChg>
      </pc:sldChg>
      <pc:sldChg chg="modSp add mod">
        <pc:chgData name="Jesse Islam" userId="87d0a0b7-46ce-4f5f-bbcc-77829ac608bc" providerId="ADAL" clId="{D6EC883B-348C-42B1-A768-8636D0807E1D}" dt="2022-06-06T18:35:52.108" v="240" actId="20577"/>
        <pc:sldMkLst>
          <pc:docMk/>
          <pc:sldMk cId="604591527" sldId="390"/>
        </pc:sldMkLst>
        <pc:spChg chg="mod">
          <ac:chgData name="Jesse Islam" userId="87d0a0b7-46ce-4f5f-bbcc-77829ac608bc" providerId="ADAL" clId="{D6EC883B-348C-42B1-A768-8636D0807E1D}" dt="2022-06-06T18:35:52.108" v="240" actId="20577"/>
          <ac:spMkLst>
            <pc:docMk/>
            <pc:sldMk cId="604591527" sldId="390"/>
            <ac:spMk id="3" creationId="{72ECD8CA-3401-4886-AAFA-604EA5E4D209}"/>
          </ac:spMkLst>
        </pc:spChg>
      </pc:sldChg>
      <pc:sldChg chg="addSp delSp modSp mod">
        <pc:chgData name="Jesse Islam" userId="87d0a0b7-46ce-4f5f-bbcc-77829ac608bc" providerId="ADAL" clId="{D6EC883B-348C-42B1-A768-8636D0807E1D}" dt="2022-06-06T17:41:52.536" v="12" actId="1076"/>
        <pc:sldMkLst>
          <pc:docMk/>
          <pc:sldMk cId="598968779" sldId="396"/>
        </pc:sldMkLst>
        <pc:picChg chg="add del mod">
          <ac:chgData name="Jesse Islam" userId="87d0a0b7-46ce-4f5f-bbcc-77829ac608bc" providerId="ADAL" clId="{D6EC883B-348C-42B1-A768-8636D0807E1D}" dt="2022-06-06T17:41:35.571" v="9" actId="478"/>
          <ac:picMkLst>
            <pc:docMk/>
            <pc:sldMk cId="598968779" sldId="396"/>
            <ac:picMk id="6" creationId="{A5AFABC8-8C0D-E294-AC32-C293B4FF31AE}"/>
          </ac:picMkLst>
        </pc:picChg>
        <pc:picChg chg="del">
          <ac:chgData name="Jesse Islam" userId="87d0a0b7-46ce-4f5f-bbcc-77829ac608bc" providerId="ADAL" clId="{D6EC883B-348C-42B1-A768-8636D0807E1D}" dt="2022-06-06T15:15:57.009" v="0" actId="478"/>
          <ac:picMkLst>
            <pc:docMk/>
            <pc:sldMk cId="598968779" sldId="396"/>
            <ac:picMk id="7" creationId="{C345F445-5FB7-42E7-B077-C69C648A9C10}"/>
          </ac:picMkLst>
        </pc:picChg>
        <pc:picChg chg="add mod">
          <ac:chgData name="Jesse Islam" userId="87d0a0b7-46ce-4f5f-bbcc-77829ac608bc" providerId="ADAL" clId="{D6EC883B-348C-42B1-A768-8636D0807E1D}" dt="2022-06-06T17:41:52.536" v="12" actId="1076"/>
          <ac:picMkLst>
            <pc:docMk/>
            <pc:sldMk cId="598968779" sldId="396"/>
            <ac:picMk id="9" creationId="{04A94D4C-F79E-58D0-4544-A485E1521FD5}"/>
          </ac:picMkLst>
        </pc:picChg>
      </pc:sldChg>
      <pc:sldChg chg="addSp delSp modSp mod">
        <pc:chgData name="Jesse Islam" userId="87d0a0b7-46ce-4f5f-bbcc-77829ac608bc" providerId="ADAL" clId="{D6EC883B-348C-42B1-A768-8636D0807E1D}" dt="2022-06-06T17:40:33.290" v="8" actId="1076"/>
        <pc:sldMkLst>
          <pc:docMk/>
          <pc:sldMk cId="2784311884" sldId="398"/>
        </pc:sldMkLst>
        <pc:picChg chg="add mod">
          <ac:chgData name="Jesse Islam" userId="87d0a0b7-46ce-4f5f-bbcc-77829ac608bc" providerId="ADAL" clId="{D6EC883B-348C-42B1-A768-8636D0807E1D}" dt="2022-06-06T17:40:33.290" v="8" actId="1076"/>
          <ac:picMkLst>
            <pc:docMk/>
            <pc:sldMk cId="2784311884" sldId="398"/>
            <ac:picMk id="6" creationId="{A196FE41-46F0-7936-6C6C-F05D7DE6F087}"/>
          </ac:picMkLst>
        </pc:picChg>
        <pc:picChg chg="del">
          <ac:chgData name="Jesse Islam" userId="87d0a0b7-46ce-4f5f-bbcc-77829ac608bc" providerId="ADAL" clId="{D6EC883B-348C-42B1-A768-8636D0807E1D}" dt="2022-06-06T17:40:24.705" v="5" actId="478"/>
          <ac:picMkLst>
            <pc:docMk/>
            <pc:sldMk cId="2784311884" sldId="398"/>
            <ac:picMk id="7" creationId="{EFD96D99-6F09-4A1A-BF33-B286205E2315}"/>
          </ac:picMkLst>
        </pc:picChg>
      </pc:sldChg>
      <pc:sldChg chg="del">
        <pc:chgData name="Jesse Islam" userId="87d0a0b7-46ce-4f5f-bbcc-77829ac608bc" providerId="ADAL" clId="{D6EC883B-348C-42B1-A768-8636D0807E1D}" dt="2022-06-06T17:37:13.789" v="4" actId="47"/>
        <pc:sldMkLst>
          <pc:docMk/>
          <pc:sldMk cId="4220536265" sldId="399"/>
        </pc:sldMkLst>
      </pc:sldChg>
      <pc:sldChg chg="del">
        <pc:chgData name="Jesse Islam" userId="87d0a0b7-46ce-4f5f-bbcc-77829ac608bc" providerId="ADAL" clId="{D6EC883B-348C-42B1-A768-8636D0807E1D}" dt="2022-06-06T18:08:27.776" v="54" actId="47"/>
        <pc:sldMkLst>
          <pc:docMk/>
          <pc:sldMk cId="2621004020" sldId="401"/>
        </pc:sldMkLst>
      </pc:sldChg>
      <pc:sldChg chg="del">
        <pc:chgData name="Jesse Islam" userId="87d0a0b7-46ce-4f5f-bbcc-77829ac608bc" providerId="ADAL" clId="{D6EC883B-348C-42B1-A768-8636D0807E1D}" dt="2022-06-06T17:37:13.789" v="4" actId="47"/>
        <pc:sldMkLst>
          <pc:docMk/>
          <pc:sldMk cId="1748966430" sldId="407"/>
        </pc:sldMkLst>
      </pc:sldChg>
      <pc:sldChg chg="del">
        <pc:chgData name="Jesse Islam" userId="87d0a0b7-46ce-4f5f-bbcc-77829ac608bc" providerId="ADAL" clId="{D6EC883B-348C-42B1-A768-8636D0807E1D}" dt="2022-06-06T18:01:32.864" v="50" actId="47"/>
        <pc:sldMkLst>
          <pc:docMk/>
          <pc:sldMk cId="4175498241" sldId="410"/>
        </pc:sldMkLst>
      </pc:sldChg>
      <pc:sldChg chg="del ord">
        <pc:chgData name="Jesse Islam" userId="87d0a0b7-46ce-4f5f-bbcc-77829ac608bc" providerId="ADAL" clId="{D6EC883B-348C-42B1-A768-8636D0807E1D}" dt="2022-06-06T18:05:47.400" v="53" actId="47"/>
        <pc:sldMkLst>
          <pc:docMk/>
          <pc:sldMk cId="1562523388" sldId="412"/>
        </pc:sldMkLst>
      </pc:sldChg>
      <pc:sldChg chg="add">
        <pc:chgData name="Jesse Islam" userId="87d0a0b7-46ce-4f5f-bbcc-77829ac608bc" providerId="ADAL" clId="{D6EC883B-348C-42B1-A768-8636D0807E1D}" dt="2022-06-06T17:53:58.508" v="23"/>
        <pc:sldMkLst>
          <pc:docMk/>
          <pc:sldMk cId="453298880" sldId="413"/>
        </pc:sldMkLst>
      </pc:sldChg>
      <pc:sldChg chg="delSp modSp new mod">
        <pc:chgData name="Jesse Islam" userId="87d0a0b7-46ce-4f5f-bbcc-77829ac608bc" providerId="ADAL" clId="{D6EC883B-348C-42B1-A768-8636D0807E1D}" dt="2022-06-06T18:25:18.004" v="163" actId="20577"/>
        <pc:sldMkLst>
          <pc:docMk/>
          <pc:sldMk cId="802015385" sldId="414"/>
        </pc:sldMkLst>
        <pc:spChg chg="mod">
          <ac:chgData name="Jesse Islam" userId="87d0a0b7-46ce-4f5f-bbcc-77829ac608bc" providerId="ADAL" clId="{D6EC883B-348C-42B1-A768-8636D0807E1D}" dt="2022-06-06T18:25:18.004" v="163" actId="20577"/>
          <ac:spMkLst>
            <pc:docMk/>
            <pc:sldMk cId="802015385" sldId="414"/>
            <ac:spMk id="2" creationId="{BFC85EA0-D578-42C6-ACFF-A60515ACB8EF}"/>
          </ac:spMkLst>
        </pc:spChg>
        <pc:spChg chg="del">
          <ac:chgData name="Jesse Islam" userId="87d0a0b7-46ce-4f5f-bbcc-77829ac608bc" providerId="ADAL" clId="{D6EC883B-348C-42B1-A768-8636D0807E1D}" dt="2022-06-06T18:24:31.939" v="103" actId="478"/>
          <ac:spMkLst>
            <pc:docMk/>
            <pc:sldMk cId="802015385" sldId="414"/>
            <ac:spMk id="3" creationId="{6EFB6F58-7710-AF91-DDC8-D089B6174A9D}"/>
          </ac:spMkLst>
        </pc:spChg>
      </pc:sldChg>
      <pc:sldChg chg="new del">
        <pc:chgData name="Jesse Islam" userId="87d0a0b7-46ce-4f5f-bbcc-77829ac608bc" providerId="ADAL" clId="{D6EC883B-348C-42B1-A768-8636D0807E1D}" dt="2022-06-06T18:19:42.632" v="62" actId="47"/>
        <pc:sldMkLst>
          <pc:docMk/>
          <pc:sldMk cId="3084846409" sldId="41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9D8F8-4558-47E0-8A56-C389B155ACE7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62AF2-0EEF-41CA-A868-E14E55B9C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32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62AF2-0EEF-41CA-A868-E14E55B9C6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72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Resize time</a:t>
            </a:r>
          </a:p>
          <a:p>
            <a:endParaRPr lang="en-US" dirty="0"/>
          </a:p>
          <a:p>
            <a:r>
              <a:rPr lang="en-US" dirty="0"/>
              <a:t>Prob of experiencing event, use %</a:t>
            </a:r>
          </a:p>
          <a:p>
            <a:endParaRPr lang="en-US" dirty="0"/>
          </a:p>
          <a:p>
            <a:r>
              <a:rPr lang="en-US" dirty="0"/>
              <a:t>WHY DO WE CARE**** </a:t>
            </a:r>
          </a:p>
          <a:p>
            <a:endParaRPr lang="en-US" dirty="0"/>
          </a:p>
          <a:p>
            <a:r>
              <a:rPr lang="en-US" dirty="0"/>
              <a:t>Can I explain why we want a smooth curve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EB185-D55C-49C8-9DBC-5783F09110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2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Resize time</a:t>
            </a:r>
          </a:p>
          <a:p>
            <a:endParaRPr lang="en-US" dirty="0"/>
          </a:p>
          <a:p>
            <a:r>
              <a:rPr lang="en-US" dirty="0"/>
              <a:t>Prob of experiencing event, use %</a:t>
            </a:r>
          </a:p>
          <a:p>
            <a:endParaRPr lang="en-US" dirty="0"/>
          </a:p>
          <a:p>
            <a:r>
              <a:rPr lang="en-US" dirty="0"/>
              <a:t>WHY DO WE CARE**** </a:t>
            </a:r>
          </a:p>
          <a:p>
            <a:endParaRPr lang="en-US" dirty="0"/>
          </a:p>
          <a:p>
            <a:r>
              <a:rPr lang="en-US" dirty="0"/>
              <a:t>Can I explain why we want a smooth curve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EB185-D55C-49C8-9DBC-5783F09110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37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 the notation matches the equations</a:t>
            </a:r>
          </a:p>
          <a:p>
            <a:r>
              <a:rPr lang="en-US" dirty="0"/>
              <a:t>Small x</a:t>
            </a:r>
          </a:p>
          <a:p>
            <a:endParaRPr lang="en-US" dirty="0"/>
          </a:p>
          <a:p>
            <a:r>
              <a:rPr lang="en-US" dirty="0"/>
              <a:t>BASELINE HAZARD DESCT</a:t>
            </a:r>
          </a:p>
          <a:p>
            <a:r>
              <a:rPr lang="en-US" dirty="0"/>
              <a:t>H0(t)</a:t>
            </a:r>
          </a:p>
          <a:p>
            <a:endParaRPr lang="en-US" dirty="0"/>
          </a:p>
          <a:p>
            <a:r>
              <a:rPr lang="en-US" dirty="0"/>
              <a:t>Example of time varying effects: male female * time</a:t>
            </a:r>
          </a:p>
          <a:p>
            <a:r>
              <a:rPr lang="en-US" dirty="0"/>
              <a:t>Is a baseline hazard constant with time.</a:t>
            </a:r>
          </a:p>
          <a:p>
            <a:r>
              <a:rPr lang="en-US" dirty="0"/>
              <a:t>Constant hazard</a:t>
            </a:r>
          </a:p>
          <a:p>
            <a:r>
              <a:rPr lang="en-US" dirty="0"/>
              <a:t>Non constant hazard</a:t>
            </a:r>
          </a:p>
          <a:p>
            <a:r>
              <a:rPr lang="en-US" dirty="0"/>
              <a:t>Time varying effects that can make your hazard non constant.</a:t>
            </a:r>
          </a:p>
          <a:p>
            <a:r>
              <a:rPr lang="en-US" dirty="0"/>
              <a:t>Breast cancer – non-constant hazard but is still proportional.</a:t>
            </a:r>
          </a:p>
          <a:p>
            <a:r>
              <a:rPr lang="en-US" dirty="0"/>
              <a:t>Time varying effects accelerate hazard.</a:t>
            </a:r>
          </a:p>
          <a:p>
            <a:endParaRPr lang="en-US" dirty="0"/>
          </a:p>
          <a:p>
            <a:r>
              <a:rPr lang="en-US" dirty="0"/>
              <a:t>Time-varying covariates, non-constant hazards.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EB185-D55C-49C8-9DBC-5783F09110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87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 the notation matches the equations</a:t>
            </a:r>
          </a:p>
          <a:p>
            <a:r>
              <a:rPr lang="en-US" dirty="0"/>
              <a:t>Small x</a:t>
            </a:r>
          </a:p>
          <a:p>
            <a:endParaRPr lang="en-US" dirty="0"/>
          </a:p>
          <a:p>
            <a:r>
              <a:rPr lang="en-US" dirty="0"/>
              <a:t>BASELINE HAZARD DESCT</a:t>
            </a:r>
          </a:p>
          <a:p>
            <a:r>
              <a:rPr lang="en-US" dirty="0"/>
              <a:t>H0(t)</a:t>
            </a:r>
          </a:p>
          <a:p>
            <a:endParaRPr lang="en-US" dirty="0"/>
          </a:p>
          <a:p>
            <a:r>
              <a:rPr lang="en-US" dirty="0"/>
              <a:t>Example of time varying effects: male female * time</a:t>
            </a:r>
          </a:p>
          <a:p>
            <a:r>
              <a:rPr lang="en-US" dirty="0"/>
              <a:t>Is a baseline hazard constant with time.</a:t>
            </a:r>
          </a:p>
          <a:p>
            <a:r>
              <a:rPr lang="en-US" dirty="0"/>
              <a:t>Constant hazard</a:t>
            </a:r>
          </a:p>
          <a:p>
            <a:r>
              <a:rPr lang="en-US" dirty="0"/>
              <a:t>Non constant hazard</a:t>
            </a:r>
          </a:p>
          <a:p>
            <a:r>
              <a:rPr lang="en-US" dirty="0"/>
              <a:t>Time varying effects that can make your hazard non constant.</a:t>
            </a:r>
          </a:p>
          <a:p>
            <a:r>
              <a:rPr lang="en-US" dirty="0"/>
              <a:t>Breast cancer – non-constant hazard but is still proportional.</a:t>
            </a:r>
          </a:p>
          <a:p>
            <a:r>
              <a:rPr lang="en-US" dirty="0"/>
              <a:t>Time varying effects accelerate hazard.</a:t>
            </a:r>
          </a:p>
          <a:p>
            <a:endParaRPr lang="en-US" dirty="0"/>
          </a:p>
          <a:p>
            <a:r>
              <a:rPr lang="en-US" dirty="0"/>
              <a:t>Time-varying covariates, non-constant hazards.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EB185-D55C-49C8-9DBC-5783F09110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22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interactions are important?</a:t>
            </a:r>
          </a:p>
          <a:p>
            <a:endParaRPr lang="en-US" dirty="0"/>
          </a:p>
          <a:p>
            <a:r>
              <a:rPr lang="en-US" dirty="0"/>
              <a:t>Infinite many solutions when N&lt;&lt;P  Picture of wide dataset*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EB185-D55C-49C8-9DBC-5783F09110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01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survival analysis? How is it done? Problem with Cox? As we get older risks change. This change is not necessarily linear.</a:t>
            </a:r>
          </a:p>
          <a:p>
            <a:endParaRPr lang="en-US" dirty="0"/>
          </a:p>
          <a:p>
            <a:r>
              <a:rPr lang="en-US" dirty="0"/>
              <a:t>Can we learn the actual form?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EB185-D55C-49C8-9DBC-5783F09110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12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***IMPUTATION STEPS?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62AF2-0EEF-41CA-A868-E14E55B9C63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6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MKI67: proliferation marker – higher expression in metastatic genes</a:t>
            </a:r>
          </a:p>
          <a:p>
            <a:r>
              <a:rPr lang="en-US" dirty="0"/>
              <a:t>EGFR: growth factor: causes over-proliferation in tumors if mutated</a:t>
            </a:r>
          </a:p>
          <a:p>
            <a:r>
              <a:rPr lang="en-US" dirty="0"/>
              <a:t>PGR: progesterone receptor: important for growth. If expression changes can cause abnormal growth</a:t>
            </a:r>
          </a:p>
          <a:p>
            <a:r>
              <a:rPr lang="en-US" dirty="0"/>
              <a:t>ERBB2: erythroblastic oncogene B – over expressed in breast cancer, lower survival, increased metastasis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62AF2-0EEF-41CA-A868-E14E55B9C63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14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Dwell on censoring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EB185-D55C-49C8-9DBC-5783F09110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20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How does censoring effect our statistics:</a:t>
            </a:r>
          </a:p>
          <a:p>
            <a:r>
              <a:rPr lang="en-US" dirty="0"/>
              <a:t>-  Can exclude them, but don’t have 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EB185-D55C-49C8-9DBC-5783F09110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24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 the notation matches the equations</a:t>
            </a:r>
          </a:p>
          <a:p>
            <a:r>
              <a:rPr lang="en-US" dirty="0"/>
              <a:t>Small x</a:t>
            </a:r>
          </a:p>
          <a:p>
            <a:endParaRPr lang="en-US" dirty="0"/>
          </a:p>
          <a:p>
            <a:r>
              <a:rPr lang="en-US" dirty="0"/>
              <a:t>BASELINE HAZARD DESCT</a:t>
            </a:r>
          </a:p>
          <a:p>
            <a:r>
              <a:rPr lang="en-US" dirty="0"/>
              <a:t>H0(t)</a:t>
            </a:r>
          </a:p>
          <a:p>
            <a:endParaRPr lang="en-US" dirty="0"/>
          </a:p>
          <a:p>
            <a:r>
              <a:rPr lang="en-US" dirty="0"/>
              <a:t>Example of time varying effects: male female * time</a:t>
            </a:r>
          </a:p>
          <a:p>
            <a:r>
              <a:rPr lang="en-US" dirty="0"/>
              <a:t>Is a baseline hazard constant with time.</a:t>
            </a:r>
          </a:p>
          <a:p>
            <a:r>
              <a:rPr lang="en-US" dirty="0"/>
              <a:t>Constant hazard</a:t>
            </a:r>
          </a:p>
          <a:p>
            <a:r>
              <a:rPr lang="en-US" dirty="0"/>
              <a:t>Non constant hazard</a:t>
            </a:r>
          </a:p>
          <a:p>
            <a:r>
              <a:rPr lang="en-US" dirty="0"/>
              <a:t>Time varying effects that can make your hazard non constant.</a:t>
            </a:r>
          </a:p>
          <a:p>
            <a:r>
              <a:rPr lang="en-US" dirty="0"/>
              <a:t>Breast cancer – non-constant hazard but is still proportional.</a:t>
            </a:r>
          </a:p>
          <a:p>
            <a:r>
              <a:rPr lang="en-US" dirty="0"/>
              <a:t>Time varying effects accelerate hazard.</a:t>
            </a:r>
          </a:p>
          <a:p>
            <a:endParaRPr lang="en-US" dirty="0"/>
          </a:p>
          <a:p>
            <a:r>
              <a:rPr lang="en-US" dirty="0"/>
              <a:t>Time-varying covariates, non-constant hazards.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EB185-D55C-49C8-9DBC-5783F09110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83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Resize time</a:t>
            </a:r>
          </a:p>
          <a:p>
            <a:endParaRPr lang="en-US" dirty="0"/>
          </a:p>
          <a:p>
            <a:r>
              <a:rPr lang="en-US" dirty="0"/>
              <a:t>Prob of experiencing event, use %</a:t>
            </a:r>
          </a:p>
          <a:p>
            <a:endParaRPr lang="en-US" dirty="0"/>
          </a:p>
          <a:p>
            <a:r>
              <a:rPr lang="en-US" dirty="0"/>
              <a:t>WHY DO WE CARE**** </a:t>
            </a:r>
          </a:p>
          <a:p>
            <a:endParaRPr lang="en-US" dirty="0"/>
          </a:p>
          <a:p>
            <a:r>
              <a:rPr lang="en-US" dirty="0"/>
              <a:t>Can I explain why we want a smooth curve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EB185-D55C-49C8-9DBC-5783F09110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05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Resize time</a:t>
            </a:r>
          </a:p>
          <a:p>
            <a:endParaRPr lang="en-US" dirty="0"/>
          </a:p>
          <a:p>
            <a:r>
              <a:rPr lang="en-US" dirty="0"/>
              <a:t>Prob of experiencing event, use %</a:t>
            </a:r>
          </a:p>
          <a:p>
            <a:endParaRPr lang="en-US" dirty="0"/>
          </a:p>
          <a:p>
            <a:r>
              <a:rPr lang="en-US" dirty="0"/>
              <a:t>WHY DO WE CARE**** </a:t>
            </a:r>
          </a:p>
          <a:p>
            <a:endParaRPr lang="en-US" dirty="0"/>
          </a:p>
          <a:p>
            <a:r>
              <a:rPr lang="en-US" dirty="0"/>
              <a:t>Can I explain why we want a smooth curve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EB185-D55C-49C8-9DBC-5783F09110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16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Resize time</a:t>
            </a:r>
          </a:p>
          <a:p>
            <a:endParaRPr lang="en-US" dirty="0"/>
          </a:p>
          <a:p>
            <a:r>
              <a:rPr lang="en-US" dirty="0"/>
              <a:t>Prob of experiencing event, use %</a:t>
            </a:r>
          </a:p>
          <a:p>
            <a:endParaRPr lang="en-US" dirty="0"/>
          </a:p>
          <a:p>
            <a:r>
              <a:rPr lang="en-US" dirty="0"/>
              <a:t>WHY DO WE CARE**** </a:t>
            </a:r>
          </a:p>
          <a:p>
            <a:endParaRPr lang="en-US" dirty="0"/>
          </a:p>
          <a:p>
            <a:r>
              <a:rPr lang="en-US" dirty="0"/>
              <a:t>Can I explain why we want a smooth curve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EB185-D55C-49C8-9DBC-5783F09110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07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Resize time</a:t>
            </a:r>
          </a:p>
          <a:p>
            <a:endParaRPr lang="en-US" dirty="0"/>
          </a:p>
          <a:p>
            <a:r>
              <a:rPr lang="en-US" dirty="0"/>
              <a:t>Prob of experiencing event, use %</a:t>
            </a:r>
          </a:p>
          <a:p>
            <a:endParaRPr lang="en-US" dirty="0"/>
          </a:p>
          <a:p>
            <a:r>
              <a:rPr lang="en-US" dirty="0"/>
              <a:t>WHY DO WE CARE**** </a:t>
            </a:r>
          </a:p>
          <a:p>
            <a:endParaRPr lang="en-US" dirty="0"/>
          </a:p>
          <a:p>
            <a:r>
              <a:rPr lang="en-US" dirty="0"/>
              <a:t>Can I explain why we want a smooth curve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EB185-D55C-49C8-9DBC-5783F09110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71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Resize time</a:t>
            </a:r>
          </a:p>
          <a:p>
            <a:endParaRPr lang="en-US" dirty="0"/>
          </a:p>
          <a:p>
            <a:r>
              <a:rPr lang="en-US" dirty="0"/>
              <a:t>Prob of experiencing event, use %</a:t>
            </a:r>
          </a:p>
          <a:p>
            <a:endParaRPr lang="en-US" dirty="0"/>
          </a:p>
          <a:p>
            <a:r>
              <a:rPr lang="en-US" dirty="0"/>
              <a:t>WHY DO WE CARE**** </a:t>
            </a:r>
          </a:p>
          <a:p>
            <a:endParaRPr lang="en-US" dirty="0"/>
          </a:p>
          <a:p>
            <a:r>
              <a:rPr lang="en-US" dirty="0"/>
              <a:t>Can I explain why we want a smooth curve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EB185-D55C-49C8-9DBC-5783F09110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71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A3720-DE91-4611-A925-9A8B4F02A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3EF5EB-A740-4DDC-AC43-3FB707412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04FAE-C7A0-4420-8801-D1EC24D30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E1B5-B745-49FB-99A2-E92E3015A375}" type="datetime1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00FA2-05F3-47B9-9936-4FD4364A7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F0EA-9C71-404A-AB08-908ECF730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C6E-2D63-4A65-85E9-D2CEA6F37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94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60CB3-724B-4019-BA85-06597734E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4993E1-643D-4227-B266-0C42B0255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AA3CD-2A0D-4A65-99F2-F47804AF7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FF54-73BE-4DEE-835F-142AD25A32C4}" type="datetime1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41B35-646E-4A29-AFCF-A3E40B169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9E3FA-BF4C-4A60-8168-E774724E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C6E-2D63-4A65-85E9-D2CEA6F37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8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24170E-4ED4-4C83-BE7E-C63DA602E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431A7E-05DA-4A88-A1A5-3BB51A23B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95F3C-ABC7-4CE0-AB91-F456BE41B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D59F-9EC1-4058-A292-7A625639A250}" type="datetime1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F91B5-2F35-42DA-9884-254BE8952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5A8BA-C209-4BFA-BEFF-E2B513A02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C6E-2D63-4A65-85E9-D2CEA6F37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3022B-818C-4B2F-9434-4E0CBC28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A9A1B-85FB-4870-A875-EB2C74CB3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F9158-0C16-40F9-B655-AC546D2B3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19013-658F-4DC3-A5AB-A03571071AC0}" type="datetime1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FD63A-6B4F-4DBD-9D60-7040A8131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96DF2-81A5-4508-8B8F-B507A46C8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C6E-2D63-4A65-85E9-D2CEA6F37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83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2AAD-8AAF-4D08-8A94-DE241524F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01A38-E38F-4734-8982-31A5EB5A0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60A2B-B45F-4954-8444-1CF8E5E53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580C-9017-48DB-879C-E1801408105E}" type="datetime1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FCF3C-6C9A-476C-9560-2FBE5E86F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92F70-BF02-4C19-A54A-70608265E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C6E-2D63-4A65-85E9-D2CEA6F37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2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7FB99-E34D-41D4-B9E4-1ABC2DE2D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4EF9C-AF74-440B-A09F-7A3D7E0DA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974621-6E31-46C7-95AA-FE3E11AB5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7113F4-ADBF-4C6C-84A7-95C7FB873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7555-FBEB-4101-B206-F72328F5B83C}" type="datetime1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C76DB8-25BD-43BF-A41A-7ED7192E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676357-BA83-4FB6-98A3-97D394133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C6E-2D63-4A65-85E9-D2CEA6F37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1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95143-CC1A-4DB1-AF82-56343E74A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59096-33FC-4AF6-8835-608A12A81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C31596-D569-4C4B-B555-C1F677CD5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CD1B34-5095-4CC8-9632-B7E4195D6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A2CFCF-ED26-436A-AE81-8F0AE5EBFA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A35538-19A5-42A0-BE24-F9642C690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60997-872A-4E68-A361-FE723D3A5C78}" type="datetime1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3690F6-584D-488B-84AF-ED2C990E7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A43C89-8EF8-4F83-9700-70C7643E0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C6E-2D63-4A65-85E9-D2CEA6F37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2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83200-2EF4-4C36-9270-343C731CE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E9927-ADE9-4799-8A46-81E557F88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E51C-3675-4387-9E4E-42D12D63555D}" type="datetime1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4CD3EB-7145-45F1-9E3E-A8FC3DED6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08E5B8-E9A1-42BF-A340-501763A66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C6E-2D63-4A65-85E9-D2CEA6F37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1177CE-C8F2-4164-A4EA-68208C3A5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1BD5-5125-42E6-BF25-376C4E20C663}" type="datetime1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A82763-57AE-4E90-A179-377AA5AFE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A2F0F-AA8A-4F8C-8546-FC5E7EFC8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C6E-2D63-4A65-85E9-D2CEA6F37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03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7C5A8-AC77-4419-9795-31C4FEF08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203C1-A60D-4D4E-8A3A-04F3740B5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CB3638-84CE-4085-977C-03293FF4F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35DA2-D930-4682-A862-08FB81B19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B404-AAD6-4379-A898-7088E0015BE7}" type="datetime1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C951B-F60C-4F25-8AD6-862E6EEA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F04B3-D93E-4C30-B4F7-BCE349E88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C6E-2D63-4A65-85E9-D2CEA6F37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71AAF-3123-4EB5-9705-BD945E89F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2695B7-C91F-4266-AE0B-13AA5D697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0F6600-BEEB-4069-BFFF-DABA26497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07946E-CC7E-4D65-B5DB-C67E38469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4C77-B830-4549-B87A-117F67EC92B6}" type="datetime1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C530A-8D3D-4749-A361-3ED77D4FD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A3EF9-96BA-41E6-8A61-4BE383639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C6E-2D63-4A65-85E9-D2CEA6F37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D7A64B-5458-4172-8B26-CE3085BD5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C9E2B-7347-41E3-A3C5-F33B5CEDC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1747-AE0C-4051-A3AB-232E9E2B6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53AAC-5A65-4FE2-85E1-C9B813DCC2DA}" type="datetime1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F13B2-D596-44C4-A23F-4BDD7CD4C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863AC-E6BB-4846-A1C6-1B5143374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1CC6E-2D63-4A65-85E9-D2CEA6F37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esse-Islam/cbnnManuscript" TargetMode="External"/><Relationship Id="rId2" Type="http://schemas.openxmlformats.org/officeDocument/2006/relationships/hyperlink" Target="https://github.com/Jesse-Islam/cbn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D74FA-332D-4554-AEA1-FF60E1009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6056" y="1041400"/>
            <a:ext cx="9979888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Case-Base Neural Networks: survival analysis with time-varying,</a:t>
            </a:r>
            <a:br>
              <a:rPr lang="en-US" dirty="0"/>
            </a:br>
            <a:r>
              <a:rPr lang="en-US" dirty="0"/>
              <a:t>higher-order interactions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86C480-A0D2-4F82-9354-E930B954F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214562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/>
              <a:t>Jesse Islam</a:t>
            </a:r>
          </a:p>
          <a:p>
            <a:r>
              <a:rPr lang="en-US" i="1" dirty="0"/>
              <a:t>Co-Authors:</a:t>
            </a:r>
          </a:p>
          <a:p>
            <a:r>
              <a:rPr lang="en-US" b="1" dirty="0"/>
              <a:t>Maxime Turgeon</a:t>
            </a:r>
          </a:p>
          <a:p>
            <a:r>
              <a:rPr lang="en-US" b="1" dirty="0"/>
              <a:t>Rob Sladek</a:t>
            </a:r>
          </a:p>
          <a:p>
            <a:r>
              <a:rPr lang="en-US" b="1" dirty="0"/>
              <a:t>Sahir Bhatnagar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C4126-627A-4B81-9D43-1EEC4E0BD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C6E-2D63-4A65-85E9-D2CEA6F376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36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E467DB-9CBC-47C4-B616-459174BC6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299" y="2088400"/>
            <a:ext cx="4439597" cy="33227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E420F1-AB95-41BB-B584-C3AD34EAD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Case-base sampling and logistic regression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2ED7CD9-F29C-4F74-A49C-BD5A6599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7E5D-EE00-4084-8E30-48728053E4B0}" type="slidenum">
              <a:rPr lang="en-US" smtClean="0"/>
              <a:t>10</a:t>
            </a:fld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75486C1-2769-4114-9291-28921B5E9E38}"/>
              </a:ext>
            </a:extLst>
          </p:cNvPr>
          <p:cNvSpPr txBox="1"/>
          <p:nvPr/>
        </p:nvSpPr>
        <p:spPr>
          <a:xfrm>
            <a:off x="9620674" y="4677814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054FC"/>
                </a:solidFill>
              </a:rPr>
              <a:t>b = # Blue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 = # Moments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CE74BF87-066D-4FB7-AC44-913A84766B36}"/>
              </a:ext>
            </a:extLst>
          </p:cNvPr>
          <p:cNvSpPr/>
          <p:nvPr/>
        </p:nvSpPr>
        <p:spPr>
          <a:xfrm>
            <a:off x="1996321" y="2219553"/>
            <a:ext cx="1645920" cy="537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1" name="Google Shape;159;p17">
            <a:extLst>
              <a:ext uri="{FF2B5EF4-FFF2-40B4-BE49-F238E27FC236}">
                <a16:creationId xmlns:a16="http://schemas.microsoft.com/office/drawing/2014/main" id="{4F5719FD-19BC-470E-BA3A-93EB9FEA6CF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1350" y="1921977"/>
            <a:ext cx="3701142" cy="3446604"/>
          </a:xfrm>
          <a:prstGeom prst="rect">
            <a:avLst/>
          </a:prstGeom>
          <a:solidFill>
            <a:srgbClr val="1A04BC"/>
          </a:solidFill>
          <a:ln>
            <a:solidFill>
              <a:schemeClr val="bg1"/>
            </a:solidFill>
          </a:ln>
        </p:spPr>
      </p:pic>
      <p:sp>
        <p:nvSpPr>
          <p:cNvPr id="132" name="Oval 131">
            <a:extLst>
              <a:ext uri="{FF2B5EF4-FFF2-40B4-BE49-F238E27FC236}">
                <a16:creationId xmlns:a16="http://schemas.microsoft.com/office/drawing/2014/main" id="{82B83544-1C8B-48A2-9D29-416895894865}"/>
              </a:ext>
            </a:extLst>
          </p:cNvPr>
          <p:cNvSpPr/>
          <p:nvPr/>
        </p:nvSpPr>
        <p:spPr>
          <a:xfrm>
            <a:off x="1594369" y="3201821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38DA8175-F653-44A1-B2B5-8AC770FC9991}"/>
              </a:ext>
            </a:extLst>
          </p:cNvPr>
          <p:cNvSpPr/>
          <p:nvPr/>
        </p:nvSpPr>
        <p:spPr>
          <a:xfrm>
            <a:off x="1950007" y="3201820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C5E6315B-9B2E-4FB9-B52F-4F3832352680}"/>
              </a:ext>
            </a:extLst>
          </p:cNvPr>
          <p:cNvSpPr/>
          <p:nvPr/>
        </p:nvSpPr>
        <p:spPr>
          <a:xfrm>
            <a:off x="1772188" y="3208319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437B2640-CF21-495F-908F-B297ABA1F3CA}"/>
              </a:ext>
            </a:extLst>
          </p:cNvPr>
          <p:cNvSpPr/>
          <p:nvPr/>
        </p:nvSpPr>
        <p:spPr>
          <a:xfrm>
            <a:off x="2150685" y="3208319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FBA23ECA-212F-4FDC-B76F-1A2BCA918466}"/>
              </a:ext>
            </a:extLst>
          </p:cNvPr>
          <p:cNvSpPr/>
          <p:nvPr/>
        </p:nvSpPr>
        <p:spPr>
          <a:xfrm>
            <a:off x="2301747" y="3201821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E746050D-2566-4274-A6C7-C672F7654CE8}"/>
              </a:ext>
            </a:extLst>
          </p:cNvPr>
          <p:cNvSpPr/>
          <p:nvPr/>
        </p:nvSpPr>
        <p:spPr>
          <a:xfrm>
            <a:off x="2479566" y="3208319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4BA391BA-0526-4714-85CC-EFBB6B7D9D87}"/>
              </a:ext>
            </a:extLst>
          </p:cNvPr>
          <p:cNvSpPr/>
          <p:nvPr/>
        </p:nvSpPr>
        <p:spPr>
          <a:xfrm>
            <a:off x="2813569" y="3848339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A68310A7-8C41-4B2C-BCCA-BDF0573342AF}"/>
              </a:ext>
            </a:extLst>
          </p:cNvPr>
          <p:cNvSpPr/>
          <p:nvPr/>
        </p:nvSpPr>
        <p:spPr>
          <a:xfrm>
            <a:off x="3169207" y="3848339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99CE06DC-F098-46CA-8D46-CC0E8A12338A}"/>
              </a:ext>
            </a:extLst>
          </p:cNvPr>
          <p:cNvSpPr/>
          <p:nvPr/>
        </p:nvSpPr>
        <p:spPr>
          <a:xfrm>
            <a:off x="2991363" y="3839597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BBF725B2-C5DF-4061-B3C7-B2B4C03D0F2B}"/>
              </a:ext>
            </a:extLst>
          </p:cNvPr>
          <p:cNvSpPr/>
          <p:nvPr/>
        </p:nvSpPr>
        <p:spPr>
          <a:xfrm>
            <a:off x="3369885" y="3839597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DBDCAC95-06DA-423A-A89E-4DBC60E3E3AF}"/>
              </a:ext>
            </a:extLst>
          </p:cNvPr>
          <p:cNvSpPr/>
          <p:nvPr/>
        </p:nvSpPr>
        <p:spPr>
          <a:xfrm>
            <a:off x="3520947" y="3848339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C56EE39E-078F-419C-9413-05A544A1C28B}"/>
              </a:ext>
            </a:extLst>
          </p:cNvPr>
          <p:cNvSpPr/>
          <p:nvPr/>
        </p:nvSpPr>
        <p:spPr>
          <a:xfrm>
            <a:off x="3698766" y="3839597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C131703F-901D-40C1-ABC9-C9FE96B83E0D}"/>
              </a:ext>
            </a:extLst>
          </p:cNvPr>
          <p:cNvSpPr/>
          <p:nvPr/>
        </p:nvSpPr>
        <p:spPr>
          <a:xfrm>
            <a:off x="2119570" y="384184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0C584B17-6D14-468D-9460-23CDAD95A092}"/>
              </a:ext>
            </a:extLst>
          </p:cNvPr>
          <p:cNvSpPr/>
          <p:nvPr/>
        </p:nvSpPr>
        <p:spPr>
          <a:xfrm>
            <a:off x="2320248" y="3848339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6A159D5B-3C70-4B9E-BFB5-926BFEF476E6}"/>
              </a:ext>
            </a:extLst>
          </p:cNvPr>
          <p:cNvSpPr/>
          <p:nvPr/>
        </p:nvSpPr>
        <p:spPr>
          <a:xfrm>
            <a:off x="2471310" y="3841841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0BE8AAA2-D827-435D-BFE8-EE4F2D5F83D1}"/>
              </a:ext>
            </a:extLst>
          </p:cNvPr>
          <p:cNvSpPr/>
          <p:nvPr/>
        </p:nvSpPr>
        <p:spPr>
          <a:xfrm>
            <a:off x="2649129" y="3848339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596D7824-950E-4421-B0C8-91669E9D864D}"/>
              </a:ext>
            </a:extLst>
          </p:cNvPr>
          <p:cNvSpPr/>
          <p:nvPr/>
        </p:nvSpPr>
        <p:spPr>
          <a:xfrm>
            <a:off x="2083063" y="4511022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8B0CDED0-8A5B-4D48-B51C-8C4F6C1DA3A5}"/>
              </a:ext>
            </a:extLst>
          </p:cNvPr>
          <p:cNvSpPr/>
          <p:nvPr/>
        </p:nvSpPr>
        <p:spPr>
          <a:xfrm>
            <a:off x="2438701" y="4511021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C2C0C0FC-F70C-4CC3-B550-FB25AF1DF120}"/>
              </a:ext>
            </a:extLst>
          </p:cNvPr>
          <p:cNvSpPr/>
          <p:nvPr/>
        </p:nvSpPr>
        <p:spPr>
          <a:xfrm>
            <a:off x="2260882" y="4517520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BEE28027-9CA8-4407-9067-218E49082AF9}"/>
              </a:ext>
            </a:extLst>
          </p:cNvPr>
          <p:cNvSpPr/>
          <p:nvPr/>
        </p:nvSpPr>
        <p:spPr>
          <a:xfrm>
            <a:off x="2639379" y="451752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0BEA2F56-4926-4E2A-BC23-6C36028A9324}"/>
              </a:ext>
            </a:extLst>
          </p:cNvPr>
          <p:cNvSpPr/>
          <p:nvPr/>
        </p:nvSpPr>
        <p:spPr>
          <a:xfrm>
            <a:off x="2790441" y="4511022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BDDC59E1-8D90-44C6-BC25-2AD38FD96A4E}"/>
              </a:ext>
            </a:extLst>
          </p:cNvPr>
          <p:cNvSpPr/>
          <p:nvPr/>
        </p:nvSpPr>
        <p:spPr>
          <a:xfrm>
            <a:off x="2968260" y="4517520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23912B6B-924F-4798-987E-2809079EAA82}"/>
              </a:ext>
            </a:extLst>
          </p:cNvPr>
          <p:cNvSpPr/>
          <p:nvPr/>
        </p:nvSpPr>
        <p:spPr>
          <a:xfrm>
            <a:off x="3130893" y="4511022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8A3CE469-84C6-454F-B4B2-6F6A90E8994F}"/>
              </a:ext>
            </a:extLst>
          </p:cNvPr>
          <p:cNvSpPr/>
          <p:nvPr/>
        </p:nvSpPr>
        <p:spPr>
          <a:xfrm>
            <a:off x="3486531" y="4511021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4B1BFDF2-CD37-420C-9E61-3D50FF9C411D}"/>
              </a:ext>
            </a:extLst>
          </p:cNvPr>
          <p:cNvSpPr/>
          <p:nvPr/>
        </p:nvSpPr>
        <p:spPr>
          <a:xfrm>
            <a:off x="3308712" y="451752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8818B749-7CE0-4DF0-9683-94FB7742687B}"/>
              </a:ext>
            </a:extLst>
          </p:cNvPr>
          <p:cNvSpPr/>
          <p:nvPr/>
        </p:nvSpPr>
        <p:spPr>
          <a:xfrm>
            <a:off x="3704934" y="4517520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5064A294-283A-4E0C-85AA-F3F5F2A98D2D}"/>
              </a:ext>
            </a:extLst>
          </p:cNvPr>
          <p:cNvSpPr/>
          <p:nvPr/>
        </p:nvSpPr>
        <p:spPr>
          <a:xfrm>
            <a:off x="3838271" y="4511022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FEAE8503-7733-4DA0-9E7F-7D4000E70156}"/>
              </a:ext>
            </a:extLst>
          </p:cNvPr>
          <p:cNvSpPr/>
          <p:nvPr/>
        </p:nvSpPr>
        <p:spPr>
          <a:xfrm>
            <a:off x="4016090" y="451752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54882068-B455-4B09-8DDF-45CBBCFBD667}"/>
              </a:ext>
            </a:extLst>
          </p:cNvPr>
          <p:cNvSpPr/>
          <p:nvPr/>
        </p:nvSpPr>
        <p:spPr>
          <a:xfrm>
            <a:off x="1516362" y="5105322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40BA554A-EC1D-43ED-BA51-9150780825A9}"/>
              </a:ext>
            </a:extLst>
          </p:cNvPr>
          <p:cNvSpPr/>
          <p:nvPr/>
        </p:nvSpPr>
        <p:spPr>
          <a:xfrm>
            <a:off x="1872000" y="5105321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831AAA36-9F1D-45DD-8001-4A325823D875}"/>
              </a:ext>
            </a:extLst>
          </p:cNvPr>
          <p:cNvSpPr/>
          <p:nvPr/>
        </p:nvSpPr>
        <p:spPr>
          <a:xfrm>
            <a:off x="1694181" y="511182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7BEAB4E0-94B9-461E-930E-2CFE4D7A9F77}"/>
              </a:ext>
            </a:extLst>
          </p:cNvPr>
          <p:cNvSpPr/>
          <p:nvPr/>
        </p:nvSpPr>
        <p:spPr>
          <a:xfrm>
            <a:off x="2072678" y="511182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E514A175-B196-4A34-960A-6B3A05A89E5C}"/>
              </a:ext>
            </a:extLst>
          </p:cNvPr>
          <p:cNvSpPr/>
          <p:nvPr/>
        </p:nvSpPr>
        <p:spPr>
          <a:xfrm>
            <a:off x="2223740" y="5105322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85DADA8C-BF3D-4533-8F9B-0793FE7A4EEC}"/>
              </a:ext>
            </a:extLst>
          </p:cNvPr>
          <p:cNvSpPr/>
          <p:nvPr/>
        </p:nvSpPr>
        <p:spPr>
          <a:xfrm>
            <a:off x="2401559" y="511182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AF3CBC-E828-47D1-8C7A-785DFD4172F9}"/>
              </a:ext>
            </a:extLst>
          </p:cNvPr>
          <p:cNvSpPr/>
          <p:nvPr/>
        </p:nvSpPr>
        <p:spPr>
          <a:xfrm>
            <a:off x="2571326" y="5106083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57108934-2C16-4078-943D-6E4C14B4DC8A}"/>
              </a:ext>
            </a:extLst>
          </p:cNvPr>
          <p:cNvSpPr/>
          <p:nvPr/>
        </p:nvSpPr>
        <p:spPr>
          <a:xfrm>
            <a:off x="2926964" y="5106082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A1F4F5D3-6B59-4452-93CF-A88B0B3E0BCF}"/>
              </a:ext>
            </a:extLst>
          </p:cNvPr>
          <p:cNvSpPr/>
          <p:nvPr/>
        </p:nvSpPr>
        <p:spPr>
          <a:xfrm>
            <a:off x="2749145" y="5112581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68B4A934-AA0C-4875-A4E3-892618805332}"/>
              </a:ext>
            </a:extLst>
          </p:cNvPr>
          <p:cNvSpPr/>
          <p:nvPr/>
        </p:nvSpPr>
        <p:spPr>
          <a:xfrm>
            <a:off x="3112402" y="5112581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C0A1BFFE-DA41-49DC-BC28-A273ACFE616C}"/>
              </a:ext>
            </a:extLst>
          </p:cNvPr>
          <p:cNvSpPr/>
          <p:nvPr/>
        </p:nvSpPr>
        <p:spPr>
          <a:xfrm>
            <a:off x="3278704" y="5106083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2FBEBA9-77D5-47F7-89E3-53E02BCE43CD}"/>
              </a:ext>
            </a:extLst>
          </p:cNvPr>
          <p:cNvSpPr/>
          <p:nvPr/>
        </p:nvSpPr>
        <p:spPr>
          <a:xfrm>
            <a:off x="3456523" y="5112581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14DDAA03-EA88-4B38-8489-B746D32ECF72}"/>
              </a:ext>
            </a:extLst>
          </p:cNvPr>
          <p:cNvSpPr/>
          <p:nvPr/>
        </p:nvSpPr>
        <p:spPr>
          <a:xfrm>
            <a:off x="3607146" y="5105321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09D905F-A740-42BE-8D90-7B37578A6F3C}"/>
              </a:ext>
            </a:extLst>
          </p:cNvPr>
          <p:cNvSpPr/>
          <p:nvPr/>
        </p:nvSpPr>
        <p:spPr>
          <a:xfrm>
            <a:off x="3899551" y="5105321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615F7E13-5CD5-4772-B90D-C4158A380DF9}"/>
              </a:ext>
            </a:extLst>
          </p:cNvPr>
          <p:cNvSpPr/>
          <p:nvPr/>
        </p:nvSpPr>
        <p:spPr>
          <a:xfrm>
            <a:off x="3736972" y="511182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6AD9C828-F39B-471B-B111-620823FB0324}"/>
              </a:ext>
            </a:extLst>
          </p:cNvPr>
          <p:cNvSpPr/>
          <p:nvPr/>
        </p:nvSpPr>
        <p:spPr>
          <a:xfrm>
            <a:off x="4100229" y="511182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F96BAD30-4EFC-49B0-A612-202EA6A3E4DE}"/>
              </a:ext>
            </a:extLst>
          </p:cNvPr>
          <p:cNvSpPr/>
          <p:nvPr/>
        </p:nvSpPr>
        <p:spPr>
          <a:xfrm>
            <a:off x="4251291" y="5105322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CEFD06CB-B58A-483B-A898-14E88E76F6B9}"/>
              </a:ext>
            </a:extLst>
          </p:cNvPr>
          <p:cNvSpPr/>
          <p:nvPr/>
        </p:nvSpPr>
        <p:spPr>
          <a:xfrm>
            <a:off x="4429110" y="511182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71EB2907-BBB7-4DA1-A6C8-3187F04D25C5}"/>
              </a:ext>
            </a:extLst>
          </p:cNvPr>
          <p:cNvSpPr/>
          <p:nvPr/>
        </p:nvSpPr>
        <p:spPr>
          <a:xfrm>
            <a:off x="1470643" y="260752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4D018F3F-5C61-4DA3-9270-EB1797D3F21B}"/>
              </a:ext>
            </a:extLst>
          </p:cNvPr>
          <p:cNvSpPr/>
          <p:nvPr/>
        </p:nvSpPr>
        <p:spPr>
          <a:xfrm>
            <a:off x="1826281" y="2607519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8C6DCCA3-65F0-45C1-BAEB-0B67F1170F50}"/>
              </a:ext>
            </a:extLst>
          </p:cNvPr>
          <p:cNvSpPr/>
          <p:nvPr/>
        </p:nvSpPr>
        <p:spPr>
          <a:xfrm>
            <a:off x="1648462" y="2614018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1ADCF128-5CB2-4A79-B802-CC6B6C757218}"/>
              </a:ext>
            </a:extLst>
          </p:cNvPr>
          <p:cNvSpPr/>
          <p:nvPr/>
        </p:nvSpPr>
        <p:spPr>
          <a:xfrm>
            <a:off x="1995726" y="2614018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43E50988-F8B7-49CA-B2AE-F415E31B4DA6}"/>
              </a:ext>
            </a:extLst>
          </p:cNvPr>
          <p:cNvSpPr/>
          <p:nvPr/>
        </p:nvSpPr>
        <p:spPr>
          <a:xfrm>
            <a:off x="4188774" y="451102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16FD71CB-E1E9-408C-B0AB-E84EAF9E6799}"/>
              </a:ext>
            </a:extLst>
          </p:cNvPr>
          <p:cNvSpPr/>
          <p:nvPr/>
        </p:nvSpPr>
        <p:spPr>
          <a:xfrm>
            <a:off x="4324590" y="4510403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43E45810-50BC-4950-8081-BC12D927C844}"/>
              </a:ext>
            </a:extLst>
          </p:cNvPr>
          <p:cNvSpPr/>
          <p:nvPr/>
        </p:nvSpPr>
        <p:spPr>
          <a:xfrm>
            <a:off x="2052685" y="2539039"/>
            <a:ext cx="106774" cy="1141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F4DC111C-6FEE-4717-97C8-89287FB90FEA}"/>
              </a:ext>
            </a:extLst>
          </p:cNvPr>
          <p:cNvSpPr/>
          <p:nvPr/>
        </p:nvSpPr>
        <p:spPr>
          <a:xfrm>
            <a:off x="2609012" y="3134877"/>
            <a:ext cx="106774" cy="1141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47C6FA96-6298-40FC-93E5-40FE29E8F6A0}"/>
              </a:ext>
            </a:extLst>
          </p:cNvPr>
          <p:cNvSpPr/>
          <p:nvPr/>
        </p:nvSpPr>
        <p:spPr>
          <a:xfrm>
            <a:off x="3823928" y="3765058"/>
            <a:ext cx="106774" cy="1141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92029514-7865-4984-8FF5-5F8810116EAF}"/>
              </a:ext>
            </a:extLst>
          </p:cNvPr>
          <p:cNvSpPr/>
          <p:nvPr/>
        </p:nvSpPr>
        <p:spPr>
          <a:xfrm>
            <a:off x="4455868" y="4984587"/>
            <a:ext cx="106774" cy="1141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9561A66F-9459-4882-81DB-E8EC51EE0694}"/>
              </a:ext>
            </a:extLst>
          </p:cNvPr>
          <p:cNvSpPr txBox="1"/>
          <p:nvPr/>
        </p:nvSpPr>
        <p:spPr>
          <a:xfrm>
            <a:off x="1207532" y="1719068"/>
            <a:ext cx="1539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Time (weeks)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D17B33DD-E35F-4414-BB57-7B63AECE01D6}"/>
              </a:ext>
            </a:extLst>
          </p:cNvPr>
          <p:cNvSpPr txBox="1"/>
          <p:nvPr/>
        </p:nvSpPr>
        <p:spPr>
          <a:xfrm rot="16200000">
            <a:off x="308110" y="3676643"/>
            <a:ext cx="14295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Participants</a:t>
            </a: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BDD6FC9C-C7D5-4E0D-8B0F-30808D90587A}"/>
              </a:ext>
            </a:extLst>
          </p:cNvPr>
          <p:cNvSpPr/>
          <p:nvPr/>
        </p:nvSpPr>
        <p:spPr>
          <a:xfrm>
            <a:off x="1594369" y="3201821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BBCA213F-F781-40B1-B8A6-07FDBD3B2AEE}"/>
              </a:ext>
            </a:extLst>
          </p:cNvPr>
          <p:cNvSpPr/>
          <p:nvPr/>
        </p:nvSpPr>
        <p:spPr>
          <a:xfrm>
            <a:off x="1950007" y="3201820"/>
            <a:ext cx="77768" cy="76000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CB5EA443-57F9-4A8F-9F7D-49692079D184}"/>
              </a:ext>
            </a:extLst>
          </p:cNvPr>
          <p:cNvSpPr/>
          <p:nvPr/>
        </p:nvSpPr>
        <p:spPr>
          <a:xfrm>
            <a:off x="1772188" y="3208319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4157B57F-8D04-4E85-A2ED-14F4D7C1D547}"/>
              </a:ext>
            </a:extLst>
          </p:cNvPr>
          <p:cNvSpPr/>
          <p:nvPr/>
        </p:nvSpPr>
        <p:spPr>
          <a:xfrm>
            <a:off x="2150685" y="3208319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451358DE-3CC3-4549-956E-BE97F5DBC799}"/>
              </a:ext>
            </a:extLst>
          </p:cNvPr>
          <p:cNvSpPr/>
          <p:nvPr/>
        </p:nvSpPr>
        <p:spPr>
          <a:xfrm>
            <a:off x="2301747" y="3201821"/>
            <a:ext cx="77768" cy="76000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3444EE16-21F9-43E2-96CA-2C5FD3C30748}"/>
              </a:ext>
            </a:extLst>
          </p:cNvPr>
          <p:cNvSpPr/>
          <p:nvPr/>
        </p:nvSpPr>
        <p:spPr>
          <a:xfrm>
            <a:off x="2479566" y="3208319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CFCF3E60-9C07-481B-8913-D90CAFD0F599}"/>
              </a:ext>
            </a:extLst>
          </p:cNvPr>
          <p:cNvSpPr/>
          <p:nvPr/>
        </p:nvSpPr>
        <p:spPr>
          <a:xfrm>
            <a:off x="2813569" y="3848339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4CA0AB20-2154-466D-96D5-2B6A5F13276D}"/>
              </a:ext>
            </a:extLst>
          </p:cNvPr>
          <p:cNvSpPr/>
          <p:nvPr/>
        </p:nvSpPr>
        <p:spPr>
          <a:xfrm>
            <a:off x="3169207" y="3848339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128B21D4-C274-4C21-B188-71B05967E06A}"/>
              </a:ext>
            </a:extLst>
          </p:cNvPr>
          <p:cNvSpPr/>
          <p:nvPr/>
        </p:nvSpPr>
        <p:spPr>
          <a:xfrm>
            <a:off x="2991363" y="3839597"/>
            <a:ext cx="77768" cy="76000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D7CDB4D9-78B2-4649-A522-7005A2206EAD}"/>
              </a:ext>
            </a:extLst>
          </p:cNvPr>
          <p:cNvSpPr/>
          <p:nvPr/>
        </p:nvSpPr>
        <p:spPr>
          <a:xfrm>
            <a:off x="3369885" y="3839597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77E8E535-E0E7-4799-9B77-A0B26518458E}"/>
              </a:ext>
            </a:extLst>
          </p:cNvPr>
          <p:cNvSpPr/>
          <p:nvPr/>
        </p:nvSpPr>
        <p:spPr>
          <a:xfrm>
            <a:off x="3520947" y="3848339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9559FB79-10B0-4262-B107-976CF0E82950}"/>
              </a:ext>
            </a:extLst>
          </p:cNvPr>
          <p:cNvSpPr/>
          <p:nvPr/>
        </p:nvSpPr>
        <p:spPr>
          <a:xfrm>
            <a:off x="3698766" y="3839597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702811CD-16A4-47CF-9653-A9FF8328D5F4}"/>
              </a:ext>
            </a:extLst>
          </p:cNvPr>
          <p:cNvSpPr/>
          <p:nvPr/>
        </p:nvSpPr>
        <p:spPr>
          <a:xfrm>
            <a:off x="2119570" y="384184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06C79961-1A06-49AC-9159-8767273996C7}"/>
              </a:ext>
            </a:extLst>
          </p:cNvPr>
          <p:cNvSpPr/>
          <p:nvPr/>
        </p:nvSpPr>
        <p:spPr>
          <a:xfrm>
            <a:off x="2320248" y="3848339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B54A020F-BC8E-47EC-B130-DC7ECD96841F}"/>
              </a:ext>
            </a:extLst>
          </p:cNvPr>
          <p:cNvSpPr/>
          <p:nvPr/>
        </p:nvSpPr>
        <p:spPr>
          <a:xfrm>
            <a:off x="2471310" y="3841841"/>
            <a:ext cx="77768" cy="76000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E8C72B2F-5500-4C33-84DC-9D8C08074BE0}"/>
              </a:ext>
            </a:extLst>
          </p:cNvPr>
          <p:cNvSpPr/>
          <p:nvPr/>
        </p:nvSpPr>
        <p:spPr>
          <a:xfrm>
            <a:off x="2649129" y="3848339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56379070-E529-4E95-B33E-9E0BC2F62486}"/>
              </a:ext>
            </a:extLst>
          </p:cNvPr>
          <p:cNvSpPr/>
          <p:nvPr/>
        </p:nvSpPr>
        <p:spPr>
          <a:xfrm>
            <a:off x="2083063" y="4511022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C5792935-6D0E-4393-BCAB-AC07BC7AE4CF}"/>
              </a:ext>
            </a:extLst>
          </p:cNvPr>
          <p:cNvSpPr/>
          <p:nvPr/>
        </p:nvSpPr>
        <p:spPr>
          <a:xfrm>
            <a:off x="2438701" y="4511021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C10B337E-5358-4429-AA25-EE7F0C4ECF01}"/>
              </a:ext>
            </a:extLst>
          </p:cNvPr>
          <p:cNvSpPr/>
          <p:nvPr/>
        </p:nvSpPr>
        <p:spPr>
          <a:xfrm>
            <a:off x="2260882" y="451752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A5D25F9D-79DB-4432-B690-6745EDEAC3F2}"/>
              </a:ext>
            </a:extLst>
          </p:cNvPr>
          <p:cNvSpPr/>
          <p:nvPr/>
        </p:nvSpPr>
        <p:spPr>
          <a:xfrm>
            <a:off x="2639379" y="451752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1D90405A-FBCC-4C70-8134-B600F549015C}"/>
              </a:ext>
            </a:extLst>
          </p:cNvPr>
          <p:cNvSpPr/>
          <p:nvPr/>
        </p:nvSpPr>
        <p:spPr>
          <a:xfrm>
            <a:off x="2790441" y="4511022"/>
            <a:ext cx="77768" cy="76000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5727BADD-AB5A-453E-ACE3-AFA3F1D6AB26}"/>
              </a:ext>
            </a:extLst>
          </p:cNvPr>
          <p:cNvSpPr/>
          <p:nvPr/>
        </p:nvSpPr>
        <p:spPr>
          <a:xfrm>
            <a:off x="2968260" y="451752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8E6D8473-8A46-41DF-9159-619BF5E9BBC5}"/>
              </a:ext>
            </a:extLst>
          </p:cNvPr>
          <p:cNvSpPr/>
          <p:nvPr/>
        </p:nvSpPr>
        <p:spPr>
          <a:xfrm>
            <a:off x="3130893" y="4511022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3248DCBD-1631-4529-B329-F41B71991EE9}"/>
              </a:ext>
            </a:extLst>
          </p:cNvPr>
          <p:cNvSpPr/>
          <p:nvPr/>
        </p:nvSpPr>
        <p:spPr>
          <a:xfrm>
            <a:off x="3486531" y="4511021"/>
            <a:ext cx="77768" cy="76000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E6A16900-82E8-4007-96E1-90412DFC5CE2}"/>
              </a:ext>
            </a:extLst>
          </p:cNvPr>
          <p:cNvSpPr/>
          <p:nvPr/>
        </p:nvSpPr>
        <p:spPr>
          <a:xfrm>
            <a:off x="3308712" y="451752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DF6CF9DB-1003-44D4-B672-8CF08D17D126}"/>
              </a:ext>
            </a:extLst>
          </p:cNvPr>
          <p:cNvSpPr/>
          <p:nvPr/>
        </p:nvSpPr>
        <p:spPr>
          <a:xfrm>
            <a:off x="3704934" y="451752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BA43BF7B-0768-405B-84A9-4EFE410A853C}"/>
              </a:ext>
            </a:extLst>
          </p:cNvPr>
          <p:cNvSpPr/>
          <p:nvPr/>
        </p:nvSpPr>
        <p:spPr>
          <a:xfrm>
            <a:off x="3823624" y="4510403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8E7C33ED-9E36-490B-BF06-C0A820AEE2A3}"/>
              </a:ext>
            </a:extLst>
          </p:cNvPr>
          <p:cNvSpPr/>
          <p:nvPr/>
        </p:nvSpPr>
        <p:spPr>
          <a:xfrm>
            <a:off x="4016090" y="451752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F700562D-EB30-4621-9163-778DCF5C0766}"/>
              </a:ext>
            </a:extLst>
          </p:cNvPr>
          <p:cNvSpPr/>
          <p:nvPr/>
        </p:nvSpPr>
        <p:spPr>
          <a:xfrm>
            <a:off x="1516362" y="5105322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73359A49-6B05-454C-9670-A09635EC8B2F}"/>
              </a:ext>
            </a:extLst>
          </p:cNvPr>
          <p:cNvSpPr/>
          <p:nvPr/>
        </p:nvSpPr>
        <p:spPr>
          <a:xfrm>
            <a:off x="1872000" y="5105321"/>
            <a:ext cx="77768" cy="76000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A6C50912-498F-48BB-9EC0-736CABF3C1FF}"/>
              </a:ext>
            </a:extLst>
          </p:cNvPr>
          <p:cNvSpPr/>
          <p:nvPr/>
        </p:nvSpPr>
        <p:spPr>
          <a:xfrm>
            <a:off x="1694181" y="5111820"/>
            <a:ext cx="77768" cy="76000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E4132FE-4D07-4F2C-94CF-E028F0B36ABF}"/>
              </a:ext>
            </a:extLst>
          </p:cNvPr>
          <p:cNvSpPr/>
          <p:nvPr/>
        </p:nvSpPr>
        <p:spPr>
          <a:xfrm>
            <a:off x="2072678" y="511182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126AAE32-3B5C-4D72-868A-A38B823BBD91}"/>
              </a:ext>
            </a:extLst>
          </p:cNvPr>
          <p:cNvSpPr/>
          <p:nvPr/>
        </p:nvSpPr>
        <p:spPr>
          <a:xfrm>
            <a:off x="2223740" y="5105322"/>
            <a:ext cx="77768" cy="76000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20D7AFF5-796C-446D-B924-62B0FCC82203}"/>
              </a:ext>
            </a:extLst>
          </p:cNvPr>
          <p:cNvSpPr/>
          <p:nvPr/>
        </p:nvSpPr>
        <p:spPr>
          <a:xfrm>
            <a:off x="2401559" y="511182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8BD22BA1-DF3E-4576-8BC9-675118B23327}"/>
              </a:ext>
            </a:extLst>
          </p:cNvPr>
          <p:cNvSpPr/>
          <p:nvPr/>
        </p:nvSpPr>
        <p:spPr>
          <a:xfrm>
            <a:off x="2571326" y="5106083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F00DDA75-6BF3-499E-B3A0-12945009DE2F}"/>
              </a:ext>
            </a:extLst>
          </p:cNvPr>
          <p:cNvSpPr/>
          <p:nvPr/>
        </p:nvSpPr>
        <p:spPr>
          <a:xfrm>
            <a:off x="2926964" y="5106082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29C921FA-2FD5-4546-9C3F-3EB655C4D6A8}"/>
              </a:ext>
            </a:extLst>
          </p:cNvPr>
          <p:cNvSpPr/>
          <p:nvPr/>
        </p:nvSpPr>
        <p:spPr>
          <a:xfrm>
            <a:off x="2749145" y="5112581"/>
            <a:ext cx="77768" cy="76000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36DECD86-DFB8-4DF7-A501-F05F4F2DD999}"/>
              </a:ext>
            </a:extLst>
          </p:cNvPr>
          <p:cNvSpPr/>
          <p:nvPr/>
        </p:nvSpPr>
        <p:spPr>
          <a:xfrm>
            <a:off x="3112402" y="5112581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CFF53B88-A957-4CBC-B385-E293E947A160}"/>
              </a:ext>
            </a:extLst>
          </p:cNvPr>
          <p:cNvSpPr/>
          <p:nvPr/>
        </p:nvSpPr>
        <p:spPr>
          <a:xfrm>
            <a:off x="3278704" y="5106083"/>
            <a:ext cx="77768" cy="76000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98E5D190-82FC-4F81-B4E9-AFA34074AE02}"/>
              </a:ext>
            </a:extLst>
          </p:cNvPr>
          <p:cNvSpPr/>
          <p:nvPr/>
        </p:nvSpPr>
        <p:spPr>
          <a:xfrm>
            <a:off x="3456523" y="5112581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D96193EE-825A-4CC6-98C1-675BAF44D3D4}"/>
              </a:ext>
            </a:extLst>
          </p:cNvPr>
          <p:cNvSpPr/>
          <p:nvPr/>
        </p:nvSpPr>
        <p:spPr>
          <a:xfrm>
            <a:off x="3607146" y="5105321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C071B43-943B-4FE7-84BC-33A1F52CE3C2}"/>
              </a:ext>
            </a:extLst>
          </p:cNvPr>
          <p:cNvSpPr/>
          <p:nvPr/>
        </p:nvSpPr>
        <p:spPr>
          <a:xfrm>
            <a:off x="3899551" y="5105321"/>
            <a:ext cx="77768" cy="76000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CBCCF521-5BC1-4612-BEBF-29510F436A54}"/>
              </a:ext>
            </a:extLst>
          </p:cNvPr>
          <p:cNvSpPr/>
          <p:nvPr/>
        </p:nvSpPr>
        <p:spPr>
          <a:xfrm>
            <a:off x="3736972" y="511182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3" name="Oval 232">
            <a:extLst>
              <a:ext uri="{FF2B5EF4-FFF2-40B4-BE49-F238E27FC236}">
                <a16:creationId xmlns:a16="http://schemas.microsoft.com/office/drawing/2014/main" id="{72102E21-0CFA-4C8C-ACD1-B30DC705CAC6}"/>
              </a:ext>
            </a:extLst>
          </p:cNvPr>
          <p:cNvSpPr/>
          <p:nvPr/>
        </p:nvSpPr>
        <p:spPr>
          <a:xfrm>
            <a:off x="4100229" y="511182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id="{2CA53878-1490-4752-B295-010BD223CE61}"/>
              </a:ext>
            </a:extLst>
          </p:cNvPr>
          <p:cNvSpPr/>
          <p:nvPr/>
        </p:nvSpPr>
        <p:spPr>
          <a:xfrm>
            <a:off x="4251291" y="5105322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0B62618D-26ED-4731-BD97-678234D7F3E4}"/>
              </a:ext>
            </a:extLst>
          </p:cNvPr>
          <p:cNvSpPr/>
          <p:nvPr/>
        </p:nvSpPr>
        <p:spPr>
          <a:xfrm>
            <a:off x="4429110" y="511182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4C0BC042-08C0-45D7-A6DB-791AF4497CB3}"/>
              </a:ext>
            </a:extLst>
          </p:cNvPr>
          <p:cNvSpPr/>
          <p:nvPr/>
        </p:nvSpPr>
        <p:spPr>
          <a:xfrm>
            <a:off x="1470643" y="260752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367A6B44-AB1E-45E0-B0F3-EE2C6D9B6EC9}"/>
              </a:ext>
            </a:extLst>
          </p:cNvPr>
          <p:cNvSpPr/>
          <p:nvPr/>
        </p:nvSpPr>
        <p:spPr>
          <a:xfrm>
            <a:off x="1826281" y="2607519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C501F6BC-B634-44B9-A845-AA3E5C7BCE16}"/>
              </a:ext>
            </a:extLst>
          </p:cNvPr>
          <p:cNvSpPr/>
          <p:nvPr/>
        </p:nvSpPr>
        <p:spPr>
          <a:xfrm>
            <a:off x="1648462" y="2614018"/>
            <a:ext cx="77768" cy="76000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95026D4B-21E8-46A1-88CA-ED275809E5D2}"/>
              </a:ext>
            </a:extLst>
          </p:cNvPr>
          <p:cNvSpPr/>
          <p:nvPr/>
        </p:nvSpPr>
        <p:spPr>
          <a:xfrm>
            <a:off x="1995726" y="2607519"/>
            <a:ext cx="77768" cy="76000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77BEF50A-1A1F-4366-B41B-CB3953129232}"/>
              </a:ext>
            </a:extLst>
          </p:cNvPr>
          <p:cNvSpPr/>
          <p:nvPr/>
        </p:nvSpPr>
        <p:spPr>
          <a:xfrm>
            <a:off x="4188774" y="451102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F54ECBE8-A710-4D9A-A40A-481998FE05F9}"/>
              </a:ext>
            </a:extLst>
          </p:cNvPr>
          <p:cNvSpPr/>
          <p:nvPr/>
        </p:nvSpPr>
        <p:spPr>
          <a:xfrm>
            <a:off x="4324590" y="4510403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C2F38F1B-DEEC-4CB2-8798-46152ABB3E50}"/>
              </a:ext>
            </a:extLst>
          </p:cNvPr>
          <p:cNvSpPr/>
          <p:nvPr/>
        </p:nvSpPr>
        <p:spPr>
          <a:xfrm>
            <a:off x="1594369" y="3197979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A5D6C203-2F72-4D0D-9DAD-AE4589D2D2A0}"/>
              </a:ext>
            </a:extLst>
          </p:cNvPr>
          <p:cNvSpPr/>
          <p:nvPr/>
        </p:nvSpPr>
        <p:spPr>
          <a:xfrm>
            <a:off x="1950007" y="3197978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B0C5F22C-4CB8-4409-B51C-8C72FE3F6337}"/>
              </a:ext>
            </a:extLst>
          </p:cNvPr>
          <p:cNvSpPr/>
          <p:nvPr/>
        </p:nvSpPr>
        <p:spPr>
          <a:xfrm>
            <a:off x="1772188" y="3204477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A39E8F03-C5D9-4179-8392-C9C5E3982A4C}"/>
              </a:ext>
            </a:extLst>
          </p:cNvPr>
          <p:cNvSpPr/>
          <p:nvPr/>
        </p:nvSpPr>
        <p:spPr>
          <a:xfrm>
            <a:off x="2150685" y="3204477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5B6A4E26-F414-4179-A38C-FB9B5C34F497}"/>
              </a:ext>
            </a:extLst>
          </p:cNvPr>
          <p:cNvSpPr/>
          <p:nvPr/>
        </p:nvSpPr>
        <p:spPr>
          <a:xfrm>
            <a:off x="2301747" y="3197979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149F9C8A-47CA-4B3E-8E42-46AA50D0D886}"/>
              </a:ext>
            </a:extLst>
          </p:cNvPr>
          <p:cNvSpPr/>
          <p:nvPr/>
        </p:nvSpPr>
        <p:spPr>
          <a:xfrm>
            <a:off x="2479566" y="3204477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5B4FAC2B-2083-4B7E-8152-AF8D80E61CCA}"/>
              </a:ext>
            </a:extLst>
          </p:cNvPr>
          <p:cNvSpPr/>
          <p:nvPr/>
        </p:nvSpPr>
        <p:spPr>
          <a:xfrm>
            <a:off x="2813569" y="3844497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1ADDB8A9-CBB9-4AF4-8998-AFF79827349A}"/>
              </a:ext>
            </a:extLst>
          </p:cNvPr>
          <p:cNvSpPr/>
          <p:nvPr/>
        </p:nvSpPr>
        <p:spPr>
          <a:xfrm>
            <a:off x="3169207" y="3844497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9AD3DAE8-6EA4-4CCD-95CD-1E45797CDE14}"/>
              </a:ext>
            </a:extLst>
          </p:cNvPr>
          <p:cNvSpPr/>
          <p:nvPr/>
        </p:nvSpPr>
        <p:spPr>
          <a:xfrm>
            <a:off x="2991363" y="3835755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FF6CAA65-BEFB-40C6-BE01-9A7DAB97D2DC}"/>
              </a:ext>
            </a:extLst>
          </p:cNvPr>
          <p:cNvSpPr/>
          <p:nvPr/>
        </p:nvSpPr>
        <p:spPr>
          <a:xfrm>
            <a:off x="3369885" y="3835755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508B3A09-29C0-4E29-BF3D-04B4FAA835A6}"/>
              </a:ext>
            </a:extLst>
          </p:cNvPr>
          <p:cNvSpPr/>
          <p:nvPr/>
        </p:nvSpPr>
        <p:spPr>
          <a:xfrm>
            <a:off x="3520947" y="3844497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C5959E7A-4F2C-4F85-9C29-10F2E4559E2E}"/>
              </a:ext>
            </a:extLst>
          </p:cNvPr>
          <p:cNvSpPr/>
          <p:nvPr/>
        </p:nvSpPr>
        <p:spPr>
          <a:xfrm>
            <a:off x="3698766" y="3835755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C8AF37AE-4DD3-4681-A816-AB7484E239B5}"/>
              </a:ext>
            </a:extLst>
          </p:cNvPr>
          <p:cNvSpPr/>
          <p:nvPr/>
        </p:nvSpPr>
        <p:spPr>
          <a:xfrm>
            <a:off x="2119570" y="3837998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C25008DB-E1C3-48A7-BD1D-D38B0EECD53E}"/>
              </a:ext>
            </a:extLst>
          </p:cNvPr>
          <p:cNvSpPr/>
          <p:nvPr/>
        </p:nvSpPr>
        <p:spPr>
          <a:xfrm>
            <a:off x="2320248" y="3844497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A1034E82-DDDE-4C14-87D6-396CDD8ED9B0}"/>
              </a:ext>
            </a:extLst>
          </p:cNvPr>
          <p:cNvSpPr/>
          <p:nvPr/>
        </p:nvSpPr>
        <p:spPr>
          <a:xfrm>
            <a:off x="2471310" y="3837999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EE349BCE-5C37-41CC-BD5D-6924505B0550}"/>
              </a:ext>
            </a:extLst>
          </p:cNvPr>
          <p:cNvSpPr/>
          <p:nvPr/>
        </p:nvSpPr>
        <p:spPr>
          <a:xfrm>
            <a:off x="2649129" y="3844497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CCEBA3EF-A6DF-4C9C-BC01-59598E307C64}"/>
              </a:ext>
            </a:extLst>
          </p:cNvPr>
          <p:cNvSpPr/>
          <p:nvPr/>
        </p:nvSpPr>
        <p:spPr>
          <a:xfrm>
            <a:off x="2083063" y="450718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C9410BC8-C2D2-4561-A3A3-FB7DDEDCB058}"/>
              </a:ext>
            </a:extLst>
          </p:cNvPr>
          <p:cNvSpPr/>
          <p:nvPr/>
        </p:nvSpPr>
        <p:spPr>
          <a:xfrm>
            <a:off x="2438701" y="4507179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42FC85A1-C577-4E3E-BF02-5A17FD32D9D4}"/>
              </a:ext>
            </a:extLst>
          </p:cNvPr>
          <p:cNvSpPr/>
          <p:nvPr/>
        </p:nvSpPr>
        <p:spPr>
          <a:xfrm>
            <a:off x="2260882" y="4513678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605B4346-833B-4572-ACEB-511B0B35B0BA}"/>
              </a:ext>
            </a:extLst>
          </p:cNvPr>
          <p:cNvSpPr/>
          <p:nvPr/>
        </p:nvSpPr>
        <p:spPr>
          <a:xfrm>
            <a:off x="2639379" y="4513678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D056177A-5545-4607-9013-4B109704742D}"/>
              </a:ext>
            </a:extLst>
          </p:cNvPr>
          <p:cNvSpPr/>
          <p:nvPr/>
        </p:nvSpPr>
        <p:spPr>
          <a:xfrm>
            <a:off x="2790441" y="450718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21003EEC-8017-4B21-B69F-24A7B89B0FBC}"/>
              </a:ext>
            </a:extLst>
          </p:cNvPr>
          <p:cNvSpPr/>
          <p:nvPr/>
        </p:nvSpPr>
        <p:spPr>
          <a:xfrm>
            <a:off x="2968260" y="4513678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3DD2DF59-9470-45E6-804B-CFBC8EF99255}"/>
              </a:ext>
            </a:extLst>
          </p:cNvPr>
          <p:cNvSpPr/>
          <p:nvPr/>
        </p:nvSpPr>
        <p:spPr>
          <a:xfrm>
            <a:off x="3130893" y="450718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9C8A226A-FAE2-46AB-AC7C-F052D98F214C}"/>
              </a:ext>
            </a:extLst>
          </p:cNvPr>
          <p:cNvSpPr/>
          <p:nvPr/>
        </p:nvSpPr>
        <p:spPr>
          <a:xfrm>
            <a:off x="3486531" y="4507179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6DC9BFA1-973A-451F-A248-C299FA4EA8E0}"/>
              </a:ext>
            </a:extLst>
          </p:cNvPr>
          <p:cNvSpPr/>
          <p:nvPr/>
        </p:nvSpPr>
        <p:spPr>
          <a:xfrm>
            <a:off x="3308712" y="4513678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36C69AE0-A3CD-4232-A3B9-6945967DE61D}"/>
              </a:ext>
            </a:extLst>
          </p:cNvPr>
          <p:cNvSpPr/>
          <p:nvPr/>
        </p:nvSpPr>
        <p:spPr>
          <a:xfrm>
            <a:off x="3704934" y="4513678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824F21E2-2CC9-4AD0-A0D6-2C0DE9E87AF9}"/>
              </a:ext>
            </a:extLst>
          </p:cNvPr>
          <p:cNvSpPr/>
          <p:nvPr/>
        </p:nvSpPr>
        <p:spPr>
          <a:xfrm>
            <a:off x="3838271" y="450718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74E7B9BD-A096-4B29-8EA7-0E3DA281BDFF}"/>
              </a:ext>
            </a:extLst>
          </p:cNvPr>
          <p:cNvSpPr/>
          <p:nvPr/>
        </p:nvSpPr>
        <p:spPr>
          <a:xfrm>
            <a:off x="4016090" y="4513678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BD2FF701-5695-4004-8AF5-B142481D062D}"/>
              </a:ext>
            </a:extLst>
          </p:cNvPr>
          <p:cNvSpPr/>
          <p:nvPr/>
        </p:nvSpPr>
        <p:spPr>
          <a:xfrm>
            <a:off x="1516362" y="510148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58221DB7-172A-41B6-A151-6D03FB2D316F}"/>
              </a:ext>
            </a:extLst>
          </p:cNvPr>
          <p:cNvSpPr/>
          <p:nvPr/>
        </p:nvSpPr>
        <p:spPr>
          <a:xfrm>
            <a:off x="1872000" y="5101479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A81BCEED-FE81-4CDE-857B-C795A83B4CD7}"/>
              </a:ext>
            </a:extLst>
          </p:cNvPr>
          <p:cNvSpPr/>
          <p:nvPr/>
        </p:nvSpPr>
        <p:spPr>
          <a:xfrm>
            <a:off x="1694181" y="5107978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16FBCA4C-2558-4C06-81C4-6C7E73C87358}"/>
              </a:ext>
            </a:extLst>
          </p:cNvPr>
          <p:cNvSpPr/>
          <p:nvPr/>
        </p:nvSpPr>
        <p:spPr>
          <a:xfrm>
            <a:off x="2072678" y="5107978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2707A8EC-A5F6-4367-82D7-925AFC3A70A3}"/>
              </a:ext>
            </a:extLst>
          </p:cNvPr>
          <p:cNvSpPr/>
          <p:nvPr/>
        </p:nvSpPr>
        <p:spPr>
          <a:xfrm>
            <a:off x="2223740" y="510148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19FBB0A8-CA8A-4A36-B54A-F10B87897249}"/>
              </a:ext>
            </a:extLst>
          </p:cNvPr>
          <p:cNvSpPr/>
          <p:nvPr/>
        </p:nvSpPr>
        <p:spPr>
          <a:xfrm>
            <a:off x="2401559" y="5107978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9B18EDDE-06A2-4387-B902-343A2B3277F7}"/>
              </a:ext>
            </a:extLst>
          </p:cNvPr>
          <p:cNvSpPr/>
          <p:nvPr/>
        </p:nvSpPr>
        <p:spPr>
          <a:xfrm>
            <a:off x="2571326" y="5102241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86C7AF22-5A7E-4CFB-8AA5-9D7C4C210E35}"/>
              </a:ext>
            </a:extLst>
          </p:cNvPr>
          <p:cNvSpPr/>
          <p:nvPr/>
        </p:nvSpPr>
        <p:spPr>
          <a:xfrm>
            <a:off x="2926964" y="510224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6B8DD3FB-102A-4F5E-9D44-F1E0E60A3CF5}"/>
              </a:ext>
            </a:extLst>
          </p:cNvPr>
          <p:cNvSpPr/>
          <p:nvPr/>
        </p:nvSpPr>
        <p:spPr>
          <a:xfrm>
            <a:off x="2749145" y="5108739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196A7601-BF40-4171-ABA1-6B1BFFF92900}"/>
              </a:ext>
            </a:extLst>
          </p:cNvPr>
          <p:cNvSpPr/>
          <p:nvPr/>
        </p:nvSpPr>
        <p:spPr>
          <a:xfrm>
            <a:off x="3112402" y="5108739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8EDB8D46-E7C0-4E94-930D-8D8F54C88F14}"/>
              </a:ext>
            </a:extLst>
          </p:cNvPr>
          <p:cNvSpPr/>
          <p:nvPr/>
        </p:nvSpPr>
        <p:spPr>
          <a:xfrm>
            <a:off x="3278704" y="5102241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524B7A4B-386F-4B88-8759-702A10ADAA7E}"/>
              </a:ext>
            </a:extLst>
          </p:cNvPr>
          <p:cNvSpPr/>
          <p:nvPr/>
        </p:nvSpPr>
        <p:spPr>
          <a:xfrm>
            <a:off x="3456523" y="5108739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89861CCC-DCCB-42EF-9F86-D626AD6B71C5}"/>
              </a:ext>
            </a:extLst>
          </p:cNvPr>
          <p:cNvSpPr/>
          <p:nvPr/>
        </p:nvSpPr>
        <p:spPr>
          <a:xfrm>
            <a:off x="3607146" y="5101479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EE2E8EC2-C96D-4908-A6C5-5FA3F7E3427A}"/>
              </a:ext>
            </a:extLst>
          </p:cNvPr>
          <p:cNvSpPr/>
          <p:nvPr/>
        </p:nvSpPr>
        <p:spPr>
          <a:xfrm>
            <a:off x="3899551" y="5101479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77CA9874-739B-418D-A93C-324570211C6F}"/>
              </a:ext>
            </a:extLst>
          </p:cNvPr>
          <p:cNvSpPr/>
          <p:nvPr/>
        </p:nvSpPr>
        <p:spPr>
          <a:xfrm>
            <a:off x="3736972" y="5107978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id="{09167A48-BD28-482E-BD3B-FC0869EB2A3A}"/>
              </a:ext>
            </a:extLst>
          </p:cNvPr>
          <p:cNvSpPr/>
          <p:nvPr/>
        </p:nvSpPr>
        <p:spPr>
          <a:xfrm>
            <a:off x="4100229" y="5107978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95FD96A2-FC91-434F-A0F4-2435EC396638}"/>
              </a:ext>
            </a:extLst>
          </p:cNvPr>
          <p:cNvSpPr/>
          <p:nvPr/>
        </p:nvSpPr>
        <p:spPr>
          <a:xfrm>
            <a:off x="4251291" y="510148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1BFCD97B-D52C-421A-B84C-61ED9FA9398C}"/>
              </a:ext>
            </a:extLst>
          </p:cNvPr>
          <p:cNvSpPr/>
          <p:nvPr/>
        </p:nvSpPr>
        <p:spPr>
          <a:xfrm>
            <a:off x="4429110" y="5107978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F5B29A98-3501-4344-AE8C-C1DC21E34247}"/>
              </a:ext>
            </a:extLst>
          </p:cNvPr>
          <p:cNvSpPr/>
          <p:nvPr/>
        </p:nvSpPr>
        <p:spPr>
          <a:xfrm>
            <a:off x="1826281" y="2603677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772530CA-61A8-496B-AE0E-0A317B8B92A6}"/>
              </a:ext>
            </a:extLst>
          </p:cNvPr>
          <p:cNvSpPr/>
          <p:nvPr/>
        </p:nvSpPr>
        <p:spPr>
          <a:xfrm>
            <a:off x="1648462" y="2610176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D4043D21-6B5D-4EB6-858E-4CAF9653D9F1}"/>
              </a:ext>
            </a:extLst>
          </p:cNvPr>
          <p:cNvSpPr/>
          <p:nvPr/>
        </p:nvSpPr>
        <p:spPr>
          <a:xfrm>
            <a:off x="1995726" y="2610176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B5554D30-B06F-499C-973F-02D81E933D24}"/>
              </a:ext>
            </a:extLst>
          </p:cNvPr>
          <p:cNvSpPr/>
          <p:nvPr/>
        </p:nvSpPr>
        <p:spPr>
          <a:xfrm>
            <a:off x="4188774" y="4507178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77322E1A-4312-4E7D-96B1-78ECAC365B4B}"/>
              </a:ext>
            </a:extLst>
          </p:cNvPr>
          <p:cNvSpPr/>
          <p:nvPr/>
        </p:nvSpPr>
        <p:spPr>
          <a:xfrm>
            <a:off x="4324590" y="4506561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EDD44914-698D-4D3E-9CED-36D1C33A4F22}"/>
              </a:ext>
            </a:extLst>
          </p:cNvPr>
          <p:cNvSpPr/>
          <p:nvPr/>
        </p:nvSpPr>
        <p:spPr>
          <a:xfrm>
            <a:off x="2052685" y="2535197"/>
            <a:ext cx="106774" cy="1141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3D24222D-4957-459B-9AFB-95A0228B8D75}"/>
              </a:ext>
            </a:extLst>
          </p:cNvPr>
          <p:cNvSpPr/>
          <p:nvPr/>
        </p:nvSpPr>
        <p:spPr>
          <a:xfrm>
            <a:off x="2609012" y="3131035"/>
            <a:ext cx="106774" cy="1141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A0D99A3E-6A95-40C0-B08F-8E7390097EE4}"/>
              </a:ext>
            </a:extLst>
          </p:cNvPr>
          <p:cNvSpPr/>
          <p:nvPr/>
        </p:nvSpPr>
        <p:spPr>
          <a:xfrm>
            <a:off x="3823928" y="3761216"/>
            <a:ext cx="106774" cy="1141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209BBA38-2D0F-4827-A83B-18CED534852C}"/>
              </a:ext>
            </a:extLst>
          </p:cNvPr>
          <p:cNvSpPr/>
          <p:nvPr/>
        </p:nvSpPr>
        <p:spPr>
          <a:xfrm>
            <a:off x="4455868" y="4980745"/>
            <a:ext cx="106774" cy="1141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15ADBE4C-CFAB-455E-B9F0-3903C1062D39}"/>
              </a:ext>
            </a:extLst>
          </p:cNvPr>
          <p:cNvSpPr/>
          <p:nvPr/>
        </p:nvSpPr>
        <p:spPr>
          <a:xfrm>
            <a:off x="1594369" y="3197979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C11A568D-5C5C-40F1-8F91-39EEAB45B8A4}"/>
              </a:ext>
            </a:extLst>
          </p:cNvPr>
          <p:cNvSpPr/>
          <p:nvPr/>
        </p:nvSpPr>
        <p:spPr>
          <a:xfrm>
            <a:off x="1950007" y="3197978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62D6CE86-8408-4F94-A981-4DC4D276E28B}"/>
              </a:ext>
            </a:extLst>
          </p:cNvPr>
          <p:cNvSpPr/>
          <p:nvPr/>
        </p:nvSpPr>
        <p:spPr>
          <a:xfrm>
            <a:off x="1772188" y="3204477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D4CB01D6-1C18-471D-893F-97952EA7C50F}"/>
              </a:ext>
            </a:extLst>
          </p:cNvPr>
          <p:cNvSpPr/>
          <p:nvPr/>
        </p:nvSpPr>
        <p:spPr>
          <a:xfrm>
            <a:off x="2150685" y="3204477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id="{74265054-1279-494D-8702-F4C148A508D1}"/>
              </a:ext>
            </a:extLst>
          </p:cNvPr>
          <p:cNvSpPr/>
          <p:nvPr/>
        </p:nvSpPr>
        <p:spPr>
          <a:xfrm>
            <a:off x="2301747" y="3197979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id="{227929E8-0E93-4330-AD7A-30D9CAB28B05}"/>
              </a:ext>
            </a:extLst>
          </p:cNvPr>
          <p:cNvSpPr/>
          <p:nvPr/>
        </p:nvSpPr>
        <p:spPr>
          <a:xfrm>
            <a:off x="2479566" y="3204477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id="{2814984A-C363-4B36-884A-6599878AC992}"/>
              </a:ext>
            </a:extLst>
          </p:cNvPr>
          <p:cNvSpPr/>
          <p:nvPr/>
        </p:nvSpPr>
        <p:spPr>
          <a:xfrm>
            <a:off x="2813569" y="3844497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EC684DCA-7065-4EE3-B461-6FEBD74C70EF}"/>
              </a:ext>
            </a:extLst>
          </p:cNvPr>
          <p:cNvSpPr/>
          <p:nvPr/>
        </p:nvSpPr>
        <p:spPr>
          <a:xfrm>
            <a:off x="3169207" y="3844497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48D7001D-F349-451E-BF99-0CD8181C61C7}"/>
              </a:ext>
            </a:extLst>
          </p:cNvPr>
          <p:cNvSpPr/>
          <p:nvPr/>
        </p:nvSpPr>
        <p:spPr>
          <a:xfrm>
            <a:off x="2991363" y="3835755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2CF7FDAC-909C-432E-B86D-60C5E8DB6EC8}"/>
              </a:ext>
            </a:extLst>
          </p:cNvPr>
          <p:cNvSpPr/>
          <p:nvPr/>
        </p:nvSpPr>
        <p:spPr>
          <a:xfrm>
            <a:off x="3369885" y="3835755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08A8519A-E0CE-4AFE-96DD-755ED5963D7D}"/>
              </a:ext>
            </a:extLst>
          </p:cNvPr>
          <p:cNvSpPr/>
          <p:nvPr/>
        </p:nvSpPr>
        <p:spPr>
          <a:xfrm>
            <a:off x="3520947" y="3844497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4" name="Oval 303">
            <a:extLst>
              <a:ext uri="{FF2B5EF4-FFF2-40B4-BE49-F238E27FC236}">
                <a16:creationId xmlns:a16="http://schemas.microsoft.com/office/drawing/2014/main" id="{3B214907-0B10-4084-9A31-50911907F327}"/>
              </a:ext>
            </a:extLst>
          </p:cNvPr>
          <p:cNvSpPr/>
          <p:nvPr/>
        </p:nvSpPr>
        <p:spPr>
          <a:xfrm>
            <a:off x="3698766" y="3835755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id="{8EB0A0D4-72BC-45D7-A875-BE7E083ADD99}"/>
              </a:ext>
            </a:extLst>
          </p:cNvPr>
          <p:cNvSpPr/>
          <p:nvPr/>
        </p:nvSpPr>
        <p:spPr>
          <a:xfrm>
            <a:off x="2119570" y="3837998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6" name="Oval 305">
            <a:extLst>
              <a:ext uri="{FF2B5EF4-FFF2-40B4-BE49-F238E27FC236}">
                <a16:creationId xmlns:a16="http://schemas.microsoft.com/office/drawing/2014/main" id="{AD83BBE6-5088-426A-987B-D1CF693300D9}"/>
              </a:ext>
            </a:extLst>
          </p:cNvPr>
          <p:cNvSpPr/>
          <p:nvPr/>
        </p:nvSpPr>
        <p:spPr>
          <a:xfrm>
            <a:off x="2320248" y="3844497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7" name="Oval 306">
            <a:extLst>
              <a:ext uri="{FF2B5EF4-FFF2-40B4-BE49-F238E27FC236}">
                <a16:creationId xmlns:a16="http://schemas.microsoft.com/office/drawing/2014/main" id="{185FD404-94BB-42A7-8F57-EA108611348E}"/>
              </a:ext>
            </a:extLst>
          </p:cNvPr>
          <p:cNvSpPr/>
          <p:nvPr/>
        </p:nvSpPr>
        <p:spPr>
          <a:xfrm>
            <a:off x="2471310" y="3837999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C0E9365B-7DBE-47FC-AD5E-BB70A15C3FE8}"/>
              </a:ext>
            </a:extLst>
          </p:cNvPr>
          <p:cNvSpPr/>
          <p:nvPr/>
        </p:nvSpPr>
        <p:spPr>
          <a:xfrm>
            <a:off x="2649129" y="3844497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9" name="Oval 308">
            <a:extLst>
              <a:ext uri="{FF2B5EF4-FFF2-40B4-BE49-F238E27FC236}">
                <a16:creationId xmlns:a16="http://schemas.microsoft.com/office/drawing/2014/main" id="{2CDFC7D2-94A1-4776-8761-F176972ECFE9}"/>
              </a:ext>
            </a:extLst>
          </p:cNvPr>
          <p:cNvSpPr/>
          <p:nvPr/>
        </p:nvSpPr>
        <p:spPr>
          <a:xfrm>
            <a:off x="2083063" y="450718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0" name="Oval 309">
            <a:extLst>
              <a:ext uri="{FF2B5EF4-FFF2-40B4-BE49-F238E27FC236}">
                <a16:creationId xmlns:a16="http://schemas.microsoft.com/office/drawing/2014/main" id="{7268F3A8-A8E1-4B72-B991-B2C38634BEF7}"/>
              </a:ext>
            </a:extLst>
          </p:cNvPr>
          <p:cNvSpPr/>
          <p:nvPr/>
        </p:nvSpPr>
        <p:spPr>
          <a:xfrm>
            <a:off x="2438701" y="4507179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1" name="Oval 310">
            <a:extLst>
              <a:ext uri="{FF2B5EF4-FFF2-40B4-BE49-F238E27FC236}">
                <a16:creationId xmlns:a16="http://schemas.microsoft.com/office/drawing/2014/main" id="{E7295EE7-C35C-4CA5-983F-3CA9C9D41EA7}"/>
              </a:ext>
            </a:extLst>
          </p:cNvPr>
          <p:cNvSpPr/>
          <p:nvPr/>
        </p:nvSpPr>
        <p:spPr>
          <a:xfrm>
            <a:off x="2260882" y="4513678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2" name="Oval 311">
            <a:extLst>
              <a:ext uri="{FF2B5EF4-FFF2-40B4-BE49-F238E27FC236}">
                <a16:creationId xmlns:a16="http://schemas.microsoft.com/office/drawing/2014/main" id="{9F830E5C-66D0-4063-A0BE-AFE0862FE0D4}"/>
              </a:ext>
            </a:extLst>
          </p:cNvPr>
          <p:cNvSpPr/>
          <p:nvPr/>
        </p:nvSpPr>
        <p:spPr>
          <a:xfrm>
            <a:off x="2639379" y="4513678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3" name="Oval 312">
            <a:extLst>
              <a:ext uri="{FF2B5EF4-FFF2-40B4-BE49-F238E27FC236}">
                <a16:creationId xmlns:a16="http://schemas.microsoft.com/office/drawing/2014/main" id="{BE9DAC1B-5208-406F-AA59-F7A81F2546CC}"/>
              </a:ext>
            </a:extLst>
          </p:cNvPr>
          <p:cNvSpPr/>
          <p:nvPr/>
        </p:nvSpPr>
        <p:spPr>
          <a:xfrm>
            <a:off x="2790441" y="4507180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121B2B43-ECF6-4516-AB91-9F0B75983238}"/>
              </a:ext>
            </a:extLst>
          </p:cNvPr>
          <p:cNvSpPr/>
          <p:nvPr/>
        </p:nvSpPr>
        <p:spPr>
          <a:xfrm>
            <a:off x="2968260" y="4513678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A22631C1-5E41-479A-A99B-14C07A665741}"/>
              </a:ext>
            </a:extLst>
          </p:cNvPr>
          <p:cNvSpPr/>
          <p:nvPr/>
        </p:nvSpPr>
        <p:spPr>
          <a:xfrm>
            <a:off x="3130893" y="450718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75B3F76D-4240-4BF7-92CE-EA5F23BB7CA0}"/>
              </a:ext>
            </a:extLst>
          </p:cNvPr>
          <p:cNvSpPr/>
          <p:nvPr/>
        </p:nvSpPr>
        <p:spPr>
          <a:xfrm>
            <a:off x="3486531" y="4507179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69A78FB2-7C37-4399-882E-5E24BCA584B0}"/>
              </a:ext>
            </a:extLst>
          </p:cNvPr>
          <p:cNvSpPr/>
          <p:nvPr/>
        </p:nvSpPr>
        <p:spPr>
          <a:xfrm>
            <a:off x="3308712" y="4513678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DF034CD1-38E5-4D61-B348-CCB31CF0CE31}"/>
              </a:ext>
            </a:extLst>
          </p:cNvPr>
          <p:cNvSpPr/>
          <p:nvPr/>
        </p:nvSpPr>
        <p:spPr>
          <a:xfrm>
            <a:off x="3704934" y="4513678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FE76A808-345A-4984-893F-514C7AC1A1C2}"/>
              </a:ext>
            </a:extLst>
          </p:cNvPr>
          <p:cNvSpPr/>
          <p:nvPr/>
        </p:nvSpPr>
        <p:spPr>
          <a:xfrm>
            <a:off x="3838271" y="450718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35656C19-E8F7-4D46-A363-14AE3CE00BD7}"/>
              </a:ext>
            </a:extLst>
          </p:cNvPr>
          <p:cNvSpPr/>
          <p:nvPr/>
        </p:nvSpPr>
        <p:spPr>
          <a:xfrm>
            <a:off x="4016090" y="4513678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9AFE9BF9-D4E1-4B32-8424-CC540757EC8F}"/>
              </a:ext>
            </a:extLst>
          </p:cNvPr>
          <p:cNvSpPr/>
          <p:nvPr/>
        </p:nvSpPr>
        <p:spPr>
          <a:xfrm>
            <a:off x="1516362" y="510148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37B8B97-5290-45B8-9D8D-CFD4F97CC8F2}"/>
              </a:ext>
            </a:extLst>
          </p:cNvPr>
          <p:cNvSpPr/>
          <p:nvPr/>
        </p:nvSpPr>
        <p:spPr>
          <a:xfrm>
            <a:off x="1872000" y="5101479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43AFFC54-5320-4CE0-9A32-14D6B9C9B6A7}"/>
              </a:ext>
            </a:extLst>
          </p:cNvPr>
          <p:cNvSpPr/>
          <p:nvPr/>
        </p:nvSpPr>
        <p:spPr>
          <a:xfrm>
            <a:off x="1694181" y="5107978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2F0A98B4-4363-4FA1-8000-E51FAB600D4A}"/>
              </a:ext>
            </a:extLst>
          </p:cNvPr>
          <p:cNvSpPr/>
          <p:nvPr/>
        </p:nvSpPr>
        <p:spPr>
          <a:xfrm>
            <a:off x="2072678" y="5107978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A620118A-5E15-4DD8-A3B6-01A8831002B8}"/>
              </a:ext>
            </a:extLst>
          </p:cNvPr>
          <p:cNvSpPr/>
          <p:nvPr/>
        </p:nvSpPr>
        <p:spPr>
          <a:xfrm>
            <a:off x="2223740" y="5101480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1DAA59F3-E35C-4A9E-85AE-1A25F1D4AD7C}"/>
              </a:ext>
            </a:extLst>
          </p:cNvPr>
          <p:cNvSpPr/>
          <p:nvPr/>
        </p:nvSpPr>
        <p:spPr>
          <a:xfrm>
            <a:off x="2401559" y="5107978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8F2A88ED-0EC6-41B7-B529-C67A6DDB7C33}"/>
              </a:ext>
            </a:extLst>
          </p:cNvPr>
          <p:cNvSpPr/>
          <p:nvPr/>
        </p:nvSpPr>
        <p:spPr>
          <a:xfrm>
            <a:off x="2571326" y="5102241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F9C26E9B-86A7-4029-B553-767FB83BA173}"/>
              </a:ext>
            </a:extLst>
          </p:cNvPr>
          <p:cNvSpPr/>
          <p:nvPr/>
        </p:nvSpPr>
        <p:spPr>
          <a:xfrm>
            <a:off x="2926964" y="510224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AC45613A-3934-4B50-8B41-9DBE48E17B0A}"/>
              </a:ext>
            </a:extLst>
          </p:cNvPr>
          <p:cNvSpPr/>
          <p:nvPr/>
        </p:nvSpPr>
        <p:spPr>
          <a:xfrm>
            <a:off x="2749145" y="5108739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93A5F6EF-1CC4-4FB8-912E-68D5F2806A60}"/>
              </a:ext>
            </a:extLst>
          </p:cNvPr>
          <p:cNvSpPr/>
          <p:nvPr/>
        </p:nvSpPr>
        <p:spPr>
          <a:xfrm>
            <a:off x="3112402" y="5108739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6D89C60E-D1FA-4BB2-810E-809FE0D118B2}"/>
              </a:ext>
            </a:extLst>
          </p:cNvPr>
          <p:cNvSpPr/>
          <p:nvPr/>
        </p:nvSpPr>
        <p:spPr>
          <a:xfrm>
            <a:off x="3278704" y="5102241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95A449E0-8BE6-4E6D-A782-86EB1167A84C}"/>
              </a:ext>
            </a:extLst>
          </p:cNvPr>
          <p:cNvSpPr/>
          <p:nvPr/>
        </p:nvSpPr>
        <p:spPr>
          <a:xfrm>
            <a:off x="3456523" y="5108739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2ED081B0-4C67-44D4-835D-410A090F2E37}"/>
              </a:ext>
            </a:extLst>
          </p:cNvPr>
          <p:cNvSpPr/>
          <p:nvPr/>
        </p:nvSpPr>
        <p:spPr>
          <a:xfrm>
            <a:off x="3607146" y="5101479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D8BCF784-114C-46EB-96C6-B0E3C405F4C1}"/>
              </a:ext>
            </a:extLst>
          </p:cNvPr>
          <p:cNvSpPr/>
          <p:nvPr/>
        </p:nvSpPr>
        <p:spPr>
          <a:xfrm>
            <a:off x="3899551" y="5101479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A9627C6-FD4D-4DCB-9713-6FCE896E86BE}"/>
              </a:ext>
            </a:extLst>
          </p:cNvPr>
          <p:cNvSpPr/>
          <p:nvPr/>
        </p:nvSpPr>
        <p:spPr>
          <a:xfrm>
            <a:off x="3736972" y="5107978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CA5EFC64-A0EB-4605-9DDD-26D195AC9458}"/>
              </a:ext>
            </a:extLst>
          </p:cNvPr>
          <p:cNvSpPr/>
          <p:nvPr/>
        </p:nvSpPr>
        <p:spPr>
          <a:xfrm>
            <a:off x="4100229" y="5107978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138941FA-074E-4F8C-9545-44E0C4257E5B}"/>
              </a:ext>
            </a:extLst>
          </p:cNvPr>
          <p:cNvSpPr/>
          <p:nvPr/>
        </p:nvSpPr>
        <p:spPr>
          <a:xfrm>
            <a:off x="4251291" y="510148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C9B5423E-3606-4E0E-BCCD-3443C1C3255E}"/>
              </a:ext>
            </a:extLst>
          </p:cNvPr>
          <p:cNvSpPr/>
          <p:nvPr/>
        </p:nvSpPr>
        <p:spPr>
          <a:xfrm>
            <a:off x="4429110" y="5107978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E2077FBF-0325-42A1-A902-702DB9B15EAC}"/>
              </a:ext>
            </a:extLst>
          </p:cNvPr>
          <p:cNvSpPr/>
          <p:nvPr/>
        </p:nvSpPr>
        <p:spPr>
          <a:xfrm>
            <a:off x="1826281" y="2603677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503B0412-D98B-492E-9960-B595BC77F50C}"/>
              </a:ext>
            </a:extLst>
          </p:cNvPr>
          <p:cNvSpPr/>
          <p:nvPr/>
        </p:nvSpPr>
        <p:spPr>
          <a:xfrm>
            <a:off x="1648462" y="2610176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EDE23D7F-29BB-4933-B1A9-EF8EE8D187FF}"/>
              </a:ext>
            </a:extLst>
          </p:cNvPr>
          <p:cNvSpPr/>
          <p:nvPr/>
        </p:nvSpPr>
        <p:spPr>
          <a:xfrm>
            <a:off x="1995726" y="2603677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D07968A-FA97-4DDE-B132-EA202BFF09E4}"/>
              </a:ext>
            </a:extLst>
          </p:cNvPr>
          <p:cNvSpPr/>
          <p:nvPr/>
        </p:nvSpPr>
        <p:spPr>
          <a:xfrm>
            <a:off x="4188774" y="4507178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A9366001-FEEF-4D28-8B99-0A5E336CF16F}"/>
              </a:ext>
            </a:extLst>
          </p:cNvPr>
          <p:cNvSpPr/>
          <p:nvPr/>
        </p:nvSpPr>
        <p:spPr>
          <a:xfrm>
            <a:off x="4324590" y="4506561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C0FAF0A1-A76A-48D4-AB1A-F9BDFEDD1CEF}"/>
              </a:ext>
            </a:extLst>
          </p:cNvPr>
          <p:cNvSpPr/>
          <p:nvPr/>
        </p:nvSpPr>
        <p:spPr>
          <a:xfrm>
            <a:off x="6654403" y="4664043"/>
            <a:ext cx="146367" cy="2774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1B7A08C9-7CE6-4A06-8BD6-DC36A554AB4B}"/>
              </a:ext>
            </a:extLst>
          </p:cNvPr>
          <p:cNvSpPr/>
          <p:nvPr/>
        </p:nvSpPr>
        <p:spPr>
          <a:xfrm>
            <a:off x="6255757" y="4174709"/>
            <a:ext cx="176574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A190791C-B433-41E0-8BCB-BAD1EA151350}"/>
              </a:ext>
            </a:extLst>
          </p:cNvPr>
          <p:cNvSpPr/>
          <p:nvPr/>
        </p:nvSpPr>
        <p:spPr>
          <a:xfrm>
            <a:off x="7214301" y="4112172"/>
            <a:ext cx="107205" cy="1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374B9EF0-B1B6-4672-9306-33F4313B619F}"/>
              </a:ext>
            </a:extLst>
          </p:cNvPr>
          <p:cNvSpPr/>
          <p:nvPr/>
        </p:nvSpPr>
        <p:spPr>
          <a:xfrm>
            <a:off x="7856577" y="4817942"/>
            <a:ext cx="164918" cy="123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94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420F1-AB95-41BB-B584-C3AD34EAD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Case-base sampling and logistic regression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2ED7CD9-F29C-4F74-A49C-BD5A6599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7E5D-EE00-4084-8E30-48728053E4B0}" type="slidenum">
              <a:rPr lang="en-US" smtClean="0"/>
              <a:t>11</a:t>
            </a:fld>
            <a:endParaRPr lang="en-US"/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97201B91-5775-4E1D-94AD-1DDC8F84D7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2" t="79221" r="42586"/>
          <a:stretch/>
        </p:blipFill>
        <p:spPr>
          <a:xfrm>
            <a:off x="5058785" y="4056774"/>
            <a:ext cx="3626069" cy="675391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B585395D-0A90-4367-B5C0-14520E79FAE2}"/>
              </a:ext>
            </a:extLst>
          </p:cNvPr>
          <p:cNvSpPr txBox="1"/>
          <p:nvPr/>
        </p:nvSpPr>
        <p:spPr>
          <a:xfrm>
            <a:off x="7233275" y="3450630"/>
            <a:ext cx="350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75486C1-2769-4114-9291-28921B5E9E38}"/>
              </a:ext>
            </a:extLst>
          </p:cNvPr>
          <p:cNvSpPr txBox="1"/>
          <p:nvPr/>
        </p:nvSpPr>
        <p:spPr>
          <a:xfrm>
            <a:off x="8945679" y="4048738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054FC"/>
                </a:solidFill>
              </a:rPr>
              <a:t>b = # (sample of moments)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 = # All moments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1647FA-FF44-46C3-915E-C1897D0B4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972" y="2539039"/>
            <a:ext cx="2545575" cy="608932"/>
          </a:xfrm>
          <a:prstGeom prst="rect">
            <a:avLst/>
          </a:prstGeom>
        </p:spPr>
      </p:pic>
      <p:pic>
        <p:nvPicPr>
          <p:cNvPr id="242" name="Picture 241">
            <a:extLst>
              <a:ext uri="{FF2B5EF4-FFF2-40B4-BE49-F238E27FC236}">
                <a16:creationId xmlns:a16="http://schemas.microsoft.com/office/drawing/2014/main" id="{59471388-C083-44CA-912E-EFE0B8DE5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7024" y="5667848"/>
            <a:ext cx="4045176" cy="547524"/>
          </a:xfrm>
          <a:prstGeom prst="rect">
            <a:avLst/>
          </a:prstGeom>
        </p:spPr>
      </p:pic>
      <p:sp>
        <p:nvSpPr>
          <p:cNvPr id="243" name="TextBox 242">
            <a:extLst>
              <a:ext uri="{FF2B5EF4-FFF2-40B4-BE49-F238E27FC236}">
                <a16:creationId xmlns:a16="http://schemas.microsoft.com/office/drawing/2014/main" id="{A2754AD7-9546-48D3-BD3B-6F8F963304A7}"/>
              </a:ext>
            </a:extLst>
          </p:cNvPr>
          <p:cNvSpPr txBox="1"/>
          <p:nvPr/>
        </p:nvSpPr>
        <p:spPr>
          <a:xfrm>
            <a:off x="6053972" y="5157539"/>
            <a:ext cx="3433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To have a flexible baseline hazard: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6E3B927-3578-42D6-A1DC-458EFDD38D4C}"/>
              </a:ext>
            </a:extLst>
          </p:cNvPr>
          <p:cNvSpPr/>
          <p:nvPr/>
        </p:nvSpPr>
        <p:spPr>
          <a:xfrm>
            <a:off x="1996321" y="2191173"/>
            <a:ext cx="1645920" cy="537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Google Shape;159;p17">
            <a:extLst>
              <a:ext uri="{FF2B5EF4-FFF2-40B4-BE49-F238E27FC236}">
                <a16:creationId xmlns:a16="http://schemas.microsoft.com/office/drawing/2014/main" id="{69243EF8-3E92-4B79-A78F-7C95B147C3C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1350" y="1893597"/>
            <a:ext cx="3701142" cy="3446604"/>
          </a:xfrm>
          <a:prstGeom prst="rect">
            <a:avLst/>
          </a:prstGeom>
          <a:solidFill>
            <a:srgbClr val="1A04BC"/>
          </a:solidFill>
          <a:ln>
            <a:solidFill>
              <a:schemeClr val="bg1"/>
            </a:solidFill>
          </a:ln>
        </p:spPr>
      </p:pic>
      <p:sp>
        <p:nvSpPr>
          <p:cNvPr id="124" name="Oval 123">
            <a:extLst>
              <a:ext uri="{FF2B5EF4-FFF2-40B4-BE49-F238E27FC236}">
                <a16:creationId xmlns:a16="http://schemas.microsoft.com/office/drawing/2014/main" id="{7C9D3A0D-ED13-4710-8AFA-7AD4B3300663}"/>
              </a:ext>
            </a:extLst>
          </p:cNvPr>
          <p:cNvSpPr/>
          <p:nvPr/>
        </p:nvSpPr>
        <p:spPr>
          <a:xfrm>
            <a:off x="1594369" y="3173441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46D0FB3B-D4E6-46AB-ADB1-A58D088A0717}"/>
              </a:ext>
            </a:extLst>
          </p:cNvPr>
          <p:cNvSpPr/>
          <p:nvPr/>
        </p:nvSpPr>
        <p:spPr>
          <a:xfrm>
            <a:off x="1950007" y="3173440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94A81DC0-00CD-4E60-BD33-2186DB394A0B}"/>
              </a:ext>
            </a:extLst>
          </p:cNvPr>
          <p:cNvSpPr/>
          <p:nvPr/>
        </p:nvSpPr>
        <p:spPr>
          <a:xfrm>
            <a:off x="1772188" y="3179939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CC3B1C86-3755-4ECB-B6EB-74160770EBDA}"/>
              </a:ext>
            </a:extLst>
          </p:cNvPr>
          <p:cNvSpPr/>
          <p:nvPr/>
        </p:nvSpPr>
        <p:spPr>
          <a:xfrm>
            <a:off x="2150685" y="3179939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911061EC-731B-4BCC-832B-981B743304C5}"/>
              </a:ext>
            </a:extLst>
          </p:cNvPr>
          <p:cNvSpPr/>
          <p:nvPr/>
        </p:nvSpPr>
        <p:spPr>
          <a:xfrm>
            <a:off x="2301747" y="3173441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145697CB-6BA9-456E-B677-412F55C4FF4B}"/>
              </a:ext>
            </a:extLst>
          </p:cNvPr>
          <p:cNvSpPr/>
          <p:nvPr/>
        </p:nvSpPr>
        <p:spPr>
          <a:xfrm>
            <a:off x="2479566" y="3179939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D1070434-82B5-465F-AB37-2CD0E1DAF539}"/>
              </a:ext>
            </a:extLst>
          </p:cNvPr>
          <p:cNvSpPr/>
          <p:nvPr/>
        </p:nvSpPr>
        <p:spPr>
          <a:xfrm>
            <a:off x="2813569" y="3819959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09FA8C9B-5B1B-4D61-8676-114D80E9E059}"/>
              </a:ext>
            </a:extLst>
          </p:cNvPr>
          <p:cNvSpPr/>
          <p:nvPr/>
        </p:nvSpPr>
        <p:spPr>
          <a:xfrm>
            <a:off x="3169207" y="3819959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325C10D7-6216-4780-BDBF-7AEB496E3801}"/>
              </a:ext>
            </a:extLst>
          </p:cNvPr>
          <p:cNvSpPr/>
          <p:nvPr/>
        </p:nvSpPr>
        <p:spPr>
          <a:xfrm>
            <a:off x="2991363" y="3811217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EFCA1F47-80D4-41BC-9AC8-DC706731D287}"/>
              </a:ext>
            </a:extLst>
          </p:cNvPr>
          <p:cNvSpPr/>
          <p:nvPr/>
        </p:nvSpPr>
        <p:spPr>
          <a:xfrm>
            <a:off x="3369885" y="3811217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0701B137-F976-4902-AE45-83A6BB24BDBB}"/>
              </a:ext>
            </a:extLst>
          </p:cNvPr>
          <p:cNvSpPr/>
          <p:nvPr/>
        </p:nvSpPr>
        <p:spPr>
          <a:xfrm>
            <a:off x="3520947" y="3819959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1AB590D5-C2B5-4F06-A778-3B96EA236E7B}"/>
              </a:ext>
            </a:extLst>
          </p:cNvPr>
          <p:cNvSpPr/>
          <p:nvPr/>
        </p:nvSpPr>
        <p:spPr>
          <a:xfrm>
            <a:off x="3698766" y="3811217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F062DC47-8E1E-48AC-B965-B2D288A2FD80}"/>
              </a:ext>
            </a:extLst>
          </p:cNvPr>
          <p:cNvSpPr/>
          <p:nvPr/>
        </p:nvSpPr>
        <p:spPr>
          <a:xfrm>
            <a:off x="2119570" y="381346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A6CFBF6B-B1A9-4EAC-B0AA-C86EBFFF027A}"/>
              </a:ext>
            </a:extLst>
          </p:cNvPr>
          <p:cNvSpPr/>
          <p:nvPr/>
        </p:nvSpPr>
        <p:spPr>
          <a:xfrm>
            <a:off x="2320248" y="3819959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C7972853-067C-467C-8B8C-7EF9CFCBD3C3}"/>
              </a:ext>
            </a:extLst>
          </p:cNvPr>
          <p:cNvSpPr/>
          <p:nvPr/>
        </p:nvSpPr>
        <p:spPr>
          <a:xfrm>
            <a:off x="2471310" y="3813461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2DEF3DCD-9ECC-4452-AFB9-D20E9CDE6A9C}"/>
              </a:ext>
            </a:extLst>
          </p:cNvPr>
          <p:cNvSpPr/>
          <p:nvPr/>
        </p:nvSpPr>
        <p:spPr>
          <a:xfrm>
            <a:off x="2649129" y="3819959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DF5DD991-EA90-4C46-895A-75943E73A5DD}"/>
              </a:ext>
            </a:extLst>
          </p:cNvPr>
          <p:cNvSpPr/>
          <p:nvPr/>
        </p:nvSpPr>
        <p:spPr>
          <a:xfrm>
            <a:off x="2083063" y="4482642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011BAC86-7247-4B00-9085-43E78B89C302}"/>
              </a:ext>
            </a:extLst>
          </p:cNvPr>
          <p:cNvSpPr/>
          <p:nvPr/>
        </p:nvSpPr>
        <p:spPr>
          <a:xfrm>
            <a:off x="2438701" y="4482641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5EA28846-4606-4184-9061-83A6348A5C13}"/>
              </a:ext>
            </a:extLst>
          </p:cNvPr>
          <p:cNvSpPr/>
          <p:nvPr/>
        </p:nvSpPr>
        <p:spPr>
          <a:xfrm>
            <a:off x="2260882" y="4489140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A8616039-C720-4BED-978B-2B9173B2A82F}"/>
              </a:ext>
            </a:extLst>
          </p:cNvPr>
          <p:cNvSpPr/>
          <p:nvPr/>
        </p:nvSpPr>
        <p:spPr>
          <a:xfrm>
            <a:off x="2639379" y="448914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71E72403-4219-4BC9-958A-485D61FDDE39}"/>
              </a:ext>
            </a:extLst>
          </p:cNvPr>
          <p:cNvSpPr/>
          <p:nvPr/>
        </p:nvSpPr>
        <p:spPr>
          <a:xfrm>
            <a:off x="2790441" y="4482642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CDD3DB4A-F99F-4BB0-852E-C4E431594108}"/>
              </a:ext>
            </a:extLst>
          </p:cNvPr>
          <p:cNvSpPr/>
          <p:nvPr/>
        </p:nvSpPr>
        <p:spPr>
          <a:xfrm>
            <a:off x="2968260" y="4489140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F1A93D8A-CBFC-4C09-BA98-9E0C46E50D7A}"/>
              </a:ext>
            </a:extLst>
          </p:cNvPr>
          <p:cNvSpPr/>
          <p:nvPr/>
        </p:nvSpPr>
        <p:spPr>
          <a:xfrm>
            <a:off x="3130893" y="4482642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AE7DA42A-C54D-402C-B19D-C62FE0FF4B4C}"/>
              </a:ext>
            </a:extLst>
          </p:cNvPr>
          <p:cNvSpPr/>
          <p:nvPr/>
        </p:nvSpPr>
        <p:spPr>
          <a:xfrm>
            <a:off x="3486531" y="4482641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E4FDDE8A-E075-4659-8B73-D18CE22E443A}"/>
              </a:ext>
            </a:extLst>
          </p:cNvPr>
          <p:cNvSpPr/>
          <p:nvPr/>
        </p:nvSpPr>
        <p:spPr>
          <a:xfrm>
            <a:off x="3308712" y="448914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7484122A-C232-4DD2-9398-03B3CF2E25FD}"/>
              </a:ext>
            </a:extLst>
          </p:cNvPr>
          <p:cNvSpPr/>
          <p:nvPr/>
        </p:nvSpPr>
        <p:spPr>
          <a:xfrm>
            <a:off x="3704934" y="4489140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C672F832-151E-4217-867D-CFB53FF3B705}"/>
              </a:ext>
            </a:extLst>
          </p:cNvPr>
          <p:cNvSpPr/>
          <p:nvPr/>
        </p:nvSpPr>
        <p:spPr>
          <a:xfrm>
            <a:off x="3838271" y="4482642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F2A04E98-3B1B-453F-8120-5C9656A1C65D}"/>
              </a:ext>
            </a:extLst>
          </p:cNvPr>
          <p:cNvSpPr/>
          <p:nvPr/>
        </p:nvSpPr>
        <p:spPr>
          <a:xfrm>
            <a:off x="4016090" y="448914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41F0FA64-B49C-4AB1-B53D-98ECA1225BBC}"/>
              </a:ext>
            </a:extLst>
          </p:cNvPr>
          <p:cNvSpPr/>
          <p:nvPr/>
        </p:nvSpPr>
        <p:spPr>
          <a:xfrm>
            <a:off x="1516362" y="5076942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2AF7FE83-88FA-489D-B78E-FDBDD5040E5E}"/>
              </a:ext>
            </a:extLst>
          </p:cNvPr>
          <p:cNvSpPr/>
          <p:nvPr/>
        </p:nvSpPr>
        <p:spPr>
          <a:xfrm>
            <a:off x="1872000" y="5076941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70291A97-5F58-474C-A7B3-AF01D882C5E3}"/>
              </a:ext>
            </a:extLst>
          </p:cNvPr>
          <p:cNvSpPr/>
          <p:nvPr/>
        </p:nvSpPr>
        <p:spPr>
          <a:xfrm>
            <a:off x="1694181" y="508344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3CA5FB97-3A36-49BD-8F78-4CA1172BE257}"/>
              </a:ext>
            </a:extLst>
          </p:cNvPr>
          <p:cNvSpPr/>
          <p:nvPr/>
        </p:nvSpPr>
        <p:spPr>
          <a:xfrm>
            <a:off x="2072678" y="508344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5758892D-D84A-4138-96D6-017D065BCA7A}"/>
              </a:ext>
            </a:extLst>
          </p:cNvPr>
          <p:cNvSpPr/>
          <p:nvPr/>
        </p:nvSpPr>
        <p:spPr>
          <a:xfrm>
            <a:off x="2223740" y="5076942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EEB3F402-EB61-430E-B3F1-198EC453BF1A}"/>
              </a:ext>
            </a:extLst>
          </p:cNvPr>
          <p:cNvSpPr/>
          <p:nvPr/>
        </p:nvSpPr>
        <p:spPr>
          <a:xfrm>
            <a:off x="2401559" y="508344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7E02C1DD-3FD2-4C2B-8E69-933F92FBD90A}"/>
              </a:ext>
            </a:extLst>
          </p:cNvPr>
          <p:cNvSpPr/>
          <p:nvPr/>
        </p:nvSpPr>
        <p:spPr>
          <a:xfrm>
            <a:off x="2571326" y="5077703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6A9104E7-6437-4459-9925-4BDD67F9D14D}"/>
              </a:ext>
            </a:extLst>
          </p:cNvPr>
          <p:cNvSpPr/>
          <p:nvPr/>
        </p:nvSpPr>
        <p:spPr>
          <a:xfrm>
            <a:off x="2926964" y="5077702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9AC9CE19-3C36-46D4-9A8F-562024CAD033}"/>
              </a:ext>
            </a:extLst>
          </p:cNvPr>
          <p:cNvSpPr/>
          <p:nvPr/>
        </p:nvSpPr>
        <p:spPr>
          <a:xfrm>
            <a:off x="2749145" y="5084201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C41F69B-850A-4C37-9E65-E59723D5D465}"/>
              </a:ext>
            </a:extLst>
          </p:cNvPr>
          <p:cNvSpPr/>
          <p:nvPr/>
        </p:nvSpPr>
        <p:spPr>
          <a:xfrm>
            <a:off x="3112402" y="5084201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5027D506-6059-4D0A-B7E7-6CA66246849B}"/>
              </a:ext>
            </a:extLst>
          </p:cNvPr>
          <p:cNvSpPr/>
          <p:nvPr/>
        </p:nvSpPr>
        <p:spPr>
          <a:xfrm>
            <a:off x="3278704" y="5077703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4D79DBCA-C593-4542-987D-21BD88CA73AA}"/>
              </a:ext>
            </a:extLst>
          </p:cNvPr>
          <p:cNvSpPr/>
          <p:nvPr/>
        </p:nvSpPr>
        <p:spPr>
          <a:xfrm>
            <a:off x="3456523" y="5084201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id="{77C33643-DE9C-4709-A23E-AC265C41A455}"/>
              </a:ext>
            </a:extLst>
          </p:cNvPr>
          <p:cNvSpPr/>
          <p:nvPr/>
        </p:nvSpPr>
        <p:spPr>
          <a:xfrm>
            <a:off x="3607146" y="5076941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59A5CC60-D9EA-4EEF-87BB-E0EA898D581F}"/>
              </a:ext>
            </a:extLst>
          </p:cNvPr>
          <p:cNvSpPr/>
          <p:nvPr/>
        </p:nvSpPr>
        <p:spPr>
          <a:xfrm>
            <a:off x="3899551" y="5076941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4AF02BC9-812E-410C-999C-95E73E080BFB}"/>
              </a:ext>
            </a:extLst>
          </p:cNvPr>
          <p:cNvSpPr/>
          <p:nvPr/>
        </p:nvSpPr>
        <p:spPr>
          <a:xfrm>
            <a:off x="3736972" y="508344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EB4BD491-E9EF-44B2-8E20-49D1FFDD1E20}"/>
              </a:ext>
            </a:extLst>
          </p:cNvPr>
          <p:cNvSpPr/>
          <p:nvPr/>
        </p:nvSpPr>
        <p:spPr>
          <a:xfrm>
            <a:off x="4100229" y="508344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A6F7A120-2690-4774-AE58-26F5663BCA33}"/>
              </a:ext>
            </a:extLst>
          </p:cNvPr>
          <p:cNvSpPr/>
          <p:nvPr/>
        </p:nvSpPr>
        <p:spPr>
          <a:xfrm>
            <a:off x="4251291" y="5076942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14E71C35-03E4-4A38-B7E2-1DB5CCB25857}"/>
              </a:ext>
            </a:extLst>
          </p:cNvPr>
          <p:cNvSpPr/>
          <p:nvPr/>
        </p:nvSpPr>
        <p:spPr>
          <a:xfrm>
            <a:off x="4429110" y="508344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3FC2D49A-9E9A-44A0-86D1-53516E98252E}"/>
              </a:ext>
            </a:extLst>
          </p:cNvPr>
          <p:cNvSpPr/>
          <p:nvPr/>
        </p:nvSpPr>
        <p:spPr>
          <a:xfrm>
            <a:off x="1470643" y="257914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D96B07F8-64D4-43AF-BB91-4A86419DDD03}"/>
              </a:ext>
            </a:extLst>
          </p:cNvPr>
          <p:cNvSpPr/>
          <p:nvPr/>
        </p:nvSpPr>
        <p:spPr>
          <a:xfrm>
            <a:off x="1826281" y="2579139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AE56F37D-A78B-4109-91C6-CDC167D82C59}"/>
              </a:ext>
            </a:extLst>
          </p:cNvPr>
          <p:cNvSpPr/>
          <p:nvPr/>
        </p:nvSpPr>
        <p:spPr>
          <a:xfrm>
            <a:off x="1648462" y="2585638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B08D8177-BD2A-4040-8009-8968673DAAC4}"/>
              </a:ext>
            </a:extLst>
          </p:cNvPr>
          <p:cNvSpPr/>
          <p:nvPr/>
        </p:nvSpPr>
        <p:spPr>
          <a:xfrm>
            <a:off x="1995726" y="2585638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8ED1F210-FB99-477C-9A54-0D1EB8C00466}"/>
              </a:ext>
            </a:extLst>
          </p:cNvPr>
          <p:cNvSpPr/>
          <p:nvPr/>
        </p:nvSpPr>
        <p:spPr>
          <a:xfrm>
            <a:off x="4188774" y="448264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A9266EB0-2C77-4ED0-8A5C-7204BCF4B2C5}"/>
              </a:ext>
            </a:extLst>
          </p:cNvPr>
          <p:cNvSpPr/>
          <p:nvPr/>
        </p:nvSpPr>
        <p:spPr>
          <a:xfrm>
            <a:off x="4324590" y="4482023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A50EF00F-A2E4-4200-AF1B-ABA82F9EB3C8}"/>
              </a:ext>
            </a:extLst>
          </p:cNvPr>
          <p:cNvSpPr/>
          <p:nvPr/>
        </p:nvSpPr>
        <p:spPr>
          <a:xfrm>
            <a:off x="2052685" y="2510659"/>
            <a:ext cx="106774" cy="1141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D2DCA889-8382-4FFF-8048-068A6707A434}"/>
              </a:ext>
            </a:extLst>
          </p:cNvPr>
          <p:cNvSpPr/>
          <p:nvPr/>
        </p:nvSpPr>
        <p:spPr>
          <a:xfrm>
            <a:off x="2609012" y="3106497"/>
            <a:ext cx="106774" cy="1141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22909790-29F8-4965-814A-301C98BE7BD2}"/>
              </a:ext>
            </a:extLst>
          </p:cNvPr>
          <p:cNvSpPr/>
          <p:nvPr/>
        </p:nvSpPr>
        <p:spPr>
          <a:xfrm>
            <a:off x="3823928" y="3736678"/>
            <a:ext cx="106774" cy="1141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B98E2F2C-9B22-4A2D-8515-1956E7066EC6}"/>
              </a:ext>
            </a:extLst>
          </p:cNvPr>
          <p:cNvSpPr/>
          <p:nvPr/>
        </p:nvSpPr>
        <p:spPr>
          <a:xfrm>
            <a:off x="4455868" y="4956207"/>
            <a:ext cx="106774" cy="1141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5DEDBCCB-E6BA-479E-8AB3-7EBC49B77FE6}"/>
              </a:ext>
            </a:extLst>
          </p:cNvPr>
          <p:cNvSpPr txBox="1"/>
          <p:nvPr/>
        </p:nvSpPr>
        <p:spPr>
          <a:xfrm>
            <a:off x="1207532" y="1690688"/>
            <a:ext cx="1539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Time (weeks)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960D9F5A-F472-4BF0-8D03-5EE131C0094A}"/>
              </a:ext>
            </a:extLst>
          </p:cNvPr>
          <p:cNvSpPr txBox="1"/>
          <p:nvPr/>
        </p:nvSpPr>
        <p:spPr>
          <a:xfrm rot="16200000">
            <a:off x="308110" y="3648263"/>
            <a:ext cx="14295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Participants</a:t>
            </a:r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id="{005939A6-12EE-403B-9C4B-7559A53C731C}"/>
              </a:ext>
            </a:extLst>
          </p:cNvPr>
          <p:cNvSpPr/>
          <p:nvPr/>
        </p:nvSpPr>
        <p:spPr>
          <a:xfrm>
            <a:off x="1594369" y="3173441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EAB62975-D90C-4AA9-A412-080E9CDF0C4C}"/>
              </a:ext>
            </a:extLst>
          </p:cNvPr>
          <p:cNvSpPr/>
          <p:nvPr/>
        </p:nvSpPr>
        <p:spPr>
          <a:xfrm>
            <a:off x="1950007" y="3173440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5D2CA2BC-A7D4-4174-94FF-3A916E8EFF00}"/>
              </a:ext>
            </a:extLst>
          </p:cNvPr>
          <p:cNvSpPr/>
          <p:nvPr/>
        </p:nvSpPr>
        <p:spPr>
          <a:xfrm>
            <a:off x="1772188" y="3179939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5809F454-95C0-4DE6-BF6F-D207B13D95D8}"/>
              </a:ext>
            </a:extLst>
          </p:cNvPr>
          <p:cNvSpPr/>
          <p:nvPr/>
        </p:nvSpPr>
        <p:spPr>
          <a:xfrm>
            <a:off x="2150685" y="3179939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C35451DA-B766-4310-B9FA-36038A06BFD9}"/>
              </a:ext>
            </a:extLst>
          </p:cNvPr>
          <p:cNvSpPr/>
          <p:nvPr/>
        </p:nvSpPr>
        <p:spPr>
          <a:xfrm>
            <a:off x="2301747" y="3173441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4" name="Oval 303">
            <a:extLst>
              <a:ext uri="{FF2B5EF4-FFF2-40B4-BE49-F238E27FC236}">
                <a16:creationId xmlns:a16="http://schemas.microsoft.com/office/drawing/2014/main" id="{7497AF65-C395-46E2-BDA5-39C50CB8D419}"/>
              </a:ext>
            </a:extLst>
          </p:cNvPr>
          <p:cNvSpPr/>
          <p:nvPr/>
        </p:nvSpPr>
        <p:spPr>
          <a:xfrm>
            <a:off x="2479566" y="3179939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id="{DC08A75F-88CB-4BE7-8748-D61F34286FEA}"/>
              </a:ext>
            </a:extLst>
          </p:cNvPr>
          <p:cNvSpPr/>
          <p:nvPr/>
        </p:nvSpPr>
        <p:spPr>
          <a:xfrm>
            <a:off x="2813569" y="3819959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6" name="Oval 305">
            <a:extLst>
              <a:ext uri="{FF2B5EF4-FFF2-40B4-BE49-F238E27FC236}">
                <a16:creationId xmlns:a16="http://schemas.microsoft.com/office/drawing/2014/main" id="{9BDC58B4-E3EE-4551-97CB-E2A762BF3B2B}"/>
              </a:ext>
            </a:extLst>
          </p:cNvPr>
          <p:cNvSpPr/>
          <p:nvPr/>
        </p:nvSpPr>
        <p:spPr>
          <a:xfrm>
            <a:off x="3169207" y="3819959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7" name="Oval 306">
            <a:extLst>
              <a:ext uri="{FF2B5EF4-FFF2-40B4-BE49-F238E27FC236}">
                <a16:creationId xmlns:a16="http://schemas.microsoft.com/office/drawing/2014/main" id="{1CFDE76E-AA67-4A99-84EA-2DA69029D623}"/>
              </a:ext>
            </a:extLst>
          </p:cNvPr>
          <p:cNvSpPr/>
          <p:nvPr/>
        </p:nvSpPr>
        <p:spPr>
          <a:xfrm>
            <a:off x="2991363" y="3811217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C1B9B567-9058-4192-A3B1-05E06F7F9D06}"/>
              </a:ext>
            </a:extLst>
          </p:cNvPr>
          <p:cNvSpPr/>
          <p:nvPr/>
        </p:nvSpPr>
        <p:spPr>
          <a:xfrm>
            <a:off x="3369885" y="3811217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9" name="Oval 308">
            <a:extLst>
              <a:ext uri="{FF2B5EF4-FFF2-40B4-BE49-F238E27FC236}">
                <a16:creationId xmlns:a16="http://schemas.microsoft.com/office/drawing/2014/main" id="{3CDC1B89-ABFD-4B5C-BD2F-E51493058439}"/>
              </a:ext>
            </a:extLst>
          </p:cNvPr>
          <p:cNvSpPr/>
          <p:nvPr/>
        </p:nvSpPr>
        <p:spPr>
          <a:xfrm>
            <a:off x="3520947" y="3819959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0" name="Oval 309">
            <a:extLst>
              <a:ext uri="{FF2B5EF4-FFF2-40B4-BE49-F238E27FC236}">
                <a16:creationId xmlns:a16="http://schemas.microsoft.com/office/drawing/2014/main" id="{6C87BA40-B181-4DE2-9AD7-C45022997974}"/>
              </a:ext>
            </a:extLst>
          </p:cNvPr>
          <p:cNvSpPr/>
          <p:nvPr/>
        </p:nvSpPr>
        <p:spPr>
          <a:xfrm>
            <a:off x="3698766" y="3811217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1" name="Oval 310">
            <a:extLst>
              <a:ext uri="{FF2B5EF4-FFF2-40B4-BE49-F238E27FC236}">
                <a16:creationId xmlns:a16="http://schemas.microsoft.com/office/drawing/2014/main" id="{14EE6748-3648-423A-89E4-71B8A7A7A3A2}"/>
              </a:ext>
            </a:extLst>
          </p:cNvPr>
          <p:cNvSpPr/>
          <p:nvPr/>
        </p:nvSpPr>
        <p:spPr>
          <a:xfrm>
            <a:off x="2119570" y="381346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2" name="Oval 311">
            <a:extLst>
              <a:ext uri="{FF2B5EF4-FFF2-40B4-BE49-F238E27FC236}">
                <a16:creationId xmlns:a16="http://schemas.microsoft.com/office/drawing/2014/main" id="{AE6DD844-9F44-467A-93FF-0ACA52ACC15A}"/>
              </a:ext>
            </a:extLst>
          </p:cNvPr>
          <p:cNvSpPr/>
          <p:nvPr/>
        </p:nvSpPr>
        <p:spPr>
          <a:xfrm>
            <a:off x="2320248" y="3819959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3" name="Oval 312">
            <a:extLst>
              <a:ext uri="{FF2B5EF4-FFF2-40B4-BE49-F238E27FC236}">
                <a16:creationId xmlns:a16="http://schemas.microsoft.com/office/drawing/2014/main" id="{C022DDF7-1C02-47CE-8E19-F4E5F5CDD4DC}"/>
              </a:ext>
            </a:extLst>
          </p:cNvPr>
          <p:cNvSpPr/>
          <p:nvPr/>
        </p:nvSpPr>
        <p:spPr>
          <a:xfrm>
            <a:off x="2471310" y="3813461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AE3EFA81-77A8-42AA-A5F8-EDCE3135D469}"/>
              </a:ext>
            </a:extLst>
          </p:cNvPr>
          <p:cNvSpPr/>
          <p:nvPr/>
        </p:nvSpPr>
        <p:spPr>
          <a:xfrm>
            <a:off x="2649129" y="3819959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CF9A3CF7-C2FE-4A52-B62D-8A232CC61CF2}"/>
              </a:ext>
            </a:extLst>
          </p:cNvPr>
          <p:cNvSpPr/>
          <p:nvPr/>
        </p:nvSpPr>
        <p:spPr>
          <a:xfrm>
            <a:off x="2083063" y="4482642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74ED8DEA-8B2A-4D92-8737-B90B39472840}"/>
              </a:ext>
            </a:extLst>
          </p:cNvPr>
          <p:cNvSpPr/>
          <p:nvPr/>
        </p:nvSpPr>
        <p:spPr>
          <a:xfrm>
            <a:off x="2438701" y="4482641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10CD4209-523D-40AC-87C5-F8ED0CD382E8}"/>
              </a:ext>
            </a:extLst>
          </p:cNvPr>
          <p:cNvSpPr/>
          <p:nvPr/>
        </p:nvSpPr>
        <p:spPr>
          <a:xfrm>
            <a:off x="2260882" y="448914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FA4386E8-533F-4C16-8D18-A9BABDB968CE}"/>
              </a:ext>
            </a:extLst>
          </p:cNvPr>
          <p:cNvSpPr/>
          <p:nvPr/>
        </p:nvSpPr>
        <p:spPr>
          <a:xfrm>
            <a:off x="2639379" y="448914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8523FE5F-31AB-469C-8EBF-7E01C7AAD435}"/>
              </a:ext>
            </a:extLst>
          </p:cNvPr>
          <p:cNvSpPr/>
          <p:nvPr/>
        </p:nvSpPr>
        <p:spPr>
          <a:xfrm>
            <a:off x="2790441" y="4482642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2DE8C0C2-74F1-4EFF-B4DF-FAC10DF7795B}"/>
              </a:ext>
            </a:extLst>
          </p:cNvPr>
          <p:cNvSpPr/>
          <p:nvPr/>
        </p:nvSpPr>
        <p:spPr>
          <a:xfrm>
            <a:off x="2968260" y="448914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CC55A06B-2309-42A4-8381-51D6E495A9E4}"/>
              </a:ext>
            </a:extLst>
          </p:cNvPr>
          <p:cNvSpPr/>
          <p:nvPr/>
        </p:nvSpPr>
        <p:spPr>
          <a:xfrm>
            <a:off x="3130893" y="4482642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5BD720EF-9CBC-4AE9-AC47-F37330685AF7}"/>
              </a:ext>
            </a:extLst>
          </p:cNvPr>
          <p:cNvSpPr/>
          <p:nvPr/>
        </p:nvSpPr>
        <p:spPr>
          <a:xfrm>
            <a:off x="3486531" y="4482641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D02485D5-07A1-4238-BAF5-C110DC9D5496}"/>
              </a:ext>
            </a:extLst>
          </p:cNvPr>
          <p:cNvSpPr/>
          <p:nvPr/>
        </p:nvSpPr>
        <p:spPr>
          <a:xfrm>
            <a:off x="3308712" y="448914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A2AD7200-11FC-4508-976E-268F7B6D6863}"/>
              </a:ext>
            </a:extLst>
          </p:cNvPr>
          <p:cNvSpPr/>
          <p:nvPr/>
        </p:nvSpPr>
        <p:spPr>
          <a:xfrm>
            <a:off x="3704934" y="448914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EF6548BD-F357-496D-8AA6-F0116F64FC99}"/>
              </a:ext>
            </a:extLst>
          </p:cNvPr>
          <p:cNvSpPr/>
          <p:nvPr/>
        </p:nvSpPr>
        <p:spPr>
          <a:xfrm>
            <a:off x="3838271" y="4482642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76FAEDE9-1E39-49CA-9ABC-602AB4688EB0}"/>
              </a:ext>
            </a:extLst>
          </p:cNvPr>
          <p:cNvSpPr/>
          <p:nvPr/>
        </p:nvSpPr>
        <p:spPr>
          <a:xfrm>
            <a:off x="4016090" y="448914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64BB0E4D-C944-48BE-A65F-6914BF252D04}"/>
              </a:ext>
            </a:extLst>
          </p:cNvPr>
          <p:cNvSpPr/>
          <p:nvPr/>
        </p:nvSpPr>
        <p:spPr>
          <a:xfrm>
            <a:off x="1516362" y="5076942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66EF3C9B-5A9B-4758-89CD-DC1F38FA7307}"/>
              </a:ext>
            </a:extLst>
          </p:cNvPr>
          <p:cNvSpPr/>
          <p:nvPr/>
        </p:nvSpPr>
        <p:spPr>
          <a:xfrm>
            <a:off x="1872000" y="5076941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4621D28E-768A-4606-A5AF-79CB737B6D3D}"/>
              </a:ext>
            </a:extLst>
          </p:cNvPr>
          <p:cNvSpPr/>
          <p:nvPr/>
        </p:nvSpPr>
        <p:spPr>
          <a:xfrm>
            <a:off x="1694181" y="5083440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600641BF-D347-4365-9AE6-FACC753681DE}"/>
              </a:ext>
            </a:extLst>
          </p:cNvPr>
          <p:cNvSpPr/>
          <p:nvPr/>
        </p:nvSpPr>
        <p:spPr>
          <a:xfrm>
            <a:off x="2072678" y="508344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B02F5641-ABFA-4CDB-A16C-236B56BD5719}"/>
              </a:ext>
            </a:extLst>
          </p:cNvPr>
          <p:cNvSpPr/>
          <p:nvPr/>
        </p:nvSpPr>
        <p:spPr>
          <a:xfrm>
            <a:off x="2223740" y="5076942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344D32E2-E699-4372-8025-DC1C8AFA99A4}"/>
              </a:ext>
            </a:extLst>
          </p:cNvPr>
          <p:cNvSpPr/>
          <p:nvPr/>
        </p:nvSpPr>
        <p:spPr>
          <a:xfrm>
            <a:off x="2401559" y="508344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788B14B4-E06D-4423-AEF0-88479C557237}"/>
              </a:ext>
            </a:extLst>
          </p:cNvPr>
          <p:cNvSpPr/>
          <p:nvPr/>
        </p:nvSpPr>
        <p:spPr>
          <a:xfrm>
            <a:off x="2571326" y="5077703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919E18E-FD7D-4D87-8FB8-C63EED8CF730}"/>
              </a:ext>
            </a:extLst>
          </p:cNvPr>
          <p:cNvSpPr/>
          <p:nvPr/>
        </p:nvSpPr>
        <p:spPr>
          <a:xfrm>
            <a:off x="2926964" y="5077702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3F3817F2-5604-45AA-9F9D-AEE7CEFC86B1}"/>
              </a:ext>
            </a:extLst>
          </p:cNvPr>
          <p:cNvSpPr/>
          <p:nvPr/>
        </p:nvSpPr>
        <p:spPr>
          <a:xfrm>
            <a:off x="2749145" y="5084201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4FF5B890-AE06-4134-93C0-2FBFF3FED80B}"/>
              </a:ext>
            </a:extLst>
          </p:cNvPr>
          <p:cNvSpPr/>
          <p:nvPr/>
        </p:nvSpPr>
        <p:spPr>
          <a:xfrm>
            <a:off x="3112402" y="5084201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8EE0042B-DC28-4354-900D-BE8640651A71}"/>
              </a:ext>
            </a:extLst>
          </p:cNvPr>
          <p:cNvSpPr/>
          <p:nvPr/>
        </p:nvSpPr>
        <p:spPr>
          <a:xfrm>
            <a:off x="3278704" y="5077703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1CD1340F-CEFB-4561-84D9-906FBDC5FC3B}"/>
              </a:ext>
            </a:extLst>
          </p:cNvPr>
          <p:cNvSpPr/>
          <p:nvPr/>
        </p:nvSpPr>
        <p:spPr>
          <a:xfrm>
            <a:off x="3456523" y="5084201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0F3700BE-234D-4C72-9FCE-FA7D68B66440}"/>
              </a:ext>
            </a:extLst>
          </p:cNvPr>
          <p:cNvSpPr/>
          <p:nvPr/>
        </p:nvSpPr>
        <p:spPr>
          <a:xfrm>
            <a:off x="3607146" y="5076941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91E1D6BB-FBCB-428D-B9F1-7EFF716E59F0}"/>
              </a:ext>
            </a:extLst>
          </p:cNvPr>
          <p:cNvSpPr/>
          <p:nvPr/>
        </p:nvSpPr>
        <p:spPr>
          <a:xfrm>
            <a:off x="3899551" y="5076941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A8FC0FD9-F6E1-4005-B395-0EBEF0EC8C36}"/>
              </a:ext>
            </a:extLst>
          </p:cNvPr>
          <p:cNvSpPr/>
          <p:nvPr/>
        </p:nvSpPr>
        <p:spPr>
          <a:xfrm>
            <a:off x="3736972" y="508344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FD7E6AD9-0313-46D2-8476-712A8103D4AF}"/>
              </a:ext>
            </a:extLst>
          </p:cNvPr>
          <p:cNvSpPr/>
          <p:nvPr/>
        </p:nvSpPr>
        <p:spPr>
          <a:xfrm>
            <a:off x="4100229" y="508344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33BFA7FE-62A1-4D62-9F84-B4EE508B7D01}"/>
              </a:ext>
            </a:extLst>
          </p:cNvPr>
          <p:cNvSpPr/>
          <p:nvPr/>
        </p:nvSpPr>
        <p:spPr>
          <a:xfrm>
            <a:off x="4251291" y="5076942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F2613921-FA6E-469F-B763-D93C1829F474}"/>
              </a:ext>
            </a:extLst>
          </p:cNvPr>
          <p:cNvSpPr/>
          <p:nvPr/>
        </p:nvSpPr>
        <p:spPr>
          <a:xfrm>
            <a:off x="4429110" y="508344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EFB6AC11-F1FF-4B75-B43B-16453FB133C8}"/>
              </a:ext>
            </a:extLst>
          </p:cNvPr>
          <p:cNvSpPr/>
          <p:nvPr/>
        </p:nvSpPr>
        <p:spPr>
          <a:xfrm>
            <a:off x="1470643" y="257914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0F402DC5-E03F-4A5D-A880-2C395C840D74}"/>
              </a:ext>
            </a:extLst>
          </p:cNvPr>
          <p:cNvSpPr/>
          <p:nvPr/>
        </p:nvSpPr>
        <p:spPr>
          <a:xfrm>
            <a:off x="1826281" y="2579139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3B349F35-EB30-49C6-92E8-198FBBF898D7}"/>
              </a:ext>
            </a:extLst>
          </p:cNvPr>
          <p:cNvSpPr/>
          <p:nvPr/>
        </p:nvSpPr>
        <p:spPr>
          <a:xfrm>
            <a:off x="1648462" y="2585638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5C607DA2-E3CB-415E-88F6-CA6FE0704628}"/>
              </a:ext>
            </a:extLst>
          </p:cNvPr>
          <p:cNvSpPr/>
          <p:nvPr/>
        </p:nvSpPr>
        <p:spPr>
          <a:xfrm>
            <a:off x="1995726" y="2579139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A68AC67E-4959-4D94-9F10-12B591F1D61C}"/>
              </a:ext>
            </a:extLst>
          </p:cNvPr>
          <p:cNvSpPr/>
          <p:nvPr/>
        </p:nvSpPr>
        <p:spPr>
          <a:xfrm>
            <a:off x="4188774" y="448264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83AFE6F3-98E0-42C7-8492-B1AF34B764B7}"/>
              </a:ext>
            </a:extLst>
          </p:cNvPr>
          <p:cNvSpPr/>
          <p:nvPr/>
        </p:nvSpPr>
        <p:spPr>
          <a:xfrm>
            <a:off x="4324590" y="4482023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13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420F1-AB95-41BB-B584-C3AD34EAD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Case-base sampling and logistic regression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2ED7CD9-F29C-4F74-A49C-BD5A6599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7E5D-EE00-4084-8E30-48728053E4B0}" type="slidenum">
              <a:rPr lang="en-US" smtClean="0"/>
              <a:t>12</a:t>
            </a:fld>
            <a:endParaRPr lang="en-US"/>
          </a:p>
        </p:txBody>
      </p:sp>
      <p:cxnSp>
        <p:nvCxnSpPr>
          <p:cNvPr id="121" name="Google Shape;156;p17">
            <a:extLst>
              <a:ext uri="{FF2B5EF4-FFF2-40B4-BE49-F238E27FC236}">
                <a16:creationId xmlns:a16="http://schemas.microsoft.com/office/drawing/2014/main" id="{83083C9A-8526-48AD-A319-7C4703A578CE}"/>
              </a:ext>
            </a:extLst>
          </p:cNvPr>
          <p:cNvCxnSpPr>
            <a:cxnSpLocks/>
          </p:cNvCxnSpPr>
          <p:nvPr/>
        </p:nvCxnSpPr>
        <p:spPr>
          <a:xfrm>
            <a:off x="4758187" y="3708408"/>
            <a:ext cx="725102" cy="0"/>
          </a:xfrm>
          <a:prstGeom prst="straightConnector1">
            <a:avLst/>
          </a:prstGeom>
          <a:noFill/>
          <a:ln w="2857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95FD622-79CC-4CF3-A059-81D1C5731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057" y="2473076"/>
            <a:ext cx="4858355" cy="28282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4DB8EB3-8A55-4D45-9F96-01CE6C27F7FA}"/>
              </a:ext>
            </a:extLst>
          </p:cNvPr>
          <p:cNvSpPr/>
          <p:nvPr/>
        </p:nvSpPr>
        <p:spPr>
          <a:xfrm>
            <a:off x="7837714" y="2880927"/>
            <a:ext cx="772886" cy="117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6F72C1C-B6B2-4E2B-A03C-E74A8A90F8FB}"/>
              </a:ext>
            </a:extLst>
          </p:cNvPr>
          <p:cNvSpPr/>
          <p:nvPr/>
        </p:nvSpPr>
        <p:spPr>
          <a:xfrm>
            <a:off x="1996321" y="2191173"/>
            <a:ext cx="1645920" cy="537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0" name="Google Shape;159;p17">
            <a:extLst>
              <a:ext uri="{FF2B5EF4-FFF2-40B4-BE49-F238E27FC236}">
                <a16:creationId xmlns:a16="http://schemas.microsoft.com/office/drawing/2014/main" id="{34D427CB-1237-4E90-B953-840C435684D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1350" y="1893597"/>
            <a:ext cx="3701142" cy="3446604"/>
          </a:xfrm>
          <a:prstGeom prst="rect">
            <a:avLst/>
          </a:prstGeom>
          <a:solidFill>
            <a:srgbClr val="1A04BC"/>
          </a:solidFill>
          <a:ln>
            <a:solidFill>
              <a:schemeClr val="bg1"/>
            </a:solidFill>
          </a:ln>
        </p:spPr>
      </p:pic>
      <p:sp>
        <p:nvSpPr>
          <p:cNvPr id="122" name="Oval 121">
            <a:extLst>
              <a:ext uri="{FF2B5EF4-FFF2-40B4-BE49-F238E27FC236}">
                <a16:creationId xmlns:a16="http://schemas.microsoft.com/office/drawing/2014/main" id="{FAA90C32-9332-4B09-8E2E-33104353D4B7}"/>
              </a:ext>
            </a:extLst>
          </p:cNvPr>
          <p:cNvSpPr/>
          <p:nvPr/>
        </p:nvSpPr>
        <p:spPr>
          <a:xfrm>
            <a:off x="1594369" y="3173441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E75E69BE-7FD5-4CA3-84B9-8C62452C89F8}"/>
              </a:ext>
            </a:extLst>
          </p:cNvPr>
          <p:cNvSpPr/>
          <p:nvPr/>
        </p:nvSpPr>
        <p:spPr>
          <a:xfrm>
            <a:off x="1950007" y="3173440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C5A26133-B5B9-4FEA-8E60-20CC41268FA0}"/>
              </a:ext>
            </a:extLst>
          </p:cNvPr>
          <p:cNvSpPr/>
          <p:nvPr/>
        </p:nvSpPr>
        <p:spPr>
          <a:xfrm>
            <a:off x="1772188" y="3179939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8AFBAAA0-C519-4402-B309-04485C5B8829}"/>
              </a:ext>
            </a:extLst>
          </p:cNvPr>
          <p:cNvSpPr/>
          <p:nvPr/>
        </p:nvSpPr>
        <p:spPr>
          <a:xfrm>
            <a:off x="2150685" y="3179939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98B2763F-AEAB-45E4-8709-6DDB26222735}"/>
              </a:ext>
            </a:extLst>
          </p:cNvPr>
          <p:cNvSpPr/>
          <p:nvPr/>
        </p:nvSpPr>
        <p:spPr>
          <a:xfrm>
            <a:off x="2301747" y="3173441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99E8C4B8-CDB7-45D9-AE16-645928FEAAA5}"/>
              </a:ext>
            </a:extLst>
          </p:cNvPr>
          <p:cNvSpPr/>
          <p:nvPr/>
        </p:nvSpPr>
        <p:spPr>
          <a:xfrm>
            <a:off x="2479566" y="3179939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067413F6-E171-41E6-96D0-2010ED1E8F43}"/>
              </a:ext>
            </a:extLst>
          </p:cNvPr>
          <p:cNvSpPr/>
          <p:nvPr/>
        </p:nvSpPr>
        <p:spPr>
          <a:xfrm>
            <a:off x="2813569" y="3819959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CBA06A21-1BA4-467F-A62E-6C9312862B09}"/>
              </a:ext>
            </a:extLst>
          </p:cNvPr>
          <p:cNvSpPr/>
          <p:nvPr/>
        </p:nvSpPr>
        <p:spPr>
          <a:xfrm>
            <a:off x="3169207" y="3819959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D82F11B0-4966-4227-A671-408966806ECE}"/>
              </a:ext>
            </a:extLst>
          </p:cNvPr>
          <p:cNvSpPr/>
          <p:nvPr/>
        </p:nvSpPr>
        <p:spPr>
          <a:xfrm>
            <a:off x="2991363" y="3811217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F5DBA1A4-9DA6-4DF4-A6FC-7A20775603EA}"/>
              </a:ext>
            </a:extLst>
          </p:cNvPr>
          <p:cNvSpPr/>
          <p:nvPr/>
        </p:nvSpPr>
        <p:spPr>
          <a:xfrm>
            <a:off x="3369885" y="3811217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04BD3E0D-DDA7-45DE-AC0C-DEC7882970B5}"/>
              </a:ext>
            </a:extLst>
          </p:cNvPr>
          <p:cNvSpPr/>
          <p:nvPr/>
        </p:nvSpPr>
        <p:spPr>
          <a:xfrm>
            <a:off x="3520947" y="3819959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C0E8FDAB-0330-48CB-82BE-B6AC4C716504}"/>
              </a:ext>
            </a:extLst>
          </p:cNvPr>
          <p:cNvSpPr/>
          <p:nvPr/>
        </p:nvSpPr>
        <p:spPr>
          <a:xfrm>
            <a:off x="3698766" y="3811217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018D7135-A557-4071-B324-5BC97CAD1724}"/>
              </a:ext>
            </a:extLst>
          </p:cNvPr>
          <p:cNvSpPr/>
          <p:nvPr/>
        </p:nvSpPr>
        <p:spPr>
          <a:xfrm>
            <a:off x="2119570" y="381346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76D360AF-3932-4193-9B34-EDB054F64BA5}"/>
              </a:ext>
            </a:extLst>
          </p:cNvPr>
          <p:cNvSpPr/>
          <p:nvPr/>
        </p:nvSpPr>
        <p:spPr>
          <a:xfrm>
            <a:off x="2320248" y="3819959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651A7EAC-ADDC-4525-8FB8-F9D8EECEF5D7}"/>
              </a:ext>
            </a:extLst>
          </p:cNvPr>
          <p:cNvSpPr/>
          <p:nvPr/>
        </p:nvSpPr>
        <p:spPr>
          <a:xfrm>
            <a:off x="2471310" y="3813461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E5256E1D-14A4-48DB-B822-FFB0D45C040D}"/>
              </a:ext>
            </a:extLst>
          </p:cNvPr>
          <p:cNvSpPr/>
          <p:nvPr/>
        </p:nvSpPr>
        <p:spPr>
          <a:xfrm>
            <a:off x="2649129" y="3819959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3A4600D1-8E8E-469F-9BED-51E714FD9A13}"/>
              </a:ext>
            </a:extLst>
          </p:cNvPr>
          <p:cNvSpPr/>
          <p:nvPr/>
        </p:nvSpPr>
        <p:spPr>
          <a:xfrm>
            <a:off x="2083063" y="4482642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31BE8FE1-0CC0-4CBB-99CD-9772B31F3B6E}"/>
              </a:ext>
            </a:extLst>
          </p:cNvPr>
          <p:cNvSpPr/>
          <p:nvPr/>
        </p:nvSpPr>
        <p:spPr>
          <a:xfrm>
            <a:off x="2438701" y="4482641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E69CDB80-40C3-4148-BBF5-97CBF3155B20}"/>
              </a:ext>
            </a:extLst>
          </p:cNvPr>
          <p:cNvSpPr/>
          <p:nvPr/>
        </p:nvSpPr>
        <p:spPr>
          <a:xfrm>
            <a:off x="2260882" y="4489140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E8D74CE1-73DB-4241-918A-0B3E1FD8509A}"/>
              </a:ext>
            </a:extLst>
          </p:cNvPr>
          <p:cNvSpPr/>
          <p:nvPr/>
        </p:nvSpPr>
        <p:spPr>
          <a:xfrm>
            <a:off x="2639379" y="448914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104EE79B-846B-4CDE-8754-87B006BAEF9D}"/>
              </a:ext>
            </a:extLst>
          </p:cNvPr>
          <p:cNvSpPr/>
          <p:nvPr/>
        </p:nvSpPr>
        <p:spPr>
          <a:xfrm>
            <a:off x="2790441" y="4482642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71D3E740-EBDC-4ED1-8C69-E7D421CB37B9}"/>
              </a:ext>
            </a:extLst>
          </p:cNvPr>
          <p:cNvSpPr/>
          <p:nvPr/>
        </p:nvSpPr>
        <p:spPr>
          <a:xfrm>
            <a:off x="2968260" y="4489140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14BB6F23-FF64-4B21-8C50-EE789B4763F5}"/>
              </a:ext>
            </a:extLst>
          </p:cNvPr>
          <p:cNvSpPr/>
          <p:nvPr/>
        </p:nvSpPr>
        <p:spPr>
          <a:xfrm>
            <a:off x="3130893" y="4482642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EED9630F-FB98-4B8B-81A3-A880147394A3}"/>
              </a:ext>
            </a:extLst>
          </p:cNvPr>
          <p:cNvSpPr/>
          <p:nvPr/>
        </p:nvSpPr>
        <p:spPr>
          <a:xfrm>
            <a:off x="3486531" y="4482641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C243D24B-CD2B-4E7F-985F-7FC7FD8FDFB4}"/>
              </a:ext>
            </a:extLst>
          </p:cNvPr>
          <p:cNvSpPr/>
          <p:nvPr/>
        </p:nvSpPr>
        <p:spPr>
          <a:xfrm>
            <a:off x="3308712" y="448914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5C63BB68-3174-48D6-A09B-BEB1711FDB8F}"/>
              </a:ext>
            </a:extLst>
          </p:cNvPr>
          <p:cNvSpPr/>
          <p:nvPr/>
        </p:nvSpPr>
        <p:spPr>
          <a:xfrm>
            <a:off x="3704934" y="4489140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14B0F421-B76D-4464-964A-67817BE3CC74}"/>
              </a:ext>
            </a:extLst>
          </p:cNvPr>
          <p:cNvSpPr/>
          <p:nvPr/>
        </p:nvSpPr>
        <p:spPr>
          <a:xfrm>
            <a:off x="3838271" y="4482642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B359641C-F737-45AC-A5A6-F35A434227D2}"/>
              </a:ext>
            </a:extLst>
          </p:cNvPr>
          <p:cNvSpPr/>
          <p:nvPr/>
        </p:nvSpPr>
        <p:spPr>
          <a:xfrm>
            <a:off x="4016090" y="448914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8036056C-D999-4CB2-A66E-4B9C2B2EA240}"/>
              </a:ext>
            </a:extLst>
          </p:cNvPr>
          <p:cNvSpPr/>
          <p:nvPr/>
        </p:nvSpPr>
        <p:spPr>
          <a:xfrm>
            <a:off x="1516362" y="5076942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9B37DE46-9C48-42B4-8879-DC77FC8AA66D}"/>
              </a:ext>
            </a:extLst>
          </p:cNvPr>
          <p:cNvSpPr/>
          <p:nvPr/>
        </p:nvSpPr>
        <p:spPr>
          <a:xfrm>
            <a:off x="1872000" y="5076941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C6051C16-B272-41A0-B711-44D2202521D9}"/>
              </a:ext>
            </a:extLst>
          </p:cNvPr>
          <p:cNvSpPr/>
          <p:nvPr/>
        </p:nvSpPr>
        <p:spPr>
          <a:xfrm>
            <a:off x="1694181" y="508344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1B2E1CFD-6E83-400C-A170-38C0CBF98F71}"/>
              </a:ext>
            </a:extLst>
          </p:cNvPr>
          <p:cNvSpPr/>
          <p:nvPr/>
        </p:nvSpPr>
        <p:spPr>
          <a:xfrm>
            <a:off x="2072678" y="508344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B8CA3E45-89D8-401F-AF50-0890922C7D3D}"/>
              </a:ext>
            </a:extLst>
          </p:cNvPr>
          <p:cNvSpPr/>
          <p:nvPr/>
        </p:nvSpPr>
        <p:spPr>
          <a:xfrm>
            <a:off x="2223740" y="5076942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EF8C3A33-A3F7-41C1-8D6F-95BEFE76A678}"/>
              </a:ext>
            </a:extLst>
          </p:cNvPr>
          <p:cNvSpPr/>
          <p:nvPr/>
        </p:nvSpPr>
        <p:spPr>
          <a:xfrm>
            <a:off x="2401559" y="508344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696BB7A9-9435-4F93-9969-79C90253A735}"/>
              </a:ext>
            </a:extLst>
          </p:cNvPr>
          <p:cNvSpPr/>
          <p:nvPr/>
        </p:nvSpPr>
        <p:spPr>
          <a:xfrm>
            <a:off x="2571326" y="5077703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2A380212-DB06-4500-9054-36F9F9F96269}"/>
              </a:ext>
            </a:extLst>
          </p:cNvPr>
          <p:cNvSpPr/>
          <p:nvPr/>
        </p:nvSpPr>
        <p:spPr>
          <a:xfrm>
            <a:off x="2926964" y="5077702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D12166CD-0AB8-4870-954F-6E7D74FF3172}"/>
              </a:ext>
            </a:extLst>
          </p:cNvPr>
          <p:cNvSpPr/>
          <p:nvPr/>
        </p:nvSpPr>
        <p:spPr>
          <a:xfrm>
            <a:off x="2749145" y="5084201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8319820B-EA83-4914-80D9-9D99375D1C5D}"/>
              </a:ext>
            </a:extLst>
          </p:cNvPr>
          <p:cNvSpPr/>
          <p:nvPr/>
        </p:nvSpPr>
        <p:spPr>
          <a:xfrm>
            <a:off x="3112402" y="5084201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BE3415A0-3FB2-4E97-95E4-1FB798071F4E}"/>
              </a:ext>
            </a:extLst>
          </p:cNvPr>
          <p:cNvSpPr/>
          <p:nvPr/>
        </p:nvSpPr>
        <p:spPr>
          <a:xfrm>
            <a:off x="3278704" y="5077703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071A913A-F463-4EC2-A5BF-C3C0944C8322}"/>
              </a:ext>
            </a:extLst>
          </p:cNvPr>
          <p:cNvSpPr/>
          <p:nvPr/>
        </p:nvSpPr>
        <p:spPr>
          <a:xfrm>
            <a:off x="3456523" y="5084201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EC872155-5FAB-4A88-A1E1-90C3B86CE259}"/>
              </a:ext>
            </a:extLst>
          </p:cNvPr>
          <p:cNvSpPr/>
          <p:nvPr/>
        </p:nvSpPr>
        <p:spPr>
          <a:xfrm>
            <a:off x="3607146" y="5076941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C86F640D-0C4C-4883-8866-89F76E0C18CE}"/>
              </a:ext>
            </a:extLst>
          </p:cNvPr>
          <p:cNvSpPr/>
          <p:nvPr/>
        </p:nvSpPr>
        <p:spPr>
          <a:xfrm>
            <a:off x="3899551" y="5076941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2AD7FB4A-778D-4B0E-BB8B-677C1890CF34}"/>
              </a:ext>
            </a:extLst>
          </p:cNvPr>
          <p:cNvSpPr/>
          <p:nvPr/>
        </p:nvSpPr>
        <p:spPr>
          <a:xfrm>
            <a:off x="3736972" y="508344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D4257A64-8814-4A20-8016-F758B6344E36}"/>
              </a:ext>
            </a:extLst>
          </p:cNvPr>
          <p:cNvSpPr/>
          <p:nvPr/>
        </p:nvSpPr>
        <p:spPr>
          <a:xfrm>
            <a:off x="4100229" y="508344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50C4454C-E48F-4B3C-B93D-88A0FDAD2775}"/>
              </a:ext>
            </a:extLst>
          </p:cNvPr>
          <p:cNvSpPr/>
          <p:nvPr/>
        </p:nvSpPr>
        <p:spPr>
          <a:xfrm>
            <a:off x="4251291" y="5076942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EEF1B531-62F0-43BD-ADED-A73A61DE5F26}"/>
              </a:ext>
            </a:extLst>
          </p:cNvPr>
          <p:cNvSpPr/>
          <p:nvPr/>
        </p:nvSpPr>
        <p:spPr>
          <a:xfrm>
            <a:off x="4429110" y="508344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CDCE2948-610D-4D08-8675-B29872416FA1}"/>
              </a:ext>
            </a:extLst>
          </p:cNvPr>
          <p:cNvSpPr/>
          <p:nvPr/>
        </p:nvSpPr>
        <p:spPr>
          <a:xfrm>
            <a:off x="1470643" y="257914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id="{B5078CD4-74CB-48D5-A630-A76F0C0AEA00}"/>
              </a:ext>
            </a:extLst>
          </p:cNvPr>
          <p:cNvSpPr/>
          <p:nvPr/>
        </p:nvSpPr>
        <p:spPr>
          <a:xfrm>
            <a:off x="1826281" y="2579139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34BC8F25-FAD2-451F-B9AB-E2E8192BFEB6}"/>
              </a:ext>
            </a:extLst>
          </p:cNvPr>
          <p:cNvSpPr/>
          <p:nvPr/>
        </p:nvSpPr>
        <p:spPr>
          <a:xfrm>
            <a:off x="1648462" y="2585638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7B87FAAA-3CD6-47A9-B546-68FDFC5C2949}"/>
              </a:ext>
            </a:extLst>
          </p:cNvPr>
          <p:cNvSpPr/>
          <p:nvPr/>
        </p:nvSpPr>
        <p:spPr>
          <a:xfrm>
            <a:off x="1995726" y="2585638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8C9B6562-46C7-4434-8478-F863D517D476}"/>
              </a:ext>
            </a:extLst>
          </p:cNvPr>
          <p:cNvSpPr/>
          <p:nvPr/>
        </p:nvSpPr>
        <p:spPr>
          <a:xfrm>
            <a:off x="4188774" y="4482640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9BA236E7-F168-42B0-AD38-4A606DA53AC4}"/>
              </a:ext>
            </a:extLst>
          </p:cNvPr>
          <p:cNvSpPr/>
          <p:nvPr/>
        </p:nvSpPr>
        <p:spPr>
          <a:xfrm>
            <a:off x="4324590" y="4482023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129EBAB8-7BE1-4F35-B84E-1C44FD289F4A}"/>
              </a:ext>
            </a:extLst>
          </p:cNvPr>
          <p:cNvSpPr/>
          <p:nvPr/>
        </p:nvSpPr>
        <p:spPr>
          <a:xfrm>
            <a:off x="2052685" y="2510659"/>
            <a:ext cx="106774" cy="1141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6E71972A-527B-444F-8AF8-4937ADE90BA9}"/>
              </a:ext>
            </a:extLst>
          </p:cNvPr>
          <p:cNvSpPr/>
          <p:nvPr/>
        </p:nvSpPr>
        <p:spPr>
          <a:xfrm>
            <a:off x="2609012" y="3106497"/>
            <a:ext cx="106774" cy="1141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A5FBACED-11BB-4ABE-9A64-61FFF31EF3E6}"/>
              </a:ext>
            </a:extLst>
          </p:cNvPr>
          <p:cNvSpPr/>
          <p:nvPr/>
        </p:nvSpPr>
        <p:spPr>
          <a:xfrm>
            <a:off x="3823928" y="3736678"/>
            <a:ext cx="106774" cy="1141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27144991-9971-4868-B9F0-4A435147CFD5}"/>
              </a:ext>
            </a:extLst>
          </p:cNvPr>
          <p:cNvSpPr/>
          <p:nvPr/>
        </p:nvSpPr>
        <p:spPr>
          <a:xfrm>
            <a:off x="4455868" y="4956207"/>
            <a:ext cx="106774" cy="1141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0F88BB39-D8B4-4C10-9F71-3DD40304592F}"/>
              </a:ext>
            </a:extLst>
          </p:cNvPr>
          <p:cNvSpPr txBox="1"/>
          <p:nvPr/>
        </p:nvSpPr>
        <p:spPr>
          <a:xfrm>
            <a:off x="1207532" y="1690688"/>
            <a:ext cx="1539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Time (weeks)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52EAF319-AD3C-46DE-822B-110A2F05FCF4}"/>
              </a:ext>
            </a:extLst>
          </p:cNvPr>
          <p:cNvSpPr txBox="1"/>
          <p:nvPr/>
        </p:nvSpPr>
        <p:spPr>
          <a:xfrm rot="16200000">
            <a:off x="308110" y="3648263"/>
            <a:ext cx="14295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Participants</a:t>
            </a:r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59A6B1D9-8285-4B5C-84BF-45DC241F1571}"/>
              </a:ext>
            </a:extLst>
          </p:cNvPr>
          <p:cNvSpPr/>
          <p:nvPr/>
        </p:nvSpPr>
        <p:spPr>
          <a:xfrm>
            <a:off x="1594369" y="3173441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0BC87AA9-C0A9-4848-8E7D-4DC2AED015E7}"/>
              </a:ext>
            </a:extLst>
          </p:cNvPr>
          <p:cNvSpPr/>
          <p:nvPr/>
        </p:nvSpPr>
        <p:spPr>
          <a:xfrm>
            <a:off x="1950007" y="3173440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3CB614C9-4D98-4A52-AEEE-C9426F78D659}"/>
              </a:ext>
            </a:extLst>
          </p:cNvPr>
          <p:cNvSpPr/>
          <p:nvPr/>
        </p:nvSpPr>
        <p:spPr>
          <a:xfrm>
            <a:off x="1772188" y="3179939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16BFD94D-C8DD-43FF-8EA1-3FABE05F66AF}"/>
              </a:ext>
            </a:extLst>
          </p:cNvPr>
          <p:cNvSpPr/>
          <p:nvPr/>
        </p:nvSpPr>
        <p:spPr>
          <a:xfrm>
            <a:off x="2150685" y="3179939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E14BADE6-E185-4E9C-843B-CB8FDF44044B}"/>
              </a:ext>
            </a:extLst>
          </p:cNvPr>
          <p:cNvSpPr/>
          <p:nvPr/>
        </p:nvSpPr>
        <p:spPr>
          <a:xfrm>
            <a:off x="2301747" y="3173441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id="{C293FEDA-94ED-42A0-B7BB-300DFB0F850C}"/>
              </a:ext>
            </a:extLst>
          </p:cNvPr>
          <p:cNvSpPr/>
          <p:nvPr/>
        </p:nvSpPr>
        <p:spPr>
          <a:xfrm>
            <a:off x="2479566" y="3179939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id="{436A6D51-43F4-4E45-8904-383F6A4BAD99}"/>
              </a:ext>
            </a:extLst>
          </p:cNvPr>
          <p:cNvSpPr/>
          <p:nvPr/>
        </p:nvSpPr>
        <p:spPr>
          <a:xfrm>
            <a:off x="2813569" y="3819959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id="{47DA990F-534A-42D3-B567-A01ED392E25B}"/>
              </a:ext>
            </a:extLst>
          </p:cNvPr>
          <p:cNvSpPr/>
          <p:nvPr/>
        </p:nvSpPr>
        <p:spPr>
          <a:xfrm>
            <a:off x="3169207" y="3819959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6E68836A-A9E2-4815-B68D-ED2476FBA7A2}"/>
              </a:ext>
            </a:extLst>
          </p:cNvPr>
          <p:cNvSpPr/>
          <p:nvPr/>
        </p:nvSpPr>
        <p:spPr>
          <a:xfrm>
            <a:off x="2991363" y="3811217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CBA84674-3008-4303-83F4-406C733DF40E}"/>
              </a:ext>
            </a:extLst>
          </p:cNvPr>
          <p:cNvSpPr/>
          <p:nvPr/>
        </p:nvSpPr>
        <p:spPr>
          <a:xfrm>
            <a:off x="3369885" y="3811217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0C267DA7-77F7-4FF8-9BD0-EE8AFC1D0233}"/>
              </a:ext>
            </a:extLst>
          </p:cNvPr>
          <p:cNvSpPr/>
          <p:nvPr/>
        </p:nvSpPr>
        <p:spPr>
          <a:xfrm>
            <a:off x="3520947" y="3819959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AA4B03B2-5606-4C02-817A-FDE399F028B1}"/>
              </a:ext>
            </a:extLst>
          </p:cNvPr>
          <p:cNvSpPr/>
          <p:nvPr/>
        </p:nvSpPr>
        <p:spPr>
          <a:xfrm>
            <a:off x="3698766" y="3811217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4" name="Oval 303">
            <a:extLst>
              <a:ext uri="{FF2B5EF4-FFF2-40B4-BE49-F238E27FC236}">
                <a16:creationId xmlns:a16="http://schemas.microsoft.com/office/drawing/2014/main" id="{C8482D59-2F7E-4B63-9733-8DC2C24092D8}"/>
              </a:ext>
            </a:extLst>
          </p:cNvPr>
          <p:cNvSpPr/>
          <p:nvPr/>
        </p:nvSpPr>
        <p:spPr>
          <a:xfrm>
            <a:off x="2119570" y="381346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id="{0EF8243E-A8E0-4CD0-9080-F546D9EB8646}"/>
              </a:ext>
            </a:extLst>
          </p:cNvPr>
          <p:cNvSpPr/>
          <p:nvPr/>
        </p:nvSpPr>
        <p:spPr>
          <a:xfrm>
            <a:off x="2320248" y="3819959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6" name="Oval 305">
            <a:extLst>
              <a:ext uri="{FF2B5EF4-FFF2-40B4-BE49-F238E27FC236}">
                <a16:creationId xmlns:a16="http://schemas.microsoft.com/office/drawing/2014/main" id="{A4261AF5-5A73-4805-A071-B85B911A6C9C}"/>
              </a:ext>
            </a:extLst>
          </p:cNvPr>
          <p:cNvSpPr/>
          <p:nvPr/>
        </p:nvSpPr>
        <p:spPr>
          <a:xfrm>
            <a:off x="2471310" y="3813461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7" name="Oval 306">
            <a:extLst>
              <a:ext uri="{FF2B5EF4-FFF2-40B4-BE49-F238E27FC236}">
                <a16:creationId xmlns:a16="http://schemas.microsoft.com/office/drawing/2014/main" id="{AE682AF4-DEB4-4D19-A777-2660963B1C50}"/>
              </a:ext>
            </a:extLst>
          </p:cNvPr>
          <p:cNvSpPr/>
          <p:nvPr/>
        </p:nvSpPr>
        <p:spPr>
          <a:xfrm>
            <a:off x="2649129" y="3819959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D72011ED-9F02-48AE-A7B6-52A610AFA168}"/>
              </a:ext>
            </a:extLst>
          </p:cNvPr>
          <p:cNvSpPr/>
          <p:nvPr/>
        </p:nvSpPr>
        <p:spPr>
          <a:xfrm>
            <a:off x="2083063" y="4482642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9" name="Oval 308">
            <a:extLst>
              <a:ext uri="{FF2B5EF4-FFF2-40B4-BE49-F238E27FC236}">
                <a16:creationId xmlns:a16="http://schemas.microsoft.com/office/drawing/2014/main" id="{7D26975B-0DC1-4ADF-9240-5FB6E54C1232}"/>
              </a:ext>
            </a:extLst>
          </p:cNvPr>
          <p:cNvSpPr/>
          <p:nvPr/>
        </p:nvSpPr>
        <p:spPr>
          <a:xfrm>
            <a:off x="2438701" y="4482641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0" name="Oval 309">
            <a:extLst>
              <a:ext uri="{FF2B5EF4-FFF2-40B4-BE49-F238E27FC236}">
                <a16:creationId xmlns:a16="http://schemas.microsoft.com/office/drawing/2014/main" id="{C12CE004-0AC6-4633-AC62-591A29269A5A}"/>
              </a:ext>
            </a:extLst>
          </p:cNvPr>
          <p:cNvSpPr/>
          <p:nvPr/>
        </p:nvSpPr>
        <p:spPr>
          <a:xfrm>
            <a:off x="2260882" y="448914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1" name="Oval 310">
            <a:extLst>
              <a:ext uri="{FF2B5EF4-FFF2-40B4-BE49-F238E27FC236}">
                <a16:creationId xmlns:a16="http://schemas.microsoft.com/office/drawing/2014/main" id="{42C0E690-B833-433B-913F-F831645C6E1E}"/>
              </a:ext>
            </a:extLst>
          </p:cNvPr>
          <p:cNvSpPr/>
          <p:nvPr/>
        </p:nvSpPr>
        <p:spPr>
          <a:xfrm>
            <a:off x="2639379" y="448914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2" name="Oval 311">
            <a:extLst>
              <a:ext uri="{FF2B5EF4-FFF2-40B4-BE49-F238E27FC236}">
                <a16:creationId xmlns:a16="http://schemas.microsoft.com/office/drawing/2014/main" id="{11054CBA-83AB-4731-81C6-DAC412F2CA86}"/>
              </a:ext>
            </a:extLst>
          </p:cNvPr>
          <p:cNvSpPr/>
          <p:nvPr/>
        </p:nvSpPr>
        <p:spPr>
          <a:xfrm>
            <a:off x="2790441" y="4482642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3" name="Oval 312">
            <a:extLst>
              <a:ext uri="{FF2B5EF4-FFF2-40B4-BE49-F238E27FC236}">
                <a16:creationId xmlns:a16="http://schemas.microsoft.com/office/drawing/2014/main" id="{8179A717-7AE7-47EF-A003-315ADFCF339A}"/>
              </a:ext>
            </a:extLst>
          </p:cNvPr>
          <p:cNvSpPr/>
          <p:nvPr/>
        </p:nvSpPr>
        <p:spPr>
          <a:xfrm>
            <a:off x="2968260" y="448914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39D119C6-BEE8-413E-AAB0-95485AEA0131}"/>
              </a:ext>
            </a:extLst>
          </p:cNvPr>
          <p:cNvSpPr/>
          <p:nvPr/>
        </p:nvSpPr>
        <p:spPr>
          <a:xfrm>
            <a:off x="3130893" y="4482642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620B304F-E8D8-4457-937F-04ADE5137EE2}"/>
              </a:ext>
            </a:extLst>
          </p:cNvPr>
          <p:cNvSpPr/>
          <p:nvPr/>
        </p:nvSpPr>
        <p:spPr>
          <a:xfrm>
            <a:off x="3486531" y="4482641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AB4A43C5-0C8F-454B-B2A7-96190E8DA285}"/>
              </a:ext>
            </a:extLst>
          </p:cNvPr>
          <p:cNvSpPr/>
          <p:nvPr/>
        </p:nvSpPr>
        <p:spPr>
          <a:xfrm>
            <a:off x="3308712" y="448914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342E5F68-AE8A-4D76-900A-B86DFA2F1AF9}"/>
              </a:ext>
            </a:extLst>
          </p:cNvPr>
          <p:cNvSpPr/>
          <p:nvPr/>
        </p:nvSpPr>
        <p:spPr>
          <a:xfrm>
            <a:off x="3704934" y="448914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806DBDB1-FFA8-42BF-B2AF-5804007590BB}"/>
              </a:ext>
            </a:extLst>
          </p:cNvPr>
          <p:cNvSpPr/>
          <p:nvPr/>
        </p:nvSpPr>
        <p:spPr>
          <a:xfrm>
            <a:off x="3838271" y="4482642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2E2E7082-C0BD-4DC5-95E1-9BFCC4AC8DE7}"/>
              </a:ext>
            </a:extLst>
          </p:cNvPr>
          <p:cNvSpPr/>
          <p:nvPr/>
        </p:nvSpPr>
        <p:spPr>
          <a:xfrm>
            <a:off x="4016090" y="448914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25D8D751-2A92-4124-93D5-DE328A30189A}"/>
              </a:ext>
            </a:extLst>
          </p:cNvPr>
          <p:cNvSpPr/>
          <p:nvPr/>
        </p:nvSpPr>
        <p:spPr>
          <a:xfrm>
            <a:off x="1516362" y="5076942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9F0963E3-3EC7-4ABE-AB2A-13D12FDCB09D}"/>
              </a:ext>
            </a:extLst>
          </p:cNvPr>
          <p:cNvSpPr/>
          <p:nvPr/>
        </p:nvSpPr>
        <p:spPr>
          <a:xfrm>
            <a:off x="1872000" y="5076941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15B63E72-8151-43E7-96D0-F295DB1C0ACD}"/>
              </a:ext>
            </a:extLst>
          </p:cNvPr>
          <p:cNvSpPr/>
          <p:nvPr/>
        </p:nvSpPr>
        <p:spPr>
          <a:xfrm>
            <a:off x="1694181" y="5083440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65F2CE34-8A90-4606-B16D-EF01B2AD1365}"/>
              </a:ext>
            </a:extLst>
          </p:cNvPr>
          <p:cNvSpPr/>
          <p:nvPr/>
        </p:nvSpPr>
        <p:spPr>
          <a:xfrm>
            <a:off x="2072678" y="508344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39B02EC4-C33A-4495-918D-F146CE43970C}"/>
              </a:ext>
            </a:extLst>
          </p:cNvPr>
          <p:cNvSpPr/>
          <p:nvPr/>
        </p:nvSpPr>
        <p:spPr>
          <a:xfrm>
            <a:off x="2223740" y="5076942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E9707B1F-B31C-47D1-BD35-860E532ADF63}"/>
              </a:ext>
            </a:extLst>
          </p:cNvPr>
          <p:cNvSpPr/>
          <p:nvPr/>
        </p:nvSpPr>
        <p:spPr>
          <a:xfrm>
            <a:off x="2401559" y="508344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8AB4B25B-0126-429D-8DB7-3CE5EEE9DC32}"/>
              </a:ext>
            </a:extLst>
          </p:cNvPr>
          <p:cNvSpPr/>
          <p:nvPr/>
        </p:nvSpPr>
        <p:spPr>
          <a:xfrm>
            <a:off x="2571326" y="5077703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120B1421-6B98-4BEB-AF45-EED588B0585A}"/>
              </a:ext>
            </a:extLst>
          </p:cNvPr>
          <p:cNvSpPr/>
          <p:nvPr/>
        </p:nvSpPr>
        <p:spPr>
          <a:xfrm>
            <a:off x="2926964" y="5077702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C6F5B665-FE71-474E-B5BD-7B32C51B89C9}"/>
              </a:ext>
            </a:extLst>
          </p:cNvPr>
          <p:cNvSpPr/>
          <p:nvPr/>
        </p:nvSpPr>
        <p:spPr>
          <a:xfrm>
            <a:off x="2749145" y="5084201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77A0ECA3-70A4-4B69-B8DE-B1B6DEF0233B}"/>
              </a:ext>
            </a:extLst>
          </p:cNvPr>
          <p:cNvSpPr/>
          <p:nvPr/>
        </p:nvSpPr>
        <p:spPr>
          <a:xfrm>
            <a:off x="3112402" y="5084201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EF260333-5CFA-42B3-8F9D-0324510CEE06}"/>
              </a:ext>
            </a:extLst>
          </p:cNvPr>
          <p:cNvSpPr/>
          <p:nvPr/>
        </p:nvSpPr>
        <p:spPr>
          <a:xfrm>
            <a:off x="3278704" y="5077703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F26060EE-5169-4BA1-9964-9C1C5BD3F9C3}"/>
              </a:ext>
            </a:extLst>
          </p:cNvPr>
          <p:cNvSpPr/>
          <p:nvPr/>
        </p:nvSpPr>
        <p:spPr>
          <a:xfrm>
            <a:off x="3456523" y="5084201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1C83CE49-910E-4206-A82D-13E61C71AD74}"/>
              </a:ext>
            </a:extLst>
          </p:cNvPr>
          <p:cNvSpPr/>
          <p:nvPr/>
        </p:nvSpPr>
        <p:spPr>
          <a:xfrm>
            <a:off x="3607146" y="5076941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9F43269D-5736-4827-AD4D-C744910D144D}"/>
              </a:ext>
            </a:extLst>
          </p:cNvPr>
          <p:cNvSpPr/>
          <p:nvPr/>
        </p:nvSpPr>
        <p:spPr>
          <a:xfrm>
            <a:off x="3899551" y="5076941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68B65380-61F2-4AC1-ABB3-D9D3B453025B}"/>
              </a:ext>
            </a:extLst>
          </p:cNvPr>
          <p:cNvSpPr/>
          <p:nvPr/>
        </p:nvSpPr>
        <p:spPr>
          <a:xfrm>
            <a:off x="3736972" y="508344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9CF5F2A2-5B52-4395-820C-9ECFDF239106}"/>
              </a:ext>
            </a:extLst>
          </p:cNvPr>
          <p:cNvSpPr/>
          <p:nvPr/>
        </p:nvSpPr>
        <p:spPr>
          <a:xfrm>
            <a:off x="4100229" y="508344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FE6C1935-FC6C-49FB-A5F6-1610E763CBDB}"/>
              </a:ext>
            </a:extLst>
          </p:cNvPr>
          <p:cNvSpPr/>
          <p:nvPr/>
        </p:nvSpPr>
        <p:spPr>
          <a:xfrm>
            <a:off x="4251291" y="5076942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95270F5F-BE1C-4F9A-B257-427FAC9AB43A}"/>
              </a:ext>
            </a:extLst>
          </p:cNvPr>
          <p:cNvSpPr/>
          <p:nvPr/>
        </p:nvSpPr>
        <p:spPr>
          <a:xfrm>
            <a:off x="4429110" y="508344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474E48D0-BDDC-4A8B-B9C4-F189697C7C19}"/>
              </a:ext>
            </a:extLst>
          </p:cNvPr>
          <p:cNvSpPr/>
          <p:nvPr/>
        </p:nvSpPr>
        <p:spPr>
          <a:xfrm>
            <a:off x="1470643" y="257914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BF64A287-FC6E-426B-ACF1-5B7C8D0E31F4}"/>
              </a:ext>
            </a:extLst>
          </p:cNvPr>
          <p:cNvSpPr/>
          <p:nvPr/>
        </p:nvSpPr>
        <p:spPr>
          <a:xfrm>
            <a:off x="1826281" y="2579139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38AA86C6-1BFA-4E0D-8D8B-4AFB446B19C7}"/>
              </a:ext>
            </a:extLst>
          </p:cNvPr>
          <p:cNvSpPr/>
          <p:nvPr/>
        </p:nvSpPr>
        <p:spPr>
          <a:xfrm>
            <a:off x="1648462" y="2585638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6C5CA8D0-CB75-4657-99FD-9068BF8E9837}"/>
              </a:ext>
            </a:extLst>
          </p:cNvPr>
          <p:cNvSpPr/>
          <p:nvPr/>
        </p:nvSpPr>
        <p:spPr>
          <a:xfrm>
            <a:off x="1995726" y="2579139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5E8498C-98F9-41A6-8540-80AFB22C2BC8}"/>
              </a:ext>
            </a:extLst>
          </p:cNvPr>
          <p:cNvSpPr/>
          <p:nvPr/>
        </p:nvSpPr>
        <p:spPr>
          <a:xfrm>
            <a:off x="4188774" y="4482640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2DE44B07-992B-42C6-A268-DAF913D6F312}"/>
              </a:ext>
            </a:extLst>
          </p:cNvPr>
          <p:cNvSpPr/>
          <p:nvPr/>
        </p:nvSpPr>
        <p:spPr>
          <a:xfrm>
            <a:off x="4324590" y="4482023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69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006BFB4-3828-40C9-8A16-B046D7D07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7E5D-EE00-4084-8E30-48728053E4B0}" type="slidenum">
              <a:rPr lang="en-US" smtClean="0"/>
              <a:t>13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33EF2E-46A8-4CFA-B83B-A3F7E8356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056" y="3394037"/>
            <a:ext cx="4295888" cy="6750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4501B6-1190-435A-B62C-208FE75E4683}"/>
              </a:ext>
            </a:extLst>
          </p:cNvPr>
          <p:cNvSpPr txBox="1"/>
          <p:nvPr/>
        </p:nvSpPr>
        <p:spPr>
          <a:xfrm>
            <a:off x="5403764" y="2867307"/>
            <a:ext cx="2721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Case-base sampling </a:t>
            </a:r>
          </a:p>
          <a:p>
            <a:pPr algn="ctr"/>
            <a:r>
              <a:rPr lang="en-US" sz="1200" b="1" dirty="0"/>
              <a:t>permits flexible baseline hazard.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FDC036-D379-4B12-967F-46E7A5067501}"/>
              </a:ext>
            </a:extLst>
          </p:cNvPr>
          <p:cNvCxnSpPr>
            <a:cxnSpLocks/>
            <a:stCxn id="4" idx="2"/>
            <a:endCxn id="13" idx="0"/>
          </p:cNvCxnSpPr>
          <p:nvPr/>
        </p:nvCxnSpPr>
        <p:spPr>
          <a:xfrm>
            <a:off x="6764675" y="3328972"/>
            <a:ext cx="0" cy="19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C760144-3CF9-4247-9FE0-7C9A1D9548F5}"/>
              </a:ext>
            </a:extLst>
          </p:cNvPr>
          <p:cNvSpPr/>
          <p:nvPr/>
        </p:nvSpPr>
        <p:spPr>
          <a:xfrm>
            <a:off x="6252693" y="3528812"/>
            <a:ext cx="1023963" cy="6053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57003F33-EFFB-4DDF-BCFA-85DB25780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A678B0E-6419-4FCB-B089-2FCA5CDF53E8}"/>
              </a:ext>
            </a:extLst>
          </p:cNvPr>
          <p:cNvSpPr txBox="1">
            <a:spLocks/>
          </p:cNvSpPr>
          <p:nvPr/>
        </p:nvSpPr>
        <p:spPr>
          <a:xfrm>
            <a:off x="9982200" y="5221288"/>
            <a:ext cx="1993900" cy="1135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/>
              <a:t>h(</a:t>
            </a:r>
            <a:r>
              <a:rPr lang="en-US" sz="1200" i="1" dirty="0" err="1"/>
              <a:t>X,t</a:t>
            </a:r>
            <a:r>
              <a:rPr lang="en-US" sz="1200" i="1" dirty="0"/>
              <a:t>) </a:t>
            </a:r>
            <a:r>
              <a:rPr lang="en-US" sz="1200" dirty="0"/>
              <a:t>: hazard function.</a:t>
            </a:r>
          </a:p>
          <a:p>
            <a:r>
              <a:rPr lang="en-US" sz="1200" i="1" dirty="0"/>
              <a:t>h</a:t>
            </a:r>
            <a:r>
              <a:rPr lang="en-US" sz="1200" i="1" baseline="-25000" dirty="0"/>
              <a:t>0</a:t>
            </a:r>
            <a:r>
              <a:rPr lang="en-US" sz="1200" i="1" dirty="0"/>
              <a:t>(t) </a:t>
            </a:r>
            <a:r>
              <a:rPr lang="en-US" sz="1200" dirty="0"/>
              <a:t>: baseline hazard.</a:t>
            </a:r>
          </a:p>
          <a:p>
            <a:r>
              <a:rPr lang="el-GR" sz="1200" dirty="0"/>
              <a:t>β</a:t>
            </a:r>
            <a:r>
              <a:rPr lang="en-US" sz="1200" i="1" dirty="0"/>
              <a:t>X </a:t>
            </a:r>
            <a:r>
              <a:rPr lang="en-US" sz="1200" dirty="0"/>
              <a:t>: linear predictor</a:t>
            </a:r>
            <a:endParaRPr lang="en-US" sz="1200" i="1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1506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1AFC3-F322-4E3A-8EDC-31FB00FD3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2200" y="5221288"/>
            <a:ext cx="2012950" cy="1135062"/>
          </a:xfrm>
        </p:spPr>
        <p:txBody>
          <a:bodyPr>
            <a:normAutofit/>
          </a:bodyPr>
          <a:lstStyle/>
          <a:p>
            <a:r>
              <a:rPr lang="en-US" sz="1200" i="1" dirty="0"/>
              <a:t>h(X,t) </a:t>
            </a:r>
            <a:r>
              <a:rPr lang="en-US" sz="1200" dirty="0"/>
              <a:t>: hazard function.</a:t>
            </a:r>
          </a:p>
          <a:p>
            <a:r>
              <a:rPr lang="en-US" sz="1200" i="1" dirty="0"/>
              <a:t>h</a:t>
            </a:r>
            <a:r>
              <a:rPr lang="en-US" sz="1200" i="1" baseline="-25000" dirty="0"/>
              <a:t>0</a:t>
            </a:r>
            <a:r>
              <a:rPr lang="en-US" sz="1200" i="1" dirty="0"/>
              <a:t>(t) </a:t>
            </a:r>
            <a:r>
              <a:rPr lang="en-US" sz="1200" dirty="0"/>
              <a:t>: baseline hazard.</a:t>
            </a:r>
          </a:p>
          <a:p>
            <a:r>
              <a:rPr lang="el-GR" sz="1200" dirty="0"/>
              <a:t>β</a:t>
            </a:r>
            <a:r>
              <a:rPr lang="en-US" sz="1200" i="1" dirty="0"/>
              <a:t>X </a:t>
            </a:r>
            <a:r>
              <a:rPr lang="en-US" sz="1200" dirty="0"/>
              <a:t>: linear predictor</a:t>
            </a:r>
            <a:endParaRPr lang="en-US" sz="1200" i="1" dirty="0"/>
          </a:p>
          <a:p>
            <a:endParaRPr lang="en-US" sz="12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006BFB4-3828-40C9-8A16-B046D7D07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7E5D-EE00-4084-8E30-48728053E4B0}" type="slidenum">
              <a:rPr lang="en-US" smtClean="0"/>
              <a:t>14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33EF2E-46A8-4CFA-B83B-A3F7E8356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056" y="3394037"/>
            <a:ext cx="4295888" cy="6750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4501B6-1190-435A-B62C-208FE75E4683}"/>
              </a:ext>
            </a:extLst>
          </p:cNvPr>
          <p:cNvSpPr txBox="1"/>
          <p:nvPr/>
        </p:nvSpPr>
        <p:spPr>
          <a:xfrm>
            <a:off x="5403764" y="2867307"/>
            <a:ext cx="2721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Case-base sampling </a:t>
            </a:r>
          </a:p>
          <a:p>
            <a:pPr algn="ctr"/>
            <a:r>
              <a:rPr lang="en-US" sz="1200" b="1" dirty="0"/>
              <a:t>permits flexible baseline hazard.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FDC036-D379-4B12-967F-46E7A5067501}"/>
              </a:ext>
            </a:extLst>
          </p:cNvPr>
          <p:cNvCxnSpPr>
            <a:cxnSpLocks/>
            <a:stCxn id="4" idx="2"/>
            <a:endCxn id="13" idx="0"/>
          </p:cNvCxnSpPr>
          <p:nvPr/>
        </p:nvCxnSpPr>
        <p:spPr>
          <a:xfrm>
            <a:off x="6764675" y="3328972"/>
            <a:ext cx="0" cy="19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C760144-3CF9-4247-9FE0-7C9A1D9548F5}"/>
              </a:ext>
            </a:extLst>
          </p:cNvPr>
          <p:cNvSpPr/>
          <p:nvPr/>
        </p:nvSpPr>
        <p:spPr>
          <a:xfrm>
            <a:off x="6252693" y="3528812"/>
            <a:ext cx="1023963" cy="6053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57003F33-EFFB-4DDF-BCFA-85DB25780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897480-DBBD-43A8-90EC-A61A6457BBCE}"/>
              </a:ext>
            </a:extLst>
          </p:cNvPr>
          <p:cNvSpPr/>
          <p:nvPr/>
        </p:nvSpPr>
        <p:spPr>
          <a:xfrm>
            <a:off x="7276656" y="3394037"/>
            <a:ext cx="1023963" cy="6053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EDA4C8-FD4B-4FF6-9F6E-94CA7C78DB3F}"/>
              </a:ext>
            </a:extLst>
          </p:cNvPr>
          <p:cNvSpPr txBox="1"/>
          <p:nvPr/>
        </p:nvSpPr>
        <p:spPr>
          <a:xfrm>
            <a:off x="8788081" y="2638524"/>
            <a:ext cx="253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What about flexibility in covariates?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C69848-E43C-44A4-BBA7-6B366979EB83}"/>
              </a:ext>
            </a:extLst>
          </p:cNvPr>
          <p:cNvCxnSpPr>
            <a:cxnSpLocks/>
            <a:stCxn id="2" idx="2"/>
            <a:endCxn id="10" idx="3"/>
          </p:cNvCxnSpPr>
          <p:nvPr/>
        </p:nvCxnSpPr>
        <p:spPr>
          <a:xfrm flipH="1">
            <a:off x="8300619" y="3284855"/>
            <a:ext cx="1755062" cy="4118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502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E94B8-502E-49F2-9A21-EC7B7ABD7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Exhaustive search with regression is hard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9F93E-041F-4BDA-97A3-CB52D1368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022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Many covariates.</a:t>
            </a:r>
          </a:p>
          <a:p>
            <a:r>
              <a:rPr lang="en-US" dirty="0"/>
              <a:t>How many contribute?</a:t>
            </a:r>
          </a:p>
          <a:p>
            <a:r>
              <a:rPr lang="en-US" dirty="0"/>
              <a:t>Interactions?</a:t>
            </a:r>
          </a:p>
          <a:p>
            <a:r>
              <a:rPr lang="en-US" dirty="0"/>
              <a:t>Non-linearity?</a:t>
            </a:r>
          </a:p>
          <a:p>
            <a:r>
              <a:rPr lang="en-US" dirty="0"/>
              <a:t>Genotypes, CT scans, etc.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Ideally, the model learns from the data.</a:t>
            </a:r>
            <a:endParaRPr lang="en-US" dirty="0"/>
          </a:p>
          <a:p>
            <a:r>
              <a:rPr lang="en-US" dirty="0"/>
              <a:t>Neural networks can be used.</a:t>
            </a:r>
          </a:p>
          <a:p>
            <a:r>
              <a:rPr lang="en-US" i="1" dirty="0"/>
              <a:t>Case-base + NN = CBNN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21FCC-E206-42CD-BA04-55700F976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7E5D-EE00-4084-8E30-48728053E4B0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FEF67F-A1E8-4415-99C2-A58283EB148B}"/>
              </a:ext>
            </a:extLst>
          </p:cNvPr>
          <p:cNvSpPr/>
          <p:nvPr/>
        </p:nvSpPr>
        <p:spPr>
          <a:xfrm>
            <a:off x="8515739" y="6568982"/>
            <a:ext cx="36762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https://en.wikipedia.org/wiki/Artificial_neural_network</a:t>
            </a:r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89F226D8-B29A-4D71-B81A-C832D7F25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739" y="1825625"/>
            <a:ext cx="26670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23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A06AE-9817-4EA9-824C-5058B2CE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neural network survival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CE8FC-156C-44C8-BB33-47A7EA21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72800" cy="37433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DeepSurv</a:t>
            </a:r>
            <a:r>
              <a:rPr lang="en-US" dirty="0"/>
              <a:t> – Cox neural networks.</a:t>
            </a:r>
          </a:p>
          <a:p>
            <a:r>
              <a:rPr lang="en-US" sz="2600" dirty="0"/>
              <a:t>Cox regression extended using neural networks.</a:t>
            </a:r>
          </a:p>
          <a:p>
            <a:r>
              <a:rPr lang="en-US" sz="2600" dirty="0"/>
              <a:t>Only uses proportional hazards (PH).</a:t>
            </a:r>
          </a:p>
          <a:p>
            <a:pPr marL="0" indent="0">
              <a:buNone/>
            </a:pPr>
            <a:r>
              <a:rPr lang="en-US" dirty="0" err="1"/>
              <a:t>DeepHit</a:t>
            </a:r>
            <a:r>
              <a:rPr lang="en-US" dirty="0"/>
              <a:t> – First Hitting Time neural networks.</a:t>
            </a:r>
          </a:p>
          <a:p>
            <a:r>
              <a:rPr lang="en-US" sz="2600" dirty="0"/>
              <a:t>Inverse Gaussian distribution used as baseline hazard.</a:t>
            </a:r>
          </a:p>
          <a:p>
            <a:r>
              <a:rPr lang="en-US" sz="2600" dirty="0"/>
              <a:t>Does not let model determine baseline hazard.</a:t>
            </a:r>
          </a:p>
          <a:p>
            <a:pPr marL="0" indent="0">
              <a:buNone/>
            </a:pPr>
            <a:r>
              <a:rPr lang="en-US" dirty="0" err="1"/>
              <a:t>DeepSurvivalMachines</a:t>
            </a:r>
            <a:r>
              <a:rPr lang="en-US" dirty="0"/>
              <a:t> (DSM) – Mixture model used for baseline hazard.</a:t>
            </a:r>
          </a:p>
          <a:p>
            <a:r>
              <a:rPr lang="en-US" sz="2600" dirty="0"/>
              <a:t>User specifies a set of distributions to be used as the baseline hazard.</a:t>
            </a:r>
          </a:p>
          <a:p>
            <a:r>
              <a:rPr lang="en-US" sz="2600" dirty="0"/>
              <a:t>Does not permit time-varying interactions.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B0EEC4-627F-4C91-8847-D35A2387A0FD}"/>
              </a:ext>
            </a:extLst>
          </p:cNvPr>
          <p:cNvSpPr/>
          <p:nvPr/>
        </p:nvSpPr>
        <p:spPr>
          <a:xfrm>
            <a:off x="95250" y="5568950"/>
            <a:ext cx="12001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i="1" dirty="0">
                <a:solidFill>
                  <a:srgbClr val="FF0000"/>
                </a:solidFill>
              </a:rPr>
              <a:t>Need a parametric method that permits non-PH and flexible baseline hazard.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6B4A4A-F4FF-43BE-A1F8-F8F971EC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7E5D-EE00-4084-8E30-48728053E4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99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F0D96-69C8-4971-894D-7CB004EB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D8CA-3401-4886-AAFA-604EA5E4D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22045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Case-Base Neural Networks (CBNN)</a:t>
            </a:r>
          </a:p>
          <a:p>
            <a:r>
              <a:rPr lang="en-US" dirty="0"/>
              <a:t>Provides a flexible baseline hazard.</a:t>
            </a:r>
          </a:p>
          <a:p>
            <a:r>
              <a:rPr lang="en-US" dirty="0"/>
              <a:t>Permits time-varying interactions among covariates.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88B9C944-3265-4AE4-B532-FAB556080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A3A7E5D-EE00-4084-8E30-48728053E4B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961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C908BC9C-901F-4175-985B-151A4C15F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75" y="1305018"/>
            <a:ext cx="9987378" cy="35244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15B802-1F11-46D9-9495-B0F9A7731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CBNN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84DC4-526E-4425-96B8-40F1FCB94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43849"/>
            <a:ext cx="10515600" cy="153311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Case-base sampling.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Neural network model.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 offset to 0 when predicting on new data.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EEC89EA-863F-4A01-97A7-B15257487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C6E-2D63-4A65-85E9-D2CEA6F376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22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AE64A-182B-428C-B32C-58EABE15E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CBNN to hazard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2C72F-4E9F-4F8A-AEEB-6FBEEF861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C6E-2D63-4A65-85E9-D2CEA6F376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70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42C3B-FFC3-45B2-826D-17DA07C42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survival analysis?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9CD68-2B04-45BE-BBE6-D6B10C196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31880" cy="4351338"/>
          </a:xfrm>
        </p:spPr>
        <p:txBody>
          <a:bodyPr>
            <a:normAutofit/>
          </a:bodyPr>
          <a:lstStyle/>
          <a:p>
            <a:r>
              <a:rPr lang="en-US" dirty="0"/>
              <a:t>Any dataset concerning time to an event. </a:t>
            </a:r>
          </a:p>
          <a:p>
            <a:pPr lvl="1"/>
            <a:r>
              <a:rPr lang="en-US" dirty="0"/>
              <a:t>Time to death.</a:t>
            </a:r>
          </a:p>
          <a:p>
            <a:pPr lvl="1"/>
            <a:r>
              <a:rPr lang="en-US" dirty="0"/>
              <a:t>Time to graduation.</a:t>
            </a:r>
          </a:p>
          <a:p>
            <a:pPr lvl="1"/>
            <a:r>
              <a:rPr lang="en-US" dirty="0"/>
              <a:t>Time to getting a disease.</a:t>
            </a:r>
          </a:p>
          <a:p>
            <a:r>
              <a:rPr lang="en-US" dirty="0"/>
              <a:t>Dataset consists of individuals who were followed over time.</a:t>
            </a:r>
          </a:p>
          <a:p>
            <a:pPr lvl="1"/>
            <a:r>
              <a:rPr lang="en-US" dirty="0"/>
              <a:t>Study may have a fixed duration or be open ended.</a:t>
            </a:r>
          </a:p>
          <a:p>
            <a:pPr lvl="1"/>
            <a:r>
              <a:rPr lang="en-US" dirty="0"/>
              <a:t>The event is not necessarily experienced until the study is over (“Censored”).</a:t>
            </a:r>
          </a:p>
          <a:p>
            <a:pPr lvl="1"/>
            <a:r>
              <a:rPr lang="en-US" dirty="0"/>
              <a:t>Participants may drop out early for any unrelated reason (“Censored”).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B0988-845B-4AAC-B1EC-2CC9A5270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7E5D-EE00-4084-8E30-48728053E4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24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7656A-AE4A-488C-8C1E-3FDA87B39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47A710-77C0-45FB-A879-C6DCB057F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033" y="1596923"/>
            <a:ext cx="7711933" cy="458004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5ABD3B-D746-4638-8308-C80A622F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C6E-2D63-4A65-85E9-D2CEA6F3768C}" type="slidenum">
              <a:rPr lang="en-US" smtClean="0"/>
              <a:t>20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395595-4850-45AB-9F46-BA9BB64F4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Sigmoid to hazard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9806C4-DF84-48D5-8FFF-FE8734CC5840}"/>
              </a:ext>
            </a:extLst>
          </p:cNvPr>
          <p:cNvSpPr/>
          <p:nvPr/>
        </p:nvSpPr>
        <p:spPr>
          <a:xfrm>
            <a:off x="2406650" y="2922486"/>
            <a:ext cx="7124700" cy="3313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87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7656A-AE4A-488C-8C1E-3FDA87B39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47A710-77C0-45FB-A879-C6DCB057F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033" y="1596923"/>
            <a:ext cx="7711933" cy="458004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5ABD3B-D746-4638-8308-C80A622F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C6E-2D63-4A65-85E9-D2CEA6F3768C}" type="slidenum">
              <a:rPr lang="en-US" smtClean="0"/>
              <a:t>21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395595-4850-45AB-9F46-BA9BB64F4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Sigmoid to hazard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9B8CA-297B-4446-BBD1-36263DA06140}"/>
              </a:ext>
            </a:extLst>
          </p:cNvPr>
          <p:cNvSpPr/>
          <p:nvPr/>
        </p:nvSpPr>
        <p:spPr>
          <a:xfrm>
            <a:off x="2603500" y="4610050"/>
            <a:ext cx="7124700" cy="3313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79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7656A-AE4A-488C-8C1E-3FDA87B39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47A710-77C0-45FB-A879-C6DCB057F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033" y="1596923"/>
            <a:ext cx="7711933" cy="458004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5ABD3B-D746-4638-8308-C80A622F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C6E-2D63-4A65-85E9-D2CEA6F3768C}" type="slidenum">
              <a:rPr lang="en-US" smtClean="0"/>
              <a:t>22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395595-4850-45AB-9F46-BA9BB64F4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Sigmoid to hazard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BB69BE-9747-48FE-9562-2C2D97AD8013}"/>
              </a:ext>
            </a:extLst>
          </p:cNvPr>
          <p:cNvSpPr/>
          <p:nvPr/>
        </p:nvSpPr>
        <p:spPr>
          <a:xfrm>
            <a:off x="2533649" y="5201393"/>
            <a:ext cx="7124700" cy="3313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63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7656A-AE4A-488C-8C1E-3FDA87B39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47A710-77C0-45FB-A879-C6DCB057F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033" y="1596923"/>
            <a:ext cx="7711933" cy="458004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5ABD3B-D746-4638-8308-C80A622F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C6E-2D63-4A65-85E9-D2CEA6F3768C}" type="slidenum">
              <a:rPr lang="en-US" smtClean="0"/>
              <a:t>23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395595-4850-45AB-9F46-BA9BB64F4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Sigmoid to hazard</a:t>
            </a:r>
          </a:p>
        </p:txBody>
      </p:sp>
    </p:spTree>
    <p:extLst>
      <p:ext uri="{BB962C8B-B14F-4D97-AF65-F5344CB8AC3E}">
        <p14:creationId xmlns:p14="http://schemas.microsoft.com/office/powerpoint/2010/main" val="2646989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C0D83-4C14-4A2A-B174-37BFF64BE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Metrics and hyperparameters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04D9D-30D7-4E2D-94DC-F2140AB80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C6E-2D63-4A65-85E9-D2CEA6F3768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82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918A7-6268-4207-A5BC-50E4FBE00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Right-censored Brier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4CF8C8-3CB1-4FB5-959B-4EA14829B8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891027"/>
                <a:ext cx="10515600" cy="228593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</a:t>
                </a:r>
                <a:r>
                  <a:rPr lang="en-US" baseline="-25000" dirty="0"/>
                  <a:t>i </a:t>
                </a:r>
                <a:r>
                  <a:rPr lang="en-US" dirty="0"/>
                  <a:t>&lt;- Survival time of </a:t>
                </a:r>
                <a:r>
                  <a:rPr lang="en-US" dirty="0" err="1"/>
                  <a:t>i-th</a:t>
                </a:r>
                <a:r>
                  <a:rPr lang="en-US" dirty="0"/>
                  <a:t> individual.</a:t>
                </a:r>
              </a:p>
              <a:p>
                <a:r>
                  <a:rPr lang="en-US" i="1" dirty="0"/>
                  <a:t>t </a:t>
                </a:r>
                <a:r>
                  <a:rPr lang="en-US" dirty="0"/>
                  <a:t>&lt;- Survival time of interest.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𝐶𝐼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0" dirty="0"/>
                  <a:t> &lt;- Cumulative incidence.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&lt;- </a:t>
                </a:r>
                <a:r>
                  <a:rPr lang="en-US" dirty="0"/>
                  <a:t>Inverse probability censoring weighting (IPCW) at time </a:t>
                </a:r>
                <a:r>
                  <a:rPr lang="en-US" i="1" dirty="0"/>
                  <a:t>m.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b="0" i="1" baseline="-25000" dirty="0" err="1"/>
                  <a:t>i</a:t>
                </a:r>
                <a:r>
                  <a:rPr lang="en-US" b="0" dirty="0"/>
                  <a:t> &lt;- Indicator: 1 = event , 0 = censored. </a:t>
                </a:r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4CF8C8-3CB1-4FB5-959B-4EA14829B8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891027"/>
                <a:ext cx="10515600" cy="2285936"/>
              </a:xfrm>
              <a:blipFill>
                <a:blip r:embed="rId2"/>
                <a:stretch>
                  <a:fillRect l="-928" t="-5333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E491C50-394B-437E-8C54-96400C1BF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365" y="2966973"/>
            <a:ext cx="4801270" cy="9240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2545A1-9F60-479D-AD18-05A9063CA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906483"/>
            <a:ext cx="10515600" cy="198454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D0800-830F-4529-AC7F-242D398B8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C6E-2D63-4A65-85E9-D2CEA6F3768C}" type="slidenum">
              <a:rPr lang="en-US" smtClean="0"/>
              <a:t>25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5B4AD6-9D15-4955-A645-187CE3052C81}"/>
              </a:ext>
            </a:extLst>
          </p:cNvPr>
          <p:cNvSpPr txBox="1"/>
          <p:nvPr/>
        </p:nvSpPr>
        <p:spPr>
          <a:xfrm>
            <a:off x="0" y="6441987"/>
            <a:ext cx="56515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Graf, E., </a:t>
            </a:r>
            <a:r>
              <a:rPr lang="en-US" sz="1100" dirty="0" err="1"/>
              <a:t>Schmoor</a:t>
            </a:r>
            <a:r>
              <a:rPr lang="en-US" sz="1100" dirty="0"/>
              <a:t>, C., </a:t>
            </a:r>
            <a:r>
              <a:rPr lang="en-US" sz="1100" dirty="0" err="1"/>
              <a:t>Sauerbrei</a:t>
            </a:r>
            <a:r>
              <a:rPr lang="en-US" sz="1100" dirty="0"/>
              <a:t>, W., &amp; Schumacher, M. (1999). Assessment and comparison of prognostic classification schemes for survival data. </a:t>
            </a:r>
            <a:r>
              <a:rPr lang="en-US" sz="1100" i="1" dirty="0"/>
              <a:t>Statistics in medicine</a:t>
            </a:r>
            <a:r>
              <a:rPr lang="en-US" sz="1100" dirty="0"/>
              <a:t>, </a:t>
            </a:r>
            <a:r>
              <a:rPr lang="en-US" sz="1100" i="1" dirty="0"/>
              <a:t>18</a:t>
            </a:r>
            <a:r>
              <a:rPr lang="en-US" sz="1100" dirty="0"/>
              <a:t>(17‐18), 2529-2545.</a:t>
            </a:r>
          </a:p>
        </p:txBody>
      </p:sp>
    </p:spTree>
    <p:extLst>
      <p:ext uri="{BB962C8B-B14F-4D97-AF65-F5344CB8AC3E}">
        <p14:creationId xmlns:p14="http://schemas.microsoft.com/office/powerpoint/2010/main" val="4144987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D5F54-1C6A-438A-AB43-2F2A6E4AE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of Prediction Accuracy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780DB5-AEBF-4C92-A51D-E70723DED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925" y="2608734"/>
            <a:ext cx="5518150" cy="164053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A4F327-EDC7-4CCF-86EF-BFBCC0C3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C6E-2D63-4A65-85E9-D2CEA6F3768C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91B52B-9DB1-4306-A36C-A30E1B936F39}"/>
              </a:ext>
            </a:extLst>
          </p:cNvPr>
          <p:cNvSpPr txBox="1"/>
          <p:nvPr/>
        </p:nvSpPr>
        <p:spPr>
          <a:xfrm>
            <a:off x="0" y="6429466"/>
            <a:ext cx="60459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Kattan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 W., &amp;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Gerds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T. A. (2018). The index of prediction accuracy: an intuitive measure useful for evaluating risk prediction models.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Diagnostic and prognostic research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1-7.</a:t>
            </a:r>
            <a:endParaRPr lang="en-US" sz="11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2B5E1B-7C46-4DF0-8075-57EB9A6F2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49265"/>
            <a:ext cx="10515600" cy="1927697"/>
          </a:xfrm>
        </p:spPr>
        <p:txBody>
          <a:bodyPr>
            <a:normAutofit/>
          </a:bodyPr>
          <a:lstStyle/>
          <a:p>
            <a:r>
              <a:rPr lang="en-US" dirty="0"/>
              <a:t>IPA &gt; 0: model performs better than null.</a:t>
            </a:r>
          </a:p>
          <a:p>
            <a:r>
              <a:rPr lang="en-US" dirty="0"/>
              <a:t>IPA &lt; 0: model performs worse than null.</a:t>
            </a:r>
          </a:p>
        </p:txBody>
      </p:sp>
    </p:spTree>
    <p:extLst>
      <p:ext uri="{BB962C8B-B14F-4D97-AF65-F5344CB8AC3E}">
        <p14:creationId xmlns:p14="http://schemas.microsoft.com/office/powerpoint/2010/main" val="278834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B86D9-EC24-4368-A0F0-18E1D5A5A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5FAEC-195D-47DE-BB53-F9D759796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Epochs = 2000</a:t>
            </a:r>
          </a:p>
          <a:p>
            <a:r>
              <a:rPr lang="en-US" dirty="0"/>
              <a:t>Batch size = 512</a:t>
            </a:r>
          </a:p>
          <a:p>
            <a:r>
              <a:rPr lang="en-US" dirty="0"/>
              <a:t>Learning rate = 10e-3</a:t>
            </a:r>
          </a:p>
          <a:p>
            <a:r>
              <a:rPr lang="en-US" dirty="0"/>
              <a:t>Decay = 10e-7</a:t>
            </a:r>
          </a:p>
          <a:p>
            <a:r>
              <a:rPr lang="en-US" dirty="0"/>
              <a:t>Hidden layers = {50,50,25,25}</a:t>
            </a:r>
          </a:p>
          <a:p>
            <a:pPr lvl="1"/>
            <a:r>
              <a:rPr lang="en-US" dirty="0"/>
              <a:t>50% dropout after each hidden layer.</a:t>
            </a:r>
          </a:p>
          <a:p>
            <a:r>
              <a:rPr lang="en-US" dirty="0"/>
              <a:t>60/20/20% train/validation/test.</a:t>
            </a:r>
          </a:p>
          <a:p>
            <a:r>
              <a:rPr lang="en-US" dirty="0"/>
              <a:t>Stopping condition: minimum change in loss = 10e-7.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A26EC-99DC-4B03-8A9E-EDD3123C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C6E-2D63-4A65-85E9-D2CEA6F3768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49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41B82-748C-41A4-B512-74C853BCC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Simulation studies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78F54-147B-4758-AD8B-1B581041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C6E-2D63-4A65-85E9-D2CEA6F3768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60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1E3A0-CADB-44ED-B7CD-1D7CBFE4C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covariates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4E02F8-C67C-4A7B-B2D9-549B88FA4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663" y="1936752"/>
            <a:ext cx="3705241" cy="8255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490DEF-C384-468B-B855-D9FA39B14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310" y="3008393"/>
            <a:ext cx="5241380" cy="14432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89DA81-E026-4D3F-86A3-82E01A4EF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5310" y="4860751"/>
            <a:ext cx="4977353" cy="1443249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A047D57-977A-4729-9980-85BF7A81F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C6E-2D63-4A65-85E9-D2CEA6F3768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AC789-CB81-45C8-A91B-B689F9576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Survival time till assignment completion</a:t>
            </a:r>
          </a:p>
        </p:txBody>
      </p:sp>
      <p:cxnSp>
        <p:nvCxnSpPr>
          <p:cNvPr id="7" name="Google Shape;156;p17">
            <a:extLst>
              <a:ext uri="{FF2B5EF4-FFF2-40B4-BE49-F238E27FC236}">
                <a16:creationId xmlns:a16="http://schemas.microsoft.com/office/drawing/2014/main" id="{E6BC51DD-5241-4235-A69A-376776084C91}"/>
              </a:ext>
            </a:extLst>
          </p:cNvPr>
          <p:cNvCxnSpPr>
            <a:cxnSpLocks/>
          </p:cNvCxnSpPr>
          <p:nvPr/>
        </p:nvCxnSpPr>
        <p:spPr>
          <a:xfrm>
            <a:off x="4739527" y="3377295"/>
            <a:ext cx="725102" cy="0"/>
          </a:xfrm>
          <a:prstGeom prst="straightConnector1">
            <a:avLst/>
          </a:prstGeom>
          <a:noFill/>
          <a:ln w="2857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8" name="Google Shape;157;p17">
            <a:extLst>
              <a:ext uri="{FF2B5EF4-FFF2-40B4-BE49-F238E27FC236}">
                <a16:creationId xmlns:a16="http://schemas.microsoft.com/office/drawing/2014/main" id="{7C102E13-5691-46FB-A2A7-47AD1A2AC1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26873"/>
          <a:stretch/>
        </p:blipFill>
        <p:spPr>
          <a:xfrm>
            <a:off x="6096000" y="2085524"/>
            <a:ext cx="3701143" cy="268695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9E8941-7981-438A-928A-F23C3EF2A1BE}"/>
              </a:ext>
            </a:extLst>
          </p:cNvPr>
          <p:cNvSpPr txBox="1"/>
          <p:nvPr/>
        </p:nvSpPr>
        <p:spPr>
          <a:xfrm>
            <a:off x="373507" y="5528094"/>
            <a:ext cx="10980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FF0000"/>
                </a:solidFill>
              </a:rPr>
              <a:t>Censored: Individual may experience the event of interest after follow-up has ended.</a:t>
            </a:r>
          </a:p>
        </p:txBody>
      </p:sp>
      <p:pic>
        <p:nvPicPr>
          <p:cNvPr id="10" name="Google Shape;159;p17">
            <a:extLst>
              <a:ext uri="{FF2B5EF4-FFF2-40B4-BE49-F238E27FC236}">
                <a16:creationId xmlns:a16="http://schemas.microsoft.com/office/drawing/2014/main" id="{1BB42213-F145-4B84-B8E0-B761DD352E5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092" y="1736289"/>
            <a:ext cx="3701142" cy="344660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2B117A-CF75-4323-AF83-42FCDE239717}"/>
              </a:ext>
            </a:extLst>
          </p:cNvPr>
          <p:cNvSpPr txBox="1"/>
          <p:nvPr/>
        </p:nvSpPr>
        <p:spPr>
          <a:xfrm>
            <a:off x="691896" y="1518774"/>
            <a:ext cx="1539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Time (weeks)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4354EB-8829-4169-BE13-26EC1ED3AE4C}"/>
              </a:ext>
            </a:extLst>
          </p:cNvPr>
          <p:cNvSpPr txBox="1"/>
          <p:nvPr/>
        </p:nvSpPr>
        <p:spPr>
          <a:xfrm rot="16200000">
            <a:off x="-207526" y="3448016"/>
            <a:ext cx="14295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Participants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34D858-F457-4891-AF4B-5BC9D467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7E5D-EE00-4084-8E30-48728053E4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57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6122C-D0D4-41DF-91A6-3D0E8EB5B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9D7F4-7358-4A11-A0EB-1E5A93880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67299"/>
            <a:ext cx="10515600" cy="1109663"/>
          </a:xfrm>
        </p:spPr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𝛽1 = 𝛽2 = 𝛽3 = 0.1 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𝜆 = 1.0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0E0D42-0667-414E-B043-62C2A8693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371" y="2957397"/>
            <a:ext cx="7119257" cy="94320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71345-60AE-42AD-9F1C-28C479D5E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C6E-2D63-4A65-85E9-D2CEA6F3768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67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0E061-07CB-4811-AC6A-284304C69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simulation result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72E57-B8EA-45F9-8D06-C1EC4A35F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C6E-2D63-4A65-85E9-D2CEA6F3768C}" type="slidenum">
              <a:rPr lang="en-US" smtClean="0"/>
              <a:t>31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9DBF27-CB77-D831-AD3D-1941B657D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557" y="1532382"/>
            <a:ext cx="7060885" cy="532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477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A3291-25BF-4137-A340-0355A5035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1A2A6-08BF-418B-8B61-9C5A4132B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09671"/>
            <a:ext cx="6118225" cy="19672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</a:rPr>
              <a:t>𝛽1 = 𝛽2 = 𝛽3 = 1 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</a:rPr>
              <a:t>𝜏1 = 10, 𝜏2 = 2, 𝜏3 = 2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</a:rPr>
              <a:t>𝛾1 = 3.9, 𝛾2 = 3, 𝛾3 = −0.43, 𝛾4 = 1.33, 𝛾5 = −0.86</a:t>
            </a:r>
          </a:p>
          <a:p>
            <a:pPr lvl="1"/>
            <a:r>
              <a:rPr lang="en-US" sz="1800" dirty="0">
                <a:latin typeface="Arial" panose="020B0604020202020204" pitchFamily="34" charset="0"/>
              </a:rPr>
              <a:t>Breast cancer dataset from the </a:t>
            </a:r>
            <a:r>
              <a:rPr lang="en-US" sz="1800" i="1" dirty="0" err="1">
                <a:latin typeface="Arial" panose="020B0604020202020204" pitchFamily="34" charset="0"/>
              </a:rPr>
              <a:t>Flexsurv</a:t>
            </a:r>
            <a:r>
              <a:rPr lang="en-US" sz="1800" dirty="0">
                <a:latin typeface="Arial" panose="020B0604020202020204" pitchFamily="34" charset="0"/>
              </a:rPr>
              <a:t> package.</a:t>
            </a:r>
          </a:p>
          <a:p>
            <a:pPr lvl="1"/>
            <a:r>
              <a:rPr lang="en-US" sz="1800" dirty="0">
                <a:effectLst/>
                <a:latin typeface="Arial" panose="020B0604020202020204" pitchFamily="34" charset="0"/>
              </a:rPr>
              <a:t>686 patients with primary node positive breast cancer.</a:t>
            </a:r>
          </a:p>
          <a:p>
            <a:pPr lvl="2"/>
            <a:r>
              <a:rPr lang="en-US" sz="1600" dirty="0">
                <a:effectLst/>
                <a:latin typeface="Arial" panose="020B0604020202020204" pitchFamily="34" charset="0"/>
              </a:rPr>
              <a:t>43% die over 7.28 years.</a:t>
            </a:r>
          </a:p>
          <a:p>
            <a:pPr lvl="2"/>
            <a:r>
              <a:rPr lang="en-US" sz="1600" dirty="0">
                <a:latin typeface="Arial" panose="020B0604020202020204" pitchFamily="34" charset="0"/>
              </a:rPr>
              <a:t>Breast cancer dataset originally used to demonstrate</a:t>
            </a:r>
            <a:br>
              <a:rPr lang="en-US" sz="1600" dirty="0">
                <a:latin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</a:rPr>
              <a:t>the benefit of flexible baseline hazards.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AE764E-8CBE-4F1F-BE72-B7B6C0209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48" y="2606295"/>
            <a:ext cx="10915904" cy="8227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CC5484-1B3F-4192-99EF-E971E83ED80E}"/>
              </a:ext>
            </a:extLst>
          </p:cNvPr>
          <p:cNvSpPr/>
          <p:nvPr/>
        </p:nvSpPr>
        <p:spPr>
          <a:xfrm>
            <a:off x="6743700" y="2800350"/>
            <a:ext cx="1892300" cy="514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9E4428-76D2-490C-A235-2C2DE253080F}"/>
              </a:ext>
            </a:extLst>
          </p:cNvPr>
          <p:cNvSpPr txBox="1"/>
          <p:nvPr/>
        </p:nvSpPr>
        <p:spPr>
          <a:xfrm>
            <a:off x="6956425" y="2216150"/>
            <a:ext cx="1466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Time-varying interaction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7CEA3-C28E-4BAD-B437-65EB1C4776A1}"/>
              </a:ext>
            </a:extLst>
          </p:cNvPr>
          <p:cNvSpPr/>
          <p:nvPr/>
        </p:nvSpPr>
        <p:spPr>
          <a:xfrm>
            <a:off x="8848725" y="2802536"/>
            <a:ext cx="2571750" cy="514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66FD60-9459-4467-A247-4253F49B6875}"/>
              </a:ext>
            </a:extLst>
          </p:cNvPr>
          <p:cNvSpPr txBox="1"/>
          <p:nvPr/>
        </p:nvSpPr>
        <p:spPr>
          <a:xfrm>
            <a:off x="9467913" y="2471359"/>
            <a:ext cx="146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Interactions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B8133D8-B49D-4A5C-943E-FF55B73D4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C6E-2D63-4A65-85E9-D2CEA6F3768C}" type="slidenum">
              <a:rPr lang="en-US" smtClean="0"/>
              <a:t>32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9089D7-B977-4637-A06F-2C8FCDB0593F}"/>
              </a:ext>
            </a:extLst>
          </p:cNvPr>
          <p:cNvSpPr txBox="1"/>
          <p:nvPr/>
        </p:nvSpPr>
        <p:spPr>
          <a:xfrm>
            <a:off x="-514350" y="6481919"/>
            <a:ext cx="42926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100" dirty="0"/>
              <a:t>Crowther MJ, Lambert PC. Simulating biologically plausible complex survival data. </a:t>
            </a:r>
            <a:r>
              <a:rPr lang="en-US" sz="1100" i="1" dirty="0"/>
              <a:t>Stat Med</a:t>
            </a:r>
            <a:r>
              <a:rPr lang="en-US" sz="1100" dirty="0"/>
              <a:t> 2013;</a:t>
            </a:r>
            <a:r>
              <a:rPr lang="en-US" sz="1100" b="1" dirty="0"/>
              <a:t>32</a:t>
            </a:r>
            <a:r>
              <a:rPr lang="en-US" sz="1100" dirty="0"/>
              <a:t>(23):4118-4134. </a:t>
            </a:r>
          </a:p>
        </p:txBody>
      </p:sp>
    </p:spTree>
    <p:extLst>
      <p:ext uri="{BB962C8B-B14F-4D97-AF65-F5344CB8AC3E}">
        <p14:creationId xmlns:p14="http://schemas.microsoft.com/office/powerpoint/2010/main" val="3298594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9AE6-99FA-4D1B-AEA6-2C0A9AD69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simulation result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839C1C-50E1-4133-8C51-0843153B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C6E-2D63-4A65-85E9-D2CEA6F3768C}" type="slidenum">
              <a:rPr lang="en-US" smtClean="0"/>
              <a:t>33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F09A7B-C9E8-26C8-97F7-4C0F88E81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015" y="1326797"/>
            <a:ext cx="7259970" cy="553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16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089D6-7EF6-4D34-A35E-FBE8288C8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Real data studies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9B289-5107-4A37-ACB1-8BC1DEE3B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C6E-2D63-4A65-85E9-D2CEA6F3768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655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A947D-B8B7-48E0-9E32-23FDD30C6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SUPPORT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B5807-4684-4DB3-9E94-3784D3292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905172" cy="4351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Study to Understand Prognoses Preferences Outcomes and Risks of Treatment (SUPPORT) Phase I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8873 hospitalized adults.</a:t>
            </a:r>
          </a:p>
          <a:p>
            <a:r>
              <a:rPr lang="en-US" dirty="0">
                <a:ea typeface="+mn-lt"/>
                <a:cs typeface="+mn-lt"/>
              </a:rPr>
              <a:t>Followed up to 5.56 years.</a:t>
            </a:r>
          </a:p>
          <a:p>
            <a:r>
              <a:rPr lang="en-US" dirty="0">
                <a:ea typeface="+mn-lt"/>
                <a:cs typeface="+mn-lt"/>
              </a:rPr>
              <a:t>68% incidence (death).</a:t>
            </a:r>
          </a:p>
          <a:p>
            <a:r>
              <a:rPr lang="en-US" dirty="0">
                <a:ea typeface="+mn-lt"/>
                <a:cs typeface="+mn-lt"/>
              </a:rPr>
              <a:t>14 covariates (after imputation).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Requires imputation. For comparison with competitors a preprocessed version from </a:t>
            </a:r>
            <a:r>
              <a:rPr lang="en-US" dirty="0" err="1">
                <a:ea typeface="+mn-lt"/>
                <a:cs typeface="+mn-lt"/>
              </a:rPr>
              <a:t>DeepSurv</a:t>
            </a:r>
            <a:r>
              <a:rPr lang="en-US" dirty="0">
                <a:ea typeface="+mn-lt"/>
                <a:cs typeface="+mn-lt"/>
              </a:rPr>
              <a:t> is used.</a:t>
            </a:r>
          </a:p>
          <a:p>
            <a:r>
              <a:rPr lang="en-US" dirty="0">
                <a:ea typeface="+mn-lt"/>
                <a:cs typeface="+mn-lt"/>
              </a:rPr>
              <a:t>Age, sex, race, number of comorbidities, presence of diabetes/dementia/cancer, blood pressure, heart/respiration rate, temperature, white blood cell count, sodium and creatinine.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F77FAC-A83F-4A35-9B23-5F5675424B10}"/>
              </a:ext>
            </a:extLst>
          </p:cNvPr>
          <p:cNvSpPr txBox="1"/>
          <p:nvPr/>
        </p:nvSpPr>
        <p:spPr>
          <a:xfrm>
            <a:off x="10553374" y="6411220"/>
            <a:ext cx="14666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Knaus, 1995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F3B023-325D-4640-8D54-5223B409E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000" y="2502694"/>
            <a:ext cx="4393200" cy="286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685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E46FB-2D1A-4060-B825-EAC59113A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F62EF-BFCD-48D0-A7ED-3AE98AD6D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6251A-580B-4676-BBC6-CC6A9AA5C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C6E-2D63-4A65-85E9-D2CEA6F3768C}" type="slidenum">
              <a:rPr lang="en-US" smtClean="0"/>
              <a:t>36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A94D4C-F79E-58D0-4544-A485E1521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180" y="1590700"/>
            <a:ext cx="6819639" cy="513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687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27BF3-B2D0-417E-AEEE-3BBA8C86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METABRIC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F570E-D554-4627-87EC-801F79CD1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22029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Molecular Taxonomy of Breast Cancer International Consortium (METABRIC)</a:t>
            </a:r>
          </a:p>
          <a:p>
            <a:pPr marL="0" indent="0">
              <a:buNone/>
            </a:pPr>
            <a:r>
              <a:rPr lang="en-US" dirty="0"/>
              <a:t>1980 individuals:</a:t>
            </a:r>
          </a:p>
          <a:p>
            <a:r>
              <a:rPr lang="en-US" dirty="0"/>
              <a:t>57.72% die due to breast cancer.</a:t>
            </a:r>
          </a:p>
          <a:p>
            <a:r>
              <a:rPr lang="en-US" dirty="0"/>
              <a:t> with 30 years of follow-up.</a:t>
            </a:r>
          </a:p>
          <a:p>
            <a:pPr marL="0" indent="0">
              <a:buNone/>
            </a:pPr>
            <a:r>
              <a:rPr lang="en-US" dirty="0"/>
              <a:t>There are 9 covariates in total for this study (from </a:t>
            </a:r>
            <a:r>
              <a:rPr lang="en-US" dirty="0" err="1"/>
              <a:t>Deepsurv</a:t>
            </a:r>
            <a:r>
              <a:rPr lang="en-US" dirty="0"/>
              <a:t>): </a:t>
            </a:r>
          </a:p>
          <a:p>
            <a:r>
              <a:rPr lang="en-US" dirty="0"/>
              <a:t>4 genes (MKI67, EGFR, PGR, and ERBB2). </a:t>
            </a:r>
          </a:p>
          <a:p>
            <a:r>
              <a:rPr lang="en-US" dirty="0"/>
              <a:t>5 clinical features:</a:t>
            </a:r>
          </a:p>
          <a:p>
            <a:pPr lvl="1"/>
            <a:r>
              <a:rPr lang="en-US" dirty="0"/>
              <a:t>(hormone treatment/radiotherapy/chemotherapy/ER-positive indicator and age at diagnosis).</a:t>
            </a:r>
          </a:p>
          <a:p>
            <a:pPr marL="0" indent="0">
              <a:buNone/>
            </a:pPr>
            <a:r>
              <a:rPr lang="en-US" dirty="0"/>
              <a:t>Pre-processed version from </a:t>
            </a:r>
            <a:r>
              <a:rPr lang="en-US" dirty="0" err="1"/>
              <a:t>DeepSurv</a:t>
            </a:r>
            <a:r>
              <a:rPr lang="en-US" dirty="0"/>
              <a:t> is used.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CCA39-4A26-436C-998B-28275538C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C6E-2D63-4A65-85E9-D2CEA6F3768C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2984A5-CF82-4189-890A-84E70349E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395" y="2644208"/>
            <a:ext cx="4192008" cy="271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534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27BF3-B2D0-417E-AEEE-3BBA8C86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METABRIC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F570E-D554-4627-87EC-801F79CD1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CCA39-4A26-436C-998B-28275538C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C6E-2D63-4A65-85E9-D2CEA6F3768C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96FE41-46F0-7936-6C6C-F05D7DE6F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954" y="1463037"/>
            <a:ext cx="7058092" cy="532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118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F0D96-69C8-4971-894D-7CB004EB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D8CA-3401-4886-AAFA-604EA5E4D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884" y="1825625"/>
            <a:ext cx="117871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If time varying interactions and a flexible baseline hazard without user specification are of interest, CBNN Should be strongly considered.</a:t>
            </a:r>
          </a:p>
          <a:p>
            <a:r>
              <a:rPr lang="en-US" sz="2400" dirty="0"/>
              <a:t>Provides a parametric, flexible baseline hazard.</a:t>
            </a:r>
          </a:p>
          <a:p>
            <a:r>
              <a:rPr lang="en-US" sz="2400" dirty="0"/>
              <a:t>Permits time-varying effects of covariates.</a:t>
            </a:r>
          </a:p>
          <a:p>
            <a:r>
              <a:rPr lang="en-US" sz="2400" dirty="0"/>
              <a:t>Applicable to high-dimensional datasets.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https://github.com/Jesse-Islam/cbnn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https://github.com/Jesse-Islam/cbnnManuscript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114A48-7FF2-455C-9AA9-12004B9B6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C6E-2D63-4A65-85E9-D2CEA6F3768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91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E40D2-FF24-46D0-BBDD-48BDBE9EB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513"/>
            <a:ext cx="10515600" cy="1325563"/>
          </a:xfrm>
        </p:spPr>
        <p:txBody>
          <a:bodyPr/>
          <a:lstStyle/>
          <a:p>
            <a:r>
              <a:rPr lang="en-US" dirty="0"/>
              <a:t>Hazard function: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1AFC3-F322-4E3A-8EDC-31FB00FD3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9169" y="4712463"/>
            <a:ext cx="3951514" cy="1698269"/>
          </a:xfrm>
        </p:spPr>
        <p:txBody>
          <a:bodyPr>
            <a:normAutofit/>
          </a:bodyPr>
          <a:lstStyle/>
          <a:p>
            <a:r>
              <a:rPr lang="en-US" sz="1800" i="1" dirty="0"/>
              <a:t>h(X,t) </a:t>
            </a:r>
            <a:r>
              <a:rPr lang="en-US" sz="1800" dirty="0"/>
              <a:t>: hazard function.</a:t>
            </a:r>
          </a:p>
          <a:p>
            <a:r>
              <a:rPr lang="en-US" sz="1800" i="1" dirty="0"/>
              <a:t>h</a:t>
            </a:r>
            <a:r>
              <a:rPr lang="en-US" sz="1800" i="1" baseline="-25000" dirty="0"/>
              <a:t>0</a:t>
            </a:r>
            <a:r>
              <a:rPr lang="en-US" sz="1800" i="1" dirty="0"/>
              <a:t>(t) </a:t>
            </a:r>
            <a:r>
              <a:rPr lang="en-US" sz="1800" dirty="0"/>
              <a:t>: baseline hazard.</a:t>
            </a:r>
          </a:p>
          <a:p>
            <a:r>
              <a:rPr lang="el-GR" sz="1800" dirty="0"/>
              <a:t>β</a:t>
            </a:r>
            <a:r>
              <a:rPr lang="en-US" sz="1800" i="1" dirty="0"/>
              <a:t>X </a:t>
            </a:r>
            <a:r>
              <a:rPr lang="en-US" sz="1800" dirty="0"/>
              <a:t>: linear predictor</a:t>
            </a:r>
            <a:endParaRPr lang="en-US" sz="1800" i="1" dirty="0"/>
          </a:p>
          <a:p>
            <a:endParaRPr lang="en-US" sz="18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006BFB4-3828-40C9-8A16-B046D7D07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7E5D-EE00-4084-8E30-48728053E4B0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BF25302-83CD-4C99-BDA0-C45E7E3977AB}"/>
              </a:ext>
            </a:extLst>
          </p:cNvPr>
          <p:cNvSpPr txBox="1">
            <a:spLocks/>
          </p:cNvSpPr>
          <p:nvPr/>
        </p:nvSpPr>
        <p:spPr>
          <a:xfrm>
            <a:off x="772886" y="1702517"/>
            <a:ext cx="5323114" cy="1089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>
                <a:solidFill>
                  <a:srgbClr val="FF0000"/>
                </a:solidFill>
              </a:rPr>
              <a:t>Instantaneous potential of experiencing an event at time t, given you survived up to time t.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253E51D-2716-49DD-BFB5-0DCA522AF522}"/>
              </a:ext>
            </a:extLst>
          </p:cNvPr>
          <p:cNvSpPr txBox="1">
            <a:spLocks/>
          </p:cNvSpPr>
          <p:nvPr/>
        </p:nvSpPr>
        <p:spPr>
          <a:xfrm>
            <a:off x="781210" y="2470256"/>
            <a:ext cx="40654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Hazard ratio: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7D866E-2935-4994-AB8A-E55F6B18DFE0}"/>
              </a:ext>
            </a:extLst>
          </p:cNvPr>
          <p:cNvSpPr txBox="1">
            <a:spLocks/>
          </p:cNvSpPr>
          <p:nvPr/>
        </p:nvSpPr>
        <p:spPr>
          <a:xfrm>
            <a:off x="781210" y="3623954"/>
            <a:ext cx="5183842" cy="1089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/>
              <a:t>Cox regression: Assumes proportional hazards…                  Effect of covariates do not vary with time.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BB17D1-4363-495C-BF5B-F62B9BF43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859" y="2657992"/>
            <a:ext cx="4340772" cy="9500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33EF2E-46A8-4CFA-B83B-A3F7E8356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9169" y="1067743"/>
            <a:ext cx="3087013" cy="48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9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DBA641B-18FF-4791-8BA7-8859DF176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404" y="1877037"/>
            <a:ext cx="6393597" cy="37166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E420F1-AB95-41BB-B584-C3AD34EAD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3-week risk? </a:t>
            </a:r>
          </a:p>
        </p:txBody>
      </p:sp>
      <p:pic>
        <p:nvPicPr>
          <p:cNvPr id="5" name="Google Shape;159;p17">
            <a:extLst>
              <a:ext uri="{FF2B5EF4-FFF2-40B4-BE49-F238E27FC236}">
                <a16:creationId xmlns:a16="http://schemas.microsoft.com/office/drawing/2014/main" id="{D44BEE29-B397-4E09-9816-73EE6B94642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092" y="1736289"/>
            <a:ext cx="3701142" cy="34466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Google Shape;156;p17">
            <a:extLst>
              <a:ext uri="{FF2B5EF4-FFF2-40B4-BE49-F238E27FC236}">
                <a16:creationId xmlns:a16="http://schemas.microsoft.com/office/drawing/2014/main" id="{6DD918DA-C2F5-40CC-A17B-2EB04291D079}"/>
              </a:ext>
            </a:extLst>
          </p:cNvPr>
          <p:cNvCxnSpPr>
            <a:cxnSpLocks/>
          </p:cNvCxnSpPr>
          <p:nvPr/>
        </p:nvCxnSpPr>
        <p:spPr>
          <a:xfrm>
            <a:off x="4465828" y="3459591"/>
            <a:ext cx="725102" cy="0"/>
          </a:xfrm>
          <a:prstGeom prst="straightConnector1">
            <a:avLst/>
          </a:prstGeom>
          <a:noFill/>
          <a:ln w="2857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80B95AE-0698-43D0-BEFB-BAD9A1663D36}"/>
              </a:ext>
            </a:extLst>
          </p:cNvPr>
          <p:cNvSpPr txBox="1"/>
          <p:nvPr/>
        </p:nvSpPr>
        <p:spPr>
          <a:xfrm>
            <a:off x="691896" y="1507705"/>
            <a:ext cx="1539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Time (weeks)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FAEE0E-578A-4A34-8759-FA93FD66AE44}"/>
              </a:ext>
            </a:extLst>
          </p:cNvPr>
          <p:cNvSpPr txBox="1"/>
          <p:nvPr/>
        </p:nvSpPr>
        <p:spPr>
          <a:xfrm rot="16200000">
            <a:off x="-207526" y="3448016"/>
            <a:ext cx="14295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Participants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2ED7CD9-F29C-4F74-A49C-BD5A6599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7E5D-EE00-4084-8E30-48728053E4B0}" type="slidenum">
              <a:rPr lang="en-US" smtClean="0"/>
              <a:t>5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E68476-CBDD-4F50-8252-920A8150AA36}"/>
              </a:ext>
            </a:extLst>
          </p:cNvPr>
          <p:cNvSpPr/>
          <p:nvPr/>
        </p:nvSpPr>
        <p:spPr>
          <a:xfrm>
            <a:off x="8038322" y="2213581"/>
            <a:ext cx="572278" cy="106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27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85EA0-D578-42C6-ACFF-A60515AC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Case-base sampling</a:t>
            </a:r>
            <a:br>
              <a:rPr lang="en-US" dirty="0"/>
            </a:br>
            <a:r>
              <a:rPr lang="en-US" dirty="0"/>
              <a:t>with logistic regression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41E72-5C67-663F-A3E4-95F9A598D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CC6E-2D63-4A65-85E9-D2CEA6F376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15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420F1-AB95-41BB-B584-C3AD34EAD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Case-base sampling</a:t>
            </a:r>
          </a:p>
        </p:txBody>
      </p:sp>
      <p:pic>
        <p:nvPicPr>
          <p:cNvPr id="5" name="Google Shape;159;p17">
            <a:extLst>
              <a:ext uri="{FF2B5EF4-FFF2-40B4-BE49-F238E27FC236}">
                <a16:creationId xmlns:a16="http://schemas.microsoft.com/office/drawing/2014/main" id="{D44BEE29-B397-4E09-9816-73EE6B94642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092" y="1736289"/>
            <a:ext cx="3701142" cy="34466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Google Shape;156;p17">
            <a:extLst>
              <a:ext uri="{FF2B5EF4-FFF2-40B4-BE49-F238E27FC236}">
                <a16:creationId xmlns:a16="http://schemas.microsoft.com/office/drawing/2014/main" id="{6DD918DA-C2F5-40CC-A17B-2EB04291D079}"/>
              </a:ext>
            </a:extLst>
          </p:cNvPr>
          <p:cNvCxnSpPr>
            <a:cxnSpLocks/>
          </p:cNvCxnSpPr>
          <p:nvPr/>
        </p:nvCxnSpPr>
        <p:spPr>
          <a:xfrm>
            <a:off x="4465828" y="3459591"/>
            <a:ext cx="725102" cy="0"/>
          </a:xfrm>
          <a:prstGeom prst="straightConnector1">
            <a:avLst/>
          </a:prstGeom>
          <a:noFill/>
          <a:ln w="2857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0296574-98B4-4769-9141-DFE5E5F488A1}"/>
              </a:ext>
            </a:extLst>
          </p:cNvPr>
          <p:cNvSpPr/>
          <p:nvPr/>
        </p:nvSpPr>
        <p:spPr>
          <a:xfrm>
            <a:off x="7193280" y="2157349"/>
            <a:ext cx="1645920" cy="537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0B95AE-0698-43D0-BEFB-BAD9A1663D36}"/>
              </a:ext>
            </a:extLst>
          </p:cNvPr>
          <p:cNvSpPr txBox="1"/>
          <p:nvPr/>
        </p:nvSpPr>
        <p:spPr>
          <a:xfrm>
            <a:off x="691896" y="1528823"/>
            <a:ext cx="1539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Time (weeks)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FAEE0E-578A-4A34-8759-FA93FD66AE44}"/>
              </a:ext>
            </a:extLst>
          </p:cNvPr>
          <p:cNvSpPr txBox="1"/>
          <p:nvPr/>
        </p:nvSpPr>
        <p:spPr>
          <a:xfrm rot="16200000">
            <a:off x="-207526" y="3448016"/>
            <a:ext cx="14295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Participants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2ED7CD9-F29C-4F74-A49C-BD5A6599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7E5D-EE00-4084-8E30-48728053E4B0}" type="slidenum">
              <a:rPr lang="en-US" smtClean="0"/>
              <a:t>7</a:t>
            </a:fld>
            <a:endParaRPr lang="en-US"/>
          </a:p>
        </p:txBody>
      </p:sp>
      <p:pic>
        <p:nvPicPr>
          <p:cNvPr id="11" name="Google Shape;159;p17">
            <a:extLst>
              <a:ext uri="{FF2B5EF4-FFF2-40B4-BE49-F238E27FC236}">
                <a16:creationId xmlns:a16="http://schemas.microsoft.com/office/drawing/2014/main" id="{D82A8228-E0CB-4D51-942A-011A6A9E4AD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8309" y="1859773"/>
            <a:ext cx="3701142" cy="344660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75C99DD-2668-41D9-9CD5-7F123095730C}"/>
              </a:ext>
            </a:extLst>
          </p:cNvPr>
          <p:cNvSpPr/>
          <p:nvPr/>
        </p:nvSpPr>
        <p:spPr>
          <a:xfrm>
            <a:off x="6791328" y="3139617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9FCC75-0FE9-47EE-8CEE-551FBA483EDF}"/>
              </a:ext>
            </a:extLst>
          </p:cNvPr>
          <p:cNvSpPr/>
          <p:nvPr/>
        </p:nvSpPr>
        <p:spPr>
          <a:xfrm>
            <a:off x="7146966" y="313961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2B759D6-1024-424B-9C56-16DAF34FA823}"/>
              </a:ext>
            </a:extLst>
          </p:cNvPr>
          <p:cNvSpPr/>
          <p:nvPr/>
        </p:nvSpPr>
        <p:spPr>
          <a:xfrm>
            <a:off x="6969147" y="3146115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59114D4-1474-4719-AB05-89EEA0F1FBD1}"/>
              </a:ext>
            </a:extLst>
          </p:cNvPr>
          <p:cNvSpPr/>
          <p:nvPr/>
        </p:nvSpPr>
        <p:spPr>
          <a:xfrm>
            <a:off x="7347644" y="3146115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64D60F6-6456-49E5-8026-CB11E67C9C11}"/>
              </a:ext>
            </a:extLst>
          </p:cNvPr>
          <p:cNvSpPr/>
          <p:nvPr/>
        </p:nvSpPr>
        <p:spPr>
          <a:xfrm>
            <a:off x="7498706" y="3139617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203A24E-E0D1-42AA-A9B7-2705FF4E9A7B}"/>
              </a:ext>
            </a:extLst>
          </p:cNvPr>
          <p:cNvSpPr/>
          <p:nvPr/>
        </p:nvSpPr>
        <p:spPr>
          <a:xfrm>
            <a:off x="7676525" y="3146115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5D29001-EBE6-45B1-99BB-B5DAFEA6F2BE}"/>
              </a:ext>
            </a:extLst>
          </p:cNvPr>
          <p:cNvSpPr/>
          <p:nvPr/>
        </p:nvSpPr>
        <p:spPr>
          <a:xfrm>
            <a:off x="8010528" y="3786135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239EC6-D2AB-4DF5-9923-1F21D19E2CFF}"/>
              </a:ext>
            </a:extLst>
          </p:cNvPr>
          <p:cNvSpPr/>
          <p:nvPr/>
        </p:nvSpPr>
        <p:spPr>
          <a:xfrm>
            <a:off x="8366166" y="3786135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8AEE83E-58EA-4CCD-AF65-1E82F2DFFC68}"/>
              </a:ext>
            </a:extLst>
          </p:cNvPr>
          <p:cNvSpPr/>
          <p:nvPr/>
        </p:nvSpPr>
        <p:spPr>
          <a:xfrm>
            <a:off x="8188322" y="3777393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09A06D6-42CE-45FA-8959-C78EF31D90A7}"/>
              </a:ext>
            </a:extLst>
          </p:cNvPr>
          <p:cNvSpPr/>
          <p:nvPr/>
        </p:nvSpPr>
        <p:spPr>
          <a:xfrm>
            <a:off x="8566844" y="3777393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03071B9-CC66-4ACC-B8A3-59621B2DC15E}"/>
              </a:ext>
            </a:extLst>
          </p:cNvPr>
          <p:cNvSpPr/>
          <p:nvPr/>
        </p:nvSpPr>
        <p:spPr>
          <a:xfrm>
            <a:off x="8717906" y="3786135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C16E08B-86F5-4C55-BF59-111576B2C0D4}"/>
              </a:ext>
            </a:extLst>
          </p:cNvPr>
          <p:cNvSpPr/>
          <p:nvPr/>
        </p:nvSpPr>
        <p:spPr>
          <a:xfrm>
            <a:off x="8895725" y="3777393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9B9A19E-A0F4-4927-8673-5AD35446651C}"/>
              </a:ext>
            </a:extLst>
          </p:cNvPr>
          <p:cNvSpPr/>
          <p:nvPr/>
        </p:nvSpPr>
        <p:spPr>
          <a:xfrm>
            <a:off x="7316529" y="377963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926AFDF-919F-4854-8D98-D9C8AEEB0632}"/>
              </a:ext>
            </a:extLst>
          </p:cNvPr>
          <p:cNvSpPr/>
          <p:nvPr/>
        </p:nvSpPr>
        <p:spPr>
          <a:xfrm>
            <a:off x="7517207" y="3786135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CC15ADA-0660-444E-9F44-91F20A1EC326}"/>
              </a:ext>
            </a:extLst>
          </p:cNvPr>
          <p:cNvSpPr/>
          <p:nvPr/>
        </p:nvSpPr>
        <p:spPr>
          <a:xfrm>
            <a:off x="7668269" y="3779637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CF2A9E2-09DE-430D-8E07-AC754EA6FB59}"/>
              </a:ext>
            </a:extLst>
          </p:cNvPr>
          <p:cNvSpPr/>
          <p:nvPr/>
        </p:nvSpPr>
        <p:spPr>
          <a:xfrm>
            <a:off x="7846088" y="3786135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FD2969D-7624-4782-A7AA-021438172AA0}"/>
              </a:ext>
            </a:extLst>
          </p:cNvPr>
          <p:cNvSpPr/>
          <p:nvPr/>
        </p:nvSpPr>
        <p:spPr>
          <a:xfrm>
            <a:off x="7280022" y="4448818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AC62A2D-987D-4FA2-A86E-0B029A66CBD7}"/>
              </a:ext>
            </a:extLst>
          </p:cNvPr>
          <p:cNvSpPr/>
          <p:nvPr/>
        </p:nvSpPr>
        <p:spPr>
          <a:xfrm>
            <a:off x="7635660" y="4448817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B5EF1C8-1339-4A8D-9D61-48E57714FB2B}"/>
              </a:ext>
            </a:extLst>
          </p:cNvPr>
          <p:cNvSpPr/>
          <p:nvPr/>
        </p:nvSpPr>
        <p:spPr>
          <a:xfrm>
            <a:off x="7457841" y="445531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38A920E-286F-4B45-B984-AFC247701CFF}"/>
              </a:ext>
            </a:extLst>
          </p:cNvPr>
          <p:cNvSpPr/>
          <p:nvPr/>
        </p:nvSpPr>
        <p:spPr>
          <a:xfrm>
            <a:off x="7836338" y="445531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B3FED8B-3898-4F17-AE7F-76A9E54FC7FF}"/>
              </a:ext>
            </a:extLst>
          </p:cNvPr>
          <p:cNvSpPr/>
          <p:nvPr/>
        </p:nvSpPr>
        <p:spPr>
          <a:xfrm>
            <a:off x="7987400" y="4448818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0A1C63D-5F53-4203-8014-632EC70788F2}"/>
              </a:ext>
            </a:extLst>
          </p:cNvPr>
          <p:cNvSpPr/>
          <p:nvPr/>
        </p:nvSpPr>
        <p:spPr>
          <a:xfrm>
            <a:off x="8165219" y="445531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4C35970-738E-4A5B-8DC3-2430057EF563}"/>
              </a:ext>
            </a:extLst>
          </p:cNvPr>
          <p:cNvSpPr/>
          <p:nvPr/>
        </p:nvSpPr>
        <p:spPr>
          <a:xfrm>
            <a:off x="8327852" y="4448818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EBF2670-FE9F-43D6-8480-FB16BD45CE5F}"/>
              </a:ext>
            </a:extLst>
          </p:cNvPr>
          <p:cNvSpPr/>
          <p:nvPr/>
        </p:nvSpPr>
        <p:spPr>
          <a:xfrm>
            <a:off x="8683490" y="4448817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449724F-1FE5-430A-95DA-1013E351F978}"/>
              </a:ext>
            </a:extLst>
          </p:cNvPr>
          <p:cNvSpPr/>
          <p:nvPr/>
        </p:nvSpPr>
        <p:spPr>
          <a:xfrm>
            <a:off x="8505671" y="445531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1BA1563-FB5E-430A-8C99-F18A381B240A}"/>
              </a:ext>
            </a:extLst>
          </p:cNvPr>
          <p:cNvSpPr/>
          <p:nvPr/>
        </p:nvSpPr>
        <p:spPr>
          <a:xfrm>
            <a:off x="8901893" y="445531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6AF00BE-8EA6-4E72-A940-3EA2D20CDD50}"/>
              </a:ext>
            </a:extLst>
          </p:cNvPr>
          <p:cNvSpPr/>
          <p:nvPr/>
        </p:nvSpPr>
        <p:spPr>
          <a:xfrm>
            <a:off x="9035230" y="4448818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5019E97-7BA0-4A71-BC12-6067F256CF68}"/>
              </a:ext>
            </a:extLst>
          </p:cNvPr>
          <p:cNvSpPr/>
          <p:nvPr/>
        </p:nvSpPr>
        <p:spPr>
          <a:xfrm>
            <a:off x="9213049" y="445531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034E16E-7257-4476-9B59-60614ED5B883}"/>
              </a:ext>
            </a:extLst>
          </p:cNvPr>
          <p:cNvSpPr/>
          <p:nvPr/>
        </p:nvSpPr>
        <p:spPr>
          <a:xfrm>
            <a:off x="6713321" y="5043118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E0D1BFD-4425-4994-91F2-C0E6D5F19DB6}"/>
              </a:ext>
            </a:extLst>
          </p:cNvPr>
          <p:cNvSpPr/>
          <p:nvPr/>
        </p:nvSpPr>
        <p:spPr>
          <a:xfrm>
            <a:off x="7068959" y="5043117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49EE4CE-2629-43D4-AF84-83AA06848CA8}"/>
              </a:ext>
            </a:extLst>
          </p:cNvPr>
          <p:cNvSpPr/>
          <p:nvPr/>
        </p:nvSpPr>
        <p:spPr>
          <a:xfrm>
            <a:off x="6891140" y="504961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3675F32-705E-4F7D-9681-DAED03C91982}"/>
              </a:ext>
            </a:extLst>
          </p:cNvPr>
          <p:cNvSpPr/>
          <p:nvPr/>
        </p:nvSpPr>
        <p:spPr>
          <a:xfrm>
            <a:off x="7269637" y="504961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87E9B03-3BA1-4694-9F2E-23F26422918E}"/>
              </a:ext>
            </a:extLst>
          </p:cNvPr>
          <p:cNvSpPr/>
          <p:nvPr/>
        </p:nvSpPr>
        <p:spPr>
          <a:xfrm>
            <a:off x="7420699" y="5043118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032378C-1400-4B35-AD41-8A8AA69BE409}"/>
              </a:ext>
            </a:extLst>
          </p:cNvPr>
          <p:cNvSpPr/>
          <p:nvPr/>
        </p:nvSpPr>
        <p:spPr>
          <a:xfrm>
            <a:off x="7598518" y="504961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505CA4D-3F91-49DB-8885-3B501D3F82BA}"/>
              </a:ext>
            </a:extLst>
          </p:cNvPr>
          <p:cNvSpPr/>
          <p:nvPr/>
        </p:nvSpPr>
        <p:spPr>
          <a:xfrm>
            <a:off x="7768285" y="5043879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6594EBC-F9F8-415B-AC76-669D9B7D31C8}"/>
              </a:ext>
            </a:extLst>
          </p:cNvPr>
          <p:cNvSpPr/>
          <p:nvPr/>
        </p:nvSpPr>
        <p:spPr>
          <a:xfrm>
            <a:off x="8123923" y="5043878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9DDFC8C-8D33-4DB4-90F8-CFB7373C66AE}"/>
              </a:ext>
            </a:extLst>
          </p:cNvPr>
          <p:cNvSpPr/>
          <p:nvPr/>
        </p:nvSpPr>
        <p:spPr>
          <a:xfrm>
            <a:off x="7946104" y="5050377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2AC6AAA-B441-4B6E-B986-0BAE4ED99C2E}"/>
              </a:ext>
            </a:extLst>
          </p:cNvPr>
          <p:cNvSpPr/>
          <p:nvPr/>
        </p:nvSpPr>
        <p:spPr>
          <a:xfrm>
            <a:off x="8309361" y="5050377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3A205E9-7FB3-4840-8665-B00E3B4F977A}"/>
              </a:ext>
            </a:extLst>
          </p:cNvPr>
          <p:cNvSpPr/>
          <p:nvPr/>
        </p:nvSpPr>
        <p:spPr>
          <a:xfrm>
            <a:off x="8475663" y="5043879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3189535-D1CA-40A4-B94A-CC68D62ED81E}"/>
              </a:ext>
            </a:extLst>
          </p:cNvPr>
          <p:cNvSpPr/>
          <p:nvPr/>
        </p:nvSpPr>
        <p:spPr>
          <a:xfrm>
            <a:off x="8653482" y="5050377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1A398CA-BD01-446F-901D-B2B3707D26AA}"/>
              </a:ext>
            </a:extLst>
          </p:cNvPr>
          <p:cNvSpPr/>
          <p:nvPr/>
        </p:nvSpPr>
        <p:spPr>
          <a:xfrm>
            <a:off x="8804105" y="5043117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C4F0CA4-C3B2-4E26-AD8D-238564944213}"/>
              </a:ext>
            </a:extLst>
          </p:cNvPr>
          <p:cNvSpPr/>
          <p:nvPr/>
        </p:nvSpPr>
        <p:spPr>
          <a:xfrm>
            <a:off x="9096510" y="5043117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6B65AA4-2ED7-472E-A1DD-E072AB654EB8}"/>
              </a:ext>
            </a:extLst>
          </p:cNvPr>
          <p:cNvSpPr/>
          <p:nvPr/>
        </p:nvSpPr>
        <p:spPr>
          <a:xfrm>
            <a:off x="8933931" y="504961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44A6272-B9A5-4FF3-9D69-FEDE3C879BB1}"/>
              </a:ext>
            </a:extLst>
          </p:cNvPr>
          <p:cNvSpPr/>
          <p:nvPr/>
        </p:nvSpPr>
        <p:spPr>
          <a:xfrm>
            <a:off x="9297188" y="504961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6587888-8A9D-467A-9758-D486B9349DB9}"/>
              </a:ext>
            </a:extLst>
          </p:cNvPr>
          <p:cNvSpPr/>
          <p:nvPr/>
        </p:nvSpPr>
        <p:spPr>
          <a:xfrm>
            <a:off x="9448250" y="5043118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10B7D75-5B19-40DE-BE53-87E718DA1363}"/>
              </a:ext>
            </a:extLst>
          </p:cNvPr>
          <p:cNvSpPr/>
          <p:nvPr/>
        </p:nvSpPr>
        <p:spPr>
          <a:xfrm>
            <a:off x="9626069" y="504961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5E74830-5D7E-4A41-BE21-8C16485E2547}"/>
              </a:ext>
            </a:extLst>
          </p:cNvPr>
          <p:cNvSpPr/>
          <p:nvPr/>
        </p:nvSpPr>
        <p:spPr>
          <a:xfrm>
            <a:off x="6667602" y="254531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FAEF62F-614D-4F45-958F-6A67E6CF11B1}"/>
              </a:ext>
            </a:extLst>
          </p:cNvPr>
          <p:cNvSpPr/>
          <p:nvPr/>
        </p:nvSpPr>
        <p:spPr>
          <a:xfrm>
            <a:off x="7023240" y="2545315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60DDB1A-66E7-4623-9622-9924324AC69C}"/>
              </a:ext>
            </a:extLst>
          </p:cNvPr>
          <p:cNvSpPr/>
          <p:nvPr/>
        </p:nvSpPr>
        <p:spPr>
          <a:xfrm>
            <a:off x="6845421" y="2551814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7A8579E-3C29-403E-8D8F-B491312F4023}"/>
              </a:ext>
            </a:extLst>
          </p:cNvPr>
          <p:cNvSpPr/>
          <p:nvPr/>
        </p:nvSpPr>
        <p:spPr>
          <a:xfrm>
            <a:off x="7172727" y="2545315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914E086-C139-4A81-94C9-4118CDF63DF6}"/>
              </a:ext>
            </a:extLst>
          </p:cNvPr>
          <p:cNvSpPr/>
          <p:nvPr/>
        </p:nvSpPr>
        <p:spPr>
          <a:xfrm>
            <a:off x="9385733" y="444881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571E6E1-BB37-41EE-AC72-0576E1366B3D}"/>
              </a:ext>
            </a:extLst>
          </p:cNvPr>
          <p:cNvSpPr/>
          <p:nvPr/>
        </p:nvSpPr>
        <p:spPr>
          <a:xfrm>
            <a:off x="9521549" y="4448199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5AF944C-C0C9-4C1A-912F-A48DB7930501}"/>
              </a:ext>
            </a:extLst>
          </p:cNvPr>
          <p:cNvSpPr txBox="1"/>
          <p:nvPr/>
        </p:nvSpPr>
        <p:spPr>
          <a:xfrm>
            <a:off x="6404491" y="1656864"/>
            <a:ext cx="1539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Time (weeks)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F356AC4-901C-43DF-ACF0-3507268B7E5E}"/>
              </a:ext>
            </a:extLst>
          </p:cNvPr>
          <p:cNvSpPr/>
          <p:nvPr/>
        </p:nvSpPr>
        <p:spPr>
          <a:xfrm>
            <a:off x="9931820" y="3070165"/>
            <a:ext cx="23366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Base: All the person-moments experienced in the study.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577D927-D0F3-446E-BCF2-5C908EB65E31}"/>
              </a:ext>
            </a:extLst>
          </p:cNvPr>
          <p:cNvSpPr txBox="1"/>
          <p:nvPr/>
        </p:nvSpPr>
        <p:spPr>
          <a:xfrm rot="16200000">
            <a:off x="5505069" y="3614439"/>
            <a:ext cx="14295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Participants</a:t>
            </a:r>
          </a:p>
        </p:txBody>
      </p:sp>
    </p:spTree>
    <p:extLst>
      <p:ext uri="{BB962C8B-B14F-4D97-AF65-F5344CB8AC3E}">
        <p14:creationId xmlns:p14="http://schemas.microsoft.com/office/powerpoint/2010/main" val="23180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420F1-AB95-41BB-B584-C3AD34EAD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Case-base sampling</a:t>
            </a:r>
          </a:p>
        </p:txBody>
      </p:sp>
      <p:pic>
        <p:nvPicPr>
          <p:cNvPr id="5" name="Google Shape;159;p17">
            <a:extLst>
              <a:ext uri="{FF2B5EF4-FFF2-40B4-BE49-F238E27FC236}">
                <a16:creationId xmlns:a16="http://schemas.microsoft.com/office/drawing/2014/main" id="{D44BEE29-B397-4E09-9816-73EE6B94642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092" y="1736289"/>
            <a:ext cx="3701142" cy="34466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Google Shape;156;p17">
            <a:extLst>
              <a:ext uri="{FF2B5EF4-FFF2-40B4-BE49-F238E27FC236}">
                <a16:creationId xmlns:a16="http://schemas.microsoft.com/office/drawing/2014/main" id="{6DD918DA-C2F5-40CC-A17B-2EB04291D079}"/>
              </a:ext>
            </a:extLst>
          </p:cNvPr>
          <p:cNvCxnSpPr>
            <a:cxnSpLocks/>
          </p:cNvCxnSpPr>
          <p:nvPr/>
        </p:nvCxnSpPr>
        <p:spPr>
          <a:xfrm>
            <a:off x="4465828" y="3459591"/>
            <a:ext cx="725102" cy="0"/>
          </a:xfrm>
          <a:prstGeom prst="straightConnector1">
            <a:avLst/>
          </a:prstGeom>
          <a:noFill/>
          <a:ln w="2857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0296574-98B4-4769-9141-DFE5E5F488A1}"/>
              </a:ext>
            </a:extLst>
          </p:cNvPr>
          <p:cNvSpPr/>
          <p:nvPr/>
        </p:nvSpPr>
        <p:spPr>
          <a:xfrm>
            <a:off x="7193280" y="2157349"/>
            <a:ext cx="1645920" cy="537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0B95AE-0698-43D0-BEFB-BAD9A1663D36}"/>
              </a:ext>
            </a:extLst>
          </p:cNvPr>
          <p:cNvSpPr txBox="1"/>
          <p:nvPr/>
        </p:nvSpPr>
        <p:spPr>
          <a:xfrm>
            <a:off x="691896" y="1528823"/>
            <a:ext cx="1539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Time (weeks)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FAEE0E-578A-4A34-8759-FA93FD66AE44}"/>
              </a:ext>
            </a:extLst>
          </p:cNvPr>
          <p:cNvSpPr txBox="1"/>
          <p:nvPr/>
        </p:nvSpPr>
        <p:spPr>
          <a:xfrm rot="16200000">
            <a:off x="-207526" y="3448016"/>
            <a:ext cx="14295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Participants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2ED7CD9-F29C-4F74-A49C-BD5A6599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7E5D-EE00-4084-8E30-48728053E4B0}" type="slidenum">
              <a:rPr lang="en-US" smtClean="0"/>
              <a:t>8</a:t>
            </a:fld>
            <a:endParaRPr lang="en-US"/>
          </a:p>
        </p:txBody>
      </p:sp>
      <p:pic>
        <p:nvPicPr>
          <p:cNvPr id="11" name="Google Shape;159;p17">
            <a:extLst>
              <a:ext uri="{FF2B5EF4-FFF2-40B4-BE49-F238E27FC236}">
                <a16:creationId xmlns:a16="http://schemas.microsoft.com/office/drawing/2014/main" id="{D82A8228-E0CB-4D51-942A-011A6A9E4AD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8309" y="1859773"/>
            <a:ext cx="3701142" cy="344660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75C99DD-2668-41D9-9CD5-7F123095730C}"/>
              </a:ext>
            </a:extLst>
          </p:cNvPr>
          <p:cNvSpPr/>
          <p:nvPr/>
        </p:nvSpPr>
        <p:spPr>
          <a:xfrm>
            <a:off x="6791328" y="3139617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9FCC75-0FE9-47EE-8CEE-551FBA483EDF}"/>
              </a:ext>
            </a:extLst>
          </p:cNvPr>
          <p:cNvSpPr/>
          <p:nvPr/>
        </p:nvSpPr>
        <p:spPr>
          <a:xfrm>
            <a:off x="7146966" y="3139616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2B759D6-1024-424B-9C56-16DAF34FA823}"/>
              </a:ext>
            </a:extLst>
          </p:cNvPr>
          <p:cNvSpPr/>
          <p:nvPr/>
        </p:nvSpPr>
        <p:spPr>
          <a:xfrm>
            <a:off x="6969147" y="3146115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59114D4-1474-4719-AB05-89EEA0F1FBD1}"/>
              </a:ext>
            </a:extLst>
          </p:cNvPr>
          <p:cNvSpPr/>
          <p:nvPr/>
        </p:nvSpPr>
        <p:spPr>
          <a:xfrm>
            <a:off x="7347644" y="3146115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64D60F6-6456-49E5-8026-CB11E67C9C11}"/>
              </a:ext>
            </a:extLst>
          </p:cNvPr>
          <p:cNvSpPr/>
          <p:nvPr/>
        </p:nvSpPr>
        <p:spPr>
          <a:xfrm>
            <a:off x="7498706" y="3139617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203A24E-E0D1-42AA-A9B7-2705FF4E9A7B}"/>
              </a:ext>
            </a:extLst>
          </p:cNvPr>
          <p:cNvSpPr/>
          <p:nvPr/>
        </p:nvSpPr>
        <p:spPr>
          <a:xfrm>
            <a:off x="7676525" y="3146115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5D29001-EBE6-45B1-99BB-B5DAFEA6F2BE}"/>
              </a:ext>
            </a:extLst>
          </p:cNvPr>
          <p:cNvSpPr/>
          <p:nvPr/>
        </p:nvSpPr>
        <p:spPr>
          <a:xfrm>
            <a:off x="8010528" y="3786135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239EC6-D2AB-4DF5-9923-1F21D19E2CFF}"/>
              </a:ext>
            </a:extLst>
          </p:cNvPr>
          <p:cNvSpPr/>
          <p:nvPr/>
        </p:nvSpPr>
        <p:spPr>
          <a:xfrm>
            <a:off x="8366166" y="3786135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8AEE83E-58EA-4CCD-AF65-1E82F2DFFC68}"/>
              </a:ext>
            </a:extLst>
          </p:cNvPr>
          <p:cNvSpPr/>
          <p:nvPr/>
        </p:nvSpPr>
        <p:spPr>
          <a:xfrm>
            <a:off x="8188322" y="3777393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09A06D6-42CE-45FA-8959-C78EF31D90A7}"/>
              </a:ext>
            </a:extLst>
          </p:cNvPr>
          <p:cNvSpPr/>
          <p:nvPr/>
        </p:nvSpPr>
        <p:spPr>
          <a:xfrm>
            <a:off x="8566844" y="3777393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03071B9-CC66-4ACC-B8A3-59621B2DC15E}"/>
              </a:ext>
            </a:extLst>
          </p:cNvPr>
          <p:cNvSpPr/>
          <p:nvPr/>
        </p:nvSpPr>
        <p:spPr>
          <a:xfrm>
            <a:off x="8717906" y="3786135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C16E08B-86F5-4C55-BF59-111576B2C0D4}"/>
              </a:ext>
            </a:extLst>
          </p:cNvPr>
          <p:cNvSpPr/>
          <p:nvPr/>
        </p:nvSpPr>
        <p:spPr>
          <a:xfrm>
            <a:off x="8895725" y="3777393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9B9A19E-A0F4-4927-8673-5AD35446651C}"/>
              </a:ext>
            </a:extLst>
          </p:cNvPr>
          <p:cNvSpPr/>
          <p:nvPr/>
        </p:nvSpPr>
        <p:spPr>
          <a:xfrm>
            <a:off x="7316529" y="3779636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926AFDF-919F-4854-8D98-D9C8AEEB0632}"/>
              </a:ext>
            </a:extLst>
          </p:cNvPr>
          <p:cNvSpPr/>
          <p:nvPr/>
        </p:nvSpPr>
        <p:spPr>
          <a:xfrm>
            <a:off x="7517207" y="3786135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CC15ADA-0660-444E-9F44-91F20A1EC326}"/>
              </a:ext>
            </a:extLst>
          </p:cNvPr>
          <p:cNvSpPr/>
          <p:nvPr/>
        </p:nvSpPr>
        <p:spPr>
          <a:xfrm>
            <a:off x="7668269" y="3779637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CF2A9E2-09DE-430D-8E07-AC754EA6FB59}"/>
              </a:ext>
            </a:extLst>
          </p:cNvPr>
          <p:cNvSpPr/>
          <p:nvPr/>
        </p:nvSpPr>
        <p:spPr>
          <a:xfrm>
            <a:off x="7846088" y="3786135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FD2969D-7624-4782-A7AA-021438172AA0}"/>
              </a:ext>
            </a:extLst>
          </p:cNvPr>
          <p:cNvSpPr/>
          <p:nvPr/>
        </p:nvSpPr>
        <p:spPr>
          <a:xfrm>
            <a:off x="7280022" y="4448818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AC62A2D-987D-4FA2-A86E-0B029A66CBD7}"/>
              </a:ext>
            </a:extLst>
          </p:cNvPr>
          <p:cNvSpPr/>
          <p:nvPr/>
        </p:nvSpPr>
        <p:spPr>
          <a:xfrm>
            <a:off x="7635660" y="4448817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B5EF1C8-1339-4A8D-9D61-48E57714FB2B}"/>
              </a:ext>
            </a:extLst>
          </p:cNvPr>
          <p:cNvSpPr/>
          <p:nvPr/>
        </p:nvSpPr>
        <p:spPr>
          <a:xfrm>
            <a:off x="7457841" y="4455316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38A920E-286F-4B45-B984-AFC247701CFF}"/>
              </a:ext>
            </a:extLst>
          </p:cNvPr>
          <p:cNvSpPr/>
          <p:nvPr/>
        </p:nvSpPr>
        <p:spPr>
          <a:xfrm>
            <a:off x="7836338" y="4455316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B3FED8B-3898-4F17-AE7F-76A9E54FC7FF}"/>
              </a:ext>
            </a:extLst>
          </p:cNvPr>
          <p:cNvSpPr/>
          <p:nvPr/>
        </p:nvSpPr>
        <p:spPr>
          <a:xfrm>
            <a:off x="7987400" y="4448818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0A1C63D-5F53-4203-8014-632EC70788F2}"/>
              </a:ext>
            </a:extLst>
          </p:cNvPr>
          <p:cNvSpPr/>
          <p:nvPr/>
        </p:nvSpPr>
        <p:spPr>
          <a:xfrm>
            <a:off x="8165219" y="4455316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4C35970-738E-4A5B-8DC3-2430057EF563}"/>
              </a:ext>
            </a:extLst>
          </p:cNvPr>
          <p:cNvSpPr/>
          <p:nvPr/>
        </p:nvSpPr>
        <p:spPr>
          <a:xfrm>
            <a:off x="8327852" y="4448818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EBF2670-FE9F-43D6-8480-FB16BD45CE5F}"/>
              </a:ext>
            </a:extLst>
          </p:cNvPr>
          <p:cNvSpPr/>
          <p:nvPr/>
        </p:nvSpPr>
        <p:spPr>
          <a:xfrm>
            <a:off x="8683490" y="4448817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449724F-1FE5-430A-95DA-1013E351F978}"/>
              </a:ext>
            </a:extLst>
          </p:cNvPr>
          <p:cNvSpPr/>
          <p:nvPr/>
        </p:nvSpPr>
        <p:spPr>
          <a:xfrm>
            <a:off x="8505671" y="4455316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1BA1563-FB5E-430A-8C99-F18A381B240A}"/>
              </a:ext>
            </a:extLst>
          </p:cNvPr>
          <p:cNvSpPr/>
          <p:nvPr/>
        </p:nvSpPr>
        <p:spPr>
          <a:xfrm>
            <a:off x="8901893" y="4455316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6AF00BE-8EA6-4E72-A940-3EA2D20CDD50}"/>
              </a:ext>
            </a:extLst>
          </p:cNvPr>
          <p:cNvSpPr/>
          <p:nvPr/>
        </p:nvSpPr>
        <p:spPr>
          <a:xfrm>
            <a:off x="9035230" y="4448818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5019E97-7BA0-4A71-BC12-6067F256CF68}"/>
              </a:ext>
            </a:extLst>
          </p:cNvPr>
          <p:cNvSpPr/>
          <p:nvPr/>
        </p:nvSpPr>
        <p:spPr>
          <a:xfrm>
            <a:off x="9213049" y="4455316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034E16E-7257-4476-9B59-60614ED5B883}"/>
              </a:ext>
            </a:extLst>
          </p:cNvPr>
          <p:cNvSpPr/>
          <p:nvPr/>
        </p:nvSpPr>
        <p:spPr>
          <a:xfrm>
            <a:off x="6713321" y="5043118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E0D1BFD-4425-4994-91F2-C0E6D5F19DB6}"/>
              </a:ext>
            </a:extLst>
          </p:cNvPr>
          <p:cNvSpPr/>
          <p:nvPr/>
        </p:nvSpPr>
        <p:spPr>
          <a:xfrm>
            <a:off x="7068959" y="5043117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49EE4CE-2629-43D4-AF84-83AA06848CA8}"/>
              </a:ext>
            </a:extLst>
          </p:cNvPr>
          <p:cNvSpPr/>
          <p:nvPr/>
        </p:nvSpPr>
        <p:spPr>
          <a:xfrm>
            <a:off x="6891140" y="5049616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3675F32-705E-4F7D-9681-DAED03C91982}"/>
              </a:ext>
            </a:extLst>
          </p:cNvPr>
          <p:cNvSpPr/>
          <p:nvPr/>
        </p:nvSpPr>
        <p:spPr>
          <a:xfrm>
            <a:off x="7269637" y="5049616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87E9B03-3BA1-4694-9F2E-23F26422918E}"/>
              </a:ext>
            </a:extLst>
          </p:cNvPr>
          <p:cNvSpPr/>
          <p:nvPr/>
        </p:nvSpPr>
        <p:spPr>
          <a:xfrm>
            <a:off x="7420699" y="5043118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032378C-1400-4B35-AD41-8A8AA69BE409}"/>
              </a:ext>
            </a:extLst>
          </p:cNvPr>
          <p:cNvSpPr/>
          <p:nvPr/>
        </p:nvSpPr>
        <p:spPr>
          <a:xfrm>
            <a:off x="7598518" y="5049616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505CA4D-3F91-49DB-8885-3B501D3F82BA}"/>
              </a:ext>
            </a:extLst>
          </p:cNvPr>
          <p:cNvSpPr/>
          <p:nvPr/>
        </p:nvSpPr>
        <p:spPr>
          <a:xfrm>
            <a:off x="7768285" y="5043879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6594EBC-F9F8-415B-AC76-669D9B7D31C8}"/>
              </a:ext>
            </a:extLst>
          </p:cNvPr>
          <p:cNvSpPr/>
          <p:nvPr/>
        </p:nvSpPr>
        <p:spPr>
          <a:xfrm>
            <a:off x="8123923" y="5043878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9DDFC8C-8D33-4DB4-90F8-CFB7373C66AE}"/>
              </a:ext>
            </a:extLst>
          </p:cNvPr>
          <p:cNvSpPr/>
          <p:nvPr/>
        </p:nvSpPr>
        <p:spPr>
          <a:xfrm>
            <a:off x="7946104" y="5050377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2AC6AAA-B441-4B6E-B986-0BAE4ED99C2E}"/>
              </a:ext>
            </a:extLst>
          </p:cNvPr>
          <p:cNvSpPr/>
          <p:nvPr/>
        </p:nvSpPr>
        <p:spPr>
          <a:xfrm>
            <a:off x="8309361" y="5050377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3A205E9-7FB3-4840-8665-B00E3B4F977A}"/>
              </a:ext>
            </a:extLst>
          </p:cNvPr>
          <p:cNvSpPr/>
          <p:nvPr/>
        </p:nvSpPr>
        <p:spPr>
          <a:xfrm>
            <a:off x="8475663" y="5043879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3189535-D1CA-40A4-B94A-CC68D62ED81E}"/>
              </a:ext>
            </a:extLst>
          </p:cNvPr>
          <p:cNvSpPr/>
          <p:nvPr/>
        </p:nvSpPr>
        <p:spPr>
          <a:xfrm>
            <a:off x="8653482" y="5050377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1A398CA-BD01-446F-901D-B2B3707D26AA}"/>
              </a:ext>
            </a:extLst>
          </p:cNvPr>
          <p:cNvSpPr/>
          <p:nvPr/>
        </p:nvSpPr>
        <p:spPr>
          <a:xfrm>
            <a:off x="8804105" y="5043117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C4F0CA4-C3B2-4E26-AD8D-238564944213}"/>
              </a:ext>
            </a:extLst>
          </p:cNvPr>
          <p:cNvSpPr/>
          <p:nvPr/>
        </p:nvSpPr>
        <p:spPr>
          <a:xfrm>
            <a:off x="9096510" y="5043117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6B65AA4-2ED7-472E-A1DD-E072AB654EB8}"/>
              </a:ext>
            </a:extLst>
          </p:cNvPr>
          <p:cNvSpPr/>
          <p:nvPr/>
        </p:nvSpPr>
        <p:spPr>
          <a:xfrm>
            <a:off x="8933931" y="5049616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44A6272-B9A5-4FF3-9D69-FEDE3C879BB1}"/>
              </a:ext>
            </a:extLst>
          </p:cNvPr>
          <p:cNvSpPr/>
          <p:nvPr/>
        </p:nvSpPr>
        <p:spPr>
          <a:xfrm>
            <a:off x="9297188" y="5049616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6587888-8A9D-467A-9758-D486B9349DB9}"/>
              </a:ext>
            </a:extLst>
          </p:cNvPr>
          <p:cNvSpPr/>
          <p:nvPr/>
        </p:nvSpPr>
        <p:spPr>
          <a:xfrm>
            <a:off x="9448250" y="5043118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10B7D75-5B19-40DE-BE53-87E718DA1363}"/>
              </a:ext>
            </a:extLst>
          </p:cNvPr>
          <p:cNvSpPr/>
          <p:nvPr/>
        </p:nvSpPr>
        <p:spPr>
          <a:xfrm>
            <a:off x="9626069" y="5049616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5E74830-5D7E-4A41-BE21-8C16485E2547}"/>
              </a:ext>
            </a:extLst>
          </p:cNvPr>
          <p:cNvSpPr/>
          <p:nvPr/>
        </p:nvSpPr>
        <p:spPr>
          <a:xfrm>
            <a:off x="6667602" y="2545316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FAEF62F-614D-4F45-958F-6A67E6CF11B1}"/>
              </a:ext>
            </a:extLst>
          </p:cNvPr>
          <p:cNvSpPr/>
          <p:nvPr/>
        </p:nvSpPr>
        <p:spPr>
          <a:xfrm>
            <a:off x="7023240" y="2545315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60DDB1A-66E7-4623-9622-9924324AC69C}"/>
              </a:ext>
            </a:extLst>
          </p:cNvPr>
          <p:cNvSpPr/>
          <p:nvPr/>
        </p:nvSpPr>
        <p:spPr>
          <a:xfrm>
            <a:off x="6845421" y="2551814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7A8579E-3C29-403E-8D8F-B491312F4023}"/>
              </a:ext>
            </a:extLst>
          </p:cNvPr>
          <p:cNvSpPr/>
          <p:nvPr/>
        </p:nvSpPr>
        <p:spPr>
          <a:xfrm>
            <a:off x="7192685" y="2551814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914E086-C139-4A81-94C9-4118CDF63DF6}"/>
              </a:ext>
            </a:extLst>
          </p:cNvPr>
          <p:cNvSpPr/>
          <p:nvPr/>
        </p:nvSpPr>
        <p:spPr>
          <a:xfrm>
            <a:off x="9385733" y="4448816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571E6E1-BB37-41EE-AC72-0576E1366B3D}"/>
              </a:ext>
            </a:extLst>
          </p:cNvPr>
          <p:cNvSpPr/>
          <p:nvPr/>
        </p:nvSpPr>
        <p:spPr>
          <a:xfrm>
            <a:off x="9521549" y="4448199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810E44C-D01E-4672-893E-8145D86B92DA}"/>
              </a:ext>
            </a:extLst>
          </p:cNvPr>
          <p:cNvSpPr/>
          <p:nvPr/>
        </p:nvSpPr>
        <p:spPr>
          <a:xfrm>
            <a:off x="9931820" y="3070165"/>
            <a:ext cx="233667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Base: All the person-moments experienced in the study.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0000"/>
                </a:solidFill>
              </a:rPr>
              <a:t>Case series: all the person-moments where an event occurred.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2384300-9281-486B-93E6-E3B632B2BE5A}"/>
              </a:ext>
            </a:extLst>
          </p:cNvPr>
          <p:cNvSpPr/>
          <p:nvPr/>
        </p:nvSpPr>
        <p:spPr>
          <a:xfrm>
            <a:off x="7249644" y="2476835"/>
            <a:ext cx="106774" cy="1141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A7294E7-DEB5-4D7D-8188-3D3183D85EFA}"/>
              </a:ext>
            </a:extLst>
          </p:cNvPr>
          <p:cNvSpPr/>
          <p:nvPr/>
        </p:nvSpPr>
        <p:spPr>
          <a:xfrm>
            <a:off x="7805971" y="3072673"/>
            <a:ext cx="106774" cy="1141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29C19B7-88F4-4281-B467-C983DF58664C}"/>
              </a:ext>
            </a:extLst>
          </p:cNvPr>
          <p:cNvSpPr/>
          <p:nvPr/>
        </p:nvSpPr>
        <p:spPr>
          <a:xfrm>
            <a:off x="9020887" y="3702854"/>
            <a:ext cx="106774" cy="1141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1594FA4-3BE2-4E63-87E1-D719AD4EF4D7}"/>
              </a:ext>
            </a:extLst>
          </p:cNvPr>
          <p:cNvSpPr/>
          <p:nvPr/>
        </p:nvSpPr>
        <p:spPr>
          <a:xfrm>
            <a:off x="9652827" y="4922383"/>
            <a:ext cx="106774" cy="1141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F018752-CD29-495F-992B-E0EE56178A0D}"/>
              </a:ext>
            </a:extLst>
          </p:cNvPr>
          <p:cNvSpPr txBox="1"/>
          <p:nvPr/>
        </p:nvSpPr>
        <p:spPr>
          <a:xfrm>
            <a:off x="6404491" y="1656864"/>
            <a:ext cx="1539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Time (weeks)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A891FE1-BB6E-4F61-850A-ED91A7000796}"/>
              </a:ext>
            </a:extLst>
          </p:cNvPr>
          <p:cNvSpPr txBox="1"/>
          <p:nvPr/>
        </p:nvSpPr>
        <p:spPr>
          <a:xfrm rot="16200000">
            <a:off x="5505069" y="3614439"/>
            <a:ext cx="14295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Participants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256FBBF-6BE4-45CF-9C0E-A8B65456714E}"/>
              </a:ext>
            </a:extLst>
          </p:cNvPr>
          <p:cNvSpPr/>
          <p:nvPr/>
        </p:nvSpPr>
        <p:spPr>
          <a:xfrm>
            <a:off x="6791328" y="3139617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368307A-14DB-4290-9F12-154B14D2A0B1}"/>
              </a:ext>
            </a:extLst>
          </p:cNvPr>
          <p:cNvSpPr/>
          <p:nvPr/>
        </p:nvSpPr>
        <p:spPr>
          <a:xfrm>
            <a:off x="7146966" y="313961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7C699A9-DFD8-4EF3-928E-AAC72E58EDF4}"/>
              </a:ext>
            </a:extLst>
          </p:cNvPr>
          <p:cNvSpPr/>
          <p:nvPr/>
        </p:nvSpPr>
        <p:spPr>
          <a:xfrm>
            <a:off x="6969147" y="3146115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9028CDB-2F64-44AE-A1E0-152FDDFE50B1}"/>
              </a:ext>
            </a:extLst>
          </p:cNvPr>
          <p:cNvSpPr/>
          <p:nvPr/>
        </p:nvSpPr>
        <p:spPr>
          <a:xfrm>
            <a:off x="7347644" y="3146115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2838D23-81BB-40FF-A6FA-3A7159F82F95}"/>
              </a:ext>
            </a:extLst>
          </p:cNvPr>
          <p:cNvSpPr/>
          <p:nvPr/>
        </p:nvSpPr>
        <p:spPr>
          <a:xfrm>
            <a:off x="7498706" y="3139617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91AB92B-2603-40C7-8519-4192C6192F8B}"/>
              </a:ext>
            </a:extLst>
          </p:cNvPr>
          <p:cNvSpPr/>
          <p:nvPr/>
        </p:nvSpPr>
        <p:spPr>
          <a:xfrm>
            <a:off x="7676525" y="3146115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E69879E5-3429-4B2A-95D0-E7B1A6E1F7D6}"/>
              </a:ext>
            </a:extLst>
          </p:cNvPr>
          <p:cNvSpPr/>
          <p:nvPr/>
        </p:nvSpPr>
        <p:spPr>
          <a:xfrm>
            <a:off x="8010528" y="3786135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5356DCB-8930-4061-8F48-1445A8F363FF}"/>
              </a:ext>
            </a:extLst>
          </p:cNvPr>
          <p:cNvSpPr/>
          <p:nvPr/>
        </p:nvSpPr>
        <p:spPr>
          <a:xfrm>
            <a:off x="8366166" y="3786135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72FE0A2A-5361-4FDB-9A0D-6769A1EAAA7C}"/>
              </a:ext>
            </a:extLst>
          </p:cNvPr>
          <p:cNvSpPr/>
          <p:nvPr/>
        </p:nvSpPr>
        <p:spPr>
          <a:xfrm>
            <a:off x="8188322" y="3777393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85E9B3DD-295B-4C5E-BACA-1E301A1C8544}"/>
              </a:ext>
            </a:extLst>
          </p:cNvPr>
          <p:cNvSpPr/>
          <p:nvPr/>
        </p:nvSpPr>
        <p:spPr>
          <a:xfrm>
            <a:off x="8566844" y="3777393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C0E3740E-CD1D-4168-8C08-C54DC593EA89}"/>
              </a:ext>
            </a:extLst>
          </p:cNvPr>
          <p:cNvSpPr/>
          <p:nvPr/>
        </p:nvSpPr>
        <p:spPr>
          <a:xfrm>
            <a:off x="8717906" y="3786135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3FC8C8C-E475-424E-BB05-94AB427260BC}"/>
              </a:ext>
            </a:extLst>
          </p:cNvPr>
          <p:cNvSpPr/>
          <p:nvPr/>
        </p:nvSpPr>
        <p:spPr>
          <a:xfrm>
            <a:off x="8895725" y="3777393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ED0D3D2A-5B3F-47B1-B2E5-2BECAB442E1E}"/>
              </a:ext>
            </a:extLst>
          </p:cNvPr>
          <p:cNvSpPr/>
          <p:nvPr/>
        </p:nvSpPr>
        <p:spPr>
          <a:xfrm>
            <a:off x="7316529" y="377963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E1041A0-4B35-4A3A-BB28-17081274D51C}"/>
              </a:ext>
            </a:extLst>
          </p:cNvPr>
          <p:cNvSpPr/>
          <p:nvPr/>
        </p:nvSpPr>
        <p:spPr>
          <a:xfrm>
            <a:off x="7517207" y="3786135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61AFBEB-D34C-436F-ACF5-BD774998C7D9}"/>
              </a:ext>
            </a:extLst>
          </p:cNvPr>
          <p:cNvSpPr/>
          <p:nvPr/>
        </p:nvSpPr>
        <p:spPr>
          <a:xfrm>
            <a:off x="7668269" y="3779637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26A6483D-C0FA-44B3-A3CB-56F1F89D0F24}"/>
              </a:ext>
            </a:extLst>
          </p:cNvPr>
          <p:cNvSpPr/>
          <p:nvPr/>
        </p:nvSpPr>
        <p:spPr>
          <a:xfrm>
            <a:off x="7846088" y="3786135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A99DC3EA-A7C6-4D17-AFDB-276F8CE4ABB7}"/>
              </a:ext>
            </a:extLst>
          </p:cNvPr>
          <p:cNvSpPr/>
          <p:nvPr/>
        </p:nvSpPr>
        <p:spPr>
          <a:xfrm>
            <a:off x="7280022" y="4448818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0A4A1349-1E02-459C-84E6-B13CBDF5E43E}"/>
              </a:ext>
            </a:extLst>
          </p:cNvPr>
          <p:cNvSpPr/>
          <p:nvPr/>
        </p:nvSpPr>
        <p:spPr>
          <a:xfrm>
            <a:off x="7635660" y="4448817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1A43A6E-2253-40E4-8079-390A52714F02}"/>
              </a:ext>
            </a:extLst>
          </p:cNvPr>
          <p:cNvSpPr/>
          <p:nvPr/>
        </p:nvSpPr>
        <p:spPr>
          <a:xfrm>
            <a:off x="7457841" y="445531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88A3329B-8101-419D-87E1-5CDE6E98ACD6}"/>
              </a:ext>
            </a:extLst>
          </p:cNvPr>
          <p:cNvSpPr/>
          <p:nvPr/>
        </p:nvSpPr>
        <p:spPr>
          <a:xfrm>
            <a:off x="7836338" y="445531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11E94499-3E4D-42EF-89B8-8CF8B74FAEAE}"/>
              </a:ext>
            </a:extLst>
          </p:cNvPr>
          <p:cNvSpPr/>
          <p:nvPr/>
        </p:nvSpPr>
        <p:spPr>
          <a:xfrm>
            <a:off x="7987400" y="4448818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700DFCF2-5D6A-4260-AC50-E63C48B0FBC9}"/>
              </a:ext>
            </a:extLst>
          </p:cNvPr>
          <p:cNvSpPr/>
          <p:nvPr/>
        </p:nvSpPr>
        <p:spPr>
          <a:xfrm>
            <a:off x="8165219" y="445531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44F0E626-E191-4B91-84E9-01EA0028848D}"/>
              </a:ext>
            </a:extLst>
          </p:cNvPr>
          <p:cNvSpPr/>
          <p:nvPr/>
        </p:nvSpPr>
        <p:spPr>
          <a:xfrm>
            <a:off x="8327852" y="4448818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9A353DE7-F284-4C7D-80AC-2023A09F13F5}"/>
              </a:ext>
            </a:extLst>
          </p:cNvPr>
          <p:cNvSpPr/>
          <p:nvPr/>
        </p:nvSpPr>
        <p:spPr>
          <a:xfrm>
            <a:off x="8683490" y="4448817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D27381D7-D9A5-4BFC-8150-53FCAA34C1CE}"/>
              </a:ext>
            </a:extLst>
          </p:cNvPr>
          <p:cNvSpPr/>
          <p:nvPr/>
        </p:nvSpPr>
        <p:spPr>
          <a:xfrm>
            <a:off x="8505671" y="445531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1819BAE7-DFB3-4D74-B1EF-9087F0D3A66B}"/>
              </a:ext>
            </a:extLst>
          </p:cNvPr>
          <p:cNvSpPr/>
          <p:nvPr/>
        </p:nvSpPr>
        <p:spPr>
          <a:xfrm>
            <a:off x="8901893" y="445531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5AD280B8-B44D-4D5B-A720-70B186992920}"/>
              </a:ext>
            </a:extLst>
          </p:cNvPr>
          <p:cNvSpPr/>
          <p:nvPr/>
        </p:nvSpPr>
        <p:spPr>
          <a:xfrm>
            <a:off x="9035230" y="4448818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E9A30853-BC1F-4FED-AFA5-66AA7E4112DF}"/>
              </a:ext>
            </a:extLst>
          </p:cNvPr>
          <p:cNvSpPr/>
          <p:nvPr/>
        </p:nvSpPr>
        <p:spPr>
          <a:xfrm>
            <a:off x="9213049" y="445531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632A1504-60EF-4C25-BE26-2B8B81290C0B}"/>
              </a:ext>
            </a:extLst>
          </p:cNvPr>
          <p:cNvSpPr/>
          <p:nvPr/>
        </p:nvSpPr>
        <p:spPr>
          <a:xfrm>
            <a:off x="6713321" y="5043118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ED28D8CC-2ACF-4538-B921-BA66052F3C14}"/>
              </a:ext>
            </a:extLst>
          </p:cNvPr>
          <p:cNvSpPr/>
          <p:nvPr/>
        </p:nvSpPr>
        <p:spPr>
          <a:xfrm>
            <a:off x="7068959" y="5043117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C16C760D-BF68-4364-9C10-BA48AE6FD571}"/>
              </a:ext>
            </a:extLst>
          </p:cNvPr>
          <p:cNvSpPr/>
          <p:nvPr/>
        </p:nvSpPr>
        <p:spPr>
          <a:xfrm>
            <a:off x="6891140" y="504961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87D233E9-38C7-410C-AB33-CBA01C0BF47B}"/>
              </a:ext>
            </a:extLst>
          </p:cNvPr>
          <p:cNvSpPr/>
          <p:nvPr/>
        </p:nvSpPr>
        <p:spPr>
          <a:xfrm>
            <a:off x="7269637" y="504961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CD179E08-FDE2-49DE-9FE4-82790EE79157}"/>
              </a:ext>
            </a:extLst>
          </p:cNvPr>
          <p:cNvSpPr/>
          <p:nvPr/>
        </p:nvSpPr>
        <p:spPr>
          <a:xfrm>
            <a:off x="7420699" y="5043118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17733C5C-295D-4B30-8B6E-97AE136B89DC}"/>
              </a:ext>
            </a:extLst>
          </p:cNvPr>
          <p:cNvSpPr/>
          <p:nvPr/>
        </p:nvSpPr>
        <p:spPr>
          <a:xfrm>
            <a:off x="7598518" y="504961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6D904DB1-7571-47B7-9202-539008A80502}"/>
              </a:ext>
            </a:extLst>
          </p:cNvPr>
          <p:cNvSpPr/>
          <p:nvPr/>
        </p:nvSpPr>
        <p:spPr>
          <a:xfrm>
            <a:off x="7768285" y="5043879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ECF9019F-69A5-4658-B274-9837D9DD0AA3}"/>
              </a:ext>
            </a:extLst>
          </p:cNvPr>
          <p:cNvSpPr/>
          <p:nvPr/>
        </p:nvSpPr>
        <p:spPr>
          <a:xfrm>
            <a:off x="8123923" y="5043878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BF901362-8097-400C-AFF6-663C6DDAA4B2}"/>
              </a:ext>
            </a:extLst>
          </p:cNvPr>
          <p:cNvSpPr/>
          <p:nvPr/>
        </p:nvSpPr>
        <p:spPr>
          <a:xfrm>
            <a:off x="7946104" y="5050377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0EB1D2B6-AA6E-48D7-8DEE-5B31141F60D4}"/>
              </a:ext>
            </a:extLst>
          </p:cNvPr>
          <p:cNvSpPr/>
          <p:nvPr/>
        </p:nvSpPr>
        <p:spPr>
          <a:xfrm>
            <a:off x="8309361" y="5050377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C109B024-DDD5-4081-AA79-972B5625EBD4}"/>
              </a:ext>
            </a:extLst>
          </p:cNvPr>
          <p:cNvSpPr/>
          <p:nvPr/>
        </p:nvSpPr>
        <p:spPr>
          <a:xfrm>
            <a:off x="8475663" y="5043879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B7C9BA12-B1E0-439A-8E1D-4DFD70DE56D7}"/>
              </a:ext>
            </a:extLst>
          </p:cNvPr>
          <p:cNvSpPr/>
          <p:nvPr/>
        </p:nvSpPr>
        <p:spPr>
          <a:xfrm>
            <a:off x="8653482" y="5050377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6AD30A76-684C-4F2D-9BBE-910E3C72E117}"/>
              </a:ext>
            </a:extLst>
          </p:cNvPr>
          <p:cNvSpPr/>
          <p:nvPr/>
        </p:nvSpPr>
        <p:spPr>
          <a:xfrm>
            <a:off x="8804105" y="5043117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97785B1A-D966-4DAA-B9D1-8735FCBE3E9F}"/>
              </a:ext>
            </a:extLst>
          </p:cNvPr>
          <p:cNvSpPr/>
          <p:nvPr/>
        </p:nvSpPr>
        <p:spPr>
          <a:xfrm>
            <a:off x="9096510" y="5043117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1FE79640-FCB9-4B67-BFB6-12D987C21822}"/>
              </a:ext>
            </a:extLst>
          </p:cNvPr>
          <p:cNvSpPr/>
          <p:nvPr/>
        </p:nvSpPr>
        <p:spPr>
          <a:xfrm>
            <a:off x="8933931" y="504961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4A93DE54-6461-4C1C-B697-874364CC95E6}"/>
              </a:ext>
            </a:extLst>
          </p:cNvPr>
          <p:cNvSpPr/>
          <p:nvPr/>
        </p:nvSpPr>
        <p:spPr>
          <a:xfrm>
            <a:off x="9297188" y="504961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D468528C-247F-456C-A172-49708AA8BC7B}"/>
              </a:ext>
            </a:extLst>
          </p:cNvPr>
          <p:cNvSpPr/>
          <p:nvPr/>
        </p:nvSpPr>
        <p:spPr>
          <a:xfrm>
            <a:off x="9448250" y="5043118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211FD986-8D85-4471-954F-C4EB12C9AA2C}"/>
              </a:ext>
            </a:extLst>
          </p:cNvPr>
          <p:cNvSpPr/>
          <p:nvPr/>
        </p:nvSpPr>
        <p:spPr>
          <a:xfrm>
            <a:off x="9626069" y="504961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F134C2AC-1EFC-4652-962D-1526478CEEB9}"/>
              </a:ext>
            </a:extLst>
          </p:cNvPr>
          <p:cNvSpPr/>
          <p:nvPr/>
        </p:nvSpPr>
        <p:spPr>
          <a:xfrm>
            <a:off x="6667602" y="254531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8C1A317F-2253-4098-9036-61094114DB26}"/>
              </a:ext>
            </a:extLst>
          </p:cNvPr>
          <p:cNvSpPr/>
          <p:nvPr/>
        </p:nvSpPr>
        <p:spPr>
          <a:xfrm>
            <a:off x="7023240" y="2545315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521AA589-28D2-49ED-96B1-C90406D9D1AA}"/>
              </a:ext>
            </a:extLst>
          </p:cNvPr>
          <p:cNvSpPr/>
          <p:nvPr/>
        </p:nvSpPr>
        <p:spPr>
          <a:xfrm>
            <a:off x="6845421" y="2551814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525F0D26-9F23-41D2-B7BA-CD3A0862FB26}"/>
              </a:ext>
            </a:extLst>
          </p:cNvPr>
          <p:cNvSpPr/>
          <p:nvPr/>
        </p:nvSpPr>
        <p:spPr>
          <a:xfrm>
            <a:off x="7179562" y="2551814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948E1F14-4824-45FC-B59B-8E666971D6D5}"/>
              </a:ext>
            </a:extLst>
          </p:cNvPr>
          <p:cNvSpPr/>
          <p:nvPr/>
        </p:nvSpPr>
        <p:spPr>
          <a:xfrm>
            <a:off x="9385733" y="444881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B2618F35-C977-402D-85A5-7D0DA7351C34}"/>
              </a:ext>
            </a:extLst>
          </p:cNvPr>
          <p:cNvSpPr/>
          <p:nvPr/>
        </p:nvSpPr>
        <p:spPr>
          <a:xfrm>
            <a:off x="9521549" y="4448199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029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420F1-AB95-41BB-B584-C3AD34EAD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Case-base sampling</a:t>
            </a:r>
          </a:p>
        </p:txBody>
      </p:sp>
      <p:pic>
        <p:nvPicPr>
          <p:cNvPr id="5" name="Google Shape;159;p17">
            <a:extLst>
              <a:ext uri="{FF2B5EF4-FFF2-40B4-BE49-F238E27FC236}">
                <a16:creationId xmlns:a16="http://schemas.microsoft.com/office/drawing/2014/main" id="{D44BEE29-B397-4E09-9816-73EE6B94642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092" y="1736289"/>
            <a:ext cx="3701142" cy="34466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Google Shape;156;p17">
            <a:extLst>
              <a:ext uri="{FF2B5EF4-FFF2-40B4-BE49-F238E27FC236}">
                <a16:creationId xmlns:a16="http://schemas.microsoft.com/office/drawing/2014/main" id="{6DD918DA-C2F5-40CC-A17B-2EB04291D079}"/>
              </a:ext>
            </a:extLst>
          </p:cNvPr>
          <p:cNvCxnSpPr>
            <a:cxnSpLocks/>
          </p:cNvCxnSpPr>
          <p:nvPr/>
        </p:nvCxnSpPr>
        <p:spPr>
          <a:xfrm>
            <a:off x="4465828" y="3459591"/>
            <a:ext cx="725102" cy="0"/>
          </a:xfrm>
          <a:prstGeom prst="straightConnector1">
            <a:avLst/>
          </a:prstGeom>
          <a:noFill/>
          <a:ln w="2857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0296574-98B4-4769-9141-DFE5E5F488A1}"/>
              </a:ext>
            </a:extLst>
          </p:cNvPr>
          <p:cNvSpPr/>
          <p:nvPr/>
        </p:nvSpPr>
        <p:spPr>
          <a:xfrm>
            <a:off x="7193280" y="2157349"/>
            <a:ext cx="1645920" cy="537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0B95AE-0698-43D0-BEFB-BAD9A1663D36}"/>
              </a:ext>
            </a:extLst>
          </p:cNvPr>
          <p:cNvSpPr txBox="1"/>
          <p:nvPr/>
        </p:nvSpPr>
        <p:spPr>
          <a:xfrm>
            <a:off x="691896" y="1528823"/>
            <a:ext cx="1539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Time (weeks)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FAEE0E-578A-4A34-8759-FA93FD66AE44}"/>
              </a:ext>
            </a:extLst>
          </p:cNvPr>
          <p:cNvSpPr txBox="1"/>
          <p:nvPr/>
        </p:nvSpPr>
        <p:spPr>
          <a:xfrm rot="16200000">
            <a:off x="-207526" y="3448016"/>
            <a:ext cx="14295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Participants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2ED7CD9-F29C-4F74-A49C-BD5A6599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7E5D-EE00-4084-8E30-48728053E4B0}" type="slidenum">
              <a:rPr lang="en-US" smtClean="0"/>
              <a:t>9</a:t>
            </a:fld>
            <a:endParaRPr lang="en-US"/>
          </a:p>
        </p:txBody>
      </p:sp>
      <p:pic>
        <p:nvPicPr>
          <p:cNvPr id="11" name="Google Shape;159;p17">
            <a:extLst>
              <a:ext uri="{FF2B5EF4-FFF2-40B4-BE49-F238E27FC236}">
                <a16:creationId xmlns:a16="http://schemas.microsoft.com/office/drawing/2014/main" id="{D82A8228-E0CB-4D51-942A-011A6A9E4AD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8309" y="1859773"/>
            <a:ext cx="3701142" cy="3446604"/>
          </a:xfrm>
          <a:prstGeom prst="rect">
            <a:avLst/>
          </a:prstGeom>
          <a:solidFill>
            <a:srgbClr val="1A04BC"/>
          </a:solidFill>
          <a:ln>
            <a:solidFill>
              <a:schemeClr val="bg1"/>
            </a:solidFill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75C99DD-2668-41D9-9CD5-7F123095730C}"/>
              </a:ext>
            </a:extLst>
          </p:cNvPr>
          <p:cNvSpPr/>
          <p:nvPr/>
        </p:nvSpPr>
        <p:spPr>
          <a:xfrm>
            <a:off x="6791328" y="3139617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9FCC75-0FE9-47EE-8CEE-551FBA483EDF}"/>
              </a:ext>
            </a:extLst>
          </p:cNvPr>
          <p:cNvSpPr/>
          <p:nvPr/>
        </p:nvSpPr>
        <p:spPr>
          <a:xfrm>
            <a:off x="7146966" y="3139616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2B759D6-1024-424B-9C56-16DAF34FA823}"/>
              </a:ext>
            </a:extLst>
          </p:cNvPr>
          <p:cNvSpPr/>
          <p:nvPr/>
        </p:nvSpPr>
        <p:spPr>
          <a:xfrm>
            <a:off x="6969147" y="3146115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59114D4-1474-4719-AB05-89EEA0F1FBD1}"/>
              </a:ext>
            </a:extLst>
          </p:cNvPr>
          <p:cNvSpPr/>
          <p:nvPr/>
        </p:nvSpPr>
        <p:spPr>
          <a:xfrm>
            <a:off x="7347644" y="3146115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64D60F6-6456-49E5-8026-CB11E67C9C11}"/>
              </a:ext>
            </a:extLst>
          </p:cNvPr>
          <p:cNvSpPr/>
          <p:nvPr/>
        </p:nvSpPr>
        <p:spPr>
          <a:xfrm>
            <a:off x="7498706" y="3139617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203A24E-E0D1-42AA-A9B7-2705FF4E9A7B}"/>
              </a:ext>
            </a:extLst>
          </p:cNvPr>
          <p:cNvSpPr/>
          <p:nvPr/>
        </p:nvSpPr>
        <p:spPr>
          <a:xfrm>
            <a:off x="7676525" y="3146115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5D29001-EBE6-45B1-99BB-B5DAFEA6F2BE}"/>
              </a:ext>
            </a:extLst>
          </p:cNvPr>
          <p:cNvSpPr/>
          <p:nvPr/>
        </p:nvSpPr>
        <p:spPr>
          <a:xfrm>
            <a:off x="8010528" y="3786135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239EC6-D2AB-4DF5-9923-1F21D19E2CFF}"/>
              </a:ext>
            </a:extLst>
          </p:cNvPr>
          <p:cNvSpPr/>
          <p:nvPr/>
        </p:nvSpPr>
        <p:spPr>
          <a:xfrm>
            <a:off x="8366166" y="3786135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8AEE83E-58EA-4CCD-AF65-1E82F2DFFC68}"/>
              </a:ext>
            </a:extLst>
          </p:cNvPr>
          <p:cNvSpPr/>
          <p:nvPr/>
        </p:nvSpPr>
        <p:spPr>
          <a:xfrm>
            <a:off x="8188322" y="3777393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09A06D6-42CE-45FA-8959-C78EF31D90A7}"/>
              </a:ext>
            </a:extLst>
          </p:cNvPr>
          <p:cNvSpPr/>
          <p:nvPr/>
        </p:nvSpPr>
        <p:spPr>
          <a:xfrm>
            <a:off x="8566844" y="3777393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03071B9-CC66-4ACC-B8A3-59621B2DC15E}"/>
              </a:ext>
            </a:extLst>
          </p:cNvPr>
          <p:cNvSpPr/>
          <p:nvPr/>
        </p:nvSpPr>
        <p:spPr>
          <a:xfrm>
            <a:off x="8717906" y="3786135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C16E08B-86F5-4C55-BF59-111576B2C0D4}"/>
              </a:ext>
            </a:extLst>
          </p:cNvPr>
          <p:cNvSpPr/>
          <p:nvPr/>
        </p:nvSpPr>
        <p:spPr>
          <a:xfrm>
            <a:off x="8895725" y="3777393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9B9A19E-A0F4-4927-8673-5AD35446651C}"/>
              </a:ext>
            </a:extLst>
          </p:cNvPr>
          <p:cNvSpPr/>
          <p:nvPr/>
        </p:nvSpPr>
        <p:spPr>
          <a:xfrm>
            <a:off x="7316529" y="3779636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926AFDF-919F-4854-8D98-D9C8AEEB0632}"/>
              </a:ext>
            </a:extLst>
          </p:cNvPr>
          <p:cNvSpPr/>
          <p:nvPr/>
        </p:nvSpPr>
        <p:spPr>
          <a:xfrm>
            <a:off x="7517207" y="3786135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CC15ADA-0660-444E-9F44-91F20A1EC326}"/>
              </a:ext>
            </a:extLst>
          </p:cNvPr>
          <p:cNvSpPr/>
          <p:nvPr/>
        </p:nvSpPr>
        <p:spPr>
          <a:xfrm>
            <a:off x="7668269" y="3779637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CF2A9E2-09DE-430D-8E07-AC754EA6FB59}"/>
              </a:ext>
            </a:extLst>
          </p:cNvPr>
          <p:cNvSpPr/>
          <p:nvPr/>
        </p:nvSpPr>
        <p:spPr>
          <a:xfrm>
            <a:off x="7846088" y="3786135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FD2969D-7624-4782-A7AA-021438172AA0}"/>
              </a:ext>
            </a:extLst>
          </p:cNvPr>
          <p:cNvSpPr/>
          <p:nvPr/>
        </p:nvSpPr>
        <p:spPr>
          <a:xfrm>
            <a:off x="7280022" y="4448818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AC62A2D-987D-4FA2-A86E-0B029A66CBD7}"/>
              </a:ext>
            </a:extLst>
          </p:cNvPr>
          <p:cNvSpPr/>
          <p:nvPr/>
        </p:nvSpPr>
        <p:spPr>
          <a:xfrm>
            <a:off x="7635660" y="4448817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B5EF1C8-1339-4A8D-9D61-48E57714FB2B}"/>
              </a:ext>
            </a:extLst>
          </p:cNvPr>
          <p:cNvSpPr/>
          <p:nvPr/>
        </p:nvSpPr>
        <p:spPr>
          <a:xfrm>
            <a:off x="7457841" y="4455316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38A920E-286F-4B45-B984-AFC247701CFF}"/>
              </a:ext>
            </a:extLst>
          </p:cNvPr>
          <p:cNvSpPr/>
          <p:nvPr/>
        </p:nvSpPr>
        <p:spPr>
          <a:xfrm>
            <a:off x="7836338" y="4455316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B3FED8B-3898-4F17-AE7F-76A9E54FC7FF}"/>
              </a:ext>
            </a:extLst>
          </p:cNvPr>
          <p:cNvSpPr/>
          <p:nvPr/>
        </p:nvSpPr>
        <p:spPr>
          <a:xfrm>
            <a:off x="7987400" y="4448818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0A1C63D-5F53-4203-8014-632EC70788F2}"/>
              </a:ext>
            </a:extLst>
          </p:cNvPr>
          <p:cNvSpPr/>
          <p:nvPr/>
        </p:nvSpPr>
        <p:spPr>
          <a:xfrm>
            <a:off x="8165219" y="4455316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4C35970-738E-4A5B-8DC3-2430057EF563}"/>
              </a:ext>
            </a:extLst>
          </p:cNvPr>
          <p:cNvSpPr/>
          <p:nvPr/>
        </p:nvSpPr>
        <p:spPr>
          <a:xfrm>
            <a:off x="8327852" y="4448818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EBF2670-FE9F-43D6-8480-FB16BD45CE5F}"/>
              </a:ext>
            </a:extLst>
          </p:cNvPr>
          <p:cNvSpPr/>
          <p:nvPr/>
        </p:nvSpPr>
        <p:spPr>
          <a:xfrm>
            <a:off x="8683490" y="4448817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449724F-1FE5-430A-95DA-1013E351F978}"/>
              </a:ext>
            </a:extLst>
          </p:cNvPr>
          <p:cNvSpPr/>
          <p:nvPr/>
        </p:nvSpPr>
        <p:spPr>
          <a:xfrm>
            <a:off x="8505671" y="4455316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1BA1563-FB5E-430A-8C99-F18A381B240A}"/>
              </a:ext>
            </a:extLst>
          </p:cNvPr>
          <p:cNvSpPr/>
          <p:nvPr/>
        </p:nvSpPr>
        <p:spPr>
          <a:xfrm>
            <a:off x="8901893" y="4455316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6AF00BE-8EA6-4E72-A940-3EA2D20CDD50}"/>
              </a:ext>
            </a:extLst>
          </p:cNvPr>
          <p:cNvSpPr/>
          <p:nvPr/>
        </p:nvSpPr>
        <p:spPr>
          <a:xfrm>
            <a:off x="9035230" y="4448818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5019E97-7BA0-4A71-BC12-6067F256CF68}"/>
              </a:ext>
            </a:extLst>
          </p:cNvPr>
          <p:cNvSpPr/>
          <p:nvPr/>
        </p:nvSpPr>
        <p:spPr>
          <a:xfrm>
            <a:off x="9213049" y="4455316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034E16E-7257-4476-9B59-60614ED5B883}"/>
              </a:ext>
            </a:extLst>
          </p:cNvPr>
          <p:cNvSpPr/>
          <p:nvPr/>
        </p:nvSpPr>
        <p:spPr>
          <a:xfrm>
            <a:off x="6713321" y="5043118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E0D1BFD-4425-4994-91F2-C0E6D5F19DB6}"/>
              </a:ext>
            </a:extLst>
          </p:cNvPr>
          <p:cNvSpPr/>
          <p:nvPr/>
        </p:nvSpPr>
        <p:spPr>
          <a:xfrm>
            <a:off x="7068959" y="5043117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49EE4CE-2629-43D4-AF84-83AA06848CA8}"/>
              </a:ext>
            </a:extLst>
          </p:cNvPr>
          <p:cNvSpPr/>
          <p:nvPr/>
        </p:nvSpPr>
        <p:spPr>
          <a:xfrm>
            <a:off x="6891140" y="5049616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3675F32-705E-4F7D-9681-DAED03C91982}"/>
              </a:ext>
            </a:extLst>
          </p:cNvPr>
          <p:cNvSpPr/>
          <p:nvPr/>
        </p:nvSpPr>
        <p:spPr>
          <a:xfrm>
            <a:off x="7269637" y="5049616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87E9B03-3BA1-4694-9F2E-23F26422918E}"/>
              </a:ext>
            </a:extLst>
          </p:cNvPr>
          <p:cNvSpPr/>
          <p:nvPr/>
        </p:nvSpPr>
        <p:spPr>
          <a:xfrm>
            <a:off x="7420699" y="5043118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032378C-1400-4B35-AD41-8A8AA69BE409}"/>
              </a:ext>
            </a:extLst>
          </p:cNvPr>
          <p:cNvSpPr/>
          <p:nvPr/>
        </p:nvSpPr>
        <p:spPr>
          <a:xfrm>
            <a:off x="7598518" y="5049616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505CA4D-3F91-49DB-8885-3B501D3F82BA}"/>
              </a:ext>
            </a:extLst>
          </p:cNvPr>
          <p:cNvSpPr/>
          <p:nvPr/>
        </p:nvSpPr>
        <p:spPr>
          <a:xfrm>
            <a:off x="7768285" y="5043879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6594EBC-F9F8-415B-AC76-669D9B7D31C8}"/>
              </a:ext>
            </a:extLst>
          </p:cNvPr>
          <p:cNvSpPr/>
          <p:nvPr/>
        </p:nvSpPr>
        <p:spPr>
          <a:xfrm>
            <a:off x="8123923" y="5043878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9DDFC8C-8D33-4DB4-90F8-CFB7373C66AE}"/>
              </a:ext>
            </a:extLst>
          </p:cNvPr>
          <p:cNvSpPr/>
          <p:nvPr/>
        </p:nvSpPr>
        <p:spPr>
          <a:xfrm>
            <a:off x="7946104" y="5050377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2AC6AAA-B441-4B6E-B986-0BAE4ED99C2E}"/>
              </a:ext>
            </a:extLst>
          </p:cNvPr>
          <p:cNvSpPr/>
          <p:nvPr/>
        </p:nvSpPr>
        <p:spPr>
          <a:xfrm>
            <a:off x="8309361" y="5050377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3A205E9-7FB3-4840-8665-B00E3B4F977A}"/>
              </a:ext>
            </a:extLst>
          </p:cNvPr>
          <p:cNvSpPr/>
          <p:nvPr/>
        </p:nvSpPr>
        <p:spPr>
          <a:xfrm>
            <a:off x="8475663" y="5043879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3189535-D1CA-40A4-B94A-CC68D62ED81E}"/>
              </a:ext>
            </a:extLst>
          </p:cNvPr>
          <p:cNvSpPr/>
          <p:nvPr/>
        </p:nvSpPr>
        <p:spPr>
          <a:xfrm>
            <a:off x="8653482" y="5050377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1A398CA-BD01-446F-901D-B2B3707D26AA}"/>
              </a:ext>
            </a:extLst>
          </p:cNvPr>
          <p:cNvSpPr/>
          <p:nvPr/>
        </p:nvSpPr>
        <p:spPr>
          <a:xfrm>
            <a:off x="8804105" y="5043117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C4F0CA4-C3B2-4E26-AD8D-238564944213}"/>
              </a:ext>
            </a:extLst>
          </p:cNvPr>
          <p:cNvSpPr/>
          <p:nvPr/>
        </p:nvSpPr>
        <p:spPr>
          <a:xfrm>
            <a:off x="9096510" y="5043117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6B65AA4-2ED7-472E-A1DD-E072AB654EB8}"/>
              </a:ext>
            </a:extLst>
          </p:cNvPr>
          <p:cNvSpPr/>
          <p:nvPr/>
        </p:nvSpPr>
        <p:spPr>
          <a:xfrm>
            <a:off x="8933931" y="5049616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44A6272-B9A5-4FF3-9D69-FEDE3C879BB1}"/>
              </a:ext>
            </a:extLst>
          </p:cNvPr>
          <p:cNvSpPr/>
          <p:nvPr/>
        </p:nvSpPr>
        <p:spPr>
          <a:xfrm>
            <a:off x="9297188" y="5049616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6587888-8A9D-467A-9758-D486B9349DB9}"/>
              </a:ext>
            </a:extLst>
          </p:cNvPr>
          <p:cNvSpPr/>
          <p:nvPr/>
        </p:nvSpPr>
        <p:spPr>
          <a:xfrm>
            <a:off x="9448250" y="5043118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10B7D75-5B19-40DE-BE53-87E718DA1363}"/>
              </a:ext>
            </a:extLst>
          </p:cNvPr>
          <p:cNvSpPr/>
          <p:nvPr/>
        </p:nvSpPr>
        <p:spPr>
          <a:xfrm>
            <a:off x="9626069" y="5049616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5E74830-5D7E-4A41-BE21-8C16485E2547}"/>
              </a:ext>
            </a:extLst>
          </p:cNvPr>
          <p:cNvSpPr/>
          <p:nvPr/>
        </p:nvSpPr>
        <p:spPr>
          <a:xfrm>
            <a:off x="6667602" y="2545316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FAEF62F-614D-4F45-958F-6A67E6CF11B1}"/>
              </a:ext>
            </a:extLst>
          </p:cNvPr>
          <p:cNvSpPr/>
          <p:nvPr/>
        </p:nvSpPr>
        <p:spPr>
          <a:xfrm>
            <a:off x="7023240" y="2545315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60DDB1A-66E7-4623-9622-9924324AC69C}"/>
              </a:ext>
            </a:extLst>
          </p:cNvPr>
          <p:cNvSpPr/>
          <p:nvPr/>
        </p:nvSpPr>
        <p:spPr>
          <a:xfrm>
            <a:off x="6845421" y="2551814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7A8579E-3C29-403E-8D8F-B491312F4023}"/>
              </a:ext>
            </a:extLst>
          </p:cNvPr>
          <p:cNvSpPr/>
          <p:nvPr/>
        </p:nvSpPr>
        <p:spPr>
          <a:xfrm>
            <a:off x="7192685" y="2551814"/>
            <a:ext cx="45719" cy="45719"/>
          </a:xfrm>
          <a:prstGeom prst="ellipse">
            <a:avLst/>
          </a:prstGeom>
          <a:solidFill>
            <a:srgbClr val="1A04BC"/>
          </a:solidFill>
          <a:ln>
            <a:solidFill>
              <a:srgbClr val="1A0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914E086-C139-4A81-94C9-4118CDF63DF6}"/>
              </a:ext>
            </a:extLst>
          </p:cNvPr>
          <p:cNvSpPr/>
          <p:nvPr/>
        </p:nvSpPr>
        <p:spPr>
          <a:xfrm>
            <a:off x="9385733" y="4448816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571E6E1-BB37-41EE-AC72-0576E1366B3D}"/>
              </a:ext>
            </a:extLst>
          </p:cNvPr>
          <p:cNvSpPr/>
          <p:nvPr/>
        </p:nvSpPr>
        <p:spPr>
          <a:xfrm>
            <a:off x="9521549" y="4448199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810E44C-D01E-4672-893E-8145D86B92DA}"/>
              </a:ext>
            </a:extLst>
          </p:cNvPr>
          <p:cNvSpPr/>
          <p:nvPr/>
        </p:nvSpPr>
        <p:spPr>
          <a:xfrm>
            <a:off x="9931820" y="3070165"/>
            <a:ext cx="233667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Base: All the person-moments experienced in the study.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0000"/>
                </a:solidFill>
              </a:rPr>
              <a:t>Case series: all the person-moments where an event occurred.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054FC"/>
                </a:solidFill>
              </a:rPr>
              <a:t>Base series: sample of the base.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2384300-9281-486B-93E6-E3B632B2BE5A}"/>
              </a:ext>
            </a:extLst>
          </p:cNvPr>
          <p:cNvSpPr/>
          <p:nvPr/>
        </p:nvSpPr>
        <p:spPr>
          <a:xfrm>
            <a:off x="7249644" y="2476835"/>
            <a:ext cx="106774" cy="1141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A7294E7-DEB5-4D7D-8188-3D3183D85EFA}"/>
              </a:ext>
            </a:extLst>
          </p:cNvPr>
          <p:cNvSpPr/>
          <p:nvPr/>
        </p:nvSpPr>
        <p:spPr>
          <a:xfrm>
            <a:off x="7805971" y="3072673"/>
            <a:ext cx="106774" cy="1141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29C19B7-88F4-4281-B467-C983DF58664C}"/>
              </a:ext>
            </a:extLst>
          </p:cNvPr>
          <p:cNvSpPr/>
          <p:nvPr/>
        </p:nvSpPr>
        <p:spPr>
          <a:xfrm>
            <a:off x="9020887" y="3702854"/>
            <a:ext cx="106774" cy="1141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1594FA4-3BE2-4E63-87E1-D719AD4EF4D7}"/>
              </a:ext>
            </a:extLst>
          </p:cNvPr>
          <p:cNvSpPr/>
          <p:nvPr/>
        </p:nvSpPr>
        <p:spPr>
          <a:xfrm>
            <a:off x="9652827" y="4922383"/>
            <a:ext cx="106774" cy="1141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20FEF80-3167-427D-B3D2-381CB1D46A22}"/>
              </a:ext>
            </a:extLst>
          </p:cNvPr>
          <p:cNvSpPr txBox="1"/>
          <p:nvPr/>
        </p:nvSpPr>
        <p:spPr>
          <a:xfrm>
            <a:off x="6404491" y="1656864"/>
            <a:ext cx="1539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Time (weeks)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ACBB85F-CFB7-48DA-868D-E663CE5EA8B6}"/>
              </a:ext>
            </a:extLst>
          </p:cNvPr>
          <p:cNvSpPr txBox="1"/>
          <p:nvPr/>
        </p:nvSpPr>
        <p:spPr>
          <a:xfrm rot="16200000">
            <a:off x="5505069" y="3614439"/>
            <a:ext cx="14295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Participants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A260C22-5618-4A2A-8F38-86B496877214}"/>
              </a:ext>
            </a:extLst>
          </p:cNvPr>
          <p:cNvSpPr/>
          <p:nvPr/>
        </p:nvSpPr>
        <p:spPr>
          <a:xfrm>
            <a:off x="6791328" y="3139617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1938185-EBA4-44C5-B937-623D3A200D56}"/>
              </a:ext>
            </a:extLst>
          </p:cNvPr>
          <p:cNvSpPr/>
          <p:nvPr/>
        </p:nvSpPr>
        <p:spPr>
          <a:xfrm>
            <a:off x="7146966" y="3139616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220BBB9-092C-41A7-8209-B14C1CC9B6D6}"/>
              </a:ext>
            </a:extLst>
          </p:cNvPr>
          <p:cNvSpPr/>
          <p:nvPr/>
        </p:nvSpPr>
        <p:spPr>
          <a:xfrm>
            <a:off x="6969147" y="3146115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9E187A0-5FEB-472C-AEC8-93CAD901ED36}"/>
              </a:ext>
            </a:extLst>
          </p:cNvPr>
          <p:cNvSpPr/>
          <p:nvPr/>
        </p:nvSpPr>
        <p:spPr>
          <a:xfrm>
            <a:off x="7347644" y="3146115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FF8D574E-2863-473A-B949-82375C3C5762}"/>
              </a:ext>
            </a:extLst>
          </p:cNvPr>
          <p:cNvSpPr/>
          <p:nvPr/>
        </p:nvSpPr>
        <p:spPr>
          <a:xfrm>
            <a:off x="7498706" y="3139617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E5A61806-A71A-433D-867D-DE63FE922F49}"/>
              </a:ext>
            </a:extLst>
          </p:cNvPr>
          <p:cNvSpPr/>
          <p:nvPr/>
        </p:nvSpPr>
        <p:spPr>
          <a:xfrm>
            <a:off x="7676525" y="3146115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4FA06538-4D11-4BAF-9DFD-E118E8C767B7}"/>
              </a:ext>
            </a:extLst>
          </p:cNvPr>
          <p:cNvSpPr/>
          <p:nvPr/>
        </p:nvSpPr>
        <p:spPr>
          <a:xfrm>
            <a:off x="8010528" y="3786135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9BE50BE6-9201-4DA0-A40E-3740D72DA57D}"/>
              </a:ext>
            </a:extLst>
          </p:cNvPr>
          <p:cNvSpPr/>
          <p:nvPr/>
        </p:nvSpPr>
        <p:spPr>
          <a:xfrm>
            <a:off x="8366166" y="3786135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AFE56ADA-294D-489E-AAC9-EEC3260148BB}"/>
              </a:ext>
            </a:extLst>
          </p:cNvPr>
          <p:cNvSpPr/>
          <p:nvPr/>
        </p:nvSpPr>
        <p:spPr>
          <a:xfrm>
            <a:off x="8188322" y="3777393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578D577-9B48-40E7-A6A8-89001499ECAC}"/>
              </a:ext>
            </a:extLst>
          </p:cNvPr>
          <p:cNvSpPr/>
          <p:nvPr/>
        </p:nvSpPr>
        <p:spPr>
          <a:xfrm>
            <a:off x="8566844" y="3777393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8419729-8E79-45DE-B264-04E7A5967478}"/>
              </a:ext>
            </a:extLst>
          </p:cNvPr>
          <p:cNvSpPr/>
          <p:nvPr/>
        </p:nvSpPr>
        <p:spPr>
          <a:xfrm>
            <a:off x="8717906" y="3786135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82D7DAA-9610-4F27-80F5-1E9C7E3D9012}"/>
              </a:ext>
            </a:extLst>
          </p:cNvPr>
          <p:cNvSpPr/>
          <p:nvPr/>
        </p:nvSpPr>
        <p:spPr>
          <a:xfrm>
            <a:off x="8895725" y="3777393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58F90162-AF80-4A8B-9728-6C52C024B018}"/>
              </a:ext>
            </a:extLst>
          </p:cNvPr>
          <p:cNvSpPr/>
          <p:nvPr/>
        </p:nvSpPr>
        <p:spPr>
          <a:xfrm>
            <a:off x="7316529" y="377963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38BCD630-9A4C-4337-8224-5F9EF0330BD7}"/>
              </a:ext>
            </a:extLst>
          </p:cNvPr>
          <p:cNvSpPr/>
          <p:nvPr/>
        </p:nvSpPr>
        <p:spPr>
          <a:xfrm>
            <a:off x="7517207" y="3786135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D632DABE-A711-4DB8-AA28-53274379659B}"/>
              </a:ext>
            </a:extLst>
          </p:cNvPr>
          <p:cNvSpPr/>
          <p:nvPr/>
        </p:nvSpPr>
        <p:spPr>
          <a:xfrm>
            <a:off x="7668269" y="3779637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8BEFACD1-E83E-43EF-A6D0-916F6BBD2C35}"/>
              </a:ext>
            </a:extLst>
          </p:cNvPr>
          <p:cNvSpPr/>
          <p:nvPr/>
        </p:nvSpPr>
        <p:spPr>
          <a:xfrm>
            <a:off x="7846088" y="3786135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1EF6066-601F-4483-86EC-B50C70BD6C97}"/>
              </a:ext>
            </a:extLst>
          </p:cNvPr>
          <p:cNvSpPr/>
          <p:nvPr/>
        </p:nvSpPr>
        <p:spPr>
          <a:xfrm>
            <a:off x="7280022" y="4448818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CF2ED30-11DB-4674-AC8D-413580B9ABDC}"/>
              </a:ext>
            </a:extLst>
          </p:cNvPr>
          <p:cNvSpPr/>
          <p:nvPr/>
        </p:nvSpPr>
        <p:spPr>
          <a:xfrm>
            <a:off x="7635660" y="4448817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EA28EE0C-653A-420D-B179-CF0BBBA6787E}"/>
              </a:ext>
            </a:extLst>
          </p:cNvPr>
          <p:cNvSpPr/>
          <p:nvPr/>
        </p:nvSpPr>
        <p:spPr>
          <a:xfrm>
            <a:off x="7457841" y="445531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5607BF8F-8901-4EB6-A776-6667C2EAC451}"/>
              </a:ext>
            </a:extLst>
          </p:cNvPr>
          <p:cNvSpPr/>
          <p:nvPr/>
        </p:nvSpPr>
        <p:spPr>
          <a:xfrm>
            <a:off x="7836338" y="445531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E09685BF-EFCD-421B-9DDF-87B467BDBC4D}"/>
              </a:ext>
            </a:extLst>
          </p:cNvPr>
          <p:cNvSpPr/>
          <p:nvPr/>
        </p:nvSpPr>
        <p:spPr>
          <a:xfrm>
            <a:off x="7987400" y="4448818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9749EE7C-DE4C-46FC-85B3-5046136D9A82}"/>
              </a:ext>
            </a:extLst>
          </p:cNvPr>
          <p:cNvSpPr/>
          <p:nvPr/>
        </p:nvSpPr>
        <p:spPr>
          <a:xfrm>
            <a:off x="8165219" y="445531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143F2022-AA66-4760-86A0-87D705AA3B1E}"/>
              </a:ext>
            </a:extLst>
          </p:cNvPr>
          <p:cNvSpPr/>
          <p:nvPr/>
        </p:nvSpPr>
        <p:spPr>
          <a:xfrm>
            <a:off x="8327852" y="4448818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E63BC919-8114-45C8-A47C-5C8377791FCA}"/>
              </a:ext>
            </a:extLst>
          </p:cNvPr>
          <p:cNvSpPr/>
          <p:nvPr/>
        </p:nvSpPr>
        <p:spPr>
          <a:xfrm>
            <a:off x="8683490" y="4448817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861D3F9A-39C7-40AF-AD21-555A8B17D6AF}"/>
              </a:ext>
            </a:extLst>
          </p:cNvPr>
          <p:cNvSpPr/>
          <p:nvPr/>
        </p:nvSpPr>
        <p:spPr>
          <a:xfrm>
            <a:off x="8505671" y="445531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7DB9AEA0-C944-4E9D-A06E-F20F172AF98A}"/>
              </a:ext>
            </a:extLst>
          </p:cNvPr>
          <p:cNvSpPr/>
          <p:nvPr/>
        </p:nvSpPr>
        <p:spPr>
          <a:xfrm>
            <a:off x="8901893" y="445531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5E1DCF41-DE71-4194-9009-D5D48491FF9B}"/>
              </a:ext>
            </a:extLst>
          </p:cNvPr>
          <p:cNvSpPr/>
          <p:nvPr/>
        </p:nvSpPr>
        <p:spPr>
          <a:xfrm>
            <a:off x="9035230" y="4448818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62A8BD95-FCF0-4520-AB8F-E1E5305FB498}"/>
              </a:ext>
            </a:extLst>
          </p:cNvPr>
          <p:cNvSpPr/>
          <p:nvPr/>
        </p:nvSpPr>
        <p:spPr>
          <a:xfrm>
            <a:off x="9213049" y="445531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A15AAE05-BC11-4A3F-A08D-B90E7B143EC5}"/>
              </a:ext>
            </a:extLst>
          </p:cNvPr>
          <p:cNvSpPr/>
          <p:nvPr/>
        </p:nvSpPr>
        <p:spPr>
          <a:xfrm>
            <a:off x="6713321" y="5043118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CB5B6F54-0354-479C-B4FB-E4E2A1100B05}"/>
              </a:ext>
            </a:extLst>
          </p:cNvPr>
          <p:cNvSpPr/>
          <p:nvPr/>
        </p:nvSpPr>
        <p:spPr>
          <a:xfrm>
            <a:off x="7068959" y="5043117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237803BA-D76D-4BA1-8A26-A106CCBBA3F9}"/>
              </a:ext>
            </a:extLst>
          </p:cNvPr>
          <p:cNvSpPr/>
          <p:nvPr/>
        </p:nvSpPr>
        <p:spPr>
          <a:xfrm>
            <a:off x="6891140" y="5049616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3944616-6914-4DAB-AD05-C640E2849487}"/>
              </a:ext>
            </a:extLst>
          </p:cNvPr>
          <p:cNvSpPr/>
          <p:nvPr/>
        </p:nvSpPr>
        <p:spPr>
          <a:xfrm>
            <a:off x="7269637" y="504961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5CD9BB32-50B7-475F-B4DD-7FF60A78987E}"/>
              </a:ext>
            </a:extLst>
          </p:cNvPr>
          <p:cNvSpPr/>
          <p:nvPr/>
        </p:nvSpPr>
        <p:spPr>
          <a:xfrm>
            <a:off x="7420699" y="5043118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BE4E478A-8BE8-434C-9C28-CDAA56C198EB}"/>
              </a:ext>
            </a:extLst>
          </p:cNvPr>
          <p:cNvSpPr/>
          <p:nvPr/>
        </p:nvSpPr>
        <p:spPr>
          <a:xfrm>
            <a:off x="7598518" y="504961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AEFC2B7B-7306-446C-B3F7-B5E4ABD9E77F}"/>
              </a:ext>
            </a:extLst>
          </p:cNvPr>
          <p:cNvSpPr/>
          <p:nvPr/>
        </p:nvSpPr>
        <p:spPr>
          <a:xfrm>
            <a:off x="7768285" y="5043879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D8D36EF-B9BB-487C-A3FA-9C235A5D35AA}"/>
              </a:ext>
            </a:extLst>
          </p:cNvPr>
          <p:cNvSpPr/>
          <p:nvPr/>
        </p:nvSpPr>
        <p:spPr>
          <a:xfrm>
            <a:off x="8123923" y="5043878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E35EF3A3-51B2-4FF3-8DFE-D95F0BB4212A}"/>
              </a:ext>
            </a:extLst>
          </p:cNvPr>
          <p:cNvSpPr/>
          <p:nvPr/>
        </p:nvSpPr>
        <p:spPr>
          <a:xfrm>
            <a:off x="7946104" y="5050377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4DCFB2E9-4354-47F0-A734-75BAB96093C3}"/>
              </a:ext>
            </a:extLst>
          </p:cNvPr>
          <p:cNvSpPr/>
          <p:nvPr/>
        </p:nvSpPr>
        <p:spPr>
          <a:xfrm>
            <a:off x="8309361" y="5050377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1CF57D0A-D349-4484-8339-0C4B46CAE408}"/>
              </a:ext>
            </a:extLst>
          </p:cNvPr>
          <p:cNvSpPr/>
          <p:nvPr/>
        </p:nvSpPr>
        <p:spPr>
          <a:xfrm>
            <a:off x="8475663" y="5043879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F5667A33-A024-4519-B3FE-4585E35F3827}"/>
              </a:ext>
            </a:extLst>
          </p:cNvPr>
          <p:cNvSpPr/>
          <p:nvPr/>
        </p:nvSpPr>
        <p:spPr>
          <a:xfrm>
            <a:off x="8653482" y="5050377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3DD8DB57-804C-47AF-A966-B3AB3AA4AB0C}"/>
              </a:ext>
            </a:extLst>
          </p:cNvPr>
          <p:cNvSpPr/>
          <p:nvPr/>
        </p:nvSpPr>
        <p:spPr>
          <a:xfrm>
            <a:off x="8804105" y="5043117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8D758567-B365-48C3-AC62-9EB2A4863E59}"/>
              </a:ext>
            </a:extLst>
          </p:cNvPr>
          <p:cNvSpPr/>
          <p:nvPr/>
        </p:nvSpPr>
        <p:spPr>
          <a:xfrm>
            <a:off x="9096510" y="5043117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75219579-15A5-40D2-8BE5-B6A5A81AE6D8}"/>
              </a:ext>
            </a:extLst>
          </p:cNvPr>
          <p:cNvSpPr/>
          <p:nvPr/>
        </p:nvSpPr>
        <p:spPr>
          <a:xfrm>
            <a:off x="8933931" y="504961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8519A573-2C43-4B90-93B5-300B21EF3C3C}"/>
              </a:ext>
            </a:extLst>
          </p:cNvPr>
          <p:cNvSpPr/>
          <p:nvPr/>
        </p:nvSpPr>
        <p:spPr>
          <a:xfrm>
            <a:off x="9297188" y="504961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115D805F-50ED-49B5-A8C6-D7401D1FD4C1}"/>
              </a:ext>
            </a:extLst>
          </p:cNvPr>
          <p:cNvSpPr/>
          <p:nvPr/>
        </p:nvSpPr>
        <p:spPr>
          <a:xfrm>
            <a:off x="9448250" y="5043118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347BA95-A4F2-4861-982E-FE681D085EF1}"/>
              </a:ext>
            </a:extLst>
          </p:cNvPr>
          <p:cNvSpPr/>
          <p:nvPr/>
        </p:nvSpPr>
        <p:spPr>
          <a:xfrm>
            <a:off x="9626069" y="504961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9E33978C-3C90-4521-903B-9717CD0CEB3E}"/>
              </a:ext>
            </a:extLst>
          </p:cNvPr>
          <p:cNvSpPr/>
          <p:nvPr/>
        </p:nvSpPr>
        <p:spPr>
          <a:xfrm>
            <a:off x="6667602" y="254531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661C0984-D3A7-4DF3-A32A-26F5D771B9DC}"/>
              </a:ext>
            </a:extLst>
          </p:cNvPr>
          <p:cNvSpPr/>
          <p:nvPr/>
        </p:nvSpPr>
        <p:spPr>
          <a:xfrm>
            <a:off x="7023240" y="2545315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22C151E-C918-43D4-B25D-19BBAF1F668E}"/>
              </a:ext>
            </a:extLst>
          </p:cNvPr>
          <p:cNvSpPr/>
          <p:nvPr/>
        </p:nvSpPr>
        <p:spPr>
          <a:xfrm>
            <a:off x="6845421" y="2551814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36F7F754-1234-422D-8346-BFE3BDF1AE80}"/>
              </a:ext>
            </a:extLst>
          </p:cNvPr>
          <p:cNvSpPr/>
          <p:nvPr/>
        </p:nvSpPr>
        <p:spPr>
          <a:xfrm>
            <a:off x="7192685" y="2545315"/>
            <a:ext cx="77768" cy="76000"/>
          </a:xfrm>
          <a:prstGeom prst="ellipse">
            <a:avLst/>
          </a:prstGeom>
          <a:solidFill>
            <a:srgbClr val="2054FC"/>
          </a:solidFill>
          <a:ln>
            <a:solidFill>
              <a:srgbClr val="205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3BFC220F-B0B6-488E-B26E-CDE708932825}"/>
              </a:ext>
            </a:extLst>
          </p:cNvPr>
          <p:cNvSpPr/>
          <p:nvPr/>
        </p:nvSpPr>
        <p:spPr>
          <a:xfrm>
            <a:off x="9385733" y="4448816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AAEB07F9-F07B-411A-9315-96D4C568B48A}"/>
              </a:ext>
            </a:extLst>
          </p:cNvPr>
          <p:cNvSpPr/>
          <p:nvPr/>
        </p:nvSpPr>
        <p:spPr>
          <a:xfrm>
            <a:off x="9521549" y="4448199"/>
            <a:ext cx="77768" cy="7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306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03F0C2EAB02947B4072FDFD8744282" ma:contentTypeVersion="10" ma:contentTypeDescription="Create a new document." ma:contentTypeScope="" ma:versionID="20a7589eca0fcc3c2d0aaac18d67e76e">
  <xsd:schema xmlns:xsd="http://www.w3.org/2001/XMLSchema" xmlns:xs="http://www.w3.org/2001/XMLSchema" xmlns:p="http://schemas.microsoft.com/office/2006/metadata/properties" xmlns:ns3="59e896db-b593-4d1e-8684-7893697810f7" targetNamespace="http://schemas.microsoft.com/office/2006/metadata/properties" ma:root="true" ma:fieldsID="43187269c42c9217e870b8bfe88386eb" ns3:_="">
    <xsd:import namespace="59e896db-b593-4d1e-8684-7893697810f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e896db-b593-4d1e-8684-7893697810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93204F-D099-4641-B9C5-F4F7BB1085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e896db-b593-4d1e-8684-7893697810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B0CF0F-4EA4-4EB3-8BC1-4DF3CA6EAD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08CA74-E938-4FC2-A49B-7BC3BCEC32AC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59e896db-b593-4d1e-8684-7893697810f7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5003</TotalTime>
  <Words>1778</Words>
  <Application>Microsoft Office PowerPoint</Application>
  <PresentationFormat>Widescreen</PresentationFormat>
  <Paragraphs>345</Paragraphs>
  <Slides>39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Office Theme</vt:lpstr>
      <vt:lpstr>Case-Base Neural Networks: survival analysis with time-varying, higher-order interactions</vt:lpstr>
      <vt:lpstr>What is survival analysis?</vt:lpstr>
      <vt:lpstr>Survival time till assignment completion</vt:lpstr>
      <vt:lpstr>Hazard function:</vt:lpstr>
      <vt:lpstr>3-week risk? </vt:lpstr>
      <vt:lpstr>Case-base sampling with logistic regression</vt:lpstr>
      <vt:lpstr>Case-base sampling</vt:lpstr>
      <vt:lpstr>Case-base sampling</vt:lpstr>
      <vt:lpstr>Case-base sampling</vt:lpstr>
      <vt:lpstr>Case-base sampling and logistic regression</vt:lpstr>
      <vt:lpstr>Case-base sampling and logistic regression</vt:lpstr>
      <vt:lpstr>Case-base sampling and logistic regression</vt:lpstr>
      <vt:lpstr>PowerPoint Presentation</vt:lpstr>
      <vt:lpstr>PowerPoint Presentation</vt:lpstr>
      <vt:lpstr>Exhaustive search with regression is hard</vt:lpstr>
      <vt:lpstr>State of neural network survival analysis</vt:lpstr>
      <vt:lpstr>Proposal</vt:lpstr>
      <vt:lpstr>CBNN steps</vt:lpstr>
      <vt:lpstr>CBNN to hazard</vt:lpstr>
      <vt:lpstr>Sigmoid to hazard</vt:lpstr>
      <vt:lpstr>Sigmoid to hazard</vt:lpstr>
      <vt:lpstr>Sigmoid to hazard</vt:lpstr>
      <vt:lpstr>Sigmoid to hazard</vt:lpstr>
      <vt:lpstr>Metrics and hyperparameters</vt:lpstr>
      <vt:lpstr>Right-censored Brier score</vt:lpstr>
      <vt:lpstr>Index of Prediction Accuracy</vt:lpstr>
      <vt:lpstr>Hyperparameters</vt:lpstr>
      <vt:lpstr>Simulation studies</vt:lpstr>
      <vt:lpstr>Simulated covariates</vt:lpstr>
      <vt:lpstr>Simple simulation</vt:lpstr>
      <vt:lpstr>Simple simulation result</vt:lpstr>
      <vt:lpstr>Complex simulation</vt:lpstr>
      <vt:lpstr>Complex simulation result</vt:lpstr>
      <vt:lpstr>Real data studies</vt:lpstr>
      <vt:lpstr>SUPPORT study</vt:lpstr>
      <vt:lpstr>SUPPORT result</vt:lpstr>
      <vt:lpstr>METABRIC study</vt:lpstr>
      <vt:lpstr>METABRIC result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Person-moment neural networks for survival outcomes</dc:title>
  <dc:creator>Jesse Islam</dc:creator>
  <cp:lastModifiedBy>Jesse Islam</cp:lastModifiedBy>
  <cp:revision>5</cp:revision>
  <dcterms:created xsi:type="dcterms:W3CDTF">2020-12-10T15:48:29Z</dcterms:created>
  <dcterms:modified xsi:type="dcterms:W3CDTF">2022-06-06T18:49:38Z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0x0101003403F0C2EAB02947B4072FDFD8744282</vt:lpwstr>
  </property>
</Properties>
</file>