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8" r:id="rId2"/>
  </p:sldMasterIdLst>
  <p:notesMasterIdLst>
    <p:notesMasterId r:id="rId24"/>
  </p:notesMasterIdLst>
  <p:sldIdLst>
    <p:sldId id="279" r:id="rId3"/>
    <p:sldId id="261" r:id="rId4"/>
    <p:sldId id="278" r:id="rId5"/>
    <p:sldId id="294" r:id="rId6"/>
    <p:sldId id="272" r:id="rId7"/>
    <p:sldId id="289" r:id="rId8"/>
    <p:sldId id="287" r:id="rId9"/>
    <p:sldId id="290" r:id="rId10"/>
    <p:sldId id="299" r:id="rId11"/>
    <p:sldId id="305" r:id="rId12"/>
    <p:sldId id="303" r:id="rId13"/>
    <p:sldId id="304" r:id="rId14"/>
    <p:sldId id="273" r:id="rId15"/>
    <p:sldId id="283" r:id="rId16"/>
    <p:sldId id="300" r:id="rId17"/>
    <p:sldId id="298" r:id="rId18"/>
    <p:sldId id="297" r:id="rId19"/>
    <p:sldId id="301" r:id="rId20"/>
    <p:sldId id="296" r:id="rId21"/>
    <p:sldId id="302" r:id="rId22"/>
    <p:sldId id="25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82B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F14AA4-87FA-42C5-9F02-D1B06B693292}" v="46" dt="2022-07-05T15:30:11.2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42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Loughlin, Neal FOR:EX" userId="3c72fcf7-64b8-43be-85fe-dc4fb3b02dda" providerId="ADAL" clId="{6AF14AA4-87FA-42C5-9F02-D1B06B693292}"/>
    <pc:docChg chg="undo custSel addSld delSld modSld sldOrd">
      <pc:chgData name="McLoughlin, Neal FOR:EX" userId="3c72fcf7-64b8-43be-85fe-dc4fb3b02dda" providerId="ADAL" clId="{6AF14AA4-87FA-42C5-9F02-D1B06B693292}" dt="2022-07-05T15:35:00.236" v="5266" actId="20577"/>
      <pc:docMkLst>
        <pc:docMk/>
      </pc:docMkLst>
      <pc:sldChg chg="ord">
        <pc:chgData name="McLoughlin, Neal FOR:EX" userId="3c72fcf7-64b8-43be-85fe-dc4fb3b02dda" providerId="ADAL" clId="{6AF14AA4-87FA-42C5-9F02-D1B06B693292}" dt="2022-07-05T07:38:54.700" v="1969"/>
        <pc:sldMkLst>
          <pc:docMk/>
          <pc:sldMk cId="1618381899" sldId="259"/>
        </pc:sldMkLst>
      </pc:sldChg>
      <pc:sldChg chg="addSp delSp modSp mod ord">
        <pc:chgData name="McLoughlin, Neal FOR:EX" userId="3c72fcf7-64b8-43be-85fe-dc4fb3b02dda" providerId="ADAL" clId="{6AF14AA4-87FA-42C5-9F02-D1B06B693292}" dt="2022-07-05T15:34:50.990" v="5262" actId="20577"/>
        <pc:sldMkLst>
          <pc:docMk/>
          <pc:sldMk cId="1043960647" sldId="261"/>
        </pc:sldMkLst>
        <pc:spChg chg="del">
          <ac:chgData name="McLoughlin, Neal FOR:EX" userId="3c72fcf7-64b8-43be-85fe-dc4fb3b02dda" providerId="ADAL" clId="{6AF14AA4-87FA-42C5-9F02-D1B06B693292}" dt="2022-07-05T06:29:33.542" v="1132" actId="478"/>
          <ac:spMkLst>
            <pc:docMk/>
            <pc:sldMk cId="1043960647" sldId="261"/>
            <ac:spMk id="2" creationId="{656D5772-987B-482D-8B27-E57DBF64A10C}"/>
          </ac:spMkLst>
        </pc:spChg>
        <pc:spChg chg="del">
          <ac:chgData name="McLoughlin, Neal FOR:EX" userId="3c72fcf7-64b8-43be-85fe-dc4fb3b02dda" providerId="ADAL" clId="{6AF14AA4-87FA-42C5-9F02-D1B06B693292}" dt="2022-07-05T06:29:37.208" v="1134" actId="478"/>
          <ac:spMkLst>
            <pc:docMk/>
            <pc:sldMk cId="1043960647" sldId="261"/>
            <ac:spMk id="4" creationId="{5EF5B0F3-009A-44F4-99F9-7588310E8B83}"/>
          </ac:spMkLst>
        </pc:spChg>
        <pc:spChg chg="add del mod">
          <ac:chgData name="McLoughlin, Neal FOR:EX" userId="3c72fcf7-64b8-43be-85fe-dc4fb3b02dda" providerId="ADAL" clId="{6AF14AA4-87FA-42C5-9F02-D1B06B693292}" dt="2022-07-05T06:29:35.319" v="1133" actId="478"/>
          <ac:spMkLst>
            <pc:docMk/>
            <pc:sldMk cId="1043960647" sldId="261"/>
            <ac:spMk id="8" creationId="{06B52BE9-9969-597A-154D-95070B2DD98C}"/>
          </ac:spMkLst>
        </pc:spChg>
        <pc:spChg chg="add del mod">
          <ac:chgData name="McLoughlin, Neal FOR:EX" userId="3c72fcf7-64b8-43be-85fe-dc4fb3b02dda" providerId="ADAL" clId="{6AF14AA4-87FA-42C5-9F02-D1B06B693292}" dt="2022-07-05T06:29:40.584" v="1135" actId="478"/>
          <ac:spMkLst>
            <pc:docMk/>
            <pc:sldMk cId="1043960647" sldId="261"/>
            <ac:spMk id="10" creationId="{F5900F05-A345-449D-1325-203FE7782829}"/>
          </ac:spMkLst>
        </pc:spChg>
        <pc:graphicFrameChg chg="mod modGraphic">
          <ac:chgData name="McLoughlin, Neal FOR:EX" userId="3c72fcf7-64b8-43be-85fe-dc4fb3b02dda" providerId="ADAL" clId="{6AF14AA4-87FA-42C5-9F02-D1B06B693292}" dt="2022-07-05T15:34:50.990" v="5262" actId="20577"/>
          <ac:graphicFrameMkLst>
            <pc:docMk/>
            <pc:sldMk cId="1043960647" sldId="261"/>
            <ac:graphicFrameMk id="5" creationId="{99AFDB08-4FB6-41A6-85F4-08D96A2C7B87}"/>
          </ac:graphicFrameMkLst>
        </pc:graphicFrameChg>
      </pc:sldChg>
      <pc:sldChg chg="del">
        <pc:chgData name="McLoughlin, Neal FOR:EX" userId="3c72fcf7-64b8-43be-85fe-dc4fb3b02dda" providerId="ADAL" clId="{6AF14AA4-87FA-42C5-9F02-D1B06B693292}" dt="2022-07-05T15:34:04.452" v="5255" actId="47"/>
        <pc:sldMkLst>
          <pc:docMk/>
          <pc:sldMk cId="4262171320" sldId="270"/>
        </pc:sldMkLst>
      </pc:sldChg>
      <pc:sldChg chg="del">
        <pc:chgData name="McLoughlin, Neal FOR:EX" userId="3c72fcf7-64b8-43be-85fe-dc4fb3b02dda" providerId="ADAL" clId="{6AF14AA4-87FA-42C5-9F02-D1B06B693292}" dt="2022-07-05T15:34:04.452" v="5255" actId="47"/>
        <pc:sldMkLst>
          <pc:docMk/>
          <pc:sldMk cId="2602043173" sldId="271"/>
        </pc:sldMkLst>
      </pc:sldChg>
      <pc:sldChg chg="addSp delSp modSp mod ord">
        <pc:chgData name="McLoughlin, Neal FOR:EX" userId="3c72fcf7-64b8-43be-85fe-dc4fb3b02dda" providerId="ADAL" clId="{6AF14AA4-87FA-42C5-9F02-D1B06B693292}" dt="2022-07-05T09:08:38.449" v="3281" actId="1076"/>
        <pc:sldMkLst>
          <pc:docMk/>
          <pc:sldMk cId="3533040498" sldId="272"/>
        </pc:sldMkLst>
        <pc:spChg chg="mod">
          <ac:chgData name="McLoughlin, Neal FOR:EX" userId="3c72fcf7-64b8-43be-85fe-dc4fb3b02dda" providerId="ADAL" clId="{6AF14AA4-87FA-42C5-9F02-D1B06B693292}" dt="2022-07-05T09:08:38.449" v="3281" actId="1076"/>
          <ac:spMkLst>
            <pc:docMk/>
            <pc:sldMk cId="3533040498" sldId="272"/>
            <ac:spMk id="2" creationId="{FCED31D6-FAC1-4536-B0AD-891E29E9C2E7}"/>
          </ac:spMkLst>
        </pc:spChg>
        <pc:spChg chg="mod">
          <ac:chgData name="McLoughlin, Neal FOR:EX" userId="3c72fcf7-64b8-43be-85fe-dc4fb3b02dda" providerId="ADAL" clId="{6AF14AA4-87FA-42C5-9F02-D1B06B693292}" dt="2022-07-05T09:08:38.449" v="3281" actId="1076"/>
          <ac:spMkLst>
            <pc:docMk/>
            <pc:sldMk cId="3533040498" sldId="272"/>
            <ac:spMk id="3" creationId="{2A11D226-F199-4563-AD2E-52CCE6525921}"/>
          </ac:spMkLst>
        </pc:spChg>
        <pc:spChg chg="add del mod">
          <ac:chgData name="McLoughlin, Neal FOR:EX" userId="3c72fcf7-64b8-43be-85fe-dc4fb3b02dda" providerId="ADAL" clId="{6AF14AA4-87FA-42C5-9F02-D1B06B693292}" dt="2022-07-05T07:34:48.877" v="1735" actId="478"/>
          <ac:spMkLst>
            <pc:docMk/>
            <pc:sldMk cId="3533040498" sldId="272"/>
            <ac:spMk id="6" creationId="{FEBF2AE4-11AA-FE11-921C-880363EDC5A8}"/>
          </ac:spMkLst>
        </pc:spChg>
        <pc:picChg chg="add del">
          <ac:chgData name="McLoughlin, Neal FOR:EX" userId="3c72fcf7-64b8-43be-85fe-dc4fb3b02dda" providerId="ADAL" clId="{6AF14AA4-87FA-42C5-9F02-D1B06B693292}" dt="2022-07-05T07:34:48.877" v="1735" actId="478"/>
          <ac:picMkLst>
            <pc:docMk/>
            <pc:sldMk cId="3533040498" sldId="272"/>
            <ac:picMk id="7" creationId="{0476D21A-FAC4-49A1-B4EA-241B7DA3E2A9}"/>
          </ac:picMkLst>
        </pc:picChg>
        <pc:picChg chg="add del mod ord modCrop">
          <ac:chgData name="McLoughlin, Neal FOR:EX" userId="3c72fcf7-64b8-43be-85fe-dc4fb3b02dda" providerId="ADAL" clId="{6AF14AA4-87FA-42C5-9F02-D1B06B693292}" dt="2022-07-05T07:34:47.221" v="1734" actId="22"/>
          <ac:picMkLst>
            <pc:docMk/>
            <pc:sldMk cId="3533040498" sldId="272"/>
            <ac:picMk id="10" creationId="{585AE1C5-9DB5-0B0A-2278-B932A6543732}"/>
          </ac:picMkLst>
        </pc:picChg>
      </pc:sldChg>
      <pc:sldChg chg="addSp delSp modSp mod ord">
        <pc:chgData name="McLoughlin, Neal FOR:EX" userId="3c72fcf7-64b8-43be-85fe-dc4fb3b02dda" providerId="ADAL" clId="{6AF14AA4-87FA-42C5-9F02-D1B06B693292}" dt="2022-07-05T15:04:11.076" v="4523" actId="6549"/>
        <pc:sldMkLst>
          <pc:docMk/>
          <pc:sldMk cId="1064213008" sldId="273"/>
        </pc:sldMkLst>
        <pc:spChg chg="del">
          <ac:chgData name="McLoughlin, Neal FOR:EX" userId="3c72fcf7-64b8-43be-85fe-dc4fb3b02dda" providerId="ADAL" clId="{6AF14AA4-87FA-42C5-9F02-D1B06B693292}" dt="2022-07-05T09:05:31.468" v="3139" actId="478"/>
          <ac:spMkLst>
            <pc:docMk/>
            <pc:sldMk cId="1064213008" sldId="273"/>
            <ac:spMk id="3" creationId="{EEFEDE76-17F1-4C76-86B0-CC913C2B3CD1}"/>
          </ac:spMkLst>
        </pc:spChg>
        <pc:spChg chg="add del mod">
          <ac:chgData name="McLoughlin, Neal FOR:EX" userId="3c72fcf7-64b8-43be-85fe-dc4fb3b02dda" providerId="ADAL" clId="{6AF14AA4-87FA-42C5-9F02-D1B06B693292}" dt="2022-07-05T09:05:34.485" v="3140" actId="478"/>
          <ac:spMkLst>
            <pc:docMk/>
            <pc:sldMk cId="1064213008" sldId="273"/>
            <ac:spMk id="10" creationId="{C8678BAC-A780-5EFB-676E-54D9CC1D248C}"/>
          </ac:spMkLst>
        </pc:spChg>
        <pc:spChg chg="del mod ord">
          <ac:chgData name="McLoughlin, Neal FOR:EX" userId="3c72fcf7-64b8-43be-85fe-dc4fb3b02dda" providerId="ADAL" clId="{6AF14AA4-87FA-42C5-9F02-D1B06B693292}" dt="2022-07-05T09:09:41.488" v="3292" actId="478"/>
          <ac:spMkLst>
            <pc:docMk/>
            <pc:sldMk cId="1064213008" sldId="273"/>
            <ac:spMk id="11" creationId="{42DA60EB-6C37-4C2E-A0CB-78BB803AA564}"/>
          </ac:spMkLst>
        </pc:spChg>
        <pc:spChg chg="add mod">
          <ac:chgData name="McLoughlin, Neal FOR:EX" userId="3c72fcf7-64b8-43be-85fe-dc4fb3b02dda" providerId="ADAL" clId="{6AF14AA4-87FA-42C5-9F02-D1B06B693292}" dt="2022-07-05T14:57:51.609" v="4252" actId="20577"/>
          <ac:spMkLst>
            <pc:docMk/>
            <pc:sldMk cId="1064213008" sldId="273"/>
            <ac:spMk id="12" creationId="{22BC5D2E-9393-4A5E-4B93-9E7671D65DE9}"/>
          </ac:spMkLst>
        </pc:spChg>
        <pc:spChg chg="add mod">
          <ac:chgData name="McLoughlin, Neal FOR:EX" userId="3c72fcf7-64b8-43be-85fe-dc4fb3b02dda" providerId="ADAL" clId="{6AF14AA4-87FA-42C5-9F02-D1B06B693292}" dt="2022-07-05T15:04:11.076" v="4523" actId="6549"/>
          <ac:spMkLst>
            <pc:docMk/>
            <pc:sldMk cId="1064213008" sldId="273"/>
            <ac:spMk id="13" creationId="{D28726BA-2393-E0BB-27CC-5402D967114C}"/>
          </ac:spMkLst>
        </pc:spChg>
        <pc:picChg chg="add del mod">
          <ac:chgData name="McLoughlin, Neal FOR:EX" userId="3c72fcf7-64b8-43be-85fe-dc4fb3b02dda" providerId="ADAL" clId="{6AF14AA4-87FA-42C5-9F02-D1B06B693292}" dt="2022-07-05T08:15:28.217" v="2524" actId="21"/>
          <ac:picMkLst>
            <pc:docMk/>
            <pc:sldMk cId="1064213008" sldId="273"/>
            <ac:picMk id="4" creationId="{89F148BD-35DB-4483-F766-9D084A9E6F82}"/>
          </ac:picMkLst>
        </pc:picChg>
        <pc:picChg chg="add mod">
          <ac:chgData name="McLoughlin, Neal FOR:EX" userId="3c72fcf7-64b8-43be-85fe-dc4fb3b02dda" providerId="ADAL" clId="{6AF14AA4-87FA-42C5-9F02-D1B06B693292}" dt="2022-07-05T09:05:41.825" v="3141" actId="1076"/>
          <ac:picMkLst>
            <pc:docMk/>
            <pc:sldMk cId="1064213008" sldId="273"/>
            <ac:picMk id="6" creationId="{B847574B-3472-343D-4820-5A51F1CA4B91}"/>
          </ac:picMkLst>
        </pc:picChg>
      </pc:sldChg>
      <pc:sldChg chg="del">
        <pc:chgData name="McLoughlin, Neal FOR:EX" userId="3c72fcf7-64b8-43be-85fe-dc4fb3b02dda" providerId="ADAL" clId="{6AF14AA4-87FA-42C5-9F02-D1B06B693292}" dt="2022-07-05T15:34:04.452" v="5255" actId="47"/>
        <pc:sldMkLst>
          <pc:docMk/>
          <pc:sldMk cId="482113286" sldId="277"/>
        </pc:sldMkLst>
      </pc:sldChg>
      <pc:sldChg chg="addSp delSp modSp mod ord">
        <pc:chgData name="McLoughlin, Neal FOR:EX" userId="3c72fcf7-64b8-43be-85fe-dc4fb3b02dda" providerId="ADAL" clId="{6AF14AA4-87FA-42C5-9F02-D1B06B693292}" dt="2022-07-05T07:21:54.297" v="1725" actId="20577"/>
        <pc:sldMkLst>
          <pc:docMk/>
          <pc:sldMk cId="461406801" sldId="278"/>
        </pc:sldMkLst>
        <pc:spChg chg="mod">
          <ac:chgData name="McLoughlin, Neal FOR:EX" userId="3c72fcf7-64b8-43be-85fe-dc4fb3b02dda" providerId="ADAL" clId="{6AF14AA4-87FA-42C5-9F02-D1B06B693292}" dt="2022-07-05T07:17:57.632" v="1514" actId="20577"/>
          <ac:spMkLst>
            <pc:docMk/>
            <pc:sldMk cId="461406801" sldId="278"/>
            <ac:spMk id="2" creationId="{56361230-C608-45A2-A6F9-C4C1C44DF8B0}"/>
          </ac:spMkLst>
        </pc:spChg>
        <pc:spChg chg="mod">
          <ac:chgData name="McLoughlin, Neal FOR:EX" userId="3c72fcf7-64b8-43be-85fe-dc4fb3b02dda" providerId="ADAL" clId="{6AF14AA4-87FA-42C5-9F02-D1B06B693292}" dt="2022-07-05T07:21:54.297" v="1725" actId="20577"/>
          <ac:spMkLst>
            <pc:docMk/>
            <pc:sldMk cId="461406801" sldId="278"/>
            <ac:spMk id="3" creationId="{1B273B7D-8585-477D-A32E-4BEE77CBD77A}"/>
          </ac:spMkLst>
        </pc:spChg>
        <pc:graphicFrameChg chg="del">
          <ac:chgData name="McLoughlin, Neal FOR:EX" userId="3c72fcf7-64b8-43be-85fe-dc4fb3b02dda" providerId="ADAL" clId="{6AF14AA4-87FA-42C5-9F02-D1B06B693292}" dt="2022-07-05T06:01:57.567" v="1087" actId="478"/>
          <ac:graphicFrameMkLst>
            <pc:docMk/>
            <pc:sldMk cId="461406801" sldId="278"/>
            <ac:graphicFrameMk id="7" creationId="{A5A4E13B-AF5E-43DA-8337-3166943D4686}"/>
          </ac:graphicFrameMkLst>
        </pc:graphicFrameChg>
        <pc:picChg chg="add del mod">
          <ac:chgData name="McLoughlin, Neal FOR:EX" userId="3c72fcf7-64b8-43be-85fe-dc4fb3b02dda" providerId="ADAL" clId="{6AF14AA4-87FA-42C5-9F02-D1B06B693292}" dt="2022-07-05T06:03:02.324" v="1092" actId="478"/>
          <ac:picMkLst>
            <pc:docMk/>
            <pc:sldMk cId="461406801" sldId="278"/>
            <ac:picMk id="6" creationId="{A4FC6FDB-DDAA-1FEC-78A7-64B3672CAE29}"/>
          </ac:picMkLst>
        </pc:picChg>
        <pc:picChg chg="add mod">
          <ac:chgData name="McLoughlin, Neal FOR:EX" userId="3c72fcf7-64b8-43be-85fe-dc4fb3b02dda" providerId="ADAL" clId="{6AF14AA4-87FA-42C5-9F02-D1B06B693292}" dt="2022-07-05T06:03:56.503" v="1102" actId="1038"/>
          <ac:picMkLst>
            <pc:docMk/>
            <pc:sldMk cId="461406801" sldId="278"/>
            <ac:picMk id="10" creationId="{1CC6D623-9438-4A58-2284-4D525BF53768}"/>
          </ac:picMkLst>
        </pc:picChg>
      </pc:sldChg>
      <pc:sldChg chg="delSp modSp mod">
        <pc:chgData name="McLoughlin, Neal FOR:EX" userId="3c72fcf7-64b8-43be-85fe-dc4fb3b02dda" providerId="ADAL" clId="{6AF14AA4-87FA-42C5-9F02-D1B06B693292}" dt="2022-07-05T05:03:00.713" v="1061" actId="14100"/>
        <pc:sldMkLst>
          <pc:docMk/>
          <pc:sldMk cId="4025435527" sldId="279"/>
        </pc:sldMkLst>
        <pc:spChg chg="mod">
          <ac:chgData name="McLoughlin, Neal FOR:EX" userId="3c72fcf7-64b8-43be-85fe-dc4fb3b02dda" providerId="ADAL" clId="{6AF14AA4-87FA-42C5-9F02-D1B06B693292}" dt="2022-07-05T05:03:00.713" v="1061" actId="14100"/>
          <ac:spMkLst>
            <pc:docMk/>
            <pc:sldMk cId="4025435527" sldId="279"/>
            <ac:spMk id="3" creationId="{B8BF15C2-F2A1-47F8-B880-7A5A429BB7DE}"/>
          </ac:spMkLst>
        </pc:spChg>
        <pc:spChg chg="mod">
          <ac:chgData name="McLoughlin, Neal FOR:EX" userId="3c72fcf7-64b8-43be-85fe-dc4fb3b02dda" providerId="ADAL" clId="{6AF14AA4-87FA-42C5-9F02-D1B06B693292}" dt="2022-07-05T04:08:13.670" v="150" actId="20577"/>
          <ac:spMkLst>
            <pc:docMk/>
            <pc:sldMk cId="4025435527" sldId="279"/>
            <ac:spMk id="4" creationId="{B388AF24-D0F8-4379-94DD-6B0BEB761048}"/>
          </ac:spMkLst>
        </pc:spChg>
        <pc:picChg chg="del">
          <ac:chgData name="McLoughlin, Neal FOR:EX" userId="3c72fcf7-64b8-43be-85fe-dc4fb3b02dda" providerId="ADAL" clId="{6AF14AA4-87FA-42C5-9F02-D1B06B693292}" dt="2022-07-05T04:49:27.340" v="651"/>
          <ac:picMkLst>
            <pc:docMk/>
            <pc:sldMk cId="4025435527" sldId="279"/>
            <ac:picMk id="2" creationId="{EF5A461E-D31D-A138-DE3A-D00708D3F034}"/>
          </ac:picMkLst>
        </pc:picChg>
      </pc:sldChg>
      <pc:sldChg chg="del ord">
        <pc:chgData name="McLoughlin, Neal FOR:EX" userId="3c72fcf7-64b8-43be-85fe-dc4fb3b02dda" providerId="ADAL" clId="{6AF14AA4-87FA-42C5-9F02-D1B06B693292}" dt="2022-07-05T15:34:04.452" v="5255" actId="47"/>
        <pc:sldMkLst>
          <pc:docMk/>
          <pc:sldMk cId="1295655836" sldId="282"/>
        </pc:sldMkLst>
      </pc:sldChg>
      <pc:sldChg chg="addSp delSp modSp mod ord">
        <pc:chgData name="McLoughlin, Neal FOR:EX" userId="3c72fcf7-64b8-43be-85fe-dc4fb3b02dda" providerId="ADAL" clId="{6AF14AA4-87FA-42C5-9F02-D1B06B693292}" dt="2022-07-05T15:32:38.441" v="5254" actId="114"/>
        <pc:sldMkLst>
          <pc:docMk/>
          <pc:sldMk cId="181965630" sldId="283"/>
        </pc:sldMkLst>
        <pc:spChg chg="mod">
          <ac:chgData name="McLoughlin, Neal FOR:EX" userId="3c72fcf7-64b8-43be-85fe-dc4fb3b02dda" providerId="ADAL" clId="{6AF14AA4-87FA-42C5-9F02-D1B06B693292}" dt="2022-07-05T15:32:38.441" v="5254" actId="114"/>
          <ac:spMkLst>
            <pc:docMk/>
            <pc:sldMk cId="181965630" sldId="283"/>
            <ac:spMk id="3" creationId="{F59881BE-5CDA-4C61-8955-6607EB754B04}"/>
          </ac:spMkLst>
        </pc:spChg>
        <pc:picChg chg="add del mod">
          <ac:chgData name="McLoughlin, Neal FOR:EX" userId="3c72fcf7-64b8-43be-85fe-dc4fb3b02dda" providerId="ADAL" clId="{6AF14AA4-87FA-42C5-9F02-D1B06B693292}" dt="2022-07-05T15:30:20.105" v="5145" actId="478"/>
          <ac:picMkLst>
            <pc:docMk/>
            <pc:sldMk cId="181965630" sldId="283"/>
            <ac:picMk id="2" creationId="{37C17839-CAC7-BD63-8651-6E66BD8E17CF}"/>
          </ac:picMkLst>
        </pc:picChg>
      </pc:sldChg>
      <pc:sldChg chg="del ord">
        <pc:chgData name="McLoughlin, Neal FOR:EX" userId="3c72fcf7-64b8-43be-85fe-dc4fb3b02dda" providerId="ADAL" clId="{6AF14AA4-87FA-42C5-9F02-D1B06B693292}" dt="2022-07-05T15:34:04.452" v="5255" actId="47"/>
        <pc:sldMkLst>
          <pc:docMk/>
          <pc:sldMk cId="4282245490" sldId="285"/>
        </pc:sldMkLst>
      </pc:sldChg>
      <pc:sldChg chg="modSp mod ord">
        <pc:chgData name="McLoughlin, Neal FOR:EX" userId="3c72fcf7-64b8-43be-85fe-dc4fb3b02dda" providerId="ADAL" clId="{6AF14AA4-87FA-42C5-9F02-D1B06B693292}" dt="2022-07-05T14:41:45.860" v="3698" actId="20577"/>
        <pc:sldMkLst>
          <pc:docMk/>
          <pc:sldMk cId="3296402948" sldId="287"/>
        </pc:sldMkLst>
        <pc:spChg chg="mod">
          <ac:chgData name="McLoughlin, Neal FOR:EX" userId="3c72fcf7-64b8-43be-85fe-dc4fb3b02dda" providerId="ADAL" clId="{6AF14AA4-87FA-42C5-9F02-D1B06B693292}" dt="2022-07-05T14:41:45.860" v="3698" actId="20577"/>
          <ac:spMkLst>
            <pc:docMk/>
            <pc:sldMk cId="3296402948" sldId="287"/>
            <ac:spMk id="3" creationId="{E834CB92-C634-46D7-997B-765C04ECF5F5}"/>
          </ac:spMkLst>
        </pc:spChg>
      </pc:sldChg>
      <pc:sldChg chg="del">
        <pc:chgData name="McLoughlin, Neal FOR:EX" userId="3c72fcf7-64b8-43be-85fe-dc4fb3b02dda" providerId="ADAL" clId="{6AF14AA4-87FA-42C5-9F02-D1B06B693292}" dt="2022-07-05T15:34:04.452" v="5255" actId="47"/>
        <pc:sldMkLst>
          <pc:docMk/>
          <pc:sldMk cId="810414669" sldId="288"/>
        </pc:sldMkLst>
      </pc:sldChg>
      <pc:sldChg chg="addSp delSp modSp mod ord">
        <pc:chgData name="McLoughlin, Neal FOR:EX" userId="3c72fcf7-64b8-43be-85fe-dc4fb3b02dda" providerId="ADAL" clId="{6AF14AA4-87FA-42C5-9F02-D1B06B693292}" dt="2022-07-05T07:56:37.024" v="2383"/>
        <pc:sldMkLst>
          <pc:docMk/>
          <pc:sldMk cId="3661784816" sldId="289"/>
        </pc:sldMkLst>
        <pc:spChg chg="del">
          <ac:chgData name="McLoughlin, Neal FOR:EX" userId="3c72fcf7-64b8-43be-85fe-dc4fb3b02dda" providerId="ADAL" clId="{6AF14AA4-87FA-42C5-9F02-D1B06B693292}" dt="2022-07-05T07:35:28.766" v="1740" actId="478"/>
          <ac:spMkLst>
            <pc:docMk/>
            <pc:sldMk cId="3661784816" sldId="289"/>
            <ac:spMk id="2" creationId="{79A93D31-9202-47BA-9AD0-826C0DE1DFA9}"/>
          </ac:spMkLst>
        </pc:spChg>
        <pc:spChg chg="mod">
          <ac:chgData name="McLoughlin, Neal FOR:EX" userId="3c72fcf7-64b8-43be-85fe-dc4fb3b02dda" providerId="ADAL" clId="{6AF14AA4-87FA-42C5-9F02-D1B06B693292}" dt="2022-07-05T07:38:03.535" v="1963" actId="20577"/>
          <ac:spMkLst>
            <pc:docMk/>
            <pc:sldMk cId="3661784816" sldId="289"/>
            <ac:spMk id="3" creationId="{79C12E6B-F771-4E3C-8CC4-44A5FD49FA11}"/>
          </ac:spMkLst>
        </pc:spChg>
        <pc:spChg chg="add del mod">
          <ac:chgData name="McLoughlin, Neal FOR:EX" userId="3c72fcf7-64b8-43be-85fe-dc4fb3b02dda" providerId="ADAL" clId="{6AF14AA4-87FA-42C5-9F02-D1B06B693292}" dt="2022-07-05T07:35:30.871" v="1741" actId="478"/>
          <ac:spMkLst>
            <pc:docMk/>
            <pc:sldMk cId="3661784816" sldId="289"/>
            <ac:spMk id="9" creationId="{C39AF757-2C45-40BC-14E3-653E687AE43A}"/>
          </ac:spMkLst>
        </pc:spChg>
        <pc:picChg chg="add mod">
          <ac:chgData name="McLoughlin, Neal FOR:EX" userId="3c72fcf7-64b8-43be-85fe-dc4fb3b02dda" providerId="ADAL" clId="{6AF14AA4-87FA-42C5-9F02-D1B06B693292}" dt="2022-07-05T07:35:41.090" v="1743" actId="1076"/>
          <ac:picMkLst>
            <pc:docMk/>
            <pc:sldMk cId="3661784816" sldId="289"/>
            <ac:picMk id="7" creationId="{A3ED0DB3-1947-EAF9-FEF8-5110B8060D41}"/>
          </ac:picMkLst>
        </pc:picChg>
      </pc:sldChg>
      <pc:sldChg chg="modSp mod ord">
        <pc:chgData name="McLoughlin, Neal FOR:EX" userId="3c72fcf7-64b8-43be-85fe-dc4fb3b02dda" providerId="ADAL" clId="{6AF14AA4-87FA-42C5-9F02-D1B06B693292}" dt="2022-07-05T14:38:49.541" v="3597" actId="1076"/>
        <pc:sldMkLst>
          <pc:docMk/>
          <pc:sldMk cId="291099087" sldId="290"/>
        </pc:sldMkLst>
        <pc:spChg chg="mod">
          <ac:chgData name="McLoughlin, Neal FOR:EX" userId="3c72fcf7-64b8-43be-85fe-dc4fb3b02dda" providerId="ADAL" clId="{6AF14AA4-87FA-42C5-9F02-D1B06B693292}" dt="2022-07-05T14:37:57.346" v="3590" actId="20577"/>
          <ac:spMkLst>
            <pc:docMk/>
            <pc:sldMk cId="291099087" sldId="290"/>
            <ac:spMk id="5" creationId="{5F1BEBB8-D92F-4297-B6B8-C1DE6612CFFF}"/>
          </ac:spMkLst>
        </pc:spChg>
        <pc:spChg chg="mod">
          <ac:chgData name="McLoughlin, Neal FOR:EX" userId="3c72fcf7-64b8-43be-85fe-dc4fb3b02dda" providerId="ADAL" clId="{6AF14AA4-87FA-42C5-9F02-D1B06B693292}" dt="2022-07-05T14:38:32.566" v="3595" actId="1076"/>
          <ac:spMkLst>
            <pc:docMk/>
            <pc:sldMk cId="291099087" sldId="290"/>
            <ac:spMk id="6" creationId="{4AE7032C-344A-4CF7-9DFC-C8B2F4795221}"/>
          </ac:spMkLst>
        </pc:spChg>
        <pc:spChg chg="mod">
          <ac:chgData name="McLoughlin, Neal FOR:EX" userId="3c72fcf7-64b8-43be-85fe-dc4fb3b02dda" providerId="ADAL" clId="{6AF14AA4-87FA-42C5-9F02-D1B06B693292}" dt="2022-07-05T14:37:55.610" v="3589" actId="20577"/>
          <ac:spMkLst>
            <pc:docMk/>
            <pc:sldMk cId="291099087" sldId="290"/>
            <ac:spMk id="7" creationId="{0B26B82C-2FA9-4210-8F19-A68372F46D94}"/>
          </ac:spMkLst>
        </pc:spChg>
        <pc:spChg chg="mod">
          <ac:chgData name="McLoughlin, Neal FOR:EX" userId="3c72fcf7-64b8-43be-85fe-dc4fb3b02dda" providerId="ADAL" clId="{6AF14AA4-87FA-42C5-9F02-D1B06B693292}" dt="2022-07-05T14:35:53.770" v="3456" actId="404"/>
          <ac:spMkLst>
            <pc:docMk/>
            <pc:sldMk cId="291099087" sldId="290"/>
            <ac:spMk id="9" creationId="{B491C576-4234-477D-8905-448EBD16CEBE}"/>
          </ac:spMkLst>
        </pc:spChg>
        <pc:spChg chg="mod">
          <ac:chgData name="McLoughlin, Neal FOR:EX" userId="3c72fcf7-64b8-43be-85fe-dc4fb3b02dda" providerId="ADAL" clId="{6AF14AA4-87FA-42C5-9F02-D1B06B693292}" dt="2022-07-05T14:36:08.186" v="3466" actId="404"/>
          <ac:spMkLst>
            <pc:docMk/>
            <pc:sldMk cId="291099087" sldId="290"/>
            <ac:spMk id="11" creationId="{18CC08E0-B3CA-4230-BB48-97DDA277752C}"/>
          </ac:spMkLst>
        </pc:spChg>
        <pc:spChg chg="mod">
          <ac:chgData name="McLoughlin, Neal FOR:EX" userId="3c72fcf7-64b8-43be-85fe-dc4fb3b02dda" providerId="ADAL" clId="{6AF14AA4-87FA-42C5-9F02-D1B06B693292}" dt="2022-07-05T14:38:49.541" v="3597" actId="1076"/>
          <ac:spMkLst>
            <pc:docMk/>
            <pc:sldMk cId="291099087" sldId="290"/>
            <ac:spMk id="13" creationId="{E5DB559A-750C-4A67-AAA5-E7892DFD6D05}"/>
          </ac:spMkLst>
        </pc:spChg>
      </pc:sldChg>
      <pc:sldChg chg="del">
        <pc:chgData name="McLoughlin, Neal FOR:EX" userId="3c72fcf7-64b8-43be-85fe-dc4fb3b02dda" providerId="ADAL" clId="{6AF14AA4-87FA-42C5-9F02-D1B06B693292}" dt="2022-07-05T15:34:04.452" v="5255" actId="47"/>
        <pc:sldMkLst>
          <pc:docMk/>
          <pc:sldMk cId="1092691990" sldId="292"/>
        </pc:sldMkLst>
      </pc:sldChg>
      <pc:sldChg chg="delSp modSp del mod">
        <pc:chgData name="McLoughlin, Neal FOR:EX" userId="3c72fcf7-64b8-43be-85fe-dc4fb3b02dda" providerId="ADAL" clId="{6AF14AA4-87FA-42C5-9F02-D1B06B693292}" dt="2022-07-05T05:01:09.305" v="981" actId="47"/>
        <pc:sldMkLst>
          <pc:docMk/>
          <pc:sldMk cId="2462230835" sldId="293"/>
        </pc:sldMkLst>
        <pc:spChg chg="mod">
          <ac:chgData name="McLoughlin, Neal FOR:EX" userId="3c72fcf7-64b8-43be-85fe-dc4fb3b02dda" providerId="ADAL" clId="{6AF14AA4-87FA-42C5-9F02-D1B06B693292}" dt="2022-07-05T04:57:42.800" v="926" actId="20577"/>
          <ac:spMkLst>
            <pc:docMk/>
            <pc:sldMk cId="2462230835" sldId="293"/>
            <ac:spMk id="7" creationId="{2144C6F6-B317-4E98-A7F6-1D828C886F87}"/>
          </ac:spMkLst>
        </pc:spChg>
        <pc:graphicFrameChg chg="del mod modGraphic">
          <ac:chgData name="McLoughlin, Neal FOR:EX" userId="3c72fcf7-64b8-43be-85fe-dc4fb3b02dda" providerId="ADAL" clId="{6AF14AA4-87FA-42C5-9F02-D1B06B693292}" dt="2022-07-05T05:00:57.148" v="979" actId="21"/>
          <ac:graphicFrameMkLst>
            <pc:docMk/>
            <pc:sldMk cId="2462230835" sldId="293"/>
            <ac:graphicFrameMk id="5" creationId="{99AFDB08-4FB6-41A6-85F4-08D96A2C7B87}"/>
          </ac:graphicFrameMkLst>
        </pc:graphicFrameChg>
      </pc:sldChg>
      <pc:sldChg chg="addSp delSp modSp mod ord">
        <pc:chgData name="McLoughlin, Neal FOR:EX" userId="3c72fcf7-64b8-43be-85fe-dc4fb3b02dda" providerId="ADAL" clId="{6AF14AA4-87FA-42C5-9F02-D1B06B693292}" dt="2022-07-05T15:35:00.236" v="5266" actId="20577"/>
        <pc:sldMkLst>
          <pc:docMk/>
          <pc:sldMk cId="2189147334" sldId="294"/>
        </pc:sldMkLst>
        <pc:spChg chg="del">
          <ac:chgData name="McLoughlin, Neal FOR:EX" userId="3c72fcf7-64b8-43be-85fe-dc4fb3b02dda" providerId="ADAL" clId="{6AF14AA4-87FA-42C5-9F02-D1B06B693292}" dt="2022-07-05T08:09:46.221" v="2497" actId="478"/>
          <ac:spMkLst>
            <pc:docMk/>
            <pc:sldMk cId="2189147334" sldId="294"/>
            <ac:spMk id="2" creationId="{656D5772-987B-482D-8B27-E57DBF64A10C}"/>
          </ac:spMkLst>
        </pc:spChg>
        <pc:spChg chg="del">
          <ac:chgData name="McLoughlin, Neal FOR:EX" userId="3c72fcf7-64b8-43be-85fe-dc4fb3b02dda" providerId="ADAL" clId="{6AF14AA4-87FA-42C5-9F02-D1B06B693292}" dt="2022-07-05T08:09:51.761" v="2499" actId="478"/>
          <ac:spMkLst>
            <pc:docMk/>
            <pc:sldMk cId="2189147334" sldId="294"/>
            <ac:spMk id="4" creationId="{5EF5B0F3-009A-44F4-99F9-7588310E8B83}"/>
          </ac:spMkLst>
        </pc:spChg>
        <pc:spChg chg="add del mod">
          <ac:chgData name="McLoughlin, Neal FOR:EX" userId="3c72fcf7-64b8-43be-85fe-dc4fb3b02dda" providerId="ADAL" clId="{6AF14AA4-87FA-42C5-9F02-D1B06B693292}" dt="2022-07-05T08:09:48.438" v="2498" actId="478"/>
          <ac:spMkLst>
            <pc:docMk/>
            <pc:sldMk cId="2189147334" sldId="294"/>
            <ac:spMk id="11" creationId="{652B2B06-C293-D91B-4E6B-D4DFEE82BC16}"/>
          </ac:spMkLst>
        </pc:spChg>
        <pc:spChg chg="add del mod">
          <ac:chgData name="McLoughlin, Neal FOR:EX" userId="3c72fcf7-64b8-43be-85fe-dc4fb3b02dda" providerId="ADAL" clId="{6AF14AA4-87FA-42C5-9F02-D1B06B693292}" dt="2022-07-05T08:09:53.619" v="2500" actId="478"/>
          <ac:spMkLst>
            <pc:docMk/>
            <pc:sldMk cId="2189147334" sldId="294"/>
            <ac:spMk id="13" creationId="{4424F7D0-4CEA-08D9-E534-5A2E97588BB5}"/>
          </ac:spMkLst>
        </pc:spChg>
        <pc:graphicFrameChg chg="del">
          <ac:chgData name="McLoughlin, Neal FOR:EX" userId="3c72fcf7-64b8-43be-85fe-dc4fb3b02dda" providerId="ADAL" clId="{6AF14AA4-87FA-42C5-9F02-D1B06B693292}" dt="2022-07-05T05:00:51.145" v="978" actId="478"/>
          <ac:graphicFrameMkLst>
            <pc:docMk/>
            <pc:sldMk cId="2189147334" sldId="294"/>
            <ac:graphicFrameMk id="5" creationId="{99AFDB08-4FB6-41A6-85F4-08D96A2C7B87}"/>
          </ac:graphicFrameMkLst>
        </pc:graphicFrameChg>
        <pc:graphicFrameChg chg="add mod modGraphic">
          <ac:chgData name="McLoughlin, Neal FOR:EX" userId="3c72fcf7-64b8-43be-85fe-dc4fb3b02dda" providerId="ADAL" clId="{6AF14AA4-87FA-42C5-9F02-D1B06B693292}" dt="2022-07-05T15:35:00.236" v="5266" actId="20577"/>
          <ac:graphicFrameMkLst>
            <pc:docMk/>
            <pc:sldMk cId="2189147334" sldId="294"/>
            <ac:graphicFrameMk id="8" creationId="{9128DA2C-57C3-21A1-65F5-28363C9544CD}"/>
          </ac:graphicFrameMkLst>
        </pc:graphicFrameChg>
        <pc:picChg chg="add mod">
          <ac:chgData name="McLoughlin, Neal FOR:EX" userId="3c72fcf7-64b8-43be-85fe-dc4fb3b02dda" providerId="ADAL" clId="{6AF14AA4-87FA-42C5-9F02-D1B06B693292}" dt="2022-07-05T08:10:23.577" v="2504" actId="1076"/>
          <ac:picMkLst>
            <pc:docMk/>
            <pc:sldMk cId="2189147334" sldId="294"/>
            <ac:picMk id="9" creationId="{77AF4C48-2E30-1A1C-4EE9-DAC2329C3425}"/>
          </ac:picMkLst>
        </pc:picChg>
      </pc:sldChg>
      <pc:sldChg chg="delSp add del mod">
        <pc:chgData name="McLoughlin, Neal FOR:EX" userId="3c72fcf7-64b8-43be-85fe-dc4fb3b02dda" providerId="ADAL" clId="{6AF14AA4-87FA-42C5-9F02-D1B06B693292}" dt="2022-07-05T15:34:04.452" v="5255" actId="47"/>
        <pc:sldMkLst>
          <pc:docMk/>
          <pc:sldMk cId="1944338742" sldId="295"/>
        </pc:sldMkLst>
        <pc:picChg chg="del">
          <ac:chgData name="McLoughlin, Neal FOR:EX" userId="3c72fcf7-64b8-43be-85fe-dc4fb3b02dda" providerId="ADAL" clId="{6AF14AA4-87FA-42C5-9F02-D1B06B693292}" dt="2022-07-05T07:35:24.042" v="1739" actId="478"/>
          <ac:picMkLst>
            <pc:docMk/>
            <pc:sldMk cId="1944338742" sldId="295"/>
            <ac:picMk id="7" creationId="{A3ED0DB3-1947-EAF9-FEF8-5110B8060D41}"/>
          </ac:picMkLst>
        </pc:picChg>
      </pc:sldChg>
      <pc:sldChg chg="addSp delSp modSp mod ord modClrScheme chgLayout">
        <pc:chgData name="McLoughlin, Neal FOR:EX" userId="3c72fcf7-64b8-43be-85fe-dc4fb3b02dda" providerId="ADAL" clId="{6AF14AA4-87FA-42C5-9F02-D1B06B693292}" dt="2022-07-05T08:40:37.981" v="2665"/>
        <pc:sldMkLst>
          <pc:docMk/>
          <pc:sldMk cId="3939521183" sldId="296"/>
        </pc:sldMkLst>
        <pc:spChg chg="mod ord">
          <ac:chgData name="McLoughlin, Neal FOR:EX" userId="3c72fcf7-64b8-43be-85fe-dc4fb3b02dda" providerId="ADAL" clId="{6AF14AA4-87FA-42C5-9F02-D1B06B693292}" dt="2022-07-05T08:15:52.500" v="2529" actId="122"/>
          <ac:spMkLst>
            <pc:docMk/>
            <pc:sldMk cId="3939521183" sldId="296"/>
            <ac:spMk id="2" creationId="{B54DE241-1305-4579-A808-554CF6A73E43}"/>
          </ac:spMkLst>
        </pc:spChg>
        <pc:spChg chg="mod ord">
          <ac:chgData name="McLoughlin, Neal FOR:EX" userId="3c72fcf7-64b8-43be-85fe-dc4fb3b02dda" providerId="ADAL" clId="{6AF14AA4-87FA-42C5-9F02-D1B06B693292}" dt="2022-07-05T08:14:33.070" v="2516" actId="700"/>
          <ac:spMkLst>
            <pc:docMk/>
            <pc:sldMk cId="3939521183" sldId="296"/>
            <ac:spMk id="3" creationId="{B113AFC1-E345-480C-B02A-EA1BD6F4A788}"/>
          </ac:spMkLst>
        </pc:spChg>
        <pc:spChg chg="mod ord">
          <ac:chgData name="McLoughlin, Neal FOR:EX" userId="3c72fcf7-64b8-43be-85fe-dc4fb3b02dda" providerId="ADAL" clId="{6AF14AA4-87FA-42C5-9F02-D1B06B693292}" dt="2022-07-05T08:14:33.070" v="2516" actId="700"/>
          <ac:spMkLst>
            <pc:docMk/>
            <pc:sldMk cId="3939521183" sldId="296"/>
            <ac:spMk id="4" creationId="{77E33F68-D995-44D5-BC1A-D6B5FB38F799}"/>
          </ac:spMkLst>
        </pc:spChg>
        <pc:spChg chg="del mod ord">
          <ac:chgData name="McLoughlin, Neal FOR:EX" userId="3c72fcf7-64b8-43be-85fe-dc4fb3b02dda" providerId="ADAL" clId="{6AF14AA4-87FA-42C5-9F02-D1B06B693292}" dt="2022-07-05T08:15:14.536" v="2520" actId="478"/>
          <ac:spMkLst>
            <pc:docMk/>
            <pc:sldMk cId="3939521183" sldId="296"/>
            <ac:spMk id="5" creationId="{6CF25E81-4512-417B-B8FE-F2685C0F0B92}"/>
          </ac:spMkLst>
        </pc:spChg>
        <pc:spChg chg="del mod ord">
          <ac:chgData name="McLoughlin, Neal FOR:EX" userId="3c72fcf7-64b8-43be-85fe-dc4fb3b02dda" providerId="ADAL" clId="{6AF14AA4-87FA-42C5-9F02-D1B06B693292}" dt="2022-07-05T08:15:18.120" v="2522" actId="478"/>
          <ac:spMkLst>
            <pc:docMk/>
            <pc:sldMk cId="3939521183" sldId="296"/>
            <ac:spMk id="6" creationId="{18FAF1A6-0189-438E-8888-92F4644B08CB}"/>
          </ac:spMkLst>
        </pc:spChg>
        <pc:spChg chg="add del mod ord">
          <ac:chgData name="McLoughlin, Neal FOR:EX" userId="3c72fcf7-64b8-43be-85fe-dc4fb3b02dda" providerId="ADAL" clId="{6AF14AA4-87FA-42C5-9F02-D1B06B693292}" dt="2022-07-05T08:14:33.070" v="2516" actId="700"/>
          <ac:spMkLst>
            <pc:docMk/>
            <pc:sldMk cId="3939521183" sldId="296"/>
            <ac:spMk id="7" creationId="{C7FC7741-F94E-24D8-BEC5-46D0DF56F9EA}"/>
          </ac:spMkLst>
        </pc:spChg>
        <pc:spChg chg="add del mod">
          <ac:chgData name="McLoughlin, Neal FOR:EX" userId="3c72fcf7-64b8-43be-85fe-dc4fb3b02dda" providerId="ADAL" clId="{6AF14AA4-87FA-42C5-9F02-D1B06B693292}" dt="2022-07-05T08:15:16.203" v="2521" actId="478"/>
          <ac:spMkLst>
            <pc:docMk/>
            <pc:sldMk cId="3939521183" sldId="296"/>
            <ac:spMk id="9" creationId="{79F6C83E-680B-42F6-3754-4A8B828E7D34}"/>
          </ac:spMkLst>
        </pc:spChg>
        <pc:spChg chg="add del mod">
          <ac:chgData name="McLoughlin, Neal FOR:EX" userId="3c72fcf7-64b8-43be-85fe-dc4fb3b02dda" providerId="ADAL" clId="{6AF14AA4-87FA-42C5-9F02-D1B06B693292}" dt="2022-07-05T08:15:20.205" v="2523" actId="478"/>
          <ac:spMkLst>
            <pc:docMk/>
            <pc:sldMk cId="3939521183" sldId="296"/>
            <ac:spMk id="11" creationId="{C46A47DC-260E-5618-506A-542578D7191C}"/>
          </ac:spMkLst>
        </pc:spChg>
        <pc:picChg chg="add mod">
          <ac:chgData name="McLoughlin, Neal FOR:EX" userId="3c72fcf7-64b8-43be-85fe-dc4fb3b02dda" providerId="ADAL" clId="{6AF14AA4-87FA-42C5-9F02-D1B06B693292}" dt="2022-07-05T08:15:48.946" v="2528" actId="1076"/>
          <ac:picMkLst>
            <pc:docMk/>
            <pc:sldMk cId="3939521183" sldId="296"/>
            <ac:picMk id="12" creationId="{3F5621E6-B3B7-0D9D-A63E-111B153AAADD}"/>
          </ac:picMkLst>
        </pc:picChg>
        <pc:picChg chg="del">
          <ac:chgData name="McLoughlin, Neal FOR:EX" userId="3c72fcf7-64b8-43be-85fe-dc4fb3b02dda" providerId="ADAL" clId="{6AF14AA4-87FA-42C5-9F02-D1B06B693292}" dt="2022-07-05T08:19:54.500" v="2532"/>
          <ac:picMkLst>
            <pc:docMk/>
            <pc:sldMk cId="3939521183" sldId="296"/>
            <ac:picMk id="13" creationId="{99FE7727-E860-B73E-0B19-1F360CA04D57}"/>
          </ac:picMkLst>
        </pc:picChg>
      </pc:sldChg>
      <pc:sldChg chg="addSp delSp modSp mod ord">
        <pc:chgData name="McLoughlin, Neal FOR:EX" userId="3c72fcf7-64b8-43be-85fe-dc4fb3b02dda" providerId="ADAL" clId="{6AF14AA4-87FA-42C5-9F02-D1B06B693292}" dt="2022-07-05T08:30:46.709" v="2645"/>
        <pc:sldMkLst>
          <pc:docMk/>
          <pc:sldMk cId="3022121641" sldId="297"/>
        </pc:sldMkLst>
        <pc:spChg chg="del">
          <ac:chgData name="McLoughlin, Neal FOR:EX" userId="3c72fcf7-64b8-43be-85fe-dc4fb3b02dda" providerId="ADAL" clId="{6AF14AA4-87FA-42C5-9F02-D1B06B693292}" dt="2022-07-05T08:27:24.751" v="2577" actId="478"/>
          <ac:spMkLst>
            <pc:docMk/>
            <pc:sldMk cId="3022121641" sldId="297"/>
            <ac:spMk id="2" creationId="{B54DE241-1305-4579-A808-554CF6A73E43}"/>
          </ac:spMkLst>
        </pc:spChg>
        <pc:spChg chg="del">
          <ac:chgData name="McLoughlin, Neal FOR:EX" userId="3c72fcf7-64b8-43be-85fe-dc4fb3b02dda" providerId="ADAL" clId="{6AF14AA4-87FA-42C5-9F02-D1B06B693292}" dt="2022-07-05T08:27:31.958" v="2579" actId="478"/>
          <ac:spMkLst>
            <pc:docMk/>
            <pc:sldMk cId="3022121641" sldId="297"/>
            <ac:spMk id="5" creationId="{6CF25E81-4512-417B-B8FE-F2685C0F0B92}"/>
          </ac:spMkLst>
        </pc:spChg>
        <pc:spChg chg="del">
          <ac:chgData name="McLoughlin, Neal FOR:EX" userId="3c72fcf7-64b8-43be-85fe-dc4fb3b02dda" providerId="ADAL" clId="{6AF14AA4-87FA-42C5-9F02-D1B06B693292}" dt="2022-07-05T08:27:39.650" v="2581" actId="478"/>
          <ac:spMkLst>
            <pc:docMk/>
            <pc:sldMk cId="3022121641" sldId="297"/>
            <ac:spMk id="6" creationId="{18FAF1A6-0189-438E-8888-92F4644B08CB}"/>
          </ac:spMkLst>
        </pc:spChg>
        <pc:spChg chg="add del mod">
          <ac:chgData name="McLoughlin, Neal FOR:EX" userId="3c72fcf7-64b8-43be-85fe-dc4fb3b02dda" providerId="ADAL" clId="{6AF14AA4-87FA-42C5-9F02-D1B06B693292}" dt="2022-07-05T08:27:29.659" v="2578" actId="478"/>
          <ac:spMkLst>
            <pc:docMk/>
            <pc:sldMk cId="3022121641" sldId="297"/>
            <ac:spMk id="10" creationId="{588E7EFB-8479-E9F1-4D95-F9659F481454}"/>
          </ac:spMkLst>
        </pc:spChg>
        <pc:spChg chg="add del mod">
          <ac:chgData name="McLoughlin, Neal FOR:EX" userId="3c72fcf7-64b8-43be-85fe-dc4fb3b02dda" providerId="ADAL" clId="{6AF14AA4-87FA-42C5-9F02-D1B06B693292}" dt="2022-07-05T08:27:37.288" v="2580" actId="478"/>
          <ac:spMkLst>
            <pc:docMk/>
            <pc:sldMk cId="3022121641" sldId="297"/>
            <ac:spMk id="12" creationId="{3B1BA93A-4A4C-FF81-E2F5-904FEABA705A}"/>
          </ac:spMkLst>
        </pc:spChg>
        <pc:spChg chg="add del mod">
          <ac:chgData name="McLoughlin, Neal FOR:EX" userId="3c72fcf7-64b8-43be-85fe-dc4fb3b02dda" providerId="ADAL" clId="{6AF14AA4-87FA-42C5-9F02-D1B06B693292}" dt="2022-07-05T08:27:46.354" v="2582" actId="478"/>
          <ac:spMkLst>
            <pc:docMk/>
            <pc:sldMk cId="3022121641" sldId="297"/>
            <ac:spMk id="14" creationId="{4010DAE1-F9E9-6402-BF57-0D55DD9E41AA}"/>
          </ac:spMkLst>
        </pc:spChg>
        <pc:picChg chg="add mod ord">
          <ac:chgData name="McLoughlin, Neal FOR:EX" userId="3c72fcf7-64b8-43be-85fe-dc4fb3b02dda" providerId="ADAL" clId="{6AF14AA4-87FA-42C5-9F02-D1B06B693292}" dt="2022-07-05T08:24:20.091" v="2568" actId="14100"/>
          <ac:picMkLst>
            <pc:docMk/>
            <pc:sldMk cId="3022121641" sldId="297"/>
            <ac:picMk id="8" creationId="{A54A1D03-CEEA-298A-4A55-7AFD0BD91FBA}"/>
          </ac:picMkLst>
        </pc:picChg>
      </pc:sldChg>
      <pc:sldChg chg="new del">
        <pc:chgData name="McLoughlin, Neal FOR:EX" userId="3c72fcf7-64b8-43be-85fe-dc4fb3b02dda" providerId="ADAL" clId="{6AF14AA4-87FA-42C5-9F02-D1B06B693292}" dt="2022-07-05T08:18:49.739" v="2531" actId="680"/>
        <pc:sldMkLst>
          <pc:docMk/>
          <pc:sldMk cId="3635833548" sldId="297"/>
        </pc:sldMkLst>
      </pc:sldChg>
      <pc:sldChg chg="addSp delSp modSp add mod">
        <pc:chgData name="McLoughlin, Neal FOR:EX" userId="3c72fcf7-64b8-43be-85fe-dc4fb3b02dda" providerId="ADAL" clId="{6AF14AA4-87FA-42C5-9F02-D1B06B693292}" dt="2022-07-05T08:25:18.738" v="2576" actId="478"/>
        <pc:sldMkLst>
          <pc:docMk/>
          <pc:sldMk cId="3409610294" sldId="298"/>
        </pc:sldMkLst>
        <pc:spChg chg="del">
          <ac:chgData name="McLoughlin, Neal FOR:EX" userId="3c72fcf7-64b8-43be-85fe-dc4fb3b02dda" providerId="ADAL" clId="{6AF14AA4-87FA-42C5-9F02-D1B06B693292}" dt="2022-07-05T08:23:49.624" v="2560" actId="478"/>
          <ac:spMkLst>
            <pc:docMk/>
            <pc:sldMk cId="3409610294" sldId="298"/>
            <ac:spMk id="2" creationId="{B54DE241-1305-4579-A808-554CF6A73E43}"/>
          </ac:spMkLst>
        </pc:spChg>
        <pc:spChg chg="del">
          <ac:chgData name="McLoughlin, Neal FOR:EX" userId="3c72fcf7-64b8-43be-85fe-dc4fb3b02dda" providerId="ADAL" clId="{6AF14AA4-87FA-42C5-9F02-D1B06B693292}" dt="2022-07-05T08:25:04.208" v="2571" actId="478"/>
          <ac:spMkLst>
            <pc:docMk/>
            <pc:sldMk cId="3409610294" sldId="298"/>
            <ac:spMk id="5" creationId="{6CF25E81-4512-417B-B8FE-F2685C0F0B92}"/>
          </ac:spMkLst>
        </pc:spChg>
        <pc:spChg chg="del">
          <ac:chgData name="McLoughlin, Neal FOR:EX" userId="3c72fcf7-64b8-43be-85fe-dc4fb3b02dda" providerId="ADAL" clId="{6AF14AA4-87FA-42C5-9F02-D1B06B693292}" dt="2022-07-05T08:25:16.617" v="2575" actId="478"/>
          <ac:spMkLst>
            <pc:docMk/>
            <pc:sldMk cId="3409610294" sldId="298"/>
            <ac:spMk id="6" creationId="{18FAF1A6-0189-438E-8888-92F4644B08CB}"/>
          </ac:spMkLst>
        </pc:spChg>
        <pc:spChg chg="add del mod">
          <ac:chgData name="McLoughlin, Neal FOR:EX" userId="3c72fcf7-64b8-43be-85fe-dc4fb3b02dda" providerId="ADAL" clId="{6AF14AA4-87FA-42C5-9F02-D1B06B693292}" dt="2022-07-05T08:25:01.706" v="2570" actId="478"/>
          <ac:spMkLst>
            <pc:docMk/>
            <pc:sldMk cId="3409610294" sldId="298"/>
            <ac:spMk id="11" creationId="{44B8C983-3A07-AB63-EE41-941DB83998C3}"/>
          </ac:spMkLst>
        </pc:spChg>
        <pc:spChg chg="add del mod">
          <ac:chgData name="McLoughlin, Neal FOR:EX" userId="3c72fcf7-64b8-43be-85fe-dc4fb3b02dda" providerId="ADAL" clId="{6AF14AA4-87FA-42C5-9F02-D1B06B693292}" dt="2022-07-05T08:25:14.204" v="2574" actId="478"/>
          <ac:spMkLst>
            <pc:docMk/>
            <pc:sldMk cId="3409610294" sldId="298"/>
            <ac:spMk id="13" creationId="{6A2CC1B7-C6B3-A0D7-160C-BA0DC142F613}"/>
          </ac:spMkLst>
        </pc:spChg>
        <pc:spChg chg="add del mod">
          <ac:chgData name="McLoughlin, Neal FOR:EX" userId="3c72fcf7-64b8-43be-85fe-dc4fb3b02dda" providerId="ADAL" clId="{6AF14AA4-87FA-42C5-9F02-D1B06B693292}" dt="2022-07-05T08:25:18.738" v="2576" actId="478"/>
          <ac:spMkLst>
            <pc:docMk/>
            <pc:sldMk cId="3409610294" sldId="298"/>
            <ac:spMk id="15" creationId="{2EE8CEDC-0DF3-EA38-0442-3D2A314BC09D}"/>
          </ac:spMkLst>
        </pc:spChg>
        <pc:picChg chg="del">
          <ac:chgData name="McLoughlin, Neal FOR:EX" userId="3c72fcf7-64b8-43be-85fe-dc4fb3b02dda" providerId="ADAL" clId="{6AF14AA4-87FA-42C5-9F02-D1B06B693292}" dt="2022-07-05T08:22:32.223" v="2540" actId="478"/>
          <ac:picMkLst>
            <pc:docMk/>
            <pc:sldMk cId="3409610294" sldId="298"/>
            <ac:picMk id="8" creationId="{A54A1D03-CEEA-298A-4A55-7AFD0BD91FBA}"/>
          </ac:picMkLst>
        </pc:picChg>
        <pc:picChg chg="add del mod ord">
          <ac:chgData name="McLoughlin, Neal FOR:EX" userId="3c72fcf7-64b8-43be-85fe-dc4fb3b02dda" providerId="ADAL" clId="{6AF14AA4-87FA-42C5-9F02-D1B06B693292}" dt="2022-07-05T08:25:10.149" v="2573" actId="478"/>
          <ac:picMkLst>
            <pc:docMk/>
            <pc:sldMk cId="3409610294" sldId="298"/>
            <ac:picMk id="9" creationId="{63E9E6ED-5A4F-D768-636A-8179608FAC8C}"/>
          </ac:picMkLst>
        </pc:picChg>
      </pc:sldChg>
      <pc:sldChg chg="addSp delSp modSp mod">
        <pc:chgData name="McLoughlin, Neal FOR:EX" userId="3c72fcf7-64b8-43be-85fe-dc4fb3b02dda" providerId="ADAL" clId="{6AF14AA4-87FA-42C5-9F02-D1B06B693292}" dt="2022-07-05T15:22:37.770" v="4967" actId="20577"/>
        <pc:sldMkLst>
          <pc:docMk/>
          <pc:sldMk cId="1534942217" sldId="299"/>
        </pc:sldMkLst>
        <pc:spChg chg="add del mod">
          <ac:chgData name="McLoughlin, Neal FOR:EX" userId="3c72fcf7-64b8-43be-85fe-dc4fb3b02dda" providerId="ADAL" clId="{6AF14AA4-87FA-42C5-9F02-D1B06B693292}" dt="2022-07-05T09:14:41.439" v="3345" actId="22"/>
          <ac:spMkLst>
            <pc:docMk/>
            <pc:sldMk cId="1534942217" sldId="299"/>
            <ac:spMk id="3" creationId="{18BB4A87-2D28-F0C0-C526-F1B9BB38EF9F}"/>
          </ac:spMkLst>
        </pc:spChg>
        <pc:spChg chg="add del mod">
          <ac:chgData name="McLoughlin, Neal FOR:EX" userId="3c72fcf7-64b8-43be-85fe-dc4fb3b02dda" providerId="ADAL" clId="{6AF14AA4-87FA-42C5-9F02-D1B06B693292}" dt="2022-07-05T15:08:06.003" v="4535" actId="22"/>
          <ac:spMkLst>
            <pc:docMk/>
            <pc:sldMk cId="1534942217" sldId="299"/>
            <ac:spMk id="3" creationId="{9C8C7EEC-C433-50F0-E036-852698F87B92}"/>
          </ac:spMkLst>
        </pc:spChg>
        <pc:spChg chg="mod">
          <ac:chgData name="McLoughlin, Neal FOR:EX" userId="3c72fcf7-64b8-43be-85fe-dc4fb3b02dda" providerId="ADAL" clId="{6AF14AA4-87FA-42C5-9F02-D1B06B693292}" dt="2022-07-05T15:22:37.770" v="4967" actId="20577"/>
          <ac:spMkLst>
            <pc:docMk/>
            <pc:sldMk cId="1534942217" sldId="299"/>
            <ac:spMk id="6" creationId="{B7672B5E-48EE-4AB6-8252-20EBB1618510}"/>
          </ac:spMkLst>
        </pc:spChg>
        <pc:spChg chg="mod">
          <ac:chgData name="McLoughlin, Neal FOR:EX" userId="3c72fcf7-64b8-43be-85fe-dc4fb3b02dda" providerId="ADAL" clId="{6AF14AA4-87FA-42C5-9F02-D1B06B693292}" dt="2022-07-05T09:25:06.908" v="3396" actId="20577"/>
          <ac:spMkLst>
            <pc:docMk/>
            <pc:sldMk cId="1534942217" sldId="299"/>
            <ac:spMk id="13" creationId="{FC95D79B-06A2-450D-A960-A8B597E8F879}"/>
          </ac:spMkLst>
        </pc:spChg>
        <pc:spChg chg="add del">
          <ac:chgData name="McLoughlin, Neal FOR:EX" userId="3c72fcf7-64b8-43be-85fe-dc4fb3b02dda" providerId="ADAL" clId="{6AF14AA4-87FA-42C5-9F02-D1B06B693292}" dt="2022-07-05T15:08:54.132" v="4539" actId="478"/>
          <ac:spMkLst>
            <pc:docMk/>
            <pc:sldMk cId="1534942217" sldId="299"/>
            <ac:spMk id="15" creationId="{8A56FBE4-290B-F848-FB9C-C72E395FBB29}"/>
          </ac:spMkLst>
        </pc:spChg>
        <pc:spChg chg="add del">
          <ac:chgData name="McLoughlin, Neal FOR:EX" userId="3c72fcf7-64b8-43be-85fe-dc4fb3b02dda" providerId="ADAL" clId="{6AF14AA4-87FA-42C5-9F02-D1B06B693292}" dt="2022-07-05T15:09:01.485" v="4541" actId="478"/>
          <ac:spMkLst>
            <pc:docMk/>
            <pc:sldMk cId="1534942217" sldId="299"/>
            <ac:spMk id="16" creationId="{AFBE4E16-EFBC-3F3A-78D2-EFF67D3607BA}"/>
          </ac:spMkLst>
        </pc:spChg>
        <pc:spChg chg="add del">
          <ac:chgData name="McLoughlin, Neal FOR:EX" userId="3c72fcf7-64b8-43be-85fe-dc4fb3b02dda" providerId="ADAL" clId="{6AF14AA4-87FA-42C5-9F02-D1B06B693292}" dt="2022-07-05T15:09:26.805" v="4543" actId="478"/>
          <ac:spMkLst>
            <pc:docMk/>
            <pc:sldMk cId="1534942217" sldId="299"/>
            <ac:spMk id="17" creationId="{299662A5-F6BE-D835-ED86-5F6E3F4833B0}"/>
          </ac:spMkLst>
        </pc:spChg>
        <pc:spChg chg="add mod">
          <ac:chgData name="McLoughlin, Neal FOR:EX" userId="3c72fcf7-64b8-43be-85fe-dc4fb3b02dda" providerId="ADAL" clId="{6AF14AA4-87FA-42C5-9F02-D1B06B693292}" dt="2022-07-05T15:10:05.018" v="4546" actId="1582"/>
          <ac:spMkLst>
            <pc:docMk/>
            <pc:sldMk cId="1534942217" sldId="299"/>
            <ac:spMk id="18" creationId="{FDA43EC8-5483-500A-95BB-D2560FF3D927}"/>
          </ac:spMkLst>
        </pc:spChg>
        <pc:spChg chg="add del">
          <ac:chgData name="McLoughlin, Neal FOR:EX" userId="3c72fcf7-64b8-43be-85fe-dc4fb3b02dda" providerId="ADAL" clId="{6AF14AA4-87FA-42C5-9F02-D1B06B693292}" dt="2022-07-05T15:10:38.387" v="4548" actId="478"/>
          <ac:spMkLst>
            <pc:docMk/>
            <pc:sldMk cId="1534942217" sldId="299"/>
            <ac:spMk id="19" creationId="{E9999D25-E1FB-DC02-F21C-715DBA75017A}"/>
          </ac:spMkLst>
        </pc:spChg>
        <pc:spChg chg="add mod">
          <ac:chgData name="McLoughlin, Neal FOR:EX" userId="3c72fcf7-64b8-43be-85fe-dc4fb3b02dda" providerId="ADAL" clId="{6AF14AA4-87FA-42C5-9F02-D1B06B693292}" dt="2022-07-05T15:11:08.908" v="4551" actId="1582"/>
          <ac:spMkLst>
            <pc:docMk/>
            <pc:sldMk cId="1534942217" sldId="299"/>
            <ac:spMk id="20" creationId="{752A58D3-7894-6DA5-084D-C48AF9E9E90F}"/>
          </ac:spMkLst>
        </pc:spChg>
        <pc:picChg chg="del">
          <ac:chgData name="McLoughlin, Neal FOR:EX" userId="3c72fcf7-64b8-43be-85fe-dc4fb3b02dda" providerId="ADAL" clId="{6AF14AA4-87FA-42C5-9F02-D1B06B693292}" dt="2022-07-05T09:14:38.538" v="3344" actId="478"/>
          <ac:picMkLst>
            <pc:docMk/>
            <pc:sldMk cId="1534942217" sldId="299"/>
            <ac:picMk id="8" creationId="{7B4B3269-A10C-4101-B55A-60115EDFB454}"/>
          </ac:picMkLst>
        </pc:picChg>
        <pc:picChg chg="add del mod ord modCrop">
          <ac:chgData name="McLoughlin, Neal FOR:EX" userId="3c72fcf7-64b8-43be-85fe-dc4fb3b02dda" providerId="ADAL" clId="{6AF14AA4-87FA-42C5-9F02-D1B06B693292}" dt="2022-07-05T15:07:41.544" v="4528" actId="22"/>
          <ac:picMkLst>
            <pc:docMk/>
            <pc:sldMk cId="1534942217" sldId="299"/>
            <ac:picMk id="8" creationId="{FC003902-AF6D-B5FA-045B-A37C7C2D6520}"/>
          </ac:picMkLst>
        </pc:picChg>
        <pc:picChg chg="add del mod ord modCrop">
          <ac:chgData name="McLoughlin, Neal FOR:EX" userId="3c72fcf7-64b8-43be-85fe-dc4fb3b02dda" providerId="ADAL" clId="{6AF14AA4-87FA-42C5-9F02-D1B06B693292}" dt="2022-07-05T15:07:34.906" v="4526" actId="478"/>
          <ac:picMkLst>
            <pc:docMk/>
            <pc:sldMk cId="1534942217" sldId="299"/>
            <ac:picMk id="9" creationId="{7E9FFBD4-0393-3930-C79C-37548F171C88}"/>
          </ac:picMkLst>
        </pc:picChg>
        <pc:picChg chg="add del mod ord modCrop">
          <ac:chgData name="McLoughlin, Neal FOR:EX" userId="3c72fcf7-64b8-43be-85fe-dc4fb3b02dda" providerId="ADAL" clId="{6AF14AA4-87FA-42C5-9F02-D1B06B693292}" dt="2022-07-05T15:08:01.397" v="4533" actId="22"/>
          <ac:picMkLst>
            <pc:docMk/>
            <pc:sldMk cId="1534942217" sldId="299"/>
            <ac:picMk id="11" creationId="{9D80F7F5-6B7B-6DFF-AF39-6D39E6E9C118}"/>
          </ac:picMkLst>
        </pc:picChg>
        <pc:picChg chg="add mod ord modCrop">
          <ac:chgData name="McLoughlin, Neal FOR:EX" userId="3c72fcf7-64b8-43be-85fe-dc4fb3b02dda" providerId="ADAL" clId="{6AF14AA4-87FA-42C5-9F02-D1B06B693292}" dt="2022-07-05T15:08:31.657" v="4537" actId="14100"/>
          <ac:picMkLst>
            <pc:docMk/>
            <pc:sldMk cId="1534942217" sldId="299"/>
            <ac:picMk id="14" creationId="{3D6BF938-6A92-4BAE-0C9F-629C8B018E51}"/>
          </ac:picMkLst>
        </pc:picChg>
        <pc:cxnChg chg="add mod">
          <ac:chgData name="McLoughlin, Neal FOR:EX" userId="3c72fcf7-64b8-43be-85fe-dc4fb3b02dda" providerId="ADAL" clId="{6AF14AA4-87FA-42C5-9F02-D1B06B693292}" dt="2022-07-05T15:12:34.338" v="4556" actId="693"/>
          <ac:cxnSpMkLst>
            <pc:docMk/>
            <pc:sldMk cId="1534942217" sldId="299"/>
            <ac:cxnSpMk id="22" creationId="{546BF76E-6D1A-DFAF-FBAC-E1BE107D78ED}"/>
          </ac:cxnSpMkLst>
        </pc:cxnChg>
        <pc:cxnChg chg="add mod">
          <ac:chgData name="McLoughlin, Neal FOR:EX" userId="3c72fcf7-64b8-43be-85fe-dc4fb3b02dda" providerId="ADAL" clId="{6AF14AA4-87FA-42C5-9F02-D1B06B693292}" dt="2022-07-05T15:14:26.026" v="4581" actId="1035"/>
          <ac:cxnSpMkLst>
            <pc:docMk/>
            <pc:sldMk cId="1534942217" sldId="299"/>
            <ac:cxnSpMk id="25" creationId="{F59BA249-0573-252C-1BD9-F6538447EAD5}"/>
          </ac:cxnSpMkLst>
        </pc:cxnChg>
        <pc:cxnChg chg="add mod">
          <ac:chgData name="McLoughlin, Neal FOR:EX" userId="3c72fcf7-64b8-43be-85fe-dc4fb3b02dda" providerId="ADAL" clId="{6AF14AA4-87FA-42C5-9F02-D1B06B693292}" dt="2022-07-05T15:14:17.510" v="4577" actId="1035"/>
          <ac:cxnSpMkLst>
            <pc:docMk/>
            <pc:sldMk cId="1534942217" sldId="299"/>
            <ac:cxnSpMk id="28" creationId="{089AB40E-AE5B-CEF5-5D10-1B3885A4008E}"/>
          </ac:cxnSpMkLst>
        </pc:cxnChg>
      </pc:sldChg>
      <pc:sldChg chg="addSp delSp modSp add mod ord">
        <pc:chgData name="McLoughlin, Neal FOR:EX" userId="3c72fcf7-64b8-43be-85fe-dc4fb3b02dda" providerId="ADAL" clId="{6AF14AA4-87FA-42C5-9F02-D1B06B693292}" dt="2022-07-05T08:33:37.019" v="2656" actId="14100"/>
        <pc:sldMkLst>
          <pc:docMk/>
          <pc:sldMk cId="3825252488" sldId="300"/>
        </pc:sldMkLst>
        <pc:picChg chg="add del mod">
          <ac:chgData name="McLoughlin, Neal FOR:EX" userId="3c72fcf7-64b8-43be-85fe-dc4fb3b02dda" providerId="ADAL" clId="{6AF14AA4-87FA-42C5-9F02-D1B06B693292}" dt="2022-07-05T08:33:00.063" v="2648" actId="478"/>
          <ac:picMkLst>
            <pc:docMk/>
            <pc:sldMk cId="3825252488" sldId="300"/>
            <ac:picMk id="5" creationId="{7416E80E-C780-627B-6E6E-EFBD9C25ED64}"/>
          </ac:picMkLst>
        </pc:picChg>
        <pc:picChg chg="add mod">
          <ac:chgData name="McLoughlin, Neal FOR:EX" userId="3c72fcf7-64b8-43be-85fe-dc4fb3b02dda" providerId="ADAL" clId="{6AF14AA4-87FA-42C5-9F02-D1B06B693292}" dt="2022-07-05T08:33:37.019" v="2656" actId="14100"/>
          <ac:picMkLst>
            <pc:docMk/>
            <pc:sldMk cId="3825252488" sldId="300"/>
            <ac:picMk id="7" creationId="{6E246F53-63F4-A956-E8BF-C559C20497AB}"/>
          </ac:picMkLst>
        </pc:picChg>
        <pc:picChg chg="del">
          <ac:chgData name="McLoughlin, Neal FOR:EX" userId="3c72fcf7-64b8-43be-85fe-dc4fb3b02dda" providerId="ADAL" clId="{6AF14AA4-87FA-42C5-9F02-D1B06B693292}" dt="2022-07-05T08:28:45.011" v="2584" actId="478"/>
          <ac:picMkLst>
            <pc:docMk/>
            <pc:sldMk cId="3825252488" sldId="300"/>
            <ac:picMk id="9" creationId="{63E9E6ED-5A4F-D768-636A-8179608FAC8C}"/>
          </ac:picMkLst>
        </pc:picChg>
      </pc:sldChg>
      <pc:sldChg chg="addSp delSp modSp add mod">
        <pc:chgData name="McLoughlin, Neal FOR:EX" userId="3c72fcf7-64b8-43be-85fe-dc4fb3b02dda" providerId="ADAL" clId="{6AF14AA4-87FA-42C5-9F02-D1B06B693292}" dt="2022-07-05T08:37:04.155" v="2663" actId="14100"/>
        <pc:sldMkLst>
          <pc:docMk/>
          <pc:sldMk cId="2072539961" sldId="301"/>
        </pc:sldMkLst>
        <pc:picChg chg="add mod">
          <ac:chgData name="McLoughlin, Neal FOR:EX" userId="3c72fcf7-64b8-43be-85fe-dc4fb3b02dda" providerId="ADAL" clId="{6AF14AA4-87FA-42C5-9F02-D1B06B693292}" dt="2022-07-05T08:37:04.155" v="2663" actId="14100"/>
          <ac:picMkLst>
            <pc:docMk/>
            <pc:sldMk cId="2072539961" sldId="301"/>
            <ac:picMk id="5" creationId="{54026EC2-F7FE-ACCF-F66D-1485A4DD7179}"/>
          </ac:picMkLst>
        </pc:picChg>
        <pc:picChg chg="del">
          <ac:chgData name="McLoughlin, Neal FOR:EX" userId="3c72fcf7-64b8-43be-85fe-dc4fb3b02dda" providerId="ADAL" clId="{6AF14AA4-87FA-42C5-9F02-D1B06B693292}" dt="2022-07-05T08:31:05.992" v="2647" actId="478"/>
          <ac:picMkLst>
            <pc:docMk/>
            <pc:sldMk cId="2072539961" sldId="301"/>
            <ac:picMk id="9" creationId="{63E9E6ED-5A4F-D768-636A-8179608FAC8C}"/>
          </ac:picMkLst>
        </pc:picChg>
      </pc:sldChg>
      <pc:sldChg chg="modSp add mod">
        <pc:chgData name="McLoughlin, Neal FOR:EX" userId="3c72fcf7-64b8-43be-85fe-dc4fb3b02dda" providerId="ADAL" clId="{6AF14AA4-87FA-42C5-9F02-D1B06B693292}" dt="2022-07-05T08:59:35.910" v="3135" actId="20577"/>
        <pc:sldMkLst>
          <pc:docMk/>
          <pc:sldMk cId="2684225525" sldId="302"/>
        </pc:sldMkLst>
        <pc:spChg chg="mod">
          <ac:chgData name="McLoughlin, Neal FOR:EX" userId="3c72fcf7-64b8-43be-85fe-dc4fb3b02dda" providerId="ADAL" clId="{6AF14AA4-87FA-42C5-9F02-D1B06B693292}" dt="2022-07-05T08:51:15.379" v="2825" actId="20577"/>
          <ac:spMkLst>
            <pc:docMk/>
            <pc:sldMk cId="2684225525" sldId="302"/>
            <ac:spMk id="3" creationId="{6ECD9D78-1EC4-46BE-9888-92E9E2153E3C}"/>
          </ac:spMkLst>
        </pc:spChg>
        <pc:spChg chg="mod">
          <ac:chgData name="McLoughlin, Neal FOR:EX" userId="3c72fcf7-64b8-43be-85fe-dc4fb3b02dda" providerId="ADAL" clId="{6AF14AA4-87FA-42C5-9F02-D1B06B693292}" dt="2022-07-05T08:59:35.910" v="3135" actId="20577"/>
          <ac:spMkLst>
            <pc:docMk/>
            <pc:sldMk cId="2684225525" sldId="302"/>
            <ac:spMk id="4" creationId="{115113B2-D8ED-4685-AA3B-F8050A602DED}"/>
          </ac:spMkLst>
        </pc:spChg>
        <pc:spChg chg="mod">
          <ac:chgData name="McLoughlin, Neal FOR:EX" userId="3c72fcf7-64b8-43be-85fe-dc4fb3b02dda" providerId="ADAL" clId="{6AF14AA4-87FA-42C5-9F02-D1B06B693292}" dt="2022-07-05T08:43:12.512" v="2739" actId="20577"/>
          <ac:spMkLst>
            <pc:docMk/>
            <pc:sldMk cId="2684225525" sldId="302"/>
            <ac:spMk id="5" creationId="{07CB8E5D-DEC3-46FF-AB9D-5854F6904892}"/>
          </ac:spMkLst>
        </pc:spChg>
      </pc:sldChg>
      <pc:sldChg chg="new del">
        <pc:chgData name="McLoughlin, Neal FOR:EX" userId="3c72fcf7-64b8-43be-85fe-dc4fb3b02dda" providerId="ADAL" clId="{6AF14AA4-87FA-42C5-9F02-D1B06B693292}" dt="2022-07-05T08:34:00.024" v="2658" actId="680"/>
        <pc:sldMkLst>
          <pc:docMk/>
          <pc:sldMk cId="3692267032" sldId="302"/>
        </pc:sldMkLst>
      </pc:sldChg>
      <pc:sldChg chg="addSp delSp modSp add mod">
        <pc:chgData name="McLoughlin, Neal FOR:EX" userId="3c72fcf7-64b8-43be-85fe-dc4fb3b02dda" providerId="ADAL" clId="{6AF14AA4-87FA-42C5-9F02-D1B06B693292}" dt="2022-07-05T14:57:00.005" v="4248" actId="20577"/>
        <pc:sldMkLst>
          <pc:docMk/>
          <pc:sldMk cId="2207095107" sldId="303"/>
        </pc:sldMkLst>
        <pc:spChg chg="add del mod">
          <ac:chgData name="McLoughlin, Neal FOR:EX" userId="3c72fcf7-64b8-43be-85fe-dc4fb3b02dda" providerId="ADAL" clId="{6AF14AA4-87FA-42C5-9F02-D1B06B693292}" dt="2022-07-05T09:24:32.080" v="3357" actId="22"/>
          <ac:spMkLst>
            <pc:docMk/>
            <pc:sldMk cId="2207095107" sldId="303"/>
            <ac:spMk id="3" creationId="{73EBB255-36B3-D476-E003-28372977B9B6}"/>
          </ac:spMkLst>
        </pc:spChg>
        <pc:spChg chg="mod">
          <ac:chgData name="McLoughlin, Neal FOR:EX" userId="3c72fcf7-64b8-43be-85fe-dc4fb3b02dda" providerId="ADAL" clId="{6AF14AA4-87FA-42C5-9F02-D1B06B693292}" dt="2022-07-05T14:57:00.005" v="4248" actId="20577"/>
          <ac:spMkLst>
            <pc:docMk/>
            <pc:sldMk cId="2207095107" sldId="303"/>
            <ac:spMk id="6" creationId="{B7672B5E-48EE-4AB6-8252-20EBB1618510}"/>
          </ac:spMkLst>
        </pc:spChg>
        <pc:spChg chg="mod">
          <ac:chgData name="McLoughlin, Neal FOR:EX" userId="3c72fcf7-64b8-43be-85fe-dc4fb3b02dda" providerId="ADAL" clId="{6AF14AA4-87FA-42C5-9F02-D1B06B693292}" dt="2022-07-05T09:25:32.891" v="3440" actId="20577"/>
          <ac:spMkLst>
            <pc:docMk/>
            <pc:sldMk cId="2207095107" sldId="303"/>
            <ac:spMk id="13" creationId="{FC95D79B-06A2-450D-A960-A8B597E8F879}"/>
          </ac:spMkLst>
        </pc:spChg>
        <pc:picChg chg="del">
          <ac:chgData name="McLoughlin, Neal FOR:EX" userId="3c72fcf7-64b8-43be-85fe-dc4fb3b02dda" providerId="ADAL" clId="{6AF14AA4-87FA-42C5-9F02-D1B06B693292}" dt="2022-07-05T09:23:56.192" v="3346" actId="478"/>
          <ac:picMkLst>
            <pc:docMk/>
            <pc:sldMk cId="2207095107" sldId="303"/>
            <ac:picMk id="8" creationId="{7B4B3269-A10C-4101-B55A-60115EDFB454}"/>
          </ac:picMkLst>
        </pc:picChg>
        <pc:picChg chg="add del mod ord modCrop">
          <ac:chgData name="McLoughlin, Neal FOR:EX" userId="3c72fcf7-64b8-43be-85fe-dc4fb3b02dda" providerId="ADAL" clId="{6AF14AA4-87FA-42C5-9F02-D1B06B693292}" dt="2022-07-05T09:24:10.793" v="3352" actId="22"/>
          <ac:picMkLst>
            <pc:docMk/>
            <pc:sldMk cId="2207095107" sldId="303"/>
            <ac:picMk id="9" creationId="{B50E0460-F202-E3C5-7048-A14F33783C97}"/>
          </ac:picMkLst>
        </pc:picChg>
        <pc:picChg chg="add del mod ord modCrop">
          <ac:chgData name="McLoughlin, Neal FOR:EX" userId="3c72fcf7-64b8-43be-85fe-dc4fb3b02dda" providerId="ADAL" clId="{6AF14AA4-87FA-42C5-9F02-D1B06B693292}" dt="2022-07-05T09:24:26.580" v="3355" actId="22"/>
          <ac:picMkLst>
            <pc:docMk/>
            <pc:sldMk cId="2207095107" sldId="303"/>
            <ac:picMk id="11" creationId="{8B4F648C-D7F4-703F-366E-4FF94AF9580E}"/>
          </ac:picMkLst>
        </pc:picChg>
        <pc:picChg chg="add mod ord modCrop">
          <ac:chgData name="McLoughlin, Neal FOR:EX" userId="3c72fcf7-64b8-43be-85fe-dc4fb3b02dda" providerId="ADAL" clId="{6AF14AA4-87FA-42C5-9F02-D1B06B693292}" dt="2022-07-05T09:24:32.080" v="3357" actId="22"/>
          <ac:picMkLst>
            <pc:docMk/>
            <pc:sldMk cId="2207095107" sldId="303"/>
            <ac:picMk id="14" creationId="{9B56E976-BA4D-BC7E-AFFA-6C17BD91BE5F}"/>
          </ac:picMkLst>
        </pc:picChg>
      </pc:sldChg>
      <pc:sldChg chg="addSp delSp modSp mod ord">
        <pc:chgData name="McLoughlin, Neal FOR:EX" userId="3c72fcf7-64b8-43be-85fe-dc4fb3b02dda" providerId="ADAL" clId="{6AF14AA4-87FA-42C5-9F02-D1B06B693292}" dt="2022-07-05T15:04:50.100" v="4525"/>
        <pc:sldMkLst>
          <pc:docMk/>
          <pc:sldMk cId="715226932" sldId="304"/>
        </pc:sldMkLst>
        <pc:spChg chg="mod">
          <ac:chgData name="McLoughlin, Neal FOR:EX" userId="3c72fcf7-64b8-43be-85fe-dc4fb3b02dda" providerId="ADAL" clId="{6AF14AA4-87FA-42C5-9F02-D1B06B693292}" dt="2022-07-05T14:46:07.101" v="3728" actId="20577"/>
          <ac:spMkLst>
            <pc:docMk/>
            <pc:sldMk cId="715226932" sldId="304"/>
            <ac:spMk id="12" creationId="{22BC5D2E-9393-4A5E-4B93-9E7671D65DE9}"/>
          </ac:spMkLst>
        </pc:spChg>
        <pc:spChg chg="mod">
          <ac:chgData name="McLoughlin, Neal FOR:EX" userId="3c72fcf7-64b8-43be-85fe-dc4fb3b02dda" providerId="ADAL" clId="{6AF14AA4-87FA-42C5-9F02-D1B06B693292}" dt="2022-07-05T14:55:07.038" v="4072" actId="20577"/>
          <ac:spMkLst>
            <pc:docMk/>
            <pc:sldMk cId="715226932" sldId="304"/>
            <ac:spMk id="13" creationId="{D28726BA-2393-E0BB-27CC-5402D967114C}"/>
          </ac:spMkLst>
        </pc:spChg>
        <pc:picChg chg="add mod">
          <ac:chgData name="McLoughlin, Neal FOR:EX" userId="3c72fcf7-64b8-43be-85fe-dc4fb3b02dda" providerId="ADAL" clId="{6AF14AA4-87FA-42C5-9F02-D1B06B693292}" dt="2022-07-05T14:45:18.507" v="3703" actId="1076"/>
          <ac:picMkLst>
            <pc:docMk/>
            <pc:sldMk cId="715226932" sldId="304"/>
            <ac:picMk id="3" creationId="{ADCDA3E0-C8A6-50D2-D887-2C9CD77A85BE}"/>
          </ac:picMkLst>
        </pc:picChg>
        <pc:picChg chg="del">
          <ac:chgData name="McLoughlin, Neal FOR:EX" userId="3c72fcf7-64b8-43be-85fe-dc4fb3b02dda" providerId="ADAL" clId="{6AF14AA4-87FA-42C5-9F02-D1B06B693292}" dt="2022-07-05T14:45:04.788" v="3699" actId="478"/>
          <ac:picMkLst>
            <pc:docMk/>
            <pc:sldMk cId="715226932" sldId="304"/>
            <ac:picMk id="6" creationId="{B847574B-3472-343D-4820-5A51F1CA4B91}"/>
          </ac:picMkLst>
        </pc:picChg>
      </pc:sldChg>
      <pc:sldChg chg="del">
        <pc:chgData name="McLoughlin, Neal FOR:EX" userId="3c72fcf7-64b8-43be-85fe-dc4fb3b02dda" providerId="ADAL" clId="{6AF14AA4-87FA-42C5-9F02-D1B06B693292}" dt="2022-07-05T09:26:33.014" v="3441" actId="47"/>
        <pc:sldMkLst>
          <pc:docMk/>
          <pc:sldMk cId="2832072104" sldId="304"/>
        </pc:sldMkLst>
      </pc:sldChg>
      <pc:sldChg chg="addSp delSp modSp add mod">
        <pc:chgData name="McLoughlin, Neal FOR:EX" userId="3c72fcf7-64b8-43be-85fe-dc4fb3b02dda" providerId="ADAL" clId="{6AF14AA4-87FA-42C5-9F02-D1B06B693292}" dt="2022-07-05T15:25:49.930" v="5135" actId="20577"/>
        <pc:sldMkLst>
          <pc:docMk/>
          <pc:sldMk cId="2894493726" sldId="305"/>
        </pc:sldMkLst>
        <pc:spChg chg="add del mod">
          <ac:chgData name="McLoughlin, Neal FOR:EX" userId="3c72fcf7-64b8-43be-85fe-dc4fb3b02dda" providerId="ADAL" clId="{6AF14AA4-87FA-42C5-9F02-D1B06B693292}" dt="2022-07-05T15:23:57.775" v="4971" actId="22"/>
          <ac:spMkLst>
            <pc:docMk/>
            <pc:sldMk cId="2894493726" sldId="305"/>
            <ac:spMk id="3" creationId="{3A4A1DEB-8189-9AF1-18CD-7096B3CBF462}"/>
          </ac:spMkLst>
        </pc:spChg>
        <pc:spChg chg="mod">
          <ac:chgData name="McLoughlin, Neal FOR:EX" userId="3c72fcf7-64b8-43be-85fe-dc4fb3b02dda" providerId="ADAL" clId="{6AF14AA4-87FA-42C5-9F02-D1B06B693292}" dt="2022-07-05T15:25:49.930" v="5135" actId="20577"/>
          <ac:spMkLst>
            <pc:docMk/>
            <pc:sldMk cId="2894493726" sldId="305"/>
            <ac:spMk id="6" creationId="{B7672B5E-48EE-4AB6-8252-20EBB1618510}"/>
          </ac:spMkLst>
        </pc:spChg>
        <pc:spChg chg="mod">
          <ac:chgData name="McLoughlin, Neal FOR:EX" userId="3c72fcf7-64b8-43be-85fe-dc4fb3b02dda" providerId="ADAL" clId="{6AF14AA4-87FA-42C5-9F02-D1B06B693292}" dt="2022-07-05T15:24:14.443" v="5000" actId="20577"/>
          <ac:spMkLst>
            <pc:docMk/>
            <pc:sldMk cId="2894493726" sldId="305"/>
            <ac:spMk id="13" creationId="{FC95D79B-06A2-450D-A960-A8B597E8F879}"/>
          </ac:spMkLst>
        </pc:spChg>
        <pc:picChg chg="add mod ord modCrop">
          <ac:chgData name="McLoughlin, Neal FOR:EX" userId="3c72fcf7-64b8-43be-85fe-dc4fb3b02dda" providerId="ADAL" clId="{6AF14AA4-87FA-42C5-9F02-D1B06B693292}" dt="2022-07-05T15:23:57.775" v="4971" actId="22"/>
          <ac:picMkLst>
            <pc:docMk/>
            <pc:sldMk cId="2894493726" sldId="305"/>
            <ac:picMk id="8" creationId="{B0B00A4D-83AB-FBF1-9E26-2531CD3C67A2}"/>
          </ac:picMkLst>
        </pc:picChg>
        <pc:picChg chg="del">
          <ac:chgData name="McLoughlin, Neal FOR:EX" userId="3c72fcf7-64b8-43be-85fe-dc4fb3b02dda" providerId="ADAL" clId="{6AF14AA4-87FA-42C5-9F02-D1B06B693292}" dt="2022-07-05T15:23:32.333" v="4969" actId="478"/>
          <ac:picMkLst>
            <pc:docMk/>
            <pc:sldMk cId="2894493726" sldId="305"/>
            <ac:picMk id="14" creationId="{9B56E976-BA4D-BC7E-AFFA-6C17BD91BE5F}"/>
          </ac:picMkLst>
        </pc:picChg>
      </pc:sldChg>
      <pc:sldMasterChg chg="delSldLayout">
        <pc:chgData name="McLoughlin, Neal FOR:EX" userId="3c72fcf7-64b8-43be-85fe-dc4fb3b02dda" providerId="ADAL" clId="{6AF14AA4-87FA-42C5-9F02-D1B06B693292}" dt="2022-07-05T05:01:09.305" v="981" actId="47"/>
        <pc:sldMasterMkLst>
          <pc:docMk/>
          <pc:sldMasterMk cId="3472616732" sldId="2147483678"/>
        </pc:sldMasterMkLst>
        <pc:sldLayoutChg chg="del">
          <pc:chgData name="McLoughlin, Neal FOR:EX" userId="3c72fcf7-64b8-43be-85fe-dc4fb3b02dda" providerId="ADAL" clId="{6AF14AA4-87FA-42C5-9F02-D1B06B693292}" dt="2022-07-05T05:01:09.305" v="981" actId="47"/>
          <pc:sldLayoutMkLst>
            <pc:docMk/>
            <pc:sldMasterMk cId="3472616732" sldId="2147483678"/>
            <pc:sldLayoutMk cId="311856902" sldId="214748368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EAEAE-1185-4DDE-9DC2-351C5E146767}" type="datetimeFigureOut">
              <a:rPr lang="en-CA" smtClean="0"/>
              <a:t>2022-07-05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2FFBE3-4C1B-4008-8E36-95146C0B649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6182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2.gov.bc.ca/gov/content/governments/services-for-government/policies-procedures/bc-visual-identity/design-guidelines" TargetMode="Externa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 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16A4120-6EDA-4FE6-A469-FDB10262A519}"/>
              </a:ext>
            </a:extLst>
          </p:cNvPr>
          <p:cNvGrpSpPr/>
          <p:nvPr userDrawn="1"/>
        </p:nvGrpSpPr>
        <p:grpSpPr>
          <a:xfrm>
            <a:off x="0" y="1"/>
            <a:ext cx="8273925" cy="6858000"/>
            <a:chOff x="5629275" y="968377"/>
            <a:chExt cx="5978435" cy="4955339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9EA7EE7-5902-4020-9F8F-58AA53EFECDF}"/>
                </a:ext>
              </a:extLst>
            </p:cNvPr>
            <p:cNvSpPr/>
            <p:nvPr/>
          </p:nvSpPr>
          <p:spPr>
            <a:xfrm>
              <a:off x="5629275" y="1596522"/>
              <a:ext cx="4213657" cy="4327194"/>
            </a:xfrm>
            <a:custGeom>
              <a:avLst/>
              <a:gdLst>
                <a:gd name="connsiteX0" fmla="*/ 0 w 4213657"/>
                <a:gd name="connsiteY0" fmla="*/ 0 h 4327194"/>
                <a:gd name="connsiteX1" fmla="*/ 4213657 w 4213657"/>
                <a:gd name="connsiteY1" fmla="*/ 2755069 h 4327194"/>
                <a:gd name="connsiteX2" fmla="*/ 3185735 w 4213657"/>
                <a:gd name="connsiteY2" fmla="*/ 4327194 h 4327194"/>
                <a:gd name="connsiteX3" fmla="*/ 1772264 w 4213657"/>
                <a:gd name="connsiteY3" fmla="*/ 4327194 h 4327194"/>
                <a:gd name="connsiteX4" fmla="*/ 3063544 w 4213657"/>
                <a:gd name="connsiteY4" fmla="*/ 2352284 h 4327194"/>
                <a:gd name="connsiteX5" fmla="*/ 0 w 4213657"/>
                <a:gd name="connsiteY5" fmla="*/ 349209 h 4327194"/>
                <a:gd name="connsiteX6" fmla="*/ 0 w 4213657"/>
                <a:gd name="connsiteY6" fmla="*/ 0 h 4327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3657" h="4327194">
                  <a:moveTo>
                    <a:pt x="0" y="0"/>
                  </a:moveTo>
                  <a:lnTo>
                    <a:pt x="4213657" y="2755069"/>
                  </a:lnTo>
                  <a:lnTo>
                    <a:pt x="3185735" y="4327194"/>
                  </a:lnTo>
                  <a:lnTo>
                    <a:pt x="1772264" y="4327194"/>
                  </a:lnTo>
                  <a:lnTo>
                    <a:pt x="3063544" y="2352284"/>
                  </a:lnTo>
                  <a:lnTo>
                    <a:pt x="0" y="3492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DF487B-39D7-42B1-B531-86A9FE941D5C}"/>
                </a:ext>
              </a:extLst>
            </p:cNvPr>
            <p:cNvSpPr/>
            <p:nvPr/>
          </p:nvSpPr>
          <p:spPr>
            <a:xfrm>
              <a:off x="5629275" y="1945731"/>
              <a:ext cx="3063544" cy="3977985"/>
            </a:xfrm>
            <a:custGeom>
              <a:avLst/>
              <a:gdLst>
                <a:gd name="connsiteX0" fmla="*/ 0 w 3063544"/>
                <a:gd name="connsiteY0" fmla="*/ 0 h 3977985"/>
                <a:gd name="connsiteX1" fmla="*/ 3063544 w 3063544"/>
                <a:gd name="connsiteY1" fmla="*/ 2003075 h 3977985"/>
                <a:gd name="connsiteX2" fmla="*/ 1772264 w 3063544"/>
                <a:gd name="connsiteY2" fmla="*/ 3977985 h 3977985"/>
                <a:gd name="connsiteX3" fmla="*/ 0 w 3063544"/>
                <a:gd name="connsiteY3" fmla="*/ 3977985 h 3977985"/>
                <a:gd name="connsiteX4" fmla="*/ 0 w 3063544"/>
                <a:gd name="connsiteY4" fmla="*/ 0 h 397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3544" h="3977985">
                  <a:moveTo>
                    <a:pt x="0" y="0"/>
                  </a:moveTo>
                  <a:lnTo>
                    <a:pt x="3063544" y="2003075"/>
                  </a:lnTo>
                  <a:lnTo>
                    <a:pt x="1772264" y="3977985"/>
                  </a:lnTo>
                  <a:lnTo>
                    <a:pt x="0" y="3977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C9FB001-39D6-479C-9A71-01F0DDFAB331}"/>
                </a:ext>
              </a:extLst>
            </p:cNvPr>
            <p:cNvSpPr/>
            <p:nvPr/>
          </p:nvSpPr>
          <p:spPr>
            <a:xfrm>
              <a:off x="5629275" y="968377"/>
              <a:ext cx="5978435" cy="4955339"/>
            </a:xfrm>
            <a:custGeom>
              <a:avLst/>
              <a:gdLst>
                <a:gd name="connsiteX0" fmla="*/ 0 w 5978435"/>
                <a:gd name="connsiteY0" fmla="*/ 0 h 4955339"/>
                <a:gd name="connsiteX1" fmla="*/ 5978435 w 5978435"/>
                <a:gd name="connsiteY1" fmla="*/ 3908955 h 4955339"/>
                <a:gd name="connsiteX2" fmla="*/ 5294265 w 5978435"/>
                <a:gd name="connsiteY2" fmla="*/ 4955339 h 4955339"/>
                <a:gd name="connsiteX3" fmla="*/ 3185735 w 5978435"/>
                <a:gd name="connsiteY3" fmla="*/ 4955339 h 4955339"/>
                <a:gd name="connsiteX4" fmla="*/ 4213657 w 5978435"/>
                <a:gd name="connsiteY4" fmla="*/ 3383214 h 4955339"/>
                <a:gd name="connsiteX5" fmla="*/ 0 w 5978435"/>
                <a:gd name="connsiteY5" fmla="*/ 628145 h 4955339"/>
                <a:gd name="connsiteX6" fmla="*/ 0 w 5978435"/>
                <a:gd name="connsiteY6" fmla="*/ 0 h 4955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78435" h="4955339">
                  <a:moveTo>
                    <a:pt x="0" y="0"/>
                  </a:moveTo>
                  <a:lnTo>
                    <a:pt x="5978435" y="3908955"/>
                  </a:lnTo>
                  <a:lnTo>
                    <a:pt x="5294265" y="4955339"/>
                  </a:lnTo>
                  <a:lnTo>
                    <a:pt x="3185735" y="4955339"/>
                  </a:lnTo>
                  <a:lnTo>
                    <a:pt x="4213657" y="3383214"/>
                  </a:lnTo>
                  <a:lnTo>
                    <a:pt x="0" y="628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164BCA-5362-4588-B2E3-97ACC3A233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86396" y="1112235"/>
            <a:ext cx="3416012" cy="2669886"/>
          </a:xfrm>
        </p:spPr>
        <p:txBody>
          <a:bodyPr lIns="0" tIns="0" rIns="0" bIns="0"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0" b="1">
                <a:latin typeface="Myriad Pro" panose="020B0503030403020204" pitchFamily="34" charset="0"/>
              </a:defRPr>
            </a:lvl1pPr>
          </a:lstStyle>
          <a:p>
            <a:pPr lvl="0"/>
            <a:r>
              <a:rPr lang="en-US" dirty="0"/>
              <a:t>###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0C60A78-0AFE-4C88-8362-ACD8D3063D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01446" y="1112235"/>
            <a:ext cx="3416012" cy="2669886"/>
          </a:xfrm>
        </p:spPr>
        <p:txBody>
          <a:bodyPr lIns="0" tIns="0" rIns="0" bIns="0"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0" b="1">
                <a:latin typeface="Myriad Pro" panose="020B0503030403020204" pitchFamily="34" charset="0"/>
              </a:defRPr>
            </a:lvl1pPr>
          </a:lstStyle>
          <a:p>
            <a:pPr lvl="0"/>
            <a:r>
              <a:rPr lang="en-US" dirty="0"/>
              <a:t>###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3B0503C-20E9-4F50-8445-487AA6AAC4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9748" y="1112235"/>
            <a:ext cx="3416012" cy="2669886"/>
          </a:xfrm>
        </p:spPr>
        <p:txBody>
          <a:bodyPr lIns="0" tIns="0" rIns="0" bIns="0"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0" b="1">
                <a:latin typeface="Myriad Pro" panose="020B0503030403020204" pitchFamily="34" charset="0"/>
              </a:defRPr>
            </a:lvl1pPr>
          </a:lstStyle>
          <a:p>
            <a:pPr lvl="0"/>
            <a:r>
              <a:rPr lang="en-US" dirty="0"/>
              <a:t>###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11A253E-F7A3-4C3F-A856-8B894D8078E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CA"/>
              <a:t>Presentation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BFDBB10-F375-4086-9340-75E29B8C8F8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844CEB2-FE0D-4E8A-BD4B-22CA81629C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86396" y="3477128"/>
            <a:ext cx="3416012" cy="1823568"/>
          </a:xfrm>
        </p:spPr>
        <p:txBody>
          <a:bodyPr lIns="0" anchor="t">
            <a:normAutofit/>
          </a:bodyPr>
          <a:lstStyle>
            <a:lvl1pPr algn="ctr"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CEB5687-33BA-4D1D-B44E-816A573CDC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01446" y="3477128"/>
            <a:ext cx="3416012" cy="1823568"/>
          </a:xfrm>
        </p:spPr>
        <p:txBody>
          <a:bodyPr lIns="0" anchor="t">
            <a:normAutofit/>
          </a:bodyPr>
          <a:lstStyle>
            <a:lvl1pPr algn="ctr"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E18FD5B-586A-4033-9489-88A4239624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9748" y="3477128"/>
            <a:ext cx="3416012" cy="1823568"/>
          </a:xfrm>
        </p:spPr>
        <p:txBody>
          <a:bodyPr lIns="0" anchor="t">
            <a:normAutofit/>
          </a:bodyPr>
          <a:lstStyle>
            <a:lvl1pPr algn="ctr"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92350A27-B4BA-4289-A9A3-C1E2106E29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592" y="5969274"/>
            <a:ext cx="2376261" cy="85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C811AD-A6FC-406A-AC47-36AB8EA18248}"/>
              </a:ext>
            </a:extLst>
          </p:cNvPr>
          <p:cNvCxnSpPr/>
          <p:nvPr userDrawn="1"/>
        </p:nvCxnSpPr>
        <p:spPr>
          <a:xfrm>
            <a:off x="390525" y="5921375"/>
            <a:ext cx="11410950" cy="0"/>
          </a:xfrm>
          <a:prstGeom prst="line">
            <a:avLst/>
          </a:prstGeom>
          <a:ln w="635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932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B4B8595-59C9-4742-A239-F29B6A96B839}"/>
              </a:ext>
            </a:extLst>
          </p:cNvPr>
          <p:cNvSpPr/>
          <p:nvPr userDrawn="1"/>
        </p:nvSpPr>
        <p:spPr>
          <a:xfrm>
            <a:off x="-29864" y="0"/>
            <a:ext cx="12221864" cy="6858000"/>
          </a:xfrm>
          <a:prstGeom prst="rect">
            <a:avLst/>
          </a:prstGeom>
          <a:solidFill>
            <a:schemeClr val="tx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0500A2C-36A5-47E6-AEC3-AD71C6E1D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206" y="1828799"/>
            <a:ext cx="7976888" cy="2767263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7B0FCA9-6FD7-499C-BF6E-2A625BB760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CA"/>
              <a:t>Presentation Title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035F5AD-C135-4F04-A3D4-A20EEC4830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414EBD2-9C82-497D-AFAF-F008D7EEAA3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D7B8D1-3AE7-4A2D-8B00-8C26CA064350}"/>
              </a:ext>
            </a:extLst>
          </p:cNvPr>
          <p:cNvSpPr txBox="1"/>
          <p:nvPr userDrawn="1"/>
        </p:nvSpPr>
        <p:spPr>
          <a:xfrm>
            <a:off x="12570668" y="598855"/>
            <a:ext cx="2760772" cy="41780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CA" sz="1600" b="1" dirty="0">
                <a:solidFill>
                  <a:schemeClr val="bg2">
                    <a:lumMod val="50000"/>
                  </a:schemeClr>
                </a:solidFill>
              </a:rPr>
              <a:t>To change background image: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400" b="0" dirty="0">
                <a:solidFill>
                  <a:schemeClr val="bg2">
                    <a:lumMod val="50000"/>
                  </a:schemeClr>
                </a:solidFill>
              </a:rPr>
              <a:t>Right click and select “Format Background…”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400" b="0" dirty="0">
                <a:solidFill>
                  <a:schemeClr val="bg2">
                    <a:lumMod val="50000"/>
                  </a:schemeClr>
                </a:solidFill>
              </a:rPr>
              <a:t>From the sidebar, under Fill select “Picture or texture fill”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400" b="0" dirty="0">
                <a:solidFill>
                  <a:schemeClr val="bg2">
                    <a:lumMod val="50000"/>
                  </a:schemeClr>
                </a:solidFill>
              </a:rPr>
              <a:t>Then click “Insert” under Picture Source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400" b="0" dirty="0">
                <a:solidFill>
                  <a:schemeClr val="bg2">
                    <a:lumMod val="50000"/>
                  </a:schemeClr>
                </a:solidFill>
              </a:rPr>
              <a:t>Select “From a File” from the pop-up and navigate to the image you would like to use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400" dirty="0">
                <a:solidFill>
                  <a:prstClr val="white">
                    <a:lumMod val="50000"/>
                  </a:prstClr>
                </a:solidFill>
              </a:rPr>
              <a:t>(If necessary): navigate to the “Format” tab on the Ribbon Menu, then use the Crop Tool to reposition or resize the image</a:t>
            </a:r>
          </a:p>
        </p:txBody>
      </p:sp>
    </p:spTree>
    <p:extLst>
      <p:ext uri="{BB962C8B-B14F-4D97-AF65-F5344CB8AC3E}">
        <p14:creationId xmlns:p14="http://schemas.microsoft.com/office/powerpoint/2010/main" val="2578534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FB1D59-92B1-4F6C-96E2-EEF953AB59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CA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579222-7E63-40A0-90FB-B508BAE04E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t>‹#›</a:t>
            </a:fld>
            <a:endParaRPr lang="en-CA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90F497F-958A-4242-AB5F-AE5A57972B11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0" y="0"/>
            <a:ext cx="12191999" cy="3976577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E4F26B-56F5-45D9-9625-6A8B676EB594}"/>
              </a:ext>
            </a:extLst>
          </p:cNvPr>
          <p:cNvSpPr txBox="1"/>
          <p:nvPr userDrawn="1"/>
        </p:nvSpPr>
        <p:spPr>
          <a:xfrm>
            <a:off x="12570668" y="399391"/>
            <a:ext cx="2760772" cy="31777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CA" sz="1800" b="1" dirty="0">
                <a:solidFill>
                  <a:schemeClr val="bg2">
                    <a:lumMod val="50000"/>
                  </a:schemeClr>
                </a:solidFill>
              </a:rPr>
              <a:t>To change image: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600" b="0" dirty="0">
                <a:solidFill>
                  <a:schemeClr val="bg2">
                    <a:lumMod val="50000"/>
                  </a:schemeClr>
                </a:solidFill>
              </a:rPr>
              <a:t>Click image icon in middle of image box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600" b="0" dirty="0">
                <a:solidFill>
                  <a:schemeClr val="bg2">
                    <a:lumMod val="50000"/>
                  </a:schemeClr>
                </a:solidFill>
              </a:rPr>
              <a:t>In the pop-up, navigate to the image you would like to use and click Insert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600" dirty="0">
                <a:solidFill>
                  <a:prstClr val="white">
                    <a:lumMod val="50000"/>
                  </a:prstClr>
                </a:solidFill>
              </a:rPr>
              <a:t>(If necessary): navigate to the “Format” tab on the Ribbon Menu, then use the Crop Tool to reposition or resize the image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860EB8-F2BF-4ECB-8549-D5E7A536E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4342766"/>
            <a:ext cx="11410950" cy="1783714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0571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C39BD-A5C5-4131-945D-8AE9E8E73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22FAF5-2B9B-42D6-8174-FF14C1538E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CA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48F0E7-D04D-4EE8-9D2F-10DE08899A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t>‹#›</a:t>
            </a:fld>
            <a:endParaRPr lang="en-CA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F3A381-09C9-48F6-B535-05641036B26B}"/>
              </a:ext>
            </a:extLst>
          </p:cNvPr>
          <p:cNvGrpSpPr/>
          <p:nvPr userDrawn="1"/>
        </p:nvGrpSpPr>
        <p:grpSpPr>
          <a:xfrm>
            <a:off x="-1" y="990615"/>
            <a:ext cx="7078785" cy="5867385"/>
            <a:chOff x="5629275" y="968377"/>
            <a:chExt cx="5978435" cy="495533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213B673-A3C9-489F-9EB5-22BBEC2C7D3A}"/>
                </a:ext>
              </a:extLst>
            </p:cNvPr>
            <p:cNvSpPr/>
            <p:nvPr/>
          </p:nvSpPr>
          <p:spPr>
            <a:xfrm>
              <a:off x="5629275" y="1596522"/>
              <a:ext cx="4213657" cy="4327194"/>
            </a:xfrm>
            <a:custGeom>
              <a:avLst/>
              <a:gdLst>
                <a:gd name="connsiteX0" fmla="*/ 0 w 4213657"/>
                <a:gd name="connsiteY0" fmla="*/ 0 h 4327194"/>
                <a:gd name="connsiteX1" fmla="*/ 4213657 w 4213657"/>
                <a:gd name="connsiteY1" fmla="*/ 2755069 h 4327194"/>
                <a:gd name="connsiteX2" fmla="*/ 3185735 w 4213657"/>
                <a:gd name="connsiteY2" fmla="*/ 4327194 h 4327194"/>
                <a:gd name="connsiteX3" fmla="*/ 1772264 w 4213657"/>
                <a:gd name="connsiteY3" fmla="*/ 4327194 h 4327194"/>
                <a:gd name="connsiteX4" fmla="*/ 3063544 w 4213657"/>
                <a:gd name="connsiteY4" fmla="*/ 2352284 h 4327194"/>
                <a:gd name="connsiteX5" fmla="*/ 0 w 4213657"/>
                <a:gd name="connsiteY5" fmla="*/ 349209 h 4327194"/>
                <a:gd name="connsiteX6" fmla="*/ 0 w 4213657"/>
                <a:gd name="connsiteY6" fmla="*/ 0 h 4327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3657" h="4327194">
                  <a:moveTo>
                    <a:pt x="0" y="0"/>
                  </a:moveTo>
                  <a:lnTo>
                    <a:pt x="4213657" y="2755069"/>
                  </a:lnTo>
                  <a:lnTo>
                    <a:pt x="3185735" y="4327194"/>
                  </a:lnTo>
                  <a:lnTo>
                    <a:pt x="1772264" y="4327194"/>
                  </a:lnTo>
                  <a:lnTo>
                    <a:pt x="3063544" y="2352284"/>
                  </a:lnTo>
                  <a:lnTo>
                    <a:pt x="0" y="3492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0FBDDDC-E71A-4A9F-853C-CA7A8AFF41DC}"/>
                </a:ext>
              </a:extLst>
            </p:cNvPr>
            <p:cNvSpPr/>
            <p:nvPr/>
          </p:nvSpPr>
          <p:spPr>
            <a:xfrm>
              <a:off x="5629275" y="1945731"/>
              <a:ext cx="3063544" cy="3977985"/>
            </a:xfrm>
            <a:custGeom>
              <a:avLst/>
              <a:gdLst>
                <a:gd name="connsiteX0" fmla="*/ 0 w 3063544"/>
                <a:gd name="connsiteY0" fmla="*/ 0 h 3977985"/>
                <a:gd name="connsiteX1" fmla="*/ 3063544 w 3063544"/>
                <a:gd name="connsiteY1" fmla="*/ 2003075 h 3977985"/>
                <a:gd name="connsiteX2" fmla="*/ 1772264 w 3063544"/>
                <a:gd name="connsiteY2" fmla="*/ 3977985 h 3977985"/>
                <a:gd name="connsiteX3" fmla="*/ 0 w 3063544"/>
                <a:gd name="connsiteY3" fmla="*/ 3977985 h 3977985"/>
                <a:gd name="connsiteX4" fmla="*/ 0 w 3063544"/>
                <a:gd name="connsiteY4" fmla="*/ 0 h 397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3544" h="3977985">
                  <a:moveTo>
                    <a:pt x="0" y="0"/>
                  </a:moveTo>
                  <a:lnTo>
                    <a:pt x="3063544" y="2003075"/>
                  </a:lnTo>
                  <a:lnTo>
                    <a:pt x="1772264" y="3977985"/>
                  </a:lnTo>
                  <a:lnTo>
                    <a:pt x="0" y="3977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056255B-1C94-4866-B4A0-317047307396}"/>
                </a:ext>
              </a:extLst>
            </p:cNvPr>
            <p:cNvSpPr/>
            <p:nvPr/>
          </p:nvSpPr>
          <p:spPr>
            <a:xfrm>
              <a:off x="5629275" y="968377"/>
              <a:ext cx="5978435" cy="4955339"/>
            </a:xfrm>
            <a:custGeom>
              <a:avLst/>
              <a:gdLst>
                <a:gd name="connsiteX0" fmla="*/ 0 w 5978435"/>
                <a:gd name="connsiteY0" fmla="*/ 0 h 4955339"/>
                <a:gd name="connsiteX1" fmla="*/ 5978435 w 5978435"/>
                <a:gd name="connsiteY1" fmla="*/ 3908955 h 4955339"/>
                <a:gd name="connsiteX2" fmla="*/ 5294265 w 5978435"/>
                <a:gd name="connsiteY2" fmla="*/ 4955339 h 4955339"/>
                <a:gd name="connsiteX3" fmla="*/ 3185735 w 5978435"/>
                <a:gd name="connsiteY3" fmla="*/ 4955339 h 4955339"/>
                <a:gd name="connsiteX4" fmla="*/ 4213657 w 5978435"/>
                <a:gd name="connsiteY4" fmla="*/ 3383214 h 4955339"/>
                <a:gd name="connsiteX5" fmla="*/ 0 w 5978435"/>
                <a:gd name="connsiteY5" fmla="*/ 628145 h 4955339"/>
                <a:gd name="connsiteX6" fmla="*/ 0 w 5978435"/>
                <a:gd name="connsiteY6" fmla="*/ 0 h 4955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78435" h="4955339">
                  <a:moveTo>
                    <a:pt x="0" y="0"/>
                  </a:moveTo>
                  <a:lnTo>
                    <a:pt x="5978435" y="3908955"/>
                  </a:lnTo>
                  <a:lnTo>
                    <a:pt x="5294265" y="4955339"/>
                  </a:lnTo>
                  <a:lnTo>
                    <a:pt x="3185735" y="4955339"/>
                  </a:lnTo>
                  <a:lnTo>
                    <a:pt x="4213657" y="3383214"/>
                  </a:lnTo>
                  <a:lnTo>
                    <a:pt x="0" y="628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75B843C8-3ED5-4EBE-AAF8-064EF9686A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592" y="5969274"/>
            <a:ext cx="2376261" cy="85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78D285-9FD7-40AC-85CA-A06990FF140E}"/>
              </a:ext>
            </a:extLst>
          </p:cNvPr>
          <p:cNvCxnSpPr/>
          <p:nvPr userDrawn="1"/>
        </p:nvCxnSpPr>
        <p:spPr>
          <a:xfrm>
            <a:off x="390525" y="5921375"/>
            <a:ext cx="11410950" cy="0"/>
          </a:xfrm>
          <a:prstGeom prst="line">
            <a:avLst/>
          </a:prstGeom>
          <a:ln w="635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553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C9BAB-FC7E-423D-A3EB-52A545A7BD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CA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23B00-B17E-4709-B8AB-E5C4887EBE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t>‹#›</a:t>
            </a:fld>
            <a:endParaRPr lang="en-CA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8417CC1-C893-44AB-9363-2801ADDF23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592" y="5969274"/>
            <a:ext cx="2376261" cy="85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EDE9F8-F163-4731-8A60-87FF32E41FC3}"/>
              </a:ext>
            </a:extLst>
          </p:cNvPr>
          <p:cNvCxnSpPr/>
          <p:nvPr userDrawn="1"/>
        </p:nvCxnSpPr>
        <p:spPr>
          <a:xfrm>
            <a:off x="390525" y="5921375"/>
            <a:ext cx="11410950" cy="0"/>
          </a:xfrm>
          <a:prstGeom prst="line">
            <a:avLst/>
          </a:prstGeom>
          <a:ln w="635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747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06A95C7C-A302-431C-ADAF-523A1DE96A16}"/>
              </a:ext>
            </a:extLst>
          </p:cNvPr>
          <p:cNvSpPr txBox="1">
            <a:spLocks/>
          </p:cNvSpPr>
          <p:nvPr userDrawn="1"/>
        </p:nvSpPr>
        <p:spPr>
          <a:xfrm>
            <a:off x="2152666" y="1937652"/>
            <a:ext cx="7886667" cy="1774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800" b="0" i="0" dirty="0">
                <a:solidFill>
                  <a:schemeClr val="tx2"/>
                </a:solidFill>
                <a:latin typeface="Myriad Pro Light" panose="020B0403030403020204" pitchFamily="34" charset="0"/>
              </a:rPr>
              <a:t>THANK YOU.</a:t>
            </a:r>
          </a:p>
          <a:p>
            <a:pPr>
              <a:lnSpc>
                <a:spcPct val="90000"/>
              </a:lnSpc>
            </a:pPr>
            <a:r>
              <a:rPr lang="en-CA" sz="6600" b="1" dirty="0">
                <a:solidFill>
                  <a:srgbClr val="E3A82B"/>
                </a:solidFill>
              </a:rPr>
              <a:t>Questions?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440267-21D3-45FB-89C5-1FDB689FC194}"/>
              </a:ext>
            </a:extLst>
          </p:cNvPr>
          <p:cNvCxnSpPr/>
          <p:nvPr userDrawn="1"/>
        </p:nvCxnSpPr>
        <p:spPr>
          <a:xfrm>
            <a:off x="1809393" y="3972827"/>
            <a:ext cx="8573215" cy="0"/>
          </a:xfrm>
          <a:prstGeom prst="line">
            <a:avLst/>
          </a:prstGeom>
          <a:ln w="635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955B375-F7F8-4091-81A3-EFD22E7BA9A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75186" y="4255401"/>
            <a:ext cx="2841625" cy="7842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CA" dirty="0"/>
              <a:t>Logo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C20E9B-C9FE-445D-B08E-5D0E6C7FFF46}"/>
              </a:ext>
            </a:extLst>
          </p:cNvPr>
          <p:cNvSpPr txBox="1"/>
          <p:nvPr userDrawn="1"/>
        </p:nvSpPr>
        <p:spPr>
          <a:xfrm>
            <a:off x="12570668" y="3227893"/>
            <a:ext cx="2760772" cy="28392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CA" sz="1600" b="1" dirty="0">
                <a:solidFill>
                  <a:schemeClr val="bg2">
                    <a:lumMod val="50000"/>
                  </a:schemeClr>
                </a:solidFill>
              </a:rPr>
              <a:t>To change logo: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400" b="0" dirty="0">
                <a:solidFill>
                  <a:schemeClr val="bg2">
                    <a:lumMod val="50000"/>
                  </a:schemeClr>
                </a:solidFill>
              </a:rPr>
              <a:t>Click image icon in middle of image box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400" b="0" dirty="0">
                <a:solidFill>
                  <a:schemeClr val="bg2">
                    <a:lumMod val="50000"/>
                  </a:schemeClr>
                </a:solidFill>
              </a:rPr>
              <a:t>In the pop-up, navigate to the image you would like to use and click Insert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400" dirty="0">
                <a:solidFill>
                  <a:prstClr val="white">
                    <a:lumMod val="50000"/>
                  </a:prstClr>
                </a:solidFill>
              </a:rPr>
              <a:t>(If necessary): navigate to the “Format” tab on the Ribbon Menu, then use the Crop Tool to reposition or resize the image</a:t>
            </a:r>
          </a:p>
        </p:txBody>
      </p:sp>
    </p:spTree>
    <p:extLst>
      <p:ext uri="{BB962C8B-B14F-4D97-AF65-F5344CB8AC3E}">
        <p14:creationId xmlns:p14="http://schemas.microsoft.com/office/powerpoint/2010/main" val="1169285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&amp; TRI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2DF8A5-712E-4BD5-90B9-64446506FE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CA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7FD10-8F04-4059-ADA3-2F141FE02C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B3EA6E-948C-4463-8D06-D2BF073279AF}"/>
              </a:ext>
            </a:extLst>
          </p:cNvPr>
          <p:cNvSpPr txBox="1"/>
          <p:nvPr userDrawn="1"/>
        </p:nvSpPr>
        <p:spPr>
          <a:xfrm>
            <a:off x="909204" y="1290340"/>
            <a:ext cx="10373590" cy="4224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b="1" dirty="0">
                <a:solidFill>
                  <a:schemeClr val="accent6"/>
                </a:solidFill>
              </a:rPr>
              <a:t>Use the pre-made slide designs: </a:t>
            </a:r>
            <a:r>
              <a:rPr lang="en-CA" b="0" dirty="0">
                <a:solidFill>
                  <a:schemeClr val="accent6"/>
                </a:solidFill>
              </a:rPr>
              <a:t>There are a variety to add visual appeal. Try them out!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b="0" dirty="0">
                <a:solidFill>
                  <a:schemeClr val="accent6"/>
                </a:solidFill>
              </a:rPr>
              <a:t>On the Home tab of the Ribbon menu, navigate to Slides &gt; Select the dropdown for “New Slide” &gt; Choose the layout you’d like to use. (You can change it later if you need to)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b="1" dirty="0">
                <a:solidFill>
                  <a:schemeClr val="accent6"/>
                </a:solidFill>
              </a:rPr>
              <a:t>Be brief. </a:t>
            </a:r>
            <a:r>
              <a:rPr lang="en-CA" b="0" dirty="0">
                <a:solidFill>
                  <a:schemeClr val="accent6"/>
                </a:solidFill>
              </a:rPr>
              <a:t>Keep messages short so your audience focuses on what you’re saying.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b="1" dirty="0">
                <a:solidFill>
                  <a:schemeClr val="accent6"/>
                </a:solidFill>
              </a:rPr>
              <a:t>Split your content. </a:t>
            </a:r>
            <a:r>
              <a:rPr lang="en-CA" dirty="0">
                <a:solidFill>
                  <a:schemeClr val="accent6"/>
                </a:solidFill>
              </a:rPr>
              <a:t>If you’re slide is getting full or crowded, split the content into two slides. It will take the same time to present and will keep content easy to follow.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b="1" dirty="0">
                <a:solidFill>
                  <a:schemeClr val="accent6"/>
                </a:solidFill>
              </a:rPr>
              <a:t>Manage file size. </a:t>
            </a:r>
            <a:r>
              <a:rPr lang="en-CA" dirty="0">
                <a:solidFill>
                  <a:schemeClr val="accent6"/>
                </a:solidFill>
              </a:rPr>
              <a:t>Before you share your presentation, </a:t>
            </a:r>
            <a:r>
              <a:rPr lang="en-CA" b="1" dirty="0">
                <a:solidFill>
                  <a:schemeClr val="accent6"/>
                </a:solidFill>
              </a:rPr>
              <a:t>compress your images: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dirty="0">
                <a:solidFill>
                  <a:schemeClr val="accent6"/>
                </a:solidFill>
              </a:rPr>
              <a:t>Click an image &gt; Navigate to the Format tab in the Ribbon menu &gt; select “Compress Pictures” &gt; Uncheck “Apply only to this picture” &gt; Select “Web (150 </a:t>
            </a:r>
            <a:r>
              <a:rPr lang="en-CA" dirty="0" err="1">
                <a:solidFill>
                  <a:schemeClr val="accent6"/>
                </a:solidFill>
              </a:rPr>
              <a:t>ppi</a:t>
            </a:r>
            <a:r>
              <a:rPr lang="en-CA" dirty="0">
                <a:solidFill>
                  <a:schemeClr val="accent6"/>
                </a:solidFill>
              </a:rPr>
              <a:t>)” &gt; Click “Ok”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b="1" dirty="0">
                <a:solidFill>
                  <a:schemeClr val="accent6"/>
                </a:solidFill>
              </a:rPr>
              <a:t>Stay on brand. </a:t>
            </a:r>
            <a:r>
              <a:rPr lang="en-CA" b="0" dirty="0">
                <a:solidFill>
                  <a:schemeClr val="accent6"/>
                </a:solidFill>
              </a:rPr>
              <a:t>Follow the </a:t>
            </a:r>
            <a:r>
              <a:rPr lang="en-US" b="0" dirty="0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B.C. visual identity guidelines</a:t>
            </a:r>
            <a:r>
              <a:rPr lang="en-US" b="0" dirty="0">
                <a:solidFill>
                  <a:schemeClr val="accent3"/>
                </a:solidFill>
              </a:rPr>
              <a:t>. </a:t>
            </a:r>
            <a:r>
              <a:rPr lang="en-CA" dirty="0">
                <a:solidFill>
                  <a:schemeClr val="accent6"/>
                </a:solidFill>
              </a:rPr>
              <a:t>Questions about branding? </a:t>
            </a:r>
            <a:r>
              <a:rPr lang="en-CA" dirty="0">
                <a:solidFill>
                  <a:schemeClr val="accent6"/>
                </a:solidFill>
                <a:highlight>
                  <a:srgbClr val="FFFF00"/>
                </a:highlight>
              </a:rPr>
              <a:t>Contact XX.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CA" dirty="0">
              <a:solidFill>
                <a:schemeClr val="accent6"/>
              </a:solidFill>
            </a:endParaRP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CA" dirty="0">
              <a:solidFill>
                <a:schemeClr val="accent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158F5C-A081-40FC-B108-C336862A4F16}"/>
              </a:ext>
            </a:extLst>
          </p:cNvPr>
          <p:cNvSpPr txBox="1"/>
          <p:nvPr userDrawn="1"/>
        </p:nvSpPr>
        <p:spPr>
          <a:xfrm>
            <a:off x="390525" y="458639"/>
            <a:ext cx="11410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Presentation Tips &amp; Tricks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highlight>
                  <a:srgbClr val="FFFF00"/>
                </a:highlight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(DELETE ME WHEN YOU’RE DONE)</a:t>
            </a:r>
            <a:endParaRPr lang="en-CA" dirty="0">
              <a:solidFill>
                <a:schemeClr val="accent6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12797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CA3D8-468B-4801-B6BF-AC9B225A98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4966743"/>
            <a:ext cx="9148355" cy="1098609"/>
          </a:xfrm>
          <a:noFill/>
        </p:spPr>
        <p:txBody>
          <a:bodyPr lIns="468000" tIns="72000" rIns="648000" bIns="72000"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4F06EF-1DBA-4627-BFAA-86D1FF3643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6065352"/>
            <a:ext cx="9148359" cy="538129"/>
          </a:xfrm>
          <a:noFill/>
        </p:spPr>
        <p:txBody>
          <a:bodyPr lIns="468000" tIns="36000" rIns="648000" bIns="72000" anchor="ctr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Optional: Add subtitle, date or author here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42298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CA3D8-468B-4801-B6BF-AC9B225A98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313509"/>
            <a:ext cx="9300753" cy="1582121"/>
          </a:xfrm>
          <a:noFill/>
        </p:spPr>
        <p:txBody>
          <a:bodyPr lIns="468000" tIns="288000" rIns="0" bIns="288000"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4F06EF-1DBA-4627-BFAA-86D1FF3643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1895631"/>
            <a:ext cx="9300752" cy="539127"/>
          </a:xfrm>
          <a:noFill/>
        </p:spPr>
        <p:txBody>
          <a:bodyPr lIns="468000" tIns="144000" rIns="0" bIns="144000" anchor="ctr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Optional: Add subtitle, date or author here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60315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CA3D8-468B-4801-B6BF-AC9B225A98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4966743"/>
            <a:ext cx="9148355" cy="1098609"/>
          </a:xfrm>
          <a:noFill/>
        </p:spPr>
        <p:txBody>
          <a:bodyPr lIns="468000" tIns="72000" rIns="648000" bIns="72000"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4F06EF-1DBA-4627-BFAA-86D1FF3643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6065352"/>
            <a:ext cx="9148359" cy="538129"/>
          </a:xfrm>
          <a:noFill/>
        </p:spPr>
        <p:txBody>
          <a:bodyPr lIns="468000" tIns="36000" rIns="648000" bIns="72000" anchor="ctr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Optional: Add subtitle, date or author here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30204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7D69AC-630A-4C06-B356-9741B933A537}"/>
              </a:ext>
            </a:extLst>
          </p:cNvPr>
          <p:cNvSpPr/>
          <p:nvPr userDrawn="1"/>
        </p:nvSpPr>
        <p:spPr>
          <a:xfrm>
            <a:off x="0" y="0"/>
            <a:ext cx="5602148" cy="6858000"/>
          </a:xfrm>
          <a:prstGeom prst="rect">
            <a:avLst/>
          </a:prstGeom>
          <a:gradFill>
            <a:gsLst>
              <a:gs pos="0">
                <a:srgbClr val="000000">
                  <a:alpha val="67843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ECA3D8-468B-4801-B6BF-AC9B225A98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4966743"/>
            <a:ext cx="9148355" cy="1098609"/>
          </a:xfrm>
          <a:noFill/>
        </p:spPr>
        <p:txBody>
          <a:bodyPr lIns="468000" tIns="72000" rIns="648000" bIns="72000"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4F06EF-1DBA-4627-BFAA-86D1FF3643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6065352"/>
            <a:ext cx="9148359" cy="538129"/>
          </a:xfrm>
          <a:noFill/>
        </p:spPr>
        <p:txBody>
          <a:bodyPr lIns="468000" tIns="36000" rIns="648000" bIns="72000" anchor="ctr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Optional: Add subtitle, date or author here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18042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05109CF-C391-4426-BE4C-C5A68A4A8540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0" y="3556323"/>
            <a:ext cx="12192000" cy="3301677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11A253E-F7A3-4C3F-A856-8B894D8078E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CA"/>
              <a:t>Presentation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BFDBB10-F375-4086-9340-75E29B8C8F8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F7DEA0-4E8E-4178-850B-680DB8CFFDD2}"/>
              </a:ext>
            </a:extLst>
          </p:cNvPr>
          <p:cNvSpPr txBox="1"/>
          <p:nvPr userDrawn="1"/>
        </p:nvSpPr>
        <p:spPr>
          <a:xfrm>
            <a:off x="12601148" y="3052495"/>
            <a:ext cx="2760772" cy="31777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CA" sz="1800" b="1" dirty="0">
                <a:solidFill>
                  <a:schemeClr val="bg2">
                    <a:lumMod val="50000"/>
                  </a:schemeClr>
                </a:solidFill>
              </a:rPr>
              <a:t>To change image: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600" b="0" dirty="0">
                <a:solidFill>
                  <a:schemeClr val="bg2">
                    <a:lumMod val="50000"/>
                  </a:schemeClr>
                </a:solidFill>
              </a:rPr>
              <a:t>Click image icon in middle of image box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600" b="0" dirty="0">
                <a:solidFill>
                  <a:schemeClr val="bg2">
                    <a:lumMod val="50000"/>
                  </a:schemeClr>
                </a:solidFill>
              </a:rPr>
              <a:t>In the pop-up, navigate to the image you would like to use and click Insert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600" dirty="0">
                <a:solidFill>
                  <a:prstClr val="white">
                    <a:lumMod val="50000"/>
                  </a:prstClr>
                </a:solidFill>
              </a:rPr>
              <a:t>(If necessary): navigate to the “Format” tab on the Ribbon Menu, then use the Crop Tool to reposition or resize the image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164BCA-5362-4588-B2E3-97ACC3A233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87994" y="498619"/>
            <a:ext cx="3416012" cy="2669886"/>
          </a:xfrm>
        </p:spPr>
        <p:txBody>
          <a:bodyPr anchor="ctr">
            <a:normAutofit/>
          </a:bodyPr>
          <a:lstStyle>
            <a:lvl1pPr algn="l"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0C60A78-0AFE-4C88-8362-ACD8D3063D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7060" y="498619"/>
            <a:ext cx="3416012" cy="2669886"/>
          </a:xfrm>
        </p:spPr>
        <p:txBody>
          <a:bodyPr anchor="ctr">
            <a:normAutofit/>
          </a:bodyPr>
          <a:lstStyle>
            <a:lvl1pPr algn="l"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3B0503C-20E9-4F50-8445-487AA6AAC43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8927" y="498619"/>
            <a:ext cx="3416012" cy="2669886"/>
          </a:xfrm>
        </p:spPr>
        <p:txBody>
          <a:bodyPr anchor="ctr">
            <a:normAutofit/>
          </a:bodyPr>
          <a:lstStyle>
            <a:lvl1pPr algn="l"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52481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039F72-66BB-4004-AC48-322C2474B05B}"/>
              </a:ext>
            </a:extLst>
          </p:cNvPr>
          <p:cNvSpPr/>
          <p:nvPr userDrawn="1"/>
        </p:nvSpPr>
        <p:spPr>
          <a:xfrm rot="16200000">
            <a:off x="4449500" y="-884500"/>
            <a:ext cx="3292999" cy="12192000"/>
          </a:xfrm>
          <a:prstGeom prst="rect">
            <a:avLst/>
          </a:prstGeom>
          <a:gradFill>
            <a:gsLst>
              <a:gs pos="0">
                <a:srgbClr val="000000">
                  <a:alpha val="68000"/>
                </a:srgb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E8087A-88B3-400E-89E3-DB3314B17B5C}"/>
              </a:ext>
            </a:extLst>
          </p:cNvPr>
          <p:cNvSpPr/>
          <p:nvPr userDrawn="1"/>
        </p:nvSpPr>
        <p:spPr>
          <a:xfrm>
            <a:off x="1" y="0"/>
            <a:ext cx="9888278" cy="6858000"/>
          </a:xfrm>
          <a:prstGeom prst="rect">
            <a:avLst/>
          </a:prstGeom>
          <a:gradFill>
            <a:gsLst>
              <a:gs pos="0">
                <a:srgbClr val="000000">
                  <a:alpha val="44000"/>
                </a:srgb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ECA3D8-468B-4801-B6BF-AC9B225A98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556966"/>
            <a:ext cx="5879803" cy="2716096"/>
          </a:xfrm>
          <a:noFill/>
        </p:spPr>
        <p:txBody>
          <a:bodyPr lIns="468000" tIns="72000" rIns="648000" bIns="72000"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– sleeves??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4F06EF-1DBA-4627-BFAA-86D1FF3643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5273062"/>
            <a:ext cx="5879806" cy="1330419"/>
          </a:xfrm>
          <a:noFill/>
        </p:spPr>
        <p:txBody>
          <a:bodyPr lIns="468000" tIns="36000" rIns="648000" bIns="72000" anchor="ctr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Optional: Add subtitle, date or author here</a:t>
            </a:r>
            <a:endParaRPr lang="en-CA" dirty="0"/>
          </a:p>
        </p:txBody>
      </p:sp>
      <p:pic>
        <p:nvPicPr>
          <p:cNvPr id="7" name="Picture 6" descr="BC Wildfire Service logo.">
            <a:extLst>
              <a:ext uri="{FF2B5EF4-FFF2-40B4-BE49-F238E27FC236}">
                <a16:creationId xmlns:a16="http://schemas.microsoft.com/office/drawing/2014/main" id="{395688FB-02DA-4FD3-96DE-7BE2D8D092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4908" y="5700517"/>
            <a:ext cx="2523279" cy="90296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918076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F3407F-0D41-4692-9E2B-FE870FBD9A0C}"/>
              </a:ext>
            </a:extLst>
          </p:cNvPr>
          <p:cNvSpPr/>
          <p:nvPr userDrawn="1"/>
        </p:nvSpPr>
        <p:spPr>
          <a:xfrm rot="16200000">
            <a:off x="3602665" y="-1731335"/>
            <a:ext cx="4986669" cy="12192000"/>
          </a:xfrm>
          <a:prstGeom prst="rect">
            <a:avLst/>
          </a:prstGeom>
          <a:gradFill>
            <a:gsLst>
              <a:gs pos="0">
                <a:srgbClr val="000000">
                  <a:alpha val="68000"/>
                </a:srgb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ECA3D8-468B-4801-B6BF-AC9B225A98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4966743"/>
            <a:ext cx="9148355" cy="1098609"/>
          </a:xfrm>
          <a:noFill/>
        </p:spPr>
        <p:txBody>
          <a:bodyPr lIns="468000" tIns="72000" rIns="648000" bIns="72000"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– sleeves??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4F06EF-1DBA-4627-BFAA-86D1FF3643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6065352"/>
            <a:ext cx="9148359" cy="538129"/>
          </a:xfrm>
          <a:noFill/>
        </p:spPr>
        <p:txBody>
          <a:bodyPr lIns="468000" tIns="36000" rIns="648000" bIns="72000" anchor="ctr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Optional: Add subtitle, date or author here</a:t>
            </a:r>
            <a:endParaRPr lang="en-CA" dirty="0"/>
          </a:p>
        </p:txBody>
      </p:sp>
      <p:pic>
        <p:nvPicPr>
          <p:cNvPr id="5" name="Picture 4" descr="BC Wildfire Service logo.">
            <a:extLst>
              <a:ext uri="{FF2B5EF4-FFF2-40B4-BE49-F238E27FC236}">
                <a16:creationId xmlns:a16="http://schemas.microsoft.com/office/drawing/2014/main" id="{A6E01782-EEBA-4C82-ACDF-53DBEE33B1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4908" y="5700517"/>
            <a:ext cx="2523279" cy="90296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717011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B8391D8-14CF-4BAE-8EEE-3E411AD7176A}"/>
              </a:ext>
            </a:extLst>
          </p:cNvPr>
          <p:cNvSpPr/>
          <p:nvPr userDrawn="1"/>
        </p:nvSpPr>
        <p:spPr>
          <a:xfrm>
            <a:off x="0" y="0"/>
            <a:ext cx="8869681" cy="6858000"/>
          </a:xfrm>
          <a:prstGeom prst="rect">
            <a:avLst/>
          </a:prstGeom>
          <a:gradFill>
            <a:gsLst>
              <a:gs pos="0">
                <a:srgbClr val="000000">
                  <a:alpha val="68000"/>
                </a:srgb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ECA3D8-468B-4801-B6BF-AC9B225A98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1097280"/>
            <a:ext cx="4558935" cy="1524504"/>
          </a:xfrm>
          <a:noFill/>
        </p:spPr>
        <p:txBody>
          <a:bodyPr lIns="468000" tIns="108000" rIns="0" bIns="108000"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– sleeves??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4F06EF-1DBA-4627-BFAA-86D1FF3643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621784"/>
            <a:ext cx="4558935" cy="1172976"/>
          </a:xfrm>
          <a:noFill/>
        </p:spPr>
        <p:txBody>
          <a:bodyPr lIns="468000" tIns="108000" rIns="0" bIns="108000" anchor="ctr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Optional: Add subtitle, date or author here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94433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CA3D8-468B-4801-B6BF-AC9B225A98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4966743"/>
            <a:ext cx="9148355" cy="1098609"/>
          </a:xfrm>
          <a:noFill/>
        </p:spPr>
        <p:txBody>
          <a:bodyPr lIns="468000" tIns="72000" rIns="648000" bIns="72000"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– sleeves??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4F06EF-1DBA-4627-BFAA-86D1FF3643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6065352"/>
            <a:ext cx="9148359" cy="538129"/>
          </a:xfrm>
          <a:noFill/>
        </p:spPr>
        <p:txBody>
          <a:bodyPr lIns="468000" tIns="36000" rIns="648000" bIns="72000" anchor="ctr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Optional: Add subtitle, date or author here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9618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: 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FB1D59-92B1-4F6C-96E2-EEF953AB59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CA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579222-7E63-40A0-90FB-B508BAE04E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t>‹#›</a:t>
            </a:fld>
            <a:endParaRPr lang="en-CA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90F497F-958A-4242-AB5F-AE5A57972B11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62421" y="589757"/>
            <a:ext cx="6250444" cy="5678487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CFEC66-CA85-4CCC-AB7A-73870BA06527}"/>
              </a:ext>
            </a:extLst>
          </p:cNvPr>
          <p:cNvSpPr txBox="1"/>
          <p:nvPr userDrawn="1"/>
        </p:nvSpPr>
        <p:spPr>
          <a:xfrm>
            <a:off x="12570668" y="1487571"/>
            <a:ext cx="2760772" cy="31777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CA" sz="1800" b="1" dirty="0">
                <a:solidFill>
                  <a:schemeClr val="bg2">
                    <a:lumMod val="50000"/>
                  </a:schemeClr>
                </a:solidFill>
              </a:rPr>
              <a:t>To change image: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600" b="0" dirty="0">
                <a:solidFill>
                  <a:schemeClr val="bg2">
                    <a:lumMod val="50000"/>
                  </a:schemeClr>
                </a:solidFill>
              </a:rPr>
              <a:t>Click image icon in middle of image box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600" b="0" dirty="0">
                <a:solidFill>
                  <a:schemeClr val="bg2">
                    <a:lumMod val="50000"/>
                  </a:schemeClr>
                </a:solidFill>
              </a:rPr>
              <a:t>In the pop-up, navigate to the image you would like to use and click Insert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600" dirty="0">
                <a:solidFill>
                  <a:prstClr val="white">
                    <a:lumMod val="50000"/>
                  </a:prstClr>
                </a:solidFill>
              </a:rPr>
              <a:t>(If necessary): navigate to the “Format” tab on the Ribbon Menu, then use the Crop Tool to reposition or resize the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732D3C-6CD2-4DBD-91AD-5480FA133A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67075" y="589757"/>
            <a:ext cx="4262504" cy="5678487"/>
          </a:xfrm>
        </p:spPr>
        <p:txBody>
          <a:bodyPr anchor="ctr"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690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ide by Side: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B6B545-DDB0-4A1D-BB07-1424B6FFFE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29275" y="674598"/>
            <a:ext cx="6172200" cy="4811791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3FB35A-CBBA-4C6F-ABF5-0B305BAF2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674597"/>
            <a:ext cx="4877511" cy="1922442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AEE64E-32BD-4097-8D6A-E766D2403A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0525" y="2831262"/>
            <a:ext cx="4877511" cy="2655129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D4952B-58A0-4501-BEE8-57078CD4CA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CA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F8D904-EC46-4B84-8D34-0D68D09A2B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t>‹#›</a:t>
            </a:fld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32F7E1-7B1E-438B-9816-164A0D5190C9}"/>
              </a:ext>
            </a:extLst>
          </p:cNvPr>
          <p:cNvSpPr txBox="1"/>
          <p:nvPr userDrawn="1"/>
        </p:nvSpPr>
        <p:spPr>
          <a:xfrm>
            <a:off x="12570668" y="1385406"/>
            <a:ext cx="2760772" cy="31777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CA" sz="1800" b="1" dirty="0">
                <a:solidFill>
                  <a:schemeClr val="bg2">
                    <a:lumMod val="50000"/>
                  </a:schemeClr>
                </a:solidFill>
              </a:rPr>
              <a:t>To change image: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600" b="0" dirty="0">
                <a:solidFill>
                  <a:schemeClr val="bg2">
                    <a:lumMod val="50000"/>
                  </a:schemeClr>
                </a:solidFill>
              </a:rPr>
              <a:t>Click image icon in middle of image box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600" b="0" dirty="0">
                <a:solidFill>
                  <a:schemeClr val="bg2">
                    <a:lumMod val="50000"/>
                  </a:schemeClr>
                </a:solidFill>
              </a:rPr>
              <a:t>In the pop-up, navigate to the image you would like to use and click Insert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600" dirty="0">
                <a:solidFill>
                  <a:prstClr val="white">
                    <a:lumMod val="50000"/>
                  </a:prstClr>
                </a:solidFill>
              </a:rPr>
              <a:t>(If necessary): navigate to the “Format” tab on the Ribbon Menu, then use the Crop Tool to reposition or resize the image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C79CF11-D87D-491A-B740-5A94BFE83E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592" y="5969274"/>
            <a:ext cx="2376261" cy="85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11316E-E960-4622-BCE0-1CB8CE2EC249}"/>
              </a:ext>
            </a:extLst>
          </p:cNvPr>
          <p:cNvCxnSpPr/>
          <p:nvPr userDrawn="1"/>
        </p:nvCxnSpPr>
        <p:spPr>
          <a:xfrm>
            <a:off x="390525" y="5921375"/>
            <a:ext cx="11410950" cy="0"/>
          </a:xfrm>
          <a:prstGeom prst="line">
            <a:avLst/>
          </a:prstGeom>
          <a:ln w="635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232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2EE653D-38CC-4D5A-B13F-F36C0BE3D296}"/>
              </a:ext>
            </a:extLst>
          </p:cNvPr>
          <p:cNvGrpSpPr/>
          <p:nvPr userDrawn="1"/>
        </p:nvGrpSpPr>
        <p:grpSpPr>
          <a:xfrm rot="10800000">
            <a:off x="6213565" y="0"/>
            <a:ext cx="5978435" cy="4955339"/>
            <a:chOff x="5629275" y="968377"/>
            <a:chExt cx="5978435" cy="4955339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8ECBE37-015D-4117-8EAF-EC6693667EDC}"/>
                </a:ext>
              </a:extLst>
            </p:cNvPr>
            <p:cNvSpPr/>
            <p:nvPr/>
          </p:nvSpPr>
          <p:spPr>
            <a:xfrm>
              <a:off x="5629275" y="1596522"/>
              <a:ext cx="4213657" cy="4327194"/>
            </a:xfrm>
            <a:custGeom>
              <a:avLst/>
              <a:gdLst>
                <a:gd name="connsiteX0" fmla="*/ 0 w 4213657"/>
                <a:gd name="connsiteY0" fmla="*/ 0 h 4327194"/>
                <a:gd name="connsiteX1" fmla="*/ 4213657 w 4213657"/>
                <a:gd name="connsiteY1" fmla="*/ 2755069 h 4327194"/>
                <a:gd name="connsiteX2" fmla="*/ 3185735 w 4213657"/>
                <a:gd name="connsiteY2" fmla="*/ 4327194 h 4327194"/>
                <a:gd name="connsiteX3" fmla="*/ 1772264 w 4213657"/>
                <a:gd name="connsiteY3" fmla="*/ 4327194 h 4327194"/>
                <a:gd name="connsiteX4" fmla="*/ 3063544 w 4213657"/>
                <a:gd name="connsiteY4" fmla="*/ 2352284 h 4327194"/>
                <a:gd name="connsiteX5" fmla="*/ 0 w 4213657"/>
                <a:gd name="connsiteY5" fmla="*/ 349209 h 4327194"/>
                <a:gd name="connsiteX6" fmla="*/ 0 w 4213657"/>
                <a:gd name="connsiteY6" fmla="*/ 0 h 4327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3657" h="4327194">
                  <a:moveTo>
                    <a:pt x="0" y="0"/>
                  </a:moveTo>
                  <a:lnTo>
                    <a:pt x="4213657" y="2755069"/>
                  </a:lnTo>
                  <a:lnTo>
                    <a:pt x="3185735" y="4327194"/>
                  </a:lnTo>
                  <a:lnTo>
                    <a:pt x="1772264" y="4327194"/>
                  </a:lnTo>
                  <a:lnTo>
                    <a:pt x="3063544" y="2352284"/>
                  </a:lnTo>
                  <a:lnTo>
                    <a:pt x="0" y="3492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74C7835-93D0-41C9-9400-E50D9D78B5EC}"/>
                </a:ext>
              </a:extLst>
            </p:cNvPr>
            <p:cNvSpPr/>
            <p:nvPr/>
          </p:nvSpPr>
          <p:spPr>
            <a:xfrm>
              <a:off x="5629275" y="1945731"/>
              <a:ext cx="3063544" cy="3977985"/>
            </a:xfrm>
            <a:custGeom>
              <a:avLst/>
              <a:gdLst>
                <a:gd name="connsiteX0" fmla="*/ 0 w 3063544"/>
                <a:gd name="connsiteY0" fmla="*/ 0 h 3977985"/>
                <a:gd name="connsiteX1" fmla="*/ 3063544 w 3063544"/>
                <a:gd name="connsiteY1" fmla="*/ 2003075 h 3977985"/>
                <a:gd name="connsiteX2" fmla="*/ 1772264 w 3063544"/>
                <a:gd name="connsiteY2" fmla="*/ 3977985 h 3977985"/>
                <a:gd name="connsiteX3" fmla="*/ 0 w 3063544"/>
                <a:gd name="connsiteY3" fmla="*/ 3977985 h 3977985"/>
                <a:gd name="connsiteX4" fmla="*/ 0 w 3063544"/>
                <a:gd name="connsiteY4" fmla="*/ 0 h 397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3544" h="3977985">
                  <a:moveTo>
                    <a:pt x="0" y="0"/>
                  </a:moveTo>
                  <a:lnTo>
                    <a:pt x="3063544" y="2003075"/>
                  </a:lnTo>
                  <a:lnTo>
                    <a:pt x="1772264" y="3977985"/>
                  </a:lnTo>
                  <a:lnTo>
                    <a:pt x="0" y="3977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9865E2B-B190-4B69-A27F-B79312B16F63}"/>
                </a:ext>
              </a:extLst>
            </p:cNvPr>
            <p:cNvSpPr/>
            <p:nvPr/>
          </p:nvSpPr>
          <p:spPr>
            <a:xfrm>
              <a:off x="5629275" y="968377"/>
              <a:ext cx="5978435" cy="4955339"/>
            </a:xfrm>
            <a:custGeom>
              <a:avLst/>
              <a:gdLst>
                <a:gd name="connsiteX0" fmla="*/ 0 w 5978435"/>
                <a:gd name="connsiteY0" fmla="*/ 0 h 4955339"/>
                <a:gd name="connsiteX1" fmla="*/ 5978435 w 5978435"/>
                <a:gd name="connsiteY1" fmla="*/ 3908955 h 4955339"/>
                <a:gd name="connsiteX2" fmla="*/ 5294265 w 5978435"/>
                <a:gd name="connsiteY2" fmla="*/ 4955339 h 4955339"/>
                <a:gd name="connsiteX3" fmla="*/ 3185735 w 5978435"/>
                <a:gd name="connsiteY3" fmla="*/ 4955339 h 4955339"/>
                <a:gd name="connsiteX4" fmla="*/ 4213657 w 5978435"/>
                <a:gd name="connsiteY4" fmla="*/ 3383214 h 4955339"/>
                <a:gd name="connsiteX5" fmla="*/ 0 w 5978435"/>
                <a:gd name="connsiteY5" fmla="*/ 628145 h 4955339"/>
                <a:gd name="connsiteX6" fmla="*/ 0 w 5978435"/>
                <a:gd name="connsiteY6" fmla="*/ 0 h 4955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78435" h="4955339">
                  <a:moveTo>
                    <a:pt x="0" y="0"/>
                  </a:moveTo>
                  <a:lnTo>
                    <a:pt x="5978435" y="3908955"/>
                  </a:lnTo>
                  <a:lnTo>
                    <a:pt x="5294265" y="4955339"/>
                  </a:lnTo>
                  <a:lnTo>
                    <a:pt x="3185735" y="4955339"/>
                  </a:lnTo>
                  <a:lnTo>
                    <a:pt x="4213657" y="3383214"/>
                  </a:lnTo>
                  <a:lnTo>
                    <a:pt x="0" y="628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0064B86-3E42-4C7B-9536-2B0946023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748" y="457201"/>
            <a:ext cx="3932237" cy="5238532"/>
          </a:xfrm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6914F-E639-45FE-B3AD-B00C2BE4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6549" y="457201"/>
            <a:ext cx="6982703" cy="5238533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FB1D59-92B1-4F6C-96E2-EEF953AB59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CA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579222-7E63-40A0-90FB-B508BAE04E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t>‹#›</a:t>
            </a:fld>
            <a:endParaRPr lang="en-CA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2D467B5-E6F0-432A-8216-26FE787D37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592" y="5969274"/>
            <a:ext cx="2376261" cy="85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360C65-B907-471D-8A7A-1D30BA572DE7}"/>
              </a:ext>
            </a:extLst>
          </p:cNvPr>
          <p:cNvCxnSpPr/>
          <p:nvPr userDrawn="1"/>
        </p:nvCxnSpPr>
        <p:spPr>
          <a:xfrm>
            <a:off x="390525" y="5921375"/>
            <a:ext cx="11410950" cy="0"/>
          </a:xfrm>
          <a:prstGeom prst="line">
            <a:avLst/>
          </a:prstGeom>
          <a:ln w="635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020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: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95D9C99-520B-41FB-8676-B15195544181}"/>
              </a:ext>
            </a:extLst>
          </p:cNvPr>
          <p:cNvGrpSpPr/>
          <p:nvPr userDrawn="1"/>
        </p:nvGrpSpPr>
        <p:grpSpPr>
          <a:xfrm rot="5400000">
            <a:off x="-511548" y="511548"/>
            <a:ext cx="5978435" cy="4955339"/>
            <a:chOff x="5629275" y="968377"/>
            <a:chExt cx="5978435" cy="4955339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E5EFD20-FED4-4F41-B94B-E7F3A5FF73B7}"/>
                </a:ext>
              </a:extLst>
            </p:cNvPr>
            <p:cNvSpPr/>
            <p:nvPr/>
          </p:nvSpPr>
          <p:spPr>
            <a:xfrm>
              <a:off x="5629275" y="1596522"/>
              <a:ext cx="4213657" cy="4327194"/>
            </a:xfrm>
            <a:custGeom>
              <a:avLst/>
              <a:gdLst>
                <a:gd name="connsiteX0" fmla="*/ 0 w 4213657"/>
                <a:gd name="connsiteY0" fmla="*/ 0 h 4327194"/>
                <a:gd name="connsiteX1" fmla="*/ 4213657 w 4213657"/>
                <a:gd name="connsiteY1" fmla="*/ 2755069 h 4327194"/>
                <a:gd name="connsiteX2" fmla="*/ 3185735 w 4213657"/>
                <a:gd name="connsiteY2" fmla="*/ 4327194 h 4327194"/>
                <a:gd name="connsiteX3" fmla="*/ 1772264 w 4213657"/>
                <a:gd name="connsiteY3" fmla="*/ 4327194 h 4327194"/>
                <a:gd name="connsiteX4" fmla="*/ 3063544 w 4213657"/>
                <a:gd name="connsiteY4" fmla="*/ 2352284 h 4327194"/>
                <a:gd name="connsiteX5" fmla="*/ 0 w 4213657"/>
                <a:gd name="connsiteY5" fmla="*/ 349209 h 4327194"/>
                <a:gd name="connsiteX6" fmla="*/ 0 w 4213657"/>
                <a:gd name="connsiteY6" fmla="*/ 0 h 4327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3657" h="4327194">
                  <a:moveTo>
                    <a:pt x="0" y="0"/>
                  </a:moveTo>
                  <a:lnTo>
                    <a:pt x="4213657" y="2755069"/>
                  </a:lnTo>
                  <a:lnTo>
                    <a:pt x="3185735" y="4327194"/>
                  </a:lnTo>
                  <a:lnTo>
                    <a:pt x="1772264" y="4327194"/>
                  </a:lnTo>
                  <a:lnTo>
                    <a:pt x="3063544" y="2352284"/>
                  </a:lnTo>
                  <a:lnTo>
                    <a:pt x="0" y="3492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AB587BB-9D5E-4F31-AAB2-49CCCA8DA565}"/>
                </a:ext>
              </a:extLst>
            </p:cNvPr>
            <p:cNvSpPr/>
            <p:nvPr/>
          </p:nvSpPr>
          <p:spPr>
            <a:xfrm>
              <a:off x="5629275" y="1945731"/>
              <a:ext cx="3063544" cy="3977985"/>
            </a:xfrm>
            <a:custGeom>
              <a:avLst/>
              <a:gdLst>
                <a:gd name="connsiteX0" fmla="*/ 0 w 3063544"/>
                <a:gd name="connsiteY0" fmla="*/ 0 h 3977985"/>
                <a:gd name="connsiteX1" fmla="*/ 3063544 w 3063544"/>
                <a:gd name="connsiteY1" fmla="*/ 2003075 h 3977985"/>
                <a:gd name="connsiteX2" fmla="*/ 1772264 w 3063544"/>
                <a:gd name="connsiteY2" fmla="*/ 3977985 h 3977985"/>
                <a:gd name="connsiteX3" fmla="*/ 0 w 3063544"/>
                <a:gd name="connsiteY3" fmla="*/ 3977985 h 3977985"/>
                <a:gd name="connsiteX4" fmla="*/ 0 w 3063544"/>
                <a:gd name="connsiteY4" fmla="*/ 0 h 397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3544" h="3977985">
                  <a:moveTo>
                    <a:pt x="0" y="0"/>
                  </a:moveTo>
                  <a:lnTo>
                    <a:pt x="3063544" y="2003075"/>
                  </a:lnTo>
                  <a:lnTo>
                    <a:pt x="1772264" y="3977985"/>
                  </a:lnTo>
                  <a:lnTo>
                    <a:pt x="0" y="3977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6A20C87-B29A-4B23-B147-1C8E54EB45E9}"/>
                </a:ext>
              </a:extLst>
            </p:cNvPr>
            <p:cNvSpPr/>
            <p:nvPr/>
          </p:nvSpPr>
          <p:spPr>
            <a:xfrm>
              <a:off x="5629275" y="968377"/>
              <a:ext cx="5978435" cy="4955339"/>
            </a:xfrm>
            <a:custGeom>
              <a:avLst/>
              <a:gdLst>
                <a:gd name="connsiteX0" fmla="*/ 0 w 5978435"/>
                <a:gd name="connsiteY0" fmla="*/ 0 h 4955339"/>
                <a:gd name="connsiteX1" fmla="*/ 5978435 w 5978435"/>
                <a:gd name="connsiteY1" fmla="*/ 3908955 h 4955339"/>
                <a:gd name="connsiteX2" fmla="*/ 5294265 w 5978435"/>
                <a:gd name="connsiteY2" fmla="*/ 4955339 h 4955339"/>
                <a:gd name="connsiteX3" fmla="*/ 3185735 w 5978435"/>
                <a:gd name="connsiteY3" fmla="*/ 4955339 h 4955339"/>
                <a:gd name="connsiteX4" fmla="*/ 4213657 w 5978435"/>
                <a:gd name="connsiteY4" fmla="*/ 3383214 h 4955339"/>
                <a:gd name="connsiteX5" fmla="*/ 0 w 5978435"/>
                <a:gd name="connsiteY5" fmla="*/ 628145 h 4955339"/>
                <a:gd name="connsiteX6" fmla="*/ 0 w 5978435"/>
                <a:gd name="connsiteY6" fmla="*/ 0 h 4955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78435" h="4955339">
                  <a:moveTo>
                    <a:pt x="0" y="0"/>
                  </a:moveTo>
                  <a:lnTo>
                    <a:pt x="5978435" y="3908955"/>
                  </a:lnTo>
                  <a:lnTo>
                    <a:pt x="5294265" y="4955339"/>
                  </a:lnTo>
                  <a:lnTo>
                    <a:pt x="3185735" y="4955339"/>
                  </a:lnTo>
                  <a:lnTo>
                    <a:pt x="4213657" y="3383214"/>
                  </a:lnTo>
                  <a:lnTo>
                    <a:pt x="0" y="628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ABC713-6B80-4395-986C-6ADEF267A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09205" y="3429000"/>
            <a:ext cx="5017207" cy="2266735"/>
          </a:xfrm>
        </p:spPr>
        <p:txBody>
          <a:bodyPr>
            <a:normAutofit/>
          </a:bodyPr>
          <a:lstStyle>
            <a:lvl1pPr marL="0" indent="0">
              <a:buNone/>
              <a:defRPr sz="2400" i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7B2B7-77D7-4958-9977-4FF6921C1D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CA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231EB-ED77-4A08-A78F-E6B675B2CD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27FCCB2-85C6-4C31-9F1C-78B2C7288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205" y="586349"/>
            <a:ext cx="10373591" cy="24075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FDC007B-F90C-4905-A2E5-93F32CF1FB6F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313684" y="3429000"/>
            <a:ext cx="5017208" cy="2266735"/>
          </a:xfrm>
        </p:spPr>
        <p:txBody>
          <a:bodyPr>
            <a:normAutofit/>
          </a:bodyPr>
          <a:lstStyle>
            <a:lvl1pPr marL="0" indent="0">
              <a:buNone/>
              <a:defRPr sz="2400" i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02D7A29-9464-4414-90AE-3664D1390B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592" y="5969274"/>
            <a:ext cx="2376261" cy="85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B61135-64DF-4036-A713-1823EDF02062}"/>
              </a:ext>
            </a:extLst>
          </p:cNvPr>
          <p:cNvCxnSpPr/>
          <p:nvPr userDrawn="1"/>
        </p:nvCxnSpPr>
        <p:spPr>
          <a:xfrm>
            <a:off x="390525" y="5921375"/>
            <a:ext cx="11410950" cy="0"/>
          </a:xfrm>
          <a:prstGeom prst="line">
            <a:avLst/>
          </a:prstGeom>
          <a:ln w="635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102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eading and 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F8ACC27-A282-4526-A800-D23DA1245B6E}"/>
              </a:ext>
            </a:extLst>
          </p:cNvPr>
          <p:cNvGrpSpPr/>
          <p:nvPr userDrawn="1"/>
        </p:nvGrpSpPr>
        <p:grpSpPr>
          <a:xfrm rot="16200000" flipH="1">
            <a:off x="7552666" y="434113"/>
            <a:ext cx="5073447" cy="4205223"/>
            <a:chOff x="5629275" y="968377"/>
            <a:chExt cx="5978435" cy="4955339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3258EEB-B53E-41D9-8537-5F243CD45E0F}"/>
                </a:ext>
              </a:extLst>
            </p:cNvPr>
            <p:cNvSpPr/>
            <p:nvPr/>
          </p:nvSpPr>
          <p:spPr>
            <a:xfrm>
              <a:off x="5629275" y="1596522"/>
              <a:ext cx="4213657" cy="4327194"/>
            </a:xfrm>
            <a:custGeom>
              <a:avLst/>
              <a:gdLst>
                <a:gd name="connsiteX0" fmla="*/ 0 w 4213657"/>
                <a:gd name="connsiteY0" fmla="*/ 0 h 4327194"/>
                <a:gd name="connsiteX1" fmla="*/ 4213657 w 4213657"/>
                <a:gd name="connsiteY1" fmla="*/ 2755069 h 4327194"/>
                <a:gd name="connsiteX2" fmla="*/ 3185735 w 4213657"/>
                <a:gd name="connsiteY2" fmla="*/ 4327194 h 4327194"/>
                <a:gd name="connsiteX3" fmla="*/ 1772264 w 4213657"/>
                <a:gd name="connsiteY3" fmla="*/ 4327194 h 4327194"/>
                <a:gd name="connsiteX4" fmla="*/ 3063544 w 4213657"/>
                <a:gd name="connsiteY4" fmla="*/ 2352284 h 4327194"/>
                <a:gd name="connsiteX5" fmla="*/ 0 w 4213657"/>
                <a:gd name="connsiteY5" fmla="*/ 349209 h 4327194"/>
                <a:gd name="connsiteX6" fmla="*/ 0 w 4213657"/>
                <a:gd name="connsiteY6" fmla="*/ 0 h 4327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3657" h="4327194">
                  <a:moveTo>
                    <a:pt x="0" y="0"/>
                  </a:moveTo>
                  <a:lnTo>
                    <a:pt x="4213657" y="2755069"/>
                  </a:lnTo>
                  <a:lnTo>
                    <a:pt x="3185735" y="4327194"/>
                  </a:lnTo>
                  <a:lnTo>
                    <a:pt x="1772264" y="4327194"/>
                  </a:lnTo>
                  <a:lnTo>
                    <a:pt x="3063544" y="2352284"/>
                  </a:lnTo>
                  <a:lnTo>
                    <a:pt x="0" y="3492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20C9BDA-185D-4FB6-8BEA-DE0CA469DAFF}"/>
                </a:ext>
              </a:extLst>
            </p:cNvPr>
            <p:cNvSpPr/>
            <p:nvPr/>
          </p:nvSpPr>
          <p:spPr>
            <a:xfrm>
              <a:off x="5629275" y="1945731"/>
              <a:ext cx="3063544" cy="3977985"/>
            </a:xfrm>
            <a:custGeom>
              <a:avLst/>
              <a:gdLst>
                <a:gd name="connsiteX0" fmla="*/ 0 w 3063544"/>
                <a:gd name="connsiteY0" fmla="*/ 0 h 3977985"/>
                <a:gd name="connsiteX1" fmla="*/ 3063544 w 3063544"/>
                <a:gd name="connsiteY1" fmla="*/ 2003075 h 3977985"/>
                <a:gd name="connsiteX2" fmla="*/ 1772264 w 3063544"/>
                <a:gd name="connsiteY2" fmla="*/ 3977985 h 3977985"/>
                <a:gd name="connsiteX3" fmla="*/ 0 w 3063544"/>
                <a:gd name="connsiteY3" fmla="*/ 3977985 h 3977985"/>
                <a:gd name="connsiteX4" fmla="*/ 0 w 3063544"/>
                <a:gd name="connsiteY4" fmla="*/ 0 h 397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3544" h="3977985">
                  <a:moveTo>
                    <a:pt x="0" y="0"/>
                  </a:moveTo>
                  <a:lnTo>
                    <a:pt x="3063544" y="2003075"/>
                  </a:lnTo>
                  <a:lnTo>
                    <a:pt x="1772264" y="3977985"/>
                  </a:lnTo>
                  <a:lnTo>
                    <a:pt x="0" y="3977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25EE949-5721-4D2A-84D8-D1EDD8A546F6}"/>
                </a:ext>
              </a:extLst>
            </p:cNvPr>
            <p:cNvSpPr/>
            <p:nvPr/>
          </p:nvSpPr>
          <p:spPr>
            <a:xfrm>
              <a:off x="5629275" y="968377"/>
              <a:ext cx="5978435" cy="4955339"/>
            </a:xfrm>
            <a:custGeom>
              <a:avLst/>
              <a:gdLst>
                <a:gd name="connsiteX0" fmla="*/ 0 w 5978435"/>
                <a:gd name="connsiteY0" fmla="*/ 0 h 4955339"/>
                <a:gd name="connsiteX1" fmla="*/ 5978435 w 5978435"/>
                <a:gd name="connsiteY1" fmla="*/ 3908955 h 4955339"/>
                <a:gd name="connsiteX2" fmla="*/ 5294265 w 5978435"/>
                <a:gd name="connsiteY2" fmla="*/ 4955339 h 4955339"/>
                <a:gd name="connsiteX3" fmla="*/ 3185735 w 5978435"/>
                <a:gd name="connsiteY3" fmla="*/ 4955339 h 4955339"/>
                <a:gd name="connsiteX4" fmla="*/ 4213657 w 5978435"/>
                <a:gd name="connsiteY4" fmla="*/ 3383214 h 4955339"/>
                <a:gd name="connsiteX5" fmla="*/ 0 w 5978435"/>
                <a:gd name="connsiteY5" fmla="*/ 628145 h 4955339"/>
                <a:gd name="connsiteX6" fmla="*/ 0 w 5978435"/>
                <a:gd name="connsiteY6" fmla="*/ 0 h 4955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78435" h="4955339">
                  <a:moveTo>
                    <a:pt x="0" y="0"/>
                  </a:moveTo>
                  <a:lnTo>
                    <a:pt x="5978435" y="3908955"/>
                  </a:lnTo>
                  <a:lnTo>
                    <a:pt x="5294265" y="4955339"/>
                  </a:lnTo>
                  <a:lnTo>
                    <a:pt x="3185735" y="4955339"/>
                  </a:lnTo>
                  <a:lnTo>
                    <a:pt x="4213657" y="3383214"/>
                  </a:lnTo>
                  <a:lnTo>
                    <a:pt x="0" y="628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F825E7C-A2F8-4264-ADC2-FB92CE298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205" y="586349"/>
            <a:ext cx="10373591" cy="11982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BF334-CA4E-4C11-BA6E-92025B6BA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204" y="2330245"/>
            <a:ext cx="4809047" cy="3274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56FCD3-E7AA-40C4-B34B-1B1F6FA4C2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3751" y="2330245"/>
            <a:ext cx="4809047" cy="3274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8654-A587-4B84-906F-EB47B02B67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CA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ABB854-0726-4026-BD67-51E0A7616E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t>‹#›</a:t>
            </a:fld>
            <a:endParaRPr lang="en-CA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E55D9AF6-3497-4645-BFF7-373CE0E8C4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592" y="5969274"/>
            <a:ext cx="2376261" cy="85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9339AA3-89A9-4AD2-9872-2F1E866842DB}"/>
              </a:ext>
            </a:extLst>
          </p:cNvPr>
          <p:cNvCxnSpPr/>
          <p:nvPr userDrawn="1"/>
        </p:nvCxnSpPr>
        <p:spPr>
          <a:xfrm>
            <a:off x="390525" y="5921375"/>
            <a:ext cx="11410950" cy="0"/>
          </a:xfrm>
          <a:prstGeom prst="line">
            <a:avLst/>
          </a:prstGeom>
          <a:ln w="635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551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llag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EA43005-7ACE-4356-AA75-48B649E38EF7}"/>
              </a:ext>
            </a:extLst>
          </p:cNvPr>
          <p:cNvGrpSpPr/>
          <p:nvPr userDrawn="1"/>
        </p:nvGrpSpPr>
        <p:grpSpPr>
          <a:xfrm rot="5400000">
            <a:off x="-687002" y="569804"/>
            <a:ext cx="6751059" cy="5595743"/>
            <a:chOff x="5629275" y="968377"/>
            <a:chExt cx="5978435" cy="4955339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9CD85DA-9046-4A09-BA93-44C1A4B65B73}"/>
                </a:ext>
              </a:extLst>
            </p:cNvPr>
            <p:cNvSpPr/>
            <p:nvPr/>
          </p:nvSpPr>
          <p:spPr>
            <a:xfrm>
              <a:off x="5629275" y="1596522"/>
              <a:ext cx="4213657" cy="4327194"/>
            </a:xfrm>
            <a:custGeom>
              <a:avLst/>
              <a:gdLst>
                <a:gd name="connsiteX0" fmla="*/ 0 w 4213657"/>
                <a:gd name="connsiteY0" fmla="*/ 0 h 4327194"/>
                <a:gd name="connsiteX1" fmla="*/ 4213657 w 4213657"/>
                <a:gd name="connsiteY1" fmla="*/ 2755069 h 4327194"/>
                <a:gd name="connsiteX2" fmla="*/ 3185735 w 4213657"/>
                <a:gd name="connsiteY2" fmla="*/ 4327194 h 4327194"/>
                <a:gd name="connsiteX3" fmla="*/ 1772264 w 4213657"/>
                <a:gd name="connsiteY3" fmla="*/ 4327194 h 4327194"/>
                <a:gd name="connsiteX4" fmla="*/ 3063544 w 4213657"/>
                <a:gd name="connsiteY4" fmla="*/ 2352284 h 4327194"/>
                <a:gd name="connsiteX5" fmla="*/ 0 w 4213657"/>
                <a:gd name="connsiteY5" fmla="*/ 349209 h 4327194"/>
                <a:gd name="connsiteX6" fmla="*/ 0 w 4213657"/>
                <a:gd name="connsiteY6" fmla="*/ 0 h 4327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3657" h="4327194">
                  <a:moveTo>
                    <a:pt x="0" y="0"/>
                  </a:moveTo>
                  <a:lnTo>
                    <a:pt x="4213657" y="2755069"/>
                  </a:lnTo>
                  <a:lnTo>
                    <a:pt x="3185735" y="4327194"/>
                  </a:lnTo>
                  <a:lnTo>
                    <a:pt x="1772264" y="4327194"/>
                  </a:lnTo>
                  <a:lnTo>
                    <a:pt x="3063544" y="2352284"/>
                  </a:lnTo>
                  <a:lnTo>
                    <a:pt x="0" y="3492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BA8D8CD-A5EC-4319-B321-FBA88DE73B93}"/>
                </a:ext>
              </a:extLst>
            </p:cNvPr>
            <p:cNvSpPr/>
            <p:nvPr/>
          </p:nvSpPr>
          <p:spPr>
            <a:xfrm>
              <a:off x="5629275" y="1945731"/>
              <a:ext cx="3063544" cy="3977985"/>
            </a:xfrm>
            <a:custGeom>
              <a:avLst/>
              <a:gdLst>
                <a:gd name="connsiteX0" fmla="*/ 0 w 3063544"/>
                <a:gd name="connsiteY0" fmla="*/ 0 h 3977985"/>
                <a:gd name="connsiteX1" fmla="*/ 3063544 w 3063544"/>
                <a:gd name="connsiteY1" fmla="*/ 2003075 h 3977985"/>
                <a:gd name="connsiteX2" fmla="*/ 1772264 w 3063544"/>
                <a:gd name="connsiteY2" fmla="*/ 3977985 h 3977985"/>
                <a:gd name="connsiteX3" fmla="*/ 0 w 3063544"/>
                <a:gd name="connsiteY3" fmla="*/ 3977985 h 3977985"/>
                <a:gd name="connsiteX4" fmla="*/ 0 w 3063544"/>
                <a:gd name="connsiteY4" fmla="*/ 0 h 397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3544" h="3977985">
                  <a:moveTo>
                    <a:pt x="0" y="0"/>
                  </a:moveTo>
                  <a:lnTo>
                    <a:pt x="3063544" y="2003075"/>
                  </a:lnTo>
                  <a:lnTo>
                    <a:pt x="1772264" y="3977985"/>
                  </a:lnTo>
                  <a:lnTo>
                    <a:pt x="0" y="3977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906B368-C4E9-4BB6-8931-E790D0E2A46B}"/>
                </a:ext>
              </a:extLst>
            </p:cNvPr>
            <p:cNvSpPr/>
            <p:nvPr/>
          </p:nvSpPr>
          <p:spPr>
            <a:xfrm>
              <a:off x="5629275" y="968377"/>
              <a:ext cx="5978435" cy="4955339"/>
            </a:xfrm>
            <a:custGeom>
              <a:avLst/>
              <a:gdLst>
                <a:gd name="connsiteX0" fmla="*/ 0 w 5978435"/>
                <a:gd name="connsiteY0" fmla="*/ 0 h 4955339"/>
                <a:gd name="connsiteX1" fmla="*/ 5978435 w 5978435"/>
                <a:gd name="connsiteY1" fmla="*/ 3908955 h 4955339"/>
                <a:gd name="connsiteX2" fmla="*/ 5294265 w 5978435"/>
                <a:gd name="connsiteY2" fmla="*/ 4955339 h 4955339"/>
                <a:gd name="connsiteX3" fmla="*/ 3185735 w 5978435"/>
                <a:gd name="connsiteY3" fmla="*/ 4955339 h 4955339"/>
                <a:gd name="connsiteX4" fmla="*/ 4213657 w 5978435"/>
                <a:gd name="connsiteY4" fmla="*/ 3383214 h 4955339"/>
                <a:gd name="connsiteX5" fmla="*/ 0 w 5978435"/>
                <a:gd name="connsiteY5" fmla="*/ 628145 h 4955339"/>
                <a:gd name="connsiteX6" fmla="*/ 0 w 5978435"/>
                <a:gd name="connsiteY6" fmla="*/ 0 h 4955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78435" h="4955339">
                  <a:moveTo>
                    <a:pt x="0" y="0"/>
                  </a:moveTo>
                  <a:lnTo>
                    <a:pt x="5978435" y="3908955"/>
                  </a:lnTo>
                  <a:lnTo>
                    <a:pt x="5294265" y="4955339"/>
                  </a:lnTo>
                  <a:lnTo>
                    <a:pt x="3185735" y="4955339"/>
                  </a:lnTo>
                  <a:lnTo>
                    <a:pt x="4213657" y="3383214"/>
                  </a:lnTo>
                  <a:lnTo>
                    <a:pt x="0" y="628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FFDFB43-B5DF-49E2-84B9-160DD39BE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39" y="854241"/>
            <a:ext cx="4216314" cy="21867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EA48F04-2689-443E-ABCC-8A90BE33C0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CA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CF25A3-7646-494D-8746-D0B6B99091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t>‹#›</a:t>
            </a:fld>
            <a:endParaRPr lang="en-CA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271AB52-E047-419B-B725-D3BE9ABED12F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65668" y="854241"/>
            <a:ext cx="4018364" cy="3341907"/>
          </a:xfrm>
          <a:solidFill>
            <a:schemeClr val="bg2"/>
          </a:solidFill>
          <a:ln w="9525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05109CF-C391-4426-BE4C-C5A68A4A8540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946270" y="3723567"/>
            <a:ext cx="4923229" cy="2607787"/>
          </a:xfrm>
          <a:solidFill>
            <a:schemeClr val="bg2"/>
          </a:solidFill>
          <a:ln w="9525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4DB79CB-BE31-48B2-BC06-BD668FEB1D3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334239" y="3087995"/>
            <a:ext cx="4216314" cy="2607786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FDE677-71A5-44E0-BF4C-6E027D054A37}"/>
              </a:ext>
            </a:extLst>
          </p:cNvPr>
          <p:cNvSpPr txBox="1"/>
          <p:nvPr userDrawn="1"/>
        </p:nvSpPr>
        <p:spPr>
          <a:xfrm>
            <a:off x="12570668" y="1499098"/>
            <a:ext cx="2760772" cy="31777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CA" sz="1800" b="1" dirty="0">
                <a:solidFill>
                  <a:schemeClr val="bg2">
                    <a:lumMod val="50000"/>
                  </a:schemeClr>
                </a:solidFill>
              </a:rPr>
              <a:t>To change image: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600" b="0" dirty="0">
                <a:solidFill>
                  <a:schemeClr val="bg2">
                    <a:lumMod val="50000"/>
                  </a:schemeClr>
                </a:solidFill>
              </a:rPr>
              <a:t>Click image icon in middle of image box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600" b="0" dirty="0">
                <a:solidFill>
                  <a:schemeClr val="bg2">
                    <a:lumMod val="50000"/>
                  </a:schemeClr>
                </a:solidFill>
              </a:rPr>
              <a:t>In the pop-up, navigate to the image you would like to use and click Insert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600" dirty="0">
                <a:solidFill>
                  <a:prstClr val="white">
                    <a:lumMod val="50000"/>
                  </a:prstClr>
                </a:solidFill>
              </a:rPr>
              <a:t>(If necessary): navigate to the “Format” tab on the Ribbon Menu, then use the Crop Tool to reposition or resize the image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EE84A4E0-54B2-45F8-8BB4-3667AA26B1C7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040968" y="1226508"/>
            <a:ext cx="2957197" cy="3246744"/>
          </a:xfrm>
          <a:solidFill>
            <a:schemeClr val="bg2"/>
          </a:solidFill>
          <a:ln w="9525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78156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 and Descriptio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260EE24-E46F-4E80-84FE-E337D4E0FADE}"/>
              </a:ext>
            </a:extLst>
          </p:cNvPr>
          <p:cNvSpPr/>
          <p:nvPr userDrawn="1"/>
        </p:nvSpPr>
        <p:spPr>
          <a:xfrm>
            <a:off x="-29865" y="0"/>
            <a:ext cx="10292802" cy="6858000"/>
          </a:xfrm>
          <a:prstGeom prst="rect">
            <a:avLst/>
          </a:prstGeom>
          <a:solidFill>
            <a:schemeClr val="tx2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78EE9C-E0AD-45F4-9339-C161312DE2E3}"/>
              </a:ext>
            </a:extLst>
          </p:cNvPr>
          <p:cNvSpPr/>
          <p:nvPr userDrawn="1"/>
        </p:nvSpPr>
        <p:spPr>
          <a:xfrm>
            <a:off x="-29865" y="0"/>
            <a:ext cx="8275161" cy="6858000"/>
          </a:xfrm>
          <a:prstGeom prst="rect">
            <a:avLst/>
          </a:prstGeom>
          <a:solidFill>
            <a:schemeClr val="tx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6AAEAA-F765-4E3C-9F81-84C2701C9F6C}"/>
              </a:ext>
            </a:extLst>
          </p:cNvPr>
          <p:cNvSpPr/>
          <p:nvPr userDrawn="1"/>
        </p:nvSpPr>
        <p:spPr>
          <a:xfrm>
            <a:off x="-29865" y="0"/>
            <a:ext cx="6763161" cy="6858000"/>
          </a:xfrm>
          <a:prstGeom prst="rect">
            <a:avLst/>
          </a:prstGeom>
          <a:solidFill>
            <a:schemeClr val="tx2">
              <a:lumMod val="7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ED4FD4-1833-427A-82E5-784ED336E2FD}"/>
              </a:ext>
            </a:extLst>
          </p:cNvPr>
          <p:cNvSpPr/>
          <p:nvPr userDrawn="1"/>
        </p:nvSpPr>
        <p:spPr>
          <a:xfrm>
            <a:off x="-29865" y="0"/>
            <a:ext cx="5479003" cy="6858000"/>
          </a:xfrm>
          <a:prstGeom prst="rect">
            <a:avLst/>
          </a:prstGeom>
          <a:solidFill>
            <a:schemeClr val="tx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4B8595-59C9-4742-A239-F29B6A96B839}"/>
              </a:ext>
            </a:extLst>
          </p:cNvPr>
          <p:cNvSpPr/>
          <p:nvPr userDrawn="1"/>
        </p:nvSpPr>
        <p:spPr>
          <a:xfrm>
            <a:off x="-29864" y="0"/>
            <a:ext cx="4599996" cy="6858000"/>
          </a:xfrm>
          <a:prstGeom prst="rect">
            <a:avLst/>
          </a:prstGeom>
          <a:solidFill>
            <a:schemeClr val="tx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0500A2C-36A5-47E6-AEC3-AD71C6E1D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206" y="1828800"/>
            <a:ext cx="7976888" cy="1898944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663959-A2F3-40EA-A60D-CEEA46D1E1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9206" y="4126403"/>
            <a:ext cx="7976886" cy="1406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9F2A0A-1BF0-4033-84D8-A011665DAFE6}"/>
              </a:ext>
            </a:extLst>
          </p:cNvPr>
          <p:cNvSpPr txBox="1"/>
          <p:nvPr userDrawn="1"/>
        </p:nvSpPr>
        <p:spPr>
          <a:xfrm>
            <a:off x="12570668" y="598855"/>
            <a:ext cx="2760772" cy="41780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CA" sz="1600" b="1" dirty="0">
                <a:solidFill>
                  <a:schemeClr val="bg2">
                    <a:lumMod val="50000"/>
                  </a:schemeClr>
                </a:solidFill>
              </a:rPr>
              <a:t>To change background image: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400" b="0" dirty="0">
                <a:solidFill>
                  <a:schemeClr val="bg2">
                    <a:lumMod val="50000"/>
                  </a:schemeClr>
                </a:solidFill>
              </a:rPr>
              <a:t>Right click and select “Format Background…”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400" b="0" dirty="0">
                <a:solidFill>
                  <a:schemeClr val="bg2">
                    <a:lumMod val="50000"/>
                  </a:schemeClr>
                </a:solidFill>
              </a:rPr>
              <a:t>From the sidebar, under Fill select “Picture or texture fill”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400" b="0" dirty="0">
                <a:solidFill>
                  <a:schemeClr val="bg2">
                    <a:lumMod val="50000"/>
                  </a:schemeClr>
                </a:solidFill>
              </a:rPr>
              <a:t>Then click “Insert” under Picture Source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400" b="0" dirty="0">
                <a:solidFill>
                  <a:schemeClr val="bg2">
                    <a:lumMod val="50000"/>
                  </a:schemeClr>
                </a:solidFill>
              </a:rPr>
              <a:t>Select “From a File” from the pop-up and navigate to the image you would like to use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400" dirty="0">
                <a:solidFill>
                  <a:prstClr val="white">
                    <a:lumMod val="50000"/>
                  </a:prstClr>
                </a:solidFill>
              </a:rPr>
              <a:t>(If necessary): navigate to the “Format” tab on the Ribbon Menu, then use the Crop Tool to reposition or resize the image</a:t>
            </a:r>
          </a:p>
        </p:txBody>
      </p:sp>
    </p:spTree>
    <p:extLst>
      <p:ext uri="{BB962C8B-B14F-4D97-AF65-F5344CB8AC3E}">
        <p14:creationId xmlns:p14="http://schemas.microsoft.com/office/powerpoint/2010/main" val="3902033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C37658-0680-4A7E-8ED6-2887115C7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205" y="586350"/>
            <a:ext cx="10373591" cy="9017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E0B6A-F572-4331-8A87-D513C4539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9205" y="1613689"/>
            <a:ext cx="10373591" cy="4198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19C2B-F332-4991-B0E0-A1B7B97394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78785" y="6356350"/>
            <a:ext cx="426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CA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6C25F-D991-47B1-8CB0-2E805DBAE9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289" y="6356350"/>
            <a:ext cx="460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4EBD2-9C82-497D-AFAF-F008D7EEAA35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549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6" r:id="rId2"/>
    <p:sldLayoutId id="2147483665" r:id="rId3"/>
    <p:sldLayoutId id="2147483657" r:id="rId4"/>
    <p:sldLayoutId id="2147483666" r:id="rId5"/>
    <p:sldLayoutId id="2147483656" r:id="rId6"/>
    <p:sldLayoutId id="2147483652" r:id="rId7"/>
    <p:sldLayoutId id="2147483663" r:id="rId8"/>
    <p:sldLayoutId id="2147483653" r:id="rId9"/>
    <p:sldLayoutId id="2147483685" r:id="rId10"/>
    <p:sldLayoutId id="2147483667" r:id="rId11"/>
    <p:sldLayoutId id="2147483654" r:id="rId12"/>
    <p:sldLayoutId id="2147483655" r:id="rId13"/>
    <p:sldLayoutId id="2147483658" r:id="rId14"/>
    <p:sldLayoutId id="2147483680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2">
              <a:lumMod val="25000"/>
            </a:schemeClr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bg2">
              <a:lumMod val="25000"/>
            </a:schemeClr>
          </a:solidFill>
          <a:latin typeface="Myriad Pro" panose="020B0503030403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bg2">
              <a:lumMod val="25000"/>
            </a:schemeClr>
          </a:solidFill>
          <a:latin typeface="Myriad Pro" panose="020B0503030403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bg2">
              <a:lumMod val="25000"/>
            </a:schemeClr>
          </a:solidFill>
          <a:latin typeface="Myriad Pro" panose="020B0503030403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bg2">
              <a:lumMod val="25000"/>
            </a:schemeClr>
          </a:solidFill>
          <a:latin typeface="Myriad Pro" panose="020B0503030403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bg2">
              <a:lumMod val="25000"/>
            </a:schemeClr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CF2858-5D14-4083-8FB1-EDF9AE413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F91C5-9AA3-4114-B336-796120BBB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pic>
        <p:nvPicPr>
          <p:cNvPr id="7" name="Picture 6" descr="BC Wildfire Service logo.">
            <a:extLst>
              <a:ext uri="{FF2B5EF4-FFF2-40B4-BE49-F238E27FC236}">
                <a16:creationId xmlns:a16="http://schemas.microsoft.com/office/drawing/2014/main" id="{E6B82F0F-B168-4A0F-BC17-B6601B7C654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4908" y="5700517"/>
            <a:ext cx="2523279" cy="902964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A10C31-1578-49B0-BADA-AA95E8504B64}"/>
              </a:ext>
            </a:extLst>
          </p:cNvPr>
          <p:cNvSpPr txBox="1"/>
          <p:nvPr userDrawn="1"/>
        </p:nvSpPr>
        <p:spPr>
          <a:xfrm>
            <a:off x="-3379158" y="598855"/>
            <a:ext cx="2760772" cy="38856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CA" sz="1600" b="1" dirty="0">
                <a:solidFill>
                  <a:schemeClr val="bg2">
                    <a:lumMod val="50000"/>
                  </a:schemeClr>
                </a:solidFill>
              </a:rPr>
              <a:t>Make a strong first impression!</a:t>
            </a:r>
          </a:p>
          <a:p>
            <a:pPr>
              <a:spcAft>
                <a:spcPts val="900"/>
              </a:spcAft>
            </a:pPr>
            <a:r>
              <a:rPr lang="en-CA" sz="1600" b="0" dirty="0">
                <a:solidFill>
                  <a:schemeClr val="bg2">
                    <a:lumMod val="50000"/>
                  </a:schemeClr>
                </a:solidFill>
              </a:rPr>
              <a:t>The amount of polish and professionalism in your title slide will set your audience’s expectation for the rest of your presentation.</a:t>
            </a:r>
          </a:p>
          <a:p>
            <a:pPr>
              <a:spcAft>
                <a:spcPts val="900"/>
              </a:spcAft>
            </a:pPr>
            <a:r>
              <a:rPr lang="en-CA" sz="1600" b="1" dirty="0">
                <a:solidFill>
                  <a:schemeClr val="bg2">
                    <a:lumMod val="50000"/>
                  </a:schemeClr>
                </a:solidFill>
              </a:rPr>
              <a:t>Use high-quality images </a:t>
            </a:r>
            <a:r>
              <a:rPr lang="en-CA" sz="1600" b="0" dirty="0">
                <a:solidFill>
                  <a:schemeClr val="bg2">
                    <a:lumMod val="50000"/>
                  </a:schemeClr>
                </a:solidFill>
              </a:rPr>
              <a:t>that are visually striking and/or that send a clear cues about the topic of your presentation. </a:t>
            </a:r>
          </a:p>
          <a:p>
            <a:pPr>
              <a:spcAft>
                <a:spcPts val="900"/>
              </a:spcAft>
            </a:pPr>
            <a:r>
              <a:rPr lang="en-CA" sz="1600" b="0" dirty="0">
                <a:solidFill>
                  <a:schemeClr val="bg2">
                    <a:lumMod val="50000"/>
                  </a:schemeClr>
                </a:solidFill>
              </a:rPr>
              <a:t>Avoid using clip art and generic or low-quality photos </a:t>
            </a:r>
            <a:r>
              <a:rPr lang="en-CA" sz="1600" b="0" baseline="0" dirty="0">
                <a:solidFill>
                  <a:schemeClr val="bg2">
                    <a:lumMod val="50000"/>
                  </a:schemeClr>
                </a:solidFill>
              </a:rPr>
              <a:t>(e.g. blurry or pixilated).</a:t>
            </a:r>
            <a:endParaRPr lang="en-CA" sz="1600" b="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616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8" r:id="rId2"/>
    <p:sldLayoutId id="2147483671" r:id="rId3"/>
    <p:sldLayoutId id="2147483669" r:id="rId4"/>
    <p:sldLayoutId id="2147483683" r:id="rId5"/>
    <p:sldLayoutId id="2147483681" r:id="rId6"/>
    <p:sldLayoutId id="2147483649" r:id="rId7"/>
    <p:sldLayoutId id="2147483677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BF15C2-F2A1-47F8-B880-7A5A429BB7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4966743"/>
            <a:ext cx="10591799" cy="1098609"/>
          </a:xfrm>
        </p:spPr>
        <p:txBody>
          <a:bodyPr>
            <a:normAutofit fontScale="90000"/>
          </a:bodyPr>
          <a:lstStyle/>
          <a:p>
            <a:r>
              <a:rPr lang="en-CA" dirty="0">
                <a:solidFill>
                  <a:schemeClr val="bg1"/>
                </a:solidFill>
              </a:rPr>
              <a:t>Models, management interventions, and wildfires in a changing climate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88AF24-D0F8-4379-94DD-6B0BEB7610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r>
              <a:rPr lang="en-CA" sz="2000" dirty="0">
                <a:solidFill>
                  <a:schemeClr val="bg2"/>
                </a:solidFill>
              </a:rPr>
              <a:t>BIRS 22w5201  |  July 5, 2022  |  Presented by: Neal McLoughlin</a:t>
            </a:r>
          </a:p>
        </p:txBody>
      </p:sp>
    </p:spTree>
    <p:extLst>
      <p:ext uri="{BB962C8B-B14F-4D97-AF65-F5344CB8AC3E}">
        <p14:creationId xmlns:p14="http://schemas.microsoft.com/office/powerpoint/2010/main" val="4025435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C95D79B-06A2-450D-A960-A8B597E8F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Persistence forecasting.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672B5E-48EE-4AB6-8252-20EBB1618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anchor="t">
            <a:normAutofit/>
          </a:bodyPr>
          <a:lstStyle/>
          <a:p>
            <a:r>
              <a:rPr lang="en-CA" dirty="0"/>
              <a:t>Assess if weather conditions and fuel types are similar and estimate fire growth based off previous observations.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F31B31-18E9-4B93-90D9-534CEF4A06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40363F">
                    <a:tint val="75000"/>
                  </a:srgb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FF047E-439E-4C63-A987-EA0CE588F1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14EBD2-9C82-497D-AFAF-F008D7EEAA35}" type="slidenum">
              <a:rPr kumimoji="0" lang="en-CA" sz="1200" b="1" i="0" u="none" strike="noStrike" kern="1200" cap="none" spc="0" normalizeH="0" baseline="0" noProof="0" smtClean="0">
                <a:ln>
                  <a:noFill/>
                </a:ln>
                <a:solidFill>
                  <a:srgbClr val="40363F">
                    <a:tint val="75000"/>
                  </a:srgb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CA" sz="1200" b="1" i="0" u="none" strike="noStrike" kern="1200" cap="none" spc="0" normalizeH="0" baseline="0" noProof="0">
              <a:ln>
                <a:noFill/>
              </a:ln>
              <a:solidFill>
                <a:srgbClr val="40363F">
                  <a:tint val="75000"/>
                </a:srgbClr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0B00A4D-83AB-FBF1-9E26-2531CD3C67A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1845" r="11845"/>
          <a:stretch/>
        </p:blipFill>
        <p:spPr/>
      </p:pic>
    </p:spTree>
    <p:extLst>
      <p:ext uri="{BB962C8B-B14F-4D97-AF65-F5344CB8AC3E}">
        <p14:creationId xmlns:p14="http://schemas.microsoft.com/office/powerpoint/2010/main" val="2894493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C95D79B-06A2-450D-A960-A8B597E8F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Diurnal moisture and overnight burning.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672B5E-48EE-4AB6-8252-20EBB1618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anchor="t">
            <a:normAutofit/>
          </a:bodyPr>
          <a:lstStyle/>
          <a:p>
            <a:r>
              <a:rPr lang="en-CA" dirty="0"/>
              <a:t>Overnight down-slope burning was common in 2021. Poor overnight recovery of fuel moisture resulted in “two burn periods” per day.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F31B31-18E9-4B93-90D9-534CEF4A06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40363F">
                    <a:tint val="75000"/>
                  </a:srgb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FF047E-439E-4C63-A987-EA0CE588F1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14EBD2-9C82-497D-AFAF-F008D7EEAA35}" type="slidenum">
              <a:rPr kumimoji="0" lang="en-CA" sz="1200" b="1" i="0" u="none" strike="noStrike" kern="1200" cap="none" spc="0" normalizeH="0" baseline="0" noProof="0" smtClean="0">
                <a:ln>
                  <a:noFill/>
                </a:ln>
                <a:solidFill>
                  <a:srgbClr val="40363F">
                    <a:tint val="75000"/>
                  </a:srgb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CA" sz="1200" b="1" i="0" u="none" strike="noStrike" kern="1200" cap="none" spc="0" normalizeH="0" baseline="0" noProof="0">
              <a:ln>
                <a:noFill/>
              </a:ln>
              <a:solidFill>
                <a:srgbClr val="40363F">
                  <a:tint val="75000"/>
                </a:srgbClr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9B56E976-BA4D-BC7E-AFFA-6C17BD91BE5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604" b="604"/>
          <a:stretch/>
        </p:blipFill>
        <p:spPr>
          <a:xfrm>
            <a:off x="5348288" y="674688"/>
            <a:ext cx="6453187" cy="5057775"/>
          </a:xfrm>
        </p:spPr>
      </p:pic>
    </p:spTree>
    <p:extLst>
      <p:ext uri="{BB962C8B-B14F-4D97-AF65-F5344CB8AC3E}">
        <p14:creationId xmlns:p14="http://schemas.microsoft.com/office/powerpoint/2010/main" val="2207095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26743C-5C2C-4543-A5C0-DC5F01DF8B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40363F">
                    <a:tint val="75000"/>
                  </a:srgb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BE8C56-F2CE-4A39-B5A3-CC5E3C0FF9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4EBD2-9C82-497D-AFAF-F008D7EEAA35}" type="slidenum">
              <a:rPr kumimoji="0" lang="en-CA" sz="1200" b="1" i="0" u="none" strike="noStrike" kern="1200" cap="none" spc="0" normalizeH="0" baseline="0" noProof="0" smtClean="0">
                <a:ln>
                  <a:noFill/>
                </a:ln>
                <a:solidFill>
                  <a:srgbClr val="40363F">
                    <a:tint val="75000"/>
                  </a:srgb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CA" sz="1200" b="1" i="0" u="none" strike="noStrike" kern="1200" cap="none" spc="0" normalizeH="0" baseline="0" noProof="0">
              <a:ln>
                <a:noFill/>
              </a:ln>
              <a:solidFill>
                <a:srgbClr val="40363F">
                  <a:tint val="75000"/>
                </a:srgbClr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2BC5D2E-9393-4A5E-4B93-9E7671D65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674598"/>
            <a:ext cx="3528331" cy="1922442"/>
          </a:xfrm>
        </p:spPr>
        <p:txBody>
          <a:bodyPr>
            <a:noAutofit/>
          </a:bodyPr>
          <a:lstStyle/>
          <a:p>
            <a:r>
              <a:rPr lang="en-CA" sz="3600" dirty="0"/>
              <a:t>More fires than resources.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28726BA-2393-E0BB-27CC-5402D967114C}"/>
              </a:ext>
            </a:extLst>
          </p:cNvPr>
          <p:cNvSpPr txBox="1">
            <a:spLocks/>
          </p:cNvSpPr>
          <p:nvPr/>
        </p:nvSpPr>
        <p:spPr>
          <a:xfrm>
            <a:off x="390525" y="2831263"/>
            <a:ext cx="3528331" cy="26551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0EFF0">
                    <a:lumMod val="25000"/>
                  </a:srgbClr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Near-real-time business intelligence required for operational decisions like triaging large fires (67 fires of note). </a:t>
            </a:r>
            <a:r>
              <a:rPr lang="en-US" sz="2000" dirty="0">
                <a:solidFill>
                  <a:srgbClr val="F0EFF0">
                    <a:lumMod val="25000"/>
                  </a:srgbClr>
                </a:solidFill>
              </a:rPr>
              <a:t>Model automation to support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0EFF0">
                    <a:lumMod val="25000"/>
                  </a:srgbClr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assessments of expected fire growth in the next 5 days.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CDA3E0-C8A6-50D2-D887-2C9CD77A8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136" y="755779"/>
            <a:ext cx="7723338" cy="480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26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26743C-5C2C-4543-A5C0-DC5F01DF8B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CA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BE8C56-F2CE-4A39-B5A3-CC5E3C0FF9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pPr/>
              <a:t>13</a:t>
            </a:fld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47574B-3472-343D-4820-5A51F1CA4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105" y="776719"/>
            <a:ext cx="7719132" cy="485215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2BC5D2E-9393-4A5E-4B93-9E7671D65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674598"/>
            <a:ext cx="3528331" cy="1922442"/>
          </a:xfrm>
        </p:spPr>
        <p:txBody>
          <a:bodyPr>
            <a:noAutofit/>
          </a:bodyPr>
          <a:lstStyle/>
          <a:p>
            <a:r>
              <a:rPr lang="en-CA" sz="3600" dirty="0"/>
              <a:t>National fire activity.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28726BA-2393-E0BB-27CC-5402D967114C}"/>
              </a:ext>
            </a:extLst>
          </p:cNvPr>
          <p:cNvSpPr txBox="1">
            <a:spLocks/>
          </p:cNvSpPr>
          <p:nvPr/>
        </p:nvSpPr>
        <p:spPr>
          <a:xfrm>
            <a:off x="390525" y="2831263"/>
            <a:ext cx="3528331" cy="26551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Anticipated fire occurrence, initial attack success, and growth of sustained action fires over the next two weeks are needed to inform national and international resource demand and resource sharing decisions.</a:t>
            </a:r>
          </a:p>
        </p:txBody>
      </p:sp>
    </p:spTree>
    <p:extLst>
      <p:ext uri="{BB962C8B-B14F-4D97-AF65-F5344CB8AC3E}">
        <p14:creationId xmlns:p14="http://schemas.microsoft.com/office/powerpoint/2010/main" val="1064213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9881BE-5CDA-4C61-8955-6607EB754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206" y="1247775"/>
            <a:ext cx="7976888" cy="4438650"/>
          </a:xfrm>
        </p:spPr>
        <p:txBody>
          <a:bodyPr>
            <a:normAutofit fontScale="90000"/>
          </a:bodyPr>
          <a:lstStyle/>
          <a:p>
            <a:r>
              <a:rPr lang="en-US" dirty="0"/>
              <a:t>With respect models, management interventions, and wildfires in a changing climate</a:t>
            </a:r>
            <a:br>
              <a:rPr lang="en-US" dirty="0"/>
            </a:br>
            <a:br>
              <a:rPr lang="en-US" dirty="0"/>
            </a:br>
            <a:r>
              <a:rPr lang="en-US" i="1" dirty="0"/>
              <a:t>what opportunities do YOU see for making progress on financial risk?</a:t>
            </a:r>
            <a:endParaRPr lang="en-CA" i="1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A5BE191C-7295-4541-908D-C218C4B880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CA" dirty="0"/>
              <a:t>Presentation Title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86BDD48-B978-4272-B29A-CC9A1A0DC9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pPr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965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13AFC1-E345-480C-B02A-EA1BD6F4A7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40363F">
                    <a:tint val="75000"/>
                  </a:srgb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33F68-D995-44D5-BC1A-D6B5FB38F7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4EBD2-9C82-497D-AFAF-F008D7EEAA35}" type="slidenum">
              <a:rPr kumimoji="0" lang="en-CA" sz="1200" b="1" i="0" u="none" strike="noStrike" kern="1200" cap="none" spc="0" normalizeH="0" baseline="0" noProof="0" smtClean="0">
                <a:ln>
                  <a:noFill/>
                </a:ln>
                <a:solidFill>
                  <a:srgbClr val="40363F">
                    <a:tint val="75000"/>
                  </a:srgb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CA" sz="1200" b="1" i="0" u="none" strike="noStrike" kern="1200" cap="none" spc="0" normalizeH="0" baseline="0" noProof="0">
              <a:ln>
                <a:noFill/>
              </a:ln>
              <a:solidFill>
                <a:srgbClr val="40363F">
                  <a:tint val="75000"/>
                </a:srgbClr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pic>
        <p:nvPicPr>
          <p:cNvPr id="7" name="Picture 6" descr="A picture containing nature&#10;&#10;Description automatically generated">
            <a:extLst>
              <a:ext uri="{FF2B5EF4-FFF2-40B4-BE49-F238E27FC236}">
                <a16:creationId xmlns:a16="http://schemas.microsoft.com/office/drawing/2014/main" id="{6E246F53-63F4-A956-E8BF-C559C2049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456" y="0"/>
            <a:ext cx="144229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52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ky, outdoor, ground, building&#10;&#10;Description automatically generated">
            <a:extLst>
              <a:ext uri="{FF2B5EF4-FFF2-40B4-BE49-F238E27FC236}">
                <a16:creationId xmlns:a16="http://schemas.microsoft.com/office/drawing/2014/main" id="{63E9E6ED-5A4F-D768-636A-8179608FA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8587"/>
            <a:ext cx="12191999" cy="875926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13AFC1-E345-480C-B02A-EA1BD6F4A7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40363F">
                    <a:tint val="75000"/>
                  </a:srgb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33F68-D995-44D5-BC1A-D6B5FB38F7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4EBD2-9C82-497D-AFAF-F008D7EEAA35}" type="slidenum">
              <a:rPr kumimoji="0" lang="en-CA" sz="1200" b="1" i="0" u="none" strike="noStrike" kern="1200" cap="none" spc="0" normalizeH="0" baseline="0" noProof="0" smtClean="0">
                <a:ln>
                  <a:noFill/>
                </a:ln>
                <a:solidFill>
                  <a:srgbClr val="40363F">
                    <a:tint val="75000"/>
                  </a:srgb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CA" sz="1200" b="1" i="0" u="none" strike="noStrike" kern="1200" cap="none" spc="0" normalizeH="0" baseline="0" noProof="0">
              <a:ln>
                <a:noFill/>
              </a:ln>
              <a:solidFill>
                <a:srgbClr val="40363F">
                  <a:tint val="75000"/>
                </a:srgbClr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610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mountain, outdoor, nature, sky&#10;&#10;Description automatically generated">
            <a:extLst>
              <a:ext uri="{FF2B5EF4-FFF2-40B4-BE49-F238E27FC236}">
                <a16:creationId xmlns:a16="http://schemas.microsoft.com/office/drawing/2014/main" id="{A54A1D03-CEEA-298A-4A55-7AFD0BD91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916" y="-6050"/>
            <a:ext cx="12439915" cy="742762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13AFC1-E345-480C-B02A-EA1BD6F4A7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40363F">
                    <a:tint val="75000"/>
                  </a:srgb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33F68-D995-44D5-BC1A-D6B5FB38F7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4EBD2-9C82-497D-AFAF-F008D7EEAA35}" type="slidenum">
              <a:rPr kumimoji="0" lang="en-CA" sz="1200" b="1" i="0" u="none" strike="noStrike" kern="1200" cap="none" spc="0" normalizeH="0" baseline="0" noProof="0" smtClean="0">
                <a:ln>
                  <a:noFill/>
                </a:ln>
                <a:solidFill>
                  <a:srgbClr val="40363F">
                    <a:tint val="75000"/>
                  </a:srgb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CA" sz="1200" b="1" i="0" u="none" strike="noStrike" kern="1200" cap="none" spc="0" normalizeH="0" baseline="0" noProof="0">
              <a:ln>
                <a:noFill/>
              </a:ln>
              <a:solidFill>
                <a:srgbClr val="40363F">
                  <a:tint val="75000"/>
                </a:srgbClr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121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13AFC1-E345-480C-B02A-EA1BD6F4A7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40363F">
                    <a:tint val="75000"/>
                  </a:srgb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33F68-D995-44D5-BC1A-D6B5FB38F7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4EBD2-9C82-497D-AFAF-F008D7EEAA35}" type="slidenum">
              <a:rPr kumimoji="0" lang="en-CA" sz="1200" b="1" i="0" u="none" strike="noStrike" kern="1200" cap="none" spc="0" normalizeH="0" baseline="0" noProof="0" smtClean="0">
                <a:ln>
                  <a:noFill/>
                </a:ln>
                <a:solidFill>
                  <a:srgbClr val="40363F">
                    <a:tint val="75000"/>
                  </a:srgb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CA" sz="1200" b="1" i="0" u="none" strike="noStrike" kern="1200" cap="none" spc="0" normalizeH="0" baseline="0" noProof="0">
              <a:ln>
                <a:noFill/>
              </a:ln>
              <a:solidFill>
                <a:srgbClr val="40363F">
                  <a:tint val="75000"/>
                </a:srgbClr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pic>
        <p:nvPicPr>
          <p:cNvPr id="5" name="Picture 4" descr="A person standing on a hill with a fire in the background&#10;&#10;Description automatically generated with low confidence">
            <a:extLst>
              <a:ext uri="{FF2B5EF4-FFF2-40B4-BE49-F238E27FC236}">
                <a16:creationId xmlns:a16="http://schemas.microsoft.com/office/drawing/2014/main" id="{54026EC2-F7FE-ACCF-F66D-1485A4DD7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39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13AFC1-E345-480C-B02A-EA1BD6F4A7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40363F">
                    <a:tint val="75000"/>
                  </a:srgb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33F68-D995-44D5-BC1A-D6B5FB38F7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4EBD2-9C82-497D-AFAF-F008D7EEAA35}" type="slidenum">
              <a:rPr kumimoji="0" lang="en-CA" sz="1200" b="1" i="0" u="none" strike="noStrike" kern="1200" cap="none" spc="0" normalizeH="0" baseline="0" noProof="0" smtClean="0">
                <a:ln>
                  <a:noFill/>
                </a:ln>
                <a:solidFill>
                  <a:srgbClr val="40363F">
                    <a:tint val="75000"/>
                  </a:srgb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CA" sz="1200" b="1" i="0" u="none" strike="noStrike" kern="1200" cap="none" spc="0" normalizeH="0" baseline="0" noProof="0">
              <a:ln>
                <a:noFill/>
              </a:ln>
              <a:solidFill>
                <a:srgbClr val="40363F">
                  <a:tint val="75000"/>
                </a:srgbClr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4DE241-1305-4579-A808-554CF6A73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205" y="586350"/>
            <a:ext cx="10373591" cy="1373080"/>
          </a:xfrm>
        </p:spPr>
        <p:txBody>
          <a:bodyPr/>
          <a:lstStyle/>
          <a:p>
            <a:pPr algn="ctr"/>
            <a:r>
              <a:rPr lang="en-US" dirty="0"/>
              <a:t>Research and Innovation </a:t>
            </a:r>
            <a:br>
              <a:rPr lang="en-US" dirty="0"/>
            </a:br>
            <a:r>
              <a:rPr lang="en-US" dirty="0"/>
              <a:t>Strategic Roadmap 2022-2025</a:t>
            </a:r>
            <a:endParaRPr lang="en-CA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5621E6-B3B7-0D9D-A63E-111B153AA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144" y="2077554"/>
            <a:ext cx="8463711" cy="377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21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99AFDB08-4FB6-41A6-85F4-08D96A2C7B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1861105"/>
              </p:ext>
            </p:extLst>
          </p:nvPr>
        </p:nvGraphicFramePr>
        <p:xfrm>
          <a:off x="1295400" y="831174"/>
          <a:ext cx="9601200" cy="45899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75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7649">
                  <a:extLst>
                    <a:ext uri="{9D8B030D-6E8A-4147-A177-3AD203B41FA5}">
                      <a16:colId xmlns:a16="http://schemas.microsoft.com/office/drawing/2014/main" val="116314411"/>
                    </a:ext>
                  </a:extLst>
                </a:gridCol>
                <a:gridCol w="1646984">
                  <a:extLst>
                    <a:ext uri="{9D8B030D-6E8A-4147-A177-3AD203B41FA5}">
                      <a16:colId xmlns:a16="http://schemas.microsoft.com/office/drawing/2014/main" val="2618921555"/>
                    </a:ext>
                  </a:extLst>
                </a:gridCol>
                <a:gridCol w="1920987">
                  <a:extLst>
                    <a:ext uri="{9D8B030D-6E8A-4147-A177-3AD203B41FA5}">
                      <a16:colId xmlns:a16="http://schemas.microsoft.com/office/drawing/2014/main" val="3736249130"/>
                    </a:ext>
                  </a:extLst>
                </a:gridCol>
              </a:tblGrid>
              <a:tr h="576185">
                <a:tc>
                  <a:txBody>
                    <a:bodyPr/>
                    <a:lstStyle/>
                    <a:p>
                      <a:pPr algn="ctr"/>
                      <a:r>
                        <a:rPr lang="en-CA" sz="1600" b="1" baseline="0" dirty="0">
                          <a:solidFill>
                            <a:schemeClr val="bg1"/>
                          </a:solidFill>
                        </a:rPr>
                        <a:t>20-Year Wildfire Statistic</a:t>
                      </a:r>
                      <a:endParaRPr lang="en-CA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>
                          <a:solidFill>
                            <a:schemeClr val="bg1"/>
                          </a:solidFill>
                        </a:rPr>
                        <a:t>1961 to 1980</a:t>
                      </a:r>
                    </a:p>
                  </a:txBody>
                  <a:tcPr marL="121920" marR="12192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>
                          <a:solidFill>
                            <a:schemeClr val="bg1"/>
                          </a:solidFill>
                        </a:rPr>
                        <a:t>1981 to 2000</a:t>
                      </a:r>
                    </a:p>
                  </a:txBody>
                  <a:tcPr marL="121920" marR="12192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>
                          <a:solidFill>
                            <a:schemeClr val="bg1"/>
                          </a:solidFill>
                        </a:rPr>
                        <a:t>2001 to 2020</a:t>
                      </a:r>
                    </a:p>
                  </a:txBody>
                  <a:tcPr marL="121920" marR="12192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10429">
                <a:tc>
                  <a:txBody>
                    <a:bodyPr/>
                    <a:lstStyle/>
                    <a:p>
                      <a:r>
                        <a:rPr lang="en-CA" sz="1600" b="1" dirty="0"/>
                        <a:t>Total</a:t>
                      </a:r>
                      <a:r>
                        <a:rPr lang="en-CA" sz="1600" b="1" baseline="0" dirty="0"/>
                        <a:t> number of fires</a:t>
                      </a:r>
                      <a:endParaRPr lang="en-CA" sz="1600" b="1" dirty="0"/>
                    </a:p>
                  </a:txBody>
                  <a:tcPr marL="137160" marR="137160" marT="137160" marB="13716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47,498</a:t>
                      </a:r>
                    </a:p>
                  </a:txBody>
                  <a:tcPr marL="137160" marR="137160" marT="137160" marB="13716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48,465</a:t>
                      </a:r>
                    </a:p>
                  </a:txBody>
                  <a:tcPr marL="137160" marR="137160" marT="137160" marB="13716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33,346</a:t>
                      </a:r>
                    </a:p>
                  </a:txBody>
                  <a:tcPr marL="137160" marR="137160" marT="137160" marB="13716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429">
                <a:tc>
                  <a:txBody>
                    <a:bodyPr/>
                    <a:lstStyle/>
                    <a:p>
                      <a:r>
                        <a:rPr lang="en-CA" sz="1600" b="1" dirty="0">
                          <a:solidFill>
                            <a:schemeClr val="tx1"/>
                          </a:solidFill>
                        </a:rPr>
                        <a:t>Total area burned (ha)</a:t>
                      </a:r>
                    </a:p>
                  </a:txBody>
                  <a:tcPr marL="137160" marR="137160" marT="137160" marB="13716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solidFill>
                            <a:schemeClr val="tx1"/>
                          </a:solidFill>
                        </a:rPr>
                        <a:t>1,714,383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solidFill>
                            <a:schemeClr val="tx1"/>
                          </a:solidFill>
                        </a:rPr>
                        <a:t>1,287,717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solidFill>
                            <a:schemeClr val="tx1"/>
                          </a:solidFill>
                        </a:rPr>
                        <a:t>4,699,845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5223">
                <a:tc>
                  <a:txBody>
                    <a:bodyPr/>
                    <a:lstStyle/>
                    <a:p>
                      <a:r>
                        <a:rPr lang="en-CA" sz="1600" b="1" dirty="0">
                          <a:solidFill>
                            <a:schemeClr val="tx1"/>
                          </a:solidFill>
                        </a:rPr>
                        <a:t>90</a:t>
                      </a:r>
                      <a:r>
                        <a:rPr lang="en-CA" sz="1600" b="1" baseline="30000" dirty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en-CA" sz="1600" b="1" dirty="0">
                          <a:solidFill>
                            <a:schemeClr val="tx1"/>
                          </a:solidFill>
                        </a:rPr>
                        <a:t> percentile fire size (ha)</a:t>
                      </a:r>
                    </a:p>
                  </a:txBody>
                  <a:tcPr marL="137160" marR="137160" marT="137160" marB="13716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solidFill>
                            <a:schemeClr val="tx1"/>
                          </a:solidFill>
                        </a:rPr>
                        <a:t>4.0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solidFill>
                            <a:schemeClr val="tx1"/>
                          </a:solidFill>
                        </a:rPr>
                        <a:t>3.0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solidFill>
                            <a:schemeClr val="tx1"/>
                          </a:solidFill>
                        </a:rPr>
                        <a:t>6.3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0216315"/>
                  </a:ext>
                </a:extLst>
              </a:tr>
              <a:tr h="565223">
                <a:tc>
                  <a:txBody>
                    <a:bodyPr/>
                    <a:lstStyle/>
                    <a:p>
                      <a:r>
                        <a:rPr lang="en-CA" sz="1600" b="1" dirty="0"/>
                        <a:t>Maximum fire size (ha)</a:t>
                      </a:r>
                    </a:p>
                  </a:txBody>
                  <a:tcPr marL="137160" marR="137160" marT="137160" marB="13716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110,334</a:t>
                      </a:r>
                    </a:p>
                  </a:txBody>
                  <a:tcPr marL="137160" marR="137160" marT="137160" marB="13716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182,725</a:t>
                      </a:r>
                    </a:p>
                  </a:txBody>
                  <a:tcPr marL="137160" marR="137160" marT="137160" marB="13716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521,012</a:t>
                      </a:r>
                    </a:p>
                  </a:txBody>
                  <a:tcPr marL="137160" marR="137160" marT="137160" marB="13716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354220"/>
                  </a:ext>
                </a:extLst>
              </a:tr>
              <a:tr h="831211">
                <a:tc>
                  <a:txBody>
                    <a:bodyPr/>
                    <a:lstStyle/>
                    <a:p>
                      <a:r>
                        <a:rPr lang="en-CA" sz="1600" b="1" dirty="0">
                          <a:solidFill>
                            <a:schemeClr val="tx1"/>
                          </a:solidFill>
                        </a:rPr>
                        <a:t>Number of fires greater than or equal to 1,000 ha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137160" marB="13716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solidFill>
                            <a:schemeClr val="tx1"/>
                          </a:solidFill>
                        </a:rPr>
                        <a:t>241</a:t>
                      </a:r>
                    </a:p>
                  </a:txBody>
                  <a:tcPr marL="137160" marR="137160" marT="137160" marB="13716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solidFill>
                            <a:schemeClr val="tx1"/>
                          </a:solidFill>
                        </a:rPr>
                        <a:t>161</a:t>
                      </a:r>
                    </a:p>
                  </a:txBody>
                  <a:tcPr marL="137160" marR="137160" marT="137160" marB="13716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solidFill>
                            <a:schemeClr val="tx1"/>
                          </a:solidFill>
                        </a:rPr>
                        <a:t>407</a:t>
                      </a:r>
                    </a:p>
                  </a:txBody>
                  <a:tcPr marL="137160" marR="137160" marT="137160" marB="13716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0772360"/>
                  </a:ext>
                </a:extLst>
              </a:tr>
              <a:tr h="831211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Percentage of fires accounting for 98% of total area burned</a:t>
                      </a:r>
                    </a:p>
                  </a:txBody>
                  <a:tcPr marL="137160" marR="137160" marT="137160" marB="13716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solidFill>
                            <a:schemeClr val="tx1"/>
                          </a:solidFill>
                        </a:rPr>
                        <a:t>5.3</a:t>
                      </a:r>
                    </a:p>
                  </a:txBody>
                  <a:tcPr marL="137160" marR="137160" marT="137160" marB="13716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solidFill>
                            <a:schemeClr val="tx1"/>
                          </a:solidFill>
                        </a:rPr>
                        <a:t>5.8</a:t>
                      </a:r>
                    </a:p>
                  </a:txBody>
                  <a:tcPr marL="137160" marR="137160" marT="137160" marB="13716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solidFill>
                            <a:schemeClr val="tx1"/>
                          </a:solidFill>
                        </a:rPr>
                        <a:t>2.0</a:t>
                      </a:r>
                    </a:p>
                  </a:txBody>
                  <a:tcPr marL="137160" marR="137160" marT="137160" marB="13716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C75DBB-B0BF-46C2-BAD5-617C97D6BD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85029" y="6356350"/>
            <a:ext cx="416445" cy="365125"/>
          </a:xfrm>
        </p:spPr>
        <p:txBody>
          <a:bodyPr/>
          <a:lstStyle/>
          <a:p>
            <a:fld id="{3414EBD2-9C82-497D-AFAF-F008D7EEAA35}" type="slidenum">
              <a:rPr lang="en-CA" smtClean="0"/>
              <a:t>2</a:t>
            </a:fld>
            <a:endParaRPr lang="en-CA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144C6F6-B317-4E98-A7F6-1D828C886F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715593" y="6356350"/>
            <a:ext cx="4669436" cy="365125"/>
          </a:xfrm>
        </p:spPr>
        <p:txBody>
          <a:bodyPr/>
          <a:lstStyle/>
          <a:p>
            <a:r>
              <a:rPr lang="en-CA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043960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561E142-27D9-4D1C-AF60-409C786E1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12CEA28-8A48-4628-9C59-5390035A628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CA"/>
              <a:t>Presentation Title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246715B-6F3A-44A3-B727-6E9564F80B3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pPr/>
              <a:t>20</a:t>
            </a:fld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D9D78-1EC4-46BE-9888-92E9E2153E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anchor="t">
            <a:normAutofit/>
          </a:bodyPr>
          <a:lstStyle/>
          <a:p>
            <a:pPr fontAlgn="base">
              <a:lnSpc>
                <a:spcPct val="110000"/>
              </a:lnSpc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Increase understanding of wildfire economics and evaluate return on investment of risk mitigation strategies.</a:t>
            </a:r>
            <a:endParaRPr lang="en-CA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113B2-D8ED-4685-AA3B-F8050A602DE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Design landscapes that enable the replacement of undesirable fire with prescribed fire and cultural burning.</a:t>
            </a:r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B8E5D-DEC3-46FF-AB9D-5854F69048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anchor="t"/>
          <a:lstStyle/>
          <a:p>
            <a:r>
              <a:rPr lang="en-US" dirty="0"/>
              <a:t>Reduce smoke inhalation and particulate exposure, and shift to total worker health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84225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BC Wildfire Service logo.">
            <a:extLst>
              <a:ext uri="{FF2B5EF4-FFF2-40B4-BE49-F238E27FC236}">
                <a16:creationId xmlns:a16="http://schemas.microsoft.com/office/drawing/2014/main" id="{5926C279-A03E-476A-9F24-D809AB1571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4000" y="4952092"/>
            <a:ext cx="2664000" cy="784225"/>
          </a:xfrm>
        </p:spPr>
      </p:pic>
    </p:spTree>
    <p:extLst>
      <p:ext uri="{BB962C8B-B14F-4D97-AF65-F5344CB8AC3E}">
        <p14:creationId xmlns:p14="http://schemas.microsoft.com/office/powerpoint/2010/main" val="1618381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61230-C608-45A2-A6F9-C4C1C44DF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Area burned by decade.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73B7D-8585-477D-A32E-4BEE77CBD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CA" dirty="0"/>
              <a:t>Only two years are accounted for in the 2020 decade, but area burned has already met or exceeded 5 of the 7 previous decades.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9031F05-1357-4CF5-8AF9-9524A592AF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CA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E73569-CFD3-4BCC-9E6A-5B8DDC7305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t>3</a:t>
            </a:fld>
            <a:endParaRPr lang="en-CA"/>
          </a:p>
        </p:txBody>
      </p:sp>
      <p:pic>
        <p:nvPicPr>
          <p:cNvPr id="10" name="Picture 9" descr="Chart, bar chart&#10;&#10;Description automatically generated">
            <a:extLst>
              <a:ext uri="{FF2B5EF4-FFF2-40B4-BE49-F238E27FC236}">
                <a16:creationId xmlns:a16="http://schemas.microsoft.com/office/drawing/2014/main" id="{1CC6D623-9438-4A58-2284-4D525BF53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421" y="1157973"/>
            <a:ext cx="6479045" cy="467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06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C75DBB-B0BF-46C2-BAD5-617C97D6BD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85029" y="6356350"/>
            <a:ext cx="41644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4EBD2-9C82-497D-AFAF-F008D7EEAA35}" type="slidenum">
              <a:rPr kumimoji="0" lang="en-CA" sz="1200" b="1" i="0" u="none" strike="noStrike" kern="1200" cap="none" spc="0" normalizeH="0" baseline="0" noProof="0" smtClean="0">
                <a:ln>
                  <a:noFill/>
                </a:ln>
                <a:solidFill>
                  <a:srgbClr val="40363F">
                    <a:tint val="75000"/>
                  </a:srgb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CA" sz="1200" b="1" i="0" u="none" strike="noStrike" kern="1200" cap="none" spc="0" normalizeH="0" baseline="0" noProof="0">
              <a:ln>
                <a:noFill/>
              </a:ln>
              <a:solidFill>
                <a:srgbClr val="40363F">
                  <a:tint val="75000"/>
                </a:srgbClr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144C6F6-B317-4E98-A7F6-1D828C886F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715593" y="6356350"/>
            <a:ext cx="46694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40363F">
                    <a:tint val="75000"/>
                  </a:srgb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Presentation Title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9128DA2C-57C3-21A1-65F5-28363C9544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2233218"/>
              </p:ext>
            </p:extLst>
          </p:nvPr>
        </p:nvGraphicFramePr>
        <p:xfrm>
          <a:off x="5155680" y="539873"/>
          <a:ext cx="6229349" cy="52263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086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0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8209">
                <a:tc gridSpan="2">
                  <a:txBody>
                    <a:bodyPr/>
                    <a:lstStyle/>
                    <a:p>
                      <a:pPr algn="ctr"/>
                      <a:r>
                        <a:rPr lang="en-CA" sz="1600" b="1" baseline="0" dirty="0">
                          <a:solidFill>
                            <a:schemeClr val="bg1"/>
                          </a:solidFill>
                        </a:rPr>
                        <a:t>Provincial Wildfire Statistics (Apr 1 to Sep 30, 2021)</a:t>
                      </a:r>
                      <a:endParaRPr lang="en-CA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CA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0466">
                <a:tc>
                  <a:txBody>
                    <a:bodyPr/>
                    <a:lstStyle/>
                    <a:p>
                      <a:r>
                        <a:rPr lang="en-CA" sz="1600" b="1" dirty="0"/>
                        <a:t>Total</a:t>
                      </a:r>
                      <a:r>
                        <a:rPr lang="en-CA" sz="1600" b="1" baseline="0" dirty="0"/>
                        <a:t> number of fires</a:t>
                      </a:r>
                      <a:endParaRPr lang="en-CA" sz="1600" b="1" dirty="0"/>
                    </a:p>
                  </a:txBody>
                  <a:tcPr marL="137160" marR="137160" marT="108000" marB="10800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1,610</a:t>
                      </a:r>
                    </a:p>
                  </a:txBody>
                  <a:tcPr marL="137160" marR="137160" marT="108000" marB="108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1"/>
                      <a:r>
                        <a:rPr lang="en-CA" sz="1600" b="0" dirty="0"/>
                        <a:t>Lightning-caused</a:t>
                      </a:r>
                    </a:p>
                  </a:txBody>
                  <a:tcPr marL="137160" marR="137160" marT="108000" marB="10800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60%</a:t>
                      </a:r>
                    </a:p>
                  </a:txBody>
                  <a:tcPr marL="137160" marR="137160" marT="108000" marB="108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12236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1"/>
                      <a:r>
                        <a:rPr lang="en-CA" sz="1600" b="0" dirty="0"/>
                        <a:t>Human-caused</a:t>
                      </a:r>
                    </a:p>
                  </a:txBody>
                  <a:tcPr marL="137160" marR="137160" marT="108000" marB="10800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35%</a:t>
                      </a:r>
                    </a:p>
                  </a:txBody>
                  <a:tcPr marL="137160" marR="137160" marT="108000" marB="108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82902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1600" b="1" dirty="0">
                          <a:solidFill>
                            <a:schemeClr val="tx1"/>
                          </a:solidFill>
                        </a:rPr>
                        <a:t>Area burned</a:t>
                      </a:r>
                    </a:p>
                  </a:txBody>
                  <a:tcPr marL="137160" marR="137160" marT="108000" marB="108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solidFill>
                            <a:schemeClr val="tx1"/>
                          </a:solidFill>
                        </a:rPr>
                        <a:t>868,203 ha</a:t>
                      </a:r>
                    </a:p>
                  </a:txBody>
                  <a:tcPr marL="137160" marR="13716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1600" b="1" dirty="0">
                          <a:solidFill>
                            <a:schemeClr val="tx1"/>
                          </a:solidFill>
                        </a:rPr>
                        <a:t>Fires of note</a:t>
                      </a:r>
                    </a:p>
                  </a:txBody>
                  <a:tcPr marL="137160" marR="137160" marT="108000" marB="108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solidFill>
                            <a:schemeClr val="tx1"/>
                          </a:solidFill>
                        </a:rPr>
                        <a:t>67</a:t>
                      </a:r>
                    </a:p>
                  </a:txBody>
                  <a:tcPr marL="137160" marR="13716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Evacuation orders</a:t>
                      </a:r>
                    </a:p>
                  </a:txBody>
                  <a:tcPr marL="137160" marR="137160" marT="108000" marB="10800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solidFill>
                            <a:schemeClr val="tx1"/>
                          </a:solidFill>
                        </a:rPr>
                        <a:t>1981</a:t>
                      </a:r>
                    </a:p>
                  </a:txBody>
                  <a:tcPr marL="137160" marR="137160" marT="108000" marB="108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1600" b="1" dirty="0"/>
                        <a:t>Evacuation alerts</a:t>
                      </a:r>
                    </a:p>
                  </a:txBody>
                  <a:tcPr marL="137160" marR="137160" marT="108000" marB="10800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304</a:t>
                      </a:r>
                    </a:p>
                  </a:txBody>
                  <a:tcPr marL="137160" marR="137160" marT="108000" marB="108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1600" b="1" dirty="0"/>
                        <a:t>1-800 wildfire reports</a:t>
                      </a:r>
                    </a:p>
                  </a:txBody>
                  <a:tcPr marL="137160" marR="137160" marT="108000" marB="10800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19,731</a:t>
                      </a:r>
                    </a:p>
                  </a:txBody>
                  <a:tcPr marL="137160" marR="137160" marT="108000" marB="108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03420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1600" b="1" dirty="0"/>
                        <a:t>Provincial state of emergency</a:t>
                      </a:r>
                    </a:p>
                  </a:txBody>
                  <a:tcPr marL="137160" marR="137160" marT="108000" marB="10800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56 days (July 21 to Sept 14)</a:t>
                      </a:r>
                    </a:p>
                  </a:txBody>
                  <a:tcPr marL="137160" marR="137160" marT="108000" marB="108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3285938"/>
                  </a:ext>
                </a:extLst>
              </a:tr>
              <a:tr h="559602">
                <a:tc>
                  <a:txBody>
                    <a:bodyPr/>
                    <a:lstStyle/>
                    <a:p>
                      <a:r>
                        <a:rPr lang="en-CA" sz="1600" b="1" dirty="0"/>
                        <a:t>Suppression costs</a:t>
                      </a:r>
                    </a:p>
                  </a:txBody>
                  <a:tcPr marL="137160" marR="137160" marT="108000" marB="10800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$565 million</a:t>
                      </a:r>
                    </a:p>
                  </a:txBody>
                  <a:tcPr marL="137160" marR="137160" marT="108000" marB="108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7384761"/>
                  </a:ext>
                </a:extLst>
              </a:tr>
            </a:tbl>
          </a:graphicData>
        </a:graphic>
      </p:graphicFrame>
      <p:pic>
        <p:nvPicPr>
          <p:cNvPr id="9" name="Picture 8" descr="A picture containing tree, outdoor, fire, dirt&#10;&#10;Description automatically generated">
            <a:extLst>
              <a:ext uri="{FF2B5EF4-FFF2-40B4-BE49-F238E27FC236}">
                <a16:creationId xmlns:a16="http://schemas.microsoft.com/office/drawing/2014/main" id="{77AF4C48-2E30-1A1C-4EE9-DAC2329C3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06" y="539873"/>
            <a:ext cx="3826911" cy="514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47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476D21A-FAC4-49A1-B4EA-241B7DA3E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ED31D6-FAC1-4536-B0AD-891E29E9C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674598"/>
            <a:ext cx="4877511" cy="1922442"/>
          </a:xfrm>
        </p:spPr>
        <p:txBody>
          <a:bodyPr>
            <a:noAutofit/>
          </a:bodyPr>
          <a:lstStyle/>
          <a:p>
            <a:r>
              <a:rPr lang="en-CA" sz="3600" dirty="0"/>
              <a:t>Catastrophic wildfires expected to increase by 50% by 2100.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1D226-F199-4563-AD2E-52CCE65259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0525" y="2831263"/>
            <a:ext cx="4877511" cy="265512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CA" sz="2000" dirty="0"/>
              <a:t>Consequences of extreme wildfires are wide-ranging, from loss and damage, dangers from smoke inhalation, to costly firefighting response. UNEP report calls on governments to spend 45% of their budget on prevention and preparedness, 34% on response, and 20% on recovery. 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62242AF-7574-415F-BAF3-C8557572D1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CA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EBE106-493D-406A-8671-0AEFB9B42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33040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12E6B-F771-4E3C-8CC4-44A5FD49F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237" y="5252553"/>
            <a:ext cx="9915525" cy="672386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CA" dirty="0"/>
              <a:t>An investment of $359 million of new funding to support wildfire prevention and preparedness announced by B.C.’s Ministry of Forestry Katrine Conroy on June 3, 2022.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D3FFE2-C669-4468-9088-52E424FB00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CA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F2D155-C5A6-41E3-9FFC-BD300B995E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t>6</a:t>
            </a:fld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ED0DB3-1947-EAF9-FEF8-5110B8060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237" y="251928"/>
            <a:ext cx="9915525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84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34CB92-C634-46D7-997B-765C04ECF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206" y="2139461"/>
            <a:ext cx="6911320" cy="2579077"/>
          </a:xfrm>
        </p:spPr>
        <p:txBody>
          <a:bodyPr anchor="ctr"/>
          <a:lstStyle/>
          <a:p>
            <a:r>
              <a:rPr lang="en-CA" i="1" dirty="0"/>
              <a:t>“What’s the point of a prediction if it doesn’t change anything.” </a:t>
            </a:r>
            <a:br>
              <a:rPr lang="en-CA" i="1" dirty="0"/>
            </a:br>
            <a:r>
              <a:rPr lang="en-CA" i="1" dirty="0"/>
              <a:t>		</a:t>
            </a:r>
            <a:r>
              <a:rPr lang="en-CA" sz="3600" b="0" dirty="0"/>
              <a:t>Yuval Noah Harari</a:t>
            </a:r>
            <a:endParaRPr lang="en-CA" b="0" dirty="0"/>
          </a:p>
        </p:txBody>
      </p:sp>
    </p:spTree>
    <p:extLst>
      <p:ext uri="{BB962C8B-B14F-4D97-AF65-F5344CB8AC3E}">
        <p14:creationId xmlns:p14="http://schemas.microsoft.com/office/powerpoint/2010/main" val="3296402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1BEBB8-D92F-4297-B6B8-C1DE6612CF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86396" y="3654412"/>
            <a:ext cx="3416012" cy="1823568"/>
          </a:xfrm>
        </p:spPr>
        <p:txBody>
          <a:bodyPr/>
          <a:lstStyle/>
          <a:p>
            <a:r>
              <a:rPr lang="en-CA" dirty="0"/>
              <a:t>Direction is it spreading?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E7032C-344A-4CF7-9DFC-C8B2F47952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01446" y="3657635"/>
            <a:ext cx="3416012" cy="1823568"/>
          </a:xfrm>
        </p:spPr>
        <p:txBody>
          <a:bodyPr/>
          <a:lstStyle/>
          <a:p>
            <a:r>
              <a:rPr lang="en-CA" dirty="0"/>
              <a:t>Will it reach me?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B26B82C-2FA9-4210-8F19-A68372F46D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9748" y="3654412"/>
            <a:ext cx="3416012" cy="1823568"/>
          </a:xfrm>
        </p:spPr>
        <p:txBody>
          <a:bodyPr/>
          <a:lstStyle/>
          <a:p>
            <a:r>
              <a:rPr lang="en-CA" dirty="0"/>
              <a:t>Is the fire now?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91C576-4234-477D-8905-448EBD16CE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CA" sz="6600" dirty="0"/>
              <a:t>Where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CC08E0-B3CA-4230-BB48-97DDA27775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CA" sz="6600" dirty="0"/>
              <a:t>What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5DB559A-750C-4A67-AAA5-E7892DFD6D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01446" y="1112235"/>
            <a:ext cx="3416012" cy="2669886"/>
          </a:xfrm>
        </p:spPr>
        <p:txBody>
          <a:bodyPr/>
          <a:lstStyle/>
          <a:p>
            <a:r>
              <a:rPr lang="en-CA" sz="6600" dirty="0"/>
              <a:t>When</a:t>
            </a:r>
          </a:p>
        </p:txBody>
      </p:sp>
    </p:spTree>
    <p:extLst>
      <p:ext uri="{BB962C8B-B14F-4D97-AF65-F5344CB8AC3E}">
        <p14:creationId xmlns:p14="http://schemas.microsoft.com/office/powerpoint/2010/main" val="291099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C95D79B-06A2-450D-A960-A8B597E8F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Extreme rates of spread.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672B5E-48EE-4AB6-8252-20EBB1618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anchor="t">
            <a:normAutofit lnSpcReduction="10000"/>
          </a:bodyPr>
          <a:lstStyle/>
          <a:p>
            <a:r>
              <a:rPr lang="en-CA" dirty="0"/>
              <a:t>The Canadian FBP System provides rate of spread equations for 16 fuel types based on 300 observations from experimental fires, prescribed burns, and large-scale wildfires. 41 experimental, 22 prescribed/wildfire for C-3.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F31B31-18E9-4B93-90D9-534CEF4A06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40363F">
                    <a:tint val="75000"/>
                  </a:srgb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FF047E-439E-4C63-A987-EA0CE588F1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14EBD2-9C82-497D-AFAF-F008D7EEAA35}" type="slidenum">
              <a:rPr kumimoji="0" lang="en-CA" sz="1200" b="1" i="0" u="none" strike="noStrike" kern="1200" cap="none" spc="0" normalizeH="0" baseline="0" noProof="0" smtClean="0">
                <a:ln>
                  <a:noFill/>
                </a:ln>
                <a:solidFill>
                  <a:srgbClr val="40363F">
                    <a:tint val="75000"/>
                  </a:srgb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CA" sz="1200" b="1" i="0" u="none" strike="noStrike" kern="1200" cap="none" spc="0" normalizeH="0" baseline="0" noProof="0">
              <a:ln>
                <a:noFill/>
              </a:ln>
              <a:solidFill>
                <a:srgbClr val="40363F">
                  <a:tint val="75000"/>
                </a:srgbClr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3D6BF938-6A92-4BAE-0C9F-629C8B018E5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097" b="2097"/>
          <a:stretch/>
        </p:blipFill>
        <p:spPr>
          <a:xfrm>
            <a:off x="5953125" y="729628"/>
            <a:ext cx="5562077" cy="4842498"/>
          </a:xfr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DA43EC8-5483-500A-95BB-D2560FF3D927}"/>
              </a:ext>
            </a:extLst>
          </p:cNvPr>
          <p:cNvSpPr/>
          <p:nvPr/>
        </p:nvSpPr>
        <p:spPr>
          <a:xfrm>
            <a:off x="7486650" y="2695575"/>
            <a:ext cx="3543300" cy="2181225"/>
          </a:xfrm>
          <a:custGeom>
            <a:avLst/>
            <a:gdLst>
              <a:gd name="connsiteX0" fmla="*/ 0 w 3543300"/>
              <a:gd name="connsiteY0" fmla="*/ 2181225 h 2181225"/>
              <a:gd name="connsiteX1" fmla="*/ 914400 w 3543300"/>
              <a:gd name="connsiteY1" fmla="*/ 1676400 h 2181225"/>
              <a:gd name="connsiteX2" fmla="*/ 2133600 w 3543300"/>
              <a:gd name="connsiteY2" fmla="*/ 428625 h 2181225"/>
              <a:gd name="connsiteX3" fmla="*/ 3543300 w 3543300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3300" h="2181225">
                <a:moveTo>
                  <a:pt x="0" y="2181225"/>
                </a:moveTo>
                <a:cubicBezTo>
                  <a:pt x="279400" y="2074862"/>
                  <a:pt x="558800" y="1968500"/>
                  <a:pt x="914400" y="1676400"/>
                </a:cubicBezTo>
                <a:cubicBezTo>
                  <a:pt x="1270000" y="1384300"/>
                  <a:pt x="1695450" y="708025"/>
                  <a:pt x="2133600" y="428625"/>
                </a:cubicBezTo>
                <a:cubicBezTo>
                  <a:pt x="2571750" y="149225"/>
                  <a:pt x="3057525" y="74612"/>
                  <a:pt x="3543300" y="0"/>
                </a:cubicBezTo>
              </a:path>
            </a:pathLst>
          </a:cu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52A58D3-7894-6DA5-084D-C48AF9E9E90F}"/>
              </a:ext>
            </a:extLst>
          </p:cNvPr>
          <p:cNvSpPr/>
          <p:nvPr/>
        </p:nvSpPr>
        <p:spPr>
          <a:xfrm>
            <a:off x="7343775" y="1181100"/>
            <a:ext cx="3333750" cy="3667125"/>
          </a:xfrm>
          <a:custGeom>
            <a:avLst/>
            <a:gdLst>
              <a:gd name="connsiteX0" fmla="*/ 0 w 3333750"/>
              <a:gd name="connsiteY0" fmla="*/ 3667125 h 3667125"/>
              <a:gd name="connsiteX1" fmla="*/ 647700 w 3333750"/>
              <a:gd name="connsiteY1" fmla="*/ 3181350 h 3667125"/>
              <a:gd name="connsiteX2" fmla="*/ 1228725 w 3333750"/>
              <a:gd name="connsiteY2" fmla="*/ 2171700 h 3667125"/>
              <a:gd name="connsiteX3" fmla="*/ 1962150 w 3333750"/>
              <a:gd name="connsiteY3" fmla="*/ 1009650 h 3667125"/>
              <a:gd name="connsiteX4" fmla="*/ 3333750 w 3333750"/>
              <a:gd name="connsiteY4" fmla="*/ 0 h 366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0" h="3667125">
                <a:moveTo>
                  <a:pt x="0" y="3667125"/>
                </a:moveTo>
                <a:cubicBezTo>
                  <a:pt x="221456" y="3548856"/>
                  <a:pt x="442912" y="3430588"/>
                  <a:pt x="647700" y="3181350"/>
                </a:cubicBezTo>
                <a:cubicBezTo>
                  <a:pt x="852488" y="2932112"/>
                  <a:pt x="1009650" y="2533650"/>
                  <a:pt x="1228725" y="2171700"/>
                </a:cubicBezTo>
                <a:cubicBezTo>
                  <a:pt x="1447800" y="1809750"/>
                  <a:pt x="1611313" y="1371600"/>
                  <a:pt x="1962150" y="1009650"/>
                </a:cubicBezTo>
                <a:cubicBezTo>
                  <a:pt x="2312987" y="647700"/>
                  <a:pt x="2823368" y="323850"/>
                  <a:pt x="3333750" y="0"/>
                </a:cubicBezTo>
              </a:path>
            </a:pathLst>
          </a:cu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46BF76E-6D1A-DFAF-FBAC-E1BE107D78ED}"/>
              </a:ext>
            </a:extLst>
          </p:cNvPr>
          <p:cNvCxnSpPr>
            <a:cxnSpLocks/>
          </p:cNvCxnSpPr>
          <p:nvPr/>
        </p:nvCxnSpPr>
        <p:spPr>
          <a:xfrm flipV="1">
            <a:off x="9982200" y="1638300"/>
            <a:ext cx="0" cy="32385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59BA249-0573-252C-1BD9-F6538447EAD5}"/>
              </a:ext>
            </a:extLst>
          </p:cNvPr>
          <p:cNvCxnSpPr>
            <a:cxnSpLocks/>
          </p:cNvCxnSpPr>
          <p:nvPr/>
        </p:nvCxnSpPr>
        <p:spPr>
          <a:xfrm flipH="1">
            <a:off x="7343775" y="1647825"/>
            <a:ext cx="2638425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89AB40E-AE5B-CEF5-5D10-1B3885A4008E}"/>
              </a:ext>
            </a:extLst>
          </p:cNvPr>
          <p:cNvCxnSpPr>
            <a:cxnSpLocks/>
          </p:cNvCxnSpPr>
          <p:nvPr/>
        </p:nvCxnSpPr>
        <p:spPr>
          <a:xfrm flipH="1">
            <a:off x="7343775" y="2981325"/>
            <a:ext cx="2638425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4942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CWS">
      <a:dk1>
        <a:srgbClr val="40363F"/>
      </a:dk1>
      <a:lt1>
        <a:srgbClr val="FFFFFF"/>
      </a:lt1>
      <a:dk2>
        <a:srgbClr val="234075"/>
      </a:dk2>
      <a:lt2>
        <a:srgbClr val="F0EFF0"/>
      </a:lt2>
      <a:accent1>
        <a:srgbClr val="6DC6EA"/>
      </a:accent1>
      <a:accent2>
        <a:srgbClr val="468BCA"/>
      </a:accent2>
      <a:accent3>
        <a:srgbClr val="115191"/>
      </a:accent3>
      <a:accent4>
        <a:srgbClr val="16874B"/>
      </a:accent4>
      <a:accent5>
        <a:srgbClr val="CB2830"/>
      </a:accent5>
      <a:accent6>
        <a:srgbClr val="E65138"/>
      </a:accent6>
      <a:hlink>
        <a:srgbClr val="E3A82B"/>
      </a:hlink>
      <a:folHlink>
        <a:srgbClr val="E3A82B"/>
      </a:folHlink>
    </a:clrScheme>
    <a:fontScheme name="BCWS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CWS PowerPoint Template v3 - Light" id="{6FD271BC-6575-4CF1-AF0B-C95D3CC141EF}" vid="{70B2DF1A-6B64-470B-A6FD-FF87EED71257}"/>
    </a:ext>
  </a:extLst>
</a:theme>
</file>

<file path=ppt/theme/theme2.xml><?xml version="1.0" encoding="utf-8"?>
<a:theme xmlns:a="http://schemas.openxmlformats.org/drawingml/2006/main" name="Title Slides">
  <a:themeElements>
    <a:clrScheme name="BCWS">
      <a:dk1>
        <a:srgbClr val="40363F"/>
      </a:dk1>
      <a:lt1>
        <a:srgbClr val="FFFFFF"/>
      </a:lt1>
      <a:dk2>
        <a:srgbClr val="234075"/>
      </a:dk2>
      <a:lt2>
        <a:srgbClr val="F0EFF0"/>
      </a:lt2>
      <a:accent1>
        <a:srgbClr val="6DC6EA"/>
      </a:accent1>
      <a:accent2>
        <a:srgbClr val="468BCA"/>
      </a:accent2>
      <a:accent3>
        <a:srgbClr val="115191"/>
      </a:accent3>
      <a:accent4>
        <a:srgbClr val="16874B"/>
      </a:accent4>
      <a:accent5>
        <a:srgbClr val="CB2830"/>
      </a:accent5>
      <a:accent6>
        <a:srgbClr val="E65138"/>
      </a:accent6>
      <a:hlink>
        <a:srgbClr val="E3A82B"/>
      </a:hlink>
      <a:folHlink>
        <a:srgbClr val="E3A82B"/>
      </a:folHlink>
    </a:clrScheme>
    <a:fontScheme name="BCWS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CWS PowerPoint Template v3 - Light" id="{6FD271BC-6575-4CF1-AF0B-C95D3CC141EF}" vid="{4F5FFB06-CAEE-47A7-BDDB-13FDA4B3D65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McLoughlin_BIRS_2022</Template>
  <TotalTime>382</TotalTime>
  <Words>616</Words>
  <Application>Microsoft Office PowerPoint</Application>
  <PresentationFormat>Widescreen</PresentationFormat>
  <Paragraphs>112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Myriad Pro</vt:lpstr>
      <vt:lpstr>Myriad Pro Light</vt:lpstr>
      <vt:lpstr>Office Theme</vt:lpstr>
      <vt:lpstr>Title Slides</vt:lpstr>
      <vt:lpstr>Models, management interventions, and wildfires in a changing climate</vt:lpstr>
      <vt:lpstr>PowerPoint Presentation</vt:lpstr>
      <vt:lpstr>Area burned by decade.</vt:lpstr>
      <vt:lpstr>PowerPoint Presentation</vt:lpstr>
      <vt:lpstr>Catastrophic wildfires expected to increase by 50% by 2100.</vt:lpstr>
      <vt:lpstr>PowerPoint Presentation</vt:lpstr>
      <vt:lpstr>“What’s the point of a prediction if it doesn’t change anything.”    Yuval Noah Harari</vt:lpstr>
      <vt:lpstr>PowerPoint Presentation</vt:lpstr>
      <vt:lpstr>Extreme rates of spread.</vt:lpstr>
      <vt:lpstr>Persistence forecasting.</vt:lpstr>
      <vt:lpstr>Diurnal moisture and overnight burning.</vt:lpstr>
      <vt:lpstr>More fires than resources.</vt:lpstr>
      <vt:lpstr>National fire activity.</vt:lpstr>
      <vt:lpstr>With respect models, management interventions, and wildfires in a changing climate  what opportunities do YOU see for making progress on financial risk?</vt:lpstr>
      <vt:lpstr>PowerPoint Presentation</vt:lpstr>
      <vt:lpstr>PowerPoint Presentation</vt:lpstr>
      <vt:lpstr>PowerPoint Presentation</vt:lpstr>
      <vt:lpstr>PowerPoint Presentation</vt:lpstr>
      <vt:lpstr>Research and Innovation  Strategic Roadmap 2022-2025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McLoughlin, Neal FOR:EX</dc:creator>
  <cp:lastModifiedBy>McLoughlin, Neal FOR:EX</cp:lastModifiedBy>
  <cp:revision>1</cp:revision>
  <dcterms:created xsi:type="dcterms:W3CDTF">2022-07-05T04:03:44Z</dcterms:created>
  <dcterms:modified xsi:type="dcterms:W3CDTF">2022-07-05T15:35:08Z</dcterms:modified>
</cp:coreProperties>
</file>