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39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87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4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9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45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10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7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76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4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27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5B536-BE80-41C6-9E61-4CE77C540CFE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A784-19A5-4F69-ADCD-A567DC9494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17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BX from Synchronous Grammars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Yingfei </a:t>
            </a:r>
            <a:r>
              <a:rPr lang="en-US" altLang="zh-CN" dirty="0" err="1" smtClean="0"/>
              <a:t>Xiong</a:t>
            </a:r>
            <a:r>
              <a:rPr lang="en-US" altLang="zh-CN" dirty="0" smtClean="0"/>
              <a:t>, 2013</a:t>
            </a:r>
          </a:p>
          <a:p>
            <a:endParaRPr lang="en-US" altLang="zh-CN" dirty="0"/>
          </a:p>
          <a:p>
            <a:r>
              <a:rPr lang="en-US" altLang="zh-CN" dirty="0" smtClean="0"/>
              <a:t>In cooperation with</a:t>
            </a:r>
          </a:p>
          <a:p>
            <a:r>
              <a:rPr lang="en-US" altLang="zh-CN" dirty="0" err="1" smtClean="0"/>
              <a:t>Yangyi</a:t>
            </a:r>
            <a:r>
              <a:rPr lang="en-US" altLang="zh-CN" dirty="0" smtClean="0"/>
              <a:t> Wu, </a:t>
            </a:r>
            <a:r>
              <a:rPr lang="en-US" altLang="zh-CN" dirty="0" err="1" smtClean="0"/>
              <a:t>Yiming</a:t>
            </a:r>
            <a:r>
              <a:rPr lang="en-US" altLang="zh-CN" dirty="0" smtClean="0"/>
              <a:t> Wu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8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Expressiveness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Comparing with </a:t>
            </a:r>
            <a:r>
              <a:rPr lang="en-US" altLang="zh-CN" sz="2800" dirty="0" smtClean="0"/>
              <a:t>Boomerang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800" dirty="0" smtClean="0"/>
              <a:t>Boomerang </a:t>
            </a:r>
            <a:r>
              <a:rPr lang="en-US" altLang="zh-CN" sz="2800" dirty="0"/>
              <a:t>is a regular language, unable to handle cases such as “matching the parentheses”</a:t>
            </a:r>
          </a:p>
          <a:p>
            <a:r>
              <a:rPr lang="en-US" altLang="zh-CN" dirty="0"/>
              <a:t>Conjecture: Any lenses expressible by Boomerang is expressible in this approach</a:t>
            </a:r>
          </a:p>
          <a:p>
            <a:pPr lvl="1"/>
            <a:r>
              <a:rPr lang="en-US" altLang="zh-CN" dirty="0" smtClean="0"/>
              <a:t>Work-in-progress</a:t>
            </a:r>
          </a:p>
          <a:p>
            <a:pPr lvl="1"/>
            <a:r>
              <a:rPr lang="en-US" altLang="zh-CN" dirty="0" smtClean="0"/>
              <a:t>Several basic lens </a:t>
            </a:r>
            <a:r>
              <a:rPr lang="en-US" altLang="zh-CN" dirty="0" err="1" smtClean="0"/>
              <a:t>combinators</a:t>
            </a:r>
            <a:r>
              <a:rPr lang="en-US" altLang="zh-CN" dirty="0" smtClean="0"/>
              <a:t> have been translated into </a:t>
            </a:r>
            <a:r>
              <a:rPr lang="en-US" altLang="zh-CN" dirty="0" err="1" smtClean="0"/>
              <a:t>combinators</a:t>
            </a:r>
            <a:r>
              <a:rPr lang="en-US" altLang="zh-CN" dirty="0" smtClean="0"/>
              <a:t> on grammars</a:t>
            </a:r>
          </a:p>
          <a:p>
            <a:pPr lvl="1"/>
            <a:r>
              <a:rPr lang="en-US" altLang="zh-CN" dirty="0" smtClean="0"/>
              <a:t>Working on dictionary lenses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07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novel way of constructing BX</a:t>
            </a:r>
          </a:p>
          <a:p>
            <a:pPr lvl="1"/>
            <a:r>
              <a:rPr lang="en-US" altLang="zh-CN" dirty="0" smtClean="0"/>
              <a:t>Less learning effort</a:t>
            </a:r>
          </a:p>
          <a:p>
            <a:pPr lvl="1"/>
            <a:r>
              <a:rPr lang="en-US" altLang="zh-CN" dirty="0"/>
              <a:t>R</a:t>
            </a:r>
            <a:r>
              <a:rPr lang="en-US" altLang="zh-CN" dirty="0" smtClean="0"/>
              <a:t>euse existing asserts: theories, algorithms and grammars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Potentially more expressive than Boomerang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86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Synchronous Grammar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Invented by the natural language processing community at 60s</a:t>
            </a:r>
          </a:p>
          <a:p>
            <a:r>
              <a:rPr lang="en-US" altLang="zh-CN" dirty="0" smtClean="0"/>
              <a:t>Initially for language translation</a:t>
            </a:r>
          </a:p>
          <a:p>
            <a:endParaRPr lang="en-US" altLang="zh-CN" dirty="0"/>
          </a:p>
          <a:p>
            <a:r>
              <a:rPr lang="en-US" altLang="zh-CN" dirty="0" smtClean="0"/>
              <a:t>Normal Grammar (postfix expressions)</a:t>
            </a:r>
          </a:p>
          <a:p>
            <a:pPr lvl="1"/>
            <a:r>
              <a:rPr lang="en-US" altLang="zh-CN" dirty="0" smtClean="0"/>
              <a:t>N -&gt; N 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 ‘*’ | N 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 ‘+’’ | </a:t>
            </a:r>
            <a:r>
              <a:rPr lang="en-US" altLang="zh-CN" dirty="0" err="1" smtClean="0"/>
              <a:t>int</a:t>
            </a:r>
            <a:endParaRPr lang="en-US" altLang="zh-CN" dirty="0" smtClean="0"/>
          </a:p>
          <a:p>
            <a:r>
              <a:rPr lang="en-US" altLang="zh-CN" dirty="0" smtClean="0"/>
              <a:t>Synchronous Grammar (prefix </a:t>
            </a:r>
            <a:r>
              <a:rPr lang="en-US" altLang="zh-CN" dirty="0" smtClean="0">
                <a:sym typeface="Wingdings" panose="05000000000000000000" pitchFamily="2" charset="2"/>
              </a:rPr>
              <a:t> postfix)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‘*’ N 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 &lt;- N -&gt; N 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 ‘*’</a:t>
            </a:r>
          </a:p>
          <a:p>
            <a:pPr lvl="1"/>
            <a:r>
              <a:rPr lang="en-US" altLang="zh-CN" dirty="0" smtClean="0"/>
              <a:t>‘+’ N 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 &lt;- N -&gt; N 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 ‘+’</a:t>
            </a:r>
          </a:p>
          <a:p>
            <a:pPr lvl="1"/>
            <a:r>
              <a:rPr lang="en-US" altLang="zh-CN" dirty="0" err="1" smtClean="0"/>
              <a:t>int</a:t>
            </a:r>
            <a:r>
              <a:rPr lang="en-US" altLang="zh-CN" dirty="0" smtClean="0"/>
              <a:t> &lt;- N -&gt; </a:t>
            </a:r>
            <a:r>
              <a:rPr lang="en-US" altLang="zh-CN" dirty="0" err="1" smtClean="0"/>
              <a:t>int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469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Translation with Synchronous Grammar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Syntax-directed translation</a:t>
            </a:r>
          </a:p>
          <a:p>
            <a:r>
              <a:rPr lang="en-US" altLang="zh-CN" dirty="0" smtClean="0"/>
              <a:t>Rules on one side =&gt; actions on the other side</a:t>
            </a:r>
          </a:p>
          <a:p>
            <a:endParaRPr lang="en-US" altLang="zh-CN" dirty="0" smtClean="0"/>
          </a:p>
          <a:p>
            <a:r>
              <a:rPr lang="en-US" altLang="zh-CN" dirty="0"/>
              <a:t>N -&gt; N </a:t>
            </a:r>
            <a:r>
              <a:rPr lang="en-US" altLang="zh-CN" dirty="0" err="1"/>
              <a:t>N</a:t>
            </a:r>
            <a:r>
              <a:rPr lang="en-US" altLang="zh-CN" dirty="0"/>
              <a:t> </a:t>
            </a:r>
            <a:r>
              <a:rPr lang="en-US" altLang="zh-CN" dirty="0" smtClean="0"/>
              <a:t>‘*’ { print(‘*’ N N); }</a:t>
            </a:r>
            <a:endParaRPr lang="en-US" altLang="zh-CN" dirty="0"/>
          </a:p>
          <a:p>
            <a:r>
              <a:rPr lang="en-US" altLang="zh-CN" dirty="0" smtClean="0"/>
              <a:t>N </a:t>
            </a:r>
            <a:r>
              <a:rPr lang="en-US" altLang="zh-CN" dirty="0"/>
              <a:t>-&gt; N </a:t>
            </a:r>
            <a:r>
              <a:rPr lang="en-US" altLang="zh-CN" dirty="0" err="1"/>
              <a:t>N</a:t>
            </a:r>
            <a:r>
              <a:rPr lang="en-US" altLang="zh-CN" dirty="0"/>
              <a:t> </a:t>
            </a:r>
            <a:r>
              <a:rPr lang="en-US" altLang="zh-CN" dirty="0" smtClean="0"/>
              <a:t>‘+’ { print(‘+’ N N); }</a:t>
            </a:r>
            <a:endParaRPr lang="en-US" altLang="zh-CN" dirty="0"/>
          </a:p>
          <a:p>
            <a:r>
              <a:rPr lang="en-US" altLang="zh-CN" dirty="0" smtClean="0"/>
              <a:t>N </a:t>
            </a:r>
            <a:r>
              <a:rPr lang="en-US" altLang="zh-CN" dirty="0"/>
              <a:t>-&gt;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{print(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);}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10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BX with Synchronous Grammar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80767"/>
            <a:ext cx="7886700" cy="2896196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Composer Composers &lt;- </a:t>
            </a:r>
            <a:r>
              <a:rPr lang="en-US" altLang="zh-CN" dirty="0" err="1" smtClean="0"/>
              <a:t>Compsers</a:t>
            </a:r>
            <a:r>
              <a:rPr lang="en-US" altLang="zh-CN" dirty="0" smtClean="0"/>
              <a:t> -&gt; Composer Composers</a:t>
            </a:r>
          </a:p>
          <a:p>
            <a:r>
              <a:rPr lang="en-US" altLang="zh-CN" dirty="0" smtClean="0"/>
              <a:t>Composer &lt;- Composers -&gt; Composer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Name ‘,’ Years ‘,’ Country &lt;- Composer -&gt; Name ‘,’ Country</a:t>
            </a:r>
          </a:p>
          <a:p>
            <a:r>
              <a:rPr lang="en-US" altLang="zh-CN" dirty="0" smtClean="0"/>
              <a:t>alpha </a:t>
            </a:r>
            <a:r>
              <a:rPr lang="en-US" altLang="zh-CN" dirty="0" err="1" smtClean="0"/>
              <a:t>alpha</a:t>
            </a:r>
            <a:r>
              <a:rPr lang="en-US" altLang="zh-CN" dirty="0" smtClean="0"/>
              <a:t> &lt;- Name -&gt; alpha </a:t>
            </a:r>
            <a:r>
              <a:rPr lang="en-US" altLang="zh-CN" dirty="0" err="1" smtClean="0"/>
              <a:t>alpha</a:t>
            </a:r>
            <a:endParaRPr lang="en-US" altLang="zh-CN" dirty="0" smtClean="0"/>
          </a:p>
          <a:p>
            <a:r>
              <a:rPr lang="en-US" altLang="zh-CN" dirty="0" smtClean="0"/>
              <a:t>year ‘-’ year &lt;- Years -&gt; year ‘-’ year</a:t>
            </a:r>
          </a:p>
          <a:p>
            <a:r>
              <a:rPr lang="en-US" altLang="zh-CN" dirty="0" smtClean="0"/>
              <a:t>alpha &lt;- Country -&gt; alpha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924" y="1887876"/>
            <a:ext cx="4303382" cy="6680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433" y="1855142"/>
            <a:ext cx="3054013" cy="720143"/>
          </a:xfrm>
          <a:prstGeom prst="rect">
            <a:avLst/>
          </a:prstGeom>
        </p:spPr>
      </p:pic>
      <p:sp>
        <p:nvSpPr>
          <p:cNvPr id="6" name="左右箭头 5"/>
          <p:cNvSpPr/>
          <p:nvPr/>
        </p:nvSpPr>
        <p:spPr>
          <a:xfrm>
            <a:off x="5030886" y="2085136"/>
            <a:ext cx="426254" cy="273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3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BX with Synchronous Grammar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err="1" smtClean="0"/>
                  <a:t>Perdita</a:t>
                </a:r>
                <a:r>
                  <a:rPr lang="en-US" altLang="zh-CN" dirty="0" smtClean="0"/>
                  <a:t> Steven’s </a:t>
                </a:r>
                <a:r>
                  <a:rPr lang="en-US" altLang="zh-CN" dirty="0" err="1" smtClean="0"/>
                  <a:t>framwork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R: source and target can be produced by the grammar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⃐"/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7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backward transformation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914400" y="2208280"/>
            <a:ext cx="987552" cy="289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6955536" y="2208280"/>
            <a:ext cx="987552" cy="289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N’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236976" y="3295686"/>
            <a:ext cx="987552" cy="289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AST_m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4888611" y="3295686"/>
            <a:ext cx="987552" cy="289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AST_n</a:t>
            </a:r>
            <a:r>
              <a:rPr lang="en-US" altLang="zh-CN" dirty="0" smtClean="0"/>
              <a:t>’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4078224" y="4532142"/>
            <a:ext cx="987552" cy="289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AST’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914400" y="5471355"/>
            <a:ext cx="987552" cy="289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m’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2226564" y="2724189"/>
            <a:ext cx="1106424" cy="426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parse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3261459" y="3757461"/>
            <a:ext cx="2608891" cy="469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Backward merge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2298192" y="4919203"/>
            <a:ext cx="914400" cy="352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print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5899306" y="2724189"/>
            <a:ext cx="1106424" cy="426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parse</a:t>
            </a:r>
            <a:endParaRPr lang="zh-CN" altLang="en-US" dirty="0"/>
          </a:p>
        </p:txBody>
      </p:sp>
      <p:cxnSp>
        <p:nvCxnSpPr>
          <p:cNvPr id="19" name="曲线连接符 18"/>
          <p:cNvCxnSpPr>
            <a:stCxn id="4" idx="3"/>
            <a:endCxn id="10" idx="1"/>
          </p:cNvCxnSpPr>
          <p:nvPr/>
        </p:nvCxnSpPr>
        <p:spPr>
          <a:xfrm>
            <a:off x="1901952" y="2353057"/>
            <a:ext cx="486644" cy="43362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/>
          <p:cNvCxnSpPr>
            <a:stCxn id="10" idx="5"/>
            <a:endCxn id="6" idx="0"/>
          </p:cNvCxnSpPr>
          <p:nvPr/>
        </p:nvCxnSpPr>
        <p:spPr>
          <a:xfrm rot="16200000" flipH="1">
            <a:off x="3347220" y="2912153"/>
            <a:ext cx="207269" cy="55979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线连接符 22"/>
          <p:cNvCxnSpPr>
            <a:stCxn id="13" idx="3"/>
            <a:endCxn id="7" idx="0"/>
          </p:cNvCxnSpPr>
          <p:nvPr/>
        </p:nvCxnSpPr>
        <p:spPr>
          <a:xfrm rot="5400000">
            <a:off x="5618229" y="2852576"/>
            <a:ext cx="207269" cy="67895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线连接符 24"/>
          <p:cNvCxnSpPr>
            <a:endCxn id="13" idx="0"/>
          </p:cNvCxnSpPr>
          <p:nvPr/>
        </p:nvCxnSpPr>
        <p:spPr>
          <a:xfrm rot="10800000" flipV="1">
            <a:off x="6452518" y="2511945"/>
            <a:ext cx="996794" cy="2122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/>
          <p:cNvCxnSpPr>
            <a:endCxn id="11" idx="0"/>
          </p:cNvCxnSpPr>
          <p:nvPr/>
        </p:nvCxnSpPr>
        <p:spPr>
          <a:xfrm>
            <a:off x="4290550" y="3502958"/>
            <a:ext cx="275355" cy="25450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曲线连接符 30"/>
          <p:cNvCxnSpPr>
            <a:stCxn id="7" idx="1"/>
            <a:endCxn id="11" idx="0"/>
          </p:cNvCxnSpPr>
          <p:nvPr/>
        </p:nvCxnSpPr>
        <p:spPr>
          <a:xfrm rot="10800000" flipV="1">
            <a:off x="4565905" y="3440463"/>
            <a:ext cx="322706" cy="31699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线连接符 32"/>
          <p:cNvCxnSpPr>
            <a:endCxn id="8" idx="0"/>
          </p:cNvCxnSpPr>
          <p:nvPr/>
        </p:nvCxnSpPr>
        <p:spPr>
          <a:xfrm rot="16200000" flipH="1">
            <a:off x="4413381" y="4373522"/>
            <a:ext cx="311143" cy="609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曲线连接符 34"/>
          <p:cNvCxnSpPr>
            <a:stCxn id="8" idx="2"/>
            <a:endCxn id="12" idx="6"/>
          </p:cNvCxnSpPr>
          <p:nvPr/>
        </p:nvCxnSpPr>
        <p:spPr>
          <a:xfrm rot="5400000">
            <a:off x="3755377" y="4278910"/>
            <a:ext cx="273839" cy="135940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36"/>
          <p:cNvCxnSpPr>
            <a:stCxn id="12" idx="2"/>
            <a:endCxn id="9" idx="0"/>
          </p:cNvCxnSpPr>
          <p:nvPr/>
        </p:nvCxnSpPr>
        <p:spPr>
          <a:xfrm rot="10800000" flipV="1">
            <a:off x="1408176" y="5095533"/>
            <a:ext cx="890016" cy="3758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BX properties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Hippocraticness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Holds when the grammar is unambiguous</a:t>
            </a:r>
          </a:p>
          <a:p>
            <a:r>
              <a:rPr lang="en-US" altLang="zh-CN" dirty="0" smtClean="0"/>
              <a:t>Correctness</a:t>
            </a:r>
          </a:p>
          <a:p>
            <a:pPr lvl="1"/>
            <a:r>
              <a:rPr lang="en-US" altLang="zh-CN" dirty="0" smtClean="0"/>
              <a:t>Holds since the syntax-directed translation is just the inverse of parsing on the same side</a:t>
            </a:r>
          </a:p>
          <a:p>
            <a:r>
              <a:rPr lang="en-US" altLang="zh-CN" dirty="0" err="1" smtClean="0"/>
              <a:t>Undoability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 hold as usual, since there might be information loss </a:t>
            </a:r>
            <a:r>
              <a:rPr lang="en-US" altLang="zh-CN" smtClean="0"/>
              <a:t>during changes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53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Symmetric Lenses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𝑝𝑢𝑡𝑟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𝑝𝑢𝑡𝑙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We can construct a symmetric lenses by letting C be </a:t>
                </a:r>
                <a:r>
                  <a:rPr lang="en-US" altLang="zh-CN" smtClean="0"/>
                  <a:t>the merged AST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r="-26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55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Extension: dictionary lenses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Composer* &lt;- </a:t>
            </a:r>
            <a:r>
              <a:rPr lang="en-US" altLang="zh-CN" dirty="0" smtClean="0">
                <a:solidFill>
                  <a:srgbClr val="FF0000"/>
                </a:solidFill>
              </a:rPr>
              <a:t>Composers </a:t>
            </a:r>
            <a:r>
              <a:rPr lang="en-US" altLang="zh-CN" dirty="0">
                <a:solidFill>
                  <a:srgbClr val="FF0000"/>
                </a:solidFill>
              </a:rPr>
              <a:t>-&gt; </a:t>
            </a:r>
            <a:r>
              <a:rPr lang="en-US" altLang="zh-CN" dirty="0" smtClean="0">
                <a:solidFill>
                  <a:srgbClr val="FF0000"/>
                </a:solidFill>
              </a:rPr>
              <a:t>Composer*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key </a:t>
            </a:r>
            <a:r>
              <a:rPr lang="en-US" altLang="zh-CN" dirty="0" smtClean="0"/>
              <a:t>Name </a:t>
            </a:r>
            <a:r>
              <a:rPr lang="en-US" altLang="zh-CN" dirty="0"/>
              <a:t>‘,’ Years ‘,’ Country &lt;- Composer -&gt; Name ‘,’ Country</a:t>
            </a:r>
          </a:p>
          <a:p>
            <a:r>
              <a:rPr lang="en-US" altLang="zh-CN" dirty="0"/>
              <a:t>alpha </a:t>
            </a:r>
            <a:r>
              <a:rPr lang="en-US" altLang="zh-CN" dirty="0" err="1"/>
              <a:t>alpha</a:t>
            </a:r>
            <a:r>
              <a:rPr lang="en-US" altLang="zh-CN" dirty="0"/>
              <a:t> &lt;- Name -&gt; alpha </a:t>
            </a:r>
            <a:r>
              <a:rPr lang="en-US" altLang="zh-CN" dirty="0" err="1"/>
              <a:t>alpha</a:t>
            </a:r>
            <a:endParaRPr lang="en-US" altLang="zh-CN" dirty="0"/>
          </a:p>
          <a:p>
            <a:r>
              <a:rPr lang="en-US" altLang="zh-CN" dirty="0"/>
              <a:t>year ‘-’ year &lt;- Years -&gt; year ‘-’ year</a:t>
            </a:r>
          </a:p>
          <a:p>
            <a:r>
              <a:rPr lang="en-US" altLang="zh-CN" dirty="0"/>
              <a:t>alpha &lt;- Country -&gt; alpha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37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397</Words>
  <Application>Microsoft Office PowerPoint</Application>
  <PresentationFormat>全屏显示(4:3)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BX from Synchronous Grammars</vt:lpstr>
      <vt:lpstr>Synchronous Grammar</vt:lpstr>
      <vt:lpstr>Translation with Synchronous Grammar</vt:lpstr>
      <vt:lpstr>BX with Synchronous Grammar</vt:lpstr>
      <vt:lpstr>BX with Synchronous Grammar</vt:lpstr>
      <vt:lpstr>A backward transformation</vt:lpstr>
      <vt:lpstr>BX properties</vt:lpstr>
      <vt:lpstr>Symmetric Lenses</vt:lpstr>
      <vt:lpstr>Extension: dictionary lenses</vt:lpstr>
      <vt:lpstr>Expressiveness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Yingfei</dc:creator>
  <cp:lastModifiedBy>Yingfei</cp:lastModifiedBy>
  <cp:revision>48</cp:revision>
  <dcterms:created xsi:type="dcterms:W3CDTF">2013-12-04T09:05:00Z</dcterms:created>
  <dcterms:modified xsi:type="dcterms:W3CDTF">2013-12-05T15:37:26Z</dcterms:modified>
</cp:coreProperties>
</file>