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9" r:id="rId3"/>
    <p:sldId id="263" r:id="rId4"/>
    <p:sldId id="264" r:id="rId5"/>
    <p:sldId id="257" r:id="rId6"/>
    <p:sldId id="262" r:id="rId7"/>
    <p:sldId id="258" r:id="rId8"/>
    <p:sldId id="259" r:id="rId9"/>
    <p:sldId id="261" r:id="rId10"/>
    <p:sldId id="280"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139" autoAdjust="0"/>
    <p:restoredTop sz="73799" autoAdjust="0"/>
  </p:normalViewPr>
  <p:slideViewPr>
    <p:cSldViewPr showGuides="1">
      <p:cViewPr>
        <p:scale>
          <a:sx n="76" d="100"/>
          <a:sy n="76" d="100"/>
        </p:scale>
        <p:origin x="-2120" y="-176"/>
      </p:cViewPr>
      <p:guideLst>
        <p:guide orient="horz" pos="2160"/>
        <p:guide pos="2880"/>
      </p:guideLst>
    </p:cSldViewPr>
  </p:slideViewPr>
  <p:notesTextViewPr>
    <p:cViewPr>
      <p:scale>
        <a:sx n="150" d="100"/>
        <a:sy n="150" d="100"/>
      </p:scale>
      <p:origin x="0" y="0"/>
    </p:cViewPr>
  </p:notesTextViewPr>
  <p:notesViewPr>
    <p:cSldViewPr showGuides="1">
      <p:cViewPr varScale="1">
        <p:scale>
          <a:sx n="88" d="100"/>
          <a:sy n="88" d="100"/>
        </p:scale>
        <p:origin x="-381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9FC14C-8374-4FA9-A193-93ABA079467F}" type="datetimeFigureOut">
              <a:rPr lang="en-US" smtClean="0"/>
              <a:t>9/21/16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C51C27-67A0-4B04-A256-EC34FE607837}" type="slidenum">
              <a:rPr lang="en-US" smtClean="0"/>
              <a:t>‹#›</a:t>
            </a:fld>
            <a:endParaRPr lang="en-US"/>
          </a:p>
        </p:txBody>
      </p:sp>
    </p:spTree>
    <p:extLst>
      <p:ext uri="{BB962C8B-B14F-4D97-AF65-F5344CB8AC3E}">
        <p14:creationId xmlns:p14="http://schemas.microsoft.com/office/powerpoint/2010/main" val="3230618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Thank you for the</a:t>
            </a:r>
            <a:r>
              <a:rPr lang="en-US" sz="1200" kern="1200" baseline="0" dirty="0" smtClean="0">
                <a:solidFill>
                  <a:schemeClr val="tx1"/>
                </a:solidFill>
                <a:effectLst/>
                <a:latin typeface="+mn-lt"/>
                <a:ea typeface="+mn-ea"/>
                <a:cs typeface="+mn-cs"/>
              </a:rPr>
              <a:t> opportunity to present today. I greatly appreciate the opportunity to provide this talk remotely. </a:t>
            </a:r>
            <a:r>
              <a:rPr lang="en-US" sz="1200" kern="1200" dirty="0" smtClean="0">
                <a:solidFill>
                  <a:schemeClr val="tx1"/>
                </a:solidFill>
                <a:effectLst/>
                <a:latin typeface="+mn-lt"/>
                <a:ea typeface="+mn-ea"/>
                <a:cs typeface="+mn-cs"/>
              </a:rPr>
              <a:t>I want to thank Juliette for that great presentation and starting the morning off with a discussion of modeling species range shifts in response to climate change. </a:t>
            </a:r>
            <a:endParaRPr lang="en-US" dirty="0"/>
          </a:p>
        </p:txBody>
      </p:sp>
      <p:sp>
        <p:nvSpPr>
          <p:cNvPr id="4" name="Slide Number Placeholder 3"/>
          <p:cNvSpPr>
            <a:spLocks noGrp="1"/>
          </p:cNvSpPr>
          <p:nvPr>
            <p:ph type="sldNum" sz="quarter" idx="10"/>
          </p:nvPr>
        </p:nvSpPr>
        <p:spPr/>
        <p:txBody>
          <a:bodyPr/>
          <a:lstStyle/>
          <a:p>
            <a:fld id="{4DC51C27-67A0-4B04-A256-EC34FE607837}" type="slidenum">
              <a:rPr lang="en-US" smtClean="0"/>
              <a:t>1</a:t>
            </a:fld>
            <a:endParaRPr lang="en-US"/>
          </a:p>
        </p:txBody>
      </p:sp>
    </p:spTree>
    <p:extLst>
      <p:ext uri="{BB962C8B-B14F-4D97-AF65-F5344CB8AC3E}">
        <p14:creationId xmlns:p14="http://schemas.microsoft.com/office/powerpoint/2010/main" val="2228452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developed these models for a number of reasons. </a:t>
            </a:r>
          </a:p>
          <a:p>
            <a:r>
              <a:rPr lang="en-US" dirty="0" smtClean="0"/>
              <a:t>(CLICK)</a:t>
            </a:r>
            <a:r>
              <a:rPr lang="en-US" baseline="0" dirty="0" smtClean="0"/>
              <a:t> First, to engage a broader audience. There are many ecologists who have interests in these models but don’t know how to develop them.</a:t>
            </a:r>
          </a:p>
          <a:p>
            <a:r>
              <a:rPr lang="en-US" baseline="0" dirty="0" smtClean="0"/>
              <a:t>(CLICK) Second, as a tool for research and management. These models are a great tool for developing new hypotheses that can then be tested experimentally.</a:t>
            </a:r>
          </a:p>
          <a:p>
            <a:r>
              <a:rPr lang="en-US" baseline="0" dirty="0" smtClean="0"/>
              <a:t>(CLICK) Third, for education. These models provide an opportunity to explore the impacts of climate change, gain an appreciation for the impacts, and understand why management is important.</a:t>
            </a:r>
          </a:p>
          <a:p>
            <a:r>
              <a:rPr lang="en-US" baseline="0" dirty="0" smtClean="0"/>
              <a:t>(CLICK) Finally, developing the models is a form of broader impacts.</a:t>
            </a:r>
          </a:p>
          <a:p>
            <a:endParaRPr lang="en-US" baseline="0" dirty="0" smtClean="0"/>
          </a:p>
          <a:p>
            <a:r>
              <a:rPr lang="en-US" baseline="0" dirty="0" smtClean="0"/>
              <a:t>I am not going to show the simulation model for the basic model. </a:t>
            </a:r>
            <a:endParaRPr lang="en-US" dirty="0"/>
          </a:p>
        </p:txBody>
      </p:sp>
      <p:sp>
        <p:nvSpPr>
          <p:cNvPr id="4" name="Slide Number Placeholder 3"/>
          <p:cNvSpPr>
            <a:spLocks noGrp="1"/>
          </p:cNvSpPr>
          <p:nvPr>
            <p:ph type="sldNum" sz="quarter" idx="10"/>
          </p:nvPr>
        </p:nvSpPr>
        <p:spPr/>
        <p:txBody>
          <a:bodyPr/>
          <a:lstStyle/>
          <a:p>
            <a:fld id="{4DC51C27-67A0-4B04-A256-EC34FE607837}" type="slidenum">
              <a:rPr lang="en-US" smtClean="0"/>
              <a:t>10</a:t>
            </a:fld>
            <a:endParaRPr lang="en-US"/>
          </a:p>
        </p:txBody>
      </p:sp>
    </p:spTree>
    <p:extLst>
      <p:ext uri="{BB962C8B-B14F-4D97-AF65-F5344CB8AC3E}">
        <p14:creationId xmlns:p14="http://schemas.microsoft.com/office/powerpoint/2010/main" val="1703136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landing page</a:t>
            </a:r>
            <a:r>
              <a:rPr lang="en-US" baseline="0" dirty="0" smtClean="0"/>
              <a:t> of the simple moving habitat model I showed earlier. On this landing page, you will see a description of the IDE including an explanation of parameters. Blue words are hyperlinked to journal articles or other webpages where readers can get more information.  This is the first tab that you see.  The second tab is the case study…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DC51C27-67A0-4B04-A256-EC34FE607837}" type="slidenum">
              <a:rPr lang="en-US" smtClean="0"/>
              <a:t>11</a:t>
            </a:fld>
            <a:endParaRPr lang="en-US"/>
          </a:p>
        </p:txBody>
      </p:sp>
    </p:spTree>
    <p:extLst>
      <p:ext uri="{BB962C8B-B14F-4D97-AF65-F5344CB8AC3E}">
        <p14:creationId xmlns:p14="http://schemas.microsoft.com/office/powerpoint/2010/main" val="3398205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idea behind</a:t>
            </a:r>
            <a:r>
              <a:rPr lang="en-US" dirty="0" smtClean="0"/>
              <a:t> having a case study</a:t>
            </a:r>
            <a:r>
              <a:rPr lang="en-US" baseline="0" dirty="0" smtClean="0"/>
              <a:t> is that users can get a sense for these models using real species.</a:t>
            </a:r>
            <a:endParaRPr lang="en-US" dirty="0" smtClean="0"/>
          </a:p>
          <a:p>
            <a:r>
              <a:rPr lang="en-US" dirty="0" smtClean="0"/>
              <a:t>Here we show results for two butterfly</a:t>
            </a:r>
            <a:r>
              <a:rPr lang="en-US" baseline="0" dirty="0" smtClean="0"/>
              <a:t> species which differ in where they occur and their mean dispersal distances. Fenders blue butterfly is a low elevation species expected to exhibit latitudinal shifts. The Apollo butterfly, however, inhabits mountain meadows and is likely to exhibit elevational range shifts. The dispersal kernel and mean dispersal distance along with the habitat length are fixed to values in the literature. </a:t>
            </a:r>
            <a:endParaRPr lang="en-US" dirty="0"/>
          </a:p>
        </p:txBody>
      </p:sp>
      <p:sp>
        <p:nvSpPr>
          <p:cNvPr id="4" name="Slide Number Placeholder 3"/>
          <p:cNvSpPr>
            <a:spLocks noGrp="1"/>
          </p:cNvSpPr>
          <p:nvPr>
            <p:ph type="sldNum" sz="quarter" idx="10"/>
          </p:nvPr>
        </p:nvSpPr>
        <p:spPr/>
        <p:txBody>
          <a:bodyPr/>
          <a:lstStyle/>
          <a:p>
            <a:fld id="{4DC51C27-67A0-4B04-A256-EC34FE607837}" type="slidenum">
              <a:rPr lang="en-US" smtClean="0"/>
              <a:t>12</a:t>
            </a:fld>
            <a:endParaRPr lang="en-US"/>
          </a:p>
        </p:txBody>
      </p:sp>
    </p:spTree>
    <p:extLst>
      <p:ext uri="{BB962C8B-B14F-4D97-AF65-F5344CB8AC3E}">
        <p14:creationId xmlns:p14="http://schemas.microsoft.com/office/powerpoint/2010/main" val="3268905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final tab is the</a:t>
            </a:r>
            <a:r>
              <a:rPr lang="en-US" baseline="0" dirty="0" smtClean="0"/>
              <a:t> Model output tab. In this tab, results are not linked to a specific species and users have a lot more options on the parameters they want to change. On the left hand of the screen you have seen this greyed out rectangle. This is where the user can make changes. The user can modify the value of c, the net reproductive rate, the type of dispersal kernel (</a:t>
            </a:r>
            <a:r>
              <a:rPr lang="en-US" baseline="0" dirty="0" err="1" smtClean="0"/>
              <a:t>gaussian</a:t>
            </a:r>
            <a:r>
              <a:rPr lang="en-US" baseline="0" dirty="0" smtClean="0"/>
              <a:t>, </a:t>
            </a:r>
            <a:r>
              <a:rPr lang="en-US" baseline="0" dirty="0" err="1" smtClean="0"/>
              <a:t>laplace</a:t>
            </a:r>
            <a:r>
              <a:rPr lang="en-US" baseline="0" dirty="0" smtClean="0"/>
              <a:t>, </a:t>
            </a:r>
            <a:r>
              <a:rPr lang="en-US" baseline="0" dirty="0" err="1" smtClean="0"/>
              <a:t>cauchy</a:t>
            </a:r>
            <a:r>
              <a:rPr lang="en-US" baseline="0" dirty="0" smtClean="0"/>
              <a:t>) along with the mean dispersal distance.</a:t>
            </a:r>
          </a:p>
          <a:p>
            <a:r>
              <a:rPr lang="en-US" baseline="0" dirty="0" smtClean="0"/>
              <a:t>Once we set all these, we hit ‘run model’ and the you will a counter at the top right hand corner letting users know how far along in the simulation runs.</a:t>
            </a:r>
          </a:p>
          <a:p>
            <a:r>
              <a:rPr lang="en-US" baseline="0" dirty="0" smtClean="0"/>
              <a:t>Once the </a:t>
            </a:r>
            <a:r>
              <a:rPr lang="en-US" baseline="0" dirty="0" err="1" smtClean="0"/>
              <a:t>simulatin</a:t>
            </a:r>
            <a:r>
              <a:rPr lang="en-US" baseline="0" dirty="0" smtClean="0"/>
              <a:t> has run, output will be produced</a:t>
            </a:r>
            <a:endParaRPr lang="en-US" dirty="0"/>
          </a:p>
        </p:txBody>
      </p:sp>
      <p:sp>
        <p:nvSpPr>
          <p:cNvPr id="4" name="Slide Number Placeholder 3"/>
          <p:cNvSpPr>
            <a:spLocks noGrp="1"/>
          </p:cNvSpPr>
          <p:nvPr>
            <p:ph type="sldNum" sz="quarter" idx="10"/>
          </p:nvPr>
        </p:nvSpPr>
        <p:spPr/>
        <p:txBody>
          <a:bodyPr/>
          <a:lstStyle/>
          <a:p>
            <a:fld id="{4DC51C27-67A0-4B04-A256-EC34FE607837}" type="slidenum">
              <a:rPr lang="en-US" smtClean="0"/>
              <a:t>13</a:t>
            </a:fld>
            <a:endParaRPr lang="en-US"/>
          </a:p>
        </p:txBody>
      </p:sp>
    </p:spTree>
    <p:extLst>
      <p:ext uri="{BB962C8B-B14F-4D97-AF65-F5344CB8AC3E}">
        <p14:creationId xmlns:p14="http://schemas.microsoft.com/office/powerpoint/2010/main" val="3879119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a:t>
            </a:r>
            <a:r>
              <a:rPr lang="en-US" baseline="0" dirty="0" smtClean="0"/>
              <a:t> this is the model output. Each figure shows the population density along the spatial gradient where each line is a time step. The red line is the first time step and the blue lines is the final distribution (after 50 time steps). The top figure is where c is constant and the bottom is when c is allowed to vary between </a:t>
            </a:r>
            <a:r>
              <a:rPr lang="en-US" baseline="0" dirty="0" err="1" smtClean="0"/>
              <a:t>timesteps</a:t>
            </a:r>
            <a:r>
              <a:rPr lang="en-US" baseline="0" dirty="0" smtClean="0"/>
              <a:t> based on a normal distribution where the mean is c and the </a:t>
            </a:r>
            <a:r>
              <a:rPr lang="en-US" baseline="0" dirty="0" err="1" smtClean="0"/>
              <a:t>sd</a:t>
            </a:r>
            <a:r>
              <a:rPr lang="en-US" baseline="0" dirty="0" smtClean="0"/>
              <a:t> is ½ c.</a:t>
            </a:r>
          </a:p>
          <a:p>
            <a:r>
              <a:rPr lang="en-US" baseline="0" dirty="0" smtClean="0"/>
              <a:t>We can rerun the simulation and you will see that the top graph does not change but the bottom one does.</a:t>
            </a:r>
          </a:p>
          <a:p>
            <a:r>
              <a:rPr lang="en-US" baseline="0" dirty="0" smtClean="0"/>
              <a:t>Another cool thing is that users can download their graphics.</a:t>
            </a:r>
            <a:endParaRPr lang="en-US" dirty="0"/>
          </a:p>
        </p:txBody>
      </p:sp>
      <p:sp>
        <p:nvSpPr>
          <p:cNvPr id="4" name="Slide Number Placeholder 3"/>
          <p:cNvSpPr>
            <a:spLocks noGrp="1"/>
          </p:cNvSpPr>
          <p:nvPr>
            <p:ph type="sldNum" sz="quarter" idx="10"/>
          </p:nvPr>
        </p:nvSpPr>
        <p:spPr/>
        <p:txBody>
          <a:bodyPr/>
          <a:lstStyle/>
          <a:p>
            <a:fld id="{4DC51C27-67A0-4B04-A256-EC34FE607837}" type="slidenum">
              <a:rPr lang="en-US" smtClean="0"/>
              <a:t>14</a:t>
            </a:fld>
            <a:endParaRPr lang="en-US"/>
          </a:p>
        </p:txBody>
      </p:sp>
    </p:spTree>
    <p:extLst>
      <p:ext uri="{BB962C8B-B14F-4D97-AF65-F5344CB8AC3E}">
        <p14:creationId xmlns:p14="http://schemas.microsoft.com/office/powerpoint/2010/main" val="3556856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see similar results for</a:t>
            </a:r>
            <a:r>
              <a:rPr lang="en-US" baseline="0" dirty="0" smtClean="0"/>
              <a:t> the case study. The top set of graphs show fender’s blue butterfly for constant and stochastic velocity of climate change.. The bottom figures are for the Apollo butterfly. You will see that the species will the longer mean dispersal distance persists longer the species with the shorter mean dispersal distance.</a:t>
            </a:r>
            <a:endParaRPr lang="en-US" dirty="0"/>
          </a:p>
        </p:txBody>
      </p:sp>
      <p:sp>
        <p:nvSpPr>
          <p:cNvPr id="4" name="Slide Number Placeholder 3"/>
          <p:cNvSpPr>
            <a:spLocks noGrp="1"/>
          </p:cNvSpPr>
          <p:nvPr>
            <p:ph type="sldNum" sz="quarter" idx="10"/>
          </p:nvPr>
        </p:nvSpPr>
        <p:spPr/>
        <p:txBody>
          <a:bodyPr/>
          <a:lstStyle/>
          <a:p>
            <a:fld id="{4DC51C27-67A0-4B04-A256-EC34FE607837}" type="slidenum">
              <a:rPr lang="en-US" smtClean="0"/>
              <a:t>15</a:t>
            </a:fld>
            <a:endParaRPr lang="en-US"/>
          </a:p>
        </p:txBody>
      </p:sp>
    </p:spTree>
    <p:extLst>
      <p:ext uri="{BB962C8B-B14F-4D97-AF65-F5344CB8AC3E}">
        <p14:creationId xmlns:p14="http://schemas.microsoft.com/office/powerpoint/2010/main" val="738402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a:t>
            </a:r>
            <a:r>
              <a:rPr lang="en-US" baseline="0" dirty="0" smtClean="0"/>
              <a:t> our main page, we have links to our other pages we have developed. As I said earlier, there are five different simulation models, each with a specific focus, such as biotic interactions</a:t>
            </a:r>
            <a:endParaRPr lang="en-US" dirty="0"/>
          </a:p>
        </p:txBody>
      </p:sp>
      <p:sp>
        <p:nvSpPr>
          <p:cNvPr id="4" name="Slide Number Placeholder 3"/>
          <p:cNvSpPr>
            <a:spLocks noGrp="1"/>
          </p:cNvSpPr>
          <p:nvPr>
            <p:ph type="sldNum" sz="quarter" idx="10"/>
          </p:nvPr>
        </p:nvSpPr>
        <p:spPr/>
        <p:txBody>
          <a:bodyPr/>
          <a:lstStyle/>
          <a:p>
            <a:fld id="{4DC51C27-67A0-4B04-A256-EC34FE607837}" type="slidenum">
              <a:rPr lang="en-US" smtClean="0"/>
              <a:t>16</a:t>
            </a:fld>
            <a:endParaRPr lang="en-US"/>
          </a:p>
        </p:txBody>
      </p:sp>
    </p:spTree>
    <p:extLst>
      <p:ext uri="{BB962C8B-B14F-4D97-AF65-F5344CB8AC3E}">
        <p14:creationId xmlns:p14="http://schemas.microsoft.com/office/powerpoint/2010/main" val="3398205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that is just a taste of what we have done. What I find exciting is that what I have shown required no web development skills. These web applications were written entirely in R. I’m going to show you how we did it.</a:t>
            </a:r>
            <a:endParaRPr lang="en-US" dirty="0"/>
          </a:p>
        </p:txBody>
      </p:sp>
      <p:sp>
        <p:nvSpPr>
          <p:cNvPr id="4" name="Slide Number Placeholder 3"/>
          <p:cNvSpPr>
            <a:spLocks noGrp="1"/>
          </p:cNvSpPr>
          <p:nvPr>
            <p:ph type="sldNum" sz="quarter" idx="10"/>
          </p:nvPr>
        </p:nvSpPr>
        <p:spPr/>
        <p:txBody>
          <a:bodyPr/>
          <a:lstStyle/>
          <a:p>
            <a:fld id="{4DC51C27-67A0-4B04-A256-EC34FE607837}" type="slidenum">
              <a:rPr lang="en-US" smtClean="0"/>
              <a:t>17</a:t>
            </a:fld>
            <a:endParaRPr lang="en-US"/>
          </a:p>
        </p:txBody>
      </p:sp>
    </p:spTree>
    <p:extLst>
      <p:ext uri="{BB962C8B-B14F-4D97-AF65-F5344CB8AC3E}">
        <p14:creationId xmlns:p14="http://schemas.microsoft.com/office/powerpoint/2010/main" val="4126503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used Shiny, which was developed by </a:t>
            </a:r>
            <a:r>
              <a:rPr lang="en-US" dirty="0" err="1" smtClean="0"/>
              <a:t>Rstudio</a:t>
            </a:r>
            <a:endParaRPr lang="en-US" dirty="0" smtClean="0"/>
          </a:p>
          <a:p>
            <a:r>
              <a:rPr lang="en-US" sz="1200" kern="1200" dirty="0" smtClean="0">
                <a:solidFill>
                  <a:schemeClr val="tx1"/>
                </a:solidFill>
                <a:effectLst/>
                <a:latin typeface="+mn-lt"/>
                <a:ea typeface="+mn-ea"/>
                <a:cs typeface="+mn-cs"/>
              </a:rPr>
              <a:t>Shiny is a  package that has the basic codes used to develop web pages wrapped in functions. </a:t>
            </a:r>
          </a:p>
          <a:p>
            <a:r>
              <a:rPr lang="en-US" sz="1200" kern="1200" dirty="0" smtClean="0">
                <a:solidFill>
                  <a:schemeClr val="tx1"/>
                </a:solidFill>
                <a:effectLst/>
                <a:latin typeface="+mn-lt"/>
                <a:ea typeface="+mn-ea"/>
                <a:cs typeface="+mn-cs"/>
              </a:rPr>
              <a:t>•Makes it easy for users familiar to R code but not CSS, HTML, or </a:t>
            </a:r>
            <a:r>
              <a:rPr lang="en-US" sz="1200" kern="1200" dirty="0" err="1" smtClean="0">
                <a:solidFill>
                  <a:schemeClr val="tx1"/>
                </a:solidFill>
                <a:effectLst/>
                <a:latin typeface="+mn-lt"/>
                <a:ea typeface="+mn-ea"/>
                <a:cs typeface="+mn-cs"/>
              </a:rPr>
              <a:t>JAVAscript</a:t>
            </a:r>
            <a:r>
              <a:rPr lang="en-US" sz="1200" kern="1200" dirty="0" smtClean="0">
                <a:solidFill>
                  <a:schemeClr val="tx1"/>
                </a:solidFill>
                <a:effectLst/>
                <a:latin typeface="+mn-lt"/>
                <a:ea typeface="+mn-ea"/>
                <a:cs typeface="+mn-cs"/>
              </a:rPr>
              <a:t> to develop web pages</a:t>
            </a:r>
          </a:p>
          <a:p>
            <a:r>
              <a:rPr lang="en-US" sz="1200" kern="1200" dirty="0" smtClean="0">
                <a:solidFill>
                  <a:schemeClr val="tx1"/>
                </a:solidFill>
                <a:effectLst/>
                <a:latin typeface="+mn-lt"/>
                <a:ea typeface="+mn-ea"/>
                <a:cs typeface="+mn-cs"/>
              </a:rPr>
              <a:t>•Seamlessly integrate analyses, figures, and tables developed in R code onto the website</a:t>
            </a:r>
          </a:p>
          <a:p>
            <a:endParaRPr lang="en-US" dirty="0"/>
          </a:p>
        </p:txBody>
      </p:sp>
      <p:sp>
        <p:nvSpPr>
          <p:cNvPr id="4" name="Slide Number Placeholder 3"/>
          <p:cNvSpPr>
            <a:spLocks noGrp="1"/>
          </p:cNvSpPr>
          <p:nvPr>
            <p:ph type="sldNum" sz="quarter" idx="10"/>
          </p:nvPr>
        </p:nvSpPr>
        <p:spPr/>
        <p:txBody>
          <a:bodyPr/>
          <a:lstStyle/>
          <a:p>
            <a:fld id="{4DC51C27-67A0-4B04-A256-EC34FE607837}" type="slidenum">
              <a:rPr lang="en-US" smtClean="0"/>
              <a:t>18</a:t>
            </a:fld>
            <a:endParaRPr lang="en-US"/>
          </a:p>
        </p:txBody>
      </p:sp>
    </p:spTree>
    <p:extLst>
      <p:ext uri="{BB962C8B-B14F-4D97-AF65-F5344CB8AC3E}">
        <p14:creationId xmlns:p14="http://schemas.microsoft.com/office/powerpoint/2010/main" val="2147476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a:t>
            </a:r>
            <a:r>
              <a:rPr lang="en-US" baseline="0" dirty="0" smtClean="0"/>
              <a:t> of a simple shiny app. On the left is the website that would be developed, on the right is the code.</a:t>
            </a:r>
          </a:p>
          <a:p>
            <a:r>
              <a:rPr lang="en-US" baseline="0" dirty="0" smtClean="0"/>
              <a:t>There are two parts to the code, the user-interface definition which is defined in the </a:t>
            </a:r>
            <a:r>
              <a:rPr lang="en-US" baseline="0" dirty="0" err="1" smtClean="0"/>
              <a:t>ui.R</a:t>
            </a:r>
            <a:r>
              <a:rPr lang="en-US" baseline="0" dirty="0" smtClean="0"/>
              <a:t> file and the server script (the </a:t>
            </a:r>
            <a:r>
              <a:rPr lang="en-US" baseline="0" dirty="0" err="1" smtClean="0"/>
              <a:t>server.R</a:t>
            </a:r>
            <a:r>
              <a:rPr lang="en-US" baseline="0" dirty="0" smtClean="0"/>
              <a:t> file). The </a:t>
            </a:r>
            <a:r>
              <a:rPr lang="en-US" baseline="0" dirty="0" err="1" smtClean="0"/>
              <a:t>ui.R</a:t>
            </a:r>
            <a:r>
              <a:rPr lang="en-US" baseline="0" dirty="0" smtClean="0"/>
              <a:t> file defines the appearance of the webpage.</a:t>
            </a:r>
          </a:p>
          <a:p>
            <a:r>
              <a:rPr lang="en-US" baseline="0" dirty="0" smtClean="0"/>
              <a:t>(CLICK) The first three code chunks define the reactive components and their appearance. Here they just appear stacked above the plot output. In my example earlier, they were in a sidebar the left. (CLICK) the next line calls for the output of the plot. The R code defining the data and appearance of the plot are in the server file.</a:t>
            </a:r>
            <a:endParaRPr lang="en-US" dirty="0"/>
          </a:p>
        </p:txBody>
      </p:sp>
      <p:sp>
        <p:nvSpPr>
          <p:cNvPr id="4" name="Slide Number Placeholder 3"/>
          <p:cNvSpPr>
            <a:spLocks noGrp="1"/>
          </p:cNvSpPr>
          <p:nvPr>
            <p:ph type="sldNum" sz="quarter" idx="10"/>
          </p:nvPr>
        </p:nvSpPr>
        <p:spPr/>
        <p:txBody>
          <a:bodyPr/>
          <a:lstStyle/>
          <a:p>
            <a:fld id="{4DC51C27-67A0-4B04-A256-EC34FE607837}" type="slidenum">
              <a:rPr lang="en-US" smtClean="0"/>
              <a:t>19</a:t>
            </a:fld>
            <a:endParaRPr lang="en-US"/>
          </a:p>
        </p:txBody>
      </p:sp>
    </p:spTree>
    <p:extLst>
      <p:ext uri="{BB962C8B-B14F-4D97-AF65-F5344CB8AC3E}">
        <p14:creationId xmlns:p14="http://schemas.microsoft.com/office/powerpoint/2010/main" val="2865230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am going to continue with this theme, discussing</a:t>
            </a:r>
            <a:r>
              <a:rPr lang="en-US" sz="1200" kern="1200" baseline="0" dirty="0" smtClean="0">
                <a:solidFill>
                  <a:schemeClr val="tx1"/>
                </a:solidFill>
                <a:effectLst/>
                <a:latin typeface="+mn-lt"/>
                <a:ea typeface="+mn-ea"/>
                <a:cs typeface="+mn-cs"/>
              </a:rPr>
              <a:t> briefly the motivation behind modeling species response to climate change. </a:t>
            </a:r>
            <a:r>
              <a:rPr lang="en-US" sz="1200" kern="1200" dirty="0" smtClean="0">
                <a:solidFill>
                  <a:schemeClr val="tx1"/>
                </a:solidFill>
                <a:effectLst/>
                <a:latin typeface="+mn-lt"/>
                <a:ea typeface="+mn-ea"/>
                <a:cs typeface="+mn-cs"/>
              </a:rPr>
              <a:t>I</a:t>
            </a:r>
            <a:r>
              <a:rPr lang="en-US" sz="1200" kern="1200" baseline="0" dirty="0" smtClean="0">
                <a:solidFill>
                  <a:schemeClr val="tx1"/>
                </a:solidFill>
                <a:effectLst/>
                <a:latin typeface="+mn-lt"/>
                <a:ea typeface="+mn-ea"/>
                <a:cs typeface="+mn-cs"/>
              </a:rPr>
              <a:t> will then give a brief background on</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moving-habitat models. Both Joy and Austin will be talking about MHM models in greater detail later in this session. I will then show a simulation model that is available online. The idea is that these are great tools for engaging with a broader audience, teaching the next generation, and, of course, broader impacts. So I will show  you the model, talk about why it was developed, and then how it was developed. </a:t>
            </a:r>
            <a:endParaRPr lang="en-US" sz="1200" kern="1200" dirty="0" smtClean="0">
              <a:solidFill>
                <a:schemeClr val="tx1"/>
              </a:solidFill>
              <a:effectLst/>
              <a:latin typeface="+mn-lt"/>
              <a:ea typeface="+mn-ea"/>
              <a:cs typeface="+mn-cs"/>
            </a:endParaRPr>
          </a:p>
          <a:p>
            <a:endParaRPr lang="en-US" dirty="0" smtClean="0"/>
          </a:p>
          <a:p>
            <a:endParaRPr lang="en-US" b="1" dirty="0"/>
          </a:p>
        </p:txBody>
      </p:sp>
      <p:sp>
        <p:nvSpPr>
          <p:cNvPr id="4" name="Slide Number Placeholder 3"/>
          <p:cNvSpPr>
            <a:spLocks noGrp="1"/>
          </p:cNvSpPr>
          <p:nvPr>
            <p:ph type="sldNum" sz="quarter" idx="10"/>
          </p:nvPr>
        </p:nvSpPr>
        <p:spPr/>
        <p:txBody>
          <a:bodyPr/>
          <a:lstStyle/>
          <a:p>
            <a:fld id="{4DC51C27-67A0-4B04-A256-EC34FE607837}" type="slidenum">
              <a:rPr lang="en-US" smtClean="0"/>
              <a:t>2</a:t>
            </a:fld>
            <a:endParaRPr lang="en-US"/>
          </a:p>
        </p:txBody>
      </p:sp>
    </p:spTree>
    <p:extLst>
      <p:ext uri="{BB962C8B-B14F-4D97-AF65-F5344CB8AC3E}">
        <p14:creationId xmlns:p14="http://schemas.microsoft.com/office/powerpoint/2010/main" val="4114246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server file the R</a:t>
            </a:r>
            <a:r>
              <a:rPr lang="en-US" baseline="0" dirty="0" smtClean="0"/>
              <a:t> code defining the plot is here (CLICK)</a:t>
            </a:r>
            <a:endParaRPr lang="en-US" dirty="0"/>
          </a:p>
        </p:txBody>
      </p:sp>
      <p:sp>
        <p:nvSpPr>
          <p:cNvPr id="4" name="Slide Number Placeholder 3"/>
          <p:cNvSpPr>
            <a:spLocks noGrp="1"/>
          </p:cNvSpPr>
          <p:nvPr>
            <p:ph type="sldNum" sz="quarter" idx="10"/>
          </p:nvPr>
        </p:nvSpPr>
        <p:spPr/>
        <p:txBody>
          <a:bodyPr/>
          <a:lstStyle/>
          <a:p>
            <a:fld id="{4DC51C27-67A0-4B04-A256-EC34FE607837}" type="slidenum">
              <a:rPr lang="en-US" smtClean="0"/>
              <a:t>20</a:t>
            </a:fld>
            <a:endParaRPr lang="en-US"/>
          </a:p>
        </p:txBody>
      </p:sp>
    </p:spTree>
    <p:extLst>
      <p:ext uri="{BB962C8B-B14F-4D97-AF65-F5344CB8AC3E}">
        <p14:creationId xmlns:p14="http://schemas.microsoft.com/office/powerpoint/2010/main" val="2303463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another example, here is a screen shot of the R</a:t>
            </a:r>
            <a:r>
              <a:rPr lang="en-US" baseline="0" dirty="0" smtClean="0"/>
              <a:t> code for the simulation model I showed earlier. </a:t>
            </a:r>
          </a:p>
          <a:p>
            <a:r>
              <a:rPr lang="en-US" dirty="0" smtClean="0"/>
              <a:t>We</a:t>
            </a:r>
            <a:r>
              <a:rPr lang="en-US" baseline="0" dirty="0" smtClean="0"/>
              <a:t> uses </a:t>
            </a:r>
            <a:r>
              <a:rPr lang="en-US" baseline="0" dirty="0" err="1" smtClean="0"/>
              <a:t>Rstudio</a:t>
            </a:r>
            <a:r>
              <a:rPr lang="en-US" baseline="0" dirty="0" smtClean="0"/>
              <a:t> to run Shiny. </a:t>
            </a:r>
          </a:p>
          <a:p>
            <a:r>
              <a:rPr lang="en-US" baseline="0" dirty="0" smtClean="0"/>
              <a:t>You will see our </a:t>
            </a:r>
            <a:r>
              <a:rPr lang="en-US" baseline="0" dirty="0" err="1" smtClean="0"/>
              <a:t>ui.R</a:t>
            </a:r>
            <a:r>
              <a:rPr lang="en-US" baseline="0" dirty="0" smtClean="0"/>
              <a:t> and our </a:t>
            </a:r>
            <a:r>
              <a:rPr lang="en-US" baseline="0" dirty="0" err="1" smtClean="0"/>
              <a:t>server.R</a:t>
            </a:r>
            <a:r>
              <a:rPr lang="en-US" baseline="0" dirty="0" smtClean="0"/>
              <a:t> files. </a:t>
            </a:r>
          </a:p>
          <a:p>
            <a:r>
              <a:rPr lang="en-US" baseline="0" dirty="0" smtClean="0"/>
              <a:t>(CLICK)This function specifies the appearance of the page. Specifically, a page with a sidebar for widgets on the left side and the main panel for text or output.</a:t>
            </a:r>
          </a:p>
          <a:p>
            <a:r>
              <a:rPr lang="en-US" baseline="0" dirty="0" smtClean="0"/>
              <a:t>(CLICK) And this is the code specifying which widgets, their appearance, and parameters</a:t>
            </a:r>
          </a:p>
          <a:p>
            <a:r>
              <a:rPr lang="en-US" baseline="0" dirty="0" smtClean="0"/>
              <a:t>(CLICK) And here, we add a title</a:t>
            </a:r>
          </a:p>
          <a:p>
            <a:r>
              <a:rPr lang="en-US" baseline="0" dirty="0" smtClean="0"/>
              <a:t>(CLICK) On the right is a ‘Run App’ button. Click this to run the application. This will run the application on your computer. </a:t>
            </a:r>
          </a:p>
          <a:p>
            <a:r>
              <a:rPr lang="en-US" baseline="0" dirty="0" smtClean="0"/>
              <a:t>(CLICK) After your are happy with the application, click ‘Publish’. The application will then be deployed on the web.</a:t>
            </a:r>
            <a:endParaRPr lang="en-US" dirty="0"/>
          </a:p>
        </p:txBody>
      </p:sp>
      <p:sp>
        <p:nvSpPr>
          <p:cNvPr id="4" name="Slide Number Placeholder 3"/>
          <p:cNvSpPr>
            <a:spLocks noGrp="1"/>
          </p:cNvSpPr>
          <p:nvPr>
            <p:ph type="sldNum" sz="quarter" idx="10"/>
          </p:nvPr>
        </p:nvSpPr>
        <p:spPr/>
        <p:txBody>
          <a:bodyPr/>
          <a:lstStyle/>
          <a:p>
            <a:fld id="{4DC51C27-67A0-4B04-A256-EC34FE607837}" type="slidenum">
              <a:rPr lang="en-US" smtClean="0"/>
              <a:t>21</a:t>
            </a:fld>
            <a:endParaRPr lang="en-US"/>
          </a:p>
        </p:txBody>
      </p:sp>
    </p:spTree>
    <p:extLst>
      <p:ext uri="{BB962C8B-B14F-4D97-AF65-F5344CB8AC3E}">
        <p14:creationId xmlns:p14="http://schemas.microsoft.com/office/powerpoint/2010/main" val="3717100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overview is simplified and very brief. There are tons of tutorials on the Shiny website (CLICK) to get you started and for guidance on how to build more sophisticated websites.</a:t>
            </a:r>
            <a:endParaRPr lang="en-US" dirty="0"/>
          </a:p>
        </p:txBody>
      </p:sp>
      <p:sp>
        <p:nvSpPr>
          <p:cNvPr id="4" name="Slide Number Placeholder 3"/>
          <p:cNvSpPr>
            <a:spLocks noGrp="1"/>
          </p:cNvSpPr>
          <p:nvPr>
            <p:ph type="sldNum" sz="quarter" idx="10"/>
          </p:nvPr>
        </p:nvSpPr>
        <p:spPr/>
        <p:txBody>
          <a:bodyPr/>
          <a:lstStyle/>
          <a:p>
            <a:fld id="{4DC51C27-67A0-4B04-A256-EC34FE607837}" type="slidenum">
              <a:rPr lang="en-US" smtClean="0"/>
              <a:t>22</a:t>
            </a:fld>
            <a:endParaRPr lang="en-US"/>
          </a:p>
        </p:txBody>
      </p:sp>
    </p:spTree>
    <p:extLst>
      <p:ext uri="{BB962C8B-B14F-4D97-AF65-F5344CB8AC3E}">
        <p14:creationId xmlns:p14="http://schemas.microsoft.com/office/powerpoint/2010/main" val="2557864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C51C27-67A0-4B04-A256-EC34FE607837}" type="slidenum">
              <a:rPr lang="en-US" smtClean="0"/>
              <a:t>23</a:t>
            </a:fld>
            <a:endParaRPr lang="en-US"/>
          </a:p>
        </p:txBody>
      </p:sp>
    </p:spTree>
    <p:extLst>
      <p:ext uri="{BB962C8B-B14F-4D97-AF65-F5344CB8AC3E}">
        <p14:creationId xmlns:p14="http://schemas.microsoft.com/office/powerpoint/2010/main" val="2906016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charset="0"/>
              <a:buChar char="•"/>
            </a:pPr>
            <a:r>
              <a:rPr lang="en-US" sz="1200" kern="1200" dirty="0" smtClean="0">
                <a:solidFill>
                  <a:schemeClr val="tx1"/>
                </a:solidFill>
                <a:effectLst/>
                <a:latin typeface="+mn-lt"/>
                <a:ea typeface="+mn-ea"/>
                <a:cs typeface="+mn-cs"/>
              </a:rPr>
              <a:t>In the series</a:t>
            </a:r>
            <a:r>
              <a:rPr lang="en-US" sz="1200" kern="1200" baseline="0" dirty="0" smtClean="0">
                <a:solidFill>
                  <a:schemeClr val="tx1"/>
                </a:solidFill>
                <a:effectLst/>
                <a:latin typeface="+mn-lt"/>
                <a:ea typeface="+mn-ea"/>
                <a:cs typeface="+mn-cs"/>
              </a:rPr>
              <a:t> of talks this morning, we’re talking about the impacts of climate change on species and how do we predict and manage the impacts of climate change</a:t>
            </a:r>
            <a:r>
              <a:rPr lang="en-US" sz="1200" kern="1200" dirty="0" smtClean="0">
                <a:solidFill>
                  <a:schemeClr val="tx1"/>
                </a:solidFill>
                <a:effectLst/>
                <a:latin typeface="+mn-lt"/>
                <a:ea typeface="+mn-ea"/>
                <a:cs typeface="+mn-cs"/>
              </a:rPr>
              <a:t>. Species persist in their climatically suitable habitat.</a:t>
            </a:r>
            <a:r>
              <a:rPr lang="en-US" sz="1200" kern="1200" baseline="0" dirty="0" smtClean="0">
                <a:solidFill>
                  <a:schemeClr val="tx1"/>
                </a:solidFill>
                <a:effectLst/>
                <a:latin typeface="+mn-lt"/>
                <a:ea typeface="+mn-ea"/>
                <a:cs typeface="+mn-cs"/>
              </a:rPr>
              <a:t> This is the grey area on this figure. The climatically suitable habitat i</a:t>
            </a:r>
            <a:r>
              <a:rPr lang="en-US" sz="1200" kern="1200" dirty="0" smtClean="0">
                <a:solidFill>
                  <a:schemeClr val="tx1"/>
                </a:solidFill>
                <a:effectLst/>
                <a:latin typeface="+mn-lt"/>
                <a:ea typeface="+mn-ea"/>
                <a:cs typeface="+mn-cs"/>
              </a:rPr>
              <a:t>s,</a:t>
            </a:r>
            <a:r>
              <a:rPr lang="en-US" sz="1200" kern="1200" baseline="0" dirty="0" smtClean="0">
                <a:solidFill>
                  <a:schemeClr val="tx1"/>
                </a:solidFill>
                <a:effectLst/>
                <a:latin typeface="+mn-lt"/>
                <a:ea typeface="+mn-ea"/>
                <a:cs typeface="+mn-cs"/>
              </a:rPr>
              <a:t> in part, determined by t</a:t>
            </a:r>
            <a:r>
              <a:rPr lang="en-US" sz="1200" kern="1200" dirty="0" smtClean="0">
                <a:solidFill>
                  <a:schemeClr val="tx1"/>
                </a:solidFill>
                <a:effectLst/>
                <a:latin typeface="+mn-lt"/>
                <a:ea typeface="+mn-ea"/>
                <a:cs typeface="+mn-cs"/>
              </a:rPr>
              <a:t>emperature</a:t>
            </a:r>
            <a:r>
              <a:rPr lang="en-US" sz="1200" kern="1200" baseline="0" dirty="0" smtClean="0">
                <a:solidFill>
                  <a:schemeClr val="tx1"/>
                </a:solidFill>
                <a:effectLst/>
                <a:latin typeface="+mn-lt"/>
                <a:ea typeface="+mn-ea"/>
                <a:cs typeface="+mn-cs"/>
              </a:rPr>
              <a:t> (CLICK). With climate change, this climatically suitable habitat will shift along an elevational or latitudinal gradient. (CLICK). </a:t>
            </a:r>
            <a:r>
              <a:rPr lang="en-US" sz="1200" kern="1200" dirty="0" smtClean="0">
                <a:solidFill>
                  <a:schemeClr val="tx1"/>
                </a:solidFill>
                <a:effectLst/>
                <a:latin typeface="+mn-lt"/>
                <a:ea typeface="+mn-ea"/>
                <a:cs typeface="+mn-cs"/>
              </a:rPr>
              <a:t>What we expect to see is that as temperature</a:t>
            </a:r>
            <a:r>
              <a:rPr lang="en-US" sz="1200" kern="1200" baseline="0" dirty="0" smtClean="0">
                <a:solidFill>
                  <a:schemeClr val="tx1"/>
                </a:solidFill>
                <a:effectLst/>
                <a:latin typeface="+mn-lt"/>
                <a:ea typeface="+mn-ea"/>
                <a:cs typeface="+mn-cs"/>
              </a:rPr>
              <a:t> warms, species distributions will shift due to mortality at lower regions and invasion at the upper limits into areas that are now climatically suitable. This is of course, the best case scenario.</a:t>
            </a:r>
            <a:endParaRPr lang="en-US" baseline="0"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D3890F2A-9AA7-4438-94F9-F96FFB5BB46A}" type="slidenum">
              <a:rPr lang="en-US" smtClean="0"/>
              <a:pPr eaLnBrk="1" hangingPunct="1"/>
              <a:t>3</a:t>
            </a:fld>
            <a:endParaRPr lang="en-US" b="1" i="1"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charset="0"/>
              <a:buChar char="•"/>
            </a:pPr>
            <a:r>
              <a:rPr lang="en-US" baseline="0" dirty="0" smtClean="0"/>
              <a:t>In reality, however, it is not that simple. (CLICK) Dispersal ability, life-history traits, and biotic interactions, to name a few factors, all impact how species will respond to climate change. This makes it hard to predict and manage the impacts of climate change on species.</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D3890F2A-9AA7-4438-94F9-F96FFB5BB46A}" type="slidenum">
              <a:rPr lang="en-US" smtClean="0"/>
              <a:pPr eaLnBrk="1" hangingPunct="1"/>
              <a:t>4</a:t>
            </a:fld>
            <a:endParaRPr lang="en-US" b="1" i="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date, the</a:t>
            </a:r>
            <a:r>
              <a:rPr lang="en-US" baseline="0" dirty="0" smtClean="0"/>
              <a:t> majority of studies on species range shifts, including this excellent one by Chen et al., focus on quantifying observed responses over the past several decades. As you will see with these box-and-whisker plots, there is a huge variation in species responses. Studies such as this one, although useful, don’t get at understanding why there is so much variation in species responses, why not all species are tracking shifts in their climatically suitable habitat. To understand the variation in responses, we need to consider species ability to track climate change, such as dispersal ability, and we also need to consider the velocity of climate change, which will vary spatially. I will now introduce one solution, moving-habitat models.</a:t>
            </a:r>
            <a:endParaRPr lang="en-US" dirty="0"/>
          </a:p>
        </p:txBody>
      </p:sp>
      <p:sp>
        <p:nvSpPr>
          <p:cNvPr id="4" name="Slide Number Placeholder 3"/>
          <p:cNvSpPr>
            <a:spLocks noGrp="1"/>
          </p:cNvSpPr>
          <p:nvPr>
            <p:ph type="sldNum" sz="quarter" idx="10"/>
          </p:nvPr>
        </p:nvSpPr>
        <p:spPr/>
        <p:txBody>
          <a:bodyPr/>
          <a:lstStyle/>
          <a:p>
            <a:fld id="{4DC51C27-67A0-4B04-A256-EC34FE607837}" type="slidenum">
              <a:rPr lang="en-US" smtClean="0"/>
              <a:t>5</a:t>
            </a:fld>
            <a:endParaRPr lang="en-US"/>
          </a:p>
        </p:txBody>
      </p:sp>
    </p:spTree>
    <p:extLst>
      <p:ext uri="{BB962C8B-B14F-4D97-AF65-F5344CB8AC3E}">
        <p14:creationId xmlns:p14="http://schemas.microsoft.com/office/powerpoint/2010/main" val="2743703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Moving-habitat models (MHM) track the density of a population over a spatial domain at discrete time steps using the integrodifference equation (CLICK)</a:t>
            </a:r>
          </a:p>
          <a:p>
            <a:r>
              <a:rPr lang="en-US" dirty="0" smtClean="0"/>
              <a:t>L is the climatically</a:t>
            </a:r>
            <a:r>
              <a:rPr lang="en-US" baseline="0" dirty="0" smtClean="0"/>
              <a:t> </a:t>
            </a:r>
            <a:r>
              <a:rPr lang="en-US" dirty="0" smtClean="0"/>
              <a:t>suitable</a:t>
            </a:r>
            <a:r>
              <a:rPr lang="en-US" baseline="0" dirty="0" smtClean="0"/>
              <a:t> one-dimensional habitat over which a species occurs (CLICK)</a:t>
            </a:r>
            <a:endParaRPr lang="en-US" dirty="0" smtClean="0"/>
          </a:p>
          <a:p>
            <a:r>
              <a:rPr lang="en-US" dirty="0" smtClean="0"/>
              <a:t>The habitat moves by a fixed increment of </a:t>
            </a:r>
            <a:r>
              <a:rPr lang="en-US" i="1" dirty="0" smtClean="0"/>
              <a:t>c </a:t>
            </a:r>
            <a:r>
              <a:rPr lang="en-US" dirty="0" smtClean="0"/>
              <a:t>in each time step. The parameter</a:t>
            </a:r>
            <a:r>
              <a:rPr lang="en-US" baseline="0" dirty="0" smtClean="0"/>
              <a:t> </a:t>
            </a:r>
            <a:r>
              <a:rPr lang="en-US" i="1" dirty="0" smtClean="0"/>
              <a:t>c</a:t>
            </a:r>
            <a:r>
              <a:rPr lang="en-US" dirty="0" smtClean="0"/>
              <a:t> represents the speed of movement of suitable climatic conditions.</a:t>
            </a:r>
          </a:p>
          <a:p>
            <a:endParaRPr lang="en-US" dirty="0" smtClean="0"/>
          </a:p>
          <a:p>
            <a:r>
              <a:rPr lang="en-US" dirty="0" smtClean="0"/>
              <a:t>The function </a:t>
            </a:r>
            <a:r>
              <a:rPr lang="en-US" dirty="0" err="1" smtClean="0"/>
              <a:t>n</a:t>
            </a:r>
            <a:r>
              <a:rPr lang="en-US" baseline="-25000" dirty="0" err="1" smtClean="0"/>
              <a:t>t</a:t>
            </a:r>
            <a:r>
              <a:rPr lang="en-US" dirty="0" smtClean="0"/>
              <a:t>(x) tracks the population density at time </a:t>
            </a:r>
            <a:r>
              <a:rPr lang="en-US" i="1" dirty="0" smtClean="0"/>
              <a:t>t</a:t>
            </a:r>
            <a:r>
              <a:rPr lang="en-US" dirty="0" smtClean="0"/>
              <a:t> at every location along the one-dimensional habitat (L).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 </a:t>
            </a:r>
            <a:r>
              <a:rPr lang="en-US" dirty="0" smtClean="0"/>
              <a:t>Between each time step, as mentioned,</a:t>
            </a:r>
            <a:r>
              <a:rPr lang="en-US" baseline="0" dirty="0" smtClean="0"/>
              <a:t> </a:t>
            </a:r>
            <a:r>
              <a:rPr lang="en-US" dirty="0" smtClean="0"/>
              <a:t>the habitat (L) moves, due to climate change,</a:t>
            </a:r>
            <a:r>
              <a:rPr lang="en-US" baseline="0" dirty="0" smtClean="0"/>
              <a:t> by the fixed increment c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 </a:t>
            </a:r>
            <a:r>
              <a:rPr lang="en-US" dirty="0" smtClean="0"/>
              <a:t>The population grows</a:t>
            </a:r>
            <a:r>
              <a:rPr lang="en-US" baseline="0" dirty="0" smtClean="0"/>
              <a:t> according to the specified </a:t>
            </a:r>
            <a:r>
              <a:rPr lang="en-US" dirty="0" smtClean="0"/>
              <a:t>growth function == f [</a:t>
            </a:r>
            <a:r>
              <a:rPr lang="en-US" dirty="0" err="1" smtClean="0"/>
              <a:t>nt</a:t>
            </a:r>
            <a:r>
              <a:rPr lang="en-US" dirty="0" smtClean="0"/>
              <a:t> (x)]</a:t>
            </a:r>
          </a:p>
          <a:p>
            <a:r>
              <a:rPr lang="en-US" dirty="0" smtClean="0"/>
              <a:t>(CLICK) And propagules</a:t>
            </a:r>
            <a:r>
              <a:rPr lang="en-US" baseline="0" dirty="0" smtClean="0"/>
              <a:t> disperse according to the specified dispersal kernel </a:t>
            </a:r>
            <a:r>
              <a:rPr lang="en-US" dirty="0" smtClean="0"/>
              <a:t>k(x-y)</a:t>
            </a:r>
            <a:r>
              <a:rPr lang="en-US" baseline="0" dirty="0" smtClean="0"/>
              <a:t> </a:t>
            </a:r>
          </a:p>
          <a:p>
            <a:endParaRPr lang="en-US" baseline="0" dirty="0" smtClean="0"/>
          </a:p>
          <a:p>
            <a:r>
              <a:rPr lang="en-US" dirty="0" smtClean="0"/>
              <a:t>At the end of the dispersal stage, the contribution from all sources y is tallied up by the integral in equation (1). Propagules that land outside the habitat are tallied</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BA1EC882-EE5B-4D76-97E1-5AFBD3468896}" type="slidenum">
              <a:rPr lang="en-US" smtClean="0"/>
              <a:pPr eaLnBrk="1" hangingPunct="1"/>
              <a:t>6</a:t>
            </a:fld>
            <a:endParaRPr lang="en-US" b="1" i="1"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Joy Zhou presents</a:t>
            </a:r>
            <a:r>
              <a:rPr lang="en-US" baseline="0" dirty="0" smtClean="0"/>
              <a:t> a simple simulation of the model in her 2011 Theoretical Ecology paper. The parameters for this simple simulation are defined at the bottom of the screen. Here, c is 0.1. The y-axis is the population density and the x-axis is the spatial gradient. Each line is the population distribution at the specified time step. You will see that the population persists after 130 </a:t>
            </a:r>
            <a:r>
              <a:rPr lang="en-US" baseline="0" dirty="0" err="1" smtClean="0"/>
              <a:t>timesteps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DC51C27-67A0-4B04-A256-EC34FE607837}" type="slidenum">
              <a:rPr lang="en-US" smtClean="0"/>
              <a:t>7</a:t>
            </a:fld>
            <a:endParaRPr lang="en-US"/>
          </a:p>
        </p:txBody>
      </p:sp>
    </p:spTree>
    <p:extLst>
      <p:ext uri="{BB962C8B-B14F-4D97-AF65-F5344CB8AC3E}">
        <p14:creationId xmlns:p14="http://schemas.microsoft.com/office/powerpoint/2010/main" val="614067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191000"/>
            <a:ext cx="5486400" cy="4114800"/>
          </a:xfrm>
        </p:spPr>
        <p:txBody>
          <a:bodyPr/>
          <a:lstStyle/>
          <a:p>
            <a:r>
              <a:rPr lang="en-US" dirty="0" smtClean="0"/>
              <a:t>If however, we double</a:t>
            </a:r>
            <a:r>
              <a:rPr lang="en-US" baseline="0" dirty="0" smtClean="0"/>
              <a:t> c to 0.2, we see that the population dies off after 60 time steps. In other words, species cannot infinitely keep track with increased velocities of climate change. </a:t>
            </a:r>
            <a:endParaRPr lang="en-US" dirty="0"/>
          </a:p>
        </p:txBody>
      </p:sp>
      <p:sp>
        <p:nvSpPr>
          <p:cNvPr id="4" name="Slide Number Placeholder 3"/>
          <p:cNvSpPr>
            <a:spLocks noGrp="1"/>
          </p:cNvSpPr>
          <p:nvPr>
            <p:ph type="sldNum" sz="quarter" idx="10"/>
          </p:nvPr>
        </p:nvSpPr>
        <p:spPr/>
        <p:txBody>
          <a:bodyPr/>
          <a:lstStyle/>
          <a:p>
            <a:fld id="{4DC51C27-67A0-4B04-A256-EC34FE607837}" type="slidenum">
              <a:rPr lang="en-US" smtClean="0"/>
              <a:t>8</a:t>
            </a:fld>
            <a:endParaRPr lang="en-US"/>
          </a:p>
        </p:txBody>
      </p:sp>
    </p:spTree>
    <p:extLst>
      <p:ext uri="{BB962C8B-B14F-4D97-AF65-F5344CB8AC3E}">
        <p14:creationId xmlns:p14="http://schemas.microsoft.com/office/powerpoint/2010/main" val="150164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this simple moving habitat model, a number of advances have been made including adding stage-structure and adding two dimensions (which Austin will talk about later). In a paper in review at the  Journal of Ecology we have also developed five simulation models that are available online. These simulation build upon the basic model by adding stochasticity, allowing c to differ between lower and upper limits of L, adding Allee effects, incorporating biotic interactions, including competition, predation, and facilitation, and finally we have also including a Susceptible-Infection MHM. </a:t>
            </a:r>
          </a:p>
        </p:txBody>
      </p:sp>
      <p:sp>
        <p:nvSpPr>
          <p:cNvPr id="4" name="Slide Number Placeholder 3"/>
          <p:cNvSpPr>
            <a:spLocks noGrp="1"/>
          </p:cNvSpPr>
          <p:nvPr>
            <p:ph type="sldNum" sz="quarter" idx="10"/>
          </p:nvPr>
        </p:nvSpPr>
        <p:spPr/>
        <p:txBody>
          <a:bodyPr/>
          <a:lstStyle/>
          <a:p>
            <a:fld id="{4DC51C27-67A0-4B04-A256-EC34FE607837}" type="slidenum">
              <a:rPr lang="en-US" smtClean="0"/>
              <a:t>9</a:t>
            </a:fld>
            <a:endParaRPr lang="en-US"/>
          </a:p>
        </p:txBody>
      </p:sp>
    </p:spTree>
    <p:extLst>
      <p:ext uri="{BB962C8B-B14F-4D97-AF65-F5344CB8AC3E}">
        <p14:creationId xmlns:p14="http://schemas.microsoft.com/office/powerpoint/2010/main" val="1323989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9B1D07-9572-4467-A714-F6883E50EAEB}" type="datetimeFigureOut">
              <a:rPr lang="en-US" smtClean="0"/>
              <a:t>9/21/16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536DE-A856-46B7-A8A8-6CEBB3F692C0}" type="slidenum">
              <a:rPr lang="en-US" smtClean="0"/>
              <a:t>‹#›</a:t>
            </a:fld>
            <a:endParaRPr lang="en-US"/>
          </a:p>
        </p:txBody>
      </p:sp>
    </p:spTree>
    <p:extLst>
      <p:ext uri="{BB962C8B-B14F-4D97-AF65-F5344CB8AC3E}">
        <p14:creationId xmlns:p14="http://schemas.microsoft.com/office/powerpoint/2010/main" val="4293383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9B1D07-9572-4467-A714-F6883E50EAEB}" type="datetimeFigureOut">
              <a:rPr lang="en-US" smtClean="0"/>
              <a:t>9/21/16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536DE-A856-46B7-A8A8-6CEBB3F692C0}" type="slidenum">
              <a:rPr lang="en-US" smtClean="0"/>
              <a:t>‹#›</a:t>
            </a:fld>
            <a:endParaRPr lang="en-US"/>
          </a:p>
        </p:txBody>
      </p:sp>
    </p:spTree>
    <p:extLst>
      <p:ext uri="{BB962C8B-B14F-4D97-AF65-F5344CB8AC3E}">
        <p14:creationId xmlns:p14="http://schemas.microsoft.com/office/powerpoint/2010/main" val="1959697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9B1D07-9572-4467-A714-F6883E50EAEB}" type="datetimeFigureOut">
              <a:rPr lang="en-US" smtClean="0"/>
              <a:t>9/21/16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536DE-A856-46B7-A8A8-6CEBB3F692C0}" type="slidenum">
              <a:rPr lang="en-US" smtClean="0"/>
              <a:t>‹#›</a:t>
            </a:fld>
            <a:endParaRPr lang="en-US"/>
          </a:p>
        </p:txBody>
      </p:sp>
    </p:spTree>
    <p:extLst>
      <p:ext uri="{BB962C8B-B14F-4D97-AF65-F5344CB8AC3E}">
        <p14:creationId xmlns:p14="http://schemas.microsoft.com/office/powerpoint/2010/main" val="334620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9B1D07-9572-4467-A714-F6883E50EAEB}" type="datetimeFigureOut">
              <a:rPr lang="en-US" smtClean="0"/>
              <a:t>9/21/16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536DE-A856-46B7-A8A8-6CEBB3F692C0}" type="slidenum">
              <a:rPr lang="en-US" smtClean="0"/>
              <a:t>‹#›</a:t>
            </a:fld>
            <a:endParaRPr lang="en-US"/>
          </a:p>
        </p:txBody>
      </p:sp>
    </p:spTree>
    <p:extLst>
      <p:ext uri="{BB962C8B-B14F-4D97-AF65-F5344CB8AC3E}">
        <p14:creationId xmlns:p14="http://schemas.microsoft.com/office/powerpoint/2010/main" val="28724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9B1D07-9572-4467-A714-F6883E50EAEB}" type="datetimeFigureOut">
              <a:rPr lang="en-US" smtClean="0"/>
              <a:t>9/21/16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536DE-A856-46B7-A8A8-6CEBB3F692C0}" type="slidenum">
              <a:rPr lang="en-US" smtClean="0"/>
              <a:t>‹#›</a:t>
            </a:fld>
            <a:endParaRPr lang="en-US"/>
          </a:p>
        </p:txBody>
      </p:sp>
    </p:spTree>
    <p:extLst>
      <p:ext uri="{BB962C8B-B14F-4D97-AF65-F5344CB8AC3E}">
        <p14:creationId xmlns:p14="http://schemas.microsoft.com/office/powerpoint/2010/main" val="469268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9B1D07-9572-4467-A714-F6883E50EAEB}" type="datetimeFigureOut">
              <a:rPr lang="en-US" smtClean="0"/>
              <a:t>9/21/16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2536DE-A856-46B7-A8A8-6CEBB3F692C0}" type="slidenum">
              <a:rPr lang="en-US" smtClean="0"/>
              <a:t>‹#›</a:t>
            </a:fld>
            <a:endParaRPr lang="en-US"/>
          </a:p>
        </p:txBody>
      </p:sp>
    </p:spTree>
    <p:extLst>
      <p:ext uri="{BB962C8B-B14F-4D97-AF65-F5344CB8AC3E}">
        <p14:creationId xmlns:p14="http://schemas.microsoft.com/office/powerpoint/2010/main" val="3591113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9B1D07-9572-4467-A714-F6883E50EAEB}" type="datetimeFigureOut">
              <a:rPr lang="en-US" smtClean="0"/>
              <a:t>9/21/16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2536DE-A856-46B7-A8A8-6CEBB3F692C0}" type="slidenum">
              <a:rPr lang="en-US" smtClean="0"/>
              <a:t>‹#›</a:t>
            </a:fld>
            <a:endParaRPr lang="en-US"/>
          </a:p>
        </p:txBody>
      </p:sp>
    </p:spTree>
    <p:extLst>
      <p:ext uri="{BB962C8B-B14F-4D97-AF65-F5344CB8AC3E}">
        <p14:creationId xmlns:p14="http://schemas.microsoft.com/office/powerpoint/2010/main" val="1142683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9B1D07-9572-4467-A714-F6883E50EAEB}" type="datetimeFigureOut">
              <a:rPr lang="en-US" smtClean="0"/>
              <a:t>9/21/16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2536DE-A856-46B7-A8A8-6CEBB3F692C0}" type="slidenum">
              <a:rPr lang="en-US" smtClean="0"/>
              <a:t>‹#›</a:t>
            </a:fld>
            <a:endParaRPr lang="en-US"/>
          </a:p>
        </p:txBody>
      </p:sp>
    </p:spTree>
    <p:extLst>
      <p:ext uri="{BB962C8B-B14F-4D97-AF65-F5344CB8AC3E}">
        <p14:creationId xmlns:p14="http://schemas.microsoft.com/office/powerpoint/2010/main" val="3732700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9B1D07-9572-4467-A714-F6883E50EAEB}" type="datetimeFigureOut">
              <a:rPr lang="en-US" smtClean="0"/>
              <a:t>9/21/16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2536DE-A856-46B7-A8A8-6CEBB3F692C0}" type="slidenum">
              <a:rPr lang="en-US" smtClean="0"/>
              <a:t>‹#›</a:t>
            </a:fld>
            <a:endParaRPr lang="en-US"/>
          </a:p>
        </p:txBody>
      </p:sp>
    </p:spTree>
    <p:extLst>
      <p:ext uri="{BB962C8B-B14F-4D97-AF65-F5344CB8AC3E}">
        <p14:creationId xmlns:p14="http://schemas.microsoft.com/office/powerpoint/2010/main" val="3328684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9B1D07-9572-4467-A714-F6883E50EAEB}" type="datetimeFigureOut">
              <a:rPr lang="en-US" smtClean="0"/>
              <a:t>9/21/16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2536DE-A856-46B7-A8A8-6CEBB3F692C0}" type="slidenum">
              <a:rPr lang="en-US" smtClean="0"/>
              <a:t>‹#›</a:t>
            </a:fld>
            <a:endParaRPr lang="en-US"/>
          </a:p>
        </p:txBody>
      </p:sp>
    </p:spTree>
    <p:extLst>
      <p:ext uri="{BB962C8B-B14F-4D97-AF65-F5344CB8AC3E}">
        <p14:creationId xmlns:p14="http://schemas.microsoft.com/office/powerpoint/2010/main" val="1783913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9B1D07-9572-4467-A714-F6883E50EAEB}" type="datetimeFigureOut">
              <a:rPr lang="en-US" smtClean="0"/>
              <a:t>9/21/16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2536DE-A856-46B7-A8A8-6CEBB3F692C0}" type="slidenum">
              <a:rPr lang="en-US" smtClean="0"/>
              <a:t>‹#›</a:t>
            </a:fld>
            <a:endParaRPr lang="en-US"/>
          </a:p>
        </p:txBody>
      </p:sp>
    </p:spTree>
    <p:extLst>
      <p:ext uri="{BB962C8B-B14F-4D97-AF65-F5344CB8AC3E}">
        <p14:creationId xmlns:p14="http://schemas.microsoft.com/office/powerpoint/2010/main" val="9581418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9B1D07-9572-4467-A714-F6883E50EAEB}" type="datetimeFigureOut">
              <a:rPr lang="en-US" smtClean="0"/>
              <a:t>9/21/16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2536DE-A856-46B7-A8A8-6CEBB3F692C0}" type="slidenum">
              <a:rPr lang="en-US" smtClean="0"/>
              <a:t>‹#›</a:t>
            </a:fld>
            <a:endParaRPr lang="en-US"/>
          </a:p>
        </p:txBody>
      </p:sp>
    </p:spTree>
    <p:extLst>
      <p:ext uri="{BB962C8B-B14F-4D97-AF65-F5344CB8AC3E}">
        <p14:creationId xmlns:p14="http://schemas.microsoft.com/office/powerpoint/2010/main" val="1960414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emf"/><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movinghabitatmodel.shinyapps.io/BasicModel" TargetMode="External"/><Relationship Id="rId4" Type="http://schemas.openxmlformats.org/officeDocument/2006/relationships/hyperlink" Target="https://movinghabitatmodel.shinyapps.io/rangesize/" TargetMode="External"/><Relationship Id="rId5" Type="http://schemas.openxmlformats.org/officeDocument/2006/relationships/hyperlink" Target="https://movinghabitatmodel.shinyapps.io/AlleeEffects/" TargetMode="External"/><Relationship Id="rId6" Type="http://schemas.openxmlformats.org/officeDocument/2006/relationships/hyperlink" Target="https://movinghabitatmodel.shinyapps.io/BioticInteractions/" TargetMode="External"/><Relationship Id="rId7" Type="http://schemas.openxmlformats.org/officeDocument/2006/relationships/hyperlink" Target="https://movinghabitatmodel.shinyapps.io/InfectionModel/"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hyperlink" Target="https://movinghabitatmodel.shinyapps.io/BasicModel/" TargetMode="External"/><Relationship Id="rId5" Type="http://schemas.openxmlformats.org/officeDocument/2006/relationships/hyperlink" Target="https://movinghabitatmodel.shinyapps.io/AlleeEffects/" TargetMode="External"/><Relationship Id="rId6" Type="http://schemas.openxmlformats.org/officeDocument/2006/relationships/hyperlink" Target="https://movinghabitatmodel.shinyapps.io/rangesize/" TargetMode="External"/><Relationship Id="rId7" Type="http://schemas.openxmlformats.org/officeDocument/2006/relationships/hyperlink" Target="https://movinghabitatmodel.shinyapps.io/BioticInteractions/" TargetMode="External"/><Relationship Id="rId8" Type="http://schemas.openxmlformats.org/officeDocument/2006/relationships/hyperlink" Target="https://movinghabitatmodel.shinyapps.io/InfectionModel/" TargetMode="Externa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s://movinghabitatmodel.shinyapps.io/BasicModel" TargetMode="External"/><Relationship Id="rId4" Type="http://schemas.openxmlformats.org/officeDocument/2006/relationships/hyperlink" Target="https://movinghabitatmodel.shinyapps.io/rangesize/" TargetMode="External"/><Relationship Id="rId5" Type="http://schemas.openxmlformats.org/officeDocument/2006/relationships/hyperlink" Target="https://movinghabitatmodel.shinyapps.io/AlleeEffects/" TargetMode="External"/><Relationship Id="rId6" Type="http://schemas.openxmlformats.org/officeDocument/2006/relationships/hyperlink" Target="https://movinghabitatmodel.shinyapps.io/BioticInteractions/" TargetMode="External"/><Relationship Id="rId7" Type="http://schemas.openxmlformats.org/officeDocument/2006/relationships/hyperlink" Target="https://movinghabitatmodel.shinyapps.io/InfectionModel/" TargetMode="External"/><Relationship Id="rId8" Type="http://schemas.openxmlformats.org/officeDocument/2006/relationships/image" Target="../media/image8.emf"/><Relationship Id="rId9" Type="http://schemas.openxmlformats.org/officeDocument/2006/relationships/image" Target="../media/image9.emf"/><Relationship Id="rId10"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95400"/>
            <a:ext cx="7772400" cy="1470025"/>
          </a:xfrm>
        </p:spPr>
        <p:txBody>
          <a:bodyPr>
            <a:normAutofit fontScale="90000"/>
          </a:bodyPr>
          <a:lstStyle/>
          <a:p>
            <a:r>
              <a:rPr lang="en-US" dirty="0"/>
              <a:t>Increased applicability and engagement through interactive web applications</a:t>
            </a:r>
          </a:p>
        </p:txBody>
      </p:sp>
      <p:sp>
        <p:nvSpPr>
          <p:cNvPr id="3" name="Subtitle 2"/>
          <p:cNvSpPr>
            <a:spLocks noGrp="1"/>
          </p:cNvSpPr>
          <p:nvPr>
            <p:ph type="subTitle" idx="1"/>
          </p:nvPr>
        </p:nvSpPr>
        <p:spPr>
          <a:xfrm>
            <a:off x="1371600" y="3429000"/>
            <a:ext cx="6400800" cy="1752600"/>
          </a:xfrm>
        </p:spPr>
        <p:txBody>
          <a:bodyPr/>
          <a:lstStyle/>
          <a:p>
            <a:r>
              <a:rPr lang="en-US" dirty="0" smtClean="0"/>
              <a:t>Melanie Harsch</a:t>
            </a:r>
            <a:endParaRPr lang="en-US" dirty="0"/>
          </a:p>
        </p:txBody>
      </p:sp>
      <p:pic>
        <p:nvPicPr>
          <p:cNvPr id="4" name="Picture 3"/>
          <p:cNvPicPr>
            <a:picLocks noChangeAspect="1"/>
          </p:cNvPicPr>
          <p:nvPr/>
        </p:nvPicPr>
        <p:blipFill>
          <a:blip r:embed="rId3"/>
          <a:stretch>
            <a:fillRect/>
          </a:stretch>
        </p:blipFill>
        <p:spPr>
          <a:xfrm>
            <a:off x="685800" y="4953000"/>
            <a:ext cx="1524000" cy="1168400"/>
          </a:xfrm>
          <a:prstGeom prst="rect">
            <a:avLst/>
          </a:prstGeom>
          <a:ln>
            <a:solidFill>
              <a:srgbClr val="000000"/>
            </a:solidFill>
          </a:ln>
        </p:spPr>
      </p:pic>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5257800"/>
            <a:ext cx="774700" cy="711200"/>
          </a:xfrm>
          <a:prstGeom prst="rect">
            <a:avLst/>
          </a:prstGeom>
        </p:spPr>
      </p:pic>
      <p:sp>
        <p:nvSpPr>
          <p:cNvPr id="7" name="TextBox 6"/>
          <p:cNvSpPr txBox="1"/>
          <p:nvPr/>
        </p:nvSpPr>
        <p:spPr>
          <a:xfrm>
            <a:off x="577193" y="6154579"/>
            <a:ext cx="1327807" cy="246221"/>
          </a:xfrm>
          <a:prstGeom prst="rect">
            <a:avLst/>
          </a:prstGeom>
          <a:noFill/>
        </p:spPr>
        <p:txBody>
          <a:bodyPr wrap="none" rtlCol="0">
            <a:spAutoFit/>
          </a:bodyPr>
          <a:lstStyle/>
          <a:p>
            <a:r>
              <a:rPr lang="en-US" sz="1000" dirty="0" smtClean="0"/>
              <a:t>Wikimedia Commons.</a:t>
            </a:r>
            <a:endParaRPr lang="en-US" sz="1000" dirty="0"/>
          </a:p>
        </p:txBody>
      </p:sp>
      <p:cxnSp>
        <p:nvCxnSpPr>
          <p:cNvPr id="9" name="Straight Arrow Connector 8"/>
          <p:cNvCxnSpPr/>
          <p:nvPr/>
        </p:nvCxnSpPr>
        <p:spPr>
          <a:xfrm>
            <a:off x="2362200" y="5638800"/>
            <a:ext cx="1600200"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5"/>
          <a:stretch>
            <a:fillRect/>
          </a:stretch>
        </p:blipFill>
        <p:spPr>
          <a:xfrm>
            <a:off x="6553200" y="4114800"/>
            <a:ext cx="1145202" cy="825500"/>
          </a:xfrm>
          <a:prstGeom prst="rect">
            <a:avLst/>
          </a:prstGeom>
        </p:spPr>
      </p:pic>
      <p:pic>
        <p:nvPicPr>
          <p:cNvPr id="11" name="Picture 10"/>
          <p:cNvPicPr>
            <a:picLocks noChangeAspect="1"/>
          </p:cNvPicPr>
          <p:nvPr/>
        </p:nvPicPr>
        <p:blipFill>
          <a:blip r:embed="rId5"/>
          <a:stretch>
            <a:fillRect/>
          </a:stretch>
        </p:blipFill>
        <p:spPr>
          <a:xfrm>
            <a:off x="7162800" y="5029200"/>
            <a:ext cx="1145202" cy="825500"/>
          </a:xfrm>
          <a:prstGeom prst="rect">
            <a:avLst/>
          </a:prstGeom>
        </p:spPr>
      </p:pic>
      <p:pic>
        <p:nvPicPr>
          <p:cNvPr id="12" name="Picture 11"/>
          <p:cNvPicPr>
            <a:picLocks noChangeAspect="1"/>
          </p:cNvPicPr>
          <p:nvPr/>
        </p:nvPicPr>
        <p:blipFill>
          <a:blip r:embed="rId5"/>
          <a:stretch>
            <a:fillRect/>
          </a:stretch>
        </p:blipFill>
        <p:spPr>
          <a:xfrm>
            <a:off x="6705600" y="5867400"/>
            <a:ext cx="1145202" cy="825500"/>
          </a:xfrm>
          <a:prstGeom prst="rect">
            <a:avLst/>
          </a:prstGeom>
        </p:spPr>
      </p:pic>
      <p:cxnSp>
        <p:nvCxnSpPr>
          <p:cNvPr id="13" name="Straight Arrow Connector 12"/>
          <p:cNvCxnSpPr/>
          <p:nvPr/>
        </p:nvCxnSpPr>
        <p:spPr>
          <a:xfrm>
            <a:off x="5181600" y="5638800"/>
            <a:ext cx="1371600" cy="6858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5181600" y="5638800"/>
            <a:ext cx="1905000"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5181600" y="4876800"/>
            <a:ext cx="1447800" cy="7620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2286000" y="4648200"/>
            <a:ext cx="4114800" cy="5334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flipV="1">
            <a:off x="2286000" y="6019800"/>
            <a:ext cx="4114800" cy="4572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587997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develop online simulation models?</a:t>
            </a:r>
            <a:endParaRPr lang="en-US" dirty="0"/>
          </a:p>
        </p:txBody>
      </p:sp>
      <p:sp>
        <p:nvSpPr>
          <p:cNvPr id="4" name="Rectangle 3"/>
          <p:cNvSpPr/>
          <p:nvPr/>
        </p:nvSpPr>
        <p:spPr>
          <a:xfrm>
            <a:off x="228600" y="1600200"/>
            <a:ext cx="8686800" cy="1477328"/>
          </a:xfrm>
          <a:prstGeom prst="rect">
            <a:avLst/>
          </a:prstGeom>
        </p:spPr>
        <p:txBody>
          <a:bodyPr wrap="square">
            <a:spAutoFit/>
          </a:bodyPr>
          <a:lstStyle/>
          <a:p>
            <a:r>
              <a:rPr lang="en-US" sz="1600" b="1" dirty="0">
                <a:hlinkClick r:id="rId3"/>
              </a:rPr>
              <a:t>https://</a:t>
            </a:r>
            <a:r>
              <a:rPr lang="en-US" sz="1600" b="1" dirty="0" smtClean="0">
                <a:hlinkClick r:id="rId3"/>
              </a:rPr>
              <a:t>movinghabitatmodel.shinyapps.io/</a:t>
            </a:r>
            <a:r>
              <a:rPr lang="en-US" b="1" dirty="0" smtClean="0">
                <a:hlinkClick r:id="rId3"/>
              </a:rPr>
              <a:t>BasicModel</a:t>
            </a:r>
            <a:r>
              <a:rPr lang="en-US" b="1" dirty="0" smtClean="0"/>
              <a:t> </a:t>
            </a:r>
            <a:r>
              <a:rPr lang="en-US" sz="1600" b="1" dirty="0" smtClean="0"/>
              <a:t>( Adds stochasticity)</a:t>
            </a:r>
          </a:p>
          <a:p>
            <a:r>
              <a:rPr lang="en-US" sz="1600" b="1" dirty="0" smtClean="0">
                <a:hlinkClick r:id="rId4"/>
              </a:rPr>
              <a:t>https</a:t>
            </a:r>
            <a:r>
              <a:rPr lang="en-US" sz="1600" b="1" dirty="0">
                <a:hlinkClick r:id="rId4"/>
              </a:rPr>
              <a:t>://movinghabitatmodel.shinyapps.io/</a:t>
            </a:r>
            <a:r>
              <a:rPr lang="en-US" b="1" dirty="0">
                <a:hlinkClick r:id="rId4"/>
              </a:rPr>
              <a:t>rangesize</a:t>
            </a:r>
            <a:r>
              <a:rPr lang="en-US" sz="1600" b="1" dirty="0" smtClean="0">
                <a:hlinkClick r:id="rId4"/>
              </a:rPr>
              <a:t>/</a:t>
            </a:r>
            <a:r>
              <a:rPr lang="en-US" sz="1600" b="1" dirty="0" smtClean="0"/>
              <a:t>  (Change in range size)</a:t>
            </a:r>
          </a:p>
          <a:p>
            <a:r>
              <a:rPr lang="en-US" sz="1600" b="1" dirty="0" smtClean="0">
                <a:hlinkClick r:id="rId5"/>
              </a:rPr>
              <a:t>https</a:t>
            </a:r>
            <a:r>
              <a:rPr lang="en-US" sz="1600" b="1" dirty="0">
                <a:hlinkClick r:id="rId5"/>
              </a:rPr>
              <a:t>://movinghabitatmodel.shinyapps.io/</a:t>
            </a:r>
            <a:r>
              <a:rPr lang="en-US" b="1" dirty="0">
                <a:hlinkClick r:id="rId5"/>
              </a:rPr>
              <a:t>AlleeEffects</a:t>
            </a:r>
            <a:r>
              <a:rPr lang="en-US" sz="1600" b="1" dirty="0">
                <a:hlinkClick r:id="rId5"/>
              </a:rPr>
              <a:t>/ </a:t>
            </a:r>
            <a:r>
              <a:rPr lang="en-US" sz="1600" b="1" dirty="0" smtClean="0"/>
              <a:t> (</a:t>
            </a:r>
            <a:r>
              <a:rPr lang="en-US" sz="1600" b="1" dirty="0"/>
              <a:t>Allee </a:t>
            </a:r>
            <a:r>
              <a:rPr lang="en-US" sz="1600" b="1" dirty="0" smtClean="0"/>
              <a:t>effects)</a:t>
            </a:r>
          </a:p>
          <a:p>
            <a:r>
              <a:rPr lang="en-US" sz="1600" b="1" dirty="0" smtClean="0">
                <a:hlinkClick r:id="rId6"/>
              </a:rPr>
              <a:t>https</a:t>
            </a:r>
            <a:r>
              <a:rPr lang="en-US" sz="1600" b="1" dirty="0">
                <a:hlinkClick r:id="rId6"/>
              </a:rPr>
              <a:t>://movinghabitatmodel.shinyapps.io/</a:t>
            </a:r>
            <a:r>
              <a:rPr lang="en-US" b="1" dirty="0">
                <a:hlinkClick r:id="rId6"/>
              </a:rPr>
              <a:t>BioticInteractions</a:t>
            </a:r>
            <a:r>
              <a:rPr lang="en-US" sz="1600" b="1" dirty="0" smtClean="0">
                <a:hlinkClick r:id="rId6"/>
              </a:rPr>
              <a:t>/</a:t>
            </a:r>
            <a:r>
              <a:rPr lang="en-US" sz="1600" b="1" dirty="0" smtClean="0"/>
              <a:t> (competition, predation, facilitation)</a:t>
            </a:r>
          </a:p>
          <a:p>
            <a:r>
              <a:rPr lang="en-US" sz="1600" b="1" dirty="0" smtClean="0">
                <a:hlinkClick r:id="rId7"/>
              </a:rPr>
              <a:t>https</a:t>
            </a:r>
            <a:r>
              <a:rPr lang="en-US" sz="1600" b="1" dirty="0">
                <a:hlinkClick r:id="rId7"/>
              </a:rPr>
              <a:t>://movinghabitatmodel.shinyapps.io/</a:t>
            </a:r>
            <a:r>
              <a:rPr lang="en-US" b="1" dirty="0">
                <a:hlinkClick r:id="rId7"/>
              </a:rPr>
              <a:t>InfectionModel</a:t>
            </a:r>
            <a:r>
              <a:rPr lang="en-US" sz="1600" b="1" dirty="0">
                <a:hlinkClick r:id="rId7"/>
              </a:rPr>
              <a:t>/ </a:t>
            </a:r>
            <a:r>
              <a:rPr lang="en-US" sz="1600" b="1" dirty="0" smtClean="0"/>
              <a:t>(Infectious agent)</a:t>
            </a:r>
            <a:endParaRPr lang="en-US" sz="1600" b="1" dirty="0"/>
          </a:p>
        </p:txBody>
      </p:sp>
      <p:sp>
        <p:nvSpPr>
          <p:cNvPr id="5" name="TextBox 4"/>
          <p:cNvSpPr txBox="1"/>
          <p:nvPr/>
        </p:nvSpPr>
        <p:spPr>
          <a:xfrm>
            <a:off x="381000" y="3505200"/>
            <a:ext cx="8229600" cy="1846659"/>
          </a:xfrm>
          <a:prstGeom prst="rect">
            <a:avLst/>
          </a:prstGeom>
          <a:noFill/>
        </p:spPr>
        <p:txBody>
          <a:bodyPr wrap="square" rtlCol="0">
            <a:spAutoFit/>
          </a:bodyPr>
          <a:lstStyle/>
          <a:p>
            <a:r>
              <a:rPr lang="en-US" sz="2400" dirty="0" smtClean="0"/>
              <a:t>1.  Engage a broader audience </a:t>
            </a:r>
          </a:p>
          <a:p>
            <a:r>
              <a:rPr lang="en-US" sz="2400" dirty="0" smtClean="0"/>
              <a:t>2.  Tool for research and management</a:t>
            </a:r>
          </a:p>
          <a:p>
            <a:pPr marL="457200" indent="-457200">
              <a:buAutoNum type="arabicPeriod" startAt="3"/>
            </a:pPr>
            <a:r>
              <a:rPr lang="en-US" sz="2400" dirty="0" smtClean="0"/>
              <a:t>Education</a:t>
            </a:r>
            <a:endParaRPr lang="en-US" sz="2400" dirty="0" smtClean="0"/>
          </a:p>
          <a:p>
            <a:endParaRPr lang="en-US" sz="2400" dirty="0" smtClean="0"/>
          </a:p>
          <a:p>
            <a:pPr marL="342900" indent="-342900">
              <a:buAutoNum type="arabicPeriod"/>
            </a:pPr>
            <a:endParaRPr lang="en-US" dirty="0"/>
          </a:p>
        </p:txBody>
      </p:sp>
    </p:spTree>
    <p:extLst>
      <p:ext uri="{BB962C8B-B14F-4D97-AF65-F5344CB8AC3E}">
        <p14:creationId xmlns:p14="http://schemas.microsoft.com/office/powerpoint/2010/main" val="33797315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
            <a:ext cx="8915401" cy="7829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446115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912" b="28462"/>
          <a:stretch/>
        </p:blipFill>
        <p:spPr bwMode="auto">
          <a:xfrm>
            <a:off x="81914" y="457201"/>
            <a:ext cx="9062085" cy="628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463838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0808"/>
          <a:stretch/>
        </p:blipFill>
        <p:spPr bwMode="auto">
          <a:xfrm>
            <a:off x="194310" y="1"/>
            <a:ext cx="875538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42436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675"/>
          <a:stretch/>
        </p:blipFill>
        <p:spPr bwMode="auto">
          <a:xfrm>
            <a:off x="0" y="1"/>
            <a:ext cx="84582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968202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2500"/>
          <a:stretch/>
        </p:blipFill>
        <p:spPr bwMode="auto">
          <a:xfrm>
            <a:off x="68236" y="22860"/>
            <a:ext cx="9052904" cy="6835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621367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2799"/>
          <a:stretch/>
        </p:blipFill>
        <p:spPr bwMode="auto">
          <a:xfrm>
            <a:off x="14797" y="26020"/>
            <a:ext cx="9114405" cy="6979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526622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8610"/>
          <a:stretch/>
        </p:blipFill>
        <p:spPr bwMode="auto">
          <a:xfrm>
            <a:off x="20444" y="24161"/>
            <a:ext cx="9256008" cy="6833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461490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1897"/>
          <a:stretch/>
        </p:blipFill>
        <p:spPr bwMode="auto">
          <a:xfrm>
            <a:off x="-30097" y="0"/>
            <a:ext cx="916901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529050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13"/>
          <a:stretch/>
        </p:blipFill>
        <p:spPr bwMode="auto">
          <a:xfrm>
            <a:off x="-1" y="457200"/>
            <a:ext cx="9146079" cy="5995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800600" y="2438400"/>
            <a:ext cx="4038600" cy="167640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8600" y="1524000"/>
            <a:ext cx="3276600" cy="152400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00600" y="4114800"/>
            <a:ext cx="4038600" cy="30480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8600" y="3124200"/>
            <a:ext cx="3886200" cy="266700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59882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Climate </a:t>
            </a:r>
            <a:r>
              <a:rPr lang="en-US" dirty="0" smtClean="0"/>
              <a:t>change</a:t>
            </a:r>
          </a:p>
          <a:p>
            <a:endParaRPr lang="en-US" dirty="0" smtClean="0"/>
          </a:p>
          <a:p>
            <a:r>
              <a:rPr lang="en-US" dirty="0" smtClean="0"/>
              <a:t>Moving-habitat </a:t>
            </a:r>
            <a:r>
              <a:rPr lang="en-US" dirty="0" smtClean="0"/>
              <a:t>models (MHM)</a:t>
            </a:r>
          </a:p>
          <a:p>
            <a:endParaRPr lang="en-US" dirty="0" smtClean="0"/>
          </a:p>
          <a:p>
            <a:r>
              <a:rPr lang="en-US" dirty="0" smtClean="0"/>
              <a:t>Online MHM simulation models</a:t>
            </a:r>
          </a:p>
          <a:p>
            <a:pPr lvl="1"/>
            <a:r>
              <a:rPr lang="en-US" dirty="0" smtClean="0"/>
              <a:t>Demonstration</a:t>
            </a:r>
          </a:p>
          <a:p>
            <a:pPr lvl="1"/>
            <a:r>
              <a:rPr lang="en-US" dirty="0" smtClean="0"/>
              <a:t>Why developed</a:t>
            </a:r>
          </a:p>
          <a:p>
            <a:pPr lvl="1"/>
            <a:r>
              <a:rPr lang="en-US" dirty="0" smtClean="0"/>
              <a:t>How developed</a:t>
            </a:r>
          </a:p>
          <a:p>
            <a:pPr lvl="1"/>
            <a:endParaRPr lang="en-US" dirty="0"/>
          </a:p>
        </p:txBody>
      </p:sp>
    </p:spTree>
    <p:extLst>
      <p:ext uri="{BB962C8B-B14F-4D97-AF65-F5344CB8AC3E}">
        <p14:creationId xmlns:p14="http://schemas.microsoft.com/office/powerpoint/2010/main" val="135725484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31"/>
          <a:stretch/>
        </p:blipFill>
        <p:spPr bwMode="auto">
          <a:xfrm>
            <a:off x="0" y="381000"/>
            <a:ext cx="9174480" cy="5600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800600" y="2667000"/>
            <a:ext cx="2743200" cy="91440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04101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937" t="444" r="25416" b="33883"/>
          <a:stretch/>
        </p:blipFill>
        <p:spPr bwMode="auto">
          <a:xfrm>
            <a:off x="123825" y="13010"/>
            <a:ext cx="8896350" cy="6755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696200" y="990600"/>
            <a:ext cx="838200" cy="4572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Rectangle 6"/>
          <p:cNvSpPr/>
          <p:nvPr/>
        </p:nvSpPr>
        <p:spPr>
          <a:xfrm>
            <a:off x="3505200" y="381000"/>
            <a:ext cx="838200" cy="4572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Rectangle 7"/>
          <p:cNvSpPr/>
          <p:nvPr/>
        </p:nvSpPr>
        <p:spPr>
          <a:xfrm>
            <a:off x="1371600" y="1206190"/>
            <a:ext cx="1447800" cy="31781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9" name="Rectangle 8"/>
          <p:cNvSpPr/>
          <p:nvPr/>
        </p:nvSpPr>
        <p:spPr>
          <a:xfrm>
            <a:off x="805676" y="1752600"/>
            <a:ext cx="7957324" cy="501619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 name="Rectangle 9"/>
          <p:cNvSpPr/>
          <p:nvPr/>
        </p:nvSpPr>
        <p:spPr>
          <a:xfrm>
            <a:off x="990600" y="1537939"/>
            <a:ext cx="3048000" cy="31781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3040661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8" grpId="0" animBg="1"/>
      <p:bldP spid="8" grpId="1" animBg="1"/>
      <p:bldP spid="9" grpId="0" animBg="1"/>
      <p:bldP spid="9" grpId="1" animBg="1"/>
      <p:bldP spid="10" grpId="0" animBg="1"/>
      <p:bldP spid="10"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049"/>
          <a:stretch/>
        </p:blipFill>
        <p:spPr bwMode="auto">
          <a:xfrm>
            <a:off x="-30253" y="-22302"/>
            <a:ext cx="9174253" cy="707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359400" y="381000"/>
            <a:ext cx="3694404" cy="461665"/>
          </a:xfrm>
          <a:prstGeom prst="rect">
            <a:avLst/>
          </a:prstGeom>
          <a:ln w="38100">
            <a:solidFill>
              <a:srgbClr val="FFC000"/>
            </a:solidFill>
          </a:ln>
        </p:spPr>
        <p:txBody>
          <a:bodyPr wrap="square">
            <a:spAutoFit/>
          </a:bodyPr>
          <a:lstStyle/>
          <a:p>
            <a:r>
              <a:rPr lang="en-US" sz="2400" dirty="0"/>
              <a:t>http://shiny.rstudio.com/</a:t>
            </a:r>
          </a:p>
        </p:txBody>
      </p:sp>
    </p:spTree>
    <p:extLst>
      <p:ext uri="{BB962C8B-B14F-4D97-AF65-F5344CB8AC3E}">
        <p14:creationId xmlns:p14="http://schemas.microsoft.com/office/powerpoint/2010/main" val="35784634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pic>
        <p:nvPicPr>
          <p:cNvPr id="153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2093" t="16489" r="8837" b="50000"/>
          <a:stretch/>
        </p:blipFill>
        <p:spPr bwMode="auto">
          <a:xfrm>
            <a:off x="7239000" y="0"/>
            <a:ext cx="1905000" cy="1703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600" y="1524000"/>
            <a:ext cx="2133600" cy="1631216"/>
          </a:xfrm>
          <a:prstGeom prst="rect">
            <a:avLst/>
          </a:prstGeom>
          <a:noFill/>
          <a:ln>
            <a:solidFill>
              <a:schemeClr val="tx1"/>
            </a:solidFill>
          </a:ln>
        </p:spPr>
        <p:txBody>
          <a:bodyPr wrap="square" rtlCol="0">
            <a:spAutoFit/>
          </a:bodyPr>
          <a:lstStyle/>
          <a:p>
            <a:pPr algn="ctr"/>
            <a:r>
              <a:rPr lang="en-US" sz="2000" dirty="0" smtClean="0"/>
              <a:t>Mark </a:t>
            </a:r>
            <a:r>
              <a:rPr lang="en-US" sz="2000" dirty="0" err="1" smtClean="0"/>
              <a:t>Kot</a:t>
            </a:r>
            <a:endParaRPr lang="en-US" sz="2000" dirty="0" smtClean="0"/>
          </a:p>
          <a:p>
            <a:pPr algn="ctr"/>
            <a:r>
              <a:rPr lang="en-US" sz="2000" dirty="0" smtClean="0"/>
              <a:t>Rosie Leung</a:t>
            </a:r>
          </a:p>
          <a:p>
            <a:pPr algn="ctr"/>
            <a:r>
              <a:rPr lang="en-US" sz="2000" dirty="0" smtClean="0"/>
              <a:t>Austin Phillips</a:t>
            </a:r>
          </a:p>
          <a:p>
            <a:pPr algn="ctr"/>
            <a:r>
              <a:rPr lang="en-US" sz="2000" dirty="0" smtClean="0"/>
              <a:t>Scott </a:t>
            </a:r>
            <a:r>
              <a:rPr lang="en-US" sz="2000" dirty="0" err="1" smtClean="0"/>
              <a:t>Rinnan</a:t>
            </a:r>
            <a:endParaRPr lang="en-US" sz="2000" dirty="0" smtClean="0"/>
          </a:p>
          <a:p>
            <a:pPr algn="ctr"/>
            <a:r>
              <a:rPr lang="en-US" sz="2000" dirty="0" smtClean="0"/>
              <a:t>Ying (Joy) Zhou</a:t>
            </a:r>
            <a:endParaRPr lang="en-US" sz="2000" dirty="0"/>
          </a:p>
        </p:txBody>
      </p:sp>
      <p:sp>
        <p:nvSpPr>
          <p:cNvPr id="5" name="TextBox 4"/>
          <p:cNvSpPr txBox="1"/>
          <p:nvPr/>
        </p:nvSpPr>
        <p:spPr>
          <a:xfrm>
            <a:off x="2640330" y="1524000"/>
            <a:ext cx="6477000" cy="1477328"/>
          </a:xfrm>
          <a:prstGeom prst="rect">
            <a:avLst/>
          </a:prstGeom>
          <a:noFill/>
        </p:spPr>
        <p:txBody>
          <a:bodyPr wrap="square" rtlCol="0">
            <a:spAutoFit/>
          </a:bodyPr>
          <a:lstStyle/>
          <a:p>
            <a:r>
              <a:rPr lang="en-US" dirty="0" smtClean="0"/>
              <a:t>Zhou. and </a:t>
            </a:r>
            <a:r>
              <a:rPr lang="en-US" dirty="0" err="1" smtClean="0"/>
              <a:t>Kot</a:t>
            </a:r>
            <a:r>
              <a:rPr lang="en-US" dirty="0" smtClean="0"/>
              <a:t>. 2011. </a:t>
            </a:r>
            <a:r>
              <a:rPr lang="en-US" i="1" dirty="0" err="1" smtClean="0"/>
              <a:t>Theor</a:t>
            </a:r>
            <a:r>
              <a:rPr lang="en-US" i="1" dirty="0" smtClean="0"/>
              <a:t>. Ecol. </a:t>
            </a:r>
            <a:r>
              <a:rPr lang="en-US" b="1" dirty="0" smtClean="0"/>
              <a:t>4, </a:t>
            </a:r>
            <a:r>
              <a:rPr lang="en-US" dirty="0" smtClean="0"/>
              <a:t>13-25</a:t>
            </a:r>
            <a:endParaRPr lang="en-US" dirty="0"/>
          </a:p>
          <a:p>
            <a:r>
              <a:rPr lang="en-US" dirty="0" smtClean="0"/>
              <a:t>Harsch, Zhou, </a:t>
            </a:r>
            <a:r>
              <a:rPr lang="en-US" dirty="0" err="1" smtClean="0"/>
              <a:t>HilleRisLambers</a:t>
            </a:r>
            <a:r>
              <a:rPr lang="en-US" dirty="0" smtClean="0"/>
              <a:t>, and </a:t>
            </a:r>
            <a:r>
              <a:rPr lang="en-US" dirty="0" err="1" smtClean="0"/>
              <a:t>Kot</a:t>
            </a:r>
            <a:r>
              <a:rPr lang="en-US" dirty="0" smtClean="0"/>
              <a:t>. 2014. </a:t>
            </a:r>
            <a:r>
              <a:rPr lang="en-US" i="1" dirty="0" smtClean="0"/>
              <a:t>Am. Nat. </a:t>
            </a:r>
            <a:r>
              <a:rPr lang="en-US" b="1" dirty="0" smtClean="0"/>
              <a:t>184</a:t>
            </a:r>
            <a:r>
              <a:rPr lang="en-US" dirty="0" smtClean="0"/>
              <a:t>, 25-37.</a:t>
            </a:r>
            <a:endParaRPr lang="en-US" dirty="0"/>
          </a:p>
          <a:p>
            <a:r>
              <a:rPr lang="en-US" dirty="0" smtClean="0"/>
              <a:t>Phillips. and </a:t>
            </a:r>
            <a:r>
              <a:rPr lang="en-US" dirty="0" err="1" smtClean="0"/>
              <a:t>Kot</a:t>
            </a:r>
            <a:r>
              <a:rPr lang="en-US" dirty="0" smtClean="0"/>
              <a:t>. 2015. </a:t>
            </a:r>
            <a:r>
              <a:rPr lang="en-US" i="1" dirty="0" smtClean="0"/>
              <a:t>Bull. Math. Biol. </a:t>
            </a:r>
            <a:r>
              <a:rPr lang="en-US" b="1" dirty="0" smtClean="0"/>
              <a:t>77</a:t>
            </a:r>
            <a:r>
              <a:rPr lang="en-US" dirty="0" smtClean="0"/>
              <a:t>, 2125-2159.</a:t>
            </a:r>
          </a:p>
          <a:p>
            <a:endParaRPr lang="en-US" b="1" dirty="0"/>
          </a:p>
          <a:p>
            <a:r>
              <a:rPr lang="en-US" b="1" dirty="0"/>
              <a:t>http://shiny.rstudio.com/</a:t>
            </a:r>
          </a:p>
        </p:txBody>
      </p:sp>
      <p:graphicFrame>
        <p:nvGraphicFramePr>
          <p:cNvPr id="6" name="Table 5"/>
          <p:cNvGraphicFramePr>
            <a:graphicFrameLocks noGrp="1"/>
          </p:cNvGraphicFramePr>
          <p:nvPr>
            <p:extLst>
              <p:ext uri="{D42A27DB-BD31-4B8C-83A1-F6EECF244321}">
                <p14:modId xmlns:p14="http://schemas.microsoft.com/office/powerpoint/2010/main" val="427247282"/>
              </p:ext>
            </p:extLst>
          </p:nvPr>
        </p:nvGraphicFramePr>
        <p:xfrm>
          <a:off x="228600" y="3429000"/>
          <a:ext cx="8686800" cy="2816251"/>
        </p:xfrm>
        <a:graphic>
          <a:graphicData uri="http://schemas.openxmlformats.org/drawingml/2006/table">
            <a:tbl>
              <a:tblPr>
                <a:tableStyleId>{F5AB1C69-6EDB-4FF4-983F-18BD219EF322}</a:tableStyleId>
              </a:tblPr>
              <a:tblGrid>
                <a:gridCol w="3124200"/>
                <a:gridCol w="5562600"/>
              </a:tblGrid>
              <a:tr h="419187">
                <a:tc>
                  <a:txBody>
                    <a:bodyPr/>
                    <a:lstStyle/>
                    <a:p>
                      <a:pPr marL="0" marR="0">
                        <a:lnSpc>
                          <a:spcPct val="150000"/>
                        </a:lnSpc>
                        <a:spcBef>
                          <a:spcPts val="0"/>
                        </a:spcBef>
                        <a:spcAft>
                          <a:spcPts val="0"/>
                        </a:spcAft>
                      </a:pPr>
                      <a:r>
                        <a:rPr lang="en-US" sz="1800" dirty="0">
                          <a:effectLst/>
                        </a:rPr>
                        <a:t>Model</a:t>
                      </a:r>
                      <a:endParaRPr lang="en-US" sz="1800" dirty="0">
                        <a:solidFill>
                          <a:schemeClr val="tx1"/>
                        </a:solidFill>
                        <a:effectLst/>
                        <a:latin typeface="Times New Roman"/>
                        <a:ea typeface="Calibri"/>
                        <a:cs typeface="Times New Roman"/>
                      </a:endParaRPr>
                    </a:p>
                  </a:txBody>
                  <a:tcPr marL="68580" marR="68580" marT="0" marB="0"/>
                </a:tc>
                <a:tc>
                  <a:txBody>
                    <a:bodyPr/>
                    <a:lstStyle/>
                    <a:p>
                      <a:pPr marL="0" marR="0">
                        <a:lnSpc>
                          <a:spcPct val="150000"/>
                        </a:lnSpc>
                        <a:spcBef>
                          <a:spcPts val="0"/>
                        </a:spcBef>
                        <a:spcAft>
                          <a:spcPts val="0"/>
                        </a:spcAft>
                      </a:pPr>
                      <a:r>
                        <a:rPr lang="en-US" sz="1800" dirty="0">
                          <a:effectLst/>
                        </a:rPr>
                        <a:t>URL</a:t>
                      </a:r>
                      <a:endParaRPr lang="en-US" sz="1800" dirty="0">
                        <a:solidFill>
                          <a:schemeClr val="tx1"/>
                        </a:solidFill>
                        <a:effectLst/>
                        <a:latin typeface="Times New Roman"/>
                        <a:ea typeface="Calibri"/>
                        <a:cs typeface="Times New Roman"/>
                      </a:endParaRPr>
                    </a:p>
                  </a:txBody>
                  <a:tcPr marL="68580" marR="68580" marT="0" marB="0"/>
                </a:tc>
              </a:tr>
              <a:tr h="507069">
                <a:tc>
                  <a:txBody>
                    <a:bodyPr/>
                    <a:lstStyle/>
                    <a:p>
                      <a:pPr marL="0" marR="0">
                        <a:lnSpc>
                          <a:spcPct val="150000"/>
                        </a:lnSpc>
                        <a:spcBef>
                          <a:spcPts val="0"/>
                        </a:spcBef>
                        <a:spcAft>
                          <a:spcPts val="0"/>
                        </a:spcAft>
                      </a:pPr>
                      <a:r>
                        <a:rPr lang="en-US" sz="1600" dirty="0">
                          <a:effectLst/>
                        </a:rPr>
                        <a:t>Basic model</a:t>
                      </a:r>
                      <a:endParaRPr lang="en-US" sz="1800" dirty="0">
                        <a:solidFill>
                          <a:schemeClr val="tx1"/>
                        </a:solidFill>
                        <a:effectLst/>
                        <a:latin typeface="Times New Roman"/>
                        <a:ea typeface="Calibri"/>
                        <a:cs typeface="Times New Roman"/>
                      </a:endParaRPr>
                    </a:p>
                  </a:txBody>
                  <a:tcPr marL="68580" marR="68580" marT="0" marB="0"/>
                </a:tc>
                <a:tc>
                  <a:txBody>
                    <a:bodyPr/>
                    <a:lstStyle/>
                    <a:p>
                      <a:pPr marL="0" marR="0">
                        <a:lnSpc>
                          <a:spcPct val="150000"/>
                        </a:lnSpc>
                        <a:spcBef>
                          <a:spcPts val="0"/>
                        </a:spcBef>
                        <a:spcAft>
                          <a:spcPts val="0"/>
                        </a:spcAft>
                      </a:pPr>
                      <a:r>
                        <a:rPr lang="en-US" sz="1600" u="none" strike="noStrike">
                          <a:effectLst/>
                          <a:hlinkClick r:id="rId4"/>
                        </a:rPr>
                        <a:t>https://movinghabitatmodel.shinyapps.io/BasicModel/</a:t>
                      </a:r>
                      <a:endParaRPr lang="en-US" sz="1800">
                        <a:effectLst/>
                        <a:latin typeface="Times New Roman"/>
                        <a:ea typeface="Calibri"/>
                        <a:cs typeface="Times New Roman"/>
                      </a:endParaRPr>
                    </a:p>
                  </a:txBody>
                  <a:tcPr marL="68580" marR="68580" marT="0" marB="0"/>
                </a:tc>
              </a:tr>
              <a:tr h="454051">
                <a:tc>
                  <a:txBody>
                    <a:bodyPr/>
                    <a:lstStyle/>
                    <a:p>
                      <a:pPr marL="0" marR="0">
                        <a:lnSpc>
                          <a:spcPct val="150000"/>
                        </a:lnSpc>
                        <a:spcBef>
                          <a:spcPts val="0"/>
                        </a:spcBef>
                        <a:spcAft>
                          <a:spcPts val="0"/>
                        </a:spcAft>
                      </a:pPr>
                      <a:r>
                        <a:rPr lang="en-US" sz="1600" dirty="0">
                          <a:effectLst/>
                        </a:rPr>
                        <a:t>Allee effects</a:t>
                      </a:r>
                      <a:endParaRPr lang="en-US" sz="1800" dirty="0">
                        <a:solidFill>
                          <a:schemeClr val="tx1"/>
                        </a:solidFill>
                        <a:effectLst/>
                        <a:latin typeface="Times New Roman"/>
                        <a:ea typeface="Calibri"/>
                        <a:cs typeface="Times New Roman"/>
                      </a:endParaRPr>
                    </a:p>
                  </a:txBody>
                  <a:tcPr marL="68580" marR="68580" marT="0" marB="0"/>
                </a:tc>
                <a:tc>
                  <a:txBody>
                    <a:bodyPr/>
                    <a:lstStyle/>
                    <a:p>
                      <a:pPr marL="0" marR="0">
                        <a:lnSpc>
                          <a:spcPct val="150000"/>
                        </a:lnSpc>
                        <a:spcBef>
                          <a:spcPts val="0"/>
                        </a:spcBef>
                        <a:spcAft>
                          <a:spcPts val="0"/>
                        </a:spcAft>
                      </a:pPr>
                      <a:r>
                        <a:rPr lang="en-US" sz="1600" u="none" strike="noStrike">
                          <a:effectLst/>
                          <a:hlinkClick r:id="rId5"/>
                        </a:rPr>
                        <a:t>https://movinghabitatmodel.shinyapps.io/AlleeEffects/</a:t>
                      </a:r>
                      <a:endParaRPr lang="en-US" sz="1800">
                        <a:effectLst/>
                        <a:latin typeface="Times New Roman"/>
                        <a:ea typeface="Calibri"/>
                        <a:cs typeface="Times New Roman"/>
                      </a:endParaRPr>
                    </a:p>
                  </a:txBody>
                  <a:tcPr marL="68580" marR="68580" marT="0" marB="0"/>
                </a:tc>
              </a:tr>
              <a:tr h="454051">
                <a:tc>
                  <a:txBody>
                    <a:bodyPr/>
                    <a:lstStyle/>
                    <a:p>
                      <a:pPr marL="0" marR="0">
                        <a:lnSpc>
                          <a:spcPct val="150000"/>
                        </a:lnSpc>
                        <a:spcBef>
                          <a:spcPts val="0"/>
                        </a:spcBef>
                        <a:spcAft>
                          <a:spcPts val="0"/>
                        </a:spcAft>
                      </a:pPr>
                      <a:r>
                        <a:rPr lang="en-US" sz="1600" dirty="0" smtClean="0">
                          <a:effectLst/>
                        </a:rPr>
                        <a:t>Change in range size </a:t>
                      </a:r>
                      <a:endParaRPr lang="en-US" sz="1800" dirty="0">
                        <a:solidFill>
                          <a:schemeClr val="tx1"/>
                        </a:solidFill>
                        <a:effectLst/>
                        <a:latin typeface="Times New Roman"/>
                        <a:ea typeface="Calibri"/>
                        <a:cs typeface="Times New Roman"/>
                      </a:endParaRPr>
                    </a:p>
                  </a:txBody>
                  <a:tcPr marL="68580" marR="68580" marT="0" marB="0"/>
                </a:tc>
                <a:tc>
                  <a:txBody>
                    <a:bodyPr/>
                    <a:lstStyle/>
                    <a:p>
                      <a:pPr marL="0" marR="0">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1600" u="none" strike="noStrike" dirty="0">
                          <a:effectLst/>
                          <a:hlinkClick r:id="rId6"/>
                        </a:rPr>
                        <a:t>https://movinghabitatmodel.shinyapps.io/rangesize/</a:t>
                      </a:r>
                      <a:endParaRPr lang="en-US" sz="1800" dirty="0">
                        <a:effectLst/>
                        <a:latin typeface="Times New Roman"/>
                        <a:ea typeface="Calibri"/>
                        <a:cs typeface="Times New Roman"/>
                      </a:endParaRPr>
                    </a:p>
                  </a:txBody>
                  <a:tcPr marL="68580" marR="68580" marT="0" marB="0"/>
                </a:tc>
              </a:tr>
              <a:tr h="527842">
                <a:tc>
                  <a:txBody>
                    <a:bodyPr/>
                    <a:lstStyle/>
                    <a:p>
                      <a:pPr marL="0" marR="0">
                        <a:lnSpc>
                          <a:spcPct val="100000"/>
                        </a:lnSpc>
                        <a:spcBef>
                          <a:spcPts val="0"/>
                        </a:spcBef>
                        <a:spcAft>
                          <a:spcPts val="0"/>
                        </a:spcAft>
                      </a:pPr>
                      <a:r>
                        <a:rPr lang="en-US" sz="1600" dirty="0" smtClean="0">
                          <a:effectLst/>
                        </a:rPr>
                        <a:t>Biotic interactions: competition/ facilitation/predation </a:t>
                      </a:r>
                      <a:endParaRPr lang="en-US" sz="1800" dirty="0">
                        <a:solidFill>
                          <a:schemeClr val="tx1"/>
                        </a:solidFill>
                        <a:effectLst/>
                        <a:latin typeface="Times New Roman"/>
                        <a:ea typeface="Calibri"/>
                        <a:cs typeface="Times New Roman"/>
                      </a:endParaRPr>
                    </a:p>
                  </a:txBody>
                  <a:tcPr marL="68580" marR="68580" marT="0" marB="0"/>
                </a:tc>
                <a:tc>
                  <a:txBody>
                    <a:bodyPr/>
                    <a:lstStyle/>
                    <a:p>
                      <a:pPr marL="0" marR="0">
                        <a:lnSpc>
                          <a:spcPct val="150000"/>
                        </a:lnSpc>
                        <a:spcBef>
                          <a:spcPts val="0"/>
                        </a:spcBef>
                        <a:spcAft>
                          <a:spcPts val="0"/>
                        </a:spcAft>
                      </a:pPr>
                      <a:r>
                        <a:rPr lang="en-US" sz="1600" u="none" strike="noStrike" dirty="0">
                          <a:effectLst/>
                          <a:hlinkClick r:id="rId7"/>
                        </a:rPr>
                        <a:t>https://movinghabitatmodel.shinyapps.io/BioticInteractions/</a:t>
                      </a:r>
                      <a:endParaRPr lang="en-US" sz="1800" dirty="0">
                        <a:effectLst/>
                        <a:latin typeface="Times New Roman"/>
                        <a:ea typeface="Calibri"/>
                        <a:cs typeface="Times New Roman"/>
                      </a:endParaRPr>
                    </a:p>
                  </a:txBody>
                  <a:tcPr marL="68580" marR="68580" marT="0" marB="0"/>
                </a:tc>
              </a:tr>
              <a:tr h="454051">
                <a:tc>
                  <a:txBody>
                    <a:bodyPr/>
                    <a:lstStyle/>
                    <a:p>
                      <a:pPr marL="0" marR="0">
                        <a:lnSpc>
                          <a:spcPct val="150000"/>
                        </a:lnSpc>
                        <a:spcBef>
                          <a:spcPts val="0"/>
                        </a:spcBef>
                        <a:spcAft>
                          <a:spcPts val="0"/>
                        </a:spcAft>
                      </a:pPr>
                      <a:r>
                        <a:rPr lang="en-US" sz="1600" dirty="0">
                          <a:effectLst/>
                        </a:rPr>
                        <a:t>Biotic interactions: infectious agent</a:t>
                      </a:r>
                      <a:endParaRPr lang="en-US" sz="1800" dirty="0">
                        <a:solidFill>
                          <a:schemeClr val="tx1"/>
                        </a:solidFill>
                        <a:effectLst/>
                        <a:latin typeface="Times New Roman"/>
                        <a:ea typeface="Calibri"/>
                        <a:cs typeface="Times New Roman"/>
                      </a:endParaRPr>
                    </a:p>
                  </a:txBody>
                  <a:tcPr marL="68580" marR="68580" marT="0" marB="0"/>
                </a:tc>
                <a:tc>
                  <a:txBody>
                    <a:bodyPr/>
                    <a:lstStyle/>
                    <a:p>
                      <a:pPr marL="0" marR="0">
                        <a:lnSpc>
                          <a:spcPct val="150000"/>
                        </a:lnSpc>
                        <a:spcBef>
                          <a:spcPts val="0"/>
                        </a:spcBef>
                        <a:spcAft>
                          <a:spcPts val="0"/>
                        </a:spcAft>
                      </a:pPr>
                      <a:r>
                        <a:rPr lang="en-US" sz="1600" u="none" strike="noStrike" dirty="0">
                          <a:effectLst/>
                          <a:hlinkClick r:id="rId8"/>
                        </a:rPr>
                        <a:t>https://movinghabitatmodel.shinyapps.io/InfectionModel/</a:t>
                      </a:r>
                      <a:endParaRPr lang="en-US" sz="1800" dirty="0">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68163337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43"/>
          <p:cNvSpPr>
            <a:spLocks noChangeAspect="1" noChangeArrowheads="1"/>
          </p:cNvSpPr>
          <p:nvPr/>
        </p:nvSpPr>
        <p:spPr bwMode="auto">
          <a:xfrm>
            <a:off x="195263" y="2000250"/>
            <a:ext cx="8750300" cy="2789238"/>
          </a:xfrm>
          <a:prstGeom prst="rect">
            <a:avLst/>
          </a:prstGeom>
          <a:solidFill>
            <a:schemeClr val="bg1"/>
          </a:solidFill>
          <a:ln w="38100" algn="ctr">
            <a:solidFill>
              <a:schemeClr val="tx1"/>
            </a:solidFill>
            <a:round/>
            <a:headEnd/>
            <a:tailEnd/>
          </a:ln>
        </p:spPr>
        <p:txBody>
          <a:bodyPr/>
          <a:lstStyle/>
          <a:p>
            <a:pPr algn="ctr"/>
            <a:endParaRPr lang="en-US" sz="2400">
              <a:ea typeface="Calibri" pitchFamily="34" charset="0"/>
              <a:cs typeface="Calibri" pitchFamily="34" charset="0"/>
            </a:endParaRPr>
          </a:p>
        </p:txBody>
      </p:sp>
      <p:sp>
        <p:nvSpPr>
          <p:cNvPr id="4" name="Rectangle 3"/>
          <p:cNvSpPr/>
          <p:nvPr/>
        </p:nvSpPr>
        <p:spPr bwMode="auto">
          <a:xfrm>
            <a:off x="1041400" y="2003425"/>
            <a:ext cx="5370513" cy="27701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lgn="ctr">
              <a:defRPr/>
            </a:pPr>
            <a:r>
              <a:rPr lang="en-US" dirty="0">
                <a:cs typeface="Calibri" pitchFamily="34" charset="0"/>
              </a:rPr>
              <a:t>Climatically suitable habitat</a:t>
            </a:r>
          </a:p>
        </p:txBody>
      </p:sp>
      <p:grpSp>
        <p:nvGrpSpPr>
          <p:cNvPr id="6148" name="Group 47"/>
          <p:cNvGrpSpPr>
            <a:grpSpLocks noChangeAspect="1"/>
          </p:cNvGrpSpPr>
          <p:nvPr/>
        </p:nvGrpSpPr>
        <p:grpSpPr bwMode="auto">
          <a:xfrm>
            <a:off x="5116513" y="3536950"/>
            <a:ext cx="566737" cy="1019175"/>
            <a:chOff x="2028274" y="4700588"/>
            <a:chExt cx="218667" cy="538162"/>
          </a:xfrm>
        </p:grpSpPr>
        <p:sp>
          <p:nvSpPr>
            <p:cNvPr id="6272" name="Freeform 48"/>
            <p:cNvSpPr>
              <a:spLocks noChangeAspect="1" noChangeArrowheads="1"/>
            </p:cNvSpPr>
            <p:nvPr/>
          </p:nvSpPr>
          <p:spPr bwMode="auto">
            <a:xfrm>
              <a:off x="2128838" y="4729163"/>
              <a:ext cx="43581" cy="509587"/>
            </a:xfrm>
            <a:custGeom>
              <a:avLst/>
              <a:gdLst>
                <a:gd name="T0" fmla="*/ 0 w 43581"/>
                <a:gd name="T1" fmla="*/ 509587 h 509587"/>
                <a:gd name="T2" fmla="*/ 9525 w 43581"/>
                <a:gd name="T3" fmla="*/ 495300 h 509587"/>
                <a:gd name="T4" fmla="*/ 19050 w 43581"/>
                <a:gd name="T5" fmla="*/ 461962 h 509587"/>
                <a:gd name="T6" fmla="*/ 14287 w 43581"/>
                <a:gd name="T7" fmla="*/ 338137 h 509587"/>
                <a:gd name="T8" fmla="*/ 4762 w 43581"/>
                <a:gd name="T9" fmla="*/ 309562 h 509587"/>
                <a:gd name="T10" fmla="*/ 9525 w 43581"/>
                <a:gd name="T11" fmla="*/ 142875 h 509587"/>
                <a:gd name="T12" fmla="*/ 23812 w 43581"/>
                <a:gd name="T13" fmla="*/ 100012 h 509587"/>
                <a:gd name="T14" fmla="*/ 42862 w 43581"/>
                <a:gd name="T15" fmla="*/ 23812 h 509587"/>
                <a:gd name="T16" fmla="*/ 42862 w 43581"/>
                <a:gd name="T17" fmla="*/ 0 h 509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581"/>
                <a:gd name="T28" fmla="*/ 0 h 509587"/>
                <a:gd name="T29" fmla="*/ 43581 w 43581"/>
                <a:gd name="T30" fmla="*/ 509587 h 5095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581" h="509587">
                  <a:moveTo>
                    <a:pt x="0" y="509587"/>
                  </a:moveTo>
                  <a:cubicBezTo>
                    <a:pt x="3175" y="504825"/>
                    <a:pt x="6965" y="500419"/>
                    <a:pt x="9525" y="495300"/>
                  </a:cubicBezTo>
                  <a:cubicBezTo>
                    <a:pt x="12939" y="488472"/>
                    <a:pt x="17526" y="468059"/>
                    <a:pt x="19050" y="461962"/>
                  </a:cubicBezTo>
                  <a:cubicBezTo>
                    <a:pt x="17462" y="420687"/>
                    <a:pt x="18143" y="379262"/>
                    <a:pt x="14287" y="338137"/>
                  </a:cubicBezTo>
                  <a:cubicBezTo>
                    <a:pt x="13350" y="328141"/>
                    <a:pt x="4762" y="309562"/>
                    <a:pt x="4762" y="309562"/>
                  </a:cubicBezTo>
                  <a:cubicBezTo>
                    <a:pt x="6350" y="254000"/>
                    <a:pt x="6678" y="198387"/>
                    <a:pt x="9525" y="142875"/>
                  </a:cubicBezTo>
                  <a:cubicBezTo>
                    <a:pt x="10172" y="130261"/>
                    <a:pt x="19939" y="110663"/>
                    <a:pt x="23812" y="100012"/>
                  </a:cubicBezTo>
                  <a:cubicBezTo>
                    <a:pt x="32728" y="75494"/>
                    <a:pt x="40488" y="49932"/>
                    <a:pt x="42862" y="23812"/>
                  </a:cubicBezTo>
                  <a:cubicBezTo>
                    <a:pt x="43581" y="15907"/>
                    <a:pt x="42862" y="7937"/>
                    <a:pt x="42862" y="0"/>
                  </a:cubicBezTo>
                </a:path>
              </a:pathLst>
            </a:custGeom>
            <a:noFill/>
            <a:ln w="28575" algn="ctr">
              <a:solidFill>
                <a:srgbClr val="C48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3" name="Freeform 49"/>
            <p:cNvSpPr>
              <a:spLocks noChangeAspect="1" noChangeArrowheads="1"/>
            </p:cNvSpPr>
            <p:nvPr/>
          </p:nvSpPr>
          <p:spPr bwMode="auto">
            <a:xfrm>
              <a:off x="2028274" y="4700588"/>
              <a:ext cx="218667" cy="391192"/>
            </a:xfrm>
            <a:custGeom>
              <a:avLst/>
              <a:gdLst>
                <a:gd name="T0" fmla="*/ 152951 w 218667"/>
                <a:gd name="T1" fmla="*/ 71437 h 391192"/>
                <a:gd name="T2" fmla="*/ 138664 w 218667"/>
                <a:gd name="T3" fmla="*/ 71437 h 391192"/>
                <a:gd name="T4" fmla="*/ 152951 w 218667"/>
                <a:gd name="T5" fmla="*/ 38100 h 391192"/>
                <a:gd name="T6" fmla="*/ 124376 w 218667"/>
                <a:gd name="T7" fmla="*/ 47625 h 391192"/>
                <a:gd name="T8" fmla="*/ 119614 w 218667"/>
                <a:gd name="T9" fmla="*/ 90487 h 391192"/>
                <a:gd name="T10" fmla="*/ 91039 w 218667"/>
                <a:gd name="T11" fmla="*/ 90487 h 391192"/>
                <a:gd name="T12" fmla="*/ 100564 w 218667"/>
                <a:gd name="T13" fmla="*/ 109537 h 391192"/>
                <a:gd name="T14" fmla="*/ 133901 w 218667"/>
                <a:gd name="T15" fmla="*/ 142875 h 391192"/>
                <a:gd name="T16" fmla="*/ 162476 w 218667"/>
                <a:gd name="T17" fmla="*/ 142875 h 391192"/>
                <a:gd name="T18" fmla="*/ 191051 w 218667"/>
                <a:gd name="T19" fmla="*/ 142875 h 391192"/>
                <a:gd name="T20" fmla="*/ 143426 w 218667"/>
                <a:gd name="T21" fmla="*/ 85725 h 391192"/>
                <a:gd name="T22" fmla="*/ 157714 w 218667"/>
                <a:gd name="T23" fmla="*/ 52387 h 391192"/>
                <a:gd name="T24" fmla="*/ 176764 w 218667"/>
                <a:gd name="T25" fmla="*/ 61912 h 391192"/>
                <a:gd name="T26" fmla="*/ 172001 w 218667"/>
                <a:gd name="T27" fmla="*/ 47625 h 391192"/>
                <a:gd name="T28" fmla="*/ 138664 w 218667"/>
                <a:gd name="T29" fmla="*/ 38100 h 391192"/>
                <a:gd name="T30" fmla="*/ 181526 w 218667"/>
                <a:gd name="T31" fmla="*/ 52387 h 391192"/>
                <a:gd name="T32" fmla="*/ 172001 w 218667"/>
                <a:gd name="T33" fmla="*/ 0 h 391192"/>
                <a:gd name="T34" fmla="*/ 138664 w 218667"/>
                <a:gd name="T35" fmla="*/ 95250 h 391192"/>
                <a:gd name="T36" fmla="*/ 124376 w 218667"/>
                <a:gd name="T37" fmla="*/ 152400 h 391192"/>
                <a:gd name="T38" fmla="*/ 67226 w 218667"/>
                <a:gd name="T39" fmla="*/ 190500 h 391192"/>
                <a:gd name="T40" fmla="*/ 29126 w 218667"/>
                <a:gd name="T41" fmla="*/ 214312 h 391192"/>
                <a:gd name="T42" fmla="*/ 5314 w 218667"/>
                <a:gd name="T43" fmla="*/ 242887 h 391192"/>
                <a:gd name="T44" fmla="*/ 114851 w 218667"/>
                <a:gd name="T45" fmla="*/ 195262 h 391192"/>
                <a:gd name="T46" fmla="*/ 95801 w 218667"/>
                <a:gd name="T47" fmla="*/ 161925 h 391192"/>
                <a:gd name="T48" fmla="*/ 114851 w 218667"/>
                <a:gd name="T49" fmla="*/ 176212 h 391192"/>
                <a:gd name="T50" fmla="*/ 119614 w 218667"/>
                <a:gd name="T51" fmla="*/ 185737 h 391192"/>
                <a:gd name="T52" fmla="*/ 148189 w 218667"/>
                <a:gd name="T53" fmla="*/ 190500 h 391192"/>
                <a:gd name="T54" fmla="*/ 95801 w 218667"/>
                <a:gd name="T55" fmla="*/ 185737 h 391192"/>
                <a:gd name="T56" fmla="*/ 152951 w 218667"/>
                <a:gd name="T57" fmla="*/ 233362 h 391192"/>
                <a:gd name="T58" fmla="*/ 143426 w 218667"/>
                <a:gd name="T59" fmla="*/ 214312 h 391192"/>
                <a:gd name="T60" fmla="*/ 172001 w 218667"/>
                <a:gd name="T61" fmla="*/ 214312 h 391192"/>
                <a:gd name="T62" fmla="*/ 152951 w 218667"/>
                <a:gd name="T63" fmla="*/ 223837 h 391192"/>
                <a:gd name="T64" fmla="*/ 114851 w 218667"/>
                <a:gd name="T65" fmla="*/ 276225 h 391192"/>
                <a:gd name="T66" fmla="*/ 129139 w 218667"/>
                <a:gd name="T67" fmla="*/ 280987 h 391192"/>
                <a:gd name="T68" fmla="*/ 138664 w 218667"/>
                <a:gd name="T69" fmla="*/ 314325 h 391192"/>
                <a:gd name="T70" fmla="*/ 119614 w 218667"/>
                <a:gd name="T71" fmla="*/ 300037 h 391192"/>
                <a:gd name="T72" fmla="*/ 172001 w 218667"/>
                <a:gd name="T73" fmla="*/ 328612 h 391192"/>
                <a:gd name="T74" fmla="*/ 138664 w 218667"/>
                <a:gd name="T75" fmla="*/ 276225 h 391192"/>
                <a:gd name="T76" fmla="*/ 86276 w 218667"/>
                <a:gd name="T77" fmla="*/ 290512 h 391192"/>
                <a:gd name="T78" fmla="*/ 81514 w 218667"/>
                <a:gd name="T79" fmla="*/ 300037 h 391192"/>
                <a:gd name="T80" fmla="*/ 110089 w 218667"/>
                <a:gd name="T81" fmla="*/ 276225 h 391192"/>
                <a:gd name="T82" fmla="*/ 76751 w 218667"/>
                <a:gd name="T83" fmla="*/ 276225 h 391192"/>
                <a:gd name="T84" fmla="*/ 71989 w 218667"/>
                <a:gd name="T85" fmla="*/ 276225 h 391192"/>
                <a:gd name="T86" fmla="*/ 105326 w 218667"/>
                <a:gd name="T87" fmla="*/ 233362 h 391192"/>
                <a:gd name="T88" fmla="*/ 33889 w 218667"/>
                <a:gd name="T89" fmla="*/ 152400 h 391192"/>
                <a:gd name="T90" fmla="*/ 114851 w 218667"/>
                <a:gd name="T91" fmla="*/ 200025 h 391192"/>
                <a:gd name="T92" fmla="*/ 110089 w 218667"/>
                <a:gd name="T93" fmla="*/ 176212 h 391192"/>
                <a:gd name="T94" fmla="*/ 95801 w 218667"/>
                <a:gd name="T95" fmla="*/ 314325 h 391192"/>
                <a:gd name="T96" fmla="*/ 95801 w 218667"/>
                <a:gd name="T97" fmla="*/ 319087 h 391192"/>
                <a:gd name="T98" fmla="*/ 67226 w 218667"/>
                <a:gd name="T99" fmla="*/ 357187 h 391192"/>
                <a:gd name="T100" fmla="*/ 110089 w 218667"/>
                <a:gd name="T101" fmla="*/ 361950 h 391192"/>
                <a:gd name="T102" fmla="*/ 157714 w 218667"/>
                <a:gd name="T103" fmla="*/ 385762 h 391192"/>
                <a:gd name="T104" fmla="*/ 172001 w 218667"/>
                <a:gd name="T105" fmla="*/ 347662 h 391192"/>
                <a:gd name="T106" fmla="*/ 110089 w 218667"/>
                <a:gd name="T107" fmla="*/ 309562 h 3911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8667"/>
                <a:gd name="T163" fmla="*/ 0 h 391192"/>
                <a:gd name="T164" fmla="*/ 218667 w 218667"/>
                <a:gd name="T165" fmla="*/ 391192 h 3911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8667" h="391192">
                  <a:moveTo>
                    <a:pt x="129139" y="52387"/>
                  </a:moveTo>
                  <a:cubicBezTo>
                    <a:pt x="101815" y="79711"/>
                    <a:pt x="117034" y="59209"/>
                    <a:pt x="138664" y="61912"/>
                  </a:cubicBezTo>
                  <a:cubicBezTo>
                    <a:pt x="144343" y="62622"/>
                    <a:pt x="148189" y="68262"/>
                    <a:pt x="152951" y="71437"/>
                  </a:cubicBezTo>
                  <a:cubicBezTo>
                    <a:pt x="151364" y="76200"/>
                    <a:pt x="150434" y="81235"/>
                    <a:pt x="148189" y="85725"/>
                  </a:cubicBezTo>
                  <a:cubicBezTo>
                    <a:pt x="129724" y="122656"/>
                    <a:pt x="142253" y="89245"/>
                    <a:pt x="143426" y="85725"/>
                  </a:cubicBezTo>
                  <a:cubicBezTo>
                    <a:pt x="141839" y="80962"/>
                    <a:pt x="142749" y="74355"/>
                    <a:pt x="138664" y="71437"/>
                  </a:cubicBezTo>
                  <a:cubicBezTo>
                    <a:pt x="130494" y="65601"/>
                    <a:pt x="112524" y="71652"/>
                    <a:pt x="110089" y="61912"/>
                  </a:cubicBezTo>
                  <a:cubicBezTo>
                    <a:pt x="108015" y="53619"/>
                    <a:pt x="126428" y="56539"/>
                    <a:pt x="133901" y="52387"/>
                  </a:cubicBezTo>
                  <a:cubicBezTo>
                    <a:pt x="140840" y="48532"/>
                    <a:pt x="156500" y="45200"/>
                    <a:pt x="152951" y="38100"/>
                  </a:cubicBezTo>
                  <a:cubicBezTo>
                    <a:pt x="149331" y="30860"/>
                    <a:pt x="137076" y="41275"/>
                    <a:pt x="129139" y="42862"/>
                  </a:cubicBezTo>
                  <a:cubicBezTo>
                    <a:pt x="130726" y="34925"/>
                    <a:pt x="139625" y="13326"/>
                    <a:pt x="133901" y="19050"/>
                  </a:cubicBezTo>
                  <a:cubicBezTo>
                    <a:pt x="126801" y="26150"/>
                    <a:pt x="124376" y="47625"/>
                    <a:pt x="124376" y="47625"/>
                  </a:cubicBezTo>
                  <a:cubicBezTo>
                    <a:pt x="125964" y="52387"/>
                    <a:pt x="131003" y="57251"/>
                    <a:pt x="129139" y="61912"/>
                  </a:cubicBezTo>
                  <a:cubicBezTo>
                    <a:pt x="122622" y="78205"/>
                    <a:pt x="98942" y="66133"/>
                    <a:pt x="129139" y="76200"/>
                  </a:cubicBezTo>
                  <a:cubicBezTo>
                    <a:pt x="125964" y="80962"/>
                    <a:pt x="124376" y="87312"/>
                    <a:pt x="119614" y="90487"/>
                  </a:cubicBezTo>
                  <a:cubicBezTo>
                    <a:pt x="114168" y="94118"/>
                    <a:pt x="106693" y="92952"/>
                    <a:pt x="100564" y="95250"/>
                  </a:cubicBezTo>
                  <a:cubicBezTo>
                    <a:pt x="93917" y="97743"/>
                    <a:pt x="87864" y="101600"/>
                    <a:pt x="81514" y="104775"/>
                  </a:cubicBezTo>
                  <a:cubicBezTo>
                    <a:pt x="84689" y="100012"/>
                    <a:pt x="95086" y="94534"/>
                    <a:pt x="91039" y="90487"/>
                  </a:cubicBezTo>
                  <a:cubicBezTo>
                    <a:pt x="86992" y="86440"/>
                    <a:pt x="81409" y="96685"/>
                    <a:pt x="76751" y="100012"/>
                  </a:cubicBezTo>
                  <a:cubicBezTo>
                    <a:pt x="70292" y="104626"/>
                    <a:pt x="50331" y="111352"/>
                    <a:pt x="57701" y="114300"/>
                  </a:cubicBezTo>
                  <a:cubicBezTo>
                    <a:pt x="71048" y="119639"/>
                    <a:pt x="86276" y="111125"/>
                    <a:pt x="100564" y="109537"/>
                  </a:cubicBezTo>
                  <a:cubicBezTo>
                    <a:pt x="105326" y="111125"/>
                    <a:pt x="111301" y="110750"/>
                    <a:pt x="114851" y="114300"/>
                  </a:cubicBezTo>
                  <a:cubicBezTo>
                    <a:pt x="118401" y="117850"/>
                    <a:pt x="116829" y="124410"/>
                    <a:pt x="119614" y="128587"/>
                  </a:cubicBezTo>
                  <a:cubicBezTo>
                    <a:pt x="123350" y="134191"/>
                    <a:pt x="129139" y="138112"/>
                    <a:pt x="133901" y="142875"/>
                  </a:cubicBezTo>
                  <a:cubicBezTo>
                    <a:pt x="138664" y="139700"/>
                    <a:pt x="146063" y="138665"/>
                    <a:pt x="148189" y="133350"/>
                  </a:cubicBezTo>
                  <a:cubicBezTo>
                    <a:pt x="155021" y="116269"/>
                    <a:pt x="120739" y="113390"/>
                    <a:pt x="162476" y="123825"/>
                  </a:cubicBezTo>
                  <a:cubicBezTo>
                    <a:pt x="162476" y="123825"/>
                    <a:pt x="200577" y="142875"/>
                    <a:pt x="162476" y="142875"/>
                  </a:cubicBezTo>
                  <a:cubicBezTo>
                    <a:pt x="155376" y="142875"/>
                    <a:pt x="149776" y="136525"/>
                    <a:pt x="143426" y="133350"/>
                  </a:cubicBezTo>
                  <a:cubicBezTo>
                    <a:pt x="129184" y="111986"/>
                    <a:pt x="119617" y="104775"/>
                    <a:pt x="176764" y="128587"/>
                  </a:cubicBezTo>
                  <a:cubicBezTo>
                    <a:pt x="182981" y="131178"/>
                    <a:pt x="184316" y="142875"/>
                    <a:pt x="191051" y="142875"/>
                  </a:cubicBezTo>
                  <a:cubicBezTo>
                    <a:pt x="196775" y="142875"/>
                    <a:pt x="184366" y="133557"/>
                    <a:pt x="181526" y="128587"/>
                  </a:cubicBezTo>
                  <a:cubicBezTo>
                    <a:pt x="161593" y="93704"/>
                    <a:pt x="184235" y="122113"/>
                    <a:pt x="157714" y="100012"/>
                  </a:cubicBezTo>
                  <a:cubicBezTo>
                    <a:pt x="152540" y="95700"/>
                    <a:pt x="137037" y="83595"/>
                    <a:pt x="143426" y="85725"/>
                  </a:cubicBezTo>
                  <a:cubicBezTo>
                    <a:pt x="154286" y="89346"/>
                    <a:pt x="172001" y="104775"/>
                    <a:pt x="172001" y="104775"/>
                  </a:cubicBezTo>
                  <a:cubicBezTo>
                    <a:pt x="170414" y="96837"/>
                    <a:pt x="169369" y="88772"/>
                    <a:pt x="167239" y="80962"/>
                  </a:cubicBezTo>
                  <a:cubicBezTo>
                    <a:pt x="164597" y="71276"/>
                    <a:pt x="157714" y="52387"/>
                    <a:pt x="157714" y="52387"/>
                  </a:cubicBezTo>
                  <a:cubicBezTo>
                    <a:pt x="157714" y="52387"/>
                    <a:pt x="164064" y="20637"/>
                    <a:pt x="176764" y="33337"/>
                  </a:cubicBezTo>
                  <a:cubicBezTo>
                    <a:pt x="180314" y="36887"/>
                    <a:pt x="173589" y="42862"/>
                    <a:pt x="172001" y="47625"/>
                  </a:cubicBezTo>
                  <a:cubicBezTo>
                    <a:pt x="173589" y="52387"/>
                    <a:pt x="171744" y="61912"/>
                    <a:pt x="176764" y="61912"/>
                  </a:cubicBezTo>
                  <a:cubicBezTo>
                    <a:pt x="181784" y="61912"/>
                    <a:pt x="176764" y="49212"/>
                    <a:pt x="181526" y="47625"/>
                  </a:cubicBezTo>
                  <a:cubicBezTo>
                    <a:pt x="189205" y="45065"/>
                    <a:pt x="213434" y="52387"/>
                    <a:pt x="205339" y="52387"/>
                  </a:cubicBezTo>
                  <a:cubicBezTo>
                    <a:pt x="194114" y="52387"/>
                    <a:pt x="183114" y="49212"/>
                    <a:pt x="172001" y="47625"/>
                  </a:cubicBezTo>
                  <a:cubicBezTo>
                    <a:pt x="167239" y="46037"/>
                    <a:pt x="154164" y="46412"/>
                    <a:pt x="157714" y="42862"/>
                  </a:cubicBezTo>
                  <a:cubicBezTo>
                    <a:pt x="168297" y="32279"/>
                    <a:pt x="210630" y="43921"/>
                    <a:pt x="157714" y="33337"/>
                  </a:cubicBezTo>
                  <a:cubicBezTo>
                    <a:pt x="151364" y="34925"/>
                    <a:pt x="144958" y="36302"/>
                    <a:pt x="138664" y="38100"/>
                  </a:cubicBezTo>
                  <a:cubicBezTo>
                    <a:pt x="133837" y="39479"/>
                    <a:pt x="119613" y="41274"/>
                    <a:pt x="124376" y="42862"/>
                  </a:cubicBezTo>
                  <a:cubicBezTo>
                    <a:pt x="138014" y="47408"/>
                    <a:pt x="152951" y="46037"/>
                    <a:pt x="167239" y="47625"/>
                  </a:cubicBezTo>
                  <a:cubicBezTo>
                    <a:pt x="172001" y="49212"/>
                    <a:pt x="181526" y="57407"/>
                    <a:pt x="181526" y="52387"/>
                  </a:cubicBezTo>
                  <a:cubicBezTo>
                    <a:pt x="181526" y="40496"/>
                    <a:pt x="160332" y="35798"/>
                    <a:pt x="152951" y="33337"/>
                  </a:cubicBezTo>
                  <a:cubicBezTo>
                    <a:pt x="151364" y="28575"/>
                    <a:pt x="147364" y="24002"/>
                    <a:pt x="148189" y="19050"/>
                  </a:cubicBezTo>
                  <a:cubicBezTo>
                    <a:pt x="150724" y="3843"/>
                    <a:pt x="160856" y="3715"/>
                    <a:pt x="172001" y="0"/>
                  </a:cubicBezTo>
                  <a:cubicBezTo>
                    <a:pt x="169082" y="7297"/>
                    <a:pt x="160205" y="28138"/>
                    <a:pt x="157714" y="38100"/>
                  </a:cubicBezTo>
                  <a:cubicBezTo>
                    <a:pt x="155751" y="45953"/>
                    <a:pt x="154914" y="54059"/>
                    <a:pt x="152951" y="61912"/>
                  </a:cubicBezTo>
                  <a:cubicBezTo>
                    <a:pt x="148482" y="79787"/>
                    <a:pt x="146845" y="76163"/>
                    <a:pt x="138664" y="95250"/>
                  </a:cubicBezTo>
                  <a:cubicBezTo>
                    <a:pt x="126833" y="122853"/>
                    <a:pt x="142680" y="96368"/>
                    <a:pt x="124376" y="123825"/>
                  </a:cubicBezTo>
                  <a:cubicBezTo>
                    <a:pt x="125964" y="128587"/>
                    <a:pt x="129139" y="133092"/>
                    <a:pt x="129139" y="138112"/>
                  </a:cubicBezTo>
                  <a:cubicBezTo>
                    <a:pt x="129139" y="143132"/>
                    <a:pt x="126621" y="147910"/>
                    <a:pt x="124376" y="152400"/>
                  </a:cubicBezTo>
                  <a:cubicBezTo>
                    <a:pt x="121816" y="157519"/>
                    <a:pt x="118898" y="162640"/>
                    <a:pt x="114851" y="166687"/>
                  </a:cubicBezTo>
                  <a:cubicBezTo>
                    <a:pt x="110804" y="170734"/>
                    <a:pt x="105534" y="173372"/>
                    <a:pt x="100564" y="176212"/>
                  </a:cubicBezTo>
                  <a:cubicBezTo>
                    <a:pt x="84087" y="185628"/>
                    <a:pt x="83254" y="185157"/>
                    <a:pt x="67226" y="190500"/>
                  </a:cubicBezTo>
                  <a:cubicBezTo>
                    <a:pt x="68814" y="195262"/>
                    <a:pt x="75539" y="201237"/>
                    <a:pt x="71989" y="204787"/>
                  </a:cubicBezTo>
                  <a:cubicBezTo>
                    <a:pt x="66265" y="210511"/>
                    <a:pt x="56078" y="207794"/>
                    <a:pt x="48176" y="209550"/>
                  </a:cubicBezTo>
                  <a:cubicBezTo>
                    <a:pt x="41786" y="210970"/>
                    <a:pt x="35476" y="212725"/>
                    <a:pt x="29126" y="214312"/>
                  </a:cubicBezTo>
                  <a:cubicBezTo>
                    <a:pt x="33889" y="215900"/>
                    <a:pt x="45659" y="214585"/>
                    <a:pt x="43414" y="219075"/>
                  </a:cubicBezTo>
                  <a:cubicBezTo>
                    <a:pt x="39274" y="227354"/>
                    <a:pt x="27451" y="228456"/>
                    <a:pt x="19601" y="233362"/>
                  </a:cubicBezTo>
                  <a:cubicBezTo>
                    <a:pt x="14747" y="236395"/>
                    <a:pt x="0" y="245013"/>
                    <a:pt x="5314" y="242887"/>
                  </a:cubicBezTo>
                  <a:cubicBezTo>
                    <a:pt x="78570" y="213585"/>
                    <a:pt x="16131" y="230657"/>
                    <a:pt x="62464" y="219075"/>
                  </a:cubicBezTo>
                  <a:cubicBezTo>
                    <a:pt x="82194" y="205921"/>
                    <a:pt x="73931" y="210013"/>
                    <a:pt x="100564" y="200025"/>
                  </a:cubicBezTo>
                  <a:cubicBezTo>
                    <a:pt x="105264" y="198262"/>
                    <a:pt x="119871" y="195262"/>
                    <a:pt x="114851" y="195262"/>
                  </a:cubicBezTo>
                  <a:cubicBezTo>
                    <a:pt x="95735" y="195262"/>
                    <a:pt x="76751" y="198437"/>
                    <a:pt x="57701" y="200025"/>
                  </a:cubicBezTo>
                  <a:cubicBezTo>
                    <a:pt x="65639" y="190500"/>
                    <a:pt x="72747" y="180217"/>
                    <a:pt x="81514" y="171450"/>
                  </a:cubicBezTo>
                  <a:cubicBezTo>
                    <a:pt x="85561" y="167403"/>
                    <a:pt x="90947" y="164959"/>
                    <a:pt x="95801" y="161925"/>
                  </a:cubicBezTo>
                  <a:cubicBezTo>
                    <a:pt x="103651" y="157019"/>
                    <a:pt x="111676" y="152400"/>
                    <a:pt x="119614" y="147637"/>
                  </a:cubicBezTo>
                  <a:cubicBezTo>
                    <a:pt x="118026" y="152400"/>
                    <a:pt x="112606" y="157435"/>
                    <a:pt x="114851" y="161925"/>
                  </a:cubicBezTo>
                  <a:cubicBezTo>
                    <a:pt x="122245" y="176713"/>
                    <a:pt x="147368" y="154535"/>
                    <a:pt x="114851" y="176212"/>
                  </a:cubicBezTo>
                  <a:cubicBezTo>
                    <a:pt x="130870" y="216260"/>
                    <a:pt x="113526" y="188194"/>
                    <a:pt x="143426" y="209550"/>
                  </a:cubicBezTo>
                  <a:cubicBezTo>
                    <a:pt x="148907" y="213465"/>
                    <a:pt x="160726" y="229861"/>
                    <a:pt x="157714" y="223837"/>
                  </a:cubicBezTo>
                  <a:cubicBezTo>
                    <a:pt x="148680" y="205767"/>
                    <a:pt x="135102" y="196800"/>
                    <a:pt x="119614" y="185737"/>
                  </a:cubicBezTo>
                  <a:cubicBezTo>
                    <a:pt x="114956" y="182410"/>
                    <a:pt x="99896" y="178022"/>
                    <a:pt x="105326" y="176212"/>
                  </a:cubicBezTo>
                  <a:cubicBezTo>
                    <a:pt x="114487" y="173159"/>
                    <a:pt x="124376" y="179387"/>
                    <a:pt x="133901" y="180975"/>
                  </a:cubicBezTo>
                  <a:cubicBezTo>
                    <a:pt x="138664" y="184150"/>
                    <a:pt x="148189" y="196224"/>
                    <a:pt x="148189" y="190500"/>
                  </a:cubicBezTo>
                  <a:cubicBezTo>
                    <a:pt x="148189" y="178686"/>
                    <a:pt x="127726" y="167333"/>
                    <a:pt x="119614" y="161925"/>
                  </a:cubicBezTo>
                  <a:cubicBezTo>
                    <a:pt x="116439" y="166687"/>
                    <a:pt x="114136" y="172165"/>
                    <a:pt x="110089" y="176212"/>
                  </a:cubicBezTo>
                  <a:cubicBezTo>
                    <a:pt x="106041" y="180259"/>
                    <a:pt x="96924" y="180124"/>
                    <a:pt x="95801" y="185737"/>
                  </a:cubicBezTo>
                  <a:cubicBezTo>
                    <a:pt x="93291" y="198287"/>
                    <a:pt x="98976" y="211137"/>
                    <a:pt x="100564" y="223837"/>
                  </a:cubicBezTo>
                  <a:cubicBezTo>
                    <a:pt x="116439" y="222250"/>
                    <a:pt x="132492" y="216221"/>
                    <a:pt x="148189" y="219075"/>
                  </a:cubicBezTo>
                  <a:cubicBezTo>
                    <a:pt x="153128" y="219973"/>
                    <a:pt x="149401" y="229812"/>
                    <a:pt x="152951" y="233362"/>
                  </a:cubicBezTo>
                  <a:cubicBezTo>
                    <a:pt x="167326" y="247737"/>
                    <a:pt x="183660" y="260185"/>
                    <a:pt x="200576" y="271462"/>
                  </a:cubicBezTo>
                  <a:cubicBezTo>
                    <a:pt x="205339" y="274637"/>
                    <a:pt x="218667" y="285265"/>
                    <a:pt x="214864" y="280987"/>
                  </a:cubicBezTo>
                  <a:cubicBezTo>
                    <a:pt x="185018" y="247411"/>
                    <a:pt x="173183" y="235568"/>
                    <a:pt x="143426" y="214312"/>
                  </a:cubicBezTo>
                  <a:cubicBezTo>
                    <a:pt x="138769" y="210985"/>
                    <a:pt x="133901" y="207962"/>
                    <a:pt x="129139" y="204787"/>
                  </a:cubicBezTo>
                  <a:cubicBezTo>
                    <a:pt x="133901" y="201612"/>
                    <a:pt x="137839" y="194020"/>
                    <a:pt x="143426" y="195262"/>
                  </a:cubicBezTo>
                  <a:cubicBezTo>
                    <a:pt x="154601" y="197745"/>
                    <a:pt x="162185" y="208422"/>
                    <a:pt x="172001" y="214312"/>
                  </a:cubicBezTo>
                  <a:cubicBezTo>
                    <a:pt x="178089" y="217965"/>
                    <a:pt x="198151" y="223837"/>
                    <a:pt x="191051" y="223837"/>
                  </a:cubicBezTo>
                  <a:cubicBezTo>
                    <a:pt x="182502" y="223837"/>
                    <a:pt x="175176" y="217487"/>
                    <a:pt x="167239" y="214312"/>
                  </a:cubicBezTo>
                  <a:cubicBezTo>
                    <a:pt x="162476" y="217487"/>
                    <a:pt x="158310" y="221827"/>
                    <a:pt x="152951" y="223837"/>
                  </a:cubicBezTo>
                  <a:cubicBezTo>
                    <a:pt x="145372" y="226679"/>
                    <a:pt x="135874" y="224110"/>
                    <a:pt x="129139" y="228600"/>
                  </a:cubicBezTo>
                  <a:cubicBezTo>
                    <a:pt x="124962" y="231385"/>
                    <a:pt x="125819" y="238079"/>
                    <a:pt x="124376" y="242887"/>
                  </a:cubicBezTo>
                  <a:cubicBezTo>
                    <a:pt x="121055" y="253957"/>
                    <a:pt x="118026" y="265112"/>
                    <a:pt x="114851" y="276225"/>
                  </a:cubicBezTo>
                  <a:cubicBezTo>
                    <a:pt x="111676" y="271462"/>
                    <a:pt x="107886" y="267057"/>
                    <a:pt x="105326" y="261937"/>
                  </a:cubicBezTo>
                  <a:cubicBezTo>
                    <a:pt x="103081" y="257447"/>
                    <a:pt x="95802" y="246062"/>
                    <a:pt x="100564" y="247650"/>
                  </a:cubicBezTo>
                  <a:cubicBezTo>
                    <a:pt x="110462" y="250950"/>
                    <a:pt x="123045" y="271846"/>
                    <a:pt x="129139" y="280987"/>
                  </a:cubicBezTo>
                  <a:cubicBezTo>
                    <a:pt x="124376" y="282575"/>
                    <a:pt x="116069" y="280880"/>
                    <a:pt x="114851" y="285750"/>
                  </a:cubicBezTo>
                  <a:cubicBezTo>
                    <a:pt x="113463" y="291303"/>
                    <a:pt x="120712" y="295640"/>
                    <a:pt x="124376" y="300037"/>
                  </a:cubicBezTo>
                  <a:cubicBezTo>
                    <a:pt x="128688" y="305211"/>
                    <a:pt x="138664" y="321060"/>
                    <a:pt x="138664" y="314325"/>
                  </a:cubicBezTo>
                  <a:cubicBezTo>
                    <a:pt x="138664" y="306387"/>
                    <a:pt x="128990" y="301734"/>
                    <a:pt x="124376" y="295275"/>
                  </a:cubicBezTo>
                  <a:cubicBezTo>
                    <a:pt x="121049" y="290617"/>
                    <a:pt x="118026" y="285750"/>
                    <a:pt x="114851" y="280987"/>
                  </a:cubicBezTo>
                  <a:cubicBezTo>
                    <a:pt x="116439" y="287337"/>
                    <a:pt x="114986" y="295409"/>
                    <a:pt x="119614" y="300037"/>
                  </a:cubicBezTo>
                  <a:cubicBezTo>
                    <a:pt x="124242" y="304665"/>
                    <a:pt x="132810" y="301873"/>
                    <a:pt x="138664" y="304800"/>
                  </a:cubicBezTo>
                  <a:cubicBezTo>
                    <a:pt x="145763" y="308350"/>
                    <a:pt x="151255" y="314473"/>
                    <a:pt x="157714" y="319087"/>
                  </a:cubicBezTo>
                  <a:cubicBezTo>
                    <a:pt x="162372" y="322414"/>
                    <a:pt x="167239" y="325437"/>
                    <a:pt x="172001" y="328612"/>
                  </a:cubicBezTo>
                  <a:cubicBezTo>
                    <a:pt x="168826" y="323850"/>
                    <a:pt x="165036" y="319444"/>
                    <a:pt x="162476" y="314325"/>
                  </a:cubicBezTo>
                  <a:cubicBezTo>
                    <a:pt x="158653" y="306678"/>
                    <a:pt x="157482" y="297762"/>
                    <a:pt x="152951" y="290512"/>
                  </a:cubicBezTo>
                  <a:cubicBezTo>
                    <a:pt x="149382" y="284801"/>
                    <a:pt x="142799" y="281541"/>
                    <a:pt x="138664" y="276225"/>
                  </a:cubicBezTo>
                  <a:cubicBezTo>
                    <a:pt x="108746" y="237759"/>
                    <a:pt x="113936" y="243864"/>
                    <a:pt x="133901" y="257175"/>
                  </a:cubicBezTo>
                  <a:cubicBezTo>
                    <a:pt x="122642" y="268434"/>
                    <a:pt x="114818" y="277605"/>
                    <a:pt x="100564" y="285750"/>
                  </a:cubicBezTo>
                  <a:cubicBezTo>
                    <a:pt x="96205" y="288241"/>
                    <a:pt x="91039" y="288925"/>
                    <a:pt x="86276" y="290512"/>
                  </a:cubicBezTo>
                  <a:cubicBezTo>
                    <a:pt x="94214" y="292100"/>
                    <a:pt x="101994" y="295275"/>
                    <a:pt x="110089" y="295275"/>
                  </a:cubicBezTo>
                  <a:cubicBezTo>
                    <a:pt x="115109" y="295275"/>
                    <a:pt x="129396" y="290512"/>
                    <a:pt x="124376" y="290512"/>
                  </a:cubicBezTo>
                  <a:cubicBezTo>
                    <a:pt x="102895" y="290512"/>
                    <a:pt x="98700" y="295127"/>
                    <a:pt x="81514" y="300037"/>
                  </a:cubicBezTo>
                  <a:cubicBezTo>
                    <a:pt x="75220" y="301835"/>
                    <a:pt x="55919" y="304800"/>
                    <a:pt x="62464" y="304800"/>
                  </a:cubicBezTo>
                  <a:cubicBezTo>
                    <a:pt x="73004" y="304800"/>
                    <a:pt x="113623" y="292224"/>
                    <a:pt x="119614" y="290512"/>
                  </a:cubicBezTo>
                  <a:cubicBezTo>
                    <a:pt x="116439" y="285750"/>
                    <a:pt x="114486" y="279889"/>
                    <a:pt x="110089" y="276225"/>
                  </a:cubicBezTo>
                  <a:cubicBezTo>
                    <a:pt x="93274" y="262213"/>
                    <a:pt x="79549" y="270531"/>
                    <a:pt x="105326" y="261937"/>
                  </a:cubicBezTo>
                  <a:cubicBezTo>
                    <a:pt x="99875" y="266026"/>
                    <a:pt x="68589" y="290512"/>
                    <a:pt x="62464" y="290512"/>
                  </a:cubicBezTo>
                  <a:cubicBezTo>
                    <a:pt x="55729" y="290512"/>
                    <a:pt x="71271" y="280140"/>
                    <a:pt x="76751" y="276225"/>
                  </a:cubicBezTo>
                  <a:cubicBezTo>
                    <a:pt x="82528" y="272099"/>
                    <a:pt x="89276" y="269497"/>
                    <a:pt x="95801" y="266700"/>
                  </a:cubicBezTo>
                  <a:cubicBezTo>
                    <a:pt x="100415" y="264722"/>
                    <a:pt x="114579" y="259692"/>
                    <a:pt x="110089" y="261937"/>
                  </a:cubicBezTo>
                  <a:cubicBezTo>
                    <a:pt x="98702" y="267630"/>
                    <a:pt x="84353" y="272103"/>
                    <a:pt x="71989" y="276225"/>
                  </a:cubicBezTo>
                  <a:cubicBezTo>
                    <a:pt x="75164" y="271462"/>
                    <a:pt x="77467" y="265985"/>
                    <a:pt x="81514" y="261937"/>
                  </a:cubicBezTo>
                  <a:cubicBezTo>
                    <a:pt x="105086" y="238364"/>
                    <a:pt x="117024" y="246786"/>
                    <a:pt x="91039" y="238125"/>
                  </a:cubicBezTo>
                  <a:cubicBezTo>
                    <a:pt x="95801" y="236537"/>
                    <a:pt x="103081" y="237852"/>
                    <a:pt x="105326" y="233362"/>
                  </a:cubicBezTo>
                  <a:cubicBezTo>
                    <a:pt x="107571" y="228872"/>
                    <a:pt x="100564" y="224095"/>
                    <a:pt x="100564" y="219075"/>
                  </a:cubicBezTo>
                  <a:cubicBezTo>
                    <a:pt x="100564" y="204699"/>
                    <a:pt x="103739" y="190500"/>
                    <a:pt x="105326" y="176212"/>
                  </a:cubicBezTo>
                  <a:cubicBezTo>
                    <a:pt x="95544" y="137081"/>
                    <a:pt x="105786" y="152400"/>
                    <a:pt x="33889" y="152400"/>
                  </a:cubicBezTo>
                  <a:cubicBezTo>
                    <a:pt x="28869" y="152400"/>
                    <a:pt x="48176" y="157162"/>
                    <a:pt x="48176" y="157162"/>
                  </a:cubicBezTo>
                  <a:cubicBezTo>
                    <a:pt x="61165" y="170151"/>
                    <a:pt x="65221" y="175554"/>
                    <a:pt x="81514" y="185737"/>
                  </a:cubicBezTo>
                  <a:cubicBezTo>
                    <a:pt x="94964" y="194143"/>
                    <a:pt x="100963" y="195395"/>
                    <a:pt x="114851" y="200025"/>
                  </a:cubicBezTo>
                  <a:cubicBezTo>
                    <a:pt x="113264" y="188912"/>
                    <a:pt x="107366" y="177577"/>
                    <a:pt x="110089" y="166687"/>
                  </a:cubicBezTo>
                  <a:cubicBezTo>
                    <a:pt x="111307" y="161817"/>
                    <a:pt x="124376" y="156905"/>
                    <a:pt x="124376" y="161925"/>
                  </a:cubicBezTo>
                  <a:cubicBezTo>
                    <a:pt x="124376" y="168660"/>
                    <a:pt x="114004" y="170732"/>
                    <a:pt x="110089" y="176212"/>
                  </a:cubicBezTo>
                  <a:cubicBezTo>
                    <a:pt x="105963" y="181989"/>
                    <a:pt x="103739" y="188912"/>
                    <a:pt x="100564" y="195262"/>
                  </a:cubicBezTo>
                  <a:cubicBezTo>
                    <a:pt x="129543" y="224243"/>
                    <a:pt x="128637" y="215818"/>
                    <a:pt x="105326" y="285750"/>
                  </a:cubicBezTo>
                  <a:lnTo>
                    <a:pt x="95801" y="314325"/>
                  </a:lnTo>
                  <a:cubicBezTo>
                    <a:pt x="95665" y="315140"/>
                    <a:pt x="95417" y="364140"/>
                    <a:pt x="71989" y="352425"/>
                  </a:cubicBezTo>
                  <a:cubicBezTo>
                    <a:pt x="66869" y="349865"/>
                    <a:pt x="78187" y="342795"/>
                    <a:pt x="81514" y="338137"/>
                  </a:cubicBezTo>
                  <a:cubicBezTo>
                    <a:pt x="86127" y="331678"/>
                    <a:pt x="91039" y="325437"/>
                    <a:pt x="95801" y="319087"/>
                  </a:cubicBezTo>
                  <a:cubicBezTo>
                    <a:pt x="94214" y="327025"/>
                    <a:pt x="94970" y="335824"/>
                    <a:pt x="91039" y="342900"/>
                  </a:cubicBezTo>
                  <a:cubicBezTo>
                    <a:pt x="79582" y="363523"/>
                    <a:pt x="71794" y="361999"/>
                    <a:pt x="52939" y="366712"/>
                  </a:cubicBezTo>
                  <a:cubicBezTo>
                    <a:pt x="57701" y="363537"/>
                    <a:pt x="61996" y="359512"/>
                    <a:pt x="67226" y="357187"/>
                  </a:cubicBezTo>
                  <a:cubicBezTo>
                    <a:pt x="118237" y="334515"/>
                    <a:pt x="77752" y="359694"/>
                    <a:pt x="110089" y="338137"/>
                  </a:cubicBezTo>
                  <a:cubicBezTo>
                    <a:pt x="141261" y="348529"/>
                    <a:pt x="110666" y="334096"/>
                    <a:pt x="129139" y="357187"/>
                  </a:cubicBezTo>
                  <a:cubicBezTo>
                    <a:pt x="140318" y="371161"/>
                    <a:pt x="173504" y="371008"/>
                    <a:pt x="110089" y="361950"/>
                  </a:cubicBezTo>
                  <a:cubicBezTo>
                    <a:pt x="116439" y="365125"/>
                    <a:pt x="122613" y="368678"/>
                    <a:pt x="129139" y="371475"/>
                  </a:cubicBezTo>
                  <a:cubicBezTo>
                    <a:pt x="133753" y="373452"/>
                    <a:pt x="138936" y="373992"/>
                    <a:pt x="143426" y="376237"/>
                  </a:cubicBezTo>
                  <a:cubicBezTo>
                    <a:pt x="148546" y="378797"/>
                    <a:pt x="159524" y="391192"/>
                    <a:pt x="157714" y="385762"/>
                  </a:cubicBezTo>
                  <a:cubicBezTo>
                    <a:pt x="155735" y="379824"/>
                    <a:pt x="131752" y="353809"/>
                    <a:pt x="124376" y="347662"/>
                  </a:cubicBezTo>
                  <a:cubicBezTo>
                    <a:pt x="119979" y="343998"/>
                    <a:pt x="104365" y="338137"/>
                    <a:pt x="110089" y="338137"/>
                  </a:cubicBezTo>
                  <a:cubicBezTo>
                    <a:pt x="130969" y="338137"/>
                    <a:pt x="151364" y="344487"/>
                    <a:pt x="172001" y="347662"/>
                  </a:cubicBezTo>
                  <a:cubicBezTo>
                    <a:pt x="176764" y="350837"/>
                    <a:pt x="192013" y="357187"/>
                    <a:pt x="186289" y="357187"/>
                  </a:cubicBezTo>
                  <a:cubicBezTo>
                    <a:pt x="176249" y="357187"/>
                    <a:pt x="166228" y="352983"/>
                    <a:pt x="157714" y="347662"/>
                  </a:cubicBezTo>
                  <a:cubicBezTo>
                    <a:pt x="140474" y="336887"/>
                    <a:pt x="127005" y="320839"/>
                    <a:pt x="110089" y="309562"/>
                  </a:cubicBezTo>
                  <a:cubicBezTo>
                    <a:pt x="105326" y="306387"/>
                    <a:pt x="95801" y="305761"/>
                    <a:pt x="95801" y="300037"/>
                  </a:cubicBezTo>
                  <a:cubicBezTo>
                    <a:pt x="95801" y="289092"/>
                    <a:pt x="113880" y="308591"/>
                    <a:pt x="114851" y="309562"/>
                  </a:cubicBezTo>
                </a:path>
              </a:pathLst>
            </a:custGeom>
            <a:noFill/>
            <a:ln w="28575"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149" name="Group 69"/>
          <p:cNvGrpSpPr>
            <a:grpSpLocks noChangeAspect="1"/>
          </p:cNvGrpSpPr>
          <p:nvPr/>
        </p:nvGrpSpPr>
        <p:grpSpPr bwMode="auto">
          <a:xfrm flipH="1">
            <a:off x="5699125" y="4187825"/>
            <a:ext cx="115888" cy="282575"/>
            <a:chOff x="3305175" y="4681280"/>
            <a:chExt cx="133723" cy="209808"/>
          </a:xfrm>
        </p:grpSpPr>
        <p:sp>
          <p:nvSpPr>
            <p:cNvPr id="6270" name="Freeform 70"/>
            <p:cNvSpPr>
              <a:spLocks noChangeAspect="1" noChangeArrowheads="1"/>
            </p:cNvSpPr>
            <p:nvPr/>
          </p:nvSpPr>
          <p:spPr bwMode="auto">
            <a:xfrm>
              <a:off x="3369220" y="4705350"/>
              <a:ext cx="16918" cy="185738"/>
            </a:xfrm>
            <a:custGeom>
              <a:avLst/>
              <a:gdLst>
                <a:gd name="T0" fmla="*/ 16918 w 16918"/>
                <a:gd name="T1" fmla="*/ 185738 h 185738"/>
                <a:gd name="T2" fmla="*/ 12155 w 16918"/>
                <a:gd name="T3" fmla="*/ 85725 h 185738"/>
                <a:gd name="T4" fmla="*/ 2630 w 16918"/>
                <a:gd name="T5" fmla="*/ 71438 h 185738"/>
                <a:gd name="T6" fmla="*/ 2630 w 16918"/>
                <a:gd name="T7" fmla="*/ 0 h 185738"/>
                <a:gd name="T8" fmla="*/ 0 60000 65536"/>
                <a:gd name="T9" fmla="*/ 0 60000 65536"/>
                <a:gd name="T10" fmla="*/ 0 60000 65536"/>
                <a:gd name="T11" fmla="*/ 0 60000 65536"/>
                <a:gd name="T12" fmla="*/ 0 w 16918"/>
                <a:gd name="T13" fmla="*/ 0 h 185738"/>
                <a:gd name="T14" fmla="*/ 16918 w 16918"/>
                <a:gd name="T15" fmla="*/ 185738 h 185738"/>
              </a:gdLst>
              <a:ahLst/>
              <a:cxnLst>
                <a:cxn ang="T8">
                  <a:pos x="T0" y="T1"/>
                </a:cxn>
                <a:cxn ang="T9">
                  <a:pos x="T2" y="T3"/>
                </a:cxn>
                <a:cxn ang="T10">
                  <a:pos x="T4" y="T5"/>
                </a:cxn>
                <a:cxn ang="T11">
                  <a:pos x="T6" y="T7"/>
                </a:cxn>
              </a:cxnLst>
              <a:rect l="T12" t="T13" r="T14" b="T15"/>
              <a:pathLst>
                <a:path w="16918" h="185738">
                  <a:moveTo>
                    <a:pt x="16918" y="185738"/>
                  </a:moveTo>
                  <a:cubicBezTo>
                    <a:pt x="15330" y="152400"/>
                    <a:pt x="16295" y="118843"/>
                    <a:pt x="12155" y="85725"/>
                  </a:cubicBezTo>
                  <a:cubicBezTo>
                    <a:pt x="11445" y="80046"/>
                    <a:pt x="3262" y="77127"/>
                    <a:pt x="2630" y="71438"/>
                  </a:cubicBezTo>
                  <a:cubicBezTo>
                    <a:pt x="0" y="47771"/>
                    <a:pt x="2630" y="23813"/>
                    <a:pt x="2630" y="0"/>
                  </a:cubicBezTo>
                </a:path>
              </a:pathLst>
            </a:custGeom>
            <a:solidFill>
              <a:schemeClr val="accent1"/>
            </a:solidFill>
            <a:ln w="28575" algn="ctr">
              <a:solidFill>
                <a:srgbClr val="C48300"/>
              </a:solidFill>
              <a:round/>
              <a:headEnd/>
              <a:tailEnd/>
            </a:ln>
          </p:spPr>
          <p:txBody>
            <a:bodyPr/>
            <a:lstStyle/>
            <a:p>
              <a:endParaRPr lang="en-US"/>
            </a:p>
          </p:txBody>
        </p:sp>
        <p:sp>
          <p:nvSpPr>
            <p:cNvPr id="6271" name="Freeform 71"/>
            <p:cNvSpPr>
              <a:spLocks noChangeAspect="1" noChangeArrowheads="1"/>
            </p:cNvSpPr>
            <p:nvPr/>
          </p:nvSpPr>
          <p:spPr bwMode="auto">
            <a:xfrm>
              <a:off x="3305175" y="4681280"/>
              <a:ext cx="133723" cy="159284"/>
            </a:xfrm>
            <a:custGeom>
              <a:avLst/>
              <a:gdLst>
                <a:gd name="T0" fmla="*/ 71438 w 133723"/>
                <a:gd name="T1" fmla="*/ 24070 h 159284"/>
                <a:gd name="T2" fmla="*/ 66675 w 133723"/>
                <a:gd name="T3" fmla="*/ 9783 h 159284"/>
                <a:gd name="T4" fmla="*/ 80963 w 133723"/>
                <a:gd name="T5" fmla="*/ 5020 h 159284"/>
                <a:gd name="T6" fmla="*/ 66675 w 133723"/>
                <a:gd name="T7" fmla="*/ 24070 h 159284"/>
                <a:gd name="T8" fmla="*/ 52388 w 133723"/>
                <a:gd name="T9" fmla="*/ 33595 h 159284"/>
                <a:gd name="T10" fmla="*/ 66675 w 133723"/>
                <a:gd name="T11" fmla="*/ 33595 h 159284"/>
                <a:gd name="T12" fmla="*/ 85725 w 133723"/>
                <a:gd name="T13" fmla="*/ 28833 h 159284"/>
                <a:gd name="T14" fmla="*/ 61913 w 133723"/>
                <a:gd name="T15" fmla="*/ 52645 h 159284"/>
                <a:gd name="T16" fmla="*/ 61913 w 133723"/>
                <a:gd name="T17" fmla="*/ 57408 h 159284"/>
                <a:gd name="T18" fmla="*/ 47625 w 133723"/>
                <a:gd name="T19" fmla="*/ 66933 h 159284"/>
                <a:gd name="T20" fmla="*/ 33338 w 133723"/>
                <a:gd name="T21" fmla="*/ 71695 h 159284"/>
                <a:gd name="T22" fmla="*/ 19050 w 133723"/>
                <a:gd name="T23" fmla="*/ 85983 h 159284"/>
                <a:gd name="T24" fmla="*/ 28575 w 133723"/>
                <a:gd name="T25" fmla="*/ 71695 h 159284"/>
                <a:gd name="T26" fmla="*/ 0 w 133723"/>
                <a:gd name="T27" fmla="*/ 76458 h 159284"/>
                <a:gd name="T28" fmla="*/ 14288 w 133723"/>
                <a:gd name="T29" fmla="*/ 66933 h 159284"/>
                <a:gd name="T30" fmla="*/ 42863 w 133723"/>
                <a:gd name="T31" fmla="*/ 57408 h 159284"/>
                <a:gd name="T32" fmla="*/ 85725 w 133723"/>
                <a:gd name="T33" fmla="*/ 66933 h 159284"/>
                <a:gd name="T34" fmla="*/ 104775 w 133723"/>
                <a:gd name="T35" fmla="*/ 81220 h 159284"/>
                <a:gd name="T36" fmla="*/ 123825 w 133723"/>
                <a:gd name="T37" fmla="*/ 90745 h 159284"/>
                <a:gd name="T38" fmla="*/ 100013 w 133723"/>
                <a:gd name="T39" fmla="*/ 76458 h 159284"/>
                <a:gd name="T40" fmla="*/ 80963 w 133723"/>
                <a:gd name="T41" fmla="*/ 62170 h 159284"/>
                <a:gd name="T42" fmla="*/ 61913 w 133723"/>
                <a:gd name="T43" fmla="*/ 66933 h 159284"/>
                <a:gd name="T44" fmla="*/ 61913 w 133723"/>
                <a:gd name="T45" fmla="*/ 100270 h 159284"/>
                <a:gd name="T46" fmla="*/ 85725 w 133723"/>
                <a:gd name="T47" fmla="*/ 90745 h 159284"/>
                <a:gd name="T48" fmla="*/ 71438 w 133723"/>
                <a:gd name="T49" fmla="*/ 90745 h 159284"/>
                <a:gd name="T50" fmla="*/ 38100 w 133723"/>
                <a:gd name="T51" fmla="*/ 109795 h 159284"/>
                <a:gd name="T52" fmla="*/ 23813 w 133723"/>
                <a:gd name="T53" fmla="*/ 119320 h 159284"/>
                <a:gd name="T54" fmla="*/ 38100 w 133723"/>
                <a:gd name="T55" fmla="*/ 105033 h 159284"/>
                <a:gd name="T56" fmla="*/ 80963 w 133723"/>
                <a:gd name="T57" fmla="*/ 85983 h 159284"/>
                <a:gd name="T58" fmla="*/ 90488 w 133723"/>
                <a:gd name="T59" fmla="*/ 71695 h 159284"/>
                <a:gd name="T60" fmla="*/ 85725 w 133723"/>
                <a:gd name="T61" fmla="*/ 33595 h 159284"/>
                <a:gd name="T62" fmla="*/ 104775 w 133723"/>
                <a:gd name="T63" fmla="*/ 47883 h 159284"/>
                <a:gd name="T64" fmla="*/ 85725 w 133723"/>
                <a:gd name="T65" fmla="*/ 43120 h 159284"/>
                <a:gd name="T66" fmla="*/ 76200 w 133723"/>
                <a:gd name="T67" fmla="*/ 28833 h 159284"/>
                <a:gd name="T68" fmla="*/ 61913 w 133723"/>
                <a:gd name="T69" fmla="*/ 19308 h 159284"/>
                <a:gd name="T70" fmla="*/ 71438 w 133723"/>
                <a:gd name="T71" fmla="*/ 5020 h 159284"/>
                <a:gd name="T72" fmla="*/ 57150 w 133723"/>
                <a:gd name="T73" fmla="*/ 9783 h 159284"/>
                <a:gd name="T74" fmla="*/ 61913 w 133723"/>
                <a:gd name="T75" fmla="*/ 52645 h 159284"/>
                <a:gd name="T76" fmla="*/ 71438 w 133723"/>
                <a:gd name="T77" fmla="*/ 66933 h 159284"/>
                <a:gd name="T78" fmla="*/ 76200 w 133723"/>
                <a:gd name="T79" fmla="*/ 105033 h 159284"/>
                <a:gd name="T80" fmla="*/ 57150 w 133723"/>
                <a:gd name="T81" fmla="*/ 109795 h 159284"/>
                <a:gd name="T82" fmla="*/ 71438 w 133723"/>
                <a:gd name="T83" fmla="*/ 114558 h 159284"/>
                <a:gd name="T84" fmla="*/ 42863 w 133723"/>
                <a:gd name="T85" fmla="*/ 152658 h 159284"/>
                <a:gd name="T86" fmla="*/ 57150 w 133723"/>
                <a:gd name="T87" fmla="*/ 157420 h 159284"/>
                <a:gd name="T88" fmla="*/ 66675 w 133723"/>
                <a:gd name="T89" fmla="*/ 143133 h 159284"/>
                <a:gd name="T90" fmla="*/ 71438 w 133723"/>
                <a:gd name="T91" fmla="*/ 128845 h 159284"/>
                <a:gd name="T92" fmla="*/ 80963 w 133723"/>
                <a:gd name="T93" fmla="*/ 114558 h 159284"/>
                <a:gd name="T94" fmla="*/ 80963 w 133723"/>
                <a:gd name="T95" fmla="*/ 95508 h 1592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723"/>
                <a:gd name="T145" fmla="*/ 0 h 159284"/>
                <a:gd name="T146" fmla="*/ 133723 w 133723"/>
                <a:gd name="T147" fmla="*/ 159284 h 1592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723" h="159284">
                  <a:moveTo>
                    <a:pt x="71438" y="24070"/>
                  </a:moveTo>
                  <a:cubicBezTo>
                    <a:pt x="69850" y="19308"/>
                    <a:pt x="64430" y="14273"/>
                    <a:pt x="66675" y="9783"/>
                  </a:cubicBezTo>
                  <a:cubicBezTo>
                    <a:pt x="68920" y="5293"/>
                    <a:pt x="80963" y="0"/>
                    <a:pt x="80963" y="5020"/>
                  </a:cubicBezTo>
                  <a:cubicBezTo>
                    <a:pt x="80963" y="12958"/>
                    <a:pt x="72288" y="18457"/>
                    <a:pt x="66675" y="24070"/>
                  </a:cubicBezTo>
                  <a:cubicBezTo>
                    <a:pt x="62628" y="28117"/>
                    <a:pt x="52388" y="33595"/>
                    <a:pt x="52388" y="33595"/>
                  </a:cubicBezTo>
                  <a:cubicBezTo>
                    <a:pt x="27983" y="49864"/>
                    <a:pt x="35762" y="42869"/>
                    <a:pt x="66675" y="33595"/>
                  </a:cubicBezTo>
                  <a:cubicBezTo>
                    <a:pt x="72944" y="31714"/>
                    <a:pt x="79375" y="30420"/>
                    <a:pt x="85725" y="28833"/>
                  </a:cubicBezTo>
                  <a:cubicBezTo>
                    <a:pt x="77788" y="36770"/>
                    <a:pt x="70361" y="45253"/>
                    <a:pt x="61913" y="52645"/>
                  </a:cubicBezTo>
                  <a:cubicBezTo>
                    <a:pt x="50550" y="62588"/>
                    <a:pt x="35966" y="66056"/>
                    <a:pt x="61913" y="57408"/>
                  </a:cubicBezTo>
                  <a:cubicBezTo>
                    <a:pt x="57150" y="60583"/>
                    <a:pt x="52745" y="64373"/>
                    <a:pt x="47625" y="66933"/>
                  </a:cubicBezTo>
                  <a:cubicBezTo>
                    <a:pt x="43135" y="69178"/>
                    <a:pt x="37515" y="68910"/>
                    <a:pt x="33338" y="71695"/>
                  </a:cubicBezTo>
                  <a:cubicBezTo>
                    <a:pt x="27734" y="75431"/>
                    <a:pt x="25785" y="85983"/>
                    <a:pt x="19050" y="85983"/>
                  </a:cubicBezTo>
                  <a:cubicBezTo>
                    <a:pt x="13326" y="85983"/>
                    <a:pt x="33695" y="74255"/>
                    <a:pt x="28575" y="71695"/>
                  </a:cubicBezTo>
                  <a:cubicBezTo>
                    <a:pt x="19938" y="67377"/>
                    <a:pt x="9525" y="74870"/>
                    <a:pt x="0" y="76458"/>
                  </a:cubicBezTo>
                  <a:cubicBezTo>
                    <a:pt x="4763" y="73283"/>
                    <a:pt x="9057" y="69258"/>
                    <a:pt x="14288" y="66933"/>
                  </a:cubicBezTo>
                  <a:cubicBezTo>
                    <a:pt x="23463" y="62855"/>
                    <a:pt x="42863" y="57408"/>
                    <a:pt x="42863" y="57408"/>
                  </a:cubicBezTo>
                  <a:cubicBezTo>
                    <a:pt x="49864" y="58575"/>
                    <a:pt x="76067" y="61414"/>
                    <a:pt x="85725" y="66933"/>
                  </a:cubicBezTo>
                  <a:cubicBezTo>
                    <a:pt x="92617" y="70871"/>
                    <a:pt x="98044" y="77013"/>
                    <a:pt x="104775" y="81220"/>
                  </a:cubicBezTo>
                  <a:cubicBezTo>
                    <a:pt x="110795" y="84983"/>
                    <a:pt x="128845" y="95765"/>
                    <a:pt x="123825" y="90745"/>
                  </a:cubicBezTo>
                  <a:cubicBezTo>
                    <a:pt x="117280" y="84200"/>
                    <a:pt x="107715" y="81593"/>
                    <a:pt x="100013" y="76458"/>
                  </a:cubicBezTo>
                  <a:cubicBezTo>
                    <a:pt x="93409" y="72055"/>
                    <a:pt x="87313" y="66933"/>
                    <a:pt x="80963" y="62170"/>
                  </a:cubicBezTo>
                  <a:cubicBezTo>
                    <a:pt x="74613" y="63758"/>
                    <a:pt x="67024" y="62844"/>
                    <a:pt x="61913" y="66933"/>
                  </a:cubicBezTo>
                  <a:cubicBezTo>
                    <a:pt x="51948" y="74905"/>
                    <a:pt x="60016" y="92681"/>
                    <a:pt x="61913" y="100270"/>
                  </a:cubicBezTo>
                  <a:cubicBezTo>
                    <a:pt x="69850" y="97095"/>
                    <a:pt x="77615" y="93448"/>
                    <a:pt x="85725" y="90745"/>
                  </a:cubicBezTo>
                  <a:cubicBezTo>
                    <a:pt x="102564" y="85132"/>
                    <a:pt x="133723" y="81848"/>
                    <a:pt x="71438" y="90745"/>
                  </a:cubicBezTo>
                  <a:cubicBezTo>
                    <a:pt x="25373" y="125295"/>
                    <a:pt x="74464" y="91614"/>
                    <a:pt x="38100" y="109795"/>
                  </a:cubicBezTo>
                  <a:cubicBezTo>
                    <a:pt x="32981" y="112355"/>
                    <a:pt x="23813" y="125044"/>
                    <a:pt x="23813" y="119320"/>
                  </a:cubicBezTo>
                  <a:cubicBezTo>
                    <a:pt x="23813" y="112585"/>
                    <a:pt x="32496" y="108769"/>
                    <a:pt x="38100" y="105033"/>
                  </a:cubicBezTo>
                  <a:cubicBezTo>
                    <a:pt x="54636" y="94009"/>
                    <a:pt x="64364" y="91515"/>
                    <a:pt x="80963" y="85983"/>
                  </a:cubicBezTo>
                  <a:cubicBezTo>
                    <a:pt x="84138" y="81220"/>
                    <a:pt x="89970" y="77395"/>
                    <a:pt x="90488" y="71695"/>
                  </a:cubicBezTo>
                  <a:cubicBezTo>
                    <a:pt x="91647" y="58949"/>
                    <a:pt x="79140" y="44570"/>
                    <a:pt x="85725" y="33595"/>
                  </a:cubicBezTo>
                  <a:cubicBezTo>
                    <a:pt x="89809" y="26789"/>
                    <a:pt x="104775" y="39945"/>
                    <a:pt x="104775" y="47883"/>
                  </a:cubicBezTo>
                  <a:cubicBezTo>
                    <a:pt x="104775" y="54428"/>
                    <a:pt x="92075" y="44708"/>
                    <a:pt x="85725" y="43120"/>
                  </a:cubicBezTo>
                  <a:cubicBezTo>
                    <a:pt x="82550" y="38358"/>
                    <a:pt x="80247" y="32880"/>
                    <a:pt x="76200" y="28833"/>
                  </a:cubicBezTo>
                  <a:cubicBezTo>
                    <a:pt x="72153" y="24786"/>
                    <a:pt x="63035" y="24921"/>
                    <a:pt x="61913" y="19308"/>
                  </a:cubicBezTo>
                  <a:cubicBezTo>
                    <a:pt x="60791" y="13695"/>
                    <a:pt x="73998" y="10140"/>
                    <a:pt x="71438" y="5020"/>
                  </a:cubicBezTo>
                  <a:cubicBezTo>
                    <a:pt x="69193" y="530"/>
                    <a:pt x="61913" y="8195"/>
                    <a:pt x="57150" y="9783"/>
                  </a:cubicBezTo>
                  <a:cubicBezTo>
                    <a:pt x="58738" y="24070"/>
                    <a:pt x="58426" y="38699"/>
                    <a:pt x="61913" y="52645"/>
                  </a:cubicBezTo>
                  <a:cubicBezTo>
                    <a:pt x="63301" y="58198"/>
                    <a:pt x="69932" y="61411"/>
                    <a:pt x="71438" y="66933"/>
                  </a:cubicBezTo>
                  <a:cubicBezTo>
                    <a:pt x="74805" y="79281"/>
                    <a:pt x="74613" y="92333"/>
                    <a:pt x="76200" y="105033"/>
                  </a:cubicBezTo>
                  <a:cubicBezTo>
                    <a:pt x="69850" y="106620"/>
                    <a:pt x="60077" y="103941"/>
                    <a:pt x="57150" y="109795"/>
                  </a:cubicBezTo>
                  <a:cubicBezTo>
                    <a:pt x="54905" y="114285"/>
                    <a:pt x="70728" y="109588"/>
                    <a:pt x="71438" y="114558"/>
                  </a:cubicBezTo>
                  <a:cubicBezTo>
                    <a:pt x="75362" y="142021"/>
                    <a:pt x="59796" y="144191"/>
                    <a:pt x="42863" y="152658"/>
                  </a:cubicBezTo>
                  <a:cubicBezTo>
                    <a:pt x="47625" y="154245"/>
                    <a:pt x="52489" y="159284"/>
                    <a:pt x="57150" y="157420"/>
                  </a:cubicBezTo>
                  <a:cubicBezTo>
                    <a:pt x="62464" y="155294"/>
                    <a:pt x="64115" y="148252"/>
                    <a:pt x="66675" y="143133"/>
                  </a:cubicBezTo>
                  <a:cubicBezTo>
                    <a:pt x="68920" y="138643"/>
                    <a:pt x="69193" y="133335"/>
                    <a:pt x="71438" y="128845"/>
                  </a:cubicBezTo>
                  <a:cubicBezTo>
                    <a:pt x="73998" y="123726"/>
                    <a:pt x="79391" y="120061"/>
                    <a:pt x="80963" y="114558"/>
                  </a:cubicBezTo>
                  <a:cubicBezTo>
                    <a:pt x="82708" y="108452"/>
                    <a:pt x="80963" y="101858"/>
                    <a:pt x="80963" y="95508"/>
                  </a:cubicBezTo>
                </a:path>
              </a:pathLst>
            </a:custGeom>
            <a:noFill/>
            <a:ln w="28575"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150" name="Group 72"/>
          <p:cNvGrpSpPr>
            <a:grpSpLocks noChangeAspect="1"/>
          </p:cNvGrpSpPr>
          <p:nvPr/>
        </p:nvGrpSpPr>
        <p:grpSpPr bwMode="auto">
          <a:xfrm flipH="1">
            <a:off x="6138863" y="3846513"/>
            <a:ext cx="273050" cy="546100"/>
            <a:chOff x="3305175" y="4681280"/>
            <a:chExt cx="133723" cy="209808"/>
          </a:xfrm>
        </p:grpSpPr>
        <p:sp>
          <p:nvSpPr>
            <p:cNvPr id="6268" name="Freeform 73"/>
            <p:cNvSpPr>
              <a:spLocks noChangeAspect="1" noChangeArrowheads="1"/>
            </p:cNvSpPr>
            <p:nvPr/>
          </p:nvSpPr>
          <p:spPr bwMode="auto">
            <a:xfrm>
              <a:off x="3369220" y="4705350"/>
              <a:ext cx="16918" cy="185738"/>
            </a:xfrm>
            <a:custGeom>
              <a:avLst/>
              <a:gdLst>
                <a:gd name="T0" fmla="*/ 16918 w 16918"/>
                <a:gd name="T1" fmla="*/ 185738 h 185738"/>
                <a:gd name="T2" fmla="*/ 12155 w 16918"/>
                <a:gd name="T3" fmla="*/ 85725 h 185738"/>
                <a:gd name="T4" fmla="*/ 2630 w 16918"/>
                <a:gd name="T5" fmla="*/ 71438 h 185738"/>
                <a:gd name="T6" fmla="*/ 2630 w 16918"/>
                <a:gd name="T7" fmla="*/ 0 h 185738"/>
                <a:gd name="T8" fmla="*/ 0 60000 65536"/>
                <a:gd name="T9" fmla="*/ 0 60000 65536"/>
                <a:gd name="T10" fmla="*/ 0 60000 65536"/>
                <a:gd name="T11" fmla="*/ 0 60000 65536"/>
                <a:gd name="T12" fmla="*/ 0 w 16918"/>
                <a:gd name="T13" fmla="*/ 0 h 185738"/>
                <a:gd name="T14" fmla="*/ 16918 w 16918"/>
                <a:gd name="T15" fmla="*/ 185738 h 185738"/>
              </a:gdLst>
              <a:ahLst/>
              <a:cxnLst>
                <a:cxn ang="T8">
                  <a:pos x="T0" y="T1"/>
                </a:cxn>
                <a:cxn ang="T9">
                  <a:pos x="T2" y="T3"/>
                </a:cxn>
                <a:cxn ang="T10">
                  <a:pos x="T4" y="T5"/>
                </a:cxn>
                <a:cxn ang="T11">
                  <a:pos x="T6" y="T7"/>
                </a:cxn>
              </a:cxnLst>
              <a:rect l="T12" t="T13" r="T14" b="T15"/>
              <a:pathLst>
                <a:path w="16918" h="185738">
                  <a:moveTo>
                    <a:pt x="16918" y="185738"/>
                  </a:moveTo>
                  <a:cubicBezTo>
                    <a:pt x="15330" y="152400"/>
                    <a:pt x="16295" y="118843"/>
                    <a:pt x="12155" y="85725"/>
                  </a:cubicBezTo>
                  <a:cubicBezTo>
                    <a:pt x="11445" y="80046"/>
                    <a:pt x="3262" y="77127"/>
                    <a:pt x="2630" y="71438"/>
                  </a:cubicBezTo>
                  <a:cubicBezTo>
                    <a:pt x="0" y="47771"/>
                    <a:pt x="2630" y="23813"/>
                    <a:pt x="2630" y="0"/>
                  </a:cubicBezTo>
                </a:path>
              </a:pathLst>
            </a:custGeom>
            <a:solidFill>
              <a:schemeClr val="accent1"/>
            </a:solidFill>
            <a:ln w="28575" algn="ctr">
              <a:solidFill>
                <a:srgbClr val="C48300"/>
              </a:solidFill>
              <a:round/>
              <a:headEnd/>
              <a:tailEnd/>
            </a:ln>
          </p:spPr>
          <p:txBody>
            <a:bodyPr/>
            <a:lstStyle/>
            <a:p>
              <a:endParaRPr lang="en-US"/>
            </a:p>
          </p:txBody>
        </p:sp>
        <p:sp>
          <p:nvSpPr>
            <p:cNvPr id="6269" name="Freeform 74"/>
            <p:cNvSpPr>
              <a:spLocks noChangeAspect="1" noChangeArrowheads="1"/>
            </p:cNvSpPr>
            <p:nvPr/>
          </p:nvSpPr>
          <p:spPr bwMode="auto">
            <a:xfrm>
              <a:off x="3305175" y="4681280"/>
              <a:ext cx="133723" cy="159284"/>
            </a:xfrm>
            <a:custGeom>
              <a:avLst/>
              <a:gdLst>
                <a:gd name="T0" fmla="*/ 71438 w 133723"/>
                <a:gd name="T1" fmla="*/ 24070 h 159284"/>
                <a:gd name="T2" fmla="*/ 66675 w 133723"/>
                <a:gd name="T3" fmla="*/ 9783 h 159284"/>
                <a:gd name="T4" fmla="*/ 80963 w 133723"/>
                <a:gd name="T5" fmla="*/ 5020 h 159284"/>
                <a:gd name="T6" fmla="*/ 66675 w 133723"/>
                <a:gd name="T7" fmla="*/ 24070 h 159284"/>
                <a:gd name="T8" fmla="*/ 52388 w 133723"/>
                <a:gd name="T9" fmla="*/ 33595 h 159284"/>
                <a:gd name="T10" fmla="*/ 66675 w 133723"/>
                <a:gd name="T11" fmla="*/ 33595 h 159284"/>
                <a:gd name="T12" fmla="*/ 85725 w 133723"/>
                <a:gd name="T13" fmla="*/ 28833 h 159284"/>
                <a:gd name="T14" fmla="*/ 61913 w 133723"/>
                <a:gd name="T15" fmla="*/ 52645 h 159284"/>
                <a:gd name="T16" fmla="*/ 61913 w 133723"/>
                <a:gd name="T17" fmla="*/ 57408 h 159284"/>
                <a:gd name="T18" fmla="*/ 47625 w 133723"/>
                <a:gd name="T19" fmla="*/ 66933 h 159284"/>
                <a:gd name="T20" fmla="*/ 33338 w 133723"/>
                <a:gd name="T21" fmla="*/ 71695 h 159284"/>
                <a:gd name="T22" fmla="*/ 19050 w 133723"/>
                <a:gd name="T23" fmla="*/ 85983 h 159284"/>
                <a:gd name="T24" fmla="*/ 28575 w 133723"/>
                <a:gd name="T25" fmla="*/ 71695 h 159284"/>
                <a:gd name="T26" fmla="*/ 0 w 133723"/>
                <a:gd name="T27" fmla="*/ 76458 h 159284"/>
                <a:gd name="T28" fmla="*/ 14288 w 133723"/>
                <a:gd name="T29" fmla="*/ 66933 h 159284"/>
                <a:gd name="T30" fmla="*/ 42863 w 133723"/>
                <a:gd name="T31" fmla="*/ 57408 h 159284"/>
                <a:gd name="T32" fmla="*/ 85725 w 133723"/>
                <a:gd name="T33" fmla="*/ 66933 h 159284"/>
                <a:gd name="T34" fmla="*/ 104775 w 133723"/>
                <a:gd name="T35" fmla="*/ 81220 h 159284"/>
                <a:gd name="T36" fmla="*/ 123825 w 133723"/>
                <a:gd name="T37" fmla="*/ 90745 h 159284"/>
                <a:gd name="T38" fmla="*/ 100013 w 133723"/>
                <a:gd name="T39" fmla="*/ 76458 h 159284"/>
                <a:gd name="T40" fmla="*/ 80963 w 133723"/>
                <a:gd name="T41" fmla="*/ 62170 h 159284"/>
                <a:gd name="T42" fmla="*/ 61913 w 133723"/>
                <a:gd name="T43" fmla="*/ 66933 h 159284"/>
                <a:gd name="T44" fmla="*/ 61913 w 133723"/>
                <a:gd name="T45" fmla="*/ 100270 h 159284"/>
                <a:gd name="T46" fmla="*/ 85725 w 133723"/>
                <a:gd name="T47" fmla="*/ 90745 h 159284"/>
                <a:gd name="T48" fmla="*/ 71438 w 133723"/>
                <a:gd name="T49" fmla="*/ 90745 h 159284"/>
                <a:gd name="T50" fmla="*/ 38100 w 133723"/>
                <a:gd name="T51" fmla="*/ 109795 h 159284"/>
                <a:gd name="T52" fmla="*/ 23813 w 133723"/>
                <a:gd name="T53" fmla="*/ 119320 h 159284"/>
                <a:gd name="T54" fmla="*/ 38100 w 133723"/>
                <a:gd name="T55" fmla="*/ 105033 h 159284"/>
                <a:gd name="T56" fmla="*/ 80963 w 133723"/>
                <a:gd name="T57" fmla="*/ 85983 h 159284"/>
                <a:gd name="T58" fmla="*/ 90488 w 133723"/>
                <a:gd name="T59" fmla="*/ 71695 h 159284"/>
                <a:gd name="T60" fmla="*/ 85725 w 133723"/>
                <a:gd name="T61" fmla="*/ 33595 h 159284"/>
                <a:gd name="T62" fmla="*/ 104775 w 133723"/>
                <a:gd name="T63" fmla="*/ 47883 h 159284"/>
                <a:gd name="T64" fmla="*/ 85725 w 133723"/>
                <a:gd name="T65" fmla="*/ 43120 h 159284"/>
                <a:gd name="T66" fmla="*/ 76200 w 133723"/>
                <a:gd name="T67" fmla="*/ 28833 h 159284"/>
                <a:gd name="T68" fmla="*/ 61913 w 133723"/>
                <a:gd name="T69" fmla="*/ 19308 h 159284"/>
                <a:gd name="T70" fmla="*/ 71438 w 133723"/>
                <a:gd name="T71" fmla="*/ 5020 h 159284"/>
                <a:gd name="T72" fmla="*/ 57150 w 133723"/>
                <a:gd name="T73" fmla="*/ 9783 h 159284"/>
                <a:gd name="T74" fmla="*/ 61913 w 133723"/>
                <a:gd name="T75" fmla="*/ 52645 h 159284"/>
                <a:gd name="T76" fmla="*/ 71438 w 133723"/>
                <a:gd name="T77" fmla="*/ 66933 h 159284"/>
                <a:gd name="T78" fmla="*/ 76200 w 133723"/>
                <a:gd name="T79" fmla="*/ 105033 h 159284"/>
                <a:gd name="T80" fmla="*/ 57150 w 133723"/>
                <a:gd name="T81" fmla="*/ 109795 h 159284"/>
                <a:gd name="T82" fmla="*/ 71438 w 133723"/>
                <a:gd name="T83" fmla="*/ 114558 h 159284"/>
                <a:gd name="T84" fmla="*/ 42863 w 133723"/>
                <a:gd name="T85" fmla="*/ 152658 h 159284"/>
                <a:gd name="T86" fmla="*/ 57150 w 133723"/>
                <a:gd name="T87" fmla="*/ 157420 h 159284"/>
                <a:gd name="T88" fmla="*/ 66675 w 133723"/>
                <a:gd name="T89" fmla="*/ 143133 h 159284"/>
                <a:gd name="T90" fmla="*/ 71438 w 133723"/>
                <a:gd name="T91" fmla="*/ 128845 h 159284"/>
                <a:gd name="T92" fmla="*/ 80963 w 133723"/>
                <a:gd name="T93" fmla="*/ 114558 h 159284"/>
                <a:gd name="T94" fmla="*/ 80963 w 133723"/>
                <a:gd name="T95" fmla="*/ 95508 h 1592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723"/>
                <a:gd name="T145" fmla="*/ 0 h 159284"/>
                <a:gd name="T146" fmla="*/ 133723 w 133723"/>
                <a:gd name="T147" fmla="*/ 159284 h 1592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723" h="159284">
                  <a:moveTo>
                    <a:pt x="71438" y="24070"/>
                  </a:moveTo>
                  <a:cubicBezTo>
                    <a:pt x="69850" y="19308"/>
                    <a:pt x="64430" y="14273"/>
                    <a:pt x="66675" y="9783"/>
                  </a:cubicBezTo>
                  <a:cubicBezTo>
                    <a:pt x="68920" y="5293"/>
                    <a:pt x="80963" y="0"/>
                    <a:pt x="80963" y="5020"/>
                  </a:cubicBezTo>
                  <a:cubicBezTo>
                    <a:pt x="80963" y="12958"/>
                    <a:pt x="72288" y="18457"/>
                    <a:pt x="66675" y="24070"/>
                  </a:cubicBezTo>
                  <a:cubicBezTo>
                    <a:pt x="62628" y="28117"/>
                    <a:pt x="52388" y="33595"/>
                    <a:pt x="52388" y="33595"/>
                  </a:cubicBezTo>
                  <a:cubicBezTo>
                    <a:pt x="27983" y="49864"/>
                    <a:pt x="35762" y="42869"/>
                    <a:pt x="66675" y="33595"/>
                  </a:cubicBezTo>
                  <a:cubicBezTo>
                    <a:pt x="72944" y="31714"/>
                    <a:pt x="79375" y="30420"/>
                    <a:pt x="85725" y="28833"/>
                  </a:cubicBezTo>
                  <a:cubicBezTo>
                    <a:pt x="77788" y="36770"/>
                    <a:pt x="70361" y="45253"/>
                    <a:pt x="61913" y="52645"/>
                  </a:cubicBezTo>
                  <a:cubicBezTo>
                    <a:pt x="50550" y="62588"/>
                    <a:pt x="35966" y="66056"/>
                    <a:pt x="61913" y="57408"/>
                  </a:cubicBezTo>
                  <a:cubicBezTo>
                    <a:pt x="57150" y="60583"/>
                    <a:pt x="52745" y="64373"/>
                    <a:pt x="47625" y="66933"/>
                  </a:cubicBezTo>
                  <a:cubicBezTo>
                    <a:pt x="43135" y="69178"/>
                    <a:pt x="37515" y="68910"/>
                    <a:pt x="33338" y="71695"/>
                  </a:cubicBezTo>
                  <a:cubicBezTo>
                    <a:pt x="27734" y="75431"/>
                    <a:pt x="25785" y="85983"/>
                    <a:pt x="19050" y="85983"/>
                  </a:cubicBezTo>
                  <a:cubicBezTo>
                    <a:pt x="13326" y="85983"/>
                    <a:pt x="33695" y="74255"/>
                    <a:pt x="28575" y="71695"/>
                  </a:cubicBezTo>
                  <a:cubicBezTo>
                    <a:pt x="19938" y="67377"/>
                    <a:pt x="9525" y="74870"/>
                    <a:pt x="0" y="76458"/>
                  </a:cubicBezTo>
                  <a:cubicBezTo>
                    <a:pt x="4763" y="73283"/>
                    <a:pt x="9057" y="69258"/>
                    <a:pt x="14288" y="66933"/>
                  </a:cubicBezTo>
                  <a:cubicBezTo>
                    <a:pt x="23463" y="62855"/>
                    <a:pt x="42863" y="57408"/>
                    <a:pt x="42863" y="57408"/>
                  </a:cubicBezTo>
                  <a:cubicBezTo>
                    <a:pt x="49864" y="58575"/>
                    <a:pt x="76067" y="61414"/>
                    <a:pt x="85725" y="66933"/>
                  </a:cubicBezTo>
                  <a:cubicBezTo>
                    <a:pt x="92617" y="70871"/>
                    <a:pt x="98044" y="77013"/>
                    <a:pt x="104775" y="81220"/>
                  </a:cubicBezTo>
                  <a:cubicBezTo>
                    <a:pt x="110795" y="84983"/>
                    <a:pt x="128845" y="95765"/>
                    <a:pt x="123825" y="90745"/>
                  </a:cubicBezTo>
                  <a:cubicBezTo>
                    <a:pt x="117280" y="84200"/>
                    <a:pt x="107715" y="81593"/>
                    <a:pt x="100013" y="76458"/>
                  </a:cubicBezTo>
                  <a:cubicBezTo>
                    <a:pt x="93409" y="72055"/>
                    <a:pt x="87313" y="66933"/>
                    <a:pt x="80963" y="62170"/>
                  </a:cubicBezTo>
                  <a:cubicBezTo>
                    <a:pt x="74613" y="63758"/>
                    <a:pt x="67024" y="62844"/>
                    <a:pt x="61913" y="66933"/>
                  </a:cubicBezTo>
                  <a:cubicBezTo>
                    <a:pt x="51948" y="74905"/>
                    <a:pt x="60016" y="92681"/>
                    <a:pt x="61913" y="100270"/>
                  </a:cubicBezTo>
                  <a:cubicBezTo>
                    <a:pt x="69850" y="97095"/>
                    <a:pt x="77615" y="93448"/>
                    <a:pt x="85725" y="90745"/>
                  </a:cubicBezTo>
                  <a:cubicBezTo>
                    <a:pt x="102564" y="85132"/>
                    <a:pt x="133723" y="81848"/>
                    <a:pt x="71438" y="90745"/>
                  </a:cubicBezTo>
                  <a:cubicBezTo>
                    <a:pt x="25373" y="125295"/>
                    <a:pt x="74464" y="91614"/>
                    <a:pt x="38100" y="109795"/>
                  </a:cubicBezTo>
                  <a:cubicBezTo>
                    <a:pt x="32981" y="112355"/>
                    <a:pt x="23813" y="125044"/>
                    <a:pt x="23813" y="119320"/>
                  </a:cubicBezTo>
                  <a:cubicBezTo>
                    <a:pt x="23813" y="112585"/>
                    <a:pt x="32496" y="108769"/>
                    <a:pt x="38100" y="105033"/>
                  </a:cubicBezTo>
                  <a:cubicBezTo>
                    <a:pt x="54636" y="94009"/>
                    <a:pt x="64364" y="91515"/>
                    <a:pt x="80963" y="85983"/>
                  </a:cubicBezTo>
                  <a:cubicBezTo>
                    <a:pt x="84138" y="81220"/>
                    <a:pt x="89970" y="77395"/>
                    <a:pt x="90488" y="71695"/>
                  </a:cubicBezTo>
                  <a:cubicBezTo>
                    <a:pt x="91647" y="58949"/>
                    <a:pt x="79140" y="44570"/>
                    <a:pt x="85725" y="33595"/>
                  </a:cubicBezTo>
                  <a:cubicBezTo>
                    <a:pt x="89809" y="26789"/>
                    <a:pt x="104775" y="39945"/>
                    <a:pt x="104775" y="47883"/>
                  </a:cubicBezTo>
                  <a:cubicBezTo>
                    <a:pt x="104775" y="54428"/>
                    <a:pt x="92075" y="44708"/>
                    <a:pt x="85725" y="43120"/>
                  </a:cubicBezTo>
                  <a:cubicBezTo>
                    <a:pt x="82550" y="38358"/>
                    <a:pt x="80247" y="32880"/>
                    <a:pt x="76200" y="28833"/>
                  </a:cubicBezTo>
                  <a:cubicBezTo>
                    <a:pt x="72153" y="24786"/>
                    <a:pt x="63035" y="24921"/>
                    <a:pt x="61913" y="19308"/>
                  </a:cubicBezTo>
                  <a:cubicBezTo>
                    <a:pt x="60791" y="13695"/>
                    <a:pt x="73998" y="10140"/>
                    <a:pt x="71438" y="5020"/>
                  </a:cubicBezTo>
                  <a:cubicBezTo>
                    <a:pt x="69193" y="530"/>
                    <a:pt x="61913" y="8195"/>
                    <a:pt x="57150" y="9783"/>
                  </a:cubicBezTo>
                  <a:cubicBezTo>
                    <a:pt x="58738" y="24070"/>
                    <a:pt x="58426" y="38699"/>
                    <a:pt x="61913" y="52645"/>
                  </a:cubicBezTo>
                  <a:cubicBezTo>
                    <a:pt x="63301" y="58198"/>
                    <a:pt x="69932" y="61411"/>
                    <a:pt x="71438" y="66933"/>
                  </a:cubicBezTo>
                  <a:cubicBezTo>
                    <a:pt x="74805" y="79281"/>
                    <a:pt x="74613" y="92333"/>
                    <a:pt x="76200" y="105033"/>
                  </a:cubicBezTo>
                  <a:cubicBezTo>
                    <a:pt x="69850" y="106620"/>
                    <a:pt x="60077" y="103941"/>
                    <a:pt x="57150" y="109795"/>
                  </a:cubicBezTo>
                  <a:cubicBezTo>
                    <a:pt x="54905" y="114285"/>
                    <a:pt x="70728" y="109588"/>
                    <a:pt x="71438" y="114558"/>
                  </a:cubicBezTo>
                  <a:cubicBezTo>
                    <a:pt x="75362" y="142021"/>
                    <a:pt x="59796" y="144191"/>
                    <a:pt x="42863" y="152658"/>
                  </a:cubicBezTo>
                  <a:cubicBezTo>
                    <a:pt x="47625" y="154245"/>
                    <a:pt x="52489" y="159284"/>
                    <a:pt x="57150" y="157420"/>
                  </a:cubicBezTo>
                  <a:cubicBezTo>
                    <a:pt x="62464" y="155294"/>
                    <a:pt x="64115" y="148252"/>
                    <a:pt x="66675" y="143133"/>
                  </a:cubicBezTo>
                  <a:cubicBezTo>
                    <a:pt x="68920" y="138643"/>
                    <a:pt x="69193" y="133335"/>
                    <a:pt x="71438" y="128845"/>
                  </a:cubicBezTo>
                  <a:cubicBezTo>
                    <a:pt x="73998" y="123726"/>
                    <a:pt x="79391" y="120061"/>
                    <a:pt x="80963" y="114558"/>
                  </a:cubicBezTo>
                  <a:cubicBezTo>
                    <a:pt x="82708" y="108452"/>
                    <a:pt x="80963" y="101858"/>
                    <a:pt x="80963" y="95508"/>
                  </a:cubicBezTo>
                </a:path>
              </a:pathLst>
            </a:custGeom>
            <a:noFill/>
            <a:ln w="28575"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151" name="Group 78"/>
          <p:cNvGrpSpPr>
            <a:grpSpLocks noChangeAspect="1"/>
          </p:cNvGrpSpPr>
          <p:nvPr/>
        </p:nvGrpSpPr>
        <p:grpSpPr bwMode="auto">
          <a:xfrm>
            <a:off x="3635375" y="4083050"/>
            <a:ext cx="195263" cy="417513"/>
            <a:chOff x="3305175" y="4681280"/>
            <a:chExt cx="133723" cy="209808"/>
          </a:xfrm>
        </p:grpSpPr>
        <p:sp>
          <p:nvSpPr>
            <p:cNvPr id="6266" name="Freeform 79"/>
            <p:cNvSpPr>
              <a:spLocks noChangeAspect="1" noChangeArrowheads="1"/>
            </p:cNvSpPr>
            <p:nvPr/>
          </p:nvSpPr>
          <p:spPr bwMode="auto">
            <a:xfrm>
              <a:off x="3369220" y="4705350"/>
              <a:ext cx="16918" cy="185738"/>
            </a:xfrm>
            <a:custGeom>
              <a:avLst/>
              <a:gdLst>
                <a:gd name="T0" fmla="*/ 16918 w 16918"/>
                <a:gd name="T1" fmla="*/ 185738 h 185738"/>
                <a:gd name="T2" fmla="*/ 12155 w 16918"/>
                <a:gd name="T3" fmla="*/ 85725 h 185738"/>
                <a:gd name="T4" fmla="*/ 2630 w 16918"/>
                <a:gd name="T5" fmla="*/ 71438 h 185738"/>
                <a:gd name="T6" fmla="*/ 2630 w 16918"/>
                <a:gd name="T7" fmla="*/ 0 h 185738"/>
                <a:gd name="T8" fmla="*/ 0 60000 65536"/>
                <a:gd name="T9" fmla="*/ 0 60000 65536"/>
                <a:gd name="T10" fmla="*/ 0 60000 65536"/>
                <a:gd name="T11" fmla="*/ 0 60000 65536"/>
                <a:gd name="T12" fmla="*/ 0 w 16918"/>
                <a:gd name="T13" fmla="*/ 0 h 185738"/>
                <a:gd name="T14" fmla="*/ 16918 w 16918"/>
                <a:gd name="T15" fmla="*/ 185738 h 185738"/>
              </a:gdLst>
              <a:ahLst/>
              <a:cxnLst>
                <a:cxn ang="T8">
                  <a:pos x="T0" y="T1"/>
                </a:cxn>
                <a:cxn ang="T9">
                  <a:pos x="T2" y="T3"/>
                </a:cxn>
                <a:cxn ang="T10">
                  <a:pos x="T4" y="T5"/>
                </a:cxn>
                <a:cxn ang="T11">
                  <a:pos x="T6" y="T7"/>
                </a:cxn>
              </a:cxnLst>
              <a:rect l="T12" t="T13" r="T14" b="T15"/>
              <a:pathLst>
                <a:path w="16918" h="185738">
                  <a:moveTo>
                    <a:pt x="16918" y="185738"/>
                  </a:moveTo>
                  <a:cubicBezTo>
                    <a:pt x="15330" y="152400"/>
                    <a:pt x="16295" y="118843"/>
                    <a:pt x="12155" y="85725"/>
                  </a:cubicBezTo>
                  <a:cubicBezTo>
                    <a:pt x="11445" y="80046"/>
                    <a:pt x="3262" y="77127"/>
                    <a:pt x="2630" y="71438"/>
                  </a:cubicBezTo>
                  <a:cubicBezTo>
                    <a:pt x="0" y="47771"/>
                    <a:pt x="2630" y="23813"/>
                    <a:pt x="2630" y="0"/>
                  </a:cubicBezTo>
                </a:path>
              </a:pathLst>
            </a:custGeom>
            <a:solidFill>
              <a:schemeClr val="accent1"/>
            </a:solidFill>
            <a:ln w="19050" algn="ctr">
              <a:solidFill>
                <a:srgbClr val="C48300"/>
              </a:solidFill>
              <a:round/>
              <a:headEnd/>
              <a:tailEnd/>
            </a:ln>
          </p:spPr>
          <p:txBody>
            <a:bodyPr/>
            <a:lstStyle/>
            <a:p>
              <a:endParaRPr lang="en-US"/>
            </a:p>
          </p:txBody>
        </p:sp>
        <p:sp>
          <p:nvSpPr>
            <p:cNvPr id="6267" name="Freeform 80"/>
            <p:cNvSpPr>
              <a:spLocks noChangeAspect="1" noChangeArrowheads="1"/>
            </p:cNvSpPr>
            <p:nvPr/>
          </p:nvSpPr>
          <p:spPr bwMode="auto">
            <a:xfrm>
              <a:off x="3305175" y="4681280"/>
              <a:ext cx="133723" cy="159284"/>
            </a:xfrm>
            <a:custGeom>
              <a:avLst/>
              <a:gdLst>
                <a:gd name="T0" fmla="*/ 71438 w 133723"/>
                <a:gd name="T1" fmla="*/ 24070 h 159284"/>
                <a:gd name="T2" fmla="*/ 66675 w 133723"/>
                <a:gd name="T3" fmla="*/ 9783 h 159284"/>
                <a:gd name="T4" fmla="*/ 80963 w 133723"/>
                <a:gd name="T5" fmla="*/ 5020 h 159284"/>
                <a:gd name="T6" fmla="*/ 66675 w 133723"/>
                <a:gd name="T7" fmla="*/ 24070 h 159284"/>
                <a:gd name="T8" fmla="*/ 52388 w 133723"/>
                <a:gd name="T9" fmla="*/ 33595 h 159284"/>
                <a:gd name="T10" fmla="*/ 66675 w 133723"/>
                <a:gd name="T11" fmla="*/ 33595 h 159284"/>
                <a:gd name="T12" fmla="*/ 85725 w 133723"/>
                <a:gd name="T13" fmla="*/ 28833 h 159284"/>
                <a:gd name="T14" fmla="*/ 61913 w 133723"/>
                <a:gd name="T15" fmla="*/ 52645 h 159284"/>
                <a:gd name="T16" fmla="*/ 61913 w 133723"/>
                <a:gd name="T17" fmla="*/ 57408 h 159284"/>
                <a:gd name="T18" fmla="*/ 47625 w 133723"/>
                <a:gd name="T19" fmla="*/ 66933 h 159284"/>
                <a:gd name="T20" fmla="*/ 33338 w 133723"/>
                <a:gd name="T21" fmla="*/ 71695 h 159284"/>
                <a:gd name="T22" fmla="*/ 19050 w 133723"/>
                <a:gd name="T23" fmla="*/ 85983 h 159284"/>
                <a:gd name="T24" fmla="*/ 28575 w 133723"/>
                <a:gd name="T25" fmla="*/ 71695 h 159284"/>
                <a:gd name="T26" fmla="*/ 0 w 133723"/>
                <a:gd name="T27" fmla="*/ 76458 h 159284"/>
                <a:gd name="T28" fmla="*/ 14288 w 133723"/>
                <a:gd name="T29" fmla="*/ 66933 h 159284"/>
                <a:gd name="T30" fmla="*/ 42863 w 133723"/>
                <a:gd name="T31" fmla="*/ 57408 h 159284"/>
                <a:gd name="T32" fmla="*/ 85725 w 133723"/>
                <a:gd name="T33" fmla="*/ 66933 h 159284"/>
                <a:gd name="T34" fmla="*/ 104775 w 133723"/>
                <a:gd name="T35" fmla="*/ 81220 h 159284"/>
                <a:gd name="T36" fmla="*/ 123825 w 133723"/>
                <a:gd name="T37" fmla="*/ 90745 h 159284"/>
                <a:gd name="T38" fmla="*/ 100013 w 133723"/>
                <a:gd name="T39" fmla="*/ 76458 h 159284"/>
                <a:gd name="T40" fmla="*/ 80963 w 133723"/>
                <a:gd name="T41" fmla="*/ 62170 h 159284"/>
                <a:gd name="T42" fmla="*/ 61913 w 133723"/>
                <a:gd name="T43" fmla="*/ 66933 h 159284"/>
                <a:gd name="T44" fmla="*/ 61913 w 133723"/>
                <a:gd name="T45" fmla="*/ 100270 h 159284"/>
                <a:gd name="T46" fmla="*/ 85725 w 133723"/>
                <a:gd name="T47" fmla="*/ 90745 h 159284"/>
                <a:gd name="T48" fmla="*/ 71438 w 133723"/>
                <a:gd name="T49" fmla="*/ 90745 h 159284"/>
                <a:gd name="T50" fmla="*/ 38100 w 133723"/>
                <a:gd name="T51" fmla="*/ 109795 h 159284"/>
                <a:gd name="T52" fmla="*/ 23813 w 133723"/>
                <a:gd name="T53" fmla="*/ 119320 h 159284"/>
                <a:gd name="T54" fmla="*/ 38100 w 133723"/>
                <a:gd name="T55" fmla="*/ 105033 h 159284"/>
                <a:gd name="T56" fmla="*/ 80963 w 133723"/>
                <a:gd name="T57" fmla="*/ 85983 h 159284"/>
                <a:gd name="T58" fmla="*/ 90488 w 133723"/>
                <a:gd name="T59" fmla="*/ 71695 h 159284"/>
                <a:gd name="T60" fmla="*/ 85725 w 133723"/>
                <a:gd name="T61" fmla="*/ 33595 h 159284"/>
                <a:gd name="T62" fmla="*/ 104775 w 133723"/>
                <a:gd name="T63" fmla="*/ 47883 h 159284"/>
                <a:gd name="T64" fmla="*/ 85725 w 133723"/>
                <a:gd name="T65" fmla="*/ 43120 h 159284"/>
                <a:gd name="T66" fmla="*/ 76200 w 133723"/>
                <a:gd name="T67" fmla="*/ 28833 h 159284"/>
                <a:gd name="T68" fmla="*/ 61913 w 133723"/>
                <a:gd name="T69" fmla="*/ 19308 h 159284"/>
                <a:gd name="T70" fmla="*/ 71438 w 133723"/>
                <a:gd name="T71" fmla="*/ 5020 h 159284"/>
                <a:gd name="T72" fmla="*/ 57150 w 133723"/>
                <a:gd name="T73" fmla="*/ 9783 h 159284"/>
                <a:gd name="T74" fmla="*/ 61913 w 133723"/>
                <a:gd name="T75" fmla="*/ 52645 h 159284"/>
                <a:gd name="T76" fmla="*/ 71438 w 133723"/>
                <a:gd name="T77" fmla="*/ 66933 h 159284"/>
                <a:gd name="T78" fmla="*/ 76200 w 133723"/>
                <a:gd name="T79" fmla="*/ 105033 h 159284"/>
                <a:gd name="T80" fmla="*/ 57150 w 133723"/>
                <a:gd name="T81" fmla="*/ 109795 h 159284"/>
                <a:gd name="T82" fmla="*/ 71438 w 133723"/>
                <a:gd name="T83" fmla="*/ 114558 h 159284"/>
                <a:gd name="T84" fmla="*/ 42863 w 133723"/>
                <a:gd name="T85" fmla="*/ 152658 h 159284"/>
                <a:gd name="T86" fmla="*/ 57150 w 133723"/>
                <a:gd name="T87" fmla="*/ 157420 h 159284"/>
                <a:gd name="T88" fmla="*/ 66675 w 133723"/>
                <a:gd name="T89" fmla="*/ 143133 h 159284"/>
                <a:gd name="T90" fmla="*/ 71438 w 133723"/>
                <a:gd name="T91" fmla="*/ 128845 h 159284"/>
                <a:gd name="T92" fmla="*/ 80963 w 133723"/>
                <a:gd name="T93" fmla="*/ 114558 h 159284"/>
                <a:gd name="T94" fmla="*/ 80963 w 133723"/>
                <a:gd name="T95" fmla="*/ 95508 h 1592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723"/>
                <a:gd name="T145" fmla="*/ 0 h 159284"/>
                <a:gd name="T146" fmla="*/ 133723 w 133723"/>
                <a:gd name="T147" fmla="*/ 159284 h 1592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723" h="159284">
                  <a:moveTo>
                    <a:pt x="71438" y="24070"/>
                  </a:moveTo>
                  <a:cubicBezTo>
                    <a:pt x="69850" y="19308"/>
                    <a:pt x="64430" y="14273"/>
                    <a:pt x="66675" y="9783"/>
                  </a:cubicBezTo>
                  <a:cubicBezTo>
                    <a:pt x="68920" y="5293"/>
                    <a:pt x="80963" y="0"/>
                    <a:pt x="80963" y="5020"/>
                  </a:cubicBezTo>
                  <a:cubicBezTo>
                    <a:pt x="80963" y="12958"/>
                    <a:pt x="72288" y="18457"/>
                    <a:pt x="66675" y="24070"/>
                  </a:cubicBezTo>
                  <a:cubicBezTo>
                    <a:pt x="62628" y="28117"/>
                    <a:pt x="52388" y="33595"/>
                    <a:pt x="52388" y="33595"/>
                  </a:cubicBezTo>
                  <a:cubicBezTo>
                    <a:pt x="27983" y="49864"/>
                    <a:pt x="35762" y="42869"/>
                    <a:pt x="66675" y="33595"/>
                  </a:cubicBezTo>
                  <a:cubicBezTo>
                    <a:pt x="72944" y="31714"/>
                    <a:pt x="79375" y="30420"/>
                    <a:pt x="85725" y="28833"/>
                  </a:cubicBezTo>
                  <a:cubicBezTo>
                    <a:pt x="77788" y="36770"/>
                    <a:pt x="70361" y="45253"/>
                    <a:pt x="61913" y="52645"/>
                  </a:cubicBezTo>
                  <a:cubicBezTo>
                    <a:pt x="50550" y="62588"/>
                    <a:pt x="35966" y="66056"/>
                    <a:pt x="61913" y="57408"/>
                  </a:cubicBezTo>
                  <a:cubicBezTo>
                    <a:pt x="57150" y="60583"/>
                    <a:pt x="52745" y="64373"/>
                    <a:pt x="47625" y="66933"/>
                  </a:cubicBezTo>
                  <a:cubicBezTo>
                    <a:pt x="43135" y="69178"/>
                    <a:pt x="37515" y="68910"/>
                    <a:pt x="33338" y="71695"/>
                  </a:cubicBezTo>
                  <a:cubicBezTo>
                    <a:pt x="27734" y="75431"/>
                    <a:pt x="25785" y="85983"/>
                    <a:pt x="19050" y="85983"/>
                  </a:cubicBezTo>
                  <a:cubicBezTo>
                    <a:pt x="13326" y="85983"/>
                    <a:pt x="33695" y="74255"/>
                    <a:pt x="28575" y="71695"/>
                  </a:cubicBezTo>
                  <a:cubicBezTo>
                    <a:pt x="19938" y="67377"/>
                    <a:pt x="9525" y="74870"/>
                    <a:pt x="0" y="76458"/>
                  </a:cubicBezTo>
                  <a:cubicBezTo>
                    <a:pt x="4763" y="73283"/>
                    <a:pt x="9057" y="69258"/>
                    <a:pt x="14288" y="66933"/>
                  </a:cubicBezTo>
                  <a:cubicBezTo>
                    <a:pt x="23463" y="62855"/>
                    <a:pt x="42863" y="57408"/>
                    <a:pt x="42863" y="57408"/>
                  </a:cubicBezTo>
                  <a:cubicBezTo>
                    <a:pt x="49864" y="58575"/>
                    <a:pt x="76067" y="61414"/>
                    <a:pt x="85725" y="66933"/>
                  </a:cubicBezTo>
                  <a:cubicBezTo>
                    <a:pt x="92617" y="70871"/>
                    <a:pt x="98044" y="77013"/>
                    <a:pt x="104775" y="81220"/>
                  </a:cubicBezTo>
                  <a:cubicBezTo>
                    <a:pt x="110795" y="84983"/>
                    <a:pt x="128845" y="95765"/>
                    <a:pt x="123825" y="90745"/>
                  </a:cubicBezTo>
                  <a:cubicBezTo>
                    <a:pt x="117280" y="84200"/>
                    <a:pt x="107715" y="81593"/>
                    <a:pt x="100013" y="76458"/>
                  </a:cubicBezTo>
                  <a:cubicBezTo>
                    <a:pt x="93409" y="72055"/>
                    <a:pt x="87313" y="66933"/>
                    <a:pt x="80963" y="62170"/>
                  </a:cubicBezTo>
                  <a:cubicBezTo>
                    <a:pt x="74613" y="63758"/>
                    <a:pt x="67024" y="62844"/>
                    <a:pt x="61913" y="66933"/>
                  </a:cubicBezTo>
                  <a:cubicBezTo>
                    <a:pt x="51948" y="74905"/>
                    <a:pt x="60016" y="92681"/>
                    <a:pt x="61913" y="100270"/>
                  </a:cubicBezTo>
                  <a:cubicBezTo>
                    <a:pt x="69850" y="97095"/>
                    <a:pt x="77615" y="93448"/>
                    <a:pt x="85725" y="90745"/>
                  </a:cubicBezTo>
                  <a:cubicBezTo>
                    <a:pt x="102564" y="85132"/>
                    <a:pt x="133723" y="81848"/>
                    <a:pt x="71438" y="90745"/>
                  </a:cubicBezTo>
                  <a:cubicBezTo>
                    <a:pt x="25373" y="125295"/>
                    <a:pt x="74464" y="91614"/>
                    <a:pt x="38100" y="109795"/>
                  </a:cubicBezTo>
                  <a:cubicBezTo>
                    <a:pt x="32981" y="112355"/>
                    <a:pt x="23813" y="125044"/>
                    <a:pt x="23813" y="119320"/>
                  </a:cubicBezTo>
                  <a:cubicBezTo>
                    <a:pt x="23813" y="112585"/>
                    <a:pt x="32496" y="108769"/>
                    <a:pt x="38100" y="105033"/>
                  </a:cubicBezTo>
                  <a:cubicBezTo>
                    <a:pt x="54636" y="94009"/>
                    <a:pt x="64364" y="91515"/>
                    <a:pt x="80963" y="85983"/>
                  </a:cubicBezTo>
                  <a:cubicBezTo>
                    <a:pt x="84138" y="81220"/>
                    <a:pt x="89970" y="77395"/>
                    <a:pt x="90488" y="71695"/>
                  </a:cubicBezTo>
                  <a:cubicBezTo>
                    <a:pt x="91647" y="58949"/>
                    <a:pt x="79140" y="44570"/>
                    <a:pt x="85725" y="33595"/>
                  </a:cubicBezTo>
                  <a:cubicBezTo>
                    <a:pt x="89809" y="26789"/>
                    <a:pt x="104775" y="39945"/>
                    <a:pt x="104775" y="47883"/>
                  </a:cubicBezTo>
                  <a:cubicBezTo>
                    <a:pt x="104775" y="54428"/>
                    <a:pt x="92075" y="44708"/>
                    <a:pt x="85725" y="43120"/>
                  </a:cubicBezTo>
                  <a:cubicBezTo>
                    <a:pt x="82550" y="38358"/>
                    <a:pt x="80247" y="32880"/>
                    <a:pt x="76200" y="28833"/>
                  </a:cubicBezTo>
                  <a:cubicBezTo>
                    <a:pt x="72153" y="24786"/>
                    <a:pt x="63035" y="24921"/>
                    <a:pt x="61913" y="19308"/>
                  </a:cubicBezTo>
                  <a:cubicBezTo>
                    <a:pt x="60791" y="13695"/>
                    <a:pt x="73998" y="10140"/>
                    <a:pt x="71438" y="5020"/>
                  </a:cubicBezTo>
                  <a:cubicBezTo>
                    <a:pt x="69193" y="530"/>
                    <a:pt x="61913" y="8195"/>
                    <a:pt x="57150" y="9783"/>
                  </a:cubicBezTo>
                  <a:cubicBezTo>
                    <a:pt x="58738" y="24070"/>
                    <a:pt x="58426" y="38699"/>
                    <a:pt x="61913" y="52645"/>
                  </a:cubicBezTo>
                  <a:cubicBezTo>
                    <a:pt x="63301" y="58198"/>
                    <a:pt x="69932" y="61411"/>
                    <a:pt x="71438" y="66933"/>
                  </a:cubicBezTo>
                  <a:cubicBezTo>
                    <a:pt x="74805" y="79281"/>
                    <a:pt x="74613" y="92333"/>
                    <a:pt x="76200" y="105033"/>
                  </a:cubicBezTo>
                  <a:cubicBezTo>
                    <a:pt x="69850" y="106620"/>
                    <a:pt x="60077" y="103941"/>
                    <a:pt x="57150" y="109795"/>
                  </a:cubicBezTo>
                  <a:cubicBezTo>
                    <a:pt x="54905" y="114285"/>
                    <a:pt x="70728" y="109588"/>
                    <a:pt x="71438" y="114558"/>
                  </a:cubicBezTo>
                  <a:cubicBezTo>
                    <a:pt x="75362" y="142021"/>
                    <a:pt x="59796" y="144191"/>
                    <a:pt x="42863" y="152658"/>
                  </a:cubicBezTo>
                  <a:cubicBezTo>
                    <a:pt x="47625" y="154245"/>
                    <a:pt x="52489" y="159284"/>
                    <a:pt x="57150" y="157420"/>
                  </a:cubicBezTo>
                  <a:cubicBezTo>
                    <a:pt x="62464" y="155294"/>
                    <a:pt x="64115" y="148252"/>
                    <a:pt x="66675" y="143133"/>
                  </a:cubicBezTo>
                  <a:cubicBezTo>
                    <a:pt x="68920" y="138643"/>
                    <a:pt x="69193" y="133335"/>
                    <a:pt x="71438" y="128845"/>
                  </a:cubicBezTo>
                  <a:cubicBezTo>
                    <a:pt x="73998" y="123726"/>
                    <a:pt x="79391" y="120061"/>
                    <a:pt x="80963" y="114558"/>
                  </a:cubicBezTo>
                  <a:cubicBezTo>
                    <a:pt x="82708" y="108452"/>
                    <a:pt x="80963" y="101858"/>
                    <a:pt x="80963" y="95508"/>
                  </a:cubicBezTo>
                </a:path>
              </a:pathLst>
            </a:custGeom>
            <a:noFill/>
            <a:ln w="19050"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152" name="Group 105"/>
          <p:cNvGrpSpPr>
            <a:grpSpLocks noChangeAspect="1"/>
          </p:cNvGrpSpPr>
          <p:nvPr/>
        </p:nvGrpSpPr>
        <p:grpSpPr bwMode="auto">
          <a:xfrm>
            <a:off x="6054725" y="4197350"/>
            <a:ext cx="127000" cy="236538"/>
            <a:chOff x="3305175" y="4681280"/>
            <a:chExt cx="133723" cy="209808"/>
          </a:xfrm>
        </p:grpSpPr>
        <p:sp>
          <p:nvSpPr>
            <p:cNvPr id="6264" name="Freeform 106"/>
            <p:cNvSpPr>
              <a:spLocks noChangeAspect="1" noChangeArrowheads="1"/>
            </p:cNvSpPr>
            <p:nvPr/>
          </p:nvSpPr>
          <p:spPr bwMode="auto">
            <a:xfrm>
              <a:off x="3369220" y="4705350"/>
              <a:ext cx="16918" cy="185738"/>
            </a:xfrm>
            <a:custGeom>
              <a:avLst/>
              <a:gdLst>
                <a:gd name="T0" fmla="*/ 16918 w 16918"/>
                <a:gd name="T1" fmla="*/ 185738 h 185738"/>
                <a:gd name="T2" fmla="*/ 12155 w 16918"/>
                <a:gd name="T3" fmla="*/ 85725 h 185738"/>
                <a:gd name="T4" fmla="*/ 2630 w 16918"/>
                <a:gd name="T5" fmla="*/ 71438 h 185738"/>
                <a:gd name="T6" fmla="*/ 2630 w 16918"/>
                <a:gd name="T7" fmla="*/ 0 h 185738"/>
                <a:gd name="T8" fmla="*/ 0 60000 65536"/>
                <a:gd name="T9" fmla="*/ 0 60000 65536"/>
                <a:gd name="T10" fmla="*/ 0 60000 65536"/>
                <a:gd name="T11" fmla="*/ 0 60000 65536"/>
                <a:gd name="T12" fmla="*/ 0 w 16918"/>
                <a:gd name="T13" fmla="*/ 0 h 185738"/>
                <a:gd name="T14" fmla="*/ 16918 w 16918"/>
                <a:gd name="T15" fmla="*/ 185738 h 185738"/>
              </a:gdLst>
              <a:ahLst/>
              <a:cxnLst>
                <a:cxn ang="T8">
                  <a:pos x="T0" y="T1"/>
                </a:cxn>
                <a:cxn ang="T9">
                  <a:pos x="T2" y="T3"/>
                </a:cxn>
                <a:cxn ang="T10">
                  <a:pos x="T4" y="T5"/>
                </a:cxn>
                <a:cxn ang="T11">
                  <a:pos x="T6" y="T7"/>
                </a:cxn>
              </a:cxnLst>
              <a:rect l="T12" t="T13" r="T14" b="T15"/>
              <a:pathLst>
                <a:path w="16918" h="185738">
                  <a:moveTo>
                    <a:pt x="16918" y="185738"/>
                  </a:moveTo>
                  <a:cubicBezTo>
                    <a:pt x="15330" y="152400"/>
                    <a:pt x="16295" y="118843"/>
                    <a:pt x="12155" y="85725"/>
                  </a:cubicBezTo>
                  <a:cubicBezTo>
                    <a:pt x="11445" y="80046"/>
                    <a:pt x="3262" y="77127"/>
                    <a:pt x="2630" y="71438"/>
                  </a:cubicBezTo>
                  <a:cubicBezTo>
                    <a:pt x="0" y="47771"/>
                    <a:pt x="2630" y="23813"/>
                    <a:pt x="2630" y="0"/>
                  </a:cubicBezTo>
                </a:path>
              </a:pathLst>
            </a:custGeom>
            <a:solidFill>
              <a:schemeClr val="accent1"/>
            </a:solidFill>
            <a:ln w="19050" algn="ctr">
              <a:solidFill>
                <a:srgbClr val="C48300"/>
              </a:solidFill>
              <a:round/>
              <a:headEnd/>
              <a:tailEnd/>
            </a:ln>
          </p:spPr>
          <p:txBody>
            <a:bodyPr/>
            <a:lstStyle/>
            <a:p>
              <a:endParaRPr lang="en-US"/>
            </a:p>
          </p:txBody>
        </p:sp>
        <p:sp>
          <p:nvSpPr>
            <p:cNvPr id="6265" name="Freeform 107"/>
            <p:cNvSpPr>
              <a:spLocks noChangeAspect="1" noChangeArrowheads="1"/>
            </p:cNvSpPr>
            <p:nvPr/>
          </p:nvSpPr>
          <p:spPr bwMode="auto">
            <a:xfrm>
              <a:off x="3305175" y="4681280"/>
              <a:ext cx="133723" cy="159284"/>
            </a:xfrm>
            <a:custGeom>
              <a:avLst/>
              <a:gdLst>
                <a:gd name="T0" fmla="*/ 71438 w 133723"/>
                <a:gd name="T1" fmla="*/ 24070 h 159284"/>
                <a:gd name="T2" fmla="*/ 66675 w 133723"/>
                <a:gd name="T3" fmla="*/ 9783 h 159284"/>
                <a:gd name="T4" fmla="*/ 80963 w 133723"/>
                <a:gd name="T5" fmla="*/ 5020 h 159284"/>
                <a:gd name="T6" fmla="*/ 66675 w 133723"/>
                <a:gd name="T7" fmla="*/ 24070 h 159284"/>
                <a:gd name="T8" fmla="*/ 52388 w 133723"/>
                <a:gd name="T9" fmla="*/ 33595 h 159284"/>
                <a:gd name="T10" fmla="*/ 66675 w 133723"/>
                <a:gd name="T11" fmla="*/ 33595 h 159284"/>
                <a:gd name="T12" fmla="*/ 85725 w 133723"/>
                <a:gd name="T13" fmla="*/ 28833 h 159284"/>
                <a:gd name="T14" fmla="*/ 61913 w 133723"/>
                <a:gd name="T15" fmla="*/ 52645 h 159284"/>
                <a:gd name="T16" fmla="*/ 61913 w 133723"/>
                <a:gd name="T17" fmla="*/ 57408 h 159284"/>
                <a:gd name="T18" fmla="*/ 47625 w 133723"/>
                <a:gd name="T19" fmla="*/ 66933 h 159284"/>
                <a:gd name="T20" fmla="*/ 33338 w 133723"/>
                <a:gd name="T21" fmla="*/ 71695 h 159284"/>
                <a:gd name="T22" fmla="*/ 19050 w 133723"/>
                <a:gd name="T23" fmla="*/ 85983 h 159284"/>
                <a:gd name="T24" fmla="*/ 28575 w 133723"/>
                <a:gd name="T25" fmla="*/ 71695 h 159284"/>
                <a:gd name="T26" fmla="*/ 0 w 133723"/>
                <a:gd name="T27" fmla="*/ 76458 h 159284"/>
                <a:gd name="T28" fmla="*/ 14288 w 133723"/>
                <a:gd name="T29" fmla="*/ 66933 h 159284"/>
                <a:gd name="T30" fmla="*/ 42863 w 133723"/>
                <a:gd name="T31" fmla="*/ 57408 h 159284"/>
                <a:gd name="T32" fmla="*/ 85725 w 133723"/>
                <a:gd name="T33" fmla="*/ 66933 h 159284"/>
                <a:gd name="T34" fmla="*/ 104775 w 133723"/>
                <a:gd name="T35" fmla="*/ 81220 h 159284"/>
                <a:gd name="T36" fmla="*/ 123825 w 133723"/>
                <a:gd name="T37" fmla="*/ 90745 h 159284"/>
                <a:gd name="T38" fmla="*/ 100013 w 133723"/>
                <a:gd name="T39" fmla="*/ 76458 h 159284"/>
                <a:gd name="T40" fmla="*/ 80963 w 133723"/>
                <a:gd name="T41" fmla="*/ 62170 h 159284"/>
                <a:gd name="T42" fmla="*/ 61913 w 133723"/>
                <a:gd name="T43" fmla="*/ 66933 h 159284"/>
                <a:gd name="T44" fmla="*/ 61913 w 133723"/>
                <a:gd name="T45" fmla="*/ 100270 h 159284"/>
                <a:gd name="T46" fmla="*/ 85725 w 133723"/>
                <a:gd name="T47" fmla="*/ 90745 h 159284"/>
                <a:gd name="T48" fmla="*/ 71438 w 133723"/>
                <a:gd name="T49" fmla="*/ 90745 h 159284"/>
                <a:gd name="T50" fmla="*/ 38100 w 133723"/>
                <a:gd name="T51" fmla="*/ 109795 h 159284"/>
                <a:gd name="T52" fmla="*/ 23813 w 133723"/>
                <a:gd name="T53" fmla="*/ 119320 h 159284"/>
                <a:gd name="T54" fmla="*/ 38100 w 133723"/>
                <a:gd name="T55" fmla="*/ 105033 h 159284"/>
                <a:gd name="T56" fmla="*/ 80963 w 133723"/>
                <a:gd name="T57" fmla="*/ 85983 h 159284"/>
                <a:gd name="T58" fmla="*/ 90488 w 133723"/>
                <a:gd name="T59" fmla="*/ 71695 h 159284"/>
                <a:gd name="T60" fmla="*/ 85725 w 133723"/>
                <a:gd name="T61" fmla="*/ 33595 h 159284"/>
                <a:gd name="T62" fmla="*/ 104775 w 133723"/>
                <a:gd name="T63" fmla="*/ 47883 h 159284"/>
                <a:gd name="T64" fmla="*/ 85725 w 133723"/>
                <a:gd name="T65" fmla="*/ 43120 h 159284"/>
                <a:gd name="T66" fmla="*/ 76200 w 133723"/>
                <a:gd name="T67" fmla="*/ 28833 h 159284"/>
                <a:gd name="T68" fmla="*/ 61913 w 133723"/>
                <a:gd name="T69" fmla="*/ 19308 h 159284"/>
                <a:gd name="T70" fmla="*/ 71438 w 133723"/>
                <a:gd name="T71" fmla="*/ 5020 h 159284"/>
                <a:gd name="T72" fmla="*/ 57150 w 133723"/>
                <a:gd name="T73" fmla="*/ 9783 h 159284"/>
                <a:gd name="T74" fmla="*/ 61913 w 133723"/>
                <a:gd name="T75" fmla="*/ 52645 h 159284"/>
                <a:gd name="T76" fmla="*/ 71438 w 133723"/>
                <a:gd name="T77" fmla="*/ 66933 h 159284"/>
                <a:gd name="T78" fmla="*/ 76200 w 133723"/>
                <a:gd name="T79" fmla="*/ 105033 h 159284"/>
                <a:gd name="T80" fmla="*/ 57150 w 133723"/>
                <a:gd name="T81" fmla="*/ 109795 h 159284"/>
                <a:gd name="T82" fmla="*/ 71438 w 133723"/>
                <a:gd name="T83" fmla="*/ 114558 h 159284"/>
                <a:gd name="T84" fmla="*/ 42863 w 133723"/>
                <a:gd name="T85" fmla="*/ 152658 h 159284"/>
                <a:gd name="T86" fmla="*/ 57150 w 133723"/>
                <a:gd name="T87" fmla="*/ 157420 h 159284"/>
                <a:gd name="T88" fmla="*/ 66675 w 133723"/>
                <a:gd name="T89" fmla="*/ 143133 h 159284"/>
                <a:gd name="T90" fmla="*/ 71438 w 133723"/>
                <a:gd name="T91" fmla="*/ 128845 h 159284"/>
                <a:gd name="T92" fmla="*/ 80963 w 133723"/>
                <a:gd name="T93" fmla="*/ 114558 h 159284"/>
                <a:gd name="T94" fmla="*/ 80963 w 133723"/>
                <a:gd name="T95" fmla="*/ 95508 h 1592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723"/>
                <a:gd name="T145" fmla="*/ 0 h 159284"/>
                <a:gd name="T146" fmla="*/ 133723 w 133723"/>
                <a:gd name="T147" fmla="*/ 159284 h 1592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723" h="159284">
                  <a:moveTo>
                    <a:pt x="71438" y="24070"/>
                  </a:moveTo>
                  <a:cubicBezTo>
                    <a:pt x="69850" y="19308"/>
                    <a:pt x="64430" y="14273"/>
                    <a:pt x="66675" y="9783"/>
                  </a:cubicBezTo>
                  <a:cubicBezTo>
                    <a:pt x="68920" y="5293"/>
                    <a:pt x="80963" y="0"/>
                    <a:pt x="80963" y="5020"/>
                  </a:cubicBezTo>
                  <a:cubicBezTo>
                    <a:pt x="80963" y="12958"/>
                    <a:pt x="72288" y="18457"/>
                    <a:pt x="66675" y="24070"/>
                  </a:cubicBezTo>
                  <a:cubicBezTo>
                    <a:pt x="62628" y="28117"/>
                    <a:pt x="52388" y="33595"/>
                    <a:pt x="52388" y="33595"/>
                  </a:cubicBezTo>
                  <a:cubicBezTo>
                    <a:pt x="27983" y="49864"/>
                    <a:pt x="35762" y="42869"/>
                    <a:pt x="66675" y="33595"/>
                  </a:cubicBezTo>
                  <a:cubicBezTo>
                    <a:pt x="72944" y="31714"/>
                    <a:pt x="79375" y="30420"/>
                    <a:pt x="85725" y="28833"/>
                  </a:cubicBezTo>
                  <a:cubicBezTo>
                    <a:pt x="77788" y="36770"/>
                    <a:pt x="70361" y="45253"/>
                    <a:pt x="61913" y="52645"/>
                  </a:cubicBezTo>
                  <a:cubicBezTo>
                    <a:pt x="50550" y="62588"/>
                    <a:pt x="35966" y="66056"/>
                    <a:pt x="61913" y="57408"/>
                  </a:cubicBezTo>
                  <a:cubicBezTo>
                    <a:pt x="57150" y="60583"/>
                    <a:pt x="52745" y="64373"/>
                    <a:pt x="47625" y="66933"/>
                  </a:cubicBezTo>
                  <a:cubicBezTo>
                    <a:pt x="43135" y="69178"/>
                    <a:pt x="37515" y="68910"/>
                    <a:pt x="33338" y="71695"/>
                  </a:cubicBezTo>
                  <a:cubicBezTo>
                    <a:pt x="27734" y="75431"/>
                    <a:pt x="25785" y="85983"/>
                    <a:pt x="19050" y="85983"/>
                  </a:cubicBezTo>
                  <a:cubicBezTo>
                    <a:pt x="13326" y="85983"/>
                    <a:pt x="33695" y="74255"/>
                    <a:pt x="28575" y="71695"/>
                  </a:cubicBezTo>
                  <a:cubicBezTo>
                    <a:pt x="19938" y="67377"/>
                    <a:pt x="9525" y="74870"/>
                    <a:pt x="0" y="76458"/>
                  </a:cubicBezTo>
                  <a:cubicBezTo>
                    <a:pt x="4763" y="73283"/>
                    <a:pt x="9057" y="69258"/>
                    <a:pt x="14288" y="66933"/>
                  </a:cubicBezTo>
                  <a:cubicBezTo>
                    <a:pt x="23463" y="62855"/>
                    <a:pt x="42863" y="57408"/>
                    <a:pt x="42863" y="57408"/>
                  </a:cubicBezTo>
                  <a:cubicBezTo>
                    <a:pt x="49864" y="58575"/>
                    <a:pt x="76067" y="61414"/>
                    <a:pt x="85725" y="66933"/>
                  </a:cubicBezTo>
                  <a:cubicBezTo>
                    <a:pt x="92617" y="70871"/>
                    <a:pt x="98044" y="77013"/>
                    <a:pt x="104775" y="81220"/>
                  </a:cubicBezTo>
                  <a:cubicBezTo>
                    <a:pt x="110795" y="84983"/>
                    <a:pt x="128845" y="95765"/>
                    <a:pt x="123825" y="90745"/>
                  </a:cubicBezTo>
                  <a:cubicBezTo>
                    <a:pt x="117280" y="84200"/>
                    <a:pt x="107715" y="81593"/>
                    <a:pt x="100013" y="76458"/>
                  </a:cubicBezTo>
                  <a:cubicBezTo>
                    <a:pt x="93409" y="72055"/>
                    <a:pt x="87313" y="66933"/>
                    <a:pt x="80963" y="62170"/>
                  </a:cubicBezTo>
                  <a:cubicBezTo>
                    <a:pt x="74613" y="63758"/>
                    <a:pt x="67024" y="62844"/>
                    <a:pt x="61913" y="66933"/>
                  </a:cubicBezTo>
                  <a:cubicBezTo>
                    <a:pt x="51948" y="74905"/>
                    <a:pt x="60016" y="92681"/>
                    <a:pt x="61913" y="100270"/>
                  </a:cubicBezTo>
                  <a:cubicBezTo>
                    <a:pt x="69850" y="97095"/>
                    <a:pt x="77615" y="93448"/>
                    <a:pt x="85725" y="90745"/>
                  </a:cubicBezTo>
                  <a:cubicBezTo>
                    <a:pt x="102564" y="85132"/>
                    <a:pt x="133723" y="81848"/>
                    <a:pt x="71438" y="90745"/>
                  </a:cubicBezTo>
                  <a:cubicBezTo>
                    <a:pt x="25373" y="125295"/>
                    <a:pt x="74464" y="91614"/>
                    <a:pt x="38100" y="109795"/>
                  </a:cubicBezTo>
                  <a:cubicBezTo>
                    <a:pt x="32981" y="112355"/>
                    <a:pt x="23813" y="125044"/>
                    <a:pt x="23813" y="119320"/>
                  </a:cubicBezTo>
                  <a:cubicBezTo>
                    <a:pt x="23813" y="112585"/>
                    <a:pt x="32496" y="108769"/>
                    <a:pt x="38100" y="105033"/>
                  </a:cubicBezTo>
                  <a:cubicBezTo>
                    <a:pt x="54636" y="94009"/>
                    <a:pt x="64364" y="91515"/>
                    <a:pt x="80963" y="85983"/>
                  </a:cubicBezTo>
                  <a:cubicBezTo>
                    <a:pt x="84138" y="81220"/>
                    <a:pt x="89970" y="77395"/>
                    <a:pt x="90488" y="71695"/>
                  </a:cubicBezTo>
                  <a:cubicBezTo>
                    <a:pt x="91647" y="58949"/>
                    <a:pt x="79140" y="44570"/>
                    <a:pt x="85725" y="33595"/>
                  </a:cubicBezTo>
                  <a:cubicBezTo>
                    <a:pt x="89809" y="26789"/>
                    <a:pt x="104775" y="39945"/>
                    <a:pt x="104775" y="47883"/>
                  </a:cubicBezTo>
                  <a:cubicBezTo>
                    <a:pt x="104775" y="54428"/>
                    <a:pt x="92075" y="44708"/>
                    <a:pt x="85725" y="43120"/>
                  </a:cubicBezTo>
                  <a:cubicBezTo>
                    <a:pt x="82550" y="38358"/>
                    <a:pt x="80247" y="32880"/>
                    <a:pt x="76200" y="28833"/>
                  </a:cubicBezTo>
                  <a:cubicBezTo>
                    <a:pt x="72153" y="24786"/>
                    <a:pt x="63035" y="24921"/>
                    <a:pt x="61913" y="19308"/>
                  </a:cubicBezTo>
                  <a:cubicBezTo>
                    <a:pt x="60791" y="13695"/>
                    <a:pt x="73998" y="10140"/>
                    <a:pt x="71438" y="5020"/>
                  </a:cubicBezTo>
                  <a:cubicBezTo>
                    <a:pt x="69193" y="530"/>
                    <a:pt x="61913" y="8195"/>
                    <a:pt x="57150" y="9783"/>
                  </a:cubicBezTo>
                  <a:cubicBezTo>
                    <a:pt x="58738" y="24070"/>
                    <a:pt x="58426" y="38699"/>
                    <a:pt x="61913" y="52645"/>
                  </a:cubicBezTo>
                  <a:cubicBezTo>
                    <a:pt x="63301" y="58198"/>
                    <a:pt x="69932" y="61411"/>
                    <a:pt x="71438" y="66933"/>
                  </a:cubicBezTo>
                  <a:cubicBezTo>
                    <a:pt x="74805" y="79281"/>
                    <a:pt x="74613" y="92333"/>
                    <a:pt x="76200" y="105033"/>
                  </a:cubicBezTo>
                  <a:cubicBezTo>
                    <a:pt x="69850" y="106620"/>
                    <a:pt x="60077" y="103941"/>
                    <a:pt x="57150" y="109795"/>
                  </a:cubicBezTo>
                  <a:cubicBezTo>
                    <a:pt x="54905" y="114285"/>
                    <a:pt x="70728" y="109588"/>
                    <a:pt x="71438" y="114558"/>
                  </a:cubicBezTo>
                  <a:cubicBezTo>
                    <a:pt x="75362" y="142021"/>
                    <a:pt x="59796" y="144191"/>
                    <a:pt x="42863" y="152658"/>
                  </a:cubicBezTo>
                  <a:cubicBezTo>
                    <a:pt x="47625" y="154245"/>
                    <a:pt x="52489" y="159284"/>
                    <a:pt x="57150" y="157420"/>
                  </a:cubicBezTo>
                  <a:cubicBezTo>
                    <a:pt x="62464" y="155294"/>
                    <a:pt x="64115" y="148252"/>
                    <a:pt x="66675" y="143133"/>
                  </a:cubicBezTo>
                  <a:cubicBezTo>
                    <a:pt x="68920" y="138643"/>
                    <a:pt x="69193" y="133335"/>
                    <a:pt x="71438" y="128845"/>
                  </a:cubicBezTo>
                  <a:cubicBezTo>
                    <a:pt x="73998" y="123726"/>
                    <a:pt x="79391" y="120061"/>
                    <a:pt x="80963" y="114558"/>
                  </a:cubicBezTo>
                  <a:cubicBezTo>
                    <a:pt x="82708" y="108452"/>
                    <a:pt x="80963" y="101858"/>
                    <a:pt x="80963" y="95508"/>
                  </a:cubicBezTo>
                </a:path>
              </a:pathLst>
            </a:custGeom>
            <a:noFill/>
            <a:ln w="19050"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153" name="Freeform 89"/>
          <p:cNvSpPr>
            <a:spLocks/>
          </p:cNvSpPr>
          <p:nvPr/>
        </p:nvSpPr>
        <p:spPr bwMode="auto">
          <a:xfrm>
            <a:off x="195263" y="4289425"/>
            <a:ext cx="8750300" cy="417513"/>
          </a:xfrm>
          <a:custGeom>
            <a:avLst/>
            <a:gdLst>
              <a:gd name="T0" fmla="*/ 2147483647 w 2564"/>
              <a:gd name="T1" fmla="*/ 2147483647 h 130"/>
              <a:gd name="T2" fmla="*/ 2147483647 w 2564"/>
              <a:gd name="T3" fmla="*/ 2147483647 h 130"/>
              <a:gd name="T4" fmla="*/ 2147483647 w 2564"/>
              <a:gd name="T5" fmla="*/ 2147483647 h 130"/>
              <a:gd name="T6" fmla="*/ 2147483647 w 2564"/>
              <a:gd name="T7" fmla="*/ 0 h 130"/>
              <a:gd name="T8" fmla="*/ 2147483647 w 2564"/>
              <a:gd name="T9" fmla="*/ 2147483647 h 130"/>
              <a:gd name="T10" fmla="*/ 2147483647 w 2564"/>
              <a:gd name="T11" fmla="*/ 2147483647 h 130"/>
              <a:gd name="T12" fmla="*/ 2147483647 w 2564"/>
              <a:gd name="T13" fmla="*/ 2147483647 h 130"/>
              <a:gd name="T14" fmla="*/ 2147483647 w 2564"/>
              <a:gd name="T15" fmla="*/ 2147483647 h 130"/>
              <a:gd name="T16" fmla="*/ 2147483647 w 2564"/>
              <a:gd name="T17" fmla="*/ 2147483647 h 130"/>
              <a:gd name="T18" fmla="*/ 2147483647 w 2564"/>
              <a:gd name="T19" fmla="*/ 2147483647 h 130"/>
              <a:gd name="T20" fmla="*/ 2147483647 w 2564"/>
              <a:gd name="T21" fmla="*/ 2147483647 h 130"/>
              <a:gd name="T22" fmla="*/ 2147483647 w 2564"/>
              <a:gd name="T23" fmla="*/ 2147483647 h 130"/>
              <a:gd name="T24" fmla="*/ 2147483647 w 2564"/>
              <a:gd name="T25" fmla="*/ 2147483647 h 130"/>
              <a:gd name="T26" fmla="*/ 2147483647 w 2564"/>
              <a:gd name="T27" fmla="*/ 2147483647 h 130"/>
              <a:gd name="T28" fmla="*/ 2147483647 w 2564"/>
              <a:gd name="T29" fmla="*/ 2147483647 h 130"/>
              <a:gd name="T30" fmla="*/ 2147483647 w 2564"/>
              <a:gd name="T31" fmla="*/ 2147483647 h 1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64"/>
              <a:gd name="T49" fmla="*/ 0 h 130"/>
              <a:gd name="T50" fmla="*/ 2564 w 2564"/>
              <a:gd name="T51" fmla="*/ 130 h 1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64" h="130">
                <a:moveTo>
                  <a:pt x="2" y="72"/>
                </a:moveTo>
                <a:cubicBezTo>
                  <a:pt x="75" y="48"/>
                  <a:pt x="0" y="71"/>
                  <a:pt x="188" y="60"/>
                </a:cubicBezTo>
                <a:cubicBezTo>
                  <a:pt x="265" y="56"/>
                  <a:pt x="338" y="45"/>
                  <a:pt x="416" y="42"/>
                </a:cubicBezTo>
                <a:cubicBezTo>
                  <a:pt x="468" y="25"/>
                  <a:pt x="441" y="27"/>
                  <a:pt x="482" y="0"/>
                </a:cubicBezTo>
                <a:cubicBezTo>
                  <a:pt x="675" y="8"/>
                  <a:pt x="775" y="20"/>
                  <a:pt x="992" y="24"/>
                </a:cubicBezTo>
                <a:cubicBezTo>
                  <a:pt x="1002" y="54"/>
                  <a:pt x="1023" y="68"/>
                  <a:pt x="1052" y="78"/>
                </a:cubicBezTo>
                <a:cubicBezTo>
                  <a:pt x="1234" y="74"/>
                  <a:pt x="1351" y="65"/>
                  <a:pt x="1520" y="72"/>
                </a:cubicBezTo>
                <a:cubicBezTo>
                  <a:pt x="1549" y="130"/>
                  <a:pt x="1519" y="85"/>
                  <a:pt x="1538" y="78"/>
                </a:cubicBezTo>
                <a:cubicBezTo>
                  <a:pt x="1557" y="71"/>
                  <a:pt x="1578" y="74"/>
                  <a:pt x="1598" y="72"/>
                </a:cubicBezTo>
                <a:cubicBezTo>
                  <a:pt x="1654" y="53"/>
                  <a:pt x="1700" y="47"/>
                  <a:pt x="1760" y="42"/>
                </a:cubicBezTo>
                <a:cubicBezTo>
                  <a:pt x="1889" y="45"/>
                  <a:pt x="2058" y="32"/>
                  <a:pt x="2192" y="66"/>
                </a:cubicBezTo>
                <a:cubicBezTo>
                  <a:pt x="2218" y="84"/>
                  <a:pt x="2250" y="79"/>
                  <a:pt x="2276" y="96"/>
                </a:cubicBezTo>
                <a:cubicBezTo>
                  <a:pt x="2299" y="112"/>
                  <a:pt x="2287" y="106"/>
                  <a:pt x="2312" y="114"/>
                </a:cubicBezTo>
                <a:cubicBezTo>
                  <a:pt x="2341" y="70"/>
                  <a:pt x="2359" y="83"/>
                  <a:pt x="2420" y="78"/>
                </a:cubicBezTo>
                <a:cubicBezTo>
                  <a:pt x="2468" y="62"/>
                  <a:pt x="2412" y="86"/>
                  <a:pt x="2444" y="54"/>
                </a:cubicBezTo>
                <a:cubicBezTo>
                  <a:pt x="2472" y="26"/>
                  <a:pt x="2524" y="48"/>
                  <a:pt x="2564" y="4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Sun 15"/>
          <p:cNvSpPr>
            <a:spLocks noChangeArrowheads="1"/>
          </p:cNvSpPr>
          <p:nvPr/>
        </p:nvSpPr>
        <p:spPr bwMode="auto">
          <a:xfrm>
            <a:off x="274638" y="2087563"/>
            <a:ext cx="723900" cy="717550"/>
          </a:xfrm>
          <a:prstGeom prst="sun">
            <a:avLst>
              <a:gd name="adj" fmla="val 22903"/>
            </a:avLst>
          </a:prstGeom>
          <a:solidFill>
            <a:srgbClr val="FFC000"/>
          </a:solidFill>
          <a:ln w="9525" algn="ctr">
            <a:solidFill>
              <a:srgbClr val="FF0000"/>
            </a:solidFill>
            <a:round/>
            <a:headEnd/>
            <a:tailEnd/>
          </a:ln>
        </p:spPr>
        <p:txBody>
          <a:bodyPr/>
          <a:lstStyle/>
          <a:p>
            <a:pPr algn="ctr"/>
            <a:endParaRPr lang="en-US">
              <a:ea typeface="Calibri" pitchFamily="34" charset="0"/>
              <a:cs typeface="Calibri" pitchFamily="34" charset="0"/>
            </a:endParaRPr>
          </a:p>
        </p:txBody>
      </p:sp>
      <p:sp>
        <p:nvSpPr>
          <p:cNvPr id="23" name="Text Box 14"/>
          <p:cNvSpPr txBox="1">
            <a:spLocks noChangeAspect="1" noChangeArrowheads="1"/>
          </p:cNvSpPr>
          <p:nvPr/>
        </p:nvSpPr>
        <p:spPr bwMode="auto">
          <a:xfrm>
            <a:off x="6448425" y="3600450"/>
            <a:ext cx="12096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2400" dirty="0">
                <a:ea typeface="Calibri" pitchFamily="34" charset="0"/>
                <a:cs typeface="Calibri" pitchFamily="34" charset="0"/>
              </a:rPr>
              <a:t>invasion</a:t>
            </a:r>
          </a:p>
        </p:txBody>
      </p:sp>
      <p:sp>
        <p:nvSpPr>
          <p:cNvPr id="24" name="Line 102"/>
          <p:cNvSpPr>
            <a:spLocks noChangeShapeType="1"/>
          </p:cNvSpPr>
          <p:nvPr/>
        </p:nvSpPr>
        <p:spPr bwMode="auto">
          <a:xfrm>
            <a:off x="6580188" y="4048125"/>
            <a:ext cx="1339850" cy="7938"/>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nvGrpSpPr>
          <p:cNvPr id="6158" name="Group 47"/>
          <p:cNvGrpSpPr>
            <a:grpSpLocks noChangeAspect="1"/>
          </p:cNvGrpSpPr>
          <p:nvPr/>
        </p:nvGrpSpPr>
        <p:grpSpPr bwMode="auto">
          <a:xfrm>
            <a:off x="4105275" y="3884613"/>
            <a:ext cx="263525" cy="649287"/>
            <a:chOff x="2028274" y="4700588"/>
            <a:chExt cx="218667" cy="538162"/>
          </a:xfrm>
        </p:grpSpPr>
        <p:sp>
          <p:nvSpPr>
            <p:cNvPr id="6262" name="Freeform 48"/>
            <p:cNvSpPr>
              <a:spLocks noChangeAspect="1" noChangeArrowheads="1"/>
            </p:cNvSpPr>
            <p:nvPr/>
          </p:nvSpPr>
          <p:spPr bwMode="auto">
            <a:xfrm>
              <a:off x="2128838" y="4729163"/>
              <a:ext cx="43581" cy="509587"/>
            </a:xfrm>
            <a:custGeom>
              <a:avLst/>
              <a:gdLst>
                <a:gd name="T0" fmla="*/ 0 w 43581"/>
                <a:gd name="T1" fmla="*/ 509587 h 509587"/>
                <a:gd name="T2" fmla="*/ 9525 w 43581"/>
                <a:gd name="T3" fmla="*/ 495300 h 509587"/>
                <a:gd name="T4" fmla="*/ 19050 w 43581"/>
                <a:gd name="T5" fmla="*/ 461962 h 509587"/>
                <a:gd name="T6" fmla="*/ 14287 w 43581"/>
                <a:gd name="T7" fmla="*/ 338137 h 509587"/>
                <a:gd name="T8" fmla="*/ 4762 w 43581"/>
                <a:gd name="T9" fmla="*/ 309562 h 509587"/>
                <a:gd name="T10" fmla="*/ 9525 w 43581"/>
                <a:gd name="T11" fmla="*/ 142875 h 509587"/>
                <a:gd name="T12" fmla="*/ 23812 w 43581"/>
                <a:gd name="T13" fmla="*/ 100012 h 509587"/>
                <a:gd name="T14" fmla="*/ 42862 w 43581"/>
                <a:gd name="T15" fmla="*/ 23812 h 509587"/>
                <a:gd name="T16" fmla="*/ 42862 w 43581"/>
                <a:gd name="T17" fmla="*/ 0 h 509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581"/>
                <a:gd name="T28" fmla="*/ 0 h 509587"/>
                <a:gd name="T29" fmla="*/ 43581 w 43581"/>
                <a:gd name="T30" fmla="*/ 509587 h 5095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581" h="509587">
                  <a:moveTo>
                    <a:pt x="0" y="509587"/>
                  </a:moveTo>
                  <a:cubicBezTo>
                    <a:pt x="3175" y="504825"/>
                    <a:pt x="6965" y="500419"/>
                    <a:pt x="9525" y="495300"/>
                  </a:cubicBezTo>
                  <a:cubicBezTo>
                    <a:pt x="12939" y="488472"/>
                    <a:pt x="17526" y="468059"/>
                    <a:pt x="19050" y="461962"/>
                  </a:cubicBezTo>
                  <a:cubicBezTo>
                    <a:pt x="17462" y="420687"/>
                    <a:pt x="18143" y="379262"/>
                    <a:pt x="14287" y="338137"/>
                  </a:cubicBezTo>
                  <a:cubicBezTo>
                    <a:pt x="13350" y="328141"/>
                    <a:pt x="4762" y="309562"/>
                    <a:pt x="4762" y="309562"/>
                  </a:cubicBezTo>
                  <a:cubicBezTo>
                    <a:pt x="6350" y="254000"/>
                    <a:pt x="6678" y="198387"/>
                    <a:pt x="9525" y="142875"/>
                  </a:cubicBezTo>
                  <a:cubicBezTo>
                    <a:pt x="10172" y="130261"/>
                    <a:pt x="19939" y="110663"/>
                    <a:pt x="23812" y="100012"/>
                  </a:cubicBezTo>
                  <a:cubicBezTo>
                    <a:pt x="32728" y="75494"/>
                    <a:pt x="40488" y="49932"/>
                    <a:pt x="42862" y="23812"/>
                  </a:cubicBezTo>
                  <a:cubicBezTo>
                    <a:pt x="43581" y="15907"/>
                    <a:pt x="42862" y="7937"/>
                    <a:pt x="42862" y="0"/>
                  </a:cubicBezTo>
                </a:path>
              </a:pathLst>
            </a:custGeom>
            <a:noFill/>
            <a:ln w="28575" algn="ctr">
              <a:solidFill>
                <a:srgbClr val="C48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3" name="Freeform 49"/>
            <p:cNvSpPr>
              <a:spLocks noChangeAspect="1" noChangeArrowheads="1"/>
            </p:cNvSpPr>
            <p:nvPr/>
          </p:nvSpPr>
          <p:spPr bwMode="auto">
            <a:xfrm>
              <a:off x="2028274" y="4700588"/>
              <a:ext cx="218667" cy="391192"/>
            </a:xfrm>
            <a:custGeom>
              <a:avLst/>
              <a:gdLst>
                <a:gd name="T0" fmla="*/ 152951 w 218667"/>
                <a:gd name="T1" fmla="*/ 71437 h 391192"/>
                <a:gd name="T2" fmla="*/ 138664 w 218667"/>
                <a:gd name="T3" fmla="*/ 71437 h 391192"/>
                <a:gd name="T4" fmla="*/ 152951 w 218667"/>
                <a:gd name="T5" fmla="*/ 38100 h 391192"/>
                <a:gd name="T6" fmla="*/ 124376 w 218667"/>
                <a:gd name="T7" fmla="*/ 47625 h 391192"/>
                <a:gd name="T8" fmla="*/ 119614 w 218667"/>
                <a:gd name="T9" fmla="*/ 90487 h 391192"/>
                <a:gd name="T10" fmla="*/ 91039 w 218667"/>
                <a:gd name="T11" fmla="*/ 90487 h 391192"/>
                <a:gd name="T12" fmla="*/ 100564 w 218667"/>
                <a:gd name="T13" fmla="*/ 109537 h 391192"/>
                <a:gd name="T14" fmla="*/ 133901 w 218667"/>
                <a:gd name="T15" fmla="*/ 142875 h 391192"/>
                <a:gd name="T16" fmla="*/ 162476 w 218667"/>
                <a:gd name="T17" fmla="*/ 142875 h 391192"/>
                <a:gd name="T18" fmla="*/ 191051 w 218667"/>
                <a:gd name="T19" fmla="*/ 142875 h 391192"/>
                <a:gd name="T20" fmla="*/ 143426 w 218667"/>
                <a:gd name="T21" fmla="*/ 85725 h 391192"/>
                <a:gd name="T22" fmla="*/ 157714 w 218667"/>
                <a:gd name="T23" fmla="*/ 52387 h 391192"/>
                <a:gd name="T24" fmla="*/ 176764 w 218667"/>
                <a:gd name="T25" fmla="*/ 61912 h 391192"/>
                <a:gd name="T26" fmla="*/ 172001 w 218667"/>
                <a:gd name="T27" fmla="*/ 47625 h 391192"/>
                <a:gd name="T28" fmla="*/ 138664 w 218667"/>
                <a:gd name="T29" fmla="*/ 38100 h 391192"/>
                <a:gd name="T30" fmla="*/ 181526 w 218667"/>
                <a:gd name="T31" fmla="*/ 52387 h 391192"/>
                <a:gd name="T32" fmla="*/ 172001 w 218667"/>
                <a:gd name="T33" fmla="*/ 0 h 391192"/>
                <a:gd name="T34" fmla="*/ 138664 w 218667"/>
                <a:gd name="T35" fmla="*/ 95250 h 391192"/>
                <a:gd name="T36" fmla="*/ 124376 w 218667"/>
                <a:gd name="T37" fmla="*/ 152400 h 391192"/>
                <a:gd name="T38" fmla="*/ 67226 w 218667"/>
                <a:gd name="T39" fmla="*/ 190500 h 391192"/>
                <a:gd name="T40" fmla="*/ 29126 w 218667"/>
                <a:gd name="T41" fmla="*/ 214312 h 391192"/>
                <a:gd name="T42" fmla="*/ 5314 w 218667"/>
                <a:gd name="T43" fmla="*/ 242887 h 391192"/>
                <a:gd name="T44" fmla="*/ 114851 w 218667"/>
                <a:gd name="T45" fmla="*/ 195262 h 391192"/>
                <a:gd name="T46" fmla="*/ 95801 w 218667"/>
                <a:gd name="T47" fmla="*/ 161925 h 391192"/>
                <a:gd name="T48" fmla="*/ 114851 w 218667"/>
                <a:gd name="T49" fmla="*/ 176212 h 391192"/>
                <a:gd name="T50" fmla="*/ 119614 w 218667"/>
                <a:gd name="T51" fmla="*/ 185737 h 391192"/>
                <a:gd name="T52" fmla="*/ 148189 w 218667"/>
                <a:gd name="T53" fmla="*/ 190500 h 391192"/>
                <a:gd name="T54" fmla="*/ 95801 w 218667"/>
                <a:gd name="T55" fmla="*/ 185737 h 391192"/>
                <a:gd name="T56" fmla="*/ 152951 w 218667"/>
                <a:gd name="T57" fmla="*/ 233362 h 391192"/>
                <a:gd name="T58" fmla="*/ 143426 w 218667"/>
                <a:gd name="T59" fmla="*/ 214312 h 391192"/>
                <a:gd name="T60" fmla="*/ 172001 w 218667"/>
                <a:gd name="T61" fmla="*/ 214312 h 391192"/>
                <a:gd name="T62" fmla="*/ 152951 w 218667"/>
                <a:gd name="T63" fmla="*/ 223837 h 391192"/>
                <a:gd name="T64" fmla="*/ 114851 w 218667"/>
                <a:gd name="T65" fmla="*/ 276225 h 391192"/>
                <a:gd name="T66" fmla="*/ 129139 w 218667"/>
                <a:gd name="T67" fmla="*/ 280987 h 391192"/>
                <a:gd name="T68" fmla="*/ 138664 w 218667"/>
                <a:gd name="T69" fmla="*/ 314325 h 391192"/>
                <a:gd name="T70" fmla="*/ 119614 w 218667"/>
                <a:gd name="T71" fmla="*/ 300037 h 391192"/>
                <a:gd name="T72" fmla="*/ 172001 w 218667"/>
                <a:gd name="T73" fmla="*/ 328612 h 391192"/>
                <a:gd name="T74" fmla="*/ 138664 w 218667"/>
                <a:gd name="T75" fmla="*/ 276225 h 391192"/>
                <a:gd name="T76" fmla="*/ 86276 w 218667"/>
                <a:gd name="T77" fmla="*/ 290512 h 391192"/>
                <a:gd name="T78" fmla="*/ 81514 w 218667"/>
                <a:gd name="T79" fmla="*/ 300037 h 391192"/>
                <a:gd name="T80" fmla="*/ 110089 w 218667"/>
                <a:gd name="T81" fmla="*/ 276225 h 391192"/>
                <a:gd name="T82" fmla="*/ 76751 w 218667"/>
                <a:gd name="T83" fmla="*/ 276225 h 391192"/>
                <a:gd name="T84" fmla="*/ 71989 w 218667"/>
                <a:gd name="T85" fmla="*/ 276225 h 391192"/>
                <a:gd name="T86" fmla="*/ 105326 w 218667"/>
                <a:gd name="T87" fmla="*/ 233362 h 391192"/>
                <a:gd name="T88" fmla="*/ 33889 w 218667"/>
                <a:gd name="T89" fmla="*/ 152400 h 391192"/>
                <a:gd name="T90" fmla="*/ 114851 w 218667"/>
                <a:gd name="T91" fmla="*/ 200025 h 391192"/>
                <a:gd name="T92" fmla="*/ 110089 w 218667"/>
                <a:gd name="T93" fmla="*/ 176212 h 391192"/>
                <a:gd name="T94" fmla="*/ 95801 w 218667"/>
                <a:gd name="T95" fmla="*/ 314325 h 391192"/>
                <a:gd name="T96" fmla="*/ 95801 w 218667"/>
                <a:gd name="T97" fmla="*/ 319087 h 391192"/>
                <a:gd name="T98" fmla="*/ 67226 w 218667"/>
                <a:gd name="T99" fmla="*/ 357187 h 391192"/>
                <a:gd name="T100" fmla="*/ 110089 w 218667"/>
                <a:gd name="T101" fmla="*/ 361950 h 391192"/>
                <a:gd name="T102" fmla="*/ 157714 w 218667"/>
                <a:gd name="T103" fmla="*/ 385762 h 391192"/>
                <a:gd name="T104" fmla="*/ 172001 w 218667"/>
                <a:gd name="T105" fmla="*/ 347662 h 391192"/>
                <a:gd name="T106" fmla="*/ 110089 w 218667"/>
                <a:gd name="T107" fmla="*/ 309562 h 3911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8667"/>
                <a:gd name="T163" fmla="*/ 0 h 391192"/>
                <a:gd name="T164" fmla="*/ 218667 w 218667"/>
                <a:gd name="T165" fmla="*/ 391192 h 3911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8667" h="391192">
                  <a:moveTo>
                    <a:pt x="129139" y="52387"/>
                  </a:moveTo>
                  <a:cubicBezTo>
                    <a:pt x="101815" y="79711"/>
                    <a:pt x="117034" y="59209"/>
                    <a:pt x="138664" y="61912"/>
                  </a:cubicBezTo>
                  <a:cubicBezTo>
                    <a:pt x="144343" y="62622"/>
                    <a:pt x="148189" y="68262"/>
                    <a:pt x="152951" y="71437"/>
                  </a:cubicBezTo>
                  <a:cubicBezTo>
                    <a:pt x="151364" y="76200"/>
                    <a:pt x="150434" y="81235"/>
                    <a:pt x="148189" y="85725"/>
                  </a:cubicBezTo>
                  <a:cubicBezTo>
                    <a:pt x="129724" y="122656"/>
                    <a:pt x="142253" y="89245"/>
                    <a:pt x="143426" y="85725"/>
                  </a:cubicBezTo>
                  <a:cubicBezTo>
                    <a:pt x="141839" y="80962"/>
                    <a:pt x="142749" y="74355"/>
                    <a:pt x="138664" y="71437"/>
                  </a:cubicBezTo>
                  <a:cubicBezTo>
                    <a:pt x="130494" y="65601"/>
                    <a:pt x="112524" y="71652"/>
                    <a:pt x="110089" y="61912"/>
                  </a:cubicBezTo>
                  <a:cubicBezTo>
                    <a:pt x="108015" y="53619"/>
                    <a:pt x="126428" y="56539"/>
                    <a:pt x="133901" y="52387"/>
                  </a:cubicBezTo>
                  <a:cubicBezTo>
                    <a:pt x="140840" y="48532"/>
                    <a:pt x="156500" y="45200"/>
                    <a:pt x="152951" y="38100"/>
                  </a:cubicBezTo>
                  <a:cubicBezTo>
                    <a:pt x="149331" y="30860"/>
                    <a:pt x="137076" y="41275"/>
                    <a:pt x="129139" y="42862"/>
                  </a:cubicBezTo>
                  <a:cubicBezTo>
                    <a:pt x="130726" y="34925"/>
                    <a:pt x="139625" y="13326"/>
                    <a:pt x="133901" y="19050"/>
                  </a:cubicBezTo>
                  <a:cubicBezTo>
                    <a:pt x="126801" y="26150"/>
                    <a:pt x="124376" y="47625"/>
                    <a:pt x="124376" y="47625"/>
                  </a:cubicBezTo>
                  <a:cubicBezTo>
                    <a:pt x="125964" y="52387"/>
                    <a:pt x="131003" y="57251"/>
                    <a:pt x="129139" y="61912"/>
                  </a:cubicBezTo>
                  <a:cubicBezTo>
                    <a:pt x="122622" y="78205"/>
                    <a:pt x="98942" y="66133"/>
                    <a:pt x="129139" y="76200"/>
                  </a:cubicBezTo>
                  <a:cubicBezTo>
                    <a:pt x="125964" y="80962"/>
                    <a:pt x="124376" y="87312"/>
                    <a:pt x="119614" y="90487"/>
                  </a:cubicBezTo>
                  <a:cubicBezTo>
                    <a:pt x="114168" y="94118"/>
                    <a:pt x="106693" y="92952"/>
                    <a:pt x="100564" y="95250"/>
                  </a:cubicBezTo>
                  <a:cubicBezTo>
                    <a:pt x="93917" y="97743"/>
                    <a:pt x="87864" y="101600"/>
                    <a:pt x="81514" y="104775"/>
                  </a:cubicBezTo>
                  <a:cubicBezTo>
                    <a:pt x="84689" y="100012"/>
                    <a:pt x="95086" y="94534"/>
                    <a:pt x="91039" y="90487"/>
                  </a:cubicBezTo>
                  <a:cubicBezTo>
                    <a:pt x="86992" y="86440"/>
                    <a:pt x="81409" y="96685"/>
                    <a:pt x="76751" y="100012"/>
                  </a:cubicBezTo>
                  <a:cubicBezTo>
                    <a:pt x="70292" y="104626"/>
                    <a:pt x="50331" y="111352"/>
                    <a:pt x="57701" y="114300"/>
                  </a:cubicBezTo>
                  <a:cubicBezTo>
                    <a:pt x="71048" y="119639"/>
                    <a:pt x="86276" y="111125"/>
                    <a:pt x="100564" y="109537"/>
                  </a:cubicBezTo>
                  <a:cubicBezTo>
                    <a:pt x="105326" y="111125"/>
                    <a:pt x="111301" y="110750"/>
                    <a:pt x="114851" y="114300"/>
                  </a:cubicBezTo>
                  <a:cubicBezTo>
                    <a:pt x="118401" y="117850"/>
                    <a:pt x="116829" y="124410"/>
                    <a:pt x="119614" y="128587"/>
                  </a:cubicBezTo>
                  <a:cubicBezTo>
                    <a:pt x="123350" y="134191"/>
                    <a:pt x="129139" y="138112"/>
                    <a:pt x="133901" y="142875"/>
                  </a:cubicBezTo>
                  <a:cubicBezTo>
                    <a:pt x="138664" y="139700"/>
                    <a:pt x="146063" y="138665"/>
                    <a:pt x="148189" y="133350"/>
                  </a:cubicBezTo>
                  <a:cubicBezTo>
                    <a:pt x="155021" y="116269"/>
                    <a:pt x="120739" y="113390"/>
                    <a:pt x="162476" y="123825"/>
                  </a:cubicBezTo>
                  <a:cubicBezTo>
                    <a:pt x="162476" y="123825"/>
                    <a:pt x="200577" y="142875"/>
                    <a:pt x="162476" y="142875"/>
                  </a:cubicBezTo>
                  <a:cubicBezTo>
                    <a:pt x="155376" y="142875"/>
                    <a:pt x="149776" y="136525"/>
                    <a:pt x="143426" y="133350"/>
                  </a:cubicBezTo>
                  <a:cubicBezTo>
                    <a:pt x="129184" y="111986"/>
                    <a:pt x="119617" y="104775"/>
                    <a:pt x="176764" y="128587"/>
                  </a:cubicBezTo>
                  <a:cubicBezTo>
                    <a:pt x="182981" y="131178"/>
                    <a:pt x="184316" y="142875"/>
                    <a:pt x="191051" y="142875"/>
                  </a:cubicBezTo>
                  <a:cubicBezTo>
                    <a:pt x="196775" y="142875"/>
                    <a:pt x="184366" y="133557"/>
                    <a:pt x="181526" y="128587"/>
                  </a:cubicBezTo>
                  <a:cubicBezTo>
                    <a:pt x="161593" y="93704"/>
                    <a:pt x="184235" y="122113"/>
                    <a:pt x="157714" y="100012"/>
                  </a:cubicBezTo>
                  <a:cubicBezTo>
                    <a:pt x="152540" y="95700"/>
                    <a:pt x="137037" y="83595"/>
                    <a:pt x="143426" y="85725"/>
                  </a:cubicBezTo>
                  <a:cubicBezTo>
                    <a:pt x="154286" y="89346"/>
                    <a:pt x="172001" y="104775"/>
                    <a:pt x="172001" y="104775"/>
                  </a:cubicBezTo>
                  <a:cubicBezTo>
                    <a:pt x="170414" y="96837"/>
                    <a:pt x="169369" y="88772"/>
                    <a:pt x="167239" y="80962"/>
                  </a:cubicBezTo>
                  <a:cubicBezTo>
                    <a:pt x="164597" y="71276"/>
                    <a:pt x="157714" y="52387"/>
                    <a:pt x="157714" y="52387"/>
                  </a:cubicBezTo>
                  <a:cubicBezTo>
                    <a:pt x="157714" y="52387"/>
                    <a:pt x="164064" y="20637"/>
                    <a:pt x="176764" y="33337"/>
                  </a:cubicBezTo>
                  <a:cubicBezTo>
                    <a:pt x="180314" y="36887"/>
                    <a:pt x="173589" y="42862"/>
                    <a:pt x="172001" y="47625"/>
                  </a:cubicBezTo>
                  <a:cubicBezTo>
                    <a:pt x="173589" y="52387"/>
                    <a:pt x="171744" y="61912"/>
                    <a:pt x="176764" y="61912"/>
                  </a:cubicBezTo>
                  <a:cubicBezTo>
                    <a:pt x="181784" y="61912"/>
                    <a:pt x="176764" y="49212"/>
                    <a:pt x="181526" y="47625"/>
                  </a:cubicBezTo>
                  <a:cubicBezTo>
                    <a:pt x="189205" y="45065"/>
                    <a:pt x="213434" y="52387"/>
                    <a:pt x="205339" y="52387"/>
                  </a:cubicBezTo>
                  <a:cubicBezTo>
                    <a:pt x="194114" y="52387"/>
                    <a:pt x="183114" y="49212"/>
                    <a:pt x="172001" y="47625"/>
                  </a:cubicBezTo>
                  <a:cubicBezTo>
                    <a:pt x="167239" y="46037"/>
                    <a:pt x="154164" y="46412"/>
                    <a:pt x="157714" y="42862"/>
                  </a:cubicBezTo>
                  <a:cubicBezTo>
                    <a:pt x="168297" y="32279"/>
                    <a:pt x="210630" y="43921"/>
                    <a:pt x="157714" y="33337"/>
                  </a:cubicBezTo>
                  <a:cubicBezTo>
                    <a:pt x="151364" y="34925"/>
                    <a:pt x="144958" y="36302"/>
                    <a:pt x="138664" y="38100"/>
                  </a:cubicBezTo>
                  <a:cubicBezTo>
                    <a:pt x="133837" y="39479"/>
                    <a:pt x="119613" y="41274"/>
                    <a:pt x="124376" y="42862"/>
                  </a:cubicBezTo>
                  <a:cubicBezTo>
                    <a:pt x="138014" y="47408"/>
                    <a:pt x="152951" y="46037"/>
                    <a:pt x="167239" y="47625"/>
                  </a:cubicBezTo>
                  <a:cubicBezTo>
                    <a:pt x="172001" y="49212"/>
                    <a:pt x="181526" y="57407"/>
                    <a:pt x="181526" y="52387"/>
                  </a:cubicBezTo>
                  <a:cubicBezTo>
                    <a:pt x="181526" y="40496"/>
                    <a:pt x="160332" y="35798"/>
                    <a:pt x="152951" y="33337"/>
                  </a:cubicBezTo>
                  <a:cubicBezTo>
                    <a:pt x="151364" y="28575"/>
                    <a:pt x="147364" y="24002"/>
                    <a:pt x="148189" y="19050"/>
                  </a:cubicBezTo>
                  <a:cubicBezTo>
                    <a:pt x="150724" y="3843"/>
                    <a:pt x="160856" y="3715"/>
                    <a:pt x="172001" y="0"/>
                  </a:cubicBezTo>
                  <a:cubicBezTo>
                    <a:pt x="169082" y="7297"/>
                    <a:pt x="160205" y="28138"/>
                    <a:pt x="157714" y="38100"/>
                  </a:cubicBezTo>
                  <a:cubicBezTo>
                    <a:pt x="155751" y="45953"/>
                    <a:pt x="154914" y="54059"/>
                    <a:pt x="152951" y="61912"/>
                  </a:cubicBezTo>
                  <a:cubicBezTo>
                    <a:pt x="148482" y="79787"/>
                    <a:pt x="146845" y="76163"/>
                    <a:pt x="138664" y="95250"/>
                  </a:cubicBezTo>
                  <a:cubicBezTo>
                    <a:pt x="126833" y="122853"/>
                    <a:pt x="142680" y="96368"/>
                    <a:pt x="124376" y="123825"/>
                  </a:cubicBezTo>
                  <a:cubicBezTo>
                    <a:pt x="125964" y="128587"/>
                    <a:pt x="129139" y="133092"/>
                    <a:pt x="129139" y="138112"/>
                  </a:cubicBezTo>
                  <a:cubicBezTo>
                    <a:pt x="129139" y="143132"/>
                    <a:pt x="126621" y="147910"/>
                    <a:pt x="124376" y="152400"/>
                  </a:cubicBezTo>
                  <a:cubicBezTo>
                    <a:pt x="121816" y="157519"/>
                    <a:pt x="118898" y="162640"/>
                    <a:pt x="114851" y="166687"/>
                  </a:cubicBezTo>
                  <a:cubicBezTo>
                    <a:pt x="110804" y="170734"/>
                    <a:pt x="105534" y="173372"/>
                    <a:pt x="100564" y="176212"/>
                  </a:cubicBezTo>
                  <a:cubicBezTo>
                    <a:pt x="84087" y="185628"/>
                    <a:pt x="83254" y="185157"/>
                    <a:pt x="67226" y="190500"/>
                  </a:cubicBezTo>
                  <a:cubicBezTo>
                    <a:pt x="68814" y="195262"/>
                    <a:pt x="75539" y="201237"/>
                    <a:pt x="71989" y="204787"/>
                  </a:cubicBezTo>
                  <a:cubicBezTo>
                    <a:pt x="66265" y="210511"/>
                    <a:pt x="56078" y="207794"/>
                    <a:pt x="48176" y="209550"/>
                  </a:cubicBezTo>
                  <a:cubicBezTo>
                    <a:pt x="41786" y="210970"/>
                    <a:pt x="35476" y="212725"/>
                    <a:pt x="29126" y="214312"/>
                  </a:cubicBezTo>
                  <a:cubicBezTo>
                    <a:pt x="33889" y="215900"/>
                    <a:pt x="45659" y="214585"/>
                    <a:pt x="43414" y="219075"/>
                  </a:cubicBezTo>
                  <a:cubicBezTo>
                    <a:pt x="39274" y="227354"/>
                    <a:pt x="27451" y="228456"/>
                    <a:pt x="19601" y="233362"/>
                  </a:cubicBezTo>
                  <a:cubicBezTo>
                    <a:pt x="14747" y="236395"/>
                    <a:pt x="0" y="245013"/>
                    <a:pt x="5314" y="242887"/>
                  </a:cubicBezTo>
                  <a:cubicBezTo>
                    <a:pt x="78570" y="213585"/>
                    <a:pt x="16131" y="230657"/>
                    <a:pt x="62464" y="219075"/>
                  </a:cubicBezTo>
                  <a:cubicBezTo>
                    <a:pt x="82194" y="205921"/>
                    <a:pt x="73931" y="210013"/>
                    <a:pt x="100564" y="200025"/>
                  </a:cubicBezTo>
                  <a:cubicBezTo>
                    <a:pt x="105264" y="198262"/>
                    <a:pt x="119871" y="195262"/>
                    <a:pt x="114851" y="195262"/>
                  </a:cubicBezTo>
                  <a:cubicBezTo>
                    <a:pt x="95735" y="195262"/>
                    <a:pt x="76751" y="198437"/>
                    <a:pt x="57701" y="200025"/>
                  </a:cubicBezTo>
                  <a:cubicBezTo>
                    <a:pt x="65639" y="190500"/>
                    <a:pt x="72747" y="180217"/>
                    <a:pt x="81514" y="171450"/>
                  </a:cubicBezTo>
                  <a:cubicBezTo>
                    <a:pt x="85561" y="167403"/>
                    <a:pt x="90947" y="164959"/>
                    <a:pt x="95801" y="161925"/>
                  </a:cubicBezTo>
                  <a:cubicBezTo>
                    <a:pt x="103651" y="157019"/>
                    <a:pt x="111676" y="152400"/>
                    <a:pt x="119614" y="147637"/>
                  </a:cubicBezTo>
                  <a:cubicBezTo>
                    <a:pt x="118026" y="152400"/>
                    <a:pt x="112606" y="157435"/>
                    <a:pt x="114851" y="161925"/>
                  </a:cubicBezTo>
                  <a:cubicBezTo>
                    <a:pt x="122245" y="176713"/>
                    <a:pt x="147368" y="154535"/>
                    <a:pt x="114851" y="176212"/>
                  </a:cubicBezTo>
                  <a:cubicBezTo>
                    <a:pt x="130870" y="216260"/>
                    <a:pt x="113526" y="188194"/>
                    <a:pt x="143426" y="209550"/>
                  </a:cubicBezTo>
                  <a:cubicBezTo>
                    <a:pt x="148907" y="213465"/>
                    <a:pt x="160726" y="229861"/>
                    <a:pt x="157714" y="223837"/>
                  </a:cubicBezTo>
                  <a:cubicBezTo>
                    <a:pt x="148680" y="205767"/>
                    <a:pt x="135102" y="196800"/>
                    <a:pt x="119614" y="185737"/>
                  </a:cubicBezTo>
                  <a:cubicBezTo>
                    <a:pt x="114956" y="182410"/>
                    <a:pt x="99896" y="178022"/>
                    <a:pt x="105326" y="176212"/>
                  </a:cubicBezTo>
                  <a:cubicBezTo>
                    <a:pt x="114487" y="173159"/>
                    <a:pt x="124376" y="179387"/>
                    <a:pt x="133901" y="180975"/>
                  </a:cubicBezTo>
                  <a:cubicBezTo>
                    <a:pt x="138664" y="184150"/>
                    <a:pt x="148189" y="196224"/>
                    <a:pt x="148189" y="190500"/>
                  </a:cubicBezTo>
                  <a:cubicBezTo>
                    <a:pt x="148189" y="178686"/>
                    <a:pt x="127726" y="167333"/>
                    <a:pt x="119614" y="161925"/>
                  </a:cubicBezTo>
                  <a:cubicBezTo>
                    <a:pt x="116439" y="166687"/>
                    <a:pt x="114136" y="172165"/>
                    <a:pt x="110089" y="176212"/>
                  </a:cubicBezTo>
                  <a:cubicBezTo>
                    <a:pt x="106041" y="180259"/>
                    <a:pt x="96924" y="180124"/>
                    <a:pt x="95801" y="185737"/>
                  </a:cubicBezTo>
                  <a:cubicBezTo>
                    <a:pt x="93291" y="198287"/>
                    <a:pt x="98976" y="211137"/>
                    <a:pt x="100564" y="223837"/>
                  </a:cubicBezTo>
                  <a:cubicBezTo>
                    <a:pt x="116439" y="222250"/>
                    <a:pt x="132492" y="216221"/>
                    <a:pt x="148189" y="219075"/>
                  </a:cubicBezTo>
                  <a:cubicBezTo>
                    <a:pt x="153128" y="219973"/>
                    <a:pt x="149401" y="229812"/>
                    <a:pt x="152951" y="233362"/>
                  </a:cubicBezTo>
                  <a:cubicBezTo>
                    <a:pt x="167326" y="247737"/>
                    <a:pt x="183660" y="260185"/>
                    <a:pt x="200576" y="271462"/>
                  </a:cubicBezTo>
                  <a:cubicBezTo>
                    <a:pt x="205339" y="274637"/>
                    <a:pt x="218667" y="285265"/>
                    <a:pt x="214864" y="280987"/>
                  </a:cubicBezTo>
                  <a:cubicBezTo>
                    <a:pt x="185018" y="247411"/>
                    <a:pt x="173183" y="235568"/>
                    <a:pt x="143426" y="214312"/>
                  </a:cubicBezTo>
                  <a:cubicBezTo>
                    <a:pt x="138769" y="210985"/>
                    <a:pt x="133901" y="207962"/>
                    <a:pt x="129139" y="204787"/>
                  </a:cubicBezTo>
                  <a:cubicBezTo>
                    <a:pt x="133901" y="201612"/>
                    <a:pt x="137839" y="194020"/>
                    <a:pt x="143426" y="195262"/>
                  </a:cubicBezTo>
                  <a:cubicBezTo>
                    <a:pt x="154601" y="197745"/>
                    <a:pt x="162185" y="208422"/>
                    <a:pt x="172001" y="214312"/>
                  </a:cubicBezTo>
                  <a:cubicBezTo>
                    <a:pt x="178089" y="217965"/>
                    <a:pt x="198151" y="223837"/>
                    <a:pt x="191051" y="223837"/>
                  </a:cubicBezTo>
                  <a:cubicBezTo>
                    <a:pt x="182502" y="223837"/>
                    <a:pt x="175176" y="217487"/>
                    <a:pt x="167239" y="214312"/>
                  </a:cubicBezTo>
                  <a:cubicBezTo>
                    <a:pt x="162476" y="217487"/>
                    <a:pt x="158310" y="221827"/>
                    <a:pt x="152951" y="223837"/>
                  </a:cubicBezTo>
                  <a:cubicBezTo>
                    <a:pt x="145372" y="226679"/>
                    <a:pt x="135874" y="224110"/>
                    <a:pt x="129139" y="228600"/>
                  </a:cubicBezTo>
                  <a:cubicBezTo>
                    <a:pt x="124962" y="231385"/>
                    <a:pt x="125819" y="238079"/>
                    <a:pt x="124376" y="242887"/>
                  </a:cubicBezTo>
                  <a:cubicBezTo>
                    <a:pt x="121055" y="253957"/>
                    <a:pt x="118026" y="265112"/>
                    <a:pt x="114851" y="276225"/>
                  </a:cubicBezTo>
                  <a:cubicBezTo>
                    <a:pt x="111676" y="271462"/>
                    <a:pt x="107886" y="267057"/>
                    <a:pt x="105326" y="261937"/>
                  </a:cubicBezTo>
                  <a:cubicBezTo>
                    <a:pt x="103081" y="257447"/>
                    <a:pt x="95802" y="246062"/>
                    <a:pt x="100564" y="247650"/>
                  </a:cubicBezTo>
                  <a:cubicBezTo>
                    <a:pt x="110462" y="250950"/>
                    <a:pt x="123045" y="271846"/>
                    <a:pt x="129139" y="280987"/>
                  </a:cubicBezTo>
                  <a:cubicBezTo>
                    <a:pt x="124376" y="282575"/>
                    <a:pt x="116069" y="280880"/>
                    <a:pt x="114851" y="285750"/>
                  </a:cubicBezTo>
                  <a:cubicBezTo>
                    <a:pt x="113463" y="291303"/>
                    <a:pt x="120712" y="295640"/>
                    <a:pt x="124376" y="300037"/>
                  </a:cubicBezTo>
                  <a:cubicBezTo>
                    <a:pt x="128688" y="305211"/>
                    <a:pt x="138664" y="321060"/>
                    <a:pt x="138664" y="314325"/>
                  </a:cubicBezTo>
                  <a:cubicBezTo>
                    <a:pt x="138664" y="306387"/>
                    <a:pt x="128990" y="301734"/>
                    <a:pt x="124376" y="295275"/>
                  </a:cubicBezTo>
                  <a:cubicBezTo>
                    <a:pt x="121049" y="290617"/>
                    <a:pt x="118026" y="285750"/>
                    <a:pt x="114851" y="280987"/>
                  </a:cubicBezTo>
                  <a:cubicBezTo>
                    <a:pt x="116439" y="287337"/>
                    <a:pt x="114986" y="295409"/>
                    <a:pt x="119614" y="300037"/>
                  </a:cubicBezTo>
                  <a:cubicBezTo>
                    <a:pt x="124242" y="304665"/>
                    <a:pt x="132810" y="301873"/>
                    <a:pt x="138664" y="304800"/>
                  </a:cubicBezTo>
                  <a:cubicBezTo>
                    <a:pt x="145763" y="308350"/>
                    <a:pt x="151255" y="314473"/>
                    <a:pt x="157714" y="319087"/>
                  </a:cubicBezTo>
                  <a:cubicBezTo>
                    <a:pt x="162372" y="322414"/>
                    <a:pt x="167239" y="325437"/>
                    <a:pt x="172001" y="328612"/>
                  </a:cubicBezTo>
                  <a:cubicBezTo>
                    <a:pt x="168826" y="323850"/>
                    <a:pt x="165036" y="319444"/>
                    <a:pt x="162476" y="314325"/>
                  </a:cubicBezTo>
                  <a:cubicBezTo>
                    <a:pt x="158653" y="306678"/>
                    <a:pt x="157482" y="297762"/>
                    <a:pt x="152951" y="290512"/>
                  </a:cubicBezTo>
                  <a:cubicBezTo>
                    <a:pt x="149382" y="284801"/>
                    <a:pt x="142799" y="281541"/>
                    <a:pt x="138664" y="276225"/>
                  </a:cubicBezTo>
                  <a:cubicBezTo>
                    <a:pt x="108746" y="237759"/>
                    <a:pt x="113936" y="243864"/>
                    <a:pt x="133901" y="257175"/>
                  </a:cubicBezTo>
                  <a:cubicBezTo>
                    <a:pt x="122642" y="268434"/>
                    <a:pt x="114818" y="277605"/>
                    <a:pt x="100564" y="285750"/>
                  </a:cubicBezTo>
                  <a:cubicBezTo>
                    <a:pt x="96205" y="288241"/>
                    <a:pt x="91039" y="288925"/>
                    <a:pt x="86276" y="290512"/>
                  </a:cubicBezTo>
                  <a:cubicBezTo>
                    <a:pt x="94214" y="292100"/>
                    <a:pt x="101994" y="295275"/>
                    <a:pt x="110089" y="295275"/>
                  </a:cubicBezTo>
                  <a:cubicBezTo>
                    <a:pt x="115109" y="295275"/>
                    <a:pt x="129396" y="290512"/>
                    <a:pt x="124376" y="290512"/>
                  </a:cubicBezTo>
                  <a:cubicBezTo>
                    <a:pt x="102895" y="290512"/>
                    <a:pt x="98700" y="295127"/>
                    <a:pt x="81514" y="300037"/>
                  </a:cubicBezTo>
                  <a:cubicBezTo>
                    <a:pt x="75220" y="301835"/>
                    <a:pt x="55919" y="304800"/>
                    <a:pt x="62464" y="304800"/>
                  </a:cubicBezTo>
                  <a:cubicBezTo>
                    <a:pt x="73004" y="304800"/>
                    <a:pt x="113623" y="292224"/>
                    <a:pt x="119614" y="290512"/>
                  </a:cubicBezTo>
                  <a:cubicBezTo>
                    <a:pt x="116439" y="285750"/>
                    <a:pt x="114486" y="279889"/>
                    <a:pt x="110089" y="276225"/>
                  </a:cubicBezTo>
                  <a:cubicBezTo>
                    <a:pt x="93274" y="262213"/>
                    <a:pt x="79549" y="270531"/>
                    <a:pt x="105326" y="261937"/>
                  </a:cubicBezTo>
                  <a:cubicBezTo>
                    <a:pt x="99875" y="266026"/>
                    <a:pt x="68589" y="290512"/>
                    <a:pt x="62464" y="290512"/>
                  </a:cubicBezTo>
                  <a:cubicBezTo>
                    <a:pt x="55729" y="290512"/>
                    <a:pt x="71271" y="280140"/>
                    <a:pt x="76751" y="276225"/>
                  </a:cubicBezTo>
                  <a:cubicBezTo>
                    <a:pt x="82528" y="272099"/>
                    <a:pt x="89276" y="269497"/>
                    <a:pt x="95801" y="266700"/>
                  </a:cubicBezTo>
                  <a:cubicBezTo>
                    <a:pt x="100415" y="264722"/>
                    <a:pt x="114579" y="259692"/>
                    <a:pt x="110089" y="261937"/>
                  </a:cubicBezTo>
                  <a:cubicBezTo>
                    <a:pt x="98702" y="267630"/>
                    <a:pt x="84353" y="272103"/>
                    <a:pt x="71989" y="276225"/>
                  </a:cubicBezTo>
                  <a:cubicBezTo>
                    <a:pt x="75164" y="271462"/>
                    <a:pt x="77467" y="265985"/>
                    <a:pt x="81514" y="261937"/>
                  </a:cubicBezTo>
                  <a:cubicBezTo>
                    <a:pt x="105086" y="238364"/>
                    <a:pt x="117024" y="246786"/>
                    <a:pt x="91039" y="238125"/>
                  </a:cubicBezTo>
                  <a:cubicBezTo>
                    <a:pt x="95801" y="236537"/>
                    <a:pt x="103081" y="237852"/>
                    <a:pt x="105326" y="233362"/>
                  </a:cubicBezTo>
                  <a:cubicBezTo>
                    <a:pt x="107571" y="228872"/>
                    <a:pt x="100564" y="224095"/>
                    <a:pt x="100564" y="219075"/>
                  </a:cubicBezTo>
                  <a:cubicBezTo>
                    <a:pt x="100564" y="204699"/>
                    <a:pt x="103739" y="190500"/>
                    <a:pt x="105326" y="176212"/>
                  </a:cubicBezTo>
                  <a:cubicBezTo>
                    <a:pt x="95544" y="137081"/>
                    <a:pt x="105786" y="152400"/>
                    <a:pt x="33889" y="152400"/>
                  </a:cubicBezTo>
                  <a:cubicBezTo>
                    <a:pt x="28869" y="152400"/>
                    <a:pt x="48176" y="157162"/>
                    <a:pt x="48176" y="157162"/>
                  </a:cubicBezTo>
                  <a:cubicBezTo>
                    <a:pt x="61165" y="170151"/>
                    <a:pt x="65221" y="175554"/>
                    <a:pt x="81514" y="185737"/>
                  </a:cubicBezTo>
                  <a:cubicBezTo>
                    <a:pt x="94964" y="194143"/>
                    <a:pt x="100963" y="195395"/>
                    <a:pt x="114851" y="200025"/>
                  </a:cubicBezTo>
                  <a:cubicBezTo>
                    <a:pt x="113264" y="188912"/>
                    <a:pt x="107366" y="177577"/>
                    <a:pt x="110089" y="166687"/>
                  </a:cubicBezTo>
                  <a:cubicBezTo>
                    <a:pt x="111307" y="161817"/>
                    <a:pt x="124376" y="156905"/>
                    <a:pt x="124376" y="161925"/>
                  </a:cubicBezTo>
                  <a:cubicBezTo>
                    <a:pt x="124376" y="168660"/>
                    <a:pt x="114004" y="170732"/>
                    <a:pt x="110089" y="176212"/>
                  </a:cubicBezTo>
                  <a:cubicBezTo>
                    <a:pt x="105963" y="181989"/>
                    <a:pt x="103739" y="188912"/>
                    <a:pt x="100564" y="195262"/>
                  </a:cubicBezTo>
                  <a:cubicBezTo>
                    <a:pt x="129543" y="224243"/>
                    <a:pt x="128637" y="215818"/>
                    <a:pt x="105326" y="285750"/>
                  </a:cubicBezTo>
                  <a:lnTo>
                    <a:pt x="95801" y="314325"/>
                  </a:lnTo>
                  <a:cubicBezTo>
                    <a:pt x="95665" y="315140"/>
                    <a:pt x="95417" y="364140"/>
                    <a:pt x="71989" y="352425"/>
                  </a:cubicBezTo>
                  <a:cubicBezTo>
                    <a:pt x="66869" y="349865"/>
                    <a:pt x="78187" y="342795"/>
                    <a:pt x="81514" y="338137"/>
                  </a:cubicBezTo>
                  <a:cubicBezTo>
                    <a:pt x="86127" y="331678"/>
                    <a:pt x="91039" y="325437"/>
                    <a:pt x="95801" y="319087"/>
                  </a:cubicBezTo>
                  <a:cubicBezTo>
                    <a:pt x="94214" y="327025"/>
                    <a:pt x="94970" y="335824"/>
                    <a:pt x="91039" y="342900"/>
                  </a:cubicBezTo>
                  <a:cubicBezTo>
                    <a:pt x="79582" y="363523"/>
                    <a:pt x="71794" y="361999"/>
                    <a:pt x="52939" y="366712"/>
                  </a:cubicBezTo>
                  <a:cubicBezTo>
                    <a:pt x="57701" y="363537"/>
                    <a:pt x="61996" y="359512"/>
                    <a:pt x="67226" y="357187"/>
                  </a:cubicBezTo>
                  <a:cubicBezTo>
                    <a:pt x="118237" y="334515"/>
                    <a:pt x="77752" y="359694"/>
                    <a:pt x="110089" y="338137"/>
                  </a:cubicBezTo>
                  <a:cubicBezTo>
                    <a:pt x="141261" y="348529"/>
                    <a:pt x="110666" y="334096"/>
                    <a:pt x="129139" y="357187"/>
                  </a:cubicBezTo>
                  <a:cubicBezTo>
                    <a:pt x="140318" y="371161"/>
                    <a:pt x="173504" y="371008"/>
                    <a:pt x="110089" y="361950"/>
                  </a:cubicBezTo>
                  <a:cubicBezTo>
                    <a:pt x="116439" y="365125"/>
                    <a:pt x="122613" y="368678"/>
                    <a:pt x="129139" y="371475"/>
                  </a:cubicBezTo>
                  <a:cubicBezTo>
                    <a:pt x="133753" y="373452"/>
                    <a:pt x="138936" y="373992"/>
                    <a:pt x="143426" y="376237"/>
                  </a:cubicBezTo>
                  <a:cubicBezTo>
                    <a:pt x="148546" y="378797"/>
                    <a:pt x="159524" y="391192"/>
                    <a:pt x="157714" y="385762"/>
                  </a:cubicBezTo>
                  <a:cubicBezTo>
                    <a:pt x="155735" y="379824"/>
                    <a:pt x="131752" y="353809"/>
                    <a:pt x="124376" y="347662"/>
                  </a:cubicBezTo>
                  <a:cubicBezTo>
                    <a:pt x="119979" y="343998"/>
                    <a:pt x="104365" y="338137"/>
                    <a:pt x="110089" y="338137"/>
                  </a:cubicBezTo>
                  <a:cubicBezTo>
                    <a:pt x="130969" y="338137"/>
                    <a:pt x="151364" y="344487"/>
                    <a:pt x="172001" y="347662"/>
                  </a:cubicBezTo>
                  <a:cubicBezTo>
                    <a:pt x="176764" y="350837"/>
                    <a:pt x="192013" y="357187"/>
                    <a:pt x="186289" y="357187"/>
                  </a:cubicBezTo>
                  <a:cubicBezTo>
                    <a:pt x="176249" y="357187"/>
                    <a:pt x="166228" y="352983"/>
                    <a:pt x="157714" y="347662"/>
                  </a:cubicBezTo>
                  <a:cubicBezTo>
                    <a:pt x="140474" y="336887"/>
                    <a:pt x="127005" y="320839"/>
                    <a:pt x="110089" y="309562"/>
                  </a:cubicBezTo>
                  <a:cubicBezTo>
                    <a:pt x="105326" y="306387"/>
                    <a:pt x="95801" y="305761"/>
                    <a:pt x="95801" y="300037"/>
                  </a:cubicBezTo>
                  <a:cubicBezTo>
                    <a:pt x="95801" y="289092"/>
                    <a:pt x="113880" y="308591"/>
                    <a:pt x="114851" y="309562"/>
                  </a:cubicBezTo>
                </a:path>
              </a:pathLst>
            </a:custGeom>
            <a:noFill/>
            <a:ln w="28575"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159" name="Group 47"/>
          <p:cNvGrpSpPr>
            <a:grpSpLocks noChangeAspect="1"/>
          </p:cNvGrpSpPr>
          <p:nvPr/>
        </p:nvGrpSpPr>
        <p:grpSpPr bwMode="auto">
          <a:xfrm flipH="1">
            <a:off x="5797550" y="3522663"/>
            <a:ext cx="257175" cy="938212"/>
            <a:chOff x="2028274" y="4700588"/>
            <a:chExt cx="218667" cy="538162"/>
          </a:xfrm>
        </p:grpSpPr>
        <p:sp>
          <p:nvSpPr>
            <p:cNvPr id="6260" name="Freeform 48"/>
            <p:cNvSpPr>
              <a:spLocks noChangeAspect="1" noChangeArrowheads="1"/>
            </p:cNvSpPr>
            <p:nvPr/>
          </p:nvSpPr>
          <p:spPr bwMode="auto">
            <a:xfrm>
              <a:off x="2128838" y="4729163"/>
              <a:ext cx="43581" cy="509587"/>
            </a:xfrm>
            <a:custGeom>
              <a:avLst/>
              <a:gdLst>
                <a:gd name="T0" fmla="*/ 0 w 43581"/>
                <a:gd name="T1" fmla="*/ 509587 h 509587"/>
                <a:gd name="T2" fmla="*/ 9525 w 43581"/>
                <a:gd name="T3" fmla="*/ 495300 h 509587"/>
                <a:gd name="T4" fmla="*/ 19050 w 43581"/>
                <a:gd name="T5" fmla="*/ 461962 h 509587"/>
                <a:gd name="T6" fmla="*/ 14287 w 43581"/>
                <a:gd name="T7" fmla="*/ 338137 h 509587"/>
                <a:gd name="T8" fmla="*/ 4762 w 43581"/>
                <a:gd name="T9" fmla="*/ 309562 h 509587"/>
                <a:gd name="T10" fmla="*/ 9525 w 43581"/>
                <a:gd name="T11" fmla="*/ 142875 h 509587"/>
                <a:gd name="T12" fmla="*/ 23812 w 43581"/>
                <a:gd name="T13" fmla="*/ 100012 h 509587"/>
                <a:gd name="T14" fmla="*/ 42862 w 43581"/>
                <a:gd name="T15" fmla="*/ 23812 h 509587"/>
                <a:gd name="T16" fmla="*/ 42862 w 43581"/>
                <a:gd name="T17" fmla="*/ 0 h 509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581"/>
                <a:gd name="T28" fmla="*/ 0 h 509587"/>
                <a:gd name="T29" fmla="*/ 43581 w 43581"/>
                <a:gd name="T30" fmla="*/ 509587 h 5095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581" h="509587">
                  <a:moveTo>
                    <a:pt x="0" y="509587"/>
                  </a:moveTo>
                  <a:cubicBezTo>
                    <a:pt x="3175" y="504825"/>
                    <a:pt x="6965" y="500419"/>
                    <a:pt x="9525" y="495300"/>
                  </a:cubicBezTo>
                  <a:cubicBezTo>
                    <a:pt x="12939" y="488472"/>
                    <a:pt x="17526" y="468059"/>
                    <a:pt x="19050" y="461962"/>
                  </a:cubicBezTo>
                  <a:cubicBezTo>
                    <a:pt x="17462" y="420687"/>
                    <a:pt x="18143" y="379262"/>
                    <a:pt x="14287" y="338137"/>
                  </a:cubicBezTo>
                  <a:cubicBezTo>
                    <a:pt x="13350" y="328141"/>
                    <a:pt x="4762" y="309562"/>
                    <a:pt x="4762" y="309562"/>
                  </a:cubicBezTo>
                  <a:cubicBezTo>
                    <a:pt x="6350" y="254000"/>
                    <a:pt x="6678" y="198387"/>
                    <a:pt x="9525" y="142875"/>
                  </a:cubicBezTo>
                  <a:cubicBezTo>
                    <a:pt x="10172" y="130261"/>
                    <a:pt x="19939" y="110663"/>
                    <a:pt x="23812" y="100012"/>
                  </a:cubicBezTo>
                  <a:cubicBezTo>
                    <a:pt x="32728" y="75494"/>
                    <a:pt x="40488" y="49932"/>
                    <a:pt x="42862" y="23812"/>
                  </a:cubicBezTo>
                  <a:cubicBezTo>
                    <a:pt x="43581" y="15907"/>
                    <a:pt x="42862" y="7937"/>
                    <a:pt x="42862" y="0"/>
                  </a:cubicBezTo>
                </a:path>
              </a:pathLst>
            </a:custGeom>
            <a:noFill/>
            <a:ln w="28575" algn="ctr">
              <a:solidFill>
                <a:srgbClr val="C48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1" name="Freeform 49"/>
            <p:cNvSpPr>
              <a:spLocks noChangeAspect="1" noChangeArrowheads="1"/>
            </p:cNvSpPr>
            <p:nvPr/>
          </p:nvSpPr>
          <p:spPr bwMode="auto">
            <a:xfrm>
              <a:off x="2028274" y="4700588"/>
              <a:ext cx="218667" cy="391192"/>
            </a:xfrm>
            <a:custGeom>
              <a:avLst/>
              <a:gdLst>
                <a:gd name="T0" fmla="*/ 152951 w 218667"/>
                <a:gd name="T1" fmla="*/ 71437 h 391192"/>
                <a:gd name="T2" fmla="*/ 138664 w 218667"/>
                <a:gd name="T3" fmla="*/ 71437 h 391192"/>
                <a:gd name="T4" fmla="*/ 152951 w 218667"/>
                <a:gd name="T5" fmla="*/ 38100 h 391192"/>
                <a:gd name="T6" fmla="*/ 124376 w 218667"/>
                <a:gd name="T7" fmla="*/ 47625 h 391192"/>
                <a:gd name="T8" fmla="*/ 119614 w 218667"/>
                <a:gd name="T9" fmla="*/ 90487 h 391192"/>
                <a:gd name="T10" fmla="*/ 91039 w 218667"/>
                <a:gd name="T11" fmla="*/ 90487 h 391192"/>
                <a:gd name="T12" fmla="*/ 100564 w 218667"/>
                <a:gd name="T13" fmla="*/ 109537 h 391192"/>
                <a:gd name="T14" fmla="*/ 133901 w 218667"/>
                <a:gd name="T15" fmla="*/ 142875 h 391192"/>
                <a:gd name="T16" fmla="*/ 162476 w 218667"/>
                <a:gd name="T17" fmla="*/ 142875 h 391192"/>
                <a:gd name="T18" fmla="*/ 191051 w 218667"/>
                <a:gd name="T19" fmla="*/ 142875 h 391192"/>
                <a:gd name="T20" fmla="*/ 143426 w 218667"/>
                <a:gd name="T21" fmla="*/ 85725 h 391192"/>
                <a:gd name="T22" fmla="*/ 157714 w 218667"/>
                <a:gd name="T23" fmla="*/ 52387 h 391192"/>
                <a:gd name="T24" fmla="*/ 176764 w 218667"/>
                <a:gd name="T25" fmla="*/ 61912 h 391192"/>
                <a:gd name="T26" fmla="*/ 172001 w 218667"/>
                <a:gd name="T27" fmla="*/ 47625 h 391192"/>
                <a:gd name="T28" fmla="*/ 138664 w 218667"/>
                <a:gd name="T29" fmla="*/ 38100 h 391192"/>
                <a:gd name="T30" fmla="*/ 181526 w 218667"/>
                <a:gd name="T31" fmla="*/ 52387 h 391192"/>
                <a:gd name="T32" fmla="*/ 172001 w 218667"/>
                <a:gd name="T33" fmla="*/ 0 h 391192"/>
                <a:gd name="T34" fmla="*/ 138664 w 218667"/>
                <a:gd name="T35" fmla="*/ 95250 h 391192"/>
                <a:gd name="T36" fmla="*/ 124376 w 218667"/>
                <a:gd name="T37" fmla="*/ 152400 h 391192"/>
                <a:gd name="T38" fmla="*/ 67226 w 218667"/>
                <a:gd name="T39" fmla="*/ 190500 h 391192"/>
                <a:gd name="T40" fmla="*/ 29126 w 218667"/>
                <a:gd name="T41" fmla="*/ 214312 h 391192"/>
                <a:gd name="T42" fmla="*/ 5314 w 218667"/>
                <a:gd name="T43" fmla="*/ 242887 h 391192"/>
                <a:gd name="T44" fmla="*/ 114851 w 218667"/>
                <a:gd name="T45" fmla="*/ 195262 h 391192"/>
                <a:gd name="T46" fmla="*/ 95801 w 218667"/>
                <a:gd name="T47" fmla="*/ 161925 h 391192"/>
                <a:gd name="T48" fmla="*/ 114851 w 218667"/>
                <a:gd name="T49" fmla="*/ 176212 h 391192"/>
                <a:gd name="T50" fmla="*/ 119614 w 218667"/>
                <a:gd name="T51" fmla="*/ 185737 h 391192"/>
                <a:gd name="T52" fmla="*/ 148189 w 218667"/>
                <a:gd name="T53" fmla="*/ 190500 h 391192"/>
                <a:gd name="T54" fmla="*/ 95801 w 218667"/>
                <a:gd name="T55" fmla="*/ 185737 h 391192"/>
                <a:gd name="T56" fmla="*/ 152951 w 218667"/>
                <a:gd name="T57" fmla="*/ 233362 h 391192"/>
                <a:gd name="T58" fmla="*/ 143426 w 218667"/>
                <a:gd name="T59" fmla="*/ 214312 h 391192"/>
                <a:gd name="T60" fmla="*/ 172001 w 218667"/>
                <a:gd name="T61" fmla="*/ 214312 h 391192"/>
                <a:gd name="T62" fmla="*/ 152951 w 218667"/>
                <a:gd name="T63" fmla="*/ 223837 h 391192"/>
                <a:gd name="T64" fmla="*/ 114851 w 218667"/>
                <a:gd name="T65" fmla="*/ 276225 h 391192"/>
                <a:gd name="T66" fmla="*/ 129139 w 218667"/>
                <a:gd name="T67" fmla="*/ 280987 h 391192"/>
                <a:gd name="T68" fmla="*/ 138664 w 218667"/>
                <a:gd name="T69" fmla="*/ 314325 h 391192"/>
                <a:gd name="T70" fmla="*/ 119614 w 218667"/>
                <a:gd name="T71" fmla="*/ 300037 h 391192"/>
                <a:gd name="T72" fmla="*/ 172001 w 218667"/>
                <a:gd name="T73" fmla="*/ 328612 h 391192"/>
                <a:gd name="T74" fmla="*/ 138664 w 218667"/>
                <a:gd name="T75" fmla="*/ 276225 h 391192"/>
                <a:gd name="T76" fmla="*/ 86276 w 218667"/>
                <a:gd name="T77" fmla="*/ 290512 h 391192"/>
                <a:gd name="T78" fmla="*/ 81514 w 218667"/>
                <a:gd name="T79" fmla="*/ 300037 h 391192"/>
                <a:gd name="T80" fmla="*/ 110089 w 218667"/>
                <a:gd name="T81" fmla="*/ 276225 h 391192"/>
                <a:gd name="T82" fmla="*/ 76751 w 218667"/>
                <a:gd name="T83" fmla="*/ 276225 h 391192"/>
                <a:gd name="T84" fmla="*/ 71989 w 218667"/>
                <a:gd name="T85" fmla="*/ 276225 h 391192"/>
                <a:gd name="T86" fmla="*/ 105326 w 218667"/>
                <a:gd name="T87" fmla="*/ 233362 h 391192"/>
                <a:gd name="T88" fmla="*/ 33889 w 218667"/>
                <a:gd name="T89" fmla="*/ 152400 h 391192"/>
                <a:gd name="T90" fmla="*/ 114851 w 218667"/>
                <a:gd name="T91" fmla="*/ 200025 h 391192"/>
                <a:gd name="T92" fmla="*/ 110089 w 218667"/>
                <a:gd name="T93" fmla="*/ 176212 h 391192"/>
                <a:gd name="T94" fmla="*/ 95801 w 218667"/>
                <a:gd name="T95" fmla="*/ 314325 h 391192"/>
                <a:gd name="T96" fmla="*/ 95801 w 218667"/>
                <a:gd name="T97" fmla="*/ 319087 h 391192"/>
                <a:gd name="T98" fmla="*/ 67226 w 218667"/>
                <a:gd name="T99" fmla="*/ 357187 h 391192"/>
                <a:gd name="T100" fmla="*/ 110089 w 218667"/>
                <a:gd name="T101" fmla="*/ 361950 h 391192"/>
                <a:gd name="T102" fmla="*/ 157714 w 218667"/>
                <a:gd name="T103" fmla="*/ 385762 h 391192"/>
                <a:gd name="T104" fmla="*/ 172001 w 218667"/>
                <a:gd name="T105" fmla="*/ 347662 h 391192"/>
                <a:gd name="T106" fmla="*/ 110089 w 218667"/>
                <a:gd name="T107" fmla="*/ 309562 h 3911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8667"/>
                <a:gd name="T163" fmla="*/ 0 h 391192"/>
                <a:gd name="T164" fmla="*/ 218667 w 218667"/>
                <a:gd name="T165" fmla="*/ 391192 h 3911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8667" h="391192">
                  <a:moveTo>
                    <a:pt x="129139" y="52387"/>
                  </a:moveTo>
                  <a:cubicBezTo>
                    <a:pt x="101815" y="79711"/>
                    <a:pt x="117034" y="59209"/>
                    <a:pt x="138664" y="61912"/>
                  </a:cubicBezTo>
                  <a:cubicBezTo>
                    <a:pt x="144343" y="62622"/>
                    <a:pt x="148189" y="68262"/>
                    <a:pt x="152951" y="71437"/>
                  </a:cubicBezTo>
                  <a:cubicBezTo>
                    <a:pt x="151364" y="76200"/>
                    <a:pt x="150434" y="81235"/>
                    <a:pt x="148189" y="85725"/>
                  </a:cubicBezTo>
                  <a:cubicBezTo>
                    <a:pt x="129724" y="122656"/>
                    <a:pt x="142253" y="89245"/>
                    <a:pt x="143426" y="85725"/>
                  </a:cubicBezTo>
                  <a:cubicBezTo>
                    <a:pt x="141839" y="80962"/>
                    <a:pt x="142749" y="74355"/>
                    <a:pt x="138664" y="71437"/>
                  </a:cubicBezTo>
                  <a:cubicBezTo>
                    <a:pt x="130494" y="65601"/>
                    <a:pt x="112524" y="71652"/>
                    <a:pt x="110089" y="61912"/>
                  </a:cubicBezTo>
                  <a:cubicBezTo>
                    <a:pt x="108015" y="53619"/>
                    <a:pt x="126428" y="56539"/>
                    <a:pt x="133901" y="52387"/>
                  </a:cubicBezTo>
                  <a:cubicBezTo>
                    <a:pt x="140840" y="48532"/>
                    <a:pt x="156500" y="45200"/>
                    <a:pt x="152951" y="38100"/>
                  </a:cubicBezTo>
                  <a:cubicBezTo>
                    <a:pt x="149331" y="30860"/>
                    <a:pt x="137076" y="41275"/>
                    <a:pt x="129139" y="42862"/>
                  </a:cubicBezTo>
                  <a:cubicBezTo>
                    <a:pt x="130726" y="34925"/>
                    <a:pt x="139625" y="13326"/>
                    <a:pt x="133901" y="19050"/>
                  </a:cubicBezTo>
                  <a:cubicBezTo>
                    <a:pt x="126801" y="26150"/>
                    <a:pt x="124376" y="47625"/>
                    <a:pt x="124376" y="47625"/>
                  </a:cubicBezTo>
                  <a:cubicBezTo>
                    <a:pt x="125964" y="52387"/>
                    <a:pt x="131003" y="57251"/>
                    <a:pt x="129139" y="61912"/>
                  </a:cubicBezTo>
                  <a:cubicBezTo>
                    <a:pt x="122622" y="78205"/>
                    <a:pt x="98942" y="66133"/>
                    <a:pt x="129139" y="76200"/>
                  </a:cubicBezTo>
                  <a:cubicBezTo>
                    <a:pt x="125964" y="80962"/>
                    <a:pt x="124376" y="87312"/>
                    <a:pt x="119614" y="90487"/>
                  </a:cubicBezTo>
                  <a:cubicBezTo>
                    <a:pt x="114168" y="94118"/>
                    <a:pt x="106693" y="92952"/>
                    <a:pt x="100564" y="95250"/>
                  </a:cubicBezTo>
                  <a:cubicBezTo>
                    <a:pt x="93917" y="97743"/>
                    <a:pt x="87864" y="101600"/>
                    <a:pt x="81514" y="104775"/>
                  </a:cubicBezTo>
                  <a:cubicBezTo>
                    <a:pt x="84689" y="100012"/>
                    <a:pt x="95086" y="94534"/>
                    <a:pt x="91039" y="90487"/>
                  </a:cubicBezTo>
                  <a:cubicBezTo>
                    <a:pt x="86992" y="86440"/>
                    <a:pt x="81409" y="96685"/>
                    <a:pt x="76751" y="100012"/>
                  </a:cubicBezTo>
                  <a:cubicBezTo>
                    <a:pt x="70292" y="104626"/>
                    <a:pt x="50331" y="111352"/>
                    <a:pt x="57701" y="114300"/>
                  </a:cubicBezTo>
                  <a:cubicBezTo>
                    <a:pt x="71048" y="119639"/>
                    <a:pt x="86276" y="111125"/>
                    <a:pt x="100564" y="109537"/>
                  </a:cubicBezTo>
                  <a:cubicBezTo>
                    <a:pt x="105326" y="111125"/>
                    <a:pt x="111301" y="110750"/>
                    <a:pt x="114851" y="114300"/>
                  </a:cubicBezTo>
                  <a:cubicBezTo>
                    <a:pt x="118401" y="117850"/>
                    <a:pt x="116829" y="124410"/>
                    <a:pt x="119614" y="128587"/>
                  </a:cubicBezTo>
                  <a:cubicBezTo>
                    <a:pt x="123350" y="134191"/>
                    <a:pt x="129139" y="138112"/>
                    <a:pt x="133901" y="142875"/>
                  </a:cubicBezTo>
                  <a:cubicBezTo>
                    <a:pt x="138664" y="139700"/>
                    <a:pt x="146063" y="138665"/>
                    <a:pt x="148189" y="133350"/>
                  </a:cubicBezTo>
                  <a:cubicBezTo>
                    <a:pt x="155021" y="116269"/>
                    <a:pt x="120739" y="113390"/>
                    <a:pt x="162476" y="123825"/>
                  </a:cubicBezTo>
                  <a:cubicBezTo>
                    <a:pt x="162476" y="123825"/>
                    <a:pt x="200577" y="142875"/>
                    <a:pt x="162476" y="142875"/>
                  </a:cubicBezTo>
                  <a:cubicBezTo>
                    <a:pt x="155376" y="142875"/>
                    <a:pt x="149776" y="136525"/>
                    <a:pt x="143426" y="133350"/>
                  </a:cubicBezTo>
                  <a:cubicBezTo>
                    <a:pt x="129184" y="111986"/>
                    <a:pt x="119617" y="104775"/>
                    <a:pt x="176764" y="128587"/>
                  </a:cubicBezTo>
                  <a:cubicBezTo>
                    <a:pt x="182981" y="131178"/>
                    <a:pt x="184316" y="142875"/>
                    <a:pt x="191051" y="142875"/>
                  </a:cubicBezTo>
                  <a:cubicBezTo>
                    <a:pt x="196775" y="142875"/>
                    <a:pt x="184366" y="133557"/>
                    <a:pt x="181526" y="128587"/>
                  </a:cubicBezTo>
                  <a:cubicBezTo>
                    <a:pt x="161593" y="93704"/>
                    <a:pt x="184235" y="122113"/>
                    <a:pt x="157714" y="100012"/>
                  </a:cubicBezTo>
                  <a:cubicBezTo>
                    <a:pt x="152540" y="95700"/>
                    <a:pt x="137037" y="83595"/>
                    <a:pt x="143426" y="85725"/>
                  </a:cubicBezTo>
                  <a:cubicBezTo>
                    <a:pt x="154286" y="89346"/>
                    <a:pt x="172001" y="104775"/>
                    <a:pt x="172001" y="104775"/>
                  </a:cubicBezTo>
                  <a:cubicBezTo>
                    <a:pt x="170414" y="96837"/>
                    <a:pt x="169369" y="88772"/>
                    <a:pt x="167239" y="80962"/>
                  </a:cubicBezTo>
                  <a:cubicBezTo>
                    <a:pt x="164597" y="71276"/>
                    <a:pt x="157714" y="52387"/>
                    <a:pt x="157714" y="52387"/>
                  </a:cubicBezTo>
                  <a:cubicBezTo>
                    <a:pt x="157714" y="52387"/>
                    <a:pt x="164064" y="20637"/>
                    <a:pt x="176764" y="33337"/>
                  </a:cubicBezTo>
                  <a:cubicBezTo>
                    <a:pt x="180314" y="36887"/>
                    <a:pt x="173589" y="42862"/>
                    <a:pt x="172001" y="47625"/>
                  </a:cubicBezTo>
                  <a:cubicBezTo>
                    <a:pt x="173589" y="52387"/>
                    <a:pt x="171744" y="61912"/>
                    <a:pt x="176764" y="61912"/>
                  </a:cubicBezTo>
                  <a:cubicBezTo>
                    <a:pt x="181784" y="61912"/>
                    <a:pt x="176764" y="49212"/>
                    <a:pt x="181526" y="47625"/>
                  </a:cubicBezTo>
                  <a:cubicBezTo>
                    <a:pt x="189205" y="45065"/>
                    <a:pt x="213434" y="52387"/>
                    <a:pt x="205339" y="52387"/>
                  </a:cubicBezTo>
                  <a:cubicBezTo>
                    <a:pt x="194114" y="52387"/>
                    <a:pt x="183114" y="49212"/>
                    <a:pt x="172001" y="47625"/>
                  </a:cubicBezTo>
                  <a:cubicBezTo>
                    <a:pt x="167239" y="46037"/>
                    <a:pt x="154164" y="46412"/>
                    <a:pt x="157714" y="42862"/>
                  </a:cubicBezTo>
                  <a:cubicBezTo>
                    <a:pt x="168297" y="32279"/>
                    <a:pt x="210630" y="43921"/>
                    <a:pt x="157714" y="33337"/>
                  </a:cubicBezTo>
                  <a:cubicBezTo>
                    <a:pt x="151364" y="34925"/>
                    <a:pt x="144958" y="36302"/>
                    <a:pt x="138664" y="38100"/>
                  </a:cubicBezTo>
                  <a:cubicBezTo>
                    <a:pt x="133837" y="39479"/>
                    <a:pt x="119613" y="41274"/>
                    <a:pt x="124376" y="42862"/>
                  </a:cubicBezTo>
                  <a:cubicBezTo>
                    <a:pt x="138014" y="47408"/>
                    <a:pt x="152951" y="46037"/>
                    <a:pt x="167239" y="47625"/>
                  </a:cubicBezTo>
                  <a:cubicBezTo>
                    <a:pt x="172001" y="49212"/>
                    <a:pt x="181526" y="57407"/>
                    <a:pt x="181526" y="52387"/>
                  </a:cubicBezTo>
                  <a:cubicBezTo>
                    <a:pt x="181526" y="40496"/>
                    <a:pt x="160332" y="35798"/>
                    <a:pt x="152951" y="33337"/>
                  </a:cubicBezTo>
                  <a:cubicBezTo>
                    <a:pt x="151364" y="28575"/>
                    <a:pt x="147364" y="24002"/>
                    <a:pt x="148189" y="19050"/>
                  </a:cubicBezTo>
                  <a:cubicBezTo>
                    <a:pt x="150724" y="3843"/>
                    <a:pt x="160856" y="3715"/>
                    <a:pt x="172001" y="0"/>
                  </a:cubicBezTo>
                  <a:cubicBezTo>
                    <a:pt x="169082" y="7297"/>
                    <a:pt x="160205" y="28138"/>
                    <a:pt x="157714" y="38100"/>
                  </a:cubicBezTo>
                  <a:cubicBezTo>
                    <a:pt x="155751" y="45953"/>
                    <a:pt x="154914" y="54059"/>
                    <a:pt x="152951" y="61912"/>
                  </a:cubicBezTo>
                  <a:cubicBezTo>
                    <a:pt x="148482" y="79787"/>
                    <a:pt x="146845" y="76163"/>
                    <a:pt x="138664" y="95250"/>
                  </a:cubicBezTo>
                  <a:cubicBezTo>
                    <a:pt x="126833" y="122853"/>
                    <a:pt x="142680" y="96368"/>
                    <a:pt x="124376" y="123825"/>
                  </a:cubicBezTo>
                  <a:cubicBezTo>
                    <a:pt x="125964" y="128587"/>
                    <a:pt x="129139" y="133092"/>
                    <a:pt x="129139" y="138112"/>
                  </a:cubicBezTo>
                  <a:cubicBezTo>
                    <a:pt x="129139" y="143132"/>
                    <a:pt x="126621" y="147910"/>
                    <a:pt x="124376" y="152400"/>
                  </a:cubicBezTo>
                  <a:cubicBezTo>
                    <a:pt x="121816" y="157519"/>
                    <a:pt x="118898" y="162640"/>
                    <a:pt x="114851" y="166687"/>
                  </a:cubicBezTo>
                  <a:cubicBezTo>
                    <a:pt x="110804" y="170734"/>
                    <a:pt x="105534" y="173372"/>
                    <a:pt x="100564" y="176212"/>
                  </a:cubicBezTo>
                  <a:cubicBezTo>
                    <a:pt x="84087" y="185628"/>
                    <a:pt x="83254" y="185157"/>
                    <a:pt x="67226" y="190500"/>
                  </a:cubicBezTo>
                  <a:cubicBezTo>
                    <a:pt x="68814" y="195262"/>
                    <a:pt x="75539" y="201237"/>
                    <a:pt x="71989" y="204787"/>
                  </a:cubicBezTo>
                  <a:cubicBezTo>
                    <a:pt x="66265" y="210511"/>
                    <a:pt x="56078" y="207794"/>
                    <a:pt x="48176" y="209550"/>
                  </a:cubicBezTo>
                  <a:cubicBezTo>
                    <a:pt x="41786" y="210970"/>
                    <a:pt x="35476" y="212725"/>
                    <a:pt x="29126" y="214312"/>
                  </a:cubicBezTo>
                  <a:cubicBezTo>
                    <a:pt x="33889" y="215900"/>
                    <a:pt x="45659" y="214585"/>
                    <a:pt x="43414" y="219075"/>
                  </a:cubicBezTo>
                  <a:cubicBezTo>
                    <a:pt x="39274" y="227354"/>
                    <a:pt x="27451" y="228456"/>
                    <a:pt x="19601" y="233362"/>
                  </a:cubicBezTo>
                  <a:cubicBezTo>
                    <a:pt x="14747" y="236395"/>
                    <a:pt x="0" y="245013"/>
                    <a:pt x="5314" y="242887"/>
                  </a:cubicBezTo>
                  <a:cubicBezTo>
                    <a:pt x="78570" y="213585"/>
                    <a:pt x="16131" y="230657"/>
                    <a:pt x="62464" y="219075"/>
                  </a:cubicBezTo>
                  <a:cubicBezTo>
                    <a:pt x="82194" y="205921"/>
                    <a:pt x="73931" y="210013"/>
                    <a:pt x="100564" y="200025"/>
                  </a:cubicBezTo>
                  <a:cubicBezTo>
                    <a:pt x="105264" y="198262"/>
                    <a:pt x="119871" y="195262"/>
                    <a:pt x="114851" y="195262"/>
                  </a:cubicBezTo>
                  <a:cubicBezTo>
                    <a:pt x="95735" y="195262"/>
                    <a:pt x="76751" y="198437"/>
                    <a:pt x="57701" y="200025"/>
                  </a:cubicBezTo>
                  <a:cubicBezTo>
                    <a:pt x="65639" y="190500"/>
                    <a:pt x="72747" y="180217"/>
                    <a:pt x="81514" y="171450"/>
                  </a:cubicBezTo>
                  <a:cubicBezTo>
                    <a:pt x="85561" y="167403"/>
                    <a:pt x="90947" y="164959"/>
                    <a:pt x="95801" y="161925"/>
                  </a:cubicBezTo>
                  <a:cubicBezTo>
                    <a:pt x="103651" y="157019"/>
                    <a:pt x="111676" y="152400"/>
                    <a:pt x="119614" y="147637"/>
                  </a:cubicBezTo>
                  <a:cubicBezTo>
                    <a:pt x="118026" y="152400"/>
                    <a:pt x="112606" y="157435"/>
                    <a:pt x="114851" y="161925"/>
                  </a:cubicBezTo>
                  <a:cubicBezTo>
                    <a:pt x="122245" y="176713"/>
                    <a:pt x="147368" y="154535"/>
                    <a:pt x="114851" y="176212"/>
                  </a:cubicBezTo>
                  <a:cubicBezTo>
                    <a:pt x="130870" y="216260"/>
                    <a:pt x="113526" y="188194"/>
                    <a:pt x="143426" y="209550"/>
                  </a:cubicBezTo>
                  <a:cubicBezTo>
                    <a:pt x="148907" y="213465"/>
                    <a:pt x="160726" y="229861"/>
                    <a:pt x="157714" y="223837"/>
                  </a:cubicBezTo>
                  <a:cubicBezTo>
                    <a:pt x="148680" y="205767"/>
                    <a:pt x="135102" y="196800"/>
                    <a:pt x="119614" y="185737"/>
                  </a:cubicBezTo>
                  <a:cubicBezTo>
                    <a:pt x="114956" y="182410"/>
                    <a:pt x="99896" y="178022"/>
                    <a:pt x="105326" y="176212"/>
                  </a:cubicBezTo>
                  <a:cubicBezTo>
                    <a:pt x="114487" y="173159"/>
                    <a:pt x="124376" y="179387"/>
                    <a:pt x="133901" y="180975"/>
                  </a:cubicBezTo>
                  <a:cubicBezTo>
                    <a:pt x="138664" y="184150"/>
                    <a:pt x="148189" y="196224"/>
                    <a:pt x="148189" y="190500"/>
                  </a:cubicBezTo>
                  <a:cubicBezTo>
                    <a:pt x="148189" y="178686"/>
                    <a:pt x="127726" y="167333"/>
                    <a:pt x="119614" y="161925"/>
                  </a:cubicBezTo>
                  <a:cubicBezTo>
                    <a:pt x="116439" y="166687"/>
                    <a:pt x="114136" y="172165"/>
                    <a:pt x="110089" y="176212"/>
                  </a:cubicBezTo>
                  <a:cubicBezTo>
                    <a:pt x="106041" y="180259"/>
                    <a:pt x="96924" y="180124"/>
                    <a:pt x="95801" y="185737"/>
                  </a:cubicBezTo>
                  <a:cubicBezTo>
                    <a:pt x="93291" y="198287"/>
                    <a:pt x="98976" y="211137"/>
                    <a:pt x="100564" y="223837"/>
                  </a:cubicBezTo>
                  <a:cubicBezTo>
                    <a:pt x="116439" y="222250"/>
                    <a:pt x="132492" y="216221"/>
                    <a:pt x="148189" y="219075"/>
                  </a:cubicBezTo>
                  <a:cubicBezTo>
                    <a:pt x="153128" y="219973"/>
                    <a:pt x="149401" y="229812"/>
                    <a:pt x="152951" y="233362"/>
                  </a:cubicBezTo>
                  <a:cubicBezTo>
                    <a:pt x="167326" y="247737"/>
                    <a:pt x="183660" y="260185"/>
                    <a:pt x="200576" y="271462"/>
                  </a:cubicBezTo>
                  <a:cubicBezTo>
                    <a:pt x="205339" y="274637"/>
                    <a:pt x="218667" y="285265"/>
                    <a:pt x="214864" y="280987"/>
                  </a:cubicBezTo>
                  <a:cubicBezTo>
                    <a:pt x="185018" y="247411"/>
                    <a:pt x="173183" y="235568"/>
                    <a:pt x="143426" y="214312"/>
                  </a:cubicBezTo>
                  <a:cubicBezTo>
                    <a:pt x="138769" y="210985"/>
                    <a:pt x="133901" y="207962"/>
                    <a:pt x="129139" y="204787"/>
                  </a:cubicBezTo>
                  <a:cubicBezTo>
                    <a:pt x="133901" y="201612"/>
                    <a:pt x="137839" y="194020"/>
                    <a:pt x="143426" y="195262"/>
                  </a:cubicBezTo>
                  <a:cubicBezTo>
                    <a:pt x="154601" y="197745"/>
                    <a:pt x="162185" y="208422"/>
                    <a:pt x="172001" y="214312"/>
                  </a:cubicBezTo>
                  <a:cubicBezTo>
                    <a:pt x="178089" y="217965"/>
                    <a:pt x="198151" y="223837"/>
                    <a:pt x="191051" y="223837"/>
                  </a:cubicBezTo>
                  <a:cubicBezTo>
                    <a:pt x="182502" y="223837"/>
                    <a:pt x="175176" y="217487"/>
                    <a:pt x="167239" y="214312"/>
                  </a:cubicBezTo>
                  <a:cubicBezTo>
                    <a:pt x="162476" y="217487"/>
                    <a:pt x="158310" y="221827"/>
                    <a:pt x="152951" y="223837"/>
                  </a:cubicBezTo>
                  <a:cubicBezTo>
                    <a:pt x="145372" y="226679"/>
                    <a:pt x="135874" y="224110"/>
                    <a:pt x="129139" y="228600"/>
                  </a:cubicBezTo>
                  <a:cubicBezTo>
                    <a:pt x="124962" y="231385"/>
                    <a:pt x="125819" y="238079"/>
                    <a:pt x="124376" y="242887"/>
                  </a:cubicBezTo>
                  <a:cubicBezTo>
                    <a:pt x="121055" y="253957"/>
                    <a:pt x="118026" y="265112"/>
                    <a:pt x="114851" y="276225"/>
                  </a:cubicBezTo>
                  <a:cubicBezTo>
                    <a:pt x="111676" y="271462"/>
                    <a:pt x="107886" y="267057"/>
                    <a:pt x="105326" y="261937"/>
                  </a:cubicBezTo>
                  <a:cubicBezTo>
                    <a:pt x="103081" y="257447"/>
                    <a:pt x="95802" y="246062"/>
                    <a:pt x="100564" y="247650"/>
                  </a:cubicBezTo>
                  <a:cubicBezTo>
                    <a:pt x="110462" y="250950"/>
                    <a:pt x="123045" y="271846"/>
                    <a:pt x="129139" y="280987"/>
                  </a:cubicBezTo>
                  <a:cubicBezTo>
                    <a:pt x="124376" y="282575"/>
                    <a:pt x="116069" y="280880"/>
                    <a:pt x="114851" y="285750"/>
                  </a:cubicBezTo>
                  <a:cubicBezTo>
                    <a:pt x="113463" y="291303"/>
                    <a:pt x="120712" y="295640"/>
                    <a:pt x="124376" y="300037"/>
                  </a:cubicBezTo>
                  <a:cubicBezTo>
                    <a:pt x="128688" y="305211"/>
                    <a:pt x="138664" y="321060"/>
                    <a:pt x="138664" y="314325"/>
                  </a:cubicBezTo>
                  <a:cubicBezTo>
                    <a:pt x="138664" y="306387"/>
                    <a:pt x="128990" y="301734"/>
                    <a:pt x="124376" y="295275"/>
                  </a:cubicBezTo>
                  <a:cubicBezTo>
                    <a:pt x="121049" y="290617"/>
                    <a:pt x="118026" y="285750"/>
                    <a:pt x="114851" y="280987"/>
                  </a:cubicBezTo>
                  <a:cubicBezTo>
                    <a:pt x="116439" y="287337"/>
                    <a:pt x="114986" y="295409"/>
                    <a:pt x="119614" y="300037"/>
                  </a:cubicBezTo>
                  <a:cubicBezTo>
                    <a:pt x="124242" y="304665"/>
                    <a:pt x="132810" y="301873"/>
                    <a:pt x="138664" y="304800"/>
                  </a:cubicBezTo>
                  <a:cubicBezTo>
                    <a:pt x="145763" y="308350"/>
                    <a:pt x="151255" y="314473"/>
                    <a:pt x="157714" y="319087"/>
                  </a:cubicBezTo>
                  <a:cubicBezTo>
                    <a:pt x="162372" y="322414"/>
                    <a:pt x="167239" y="325437"/>
                    <a:pt x="172001" y="328612"/>
                  </a:cubicBezTo>
                  <a:cubicBezTo>
                    <a:pt x="168826" y="323850"/>
                    <a:pt x="165036" y="319444"/>
                    <a:pt x="162476" y="314325"/>
                  </a:cubicBezTo>
                  <a:cubicBezTo>
                    <a:pt x="158653" y="306678"/>
                    <a:pt x="157482" y="297762"/>
                    <a:pt x="152951" y="290512"/>
                  </a:cubicBezTo>
                  <a:cubicBezTo>
                    <a:pt x="149382" y="284801"/>
                    <a:pt x="142799" y="281541"/>
                    <a:pt x="138664" y="276225"/>
                  </a:cubicBezTo>
                  <a:cubicBezTo>
                    <a:pt x="108746" y="237759"/>
                    <a:pt x="113936" y="243864"/>
                    <a:pt x="133901" y="257175"/>
                  </a:cubicBezTo>
                  <a:cubicBezTo>
                    <a:pt x="122642" y="268434"/>
                    <a:pt x="114818" y="277605"/>
                    <a:pt x="100564" y="285750"/>
                  </a:cubicBezTo>
                  <a:cubicBezTo>
                    <a:pt x="96205" y="288241"/>
                    <a:pt x="91039" y="288925"/>
                    <a:pt x="86276" y="290512"/>
                  </a:cubicBezTo>
                  <a:cubicBezTo>
                    <a:pt x="94214" y="292100"/>
                    <a:pt x="101994" y="295275"/>
                    <a:pt x="110089" y="295275"/>
                  </a:cubicBezTo>
                  <a:cubicBezTo>
                    <a:pt x="115109" y="295275"/>
                    <a:pt x="129396" y="290512"/>
                    <a:pt x="124376" y="290512"/>
                  </a:cubicBezTo>
                  <a:cubicBezTo>
                    <a:pt x="102895" y="290512"/>
                    <a:pt x="98700" y="295127"/>
                    <a:pt x="81514" y="300037"/>
                  </a:cubicBezTo>
                  <a:cubicBezTo>
                    <a:pt x="75220" y="301835"/>
                    <a:pt x="55919" y="304800"/>
                    <a:pt x="62464" y="304800"/>
                  </a:cubicBezTo>
                  <a:cubicBezTo>
                    <a:pt x="73004" y="304800"/>
                    <a:pt x="113623" y="292224"/>
                    <a:pt x="119614" y="290512"/>
                  </a:cubicBezTo>
                  <a:cubicBezTo>
                    <a:pt x="116439" y="285750"/>
                    <a:pt x="114486" y="279889"/>
                    <a:pt x="110089" y="276225"/>
                  </a:cubicBezTo>
                  <a:cubicBezTo>
                    <a:pt x="93274" y="262213"/>
                    <a:pt x="79549" y="270531"/>
                    <a:pt x="105326" y="261937"/>
                  </a:cubicBezTo>
                  <a:cubicBezTo>
                    <a:pt x="99875" y="266026"/>
                    <a:pt x="68589" y="290512"/>
                    <a:pt x="62464" y="290512"/>
                  </a:cubicBezTo>
                  <a:cubicBezTo>
                    <a:pt x="55729" y="290512"/>
                    <a:pt x="71271" y="280140"/>
                    <a:pt x="76751" y="276225"/>
                  </a:cubicBezTo>
                  <a:cubicBezTo>
                    <a:pt x="82528" y="272099"/>
                    <a:pt x="89276" y="269497"/>
                    <a:pt x="95801" y="266700"/>
                  </a:cubicBezTo>
                  <a:cubicBezTo>
                    <a:pt x="100415" y="264722"/>
                    <a:pt x="114579" y="259692"/>
                    <a:pt x="110089" y="261937"/>
                  </a:cubicBezTo>
                  <a:cubicBezTo>
                    <a:pt x="98702" y="267630"/>
                    <a:pt x="84353" y="272103"/>
                    <a:pt x="71989" y="276225"/>
                  </a:cubicBezTo>
                  <a:cubicBezTo>
                    <a:pt x="75164" y="271462"/>
                    <a:pt x="77467" y="265985"/>
                    <a:pt x="81514" y="261937"/>
                  </a:cubicBezTo>
                  <a:cubicBezTo>
                    <a:pt x="105086" y="238364"/>
                    <a:pt x="117024" y="246786"/>
                    <a:pt x="91039" y="238125"/>
                  </a:cubicBezTo>
                  <a:cubicBezTo>
                    <a:pt x="95801" y="236537"/>
                    <a:pt x="103081" y="237852"/>
                    <a:pt x="105326" y="233362"/>
                  </a:cubicBezTo>
                  <a:cubicBezTo>
                    <a:pt x="107571" y="228872"/>
                    <a:pt x="100564" y="224095"/>
                    <a:pt x="100564" y="219075"/>
                  </a:cubicBezTo>
                  <a:cubicBezTo>
                    <a:pt x="100564" y="204699"/>
                    <a:pt x="103739" y="190500"/>
                    <a:pt x="105326" y="176212"/>
                  </a:cubicBezTo>
                  <a:cubicBezTo>
                    <a:pt x="95544" y="137081"/>
                    <a:pt x="105786" y="152400"/>
                    <a:pt x="33889" y="152400"/>
                  </a:cubicBezTo>
                  <a:cubicBezTo>
                    <a:pt x="28869" y="152400"/>
                    <a:pt x="48176" y="157162"/>
                    <a:pt x="48176" y="157162"/>
                  </a:cubicBezTo>
                  <a:cubicBezTo>
                    <a:pt x="61165" y="170151"/>
                    <a:pt x="65221" y="175554"/>
                    <a:pt x="81514" y="185737"/>
                  </a:cubicBezTo>
                  <a:cubicBezTo>
                    <a:pt x="94964" y="194143"/>
                    <a:pt x="100963" y="195395"/>
                    <a:pt x="114851" y="200025"/>
                  </a:cubicBezTo>
                  <a:cubicBezTo>
                    <a:pt x="113264" y="188912"/>
                    <a:pt x="107366" y="177577"/>
                    <a:pt x="110089" y="166687"/>
                  </a:cubicBezTo>
                  <a:cubicBezTo>
                    <a:pt x="111307" y="161817"/>
                    <a:pt x="124376" y="156905"/>
                    <a:pt x="124376" y="161925"/>
                  </a:cubicBezTo>
                  <a:cubicBezTo>
                    <a:pt x="124376" y="168660"/>
                    <a:pt x="114004" y="170732"/>
                    <a:pt x="110089" y="176212"/>
                  </a:cubicBezTo>
                  <a:cubicBezTo>
                    <a:pt x="105963" y="181989"/>
                    <a:pt x="103739" y="188912"/>
                    <a:pt x="100564" y="195262"/>
                  </a:cubicBezTo>
                  <a:cubicBezTo>
                    <a:pt x="129543" y="224243"/>
                    <a:pt x="128637" y="215818"/>
                    <a:pt x="105326" y="285750"/>
                  </a:cubicBezTo>
                  <a:lnTo>
                    <a:pt x="95801" y="314325"/>
                  </a:lnTo>
                  <a:cubicBezTo>
                    <a:pt x="95665" y="315140"/>
                    <a:pt x="95417" y="364140"/>
                    <a:pt x="71989" y="352425"/>
                  </a:cubicBezTo>
                  <a:cubicBezTo>
                    <a:pt x="66869" y="349865"/>
                    <a:pt x="78187" y="342795"/>
                    <a:pt x="81514" y="338137"/>
                  </a:cubicBezTo>
                  <a:cubicBezTo>
                    <a:pt x="86127" y="331678"/>
                    <a:pt x="91039" y="325437"/>
                    <a:pt x="95801" y="319087"/>
                  </a:cubicBezTo>
                  <a:cubicBezTo>
                    <a:pt x="94214" y="327025"/>
                    <a:pt x="94970" y="335824"/>
                    <a:pt x="91039" y="342900"/>
                  </a:cubicBezTo>
                  <a:cubicBezTo>
                    <a:pt x="79582" y="363523"/>
                    <a:pt x="71794" y="361999"/>
                    <a:pt x="52939" y="366712"/>
                  </a:cubicBezTo>
                  <a:cubicBezTo>
                    <a:pt x="57701" y="363537"/>
                    <a:pt x="61996" y="359512"/>
                    <a:pt x="67226" y="357187"/>
                  </a:cubicBezTo>
                  <a:cubicBezTo>
                    <a:pt x="118237" y="334515"/>
                    <a:pt x="77752" y="359694"/>
                    <a:pt x="110089" y="338137"/>
                  </a:cubicBezTo>
                  <a:cubicBezTo>
                    <a:pt x="141261" y="348529"/>
                    <a:pt x="110666" y="334096"/>
                    <a:pt x="129139" y="357187"/>
                  </a:cubicBezTo>
                  <a:cubicBezTo>
                    <a:pt x="140318" y="371161"/>
                    <a:pt x="173504" y="371008"/>
                    <a:pt x="110089" y="361950"/>
                  </a:cubicBezTo>
                  <a:cubicBezTo>
                    <a:pt x="116439" y="365125"/>
                    <a:pt x="122613" y="368678"/>
                    <a:pt x="129139" y="371475"/>
                  </a:cubicBezTo>
                  <a:cubicBezTo>
                    <a:pt x="133753" y="373452"/>
                    <a:pt x="138936" y="373992"/>
                    <a:pt x="143426" y="376237"/>
                  </a:cubicBezTo>
                  <a:cubicBezTo>
                    <a:pt x="148546" y="378797"/>
                    <a:pt x="159524" y="391192"/>
                    <a:pt x="157714" y="385762"/>
                  </a:cubicBezTo>
                  <a:cubicBezTo>
                    <a:pt x="155735" y="379824"/>
                    <a:pt x="131752" y="353809"/>
                    <a:pt x="124376" y="347662"/>
                  </a:cubicBezTo>
                  <a:cubicBezTo>
                    <a:pt x="119979" y="343998"/>
                    <a:pt x="104365" y="338137"/>
                    <a:pt x="110089" y="338137"/>
                  </a:cubicBezTo>
                  <a:cubicBezTo>
                    <a:pt x="130969" y="338137"/>
                    <a:pt x="151364" y="344487"/>
                    <a:pt x="172001" y="347662"/>
                  </a:cubicBezTo>
                  <a:cubicBezTo>
                    <a:pt x="176764" y="350837"/>
                    <a:pt x="192013" y="357187"/>
                    <a:pt x="186289" y="357187"/>
                  </a:cubicBezTo>
                  <a:cubicBezTo>
                    <a:pt x="176249" y="357187"/>
                    <a:pt x="166228" y="352983"/>
                    <a:pt x="157714" y="347662"/>
                  </a:cubicBezTo>
                  <a:cubicBezTo>
                    <a:pt x="140474" y="336887"/>
                    <a:pt x="127005" y="320839"/>
                    <a:pt x="110089" y="309562"/>
                  </a:cubicBezTo>
                  <a:cubicBezTo>
                    <a:pt x="105326" y="306387"/>
                    <a:pt x="95801" y="305761"/>
                    <a:pt x="95801" y="300037"/>
                  </a:cubicBezTo>
                  <a:cubicBezTo>
                    <a:pt x="95801" y="289092"/>
                    <a:pt x="113880" y="308591"/>
                    <a:pt x="114851" y="309562"/>
                  </a:cubicBezTo>
                </a:path>
              </a:pathLst>
            </a:custGeom>
            <a:noFill/>
            <a:ln w="28575"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160" name="Group 47"/>
          <p:cNvGrpSpPr>
            <a:grpSpLocks noChangeAspect="1"/>
          </p:cNvGrpSpPr>
          <p:nvPr/>
        </p:nvGrpSpPr>
        <p:grpSpPr bwMode="auto">
          <a:xfrm flipH="1">
            <a:off x="3371850" y="3395663"/>
            <a:ext cx="403225" cy="987425"/>
            <a:chOff x="2028274" y="4700588"/>
            <a:chExt cx="218667" cy="538162"/>
          </a:xfrm>
        </p:grpSpPr>
        <p:sp>
          <p:nvSpPr>
            <p:cNvPr id="6258" name="Freeform 48"/>
            <p:cNvSpPr>
              <a:spLocks noChangeAspect="1" noChangeArrowheads="1"/>
            </p:cNvSpPr>
            <p:nvPr/>
          </p:nvSpPr>
          <p:spPr bwMode="auto">
            <a:xfrm>
              <a:off x="2128838" y="4729163"/>
              <a:ext cx="43581" cy="509587"/>
            </a:xfrm>
            <a:custGeom>
              <a:avLst/>
              <a:gdLst>
                <a:gd name="T0" fmla="*/ 0 w 43581"/>
                <a:gd name="T1" fmla="*/ 509587 h 509587"/>
                <a:gd name="T2" fmla="*/ 9525 w 43581"/>
                <a:gd name="T3" fmla="*/ 495300 h 509587"/>
                <a:gd name="T4" fmla="*/ 19050 w 43581"/>
                <a:gd name="T5" fmla="*/ 461962 h 509587"/>
                <a:gd name="T6" fmla="*/ 14287 w 43581"/>
                <a:gd name="T7" fmla="*/ 338137 h 509587"/>
                <a:gd name="T8" fmla="*/ 4762 w 43581"/>
                <a:gd name="T9" fmla="*/ 309562 h 509587"/>
                <a:gd name="T10" fmla="*/ 9525 w 43581"/>
                <a:gd name="T11" fmla="*/ 142875 h 509587"/>
                <a:gd name="T12" fmla="*/ 23812 w 43581"/>
                <a:gd name="T13" fmla="*/ 100012 h 509587"/>
                <a:gd name="T14" fmla="*/ 42862 w 43581"/>
                <a:gd name="T15" fmla="*/ 23812 h 509587"/>
                <a:gd name="T16" fmla="*/ 42862 w 43581"/>
                <a:gd name="T17" fmla="*/ 0 h 509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581"/>
                <a:gd name="T28" fmla="*/ 0 h 509587"/>
                <a:gd name="T29" fmla="*/ 43581 w 43581"/>
                <a:gd name="T30" fmla="*/ 509587 h 5095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581" h="509587">
                  <a:moveTo>
                    <a:pt x="0" y="509587"/>
                  </a:moveTo>
                  <a:cubicBezTo>
                    <a:pt x="3175" y="504825"/>
                    <a:pt x="6965" y="500419"/>
                    <a:pt x="9525" y="495300"/>
                  </a:cubicBezTo>
                  <a:cubicBezTo>
                    <a:pt x="12939" y="488472"/>
                    <a:pt x="17526" y="468059"/>
                    <a:pt x="19050" y="461962"/>
                  </a:cubicBezTo>
                  <a:cubicBezTo>
                    <a:pt x="17462" y="420687"/>
                    <a:pt x="18143" y="379262"/>
                    <a:pt x="14287" y="338137"/>
                  </a:cubicBezTo>
                  <a:cubicBezTo>
                    <a:pt x="13350" y="328141"/>
                    <a:pt x="4762" y="309562"/>
                    <a:pt x="4762" y="309562"/>
                  </a:cubicBezTo>
                  <a:cubicBezTo>
                    <a:pt x="6350" y="254000"/>
                    <a:pt x="6678" y="198387"/>
                    <a:pt x="9525" y="142875"/>
                  </a:cubicBezTo>
                  <a:cubicBezTo>
                    <a:pt x="10172" y="130261"/>
                    <a:pt x="19939" y="110663"/>
                    <a:pt x="23812" y="100012"/>
                  </a:cubicBezTo>
                  <a:cubicBezTo>
                    <a:pt x="32728" y="75494"/>
                    <a:pt x="40488" y="49932"/>
                    <a:pt x="42862" y="23812"/>
                  </a:cubicBezTo>
                  <a:cubicBezTo>
                    <a:pt x="43581" y="15907"/>
                    <a:pt x="42862" y="7937"/>
                    <a:pt x="42862" y="0"/>
                  </a:cubicBezTo>
                </a:path>
              </a:pathLst>
            </a:custGeom>
            <a:noFill/>
            <a:ln w="28575" algn="ctr">
              <a:solidFill>
                <a:srgbClr val="C48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9" name="Freeform 49"/>
            <p:cNvSpPr>
              <a:spLocks noChangeAspect="1" noChangeArrowheads="1"/>
            </p:cNvSpPr>
            <p:nvPr/>
          </p:nvSpPr>
          <p:spPr bwMode="auto">
            <a:xfrm>
              <a:off x="2028274" y="4700588"/>
              <a:ext cx="218667" cy="391192"/>
            </a:xfrm>
            <a:custGeom>
              <a:avLst/>
              <a:gdLst>
                <a:gd name="T0" fmla="*/ 152951 w 218667"/>
                <a:gd name="T1" fmla="*/ 71437 h 391192"/>
                <a:gd name="T2" fmla="*/ 138664 w 218667"/>
                <a:gd name="T3" fmla="*/ 71437 h 391192"/>
                <a:gd name="T4" fmla="*/ 152951 w 218667"/>
                <a:gd name="T5" fmla="*/ 38100 h 391192"/>
                <a:gd name="T6" fmla="*/ 124376 w 218667"/>
                <a:gd name="T7" fmla="*/ 47625 h 391192"/>
                <a:gd name="T8" fmla="*/ 119614 w 218667"/>
                <a:gd name="T9" fmla="*/ 90487 h 391192"/>
                <a:gd name="T10" fmla="*/ 91039 w 218667"/>
                <a:gd name="T11" fmla="*/ 90487 h 391192"/>
                <a:gd name="T12" fmla="*/ 100564 w 218667"/>
                <a:gd name="T13" fmla="*/ 109537 h 391192"/>
                <a:gd name="T14" fmla="*/ 133901 w 218667"/>
                <a:gd name="T15" fmla="*/ 142875 h 391192"/>
                <a:gd name="T16" fmla="*/ 162476 w 218667"/>
                <a:gd name="T17" fmla="*/ 142875 h 391192"/>
                <a:gd name="T18" fmla="*/ 191051 w 218667"/>
                <a:gd name="T19" fmla="*/ 142875 h 391192"/>
                <a:gd name="T20" fmla="*/ 143426 w 218667"/>
                <a:gd name="T21" fmla="*/ 85725 h 391192"/>
                <a:gd name="T22" fmla="*/ 157714 w 218667"/>
                <a:gd name="T23" fmla="*/ 52387 h 391192"/>
                <a:gd name="T24" fmla="*/ 176764 w 218667"/>
                <a:gd name="T25" fmla="*/ 61912 h 391192"/>
                <a:gd name="T26" fmla="*/ 172001 w 218667"/>
                <a:gd name="T27" fmla="*/ 47625 h 391192"/>
                <a:gd name="T28" fmla="*/ 138664 w 218667"/>
                <a:gd name="T29" fmla="*/ 38100 h 391192"/>
                <a:gd name="T30" fmla="*/ 181526 w 218667"/>
                <a:gd name="T31" fmla="*/ 52387 h 391192"/>
                <a:gd name="T32" fmla="*/ 172001 w 218667"/>
                <a:gd name="T33" fmla="*/ 0 h 391192"/>
                <a:gd name="T34" fmla="*/ 138664 w 218667"/>
                <a:gd name="T35" fmla="*/ 95250 h 391192"/>
                <a:gd name="T36" fmla="*/ 124376 w 218667"/>
                <a:gd name="T37" fmla="*/ 152400 h 391192"/>
                <a:gd name="T38" fmla="*/ 67226 w 218667"/>
                <a:gd name="T39" fmla="*/ 190500 h 391192"/>
                <a:gd name="T40" fmla="*/ 29126 w 218667"/>
                <a:gd name="T41" fmla="*/ 214312 h 391192"/>
                <a:gd name="T42" fmla="*/ 5314 w 218667"/>
                <a:gd name="T43" fmla="*/ 242887 h 391192"/>
                <a:gd name="T44" fmla="*/ 114851 w 218667"/>
                <a:gd name="T45" fmla="*/ 195262 h 391192"/>
                <a:gd name="T46" fmla="*/ 95801 w 218667"/>
                <a:gd name="T47" fmla="*/ 161925 h 391192"/>
                <a:gd name="T48" fmla="*/ 114851 w 218667"/>
                <a:gd name="T49" fmla="*/ 176212 h 391192"/>
                <a:gd name="T50" fmla="*/ 119614 w 218667"/>
                <a:gd name="T51" fmla="*/ 185737 h 391192"/>
                <a:gd name="T52" fmla="*/ 148189 w 218667"/>
                <a:gd name="T53" fmla="*/ 190500 h 391192"/>
                <a:gd name="T54" fmla="*/ 95801 w 218667"/>
                <a:gd name="T55" fmla="*/ 185737 h 391192"/>
                <a:gd name="T56" fmla="*/ 152951 w 218667"/>
                <a:gd name="T57" fmla="*/ 233362 h 391192"/>
                <a:gd name="T58" fmla="*/ 143426 w 218667"/>
                <a:gd name="T59" fmla="*/ 214312 h 391192"/>
                <a:gd name="T60" fmla="*/ 172001 w 218667"/>
                <a:gd name="T61" fmla="*/ 214312 h 391192"/>
                <a:gd name="T62" fmla="*/ 152951 w 218667"/>
                <a:gd name="T63" fmla="*/ 223837 h 391192"/>
                <a:gd name="T64" fmla="*/ 114851 w 218667"/>
                <a:gd name="T65" fmla="*/ 276225 h 391192"/>
                <a:gd name="T66" fmla="*/ 129139 w 218667"/>
                <a:gd name="T67" fmla="*/ 280987 h 391192"/>
                <a:gd name="T68" fmla="*/ 138664 w 218667"/>
                <a:gd name="T69" fmla="*/ 314325 h 391192"/>
                <a:gd name="T70" fmla="*/ 119614 w 218667"/>
                <a:gd name="T71" fmla="*/ 300037 h 391192"/>
                <a:gd name="T72" fmla="*/ 172001 w 218667"/>
                <a:gd name="T73" fmla="*/ 328612 h 391192"/>
                <a:gd name="T74" fmla="*/ 138664 w 218667"/>
                <a:gd name="T75" fmla="*/ 276225 h 391192"/>
                <a:gd name="T76" fmla="*/ 86276 w 218667"/>
                <a:gd name="T77" fmla="*/ 290512 h 391192"/>
                <a:gd name="T78" fmla="*/ 81514 w 218667"/>
                <a:gd name="T79" fmla="*/ 300037 h 391192"/>
                <a:gd name="T80" fmla="*/ 110089 w 218667"/>
                <a:gd name="T81" fmla="*/ 276225 h 391192"/>
                <a:gd name="T82" fmla="*/ 76751 w 218667"/>
                <a:gd name="T83" fmla="*/ 276225 h 391192"/>
                <a:gd name="T84" fmla="*/ 71989 w 218667"/>
                <a:gd name="T85" fmla="*/ 276225 h 391192"/>
                <a:gd name="T86" fmla="*/ 105326 w 218667"/>
                <a:gd name="T87" fmla="*/ 233362 h 391192"/>
                <a:gd name="T88" fmla="*/ 33889 w 218667"/>
                <a:gd name="T89" fmla="*/ 152400 h 391192"/>
                <a:gd name="T90" fmla="*/ 114851 w 218667"/>
                <a:gd name="T91" fmla="*/ 200025 h 391192"/>
                <a:gd name="T92" fmla="*/ 110089 w 218667"/>
                <a:gd name="T93" fmla="*/ 176212 h 391192"/>
                <a:gd name="T94" fmla="*/ 95801 w 218667"/>
                <a:gd name="T95" fmla="*/ 314325 h 391192"/>
                <a:gd name="T96" fmla="*/ 95801 w 218667"/>
                <a:gd name="T97" fmla="*/ 319087 h 391192"/>
                <a:gd name="T98" fmla="*/ 67226 w 218667"/>
                <a:gd name="T99" fmla="*/ 357187 h 391192"/>
                <a:gd name="T100" fmla="*/ 110089 w 218667"/>
                <a:gd name="T101" fmla="*/ 361950 h 391192"/>
                <a:gd name="T102" fmla="*/ 157714 w 218667"/>
                <a:gd name="T103" fmla="*/ 385762 h 391192"/>
                <a:gd name="T104" fmla="*/ 172001 w 218667"/>
                <a:gd name="T105" fmla="*/ 347662 h 391192"/>
                <a:gd name="T106" fmla="*/ 110089 w 218667"/>
                <a:gd name="T107" fmla="*/ 309562 h 3911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8667"/>
                <a:gd name="T163" fmla="*/ 0 h 391192"/>
                <a:gd name="T164" fmla="*/ 218667 w 218667"/>
                <a:gd name="T165" fmla="*/ 391192 h 3911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8667" h="391192">
                  <a:moveTo>
                    <a:pt x="129139" y="52387"/>
                  </a:moveTo>
                  <a:cubicBezTo>
                    <a:pt x="101815" y="79711"/>
                    <a:pt x="117034" y="59209"/>
                    <a:pt x="138664" y="61912"/>
                  </a:cubicBezTo>
                  <a:cubicBezTo>
                    <a:pt x="144343" y="62622"/>
                    <a:pt x="148189" y="68262"/>
                    <a:pt x="152951" y="71437"/>
                  </a:cubicBezTo>
                  <a:cubicBezTo>
                    <a:pt x="151364" y="76200"/>
                    <a:pt x="150434" y="81235"/>
                    <a:pt x="148189" y="85725"/>
                  </a:cubicBezTo>
                  <a:cubicBezTo>
                    <a:pt x="129724" y="122656"/>
                    <a:pt x="142253" y="89245"/>
                    <a:pt x="143426" y="85725"/>
                  </a:cubicBezTo>
                  <a:cubicBezTo>
                    <a:pt x="141839" y="80962"/>
                    <a:pt x="142749" y="74355"/>
                    <a:pt x="138664" y="71437"/>
                  </a:cubicBezTo>
                  <a:cubicBezTo>
                    <a:pt x="130494" y="65601"/>
                    <a:pt x="112524" y="71652"/>
                    <a:pt x="110089" y="61912"/>
                  </a:cubicBezTo>
                  <a:cubicBezTo>
                    <a:pt x="108015" y="53619"/>
                    <a:pt x="126428" y="56539"/>
                    <a:pt x="133901" y="52387"/>
                  </a:cubicBezTo>
                  <a:cubicBezTo>
                    <a:pt x="140840" y="48532"/>
                    <a:pt x="156500" y="45200"/>
                    <a:pt x="152951" y="38100"/>
                  </a:cubicBezTo>
                  <a:cubicBezTo>
                    <a:pt x="149331" y="30860"/>
                    <a:pt x="137076" y="41275"/>
                    <a:pt x="129139" y="42862"/>
                  </a:cubicBezTo>
                  <a:cubicBezTo>
                    <a:pt x="130726" y="34925"/>
                    <a:pt x="139625" y="13326"/>
                    <a:pt x="133901" y="19050"/>
                  </a:cubicBezTo>
                  <a:cubicBezTo>
                    <a:pt x="126801" y="26150"/>
                    <a:pt x="124376" y="47625"/>
                    <a:pt x="124376" y="47625"/>
                  </a:cubicBezTo>
                  <a:cubicBezTo>
                    <a:pt x="125964" y="52387"/>
                    <a:pt x="131003" y="57251"/>
                    <a:pt x="129139" y="61912"/>
                  </a:cubicBezTo>
                  <a:cubicBezTo>
                    <a:pt x="122622" y="78205"/>
                    <a:pt x="98942" y="66133"/>
                    <a:pt x="129139" y="76200"/>
                  </a:cubicBezTo>
                  <a:cubicBezTo>
                    <a:pt x="125964" y="80962"/>
                    <a:pt x="124376" y="87312"/>
                    <a:pt x="119614" y="90487"/>
                  </a:cubicBezTo>
                  <a:cubicBezTo>
                    <a:pt x="114168" y="94118"/>
                    <a:pt x="106693" y="92952"/>
                    <a:pt x="100564" y="95250"/>
                  </a:cubicBezTo>
                  <a:cubicBezTo>
                    <a:pt x="93917" y="97743"/>
                    <a:pt x="87864" y="101600"/>
                    <a:pt x="81514" y="104775"/>
                  </a:cubicBezTo>
                  <a:cubicBezTo>
                    <a:pt x="84689" y="100012"/>
                    <a:pt x="95086" y="94534"/>
                    <a:pt x="91039" y="90487"/>
                  </a:cubicBezTo>
                  <a:cubicBezTo>
                    <a:pt x="86992" y="86440"/>
                    <a:pt x="81409" y="96685"/>
                    <a:pt x="76751" y="100012"/>
                  </a:cubicBezTo>
                  <a:cubicBezTo>
                    <a:pt x="70292" y="104626"/>
                    <a:pt x="50331" y="111352"/>
                    <a:pt x="57701" y="114300"/>
                  </a:cubicBezTo>
                  <a:cubicBezTo>
                    <a:pt x="71048" y="119639"/>
                    <a:pt x="86276" y="111125"/>
                    <a:pt x="100564" y="109537"/>
                  </a:cubicBezTo>
                  <a:cubicBezTo>
                    <a:pt x="105326" y="111125"/>
                    <a:pt x="111301" y="110750"/>
                    <a:pt x="114851" y="114300"/>
                  </a:cubicBezTo>
                  <a:cubicBezTo>
                    <a:pt x="118401" y="117850"/>
                    <a:pt x="116829" y="124410"/>
                    <a:pt x="119614" y="128587"/>
                  </a:cubicBezTo>
                  <a:cubicBezTo>
                    <a:pt x="123350" y="134191"/>
                    <a:pt x="129139" y="138112"/>
                    <a:pt x="133901" y="142875"/>
                  </a:cubicBezTo>
                  <a:cubicBezTo>
                    <a:pt x="138664" y="139700"/>
                    <a:pt x="146063" y="138665"/>
                    <a:pt x="148189" y="133350"/>
                  </a:cubicBezTo>
                  <a:cubicBezTo>
                    <a:pt x="155021" y="116269"/>
                    <a:pt x="120739" y="113390"/>
                    <a:pt x="162476" y="123825"/>
                  </a:cubicBezTo>
                  <a:cubicBezTo>
                    <a:pt x="162476" y="123825"/>
                    <a:pt x="200577" y="142875"/>
                    <a:pt x="162476" y="142875"/>
                  </a:cubicBezTo>
                  <a:cubicBezTo>
                    <a:pt x="155376" y="142875"/>
                    <a:pt x="149776" y="136525"/>
                    <a:pt x="143426" y="133350"/>
                  </a:cubicBezTo>
                  <a:cubicBezTo>
                    <a:pt x="129184" y="111986"/>
                    <a:pt x="119617" y="104775"/>
                    <a:pt x="176764" y="128587"/>
                  </a:cubicBezTo>
                  <a:cubicBezTo>
                    <a:pt x="182981" y="131178"/>
                    <a:pt x="184316" y="142875"/>
                    <a:pt x="191051" y="142875"/>
                  </a:cubicBezTo>
                  <a:cubicBezTo>
                    <a:pt x="196775" y="142875"/>
                    <a:pt x="184366" y="133557"/>
                    <a:pt x="181526" y="128587"/>
                  </a:cubicBezTo>
                  <a:cubicBezTo>
                    <a:pt x="161593" y="93704"/>
                    <a:pt x="184235" y="122113"/>
                    <a:pt x="157714" y="100012"/>
                  </a:cubicBezTo>
                  <a:cubicBezTo>
                    <a:pt x="152540" y="95700"/>
                    <a:pt x="137037" y="83595"/>
                    <a:pt x="143426" y="85725"/>
                  </a:cubicBezTo>
                  <a:cubicBezTo>
                    <a:pt x="154286" y="89346"/>
                    <a:pt x="172001" y="104775"/>
                    <a:pt x="172001" y="104775"/>
                  </a:cubicBezTo>
                  <a:cubicBezTo>
                    <a:pt x="170414" y="96837"/>
                    <a:pt x="169369" y="88772"/>
                    <a:pt x="167239" y="80962"/>
                  </a:cubicBezTo>
                  <a:cubicBezTo>
                    <a:pt x="164597" y="71276"/>
                    <a:pt x="157714" y="52387"/>
                    <a:pt x="157714" y="52387"/>
                  </a:cubicBezTo>
                  <a:cubicBezTo>
                    <a:pt x="157714" y="52387"/>
                    <a:pt x="164064" y="20637"/>
                    <a:pt x="176764" y="33337"/>
                  </a:cubicBezTo>
                  <a:cubicBezTo>
                    <a:pt x="180314" y="36887"/>
                    <a:pt x="173589" y="42862"/>
                    <a:pt x="172001" y="47625"/>
                  </a:cubicBezTo>
                  <a:cubicBezTo>
                    <a:pt x="173589" y="52387"/>
                    <a:pt x="171744" y="61912"/>
                    <a:pt x="176764" y="61912"/>
                  </a:cubicBezTo>
                  <a:cubicBezTo>
                    <a:pt x="181784" y="61912"/>
                    <a:pt x="176764" y="49212"/>
                    <a:pt x="181526" y="47625"/>
                  </a:cubicBezTo>
                  <a:cubicBezTo>
                    <a:pt x="189205" y="45065"/>
                    <a:pt x="213434" y="52387"/>
                    <a:pt x="205339" y="52387"/>
                  </a:cubicBezTo>
                  <a:cubicBezTo>
                    <a:pt x="194114" y="52387"/>
                    <a:pt x="183114" y="49212"/>
                    <a:pt x="172001" y="47625"/>
                  </a:cubicBezTo>
                  <a:cubicBezTo>
                    <a:pt x="167239" y="46037"/>
                    <a:pt x="154164" y="46412"/>
                    <a:pt x="157714" y="42862"/>
                  </a:cubicBezTo>
                  <a:cubicBezTo>
                    <a:pt x="168297" y="32279"/>
                    <a:pt x="210630" y="43921"/>
                    <a:pt x="157714" y="33337"/>
                  </a:cubicBezTo>
                  <a:cubicBezTo>
                    <a:pt x="151364" y="34925"/>
                    <a:pt x="144958" y="36302"/>
                    <a:pt x="138664" y="38100"/>
                  </a:cubicBezTo>
                  <a:cubicBezTo>
                    <a:pt x="133837" y="39479"/>
                    <a:pt x="119613" y="41274"/>
                    <a:pt x="124376" y="42862"/>
                  </a:cubicBezTo>
                  <a:cubicBezTo>
                    <a:pt x="138014" y="47408"/>
                    <a:pt x="152951" y="46037"/>
                    <a:pt x="167239" y="47625"/>
                  </a:cubicBezTo>
                  <a:cubicBezTo>
                    <a:pt x="172001" y="49212"/>
                    <a:pt x="181526" y="57407"/>
                    <a:pt x="181526" y="52387"/>
                  </a:cubicBezTo>
                  <a:cubicBezTo>
                    <a:pt x="181526" y="40496"/>
                    <a:pt x="160332" y="35798"/>
                    <a:pt x="152951" y="33337"/>
                  </a:cubicBezTo>
                  <a:cubicBezTo>
                    <a:pt x="151364" y="28575"/>
                    <a:pt x="147364" y="24002"/>
                    <a:pt x="148189" y="19050"/>
                  </a:cubicBezTo>
                  <a:cubicBezTo>
                    <a:pt x="150724" y="3843"/>
                    <a:pt x="160856" y="3715"/>
                    <a:pt x="172001" y="0"/>
                  </a:cubicBezTo>
                  <a:cubicBezTo>
                    <a:pt x="169082" y="7297"/>
                    <a:pt x="160205" y="28138"/>
                    <a:pt x="157714" y="38100"/>
                  </a:cubicBezTo>
                  <a:cubicBezTo>
                    <a:pt x="155751" y="45953"/>
                    <a:pt x="154914" y="54059"/>
                    <a:pt x="152951" y="61912"/>
                  </a:cubicBezTo>
                  <a:cubicBezTo>
                    <a:pt x="148482" y="79787"/>
                    <a:pt x="146845" y="76163"/>
                    <a:pt x="138664" y="95250"/>
                  </a:cubicBezTo>
                  <a:cubicBezTo>
                    <a:pt x="126833" y="122853"/>
                    <a:pt x="142680" y="96368"/>
                    <a:pt x="124376" y="123825"/>
                  </a:cubicBezTo>
                  <a:cubicBezTo>
                    <a:pt x="125964" y="128587"/>
                    <a:pt x="129139" y="133092"/>
                    <a:pt x="129139" y="138112"/>
                  </a:cubicBezTo>
                  <a:cubicBezTo>
                    <a:pt x="129139" y="143132"/>
                    <a:pt x="126621" y="147910"/>
                    <a:pt x="124376" y="152400"/>
                  </a:cubicBezTo>
                  <a:cubicBezTo>
                    <a:pt x="121816" y="157519"/>
                    <a:pt x="118898" y="162640"/>
                    <a:pt x="114851" y="166687"/>
                  </a:cubicBezTo>
                  <a:cubicBezTo>
                    <a:pt x="110804" y="170734"/>
                    <a:pt x="105534" y="173372"/>
                    <a:pt x="100564" y="176212"/>
                  </a:cubicBezTo>
                  <a:cubicBezTo>
                    <a:pt x="84087" y="185628"/>
                    <a:pt x="83254" y="185157"/>
                    <a:pt x="67226" y="190500"/>
                  </a:cubicBezTo>
                  <a:cubicBezTo>
                    <a:pt x="68814" y="195262"/>
                    <a:pt x="75539" y="201237"/>
                    <a:pt x="71989" y="204787"/>
                  </a:cubicBezTo>
                  <a:cubicBezTo>
                    <a:pt x="66265" y="210511"/>
                    <a:pt x="56078" y="207794"/>
                    <a:pt x="48176" y="209550"/>
                  </a:cubicBezTo>
                  <a:cubicBezTo>
                    <a:pt x="41786" y="210970"/>
                    <a:pt x="35476" y="212725"/>
                    <a:pt x="29126" y="214312"/>
                  </a:cubicBezTo>
                  <a:cubicBezTo>
                    <a:pt x="33889" y="215900"/>
                    <a:pt x="45659" y="214585"/>
                    <a:pt x="43414" y="219075"/>
                  </a:cubicBezTo>
                  <a:cubicBezTo>
                    <a:pt x="39274" y="227354"/>
                    <a:pt x="27451" y="228456"/>
                    <a:pt x="19601" y="233362"/>
                  </a:cubicBezTo>
                  <a:cubicBezTo>
                    <a:pt x="14747" y="236395"/>
                    <a:pt x="0" y="245013"/>
                    <a:pt x="5314" y="242887"/>
                  </a:cubicBezTo>
                  <a:cubicBezTo>
                    <a:pt x="78570" y="213585"/>
                    <a:pt x="16131" y="230657"/>
                    <a:pt x="62464" y="219075"/>
                  </a:cubicBezTo>
                  <a:cubicBezTo>
                    <a:pt x="82194" y="205921"/>
                    <a:pt x="73931" y="210013"/>
                    <a:pt x="100564" y="200025"/>
                  </a:cubicBezTo>
                  <a:cubicBezTo>
                    <a:pt x="105264" y="198262"/>
                    <a:pt x="119871" y="195262"/>
                    <a:pt x="114851" y="195262"/>
                  </a:cubicBezTo>
                  <a:cubicBezTo>
                    <a:pt x="95735" y="195262"/>
                    <a:pt x="76751" y="198437"/>
                    <a:pt x="57701" y="200025"/>
                  </a:cubicBezTo>
                  <a:cubicBezTo>
                    <a:pt x="65639" y="190500"/>
                    <a:pt x="72747" y="180217"/>
                    <a:pt x="81514" y="171450"/>
                  </a:cubicBezTo>
                  <a:cubicBezTo>
                    <a:pt x="85561" y="167403"/>
                    <a:pt x="90947" y="164959"/>
                    <a:pt x="95801" y="161925"/>
                  </a:cubicBezTo>
                  <a:cubicBezTo>
                    <a:pt x="103651" y="157019"/>
                    <a:pt x="111676" y="152400"/>
                    <a:pt x="119614" y="147637"/>
                  </a:cubicBezTo>
                  <a:cubicBezTo>
                    <a:pt x="118026" y="152400"/>
                    <a:pt x="112606" y="157435"/>
                    <a:pt x="114851" y="161925"/>
                  </a:cubicBezTo>
                  <a:cubicBezTo>
                    <a:pt x="122245" y="176713"/>
                    <a:pt x="147368" y="154535"/>
                    <a:pt x="114851" y="176212"/>
                  </a:cubicBezTo>
                  <a:cubicBezTo>
                    <a:pt x="130870" y="216260"/>
                    <a:pt x="113526" y="188194"/>
                    <a:pt x="143426" y="209550"/>
                  </a:cubicBezTo>
                  <a:cubicBezTo>
                    <a:pt x="148907" y="213465"/>
                    <a:pt x="160726" y="229861"/>
                    <a:pt x="157714" y="223837"/>
                  </a:cubicBezTo>
                  <a:cubicBezTo>
                    <a:pt x="148680" y="205767"/>
                    <a:pt x="135102" y="196800"/>
                    <a:pt x="119614" y="185737"/>
                  </a:cubicBezTo>
                  <a:cubicBezTo>
                    <a:pt x="114956" y="182410"/>
                    <a:pt x="99896" y="178022"/>
                    <a:pt x="105326" y="176212"/>
                  </a:cubicBezTo>
                  <a:cubicBezTo>
                    <a:pt x="114487" y="173159"/>
                    <a:pt x="124376" y="179387"/>
                    <a:pt x="133901" y="180975"/>
                  </a:cubicBezTo>
                  <a:cubicBezTo>
                    <a:pt x="138664" y="184150"/>
                    <a:pt x="148189" y="196224"/>
                    <a:pt x="148189" y="190500"/>
                  </a:cubicBezTo>
                  <a:cubicBezTo>
                    <a:pt x="148189" y="178686"/>
                    <a:pt x="127726" y="167333"/>
                    <a:pt x="119614" y="161925"/>
                  </a:cubicBezTo>
                  <a:cubicBezTo>
                    <a:pt x="116439" y="166687"/>
                    <a:pt x="114136" y="172165"/>
                    <a:pt x="110089" y="176212"/>
                  </a:cubicBezTo>
                  <a:cubicBezTo>
                    <a:pt x="106041" y="180259"/>
                    <a:pt x="96924" y="180124"/>
                    <a:pt x="95801" y="185737"/>
                  </a:cubicBezTo>
                  <a:cubicBezTo>
                    <a:pt x="93291" y="198287"/>
                    <a:pt x="98976" y="211137"/>
                    <a:pt x="100564" y="223837"/>
                  </a:cubicBezTo>
                  <a:cubicBezTo>
                    <a:pt x="116439" y="222250"/>
                    <a:pt x="132492" y="216221"/>
                    <a:pt x="148189" y="219075"/>
                  </a:cubicBezTo>
                  <a:cubicBezTo>
                    <a:pt x="153128" y="219973"/>
                    <a:pt x="149401" y="229812"/>
                    <a:pt x="152951" y="233362"/>
                  </a:cubicBezTo>
                  <a:cubicBezTo>
                    <a:pt x="167326" y="247737"/>
                    <a:pt x="183660" y="260185"/>
                    <a:pt x="200576" y="271462"/>
                  </a:cubicBezTo>
                  <a:cubicBezTo>
                    <a:pt x="205339" y="274637"/>
                    <a:pt x="218667" y="285265"/>
                    <a:pt x="214864" y="280987"/>
                  </a:cubicBezTo>
                  <a:cubicBezTo>
                    <a:pt x="185018" y="247411"/>
                    <a:pt x="173183" y="235568"/>
                    <a:pt x="143426" y="214312"/>
                  </a:cubicBezTo>
                  <a:cubicBezTo>
                    <a:pt x="138769" y="210985"/>
                    <a:pt x="133901" y="207962"/>
                    <a:pt x="129139" y="204787"/>
                  </a:cubicBezTo>
                  <a:cubicBezTo>
                    <a:pt x="133901" y="201612"/>
                    <a:pt x="137839" y="194020"/>
                    <a:pt x="143426" y="195262"/>
                  </a:cubicBezTo>
                  <a:cubicBezTo>
                    <a:pt x="154601" y="197745"/>
                    <a:pt x="162185" y="208422"/>
                    <a:pt x="172001" y="214312"/>
                  </a:cubicBezTo>
                  <a:cubicBezTo>
                    <a:pt x="178089" y="217965"/>
                    <a:pt x="198151" y="223837"/>
                    <a:pt x="191051" y="223837"/>
                  </a:cubicBezTo>
                  <a:cubicBezTo>
                    <a:pt x="182502" y="223837"/>
                    <a:pt x="175176" y="217487"/>
                    <a:pt x="167239" y="214312"/>
                  </a:cubicBezTo>
                  <a:cubicBezTo>
                    <a:pt x="162476" y="217487"/>
                    <a:pt x="158310" y="221827"/>
                    <a:pt x="152951" y="223837"/>
                  </a:cubicBezTo>
                  <a:cubicBezTo>
                    <a:pt x="145372" y="226679"/>
                    <a:pt x="135874" y="224110"/>
                    <a:pt x="129139" y="228600"/>
                  </a:cubicBezTo>
                  <a:cubicBezTo>
                    <a:pt x="124962" y="231385"/>
                    <a:pt x="125819" y="238079"/>
                    <a:pt x="124376" y="242887"/>
                  </a:cubicBezTo>
                  <a:cubicBezTo>
                    <a:pt x="121055" y="253957"/>
                    <a:pt x="118026" y="265112"/>
                    <a:pt x="114851" y="276225"/>
                  </a:cubicBezTo>
                  <a:cubicBezTo>
                    <a:pt x="111676" y="271462"/>
                    <a:pt x="107886" y="267057"/>
                    <a:pt x="105326" y="261937"/>
                  </a:cubicBezTo>
                  <a:cubicBezTo>
                    <a:pt x="103081" y="257447"/>
                    <a:pt x="95802" y="246062"/>
                    <a:pt x="100564" y="247650"/>
                  </a:cubicBezTo>
                  <a:cubicBezTo>
                    <a:pt x="110462" y="250950"/>
                    <a:pt x="123045" y="271846"/>
                    <a:pt x="129139" y="280987"/>
                  </a:cubicBezTo>
                  <a:cubicBezTo>
                    <a:pt x="124376" y="282575"/>
                    <a:pt x="116069" y="280880"/>
                    <a:pt x="114851" y="285750"/>
                  </a:cubicBezTo>
                  <a:cubicBezTo>
                    <a:pt x="113463" y="291303"/>
                    <a:pt x="120712" y="295640"/>
                    <a:pt x="124376" y="300037"/>
                  </a:cubicBezTo>
                  <a:cubicBezTo>
                    <a:pt x="128688" y="305211"/>
                    <a:pt x="138664" y="321060"/>
                    <a:pt x="138664" y="314325"/>
                  </a:cubicBezTo>
                  <a:cubicBezTo>
                    <a:pt x="138664" y="306387"/>
                    <a:pt x="128990" y="301734"/>
                    <a:pt x="124376" y="295275"/>
                  </a:cubicBezTo>
                  <a:cubicBezTo>
                    <a:pt x="121049" y="290617"/>
                    <a:pt x="118026" y="285750"/>
                    <a:pt x="114851" y="280987"/>
                  </a:cubicBezTo>
                  <a:cubicBezTo>
                    <a:pt x="116439" y="287337"/>
                    <a:pt x="114986" y="295409"/>
                    <a:pt x="119614" y="300037"/>
                  </a:cubicBezTo>
                  <a:cubicBezTo>
                    <a:pt x="124242" y="304665"/>
                    <a:pt x="132810" y="301873"/>
                    <a:pt x="138664" y="304800"/>
                  </a:cubicBezTo>
                  <a:cubicBezTo>
                    <a:pt x="145763" y="308350"/>
                    <a:pt x="151255" y="314473"/>
                    <a:pt x="157714" y="319087"/>
                  </a:cubicBezTo>
                  <a:cubicBezTo>
                    <a:pt x="162372" y="322414"/>
                    <a:pt x="167239" y="325437"/>
                    <a:pt x="172001" y="328612"/>
                  </a:cubicBezTo>
                  <a:cubicBezTo>
                    <a:pt x="168826" y="323850"/>
                    <a:pt x="165036" y="319444"/>
                    <a:pt x="162476" y="314325"/>
                  </a:cubicBezTo>
                  <a:cubicBezTo>
                    <a:pt x="158653" y="306678"/>
                    <a:pt x="157482" y="297762"/>
                    <a:pt x="152951" y="290512"/>
                  </a:cubicBezTo>
                  <a:cubicBezTo>
                    <a:pt x="149382" y="284801"/>
                    <a:pt x="142799" y="281541"/>
                    <a:pt x="138664" y="276225"/>
                  </a:cubicBezTo>
                  <a:cubicBezTo>
                    <a:pt x="108746" y="237759"/>
                    <a:pt x="113936" y="243864"/>
                    <a:pt x="133901" y="257175"/>
                  </a:cubicBezTo>
                  <a:cubicBezTo>
                    <a:pt x="122642" y="268434"/>
                    <a:pt x="114818" y="277605"/>
                    <a:pt x="100564" y="285750"/>
                  </a:cubicBezTo>
                  <a:cubicBezTo>
                    <a:pt x="96205" y="288241"/>
                    <a:pt x="91039" y="288925"/>
                    <a:pt x="86276" y="290512"/>
                  </a:cubicBezTo>
                  <a:cubicBezTo>
                    <a:pt x="94214" y="292100"/>
                    <a:pt x="101994" y="295275"/>
                    <a:pt x="110089" y="295275"/>
                  </a:cubicBezTo>
                  <a:cubicBezTo>
                    <a:pt x="115109" y="295275"/>
                    <a:pt x="129396" y="290512"/>
                    <a:pt x="124376" y="290512"/>
                  </a:cubicBezTo>
                  <a:cubicBezTo>
                    <a:pt x="102895" y="290512"/>
                    <a:pt x="98700" y="295127"/>
                    <a:pt x="81514" y="300037"/>
                  </a:cubicBezTo>
                  <a:cubicBezTo>
                    <a:pt x="75220" y="301835"/>
                    <a:pt x="55919" y="304800"/>
                    <a:pt x="62464" y="304800"/>
                  </a:cubicBezTo>
                  <a:cubicBezTo>
                    <a:pt x="73004" y="304800"/>
                    <a:pt x="113623" y="292224"/>
                    <a:pt x="119614" y="290512"/>
                  </a:cubicBezTo>
                  <a:cubicBezTo>
                    <a:pt x="116439" y="285750"/>
                    <a:pt x="114486" y="279889"/>
                    <a:pt x="110089" y="276225"/>
                  </a:cubicBezTo>
                  <a:cubicBezTo>
                    <a:pt x="93274" y="262213"/>
                    <a:pt x="79549" y="270531"/>
                    <a:pt x="105326" y="261937"/>
                  </a:cubicBezTo>
                  <a:cubicBezTo>
                    <a:pt x="99875" y="266026"/>
                    <a:pt x="68589" y="290512"/>
                    <a:pt x="62464" y="290512"/>
                  </a:cubicBezTo>
                  <a:cubicBezTo>
                    <a:pt x="55729" y="290512"/>
                    <a:pt x="71271" y="280140"/>
                    <a:pt x="76751" y="276225"/>
                  </a:cubicBezTo>
                  <a:cubicBezTo>
                    <a:pt x="82528" y="272099"/>
                    <a:pt x="89276" y="269497"/>
                    <a:pt x="95801" y="266700"/>
                  </a:cubicBezTo>
                  <a:cubicBezTo>
                    <a:pt x="100415" y="264722"/>
                    <a:pt x="114579" y="259692"/>
                    <a:pt x="110089" y="261937"/>
                  </a:cubicBezTo>
                  <a:cubicBezTo>
                    <a:pt x="98702" y="267630"/>
                    <a:pt x="84353" y="272103"/>
                    <a:pt x="71989" y="276225"/>
                  </a:cubicBezTo>
                  <a:cubicBezTo>
                    <a:pt x="75164" y="271462"/>
                    <a:pt x="77467" y="265985"/>
                    <a:pt x="81514" y="261937"/>
                  </a:cubicBezTo>
                  <a:cubicBezTo>
                    <a:pt x="105086" y="238364"/>
                    <a:pt x="117024" y="246786"/>
                    <a:pt x="91039" y="238125"/>
                  </a:cubicBezTo>
                  <a:cubicBezTo>
                    <a:pt x="95801" y="236537"/>
                    <a:pt x="103081" y="237852"/>
                    <a:pt x="105326" y="233362"/>
                  </a:cubicBezTo>
                  <a:cubicBezTo>
                    <a:pt x="107571" y="228872"/>
                    <a:pt x="100564" y="224095"/>
                    <a:pt x="100564" y="219075"/>
                  </a:cubicBezTo>
                  <a:cubicBezTo>
                    <a:pt x="100564" y="204699"/>
                    <a:pt x="103739" y="190500"/>
                    <a:pt x="105326" y="176212"/>
                  </a:cubicBezTo>
                  <a:cubicBezTo>
                    <a:pt x="95544" y="137081"/>
                    <a:pt x="105786" y="152400"/>
                    <a:pt x="33889" y="152400"/>
                  </a:cubicBezTo>
                  <a:cubicBezTo>
                    <a:pt x="28869" y="152400"/>
                    <a:pt x="48176" y="157162"/>
                    <a:pt x="48176" y="157162"/>
                  </a:cubicBezTo>
                  <a:cubicBezTo>
                    <a:pt x="61165" y="170151"/>
                    <a:pt x="65221" y="175554"/>
                    <a:pt x="81514" y="185737"/>
                  </a:cubicBezTo>
                  <a:cubicBezTo>
                    <a:pt x="94964" y="194143"/>
                    <a:pt x="100963" y="195395"/>
                    <a:pt x="114851" y="200025"/>
                  </a:cubicBezTo>
                  <a:cubicBezTo>
                    <a:pt x="113264" y="188912"/>
                    <a:pt x="107366" y="177577"/>
                    <a:pt x="110089" y="166687"/>
                  </a:cubicBezTo>
                  <a:cubicBezTo>
                    <a:pt x="111307" y="161817"/>
                    <a:pt x="124376" y="156905"/>
                    <a:pt x="124376" y="161925"/>
                  </a:cubicBezTo>
                  <a:cubicBezTo>
                    <a:pt x="124376" y="168660"/>
                    <a:pt x="114004" y="170732"/>
                    <a:pt x="110089" y="176212"/>
                  </a:cubicBezTo>
                  <a:cubicBezTo>
                    <a:pt x="105963" y="181989"/>
                    <a:pt x="103739" y="188912"/>
                    <a:pt x="100564" y="195262"/>
                  </a:cubicBezTo>
                  <a:cubicBezTo>
                    <a:pt x="129543" y="224243"/>
                    <a:pt x="128637" y="215818"/>
                    <a:pt x="105326" y="285750"/>
                  </a:cubicBezTo>
                  <a:lnTo>
                    <a:pt x="95801" y="314325"/>
                  </a:lnTo>
                  <a:cubicBezTo>
                    <a:pt x="95665" y="315140"/>
                    <a:pt x="95417" y="364140"/>
                    <a:pt x="71989" y="352425"/>
                  </a:cubicBezTo>
                  <a:cubicBezTo>
                    <a:pt x="66869" y="349865"/>
                    <a:pt x="78187" y="342795"/>
                    <a:pt x="81514" y="338137"/>
                  </a:cubicBezTo>
                  <a:cubicBezTo>
                    <a:pt x="86127" y="331678"/>
                    <a:pt x="91039" y="325437"/>
                    <a:pt x="95801" y="319087"/>
                  </a:cubicBezTo>
                  <a:cubicBezTo>
                    <a:pt x="94214" y="327025"/>
                    <a:pt x="94970" y="335824"/>
                    <a:pt x="91039" y="342900"/>
                  </a:cubicBezTo>
                  <a:cubicBezTo>
                    <a:pt x="79582" y="363523"/>
                    <a:pt x="71794" y="361999"/>
                    <a:pt x="52939" y="366712"/>
                  </a:cubicBezTo>
                  <a:cubicBezTo>
                    <a:pt x="57701" y="363537"/>
                    <a:pt x="61996" y="359512"/>
                    <a:pt x="67226" y="357187"/>
                  </a:cubicBezTo>
                  <a:cubicBezTo>
                    <a:pt x="118237" y="334515"/>
                    <a:pt x="77752" y="359694"/>
                    <a:pt x="110089" y="338137"/>
                  </a:cubicBezTo>
                  <a:cubicBezTo>
                    <a:pt x="141261" y="348529"/>
                    <a:pt x="110666" y="334096"/>
                    <a:pt x="129139" y="357187"/>
                  </a:cubicBezTo>
                  <a:cubicBezTo>
                    <a:pt x="140318" y="371161"/>
                    <a:pt x="173504" y="371008"/>
                    <a:pt x="110089" y="361950"/>
                  </a:cubicBezTo>
                  <a:cubicBezTo>
                    <a:pt x="116439" y="365125"/>
                    <a:pt x="122613" y="368678"/>
                    <a:pt x="129139" y="371475"/>
                  </a:cubicBezTo>
                  <a:cubicBezTo>
                    <a:pt x="133753" y="373452"/>
                    <a:pt x="138936" y="373992"/>
                    <a:pt x="143426" y="376237"/>
                  </a:cubicBezTo>
                  <a:cubicBezTo>
                    <a:pt x="148546" y="378797"/>
                    <a:pt x="159524" y="391192"/>
                    <a:pt x="157714" y="385762"/>
                  </a:cubicBezTo>
                  <a:cubicBezTo>
                    <a:pt x="155735" y="379824"/>
                    <a:pt x="131752" y="353809"/>
                    <a:pt x="124376" y="347662"/>
                  </a:cubicBezTo>
                  <a:cubicBezTo>
                    <a:pt x="119979" y="343998"/>
                    <a:pt x="104365" y="338137"/>
                    <a:pt x="110089" y="338137"/>
                  </a:cubicBezTo>
                  <a:cubicBezTo>
                    <a:pt x="130969" y="338137"/>
                    <a:pt x="151364" y="344487"/>
                    <a:pt x="172001" y="347662"/>
                  </a:cubicBezTo>
                  <a:cubicBezTo>
                    <a:pt x="176764" y="350837"/>
                    <a:pt x="192013" y="357187"/>
                    <a:pt x="186289" y="357187"/>
                  </a:cubicBezTo>
                  <a:cubicBezTo>
                    <a:pt x="176249" y="357187"/>
                    <a:pt x="166228" y="352983"/>
                    <a:pt x="157714" y="347662"/>
                  </a:cubicBezTo>
                  <a:cubicBezTo>
                    <a:pt x="140474" y="336887"/>
                    <a:pt x="127005" y="320839"/>
                    <a:pt x="110089" y="309562"/>
                  </a:cubicBezTo>
                  <a:cubicBezTo>
                    <a:pt x="105326" y="306387"/>
                    <a:pt x="95801" y="305761"/>
                    <a:pt x="95801" y="300037"/>
                  </a:cubicBezTo>
                  <a:cubicBezTo>
                    <a:pt x="95801" y="289092"/>
                    <a:pt x="113880" y="308591"/>
                    <a:pt x="114851" y="309562"/>
                  </a:cubicBezTo>
                </a:path>
              </a:pathLst>
            </a:custGeom>
            <a:noFill/>
            <a:ln w="28575"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161" name="Group 47"/>
          <p:cNvGrpSpPr>
            <a:grpSpLocks noChangeAspect="1"/>
          </p:cNvGrpSpPr>
          <p:nvPr/>
        </p:nvGrpSpPr>
        <p:grpSpPr bwMode="auto">
          <a:xfrm>
            <a:off x="3722688" y="3667125"/>
            <a:ext cx="352425" cy="866775"/>
            <a:chOff x="2028274" y="4700588"/>
            <a:chExt cx="218667" cy="538162"/>
          </a:xfrm>
        </p:grpSpPr>
        <p:sp>
          <p:nvSpPr>
            <p:cNvPr id="6256" name="Freeform 48"/>
            <p:cNvSpPr>
              <a:spLocks noChangeAspect="1" noChangeArrowheads="1"/>
            </p:cNvSpPr>
            <p:nvPr/>
          </p:nvSpPr>
          <p:spPr bwMode="auto">
            <a:xfrm>
              <a:off x="2128838" y="4729163"/>
              <a:ext cx="43581" cy="509587"/>
            </a:xfrm>
            <a:custGeom>
              <a:avLst/>
              <a:gdLst>
                <a:gd name="T0" fmla="*/ 0 w 43581"/>
                <a:gd name="T1" fmla="*/ 509587 h 509587"/>
                <a:gd name="T2" fmla="*/ 9525 w 43581"/>
                <a:gd name="T3" fmla="*/ 495300 h 509587"/>
                <a:gd name="T4" fmla="*/ 19050 w 43581"/>
                <a:gd name="T5" fmla="*/ 461962 h 509587"/>
                <a:gd name="T6" fmla="*/ 14287 w 43581"/>
                <a:gd name="T7" fmla="*/ 338137 h 509587"/>
                <a:gd name="T8" fmla="*/ 4762 w 43581"/>
                <a:gd name="T9" fmla="*/ 309562 h 509587"/>
                <a:gd name="T10" fmla="*/ 9525 w 43581"/>
                <a:gd name="T11" fmla="*/ 142875 h 509587"/>
                <a:gd name="T12" fmla="*/ 23812 w 43581"/>
                <a:gd name="T13" fmla="*/ 100012 h 509587"/>
                <a:gd name="T14" fmla="*/ 42862 w 43581"/>
                <a:gd name="T15" fmla="*/ 23812 h 509587"/>
                <a:gd name="T16" fmla="*/ 42862 w 43581"/>
                <a:gd name="T17" fmla="*/ 0 h 509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581"/>
                <a:gd name="T28" fmla="*/ 0 h 509587"/>
                <a:gd name="T29" fmla="*/ 43581 w 43581"/>
                <a:gd name="T30" fmla="*/ 509587 h 5095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581" h="509587">
                  <a:moveTo>
                    <a:pt x="0" y="509587"/>
                  </a:moveTo>
                  <a:cubicBezTo>
                    <a:pt x="3175" y="504825"/>
                    <a:pt x="6965" y="500419"/>
                    <a:pt x="9525" y="495300"/>
                  </a:cubicBezTo>
                  <a:cubicBezTo>
                    <a:pt x="12939" y="488472"/>
                    <a:pt x="17526" y="468059"/>
                    <a:pt x="19050" y="461962"/>
                  </a:cubicBezTo>
                  <a:cubicBezTo>
                    <a:pt x="17462" y="420687"/>
                    <a:pt x="18143" y="379262"/>
                    <a:pt x="14287" y="338137"/>
                  </a:cubicBezTo>
                  <a:cubicBezTo>
                    <a:pt x="13350" y="328141"/>
                    <a:pt x="4762" y="309562"/>
                    <a:pt x="4762" y="309562"/>
                  </a:cubicBezTo>
                  <a:cubicBezTo>
                    <a:pt x="6350" y="254000"/>
                    <a:pt x="6678" y="198387"/>
                    <a:pt x="9525" y="142875"/>
                  </a:cubicBezTo>
                  <a:cubicBezTo>
                    <a:pt x="10172" y="130261"/>
                    <a:pt x="19939" y="110663"/>
                    <a:pt x="23812" y="100012"/>
                  </a:cubicBezTo>
                  <a:cubicBezTo>
                    <a:pt x="32728" y="75494"/>
                    <a:pt x="40488" y="49932"/>
                    <a:pt x="42862" y="23812"/>
                  </a:cubicBezTo>
                  <a:cubicBezTo>
                    <a:pt x="43581" y="15907"/>
                    <a:pt x="42862" y="7937"/>
                    <a:pt x="42862" y="0"/>
                  </a:cubicBezTo>
                </a:path>
              </a:pathLst>
            </a:custGeom>
            <a:noFill/>
            <a:ln w="28575" algn="ctr">
              <a:solidFill>
                <a:srgbClr val="C48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7" name="Freeform 49"/>
            <p:cNvSpPr>
              <a:spLocks noChangeAspect="1" noChangeArrowheads="1"/>
            </p:cNvSpPr>
            <p:nvPr/>
          </p:nvSpPr>
          <p:spPr bwMode="auto">
            <a:xfrm>
              <a:off x="2028274" y="4700588"/>
              <a:ext cx="218667" cy="391192"/>
            </a:xfrm>
            <a:custGeom>
              <a:avLst/>
              <a:gdLst>
                <a:gd name="T0" fmla="*/ 152951 w 218667"/>
                <a:gd name="T1" fmla="*/ 71437 h 391192"/>
                <a:gd name="T2" fmla="*/ 138664 w 218667"/>
                <a:gd name="T3" fmla="*/ 71437 h 391192"/>
                <a:gd name="T4" fmla="*/ 152951 w 218667"/>
                <a:gd name="T5" fmla="*/ 38100 h 391192"/>
                <a:gd name="T6" fmla="*/ 124376 w 218667"/>
                <a:gd name="T7" fmla="*/ 47625 h 391192"/>
                <a:gd name="T8" fmla="*/ 119614 w 218667"/>
                <a:gd name="T9" fmla="*/ 90487 h 391192"/>
                <a:gd name="T10" fmla="*/ 91039 w 218667"/>
                <a:gd name="T11" fmla="*/ 90487 h 391192"/>
                <a:gd name="T12" fmla="*/ 100564 w 218667"/>
                <a:gd name="T13" fmla="*/ 109537 h 391192"/>
                <a:gd name="T14" fmla="*/ 133901 w 218667"/>
                <a:gd name="T15" fmla="*/ 142875 h 391192"/>
                <a:gd name="T16" fmla="*/ 162476 w 218667"/>
                <a:gd name="T17" fmla="*/ 142875 h 391192"/>
                <a:gd name="T18" fmla="*/ 191051 w 218667"/>
                <a:gd name="T19" fmla="*/ 142875 h 391192"/>
                <a:gd name="T20" fmla="*/ 143426 w 218667"/>
                <a:gd name="T21" fmla="*/ 85725 h 391192"/>
                <a:gd name="T22" fmla="*/ 157714 w 218667"/>
                <a:gd name="T23" fmla="*/ 52387 h 391192"/>
                <a:gd name="T24" fmla="*/ 176764 w 218667"/>
                <a:gd name="T25" fmla="*/ 61912 h 391192"/>
                <a:gd name="T26" fmla="*/ 172001 w 218667"/>
                <a:gd name="T27" fmla="*/ 47625 h 391192"/>
                <a:gd name="T28" fmla="*/ 138664 w 218667"/>
                <a:gd name="T29" fmla="*/ 38100 h 391192"/>
                <a:gd name="T30" fmla="*/ 181526 w 218667"/>
                <a:gd name="T31" fmla="*/ 52387 h 391192"/>
                <a:gd name="T32" fmla="*/ 172001 w 218667"/>
                <a:gd name="T33" fmla="*/ 0 h 391192"/>
                <a:gd name="T34" fmla="*/ 138664 w 218667"/>
                <a:gd name="T35" fmla="*/ 95250 h 391192"/>
                <a:gd name="T36" fmla="*/ 124376 w 218667"/>
                <a:gd name="T37" fmla="*/ 152400 h 391192"/>
                <a:gd name="T38" fmla="*/ 67226 w 218667"/>
                <a:gd name="T39" fmla="*/ 190500 h 391192"/>
                <a:gd name="T40" fmla="*/ 29126 w 218667"/>
                <a:gd name="T41" fmla="*/ 214312 h 391192"/>
                <a:gd name="T42" fmla="*/ 5314 w 218667"/>
                <a:gd name="T43" fmla="*/ 242887 h 391192"/>
                <a:gd name="T44" fmla="*/ 114851 w 218667"/>
                <a:gd name="T45" fmla="*/ 195262 h 391192"/>
                <a:gd name="T46" fmla="*/ 95801 w 218667"/>
                <a:gd name="T47" fmla="*/ 161925 h 391192"/>
                <a:gd name="T48" fmla="*/ 114851 w 218667"/>
                <a:gd name="T49" fmla="*/ 176212 h 391192"/>
                <a:gd name="T50" fmla="*/ 119614 w 218667"/>
                <a:gd name="T51" fmla="*/ 185737 h 391192"/>
                <a:gd name="T52" fmla="*/ 148189 w 218667"/>
                <a:gd name="T53" fmla="*/ 190500 h 391192"/>
                <a:gd name="T54" fmla="*/ 95801 w 218667"/>
                <a:gd name="T55" fmla="*/ 185737 h 391192"/>
                <a:gd name="T56" fmla="*/ 152951 w 218667"/>
                <a:gd name="T57" fmla="*/ 233362 h 391192"/>
                <a:gd name="T58" fmla="*/ 143426 w 218667"/>
                <a:gd name="T59" fmla="*/ 214312 h 391192"/>
                <a:gd name="T60" fmla="*/ 172001 w 218667"/>
                <a:gd name="T61" fmla="*/ 214312 h 391192"/>
                <a:gd name="T62" fmla="*/ 152951 w 218667"/>
                <a:gd name="T63" fmla="*/ 223837 h 391192"/>
                <a:gd name="T64" fmla="*/ 114851 w 218667"/>
                <a:gd name="T65" fmla="*/ 276225 h 391192"/>
                <a:gd name="T66" fmla="*/ 129139 w 218667"/>
                <a:gd name="T67" fmla="*/ 280987 h 391192"/>
                <a:gd name="T68" fmla="*/ 138664 w 218667"/>
                <a:gd name="T69" fmla="*/ 314325 h 391192"/>
                <a:gd name="T70" fmla="*/ 119614 w 218667"/>
                <a:gd name="T71" fmla="*/ 300037 h 391192"/>
                <a:gd name="T72" fmla="*/ 172001 w 218667"/>
                <a:gd name="T73" fmla="*/ 328612 h 391192"/>
                <a:gd name="T74" fmla="*/ 138664 w 218667"/>
                <a:gd name="T75" fmla="*/ 276225 h 391192"/>
                <a:gd name="T76" fmla="*/ 86276 w 218667"/>
                <a:gd name="T77" fmla="*/ 290512 h 391192"/>
                <a:gd name="T78" fmla="*/ 81514 w 218667"/>
                <a:gd name="T79" fmla="*/ 300037 h 391192"/>
                <a:gd name="T80" fmla="*/ 110089 w 218667"/>
                <a:gd name="T81" fmla="*/ 276225 h 391192"/>
                <a:gd name="T82" fmla="*/ 76751 w 218667"/>
                <a:gd name="T83" fmla="*/ 276225 h 391192"/>
                <a:gd name="T84" fmla="*/ 71989 w 218667"/>
                <a:gd name="T85" fmla="*/ 276225 h 391192"/>
                <a:gd name="T86" fmla="*/ 105326 w 218667"/>
                <a:gd name="T87" fmla="*/ 233362 h 391192"/>
                <a:gd name="T88" fmla="*/ 33889 w 218667"/>
                <a:gd name="T89" fmla="*/ 152400 h 391192"/>
                <a:gd name="T90" fmla="*/ 114851 w 218667"/>
                <a:gd name="T91" fmla="*/ 200025 h 391192"/>
                <a:gd name="T92" fmla="*/ 110089 w 218667"/>
                <a:gd name="T93" fmla="*/ 176212 h 391192"/>
                <a:gd name="T94" fmla="*/ 95801 w 218667"/>
                <a:gd name="T95" fmla="*/ 314325 h 391192"/>
                <a:gd name="T96" fmla="*/ 95801 w 218667"/>
                <a:gd name="T97" fmla="*/ 319087 h 391192"/>
                <a:gd name="T98" fmla="*/ 67226 w 218667"/>
                <a:gd name="T99" fmla="*/ 357187 h 391192"/>
                <a:gd name="T100" fmla="*/ 110089 w 218667"/>
                <a:gd name="T101" fmla="*/ 361950 h 391192"/>
                <a:gd name="T102" fmla="*/ 157714 w 218667"/>
                <a:gd name="T103" fmla="*/ 385762 h 391192"/>
                <a:gd name="T104" fmla="*/ 172001 w 218667"/>
                <a:gd name="T105" fmla="*/ 347662 h 391192"/>
                <a:gd name="T106" fmla="*/ 110089 w 218667"/>
                <a:gd name="T107" fmla="*/ 309562 h 3911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8667"/>
                <a:gd name="T163" fmla="*/ 0 h 391192"/>
                <a:gd name="T164" fmla="*/ 218667 w 218667"/>
                <a:gd name="T165" fmla="*/ 391192 h 3911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8667" h="391192">
                  <a:moveTo>
                    <a:pt x="129139" y="52387"/>
                  </a:moveTo>
                  <a:cubicBezTo>
                    <a:pt x="101815" y="79711"/>
                    <a:pt x="117034" y="59209"/>
                    <a:pt x="138664" y="61912"/>
                  </a:cubicBezTo>
                  <a:cubicBezTo>
                    <a:pt x="144343" y="62622"/>
                    <a:pt x="148189" y="68262"/>
                    <a:pt x="152951" y="71437"/>
                  </a:cubicBezTo>
                  <a:cubicBezTo>
                    <a:pt x="151364" y="76200"/>
                    <a:pt x="150434" y="81235"/>
                    <a:pt x="148189" y="85725"/>
                  </a:cubicBezTo>
                  <a:cubicBezTo>
                    <a:pt x="129724" y="122656"/>
                    <a:pt x="142253" y="89245"/>
                    <a:pt x="143426" y="85725"/>
                  </a:cubicBezTo>
                  <a:cubicBezTo>
                    <a:pt x="141839" y="80962"/>
                    <a:pt x="142749" y="74355"/>
                    <a:pt x="138664" y="71437"/>
                  </a:cubicBezTo>
                  <a:cubicBezTo>
                    <a:pt x="130494" y="65601"/>
                    <a:pt x="112524" y="71652"/>
                    <a:pt x="110089" y="61912"/>
                  </a:cubicBezTo>
                  <a:cubicBezTo>
                    <a:pt x="108015" y="53619"/>
                    <a:pt x="126428" y="56539"/>
                    <a:pt x="133901" y="52387"/>
                  </a:cubicBezTo>
                  <a:cubicBezTo>
                    <a:pt x="140840" y="48532"/>
                    <a:pt x="156500" y="45200"/>
                    <a:pt x="152951" y="38100"/>
                  </a:cubicBezTo>
                  <a:cubicBezTo>
                    <a:pt x="149331" y="30860"/>
                    <a:pt x="137076" y="41275"/>
                    <a:pt x="129139" y="42862"/>
                  </a:cubicBezTo>
                  <a:cubicBezTo>
                    <a:pt x="130726" y="34925"/>
                    <a:pt x="139625" y="13326"/>
                    <a:pt x="133901" y="19050"/>
                  </a:cubicBezTo>
                  <a:cubicBezTo>
                    <a:pt x="126801" y="26150"/>
                    <a:pt x="124376" y="47625"/>
                    <a:pt x="124376" y="47625"/>
                  </a:cubicBezTo>
                  <a:cubicBezTo>
                    <a:pt x="125964" y="52387"/>
                    <a:pt x="131003" y="57251"/>
                    <a:pt x="129139" y="61912"/>
                  </a:cubicBezTo>
                  <a:cubicBezTo>
                    <a:pt x="122622" y="78205"/>
                    <a:pt x="98942" y="66133"/>
                    <a:pt x="129139" y="76200"/>
                  </a:cubicBezTo>
                  <a:cubicBezTo>
                    <a:pt x="125964" y="80962"/>
                    <a:pt x="124376" y="87312"/>
                    <a:pt x="119614" y="90487"/>
                  </a:cubicBezTo>
                  <a:cubicBezTo>
                    <a:pt x="114168" y="94118"/>
                    <a:pt x="106693" y="92952"/>
                    <a:pt x="100564" y="95250"/>
                  </a:cubicBezTo>
                  <a:cubicBezTo>
                    <a:pt x="93917" y="97743"/>
                    <a:pt x="87864" y="101600"/>
                    <a:pt x="81514" y="104775"/>
                  </a:cubicBezTo>
                  <a:cubicBezTo>
                    <a:pt x="84689" y="100012"/>
                    <a:pt x="95086" y="94534"/>
                    <a:pt x="91039" y="90487"/>
                  </a:cubicBezTo>
                  <a:cubicBezTo>
                    <a:pt x="86992" y="86440"/>
                    <a:pt x="81409" y="96685"/>
                    <a:pt x="76751" y="100012"/>
                  </a:cubicBezTo>
                  <a:cubicBezTo>
                    <a:pt x="70292" y="104626"/>
                    <a:pt x="50331" y="111352"/>
                    <a:pt x="57701" y="114300"/>
                  </a:cubicBezTo>
                  <a:cubicBezTo>
                    <a:pt x="71048" y="119639"/>
                    <a:pt x="86276" y="111125"/>
                    <a:pt x="100564" y="109537"/>
                  </a:cubicBezTo>
                  <a:cubicBezTo>
                    <a:pt x="105326" y="111125"/>
                    <a:pt x="111301" y="110750"/>
                    <a:pt x="114851" y="114300"/>
                  </a:cubicBezTo>
                  <a:cubicBezTo>
                    <a:pt x="118401" y="117850"/>
                    <a:pt x="116829" y="124410"/>
                    <a:pt x="119614" y="128587"/>
                  </a:cubicBezTo>
                  <a:cubicBezTo>
                    <a:pt x="123350" y="134191"/>
                    <a:pt x="129139" y="138112"/>
                    <a:pt x="133901" y="142875"/>
                  </a:cubicBezTo>
                  <a:cubicBezTo>
                    <a:pt x="138664" y="139700"/>
                    <a:pt x="146063" y="138665"/>
                    <a:pt x="148189" y="133350"/>
                  </a:cubicBezTo>
                  <a:cubicBezTo>
                    <a:pt x="155021" y="116269"/>
                    <a:pt x="120739" y="113390"/>
                    <a:pt x="162476" y="123825"/>
                  </a:cubicBezTo>
                  <a:cubicBezTo>
                    <a:pt x="162476" y="123825"/>
                    <a:pt x="200577" y="142875"/>
                    <a:pt x="162476" y="142875"/>
                  </a:cubicBezTo>
                  <a:cubicBezTo>
                    <a:pt x="155376" y="142875"/>
                    <a:pt x="149776" y="136525"/>
                    <a:pt x="143426" y="133350"/>
                  </a:cubicBezTo>
                  <a:cubicBezTo>
                    <a:pt x="129184" y="111986"/>
                    <a:pt x="119617" y="104775"/>
                    <a:pt x="176764" y="128587"/>
                  </a:cubicBezTo>
                  <a:cubicBezTo>
                    <a:pt x="182981" y="131178"/>
                    <a:pt x="184316" y="142875"/>
                    <a:pt x="191051" y="142875"/>
                  </a:cubicBezTo>
                  <a:cubicBezTo>
                    <a:pt x="196775" y="142875"/>
                    <a:pt x="184366" y="133557"/>
                    <a:pt x="181526" y="128587"/>
                  </a:cubicBezTo>
                  <a:cubicBezTo>
                    <a:pt x="161593" y="93704"/>
                    <a:pt x="184235" y="122113"/>
                    <a:pt x="157714" y="100012"/>
                  </a:cubicBezTo>
                  <a:cubicBezTo>
                    <a:pt x="152540" y="95700"/>
                    <a:pt x="137037" y="83595"/>
                    <a:pt x="143426" y="85725"/>
                  </a:cubicBezTo>
                  <a:cubicBezTo>
                    <a:pt x="154286" y="89346"/>
                    <a:pt x="172001" y="104775"/>
                    <a:pt x="172001" y="104775"/>
                  </a:cubicBezTo>
                  <a:cubicBezTo>
                    <a:pt x="170414" y="96837"/>
                    <a:pt x="169369" y="88772"/>
                    <a:pt x="167239" y="80962"/>
                  </a:cubicBezTo>
                  <a:cubicBezTo>
                    <a:pt x="164597" y="71276"/>
                    <a:pt x="157714" y="52387"/>
                    <a:pt x="157714" y="52387"/>
                  </a:cubicBezTo>
                  <a:cubicBezTo>
                    <a:pt x="157714" y="52387"/>
                    <a:pt x="164064" y="20637"/>
                    <a:pt x="176764" y="33337"/>
                  </a:cubicBezTo>
                  <a:cubicBezTo>
                    <a:pt x="180314" y="36887"/>
                    <a:pt x="173589" y="42862"/>
                    <a:pt x="172001" y="47625"/>
                  </a:cubicBezTo>
                  <a:cubicBezTo>
                    <a:pt x="173589" y="52387"/>
                    <a:pt x="171744" y="61912"/>
                    <a:pt x="176764" y="61912"/>
                  </a:cubicBezTo>
                  <a:cubicBezTo>
                    <a:pt x="181784" y="61912"/>
                    <a:pt x="176764" y="49212"/>
                    <a:pt x="181526" y="47625"/>
                  </a:cubicBezTo>
                  <a:cubicBezTo>
                    <a:pt x="189205" y="45065"/>
                    <a:pt x="213434" y="52387"/>
                    <a:pt x="205339" y="52387"/>
                  </a:cubicBezTo>
                  <a:cubicBezTo>
                    <a:pt x="194114" y="52387"/>
                    <a:pt x="183114" y="49212"/>
                    <a:pt x="172001" y="47625"/>
                  </a:cubicBezTo>
                  <a:cubicBezTo>
                    <a:pt x="167239" y="46037"/>
                    <a:pt x="154164" y="46412"/>
                    <a:pt x="157714" y="42862"/>
                  </a:cubicBezTo>
                  <a:cubicBezTo>
                    <a:pt x="168297" y="32279"/>
                    <a:pt x="210630" y="43921"/>
                    <a:pt x="157714" y="33337"/>
                  </a:cubicBezTo>
                  <a:cubicBezTo>
                    <a:pt x="151364" y="34925"/>
                    <a:pt x="144958" y="36302"/>
                    <a:pt x="138664" y="38100"/>
                  </a:cubicBezTo>
                  <a:cubicBezTo>
                    <a:pt x="133837" y="39479"/>
                    <a:pt x="119613" y="41274"/>
                    <a:pt x="124376" y="42862"/>
                  </a:cubicBezTo>
                  <a:cubicBezTo>
                    <a:pt x="138014" y="47408"/>
                    <a:pt x="152951" y="46037"/>
                    <a:pt x="167239" y="47625"/>
                  </a:cubicBezTo>
                  <a:cubicBezTo>
                    <a:pt x="172001" y="49212"/>
                    <a:pt x="181526" y="57407"/>
                    <a:pt x="181526" y="52387"/>
                  </a:cubicBezTo>
                  <a:cubicBezTo>
                    <a:pt x="181526" y="40496"/>
                    <a:pt x="160332" y="35798"/>
                    <a:pt x="152951" y="33337"/>
                  </a:cubicBezTo>
                  <a:cubicBezTo>
                    <a:pt x="151364" y="28575"/>
                    <a:pt x="147364" y="24002"/>
                    <a:pt x="148189" y="19050"/>
                  </a:cubicBezTo>
                  <a:cubicBezTo>
                    <a:pt x="150724" y="3843"/>
                    <a:pt x="160856" y="3715"/>
                    <a:pt x="172001" y="0"/>
                  </a:cubicBezTo>
                  <a:cubicBezTo>
                    <a:pt x="169082" y="7297"/>
                    <a:pt x="160205" y="28138"/>
                    <a:pt x="157714" y="38100"/>
                  </a:cubicBezTo>
                  <a:cubicBezTo>
                    <a:pt x="155751" y="45953"/>
                    <a:pt x="154914" y="54059"/>
                    <a:pt x="152951" y="61912"/>
                  </a:cubicBezTo>
                  <a:cubicBezTo>
                    <a:pt x="148482" y="79787"/>
                    <a:pt x="146845" y="76163"/>
                    <a:pt x="138664" y="95250"/>
                  </a:cubicBezTo>
                  <a:cubicBezTo>
                    <a:pt x="126833" y="122853"/>
                    <a:pt x="142680" y="96368"/>
                    <a:pt x="124376" y="123825"/>
                  </a:cubicBezTo>
                  <a:cubicBezTo>
                    <a:pt x="125964" y="128587"/>
                    <a:pt x="129139" y="133092"/>
                    <a:pt x="129139" y="138112"/>
                  </a:cubicBezTo>
                  <a:cubicBezTo>
                    <a:pt x="129139" y="143132"/>
                    <a:pt x="126621" y="147910"/>
                    <a:pt x="124376" y="152400"/>
                  </a:cubicBezTo>
                  <a:cubicBezTo>
                    <a:pt x="121816" y="157519"/>
                    <a:pt x="118898" y="162640"/>
                    <a:pt x="114851" y="166687"/>
                  </a:cubicBezTo>
                  <a:cubicBezTo>
                    <a:pt x="110804" y="170734"/>
                    <a:pt x="105534" y="173372"/>
                    <a:pt x="100564" y="176212"/>
                  </a:cubicBezTo>
                  <a:cubicBezTo>
                    <a:pt x="84087" y="185628"/>
                    <a:pt x="83254" y="185157"/>
                    <a:pt x="67226" y="190500"/>
                  </a:cubicBezTo>
                  <a:cubicBezTo>
                    <a:pt x="68814" y="195262"/>
                    <a:pt x="75539" y="201237"/>
                    <a:pt x="71989" y="204787"/>
                  </a:cubicBezTo>
                  <a:cubicBezTo>
                    <a:pt x="66265" y="210511"/>
                    <a:pt x="56078" y="207794"/>
                    <a:pt x="48176" y="209550"/>
                  </a:cubicBezTo>
                  <a:cubicBezTo>
                    <a:pt x="41786" y="210970"/>
                    <a:pt x="35476" y="212725"/>
                    <a:pt x="29126" y="214312"/>
                  </a:cubicBezTo>
                  <a:cubicBezTo>
                    <a:pt x="33889" y="215900"/>
                    <a:pt x="45659" y="214585"/>
                    <a:pt x="43414" y="219075"/>
                  </a:cubicBezTo>
                  <a:cubicBezTo>
                    <a:pt x="39274" y="227354"/>
                    <a:pt x="27451" y="228456"/>
                    <a:pt x="19601" y="233362"/>
                  </a:cubicBezTo>
                  <a:cubicBezTo>
                    <a:pt x="14747" y="236395"/>
                    <a:pt x="0" y="245013"/>
                    <a:pt x="5314" y="242887"/>
                  </a:cubicBezTo>
                  <a:cubicBezTo>
                    <a:pt x="78570" y="213585"/>
                    <a:pt x="16131" y="230657"/>
                    <a:pt x="62464" y="219075"/>
                  </a:cubicBezTo>
                  <a:cubicBezTo>
                    <a:pt x="82194" y="205921"/>
                    <a:pt x="73931" y="210013"/>
                    <a:pt x="100564" y="200025"/>
                  </a:cubicBezTo>
                  <a:cubicBezTo>
                    <a:pt x="105264" y="198262"/>
                    <a:pt x="119871" y="195262"/>
                    <a:pt x="114851" y="195262"/>
                  </a:cubicBezTo>
                  <a:cubicBezTo>
                    <a:pt x="95735" y="195262"/>
                    <a:pt x="76751" y="198437"/>
                    <a:pt x="57701" y="200025"/>
                  </a:cubicBezTo>
                  <a:cubicBezTo>
                    <a:pt x="65639" y="190500"/>
                    <a:pt x="72747" y="180217"/>
                    <a:pt x="81514" y="171450"/>
                  </a:cubicBezTo>
                  <a:cubicBezTo>
                    <a:pt x="85561" y="167403"/>
                    <a:pt x="90947" y="164959"/>
                    <a:pt x="95801" y="161925"/>
                  </a:cubicBezTo>
                  <a:cubicBezTo>
                    <a:pt x="103651" y="157019"/>
                    <a:pt x="111676" y="152400"/>
                    <a:pt x="119614" y="147637"/>
                  </a:cubicBezTo>
                  <a:cubicBezTo>
                    <a:pt x="118026" y="152400"/>
                    <a:pt x="112606" y="157435"/>
                    <a:pt x="114851" y="161925"/>
                  </a:cubicBezTo>
                  <a:cubicBezTo>
                    <a:pt x="122245" y="176713"/>
                    <a:pt x="147368" y="154535"/>
                    <a:pt x="114851" y="176212"/>
                  </a:cubicBezTo>
                  <a:cubicBezTo>
                    <a:pt x="130870" y="216260"/>
                    <a:pt x="113526" y="188194"/>
                    <a:pt x="143426" y="209550"/>
                  </a:cubicBezTo>
                  <a:cubicBezTo>
                    <a:pt x="148907" y="213465"/>
                    <a:pt x="160726" y="229861"/>
                    <a:pt x="157714" y="223837"/>
                  </a:cubicBezTo>
                  <a:cubicBezTo>
                    <a:pt x="148680" y="205767"/>
                    <a:pt x="135102" y="196800"/>
                    <a:pt x="119614" y="185737"/>
                  </a:cubicBezTo>
                  <a:cubicBezTo>
                    <a:pt x="114956" y="182410"/>
                    <a:pt x="99896" y="178022"/>
                    <a:pt x="105326" y="176212"/>
                  </a:cubicBezTo>
                  <a:cubicBezTo>
                    <a:pt x="114487" y="173159"/>
                    <a:pt x="124376" y="179387"/>
                    <a:pt x="133901" y="180975"/>
                  </a:cubicBezTo>
                  <a:cubicBezTo>
                    <a:pt x="138664" y="184150"/>
                    <a:pt x="148189" y="196224"/>
                    <a:pt x="148189" y="190500"/>
                  </a:cubicBezTo>
                  <a:cubicBezTo>
                    <a:pt x="148189" y="178686"/>
                    <a:pt x="127726" y="167333"/>
                    <a:pt x="119614" y="161925"/>
                  </a:cubicBezTo>
                  <a:cubicBezTo>
                    <a:pt x="116439" y="166687"/>
                    <a:pt x="114136" y="172165"/>
                    <a:pt x="110089" y="176212"/>
                  </a:cubicBezTo>
                  <a:cubicBezTo>
                    <a:pt x="106041" y="180259"/>
                    <a:pt x="96924" y="180124"/>
                    <a:pt x="95801" y="185737"/>
                  </a:cubicBezTo>
                  <a:cubicBezTo>
                    <a:pt x="93291" y="198287"/>
                    <a:pt x="98976" y="211137"/>
                    <a:pt x="100564" y="223837"/>
                  </a:cubicBezTo>
                  <a:cubicBezTo>
                    <a:pt x="116439" y="222250"/>
                    <a:pt x="132492" y="216221"/>
                    <a:pt x="148189" y="219075"/>
                  </a:cubicBezTo>
                  <a:cubicBezTo>
                    <a:pt x="153128" y="219973"/>
                    <a:pt x="149401" y="229812"/>
                    <a:pt x="152951" y="233362"/>
                  </a:cubicBezTo>
                  <a:cubicBezTo>
                    <a:pt x="167326" y="247737"/>
                    <a:pt x="183660" y="260185"/>
                    <a:pt x="200576" y="271462"/>
                  </a:cubicBezTo>
                  <a:cubicBezTo>
                    <a:pt x="205339" y="274637"/>
                    <a:pt x="218667" y="285265"/>
                    <a:pt x="214864" y="280987"/>
                  </a:cubicBezTo>
                  <a:cubicBezTo>
                    <a:pt x="185018" y="247411"/>
                    <a:pt x="173183" y="235568"/>
                    <a:pt x="143426" y="214312"/>
                  </a:cubicBezTo>
                  <a:cubicBezTo>
                    <a:pt x="138769" y="210985"/>
                    <a:pt x="133901" y="207962"/>
                    <a:pt x="129139" y="204787"/>
                  </a:cubicBezTo>
                  <a:cubicBezTo>
                    <a:pt x="133901" y="201612"/>
                    <a:pt x="137839" y="194020"/>
                    <a:pt x="143426" y="195262"/>
                  </a:cubicBezTo>
                  <a:cubicBezTo>
                    <a:pt x="154601" y="197745"/>
                    <a:pt x="162185" y="208422"/>
                    <a:pt x="172001" y="214312"/>
                  </a:cubicBezTo>
                  <a:cubicBezTo>
                    <a:pt x="178089" y="217965"/>
                    <a:pt x="198151" y="223837"/>
                    <a:pt x="191051" y="223837"/>
                  </a:cubicBezTo>
                  <a:cubicBezTo>
                    <a:pt x="182502" y="223837"/>
                    <a:pt x="175176" y="217487"/>
                    <a:pt x="167239" y="214312"/>
                  </a:cubicBezTo>
                  <a:cubicBezTo>
                    <a:pt x="162476" y="217487"/>
                    <a:pt x="158310" y="221827"/>
                    <a:pt x="152951" y="223837"/>
                  </a:cubicBezTo>
                  <a:cubicBezTo>
                    <a:pt x="145372" y="226679"/>
                    <a:pt x="135874" y="224110"/>
                    <a:pt x="129139" y="228600"/>
                  </a:cubicBezTo>
                  <a:cubicBezTo>
                    <a:pt x="124962" y="231385"/>
                    <a:pt x="125819" y="238079"/>
                    <a:pt x="124376" y="242887"/>
                  </a:cubicBezTo>
                  <a:cubicBezTo>
                    <a:pt x="121055" y="253957"/>
                    <a:pt x="118026" y="265112"/>
                    <a:pt x="114851" y="276225"/>
                  </a:cubicBezTo>
                  <a:cubicBezTo>
                    <a:pt x="111676" y="271462"/>
                    <a:pt x="107886" y="267057"/>
                    <a:pt x="105326" y="261937"/>
                  </a:cubicBezTo>
                  <a:cubicBezTo>
                    <a:pt x="103081" y="257447"/>
                    <a:pt x="95802" y="246062"/>
                    <a:pt x="100564" y="247650"/>
                  </a:cubicBezTo>
                  <a:cubicBezTo>
                    <a:pt x="110462" y="250950"/>
                    <a:pt x="123045" y="271846"/>
                    <a:pt x="129139" y="280987"/>
                  </a:cubicBezTo>
                  <a:cubicBezTo>
                    <a:pt x="124376" y="282575"/>
                    <a:pt x="116069" y="280880"/>
                    <a:pt x="114851" y="285750"/>
                  </a:cubicBezTo>
                  <a:cubicBezTo>
                    <a:pt x="113463" y="291303"/>
                    <a:pt x="120712" y="295640"/>
                    <a:pt x="124376" y="300037"/>
                  </a:cubicBezTo>
                  <a:cubicBezTo>
                    <a:pt x="128688" y="305211"/>
                    <a:pt x="138664" y="321060"/>
                    <a:pt x="138664" y="314325"/>
                  </a:cubicBezTo>
                  <a:cubicBezTo>
                    <a:pt x="138664" y="306387"/>
                    <a:pt x="128990" y="301734"/>
                    <a:pt x="124376" y="295275"/>
                  </a:cubicBezTo>
                  <a:cubicBezTo>
                    <a:pt x="121049" y="290617"/>
                    <a:pt x="118026" y="285750"/>
                    <a:pt x="114851" y="280987"/>
                  </a:cubicBezTo>
                  <a:cubicBezTo>
                    <a:pt x="116439" y="287337"/>
                    <a:pt x="114986" y="295409"/>
                    <a:pt x="119614" y="300037"/>
                  </a:cubicBezTo>
                  <a:cubicBezTo>
                    <a:pt x="124242" y="304665"/>
                    <a:pt x="132810" y="301873"/>
                    <a:pt x="138664" y="304800"/>
                  </a:cubicBezTo>
                  <a:cubicBezTo>
                    <a:pt x="145763" y="308350"/>
                    <a:pt x="151255" y="314473"/>
                    <a:pt x="157714" y="319087"/>
                  </a:cubicBezTo>
                  <a:cubicBezTo>
                    <a:pt x="162372" y="322414"/>
                    <a:pt x="167239" y="325437"/>
                    <a:pt x="172001" y="328612"/>
                  </a:cubicBezTo>
                  <a:cubicBezTo>
                    <a:pt x="168826" y="323850"/>
                    <a:pt x="165036" y="319444"/>
                    <a:pt x="162476" y="314325"/>
                  </a:cubicBezTo>
                  <a:cubicBezTo>
                    <a:pt x="158653" y="306678"/>
                    <a:pt x="157482" y="297762"/>
                    <a:pt x="152951" y="290512"/>
                  </a:cubicBezTo>
                  <a:cubicBezTo>
                    <a:pt x="149382" y="284801"/>
                    <a:pt x="142799" y="281541"/>
                    <a:pt x="138664" y="276225"/>
                  </a:cubicBezTo>
                  <a:cubicBezTo>
                    <a:pt x="108746" y="237759"/>
                    <a:pt x="113936" y="243864"/>
                    <a:pt x="133901" y="257175"/>
                  </a:cubicBezTo>
                  <a:cubicBezTo>
                    <a:pt x="122642" y="268434"/>
                    <a:pt x="114818" y="277605"/>
                    <a:pt x="100564" y="285750"/>
                  </a:cubicBezTo>
                  <a:cubicBezTo>
                    <a:pt x="96205" y="288241"/>
                    <a:pt x="91039" y="288925"/>
                    <a:pt x="86276" y="290512"/>
                  </a:cubicBezTo>
                  <a:cubicBezTo>
                    <a:pt x="94214" y="292100"/>
                    <a:pt x="101994" y="295275"/>
                    <a:pt x="110089" y="295275"/>
                  </a:cubicBezTo>
                  <a:cubicBezTo>
                    <a:pt x="115109" y="295275"/>
                    <a:pt x="129396" y="290512"/>
                    <a:pt x="124376" y="290512"/>
                  </a:cubicBezTo>
                  <a:cubicBezTo>
                    <a:pt x="102895" y="290512"/>
                    <a:pt x="98700" y="295127"/>
                    <a:pt x="81514" y="300037"/>
                  </a:cubicBezTo>
                  <a:cubicBezTo>
                    <a:pt x="75220" y="301835"/>
                    <a:pt x="55919" y="304800"/>
                    <a:pt x="62464" y="304800"/>
                  </a:cubicBezTo>
                  <a:cubicBezTo>
                    <a:pt x="73004" y="304800"/>
                    <a:pt x="113623" y="292224"/>
                    <a:pt x="119614" y="290512"/>
                  </a:cubicBezTo>
                  <a:cubicBezTo>
                    <a:pt x="116439" y="285750"/>
                    <a:pt x="114486" y="279889"/>
                    <a:pt x="110089" y="276225"/>
                  </a:cubicBezTo>
                  <a:cubicBezTo>
                    <a:pt x="93274" y="262213"/>
                    <a:pt x="79549" y="270531"/>
                    <a:pt x="105326" y="261937"/>
                  </a:cubicBezTo>
                  <a:cubicBezTo>
                    <a:pt x="99875" y="266026"/>
                    <a:pt x="68589" y="290512"/>
                    <a:pt x="62464" y="290512"/>
                  </a:cubicBezTo>
                  <a:cubicBezTo>
                    <a:pt x="55729" y="290512"/>
                    <a:pt x="71271" y="280140"/>
                    <a:pt x="76751" y="276225"/>
                  </a:cubicBezTo>
                  <a:cubicBezTo>
                    <a:pt x="82528" y="272099"/>
                    <a:pt x="89276" y="269497"/>
                    <a:pt x="95801" y="266700"/>
                  </a:cubicBezTo>
                  <a:cubicBezTo>
                    <a:pt x="100415" y="264722"/>
                    <a:pt x="114579" y="259692"/>
                    <a:pt x="110089" y="261937"/>
                  </a:cubicBezTo>
                  <a:cubicBezTo>
                    <a:pt x="98702" y="267630"/>
                    <a:pt x="84353" y="272103"/>
                    <a:pt x="71989" y="276225"/>
                  </a:cubicBezTo>
                  <a:cubicBezTo>
                    <a:pt x="75164" y="271462"/>
                    <a:pt x="77467" y="265985"/>
                    <a:pt x="81514" y="261937"/>
                  </a:cubicBezTo>
                  <a:cubicBezTo>
                    <a:pt x="105086" y="238364"/>
                    <a:pt x="117024" y="246786"/>
                    <a:pt x="91039" y="238125"/>
                  </a:cubicBezTo>
                  <a:cubicBezTo>
                    <a:pt x="95801" y="236537"/>
                    <a:pt x="103081" y="237852"/>
                    <a:pt x="105326" y="233362"/>
                  </a:cubicBezTo>
                  <a:cubicBezTo>
                    <a:pt x="107571" y="228872"/>
                    <a:pt x="100564" y="224095"/>
                    <a:pt x="100564" y="219075"/>
                  </a:cubicBezTo>
                  <a:cubicBezTo>
                    <a:pt x="100564" y="204699"/>
                    <a:pt x="103739" y="190500"/>
                    <a:pt x="105326" y="176212"/>
                  </a:cubicBezTo>
                  <a:cubicBezTo>
                    <a:pt x="95544" y="137081"/>
                    <a:pt x="105786" y="152400"/>
                    <a:pt x="33889" y="152400"/>
                  </a:cubicBezTo>
                  <a:cubicBezTo>
                    <a:pt x="28869" y="152400"/>
                    <a:pt x="48176" y="157162"/>
                    <a:pt x="48176" y="157162"/>
                  </a:cubicBezTo>
                  <a:cubicBezTo>
                    <a:pt x="61165" y="170151"/>
                    <a:pt x="65221" y="175554"/>
                    <a:pt x="81514" y="185737"/>
                  </a:cubicBezTo>
                  <a:cubicBezTo>
                    <a:pt x="94964" y="194143"/>
                    <a:pt x="100963" y="195395"/>
                    <a:pt x="114851" y="200025"/>
                  </a:cubicBezTo>
                  <a:cubicBezTo>
                    <a:pt x="113264" y="188912"/>
                    <a:pt x="107366" y="177577"/>
                    <a:pt x="110089" y="166687"/>
                  </a:cubicBezTo>
                  <a:cubicBezTo>
                    <a:pt x="111307" y="161817"/>
                    <a:pt x="124376" y="156905"/>
                    <a:pt x="124376" y="161925"/>
                  </a:cubicBezTo>
                  <a:cubicBezTo>
                    <a:pt x="124376" y="168660"/>
                    <a:pt x="114004" y="170732"/>
                    <a:pt x="110089" y="176212"/>
                  </a:cubicBezTo>
                  <a:cubicBezTo>
                    <a:pt x="105963" y="181989"/>
                    <a:pt x="103739" y="188912"/>
                    <a:pt x="100564" y="195262"/>
                  </a:cubicBezTo>
                  <a:cubicBezTo>
                    <a:pt x="129543" y="224243"/>
                    <a:pt x="128637" y="215818"/>
                    <a:pt x="105326" y="285750"/>
                  </a:cubicBezTo>
                  <a:lnTo>
                    <a:pt x="95801" y="314325"/>
                  </a:lnTo>
                  <a:cubicBezTo>
                    <a:pt x="95665" y="315140"/>
                    <a:pt x="95417" y="364140"/>
                    <a:pt x="71989" y="352425"/>
                  </a:cubicBezTo>
                  <a:cubicBezTo>
                    <a:pt x="66869" y="349865"/>
                    <a:pt x="78187" y="342795"/>
                    <a:pt x="81514" y="338137"/>
                  </a:cubicBezTo>
                  <a:cubicBezTo>
                    <a:pt x="86127" y="331678"/>
                    <a:pt x="91039" y="325437"/>
                    <a:pt x="95801" y="319087"/>
                  </a:cubicBezTo>
                  <a:cubicBezTo>
                    <a:pt x="94214" y="327025"/>
                    <a:pt x="94970" y="335824"/>
                    <a:pt x="91039" y="342900"/>
                  </a:cubicBezTo>
                  <a:cubicBezTo>
                    <a:pt x="79582" y="363523"/>
                    <a:pt x="71794" y="361999"/>
                    <a:pt x="52939" y="366712"/>
                  </a:cubicBezTo>
                  <a:cubicBezTo>
                    <a:pt x="57701" y="363537"/>
                    <a:pt x="61996" y="359512"/>
                    <a:pt x="67226" y="357187"/>
                  </a:cubicBezTo>
                  <a:cubicBezTo>
                    <a:pt x="118237" y="334515"/>
                    <a:pt x="77752" y="359694"/>
                    <a:pt x="110089" y="338137"/>
                  </a:cubicBezTo>
                  <a:cubicBezTo>
                    <a:pt x="141261" y="348529"/>
                    <a:pt x="110666" y="334096"/>
                    <a:pt x="129139" y="357187"/>
                  </a:cubicBezTo>
                  <a:cubicBezTo>
                    <a:pt x="140318" y="371161"/>
                    <a:pt x="173504" y="371008"/>
                    <a:pt x="110089" y="361950"/>
                  </a:cubicBezTo>
                  <a:cubicBezTo>
                    <a:pt x="116439" y="365125"/>
                    <a:pt x="122613" y="368678"/>
                    <a:pt x="129139" y="371475"/>
                  </a:cubicBezTo>
                  <a:cubicBezTo>
                    <a:pt x="133753" y="373452"/>
                    <a:pt x="138936" y="373992"/>
                    <a:pt x="143426" y="376237"/>
                  </a:cubicBezTo>
                  <a:cubicBezTo>
                    <a:pt x="148546" y="378797"/>
                    <a:pt x="159524" y="391192"/>
                    <a:pt x="157714" y="385762"/>
                  </a:cubicBezTo>
                  <a:cubicBezTo>
                    <a:pt x="155735" y="379824"/>
                    <a:pt x="131752" y="353809"/>
                    <a:pt x="124376" y="347662"/>
                  </a:cubicBezTo>
                  <a:cubicBezTo>
                    <a:pt x="119979" y="343998"/>
                    <a:pt x="104365" y="338137"/>
                    <a:pt x="110089" y="338137"/>
                  </a:cubicBezTo>
                  <a:cubicBezTo>
                    <a:pt x="130969" y="338137"/>
                    <a:pt x="151364" y="344487"/>
                    <a:pt x="172001" y="347662"/>
                  </a:cubicBezTo>
                  <a:cubicBezTo>
                    <a:pt x="176764" y="350837"/>
                    <a:pt x="192013" y="357187"/>
                    <a:pt x="186289" y="357187"/>
                  </a:cubicBezTo>
                  <a:cubicBezTo>
                    <a:pt x="176249" y="357187"/>
                    <a:pt x="166228" y="352983"/>
                    <a:pt x="157714" y="347662"/>
                  </a:cubicBezTo>
                  <a:cubicBezTo>
                    <a:pt x="140474" y="336887"/>
                    <a:pt x="127005" y="320839"/>
                    <a:pt x="110089" y="309562"/>
                  </a:cubicBezTo>
                  <a:cubicBezTo>
                    <a:pt x="105326" y="306387"/>
                    <a:pt x="95801" y="305761"/>
                    <a:pt x="95801" y="300037"/>
                  </a:cubicBezTo>
                  <a:cubicBezTo>
                    <a:pt x="95801" y="289092"/>
                    <a:pt x="113880" y="308591"/>
                    <a:pt x="114851" y="309562"/>
                  </a:cubicBezTo>
                </a:path>
              </a:pathLst>
            </a:custGeom>
            <a:noFill/>
            <a:ln w="28575"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162" name="Group 47"/>
          <p:cNvGrpSpPr>
            <a:grpSpLocks noChangeAspect="1"/>
          </p:cNvGrpSpPr>
          <p:nvPr/>
        </p:nvGrpSpPr>
        <p:grpSpPr bwMode="auto">
          <a:xfrm rot="21415485" flipH="1">
            <a:off x="4918075" y="3505200"/>
            <a:ext cx="404813" cy="992188"/>
            <a:chOff x="2028274" y="4700588"/>
            <a:chExt cx="218667" cy="538162"/>
          </a:xfrm>
        </p:grpSpPr>
        <p:sp>
          <p:nvSpPr>
            <p:cNvPr id="6254" name="Freeform 48"/>
            <p:cNvSpPr>
              <a:spLocks noChangeAspect="1" noChangeArrowheads="1"/>
            </p:cNvSpPr>
            <p:nvPr/>
          </p:nvSpPr>
          <p:spPr bwMode="auto">
            <a:xfrm>
              <a:off x="2128838" y="4729163"/>
              <a:ext cx="43581" cy="509587"/>
            </a:xfrm>
            <a:custGeom>
              <a:avLst/>
              <a:gdLst>
                <a:gd name="T0" fmla="*/ 0 w 43581"/>
                <a:gd name="T1" fmla="*/ 509587 h 509587"/>
                <a:gd name="T2" fmla="*/ 9525 w 43581"/>
                <a:gd name="T3" fmla="*/ 495300 h 509587"/>
                <a:gd name="T4" fmla="*/ 19050 w 43581"/>
                <a:gd name="T5" fmla="*/ 461962 h 509587"/>
                <a:gd name="T6" fmla="*/ 14287 w 43581"/>
                <a:gd name="T7" fmla="*/ 338137 h 509587"/>
                <a:gd name="T8" fmla="*/ 4762 w 43581"/>
                <a:gd name="T9" fmla="*/ 309562 h 509587"/>
                <a:gd name="T10" fmla="*/ 9525 w 43581"/>
                <a:gd name="T11" fmla="*/ 142875 h 509587"/>
                <a:gd name="T12" fmla="*/ 23812 w 43581"/>
                <a:gd name="T13" fmla="*/ 100012 h 509587"/>
                <a:gd name="T14" fmla="*/ 42862 w 43581"/>
                <a:gd name="T15" fmla="*/ 23812 h 509587"/>
                <a:gd name="T16" fmla="*/ 42862 w 43581"/>
                <a:gd name="T17" fmla="*/ 0 h 509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581"/>
                <a:gd name="T28" fmla="*/ 0 h 509587"/>
                <a:gd name="T29" fmla="*/ 43581 w 43581"/>
                <a:gd name="T30" fmla="*/ 509587 h 5095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581" h="509587">
                  <a:moveTo>
                    <a:pt x="0" y="509587"/>
                  </a:moveTo>
                  <a:cubicBezTo>
                    <a:pt x="3175" y="504825"/>
                    <a:pt x="6965" y="500419"/>
                    <a:pt x="9525" y="495300"/>
                  </a:cubicBezTo>
                  <a:cubicBezTo>
                    <a:pt x="12939" y="488472"/>
                    <a:pt x="17526" y="468059"/>
                    <a:pt x="19050" y="461962"/>
                  </a:cubicBezTo>
                  <a:cubicBezTo>
                    <a:pt x="17462" y="420687"/>
                    <a:pt x="18143" y="379262"/>
                    <a:pt x="14287" y="338137"/>
                  </a:cubicBezTo>
                  <a:cubicBezTo>
                    <a:pt x="13350" y="328141"/>
                    <a:pt x="4762" y="309562"/>
                    <a:pt x="4762" y="309562"/>
                  </a:cubicBezTo>
                  <a:cubicBezTo>
                    <a:pt x="6350" y="254000"/>
                    <a:pt x="6678" y="198387"/>
                    <a:pt x="9525" y="142875"/>
                  </a:cubicBezTo>
                  <a:cubicBezTo>
                    <a:pt x="10172" y="130261"/>
                    <a:pt x="19939" y="110663"/>
                    <a:pt x="23812" y="100012"/>
                  </a:cubicBezTo>
                  <a:cubicBezTo>
                    <a:pt x="32728" y="75494"/>
                    <a:pt x="40488" y="49932"/>
                    <a:pt x="42862" y="23812"/>
                  </a:cubicBezTo>
                  <a:cubicBezTo>
                    <a:pt x="43581" y="15907"/>
                    <a:pt x="42862" y="7937"/>
                    <a:pt x="42862" y="0"/>
                  </a:cubicBezTo>
                </a:path>
              </a:pathLst>
            </a:custGeom>
            <a:noFill/>
            <a:ln w="28575" algn="ctr">
              <a:solidFill>
                <a:srgbClr val="C48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5" name="Freeform 49"/>
            <p:cNvSpPr>
              <a:spLocks noChangeAspect="1" noChangeArrowheads="1"/>
            </p:cNvSpPr>
            <p:nvPr/>
          </p:nvSpPr>
          <p:spPr bwMode="auto">
            <a:xfrm>
              <a:off x="2028274" y="4700588"/>
              <a:ext cx="218667" cy="391192"/>
            </a:xfrm>
            <a:custGeom>
              <a:avLst/>
              <a:gdLst>
                <a:gd name="T0" fmla="*/ 152951 w 218667"/>
                <a:gd name="T1" fmla="*/ 71437 h 391192"/>
                <a:gd name="T2" fmla="*/ 138664 w 218667"/>
                <a:gd name="T3" fmla="*/ 71437 h 391192"/>
                <a:gd name="T4" fmla="*/ 152951 w 218667"/>
                <a:gd name="T5" fmla="*/ 38100 h 391192"/>
                <a:gd name="T6" fmla="*/ 124376 w 218667"/>
                <a:gd name="T7" fmla="*/ 47625 h 391192"/>
                <a:gd name="T8" fmla="*/ 119614 w 218667"/>
                <a:gd name="T9" fmla="*/ 90487 h 391192"/>
                <a:gd name="T10" fmla="*/ 91039 w 218667"/>
                <a:gd name="T11" fmla="*/ 90487 h 391192"/>
                <a:gd name="T12" fmla="*/ 100564 w 218667"/>
                <a:gd name="T13" fmla="*/ 109537 h 391192"/>
                <a:gd name="T14" fmla="*/ 133901 w 218667"/>
                <a:gd name="T15" fmla="*/ 142875 h 391192"/>
                <a:gd name="T16" fmla="*/ 162476 w 218667"/>
                <a:gd name="T17" fmla="*/ 142875 h 391192"/>
                <a:gd name="T18" fmla="*/ 191051 w 218667"/>
                <a:gd name="T19" fmla="*/ 142875 h 391192"/>
                <a:gd name="T20" fmla="*/ 143426 w 218667"/>
                <a:gd name="T21" fmla="*/ 85725 h 391192"/>
                <a:gd name="T22" fmla="*/ 157714 w 218667"/>
                <a:gd name="T23" fmla="*/ 52387 h 391192"/>
                <a:gd name="T24" fmla="*/ 176764 w 218667"/>
                <a:gd name="T25" fmla="*/ 61912 h 391192"/>
                <a:gd name="T26" fmla="*/ 172001 w 218667"/>
                <a:gd name="T27" fmla="*/ 47625 h 391192"/>
                <a:gd name="T28" fmla="*/ 138664 w 218667"/>
                <a:gd name="T29" fmla="*/ 38100 h 391192"/>
                <a:gd name="T30" fmla="*/ 181526 w 218667"/>
                <a:gd name="T31" fmla="*/ 52387 h 391192"/>
                <a:gd name="T32" fmla="*/ 172001 w 218667"/>
                <a:gd name="T33" fmla="*/ 0 h 391192"/>
                <a:gd name="T34" fmla="*/ 138664 w 218667"/>
                <a:gd name="T35" fmla="*/ 95250 h 391192"/>
                <a:gd name="T36" fmla="*/ 124376 w 218667"/>
                <a:gd name="T37" fmla="*/ 152400 h 391192"/>
                <a:gd name="T38" fmla="*/ 67226 w 218667"/>
                <a:gd name="T39" fmla="*/ 190500 h 391192"/>
                <a:gd name="T40" fmla="*/ 29126 w 218667"/>
                <a:gd name="T41" fmla="*/ 214312 h 391192"/>
                <a:gd name="T42" fmla="*/ 5314 w 218667"/>
                <a:gd name="T43" fmla="*/ 242887 h 391192"/>
                <a:gd name="T44" fmla="*/ 114851 w 218667"/>
                <a:gd name="T45" fmla="*/ 195262 h 391192"/>
                <a:gd name="T46" fmla="*/ 95801 w 218667"/>
                <a:gd name="T47" fmla="*/ 161925 h 391192"/>
                <a:gd name="T48" fmla="*/ 114851 w 218667"/>
                <a:gd name="T49" fmla="*/ 176212 h 391192"/>
                <a:gd name="T50" fmla="*/ 119614 w 218667"/>
                <a:gd name="T51" fmla="*/ 185737 h 391192"/>
                <a:gd name="T52" fmla="*/ 148189 w 218667"/>
                <a:gd name="T53" fmla="*/ 190500 h 391192"/>
                <a:gd name="T54" fmla="*/ 95801 w 218667"/>
                <a:gd name="T55" fmla="*/ 185737 h 391192"/>
                <a:gd name="T56" fmla="*/ 152951 w 218667"/>
                <a:gd name="T57" fmla="*/ 233362 h 391192"/>
                <a:gd name="T58" fmla="*/ 143426 w 218667"/>
                <a:gd name="T59" fmla="*/ 214312 h 391192"/>
                <a:gd name="T60" fmla="*/ 172001 w 218667"/>
                <a:gd name="T61" fmla="*/ 214312 h 391192"/>
                <a:gd name="T62" fmla="*/ 152951 w 218667"/>
                <a:gd name="T63" fmla="*/ 223837 h 391192"/>
                <a:gd name="T64" fmla="*/ 114851 w 218667"/>
                <a:gd name="T65" fmla="*/ 276225 h 391192"/>
                <a:gd name="T66" fmla="*/ 129139 w 218667"/>
                <a:gd name="T67" fmla="*/ 280987 h 391192"/>
                <a:gd name="T68" fmla="*/ 138664 w 218667"/>
                <a:gd name="T69" fmla="*/ 314325 h 391192"/>
                <a:gd name="T70" fmla="*/ 119614 w 218667"/>
                <a:gd name="T71" fmla="*/ 300037 h 391192"/>
                <a:gd name="T72" fmla="*/ 172001 w 218667"/>
                <a:gd name="T73" fmla="*/ 328612 h 391192"/>
                <a:gd name="T74" fmla="*/ 138664 w 218667"/>
                <a:gd name="T75" fmla="*/ 276225 h 391192"/>
                <a:gd name="T76" fmla="*/ 86276 w 218667"/>
                <a:gd name="T77" fmla="*/ 290512 h 391192"/>
                <a:gd name="T78" fmla="*/ 81514 w 218667"/>
                <a:gd name="T79" fmla="*/ 300037 h 391192"/>
                <a:gd name="T80" fmla="*/ 110089 w 218667"/>
                <a:gd name="T81" fmla="*/ 276225 h 391192"/>
                <a:gd name="T82" fmla="*/ 76751 w 218667"/>
                <a:gd name="T83" fmla="*/ 276225 h 391192"/>
                <a:gd name="T84" fmla="*/ 71989 w 218667"/>
                <a:gd name="T85" fmla="*/ 276225 h 391192"/>
                <a:gd name="T86" fmla="*/ 105326 w 218667"/>
                <a:gd name="T87" fmla="*/ 233362 h 391192"/>
                <a:gd name="T88" fmla="*/ 33889 w 218667"/>
                <a:gd name="T89" fmla="*/ 152400 h 391192"/>
                <a:gd name="T90" fmla="*/ 114851 w 218667"/>
                <a:gd name="T91" fmla="*/ 200025 h 391192"/>
                <a:gd name="T92" fmla="*/ 110089 w 218667"/>
                <a:gd name="T93" fmla="*/ 176212 h 391192"/>
                <a:gd name="T94" fmla="*/ 95801 w 218667"/>
                <a:gd name="T95" fmla="*/ 314325 h 391192"/>
                <a:gd name="T96" fmla="*/ 95801 w 218667"/>
                <a:gd name="T97" fmla="*/ 319087 h 391192"/>
                <a:gd name="T98" fmla="*/ 67226 w 218667"/>
                <a:gd name="T99" fmla="*/ 357187 h 391192"/>
                <a:gd name="T100" fmla="*/ 110089 w 218667"/>
                <a:gd name="T101" fmla="*/ 361950 h 391192"/>
                <a:gd name="T102" fmla="*/ 157714 w 218667"/>
                <a:gd name="T103" fmla="*/ 385762 h 391192"/>
                <a:gd name="T104" fmla="*/ 172001 w 218667"/>
                <a:gd name="T105" fmla="*/ 347662 h 391192"/>
                <a:gd name="T106" fmla="*/ 110089 w 218667"/>
                <a:gd name="T107" fmla="*/ 309562 h 3911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8667"/>
                <a:gd name="T163" fmla="*/ 0 h 391192"/>
                <a:gd name="T164" fmla="*/ 218667 w 218667"/>
                <a:gd name="T165" fmla="*/ 391192 h 3911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8667" h="391192">
                  <a:moveTo>
                    <a:pt x="129139" y="52387"/>
                  </a:moveTo>
                  <a:cubicBezTo>
                    <a:pt x="101815" y="79711"/>
                    <a:pt x="117034" y="59209"/>
                    <a:pt x="138664" y="61912"/>
                  </a:cubicBezTo>
                  <a:cubicBezTo>
                    <a:pt x="144343" y="62622"/>
                    <a:pt x="148189" y="68262"/>
                    <a:pt x="152951" y="71437"/>
                  </a:cubicBezTo>
                  <a:cubicBezTo>
                    <a:pt x="151364" y="76200"/>
                    <a:pt x="150434" y="81235"/>
                    <a:pt x="148189" y="85725"/>
                  </a:cubicBezTo>
                  <a:cubicBezTo>
                    <a:pt x="129724" y="122656"/>
                    <a:pt x="142253" y="89245"/>
                    <a:pt x="143426" y="85725"/>
                  </a:cubicBezTo>
                  <a:cubicBezTo>
                    <a:pt x="141839" y="80962"/>
                    <a:pt x="142749" y="74355"/>
                    <a:pt x="138664" y="71437"/>
                  </a:cubicBezTo>
                  <a:cubicBezTo>
                    <a:pt x="130494" y="65601"/>
                    <a:pt x="112524" y="71652"/>
                    <a:pt x="110089" y="61912"/>
                  </a:cubicBezTo>
                  <a:cubicBezTo>
                    <a:pt x="108015" y="53619"/>
                    <a:pt x="126428" y="56539"/>
                    <a:pt x="133901" y="52387"/>
                  </a:cubicBezTo>
                  <a:cubicBezTo>
                    <a:pt x="140840" y="48532"/>
                    <a:pt x="156500" y="45200"/>
                    <a:pt x="152951" y="38100"/>
                  </a:cubicBezTo>
                  <a:cubicBezTo>
                    <a:pt x="149331" y="30860"/>
                    <a:pt x="137076" y="41275"/>
                    <a:pt x="129139" y="42862"/>
                  </a:cubicBezTo>
                  <a:cubicBezTo>
                    <a:pt x="130726" y="34925"/>
                    <a:pt x="139625" y="13326"/>
                    <a:pt x="133901" y="19050"/>
                  </a:cubicBezTo>
                  <a:cubicBezTo>
                    <a:pt x="126801" y="26150"/>
                    <a:pt x="124376" y="47625"/>
                    <a:pt x="124376" y="47625"/>
                  </a:cubicBezTo>
                  <a:cubicBezTo>
                    <a:pt x="125964" y="52387"/>
                    <a:pt x="131003" y="57251"/>
                    <a:pt x="129139" y="61912"/>
                  </a:cubicBezTo>
                  <a:cubicBezTo>
                    <a:pt x="122622" y="78205"/>
                    <a:pt x="98942" y="66133"/>
                    <a:pt x="129139" y="76200"/>
                  </a:cubicBezTo>
                  <a:cubicBezTo>
                    <a:pt x="125964" y="80962"/>
                    <a:pt x="124376" y="87312"/>
                    <a:pt x="119614" y="90487"/>
                  </a:cubicBezTo>
                  <a:cubicBezTo>
                    <a:pt x="114168" y="94118"/>
                    <a:pt x="106693" y="92952"/>
                    <a:pt x="100564" y="95250"/>
                  </a:cubicBezTo>
                  <a:cubicBezTo>
                    <a:pt x="93917" y="97743"/>
                    <a:pt x="87864" y="101600"/>
                    <a:pt x="81514" y="104775"/>
                  </a:cubicBezTo>
                  <a:cubicBezTo>
                    <a:pt x="84689" y="100012"/>
                    <a:pt x="95086" y="94534"/>
                    <a:pt x="91039" y="90487"/>
                  </a:cubicBezTo>
                  <a:cubicBezTo>
                    <a:pt x="86992" y="86440"/>
                    <a:pt x="81409" y="96685"/>
                    <a:pt x="76751" y="100012"/>
                  </a:cubicBezTo>
                  <a:cubicBezTo>
                    <a:pt x="70292" y="104626"/>
                    <a:pt x="50331" y="111352"/>
                    <a:pt x="57701" y="114300"/>
                  </a:cubicBezTo>
                  <a:cubicBezTo>
                    <a:pt x="71048" y="119639"/>
                    <a:pt x="86276" y="111125"/>
                    <a:pt x="100564" y="109537"/>
                  </a:cubicBezTo>
                  <a:cubicBezTo>
                    <a:pt x="105326" y="111125"/>
                    <a:pt x="111301" y="110750"/>
                    <a:pt x="114851" y="114300"/>
                  </a:cubicBezTo>
                  <a:cubicBezTo>
                    <a:pt x="118401" y="117850"/>
                    <a:pt x="116829" y="124410"/>
                    <a:pt x="119614" y="128587"/>
                  </a:cubicBezTo>
                  <a:cubicBezTo>
                    <a:pt x="123350" y="134191"/>
                    <a:pt x="129139" y="138112"/>
                    <a:pt x="133901" y="142875"/>
                  </a:cubicBezTo>
                  <a:cubicBezTo>
                    <a:pt x="138664" y="139700"/>
                    <a:pt x="146063" y="138665"/>
                    <a:pt x="148189" y="133350"/>
                  </a:cubicBezTo>
                  <a:cubicBezTo>
                    <a:pt x="155021" y="116269"/>
                    <a:pt x="120739" y="113390"/>
                    <a:pt x="162476" y="123825"/>
                  </a:cubicBezTo>
                  <a:cubicBezTo>
                    <a:pt x="162476" y="123825"/>
                    <a:pt x="200577" y="142875"/>
                    <a:pt x="162476" y="142875"/>
                  </a:cubicBezTo>
                  <a:cubicBezTo>
                    <a:pt x="155376" y="142875"/>
                    <a:pt x="149776" y="136525"/>
                    <a:pt x="143426" y="133350"/>
                  </a:cubicBezTo>
                  <a:cubicBezTo>
                    <a:pt x="129184" y="111986"/>
                    <a:pt x="119617" y="104775"/>
                    <a:pt x="176764" y="128587"/>
                  </a:cubicBezTo>
                  <a:cubicBezTo>
                    <a:pt x="182981" y="131178"/>
                    <a:pt x="184316" y="142875"/>
                    <a:pt x="191051" y="142875"/>
                  </a:cubicBezTo>
                  <a:cubicBezTo>
                    <a:pt x="196775" y="142875"/>
                    <a:pt x="184366" y="133557"/>
                    <a:pt x="181526" y="128587"/>
                  </a:cubicBezTo>
                  <a:cubicBezTo>
                    <a:pt x="161593" y="93704"/>
                    <a:pt x="184235" y="122113"/>
                    <a:pt x="157714" y="100012"/>
                  </a:cubicBezTo>
                  <a:cubicBezTo>
                    <a:pt x="152540" y="95700"/>
                    <a:pt x="137037" y="83595"/>
                    <a:pt x="143426" y="85725"/>
                  </a:cubicBezTo>
                  <a:cubicBezTo>
                    <a:pt x="154286" y="89346"/>
                    <a:pt x="172001" y="104775"/>
                    <a:pt x="172001" y="104775"/>
                  </a:cubicBezTo>
                  <a:cubicBezTo>
                    <a:pt x="170414" y="96837"/>
                    <a:pt x="169369" y="88772"/>
                    <a:pt x="167239" y="80962"/>
                  </a:cubicBezTo>
                  <a:cubicBezTo>
                    <a:pt x="164597" y="71276"/>
                    <a:pt x="157714" y="52387"/>
                    <a:pt x="157714" y="52387"/>
                  </a:cubicBezTo>
                  <a:cubicBezTo>
                    <a:pt x="157714" y="52387"/>
                    <a:pt x="164064" y="20637"/>
                    <a:pt x="176764" y="33337"/>
                  </a:cubicBezTo>
                  <a:cubicBezTo>
                    <a:pt x="180314" y="36887"/>
                    <a:pt x="173589" y="42862"/>
                    <a:pt x="172001" y="47625"/>
                  </a:cubicBezTo>
                  <a:cubicBezTo>
                    <a:pt x="173589" y="52387"/>
                    <a:pt x="171744" y="61912"/>
                    <a:pt x="176764" y="61912"/>
                  </a:cubicBezTo>
                  <a:cubicBezTo>
                    <a:pt x="181784" y="61912"/>
                    <a:pt x="176764" y="49212"/>
                    <a:pt x="181526" y="47625"/>
                  </a:cubicBezTo>
                  <a:cubicBezTo>
                    <a:pt x="189205" y="45065"/>
                    <a:pt x="213434" y="52387"/>
                    <a:pt x="205339" y="52387"/>
                  </a:cubicBezTo>
                  <a:cubicBezTo>
                    <a:pt x="194114" y="52387"/>
                    <a:pt x="183114" y="49212"/>
                    <a:pt x="172001" y="47625"/>
                  </a:cubicBezTo>
                  <a:cubicBezTo>
                    <a:pt x="167239" y="46037"/>
                    <a:pt x="154164" y="46412"/>
                    <a:pt x="157714" y="42862"/>
                  </a:cubicBezTo>
                  <a:cubicBezTo>
                    <a:pt x="168297" y="32279"/>
                    <a:pt x="210630" y="43921"/>
                    <a:pt x="157714" y="33337"/>
                  </a:cubicBezTo>
                  <a:cubicBezTo>
                    <a:pt x="151364" y="34925"/>
                    <a:pt x="144958" y="36302"/>
                    <a:pt x="138664" y="38100"/>
                  </a:cubicBezTo>
                  <a:cubicBezTo>
                    <a:pt x="133837" y="39479"/>
                    <a:pt x="119613" y="41274"/>
                    <a:pt x="124376" y="42862"/>
                  </a:cubicBezTo>
                  <a:cubicBezTo>
                    <a:pt x="138014" y="47408"/>
                    <a:pt x="152951" y="46037"/>
                    <a:pt x="167239" y="47625"/>
                  </a:cubicBezTo>
                  <a:cubicBezTo>
                    <a:pt x="172001" y="49212"/>
                    <a:pt x="181526" y="57407"/>
                    <a:pt x="181526" y="52387"/>
                  </a:cubicBezTo>
                  <a:cubicBezTo>
                    <a:pt x="181526" y="40496"/>
                    <a:pt x="160332" y="35798"/>
                    <a:pt x="152951" y="33337"/>
                  </a:cubicBezTo>
                  <a:cubicBezTo>
                    <a:pt x="151364" y="28575"/>
                    <a:pt x="147364" y="24002"/>
                    <a:pt x="148189" y="19050"/>
                  </a:cubicBezTo>
                  <a:cubicBezTo>
                    <a:pt x="150724" y="3843"/>
                    <a:pt x="160856" y="3715"/>
                    <a:pt x="172001" y="0"/>
                  </a:cubicBezTo>
                  <a:cubicBezTo>
                    <a:pt x="169082" y="7297"/>
                    <a:pt x="160205" y="28138"/>
                    <a:pt x="157714" y="38100"/>
                  </a:cubicBezTo>
                  <a:cubicBezTo>
                    <a:pt x="155751" y="45953"/>
                    <a:pt x="154914" y="54059"/>
                    <a:pt x="152951" y="61912"/>
                  </a:cubicBezTo>
                  <a:cubicBezTo>
                    <a:pt x="148482" y="79787"/>
                    <a:pt x="146845" y="76163"/>
                    <a:pt x="138664" y="95250"/>
                  </a:cubicBezTo>
                  <a:cubicBezTo>
                    <a:pt x="126833" y="122853"/>
                    <a:pt x="142680" y="96368"/>
                    <a:pt x="124376" y="123825"/>
                  </a:cubicBezTo>
                  <a:cubicBezTo>
                    <a:pt x="125964" y="128587"/>
                    <a:pt x="129139" y="133092"/>
                    <a:pt x="129139" y="138112"/>
                  </a:cubicBezTo>
                  <a:cubicBezTo>
                    <a:pt x="129139" y="143132"/>
                    <a:pt x="126621" y="147910"/>
                    <a:pt x="124376" y="152400"/>
                  </a:cubicBezTo>
                  <a:cubicBezTo>
                    <a:pt x="121816" y="157519"/>
                    <a:pt x="118898" y="162640"/>
                    <a:pt x="114851" y="166687"/>
                  </a:cubicBezTo>
                  <a:cubicBezTo>
                    <a:pt x="110804" y="170734"/>
                    <a:pt x="105534" y="173372"/>
                    <a:pt x="100564" y="176212"/>
                  </a:cubicBezTo>
                  <a:cubicBezTo>
                    <a:pt x="84087" y="185628"/>
                    <a:pt x="83254" y="185157"/>
                    <a:pt x="67226" y="190500"/>
                  </a:cubicBezTo>
                  <a:cubicBezTo>
                    <a:pt x="68814" y="195262"/>
                    <a:pt x="75539" y="201237"/>
                    <a:pt x="71989" y="204787"/>
                  </a:cubicBezTo>
                  <a:cubicBezTo>
                    <a:pt x="66265" y="210511"/>
                    <a:pt x="56078" y="207794"/>
                    <a:pt x="48176" y="209550"/>
                  </a:cubicBezTo>
                  <a:cubicBezTo>
                    <a:pt x="41786" y="210970"/>
                    <a:pt x="35476" y="212725"/>
                    <a:pt x="29126" y="214312"/>
                  </a:cubicBezTo>
                  <a:cubicBezTo>
                    <a:pt x="33889" y="215900"/>
                    <a:pt x="45659" y="214585"/>
                    <a:pt x="43414" y="219075"/>
                  </a:cubicBezTo>
                  <a:cubicBezTo>
                    <a:pt x="39274" y="227354"/>
                    <a:pt x="27451" y="228456"/>
                    <a:pt x="19601" y="233362"/>
                  </a:cubicBezTo>
                  <a:cubicBezTo>
                    <a:pt x="14747" y="236395"/>
                    <a:pt x="0" y="245013"/>
                    <a:pt x="5314" y="242887"/>
                  </a:cubicBezTo>
                  <a:cubicBezTo>
                    <a:pt x="78570" y="213585"/>
                    <a:pt x="16131" y="230657"/>
                    <a:pt x="62464" y="219075"/>
                  </a:cubicBezTo>
                  <a:cubicBezTo>
                    <a:pt x="82194" y="205921"/>
                    <a:pt x="73931" y="210013"/>
                    <a:pt x="100564" y="200025"/>
                  </a:cubicBezTo>
                  <a:cubicBezTo>
                    <a:pt x="105264" y="198262"/>
                    <a:pt x="119871" y="195262"/>
                    <a:pt x="114851" y="195262"/>
                  </a:cubicBezTo>
                  <a:cubicBezTo>
                    <a:pt x="95735" y="195262"/>
                    <a:pt x="76751" y="198437"/>
                    <a:pt x="57701" y="200025"/>
                  </a:cubicBezTo>
                  <a:cubicBezTo>
                    <a:pt x="65639" y="190500"/>
                    <a:pt x="72747" y="180217"/>
                    <a:pt x="81514" y="171450"/>
                  </a:cubicBezTo>
                  <a:cubicBezTo>
                    <a:pt x="85561" y="167403"/>
                    <a:pt x="90947" y="164959"/>
                    <a:pt x="95801" y="161925"/>
                  </a:cubicBezTo>
                  <a:cubicBezTo>
                    <a:pt x="103651" y="157019"/>
                    <a:pt x="111676" y="152400"/>
                    <a:pt x="119614" y="147637"/>
                  </a:cubicBezTo>
                  <a:cubicBezTo>
                    <a:pt x="118026" y="152400"/>
                    <a:pt x="112606" y="157435"/>
                    <a:pt x="114851" y="161925"/>
                  </a:cubicBezTo>
                  <a:cubicBezTo>
                    <a:pt x="122245" y="176713"/>
                    <a:pt x="147368" y="154535"/>
                    <a:pt x="114851" y="176212"/>
                  </a:cubicBezTo>
                  <a:cubicBezTo>
                    <a:pt x="130870" y="216260"/>
                    <a:pt x="113526" y="188194"/>
                    <a:pt x="143426" y="209550"/>
                  </a:cubicBezTo>
                  <a:cubicBezTo>
                    <a:pt x="148907" y="213465"/>
                    <a:pt x="160726" y="229861"/>
                    <a:pt x="157714" y="223837"/>
                  </a:cubicBezTo>
                  <a:cubicBezTo>
                    <a:pt x="148680" y="205767"/>
                    <a:pt x="135102" y="196800"/>
                    <a:pt x="119614" y="185737"/>
                  </a:cubicBezTo>
                  <a:cubicBezTo>
                    <a:pt x="114956" y="182410"/>
                    <a:pt x="99896" y="178022"/>
                    <a:pt x="105326" y="176212"/>
                  </a:cubicBezTo>
                  <a:cubicBezTo>
                    <a:pt x="114487" y="173159"/>
                    <a:pt x="124376" y="179387"/>
                    <a:pt x="133901" y="180975"/>
                  </a:cubicBezTo>
                  <a:cubicBezTo>
                    <a:pt x="138664" y="184150"/>
                    <a:pt x="148189" y="196224"/>
                    <a:pt x="148189" y="190500"/>
                  </a:cubicBezTo>
                  <a:cubicBezTo>
                    <a:pt x="148189" y="178686"/>
                    <a:pt x="127726" y="167333"/>
                    <a:pt x="119614" y="161925"/>
                  </a:cubicBezTo>
                  <a:cubicBezTo>
                    <a:pt x="116439" y="166687"/>
                    <a:pt x="114136" y="172165"/>
                    <a:pt x="110089" y="176212"/>
                  </a:cubicBezTo>
                  <a:cubicBezTo>
                    <a:pt x="106041" y="180259"/>
                    <a:pt x="96924" y="180124"/>
                    <a:pt x="95801" y="185737"/>
                  </a:cubicBezTo>
                  <a:cubicBezTo>
                    <a:pt x="93291" y="198287"/>
                    <a:pt x="98976" y="211137"/>
                    <a:pt x="100564" y="223837"/>
                  </a:cubicBezTo>
                  <a:cubicBezTo>
                    <a:pt x="116439" y="222250"/>
                    <a:pt x="132492" y="216221"/>
                    <a:pt x="148189" y="219075"/>
                  </a:cubicBezTo>
                  <a:cubicBezTo>
                    <a:pt x="153128" y="219973"/>
                    <a:pt x="149401" y="229812"/>
                    <a:pt x="152951" y="233362"/>
                  </a:cubicBezTo>
                  <a:cubicBezTo>
                    <a:pt x="167326" y="247737"/>
                    <a:pt x="183660" y="260185"/>
                    <a:pt x="200576" y="271462"/>
                  </a:cubicBezTo>
                  <a:cubicBezTo>
                    <a:pt x="205339" y="274637"/>
                    <a:pt x="218667" y="285265"/>
                    <a:pt x="214864" y="280987"/>
                  </a:cubicBezTo>
                  <a:cubicBezTo>
                    <a:pt x="185018" y="247411"/>
                    <a:pt x="173183" y="235568"/>
                    <a:pt x="143426" y="214312"/>
                  </a:cubicBezTo>
                  <a:cubicBezTo>
                    <a:pt x="138769" y="210985"/>
                    <a:pt x="133901" y="207962"/>
                    <a:pt x="129139" y="204787"/>
                  </a:cubicBezTo>
                  <a:cubicBezTo>
                    <a:pt x="133901" y="201612"/>
                    <a:pt x="137839" y="194020"/>
                    <a:pt x="143426" y="195262"/>
                  </a:cubicBezTo>
                  <a:cubicBezTo>
                    <a:pt x="154601" y="197745"/>
                    <a:pt x="162185" y="208422"/>
                    <a:pt x="172001" y="214312"/>
                  </a:cubicBezTo>
                  <a:cubicBezTo>
                    <a:pt x="178089" y="217965"/>
                    <a:pt x="198151" y="223837"/>
                    <a:pt x="191051" y="223837"/>
                  </a:cubicBezTo>
                  <a:cubicBezTo>
                    <a:pt x="182502" y="223837"/>
                    <a:pt x="175176" y="217487"/>
                    <a:pt x="167239" y="214312"/>
                  </a:cubicBezTo>
                  <a:cubicBezTo>
                    <a:pt x="162476" y="217487"/>
                    <a:pt x="158310" y="221827"/>
                    <a:pt x="152951" y="223837"/>
                  </a:cubicBezTo>
                  <a:cubicBezTo>
                    <a:pt x="145372" y="226679"/>
                    <a:pt x="135874" y="224110"/>
                    <a:pt x="129139" y="228600"/>
                  </a:cubicBezTo>
                  <a:cubicBezTo>
                    <a:pt x="124962" y="231385"/>
                    <a:pt x="125819" y="238079"/>
                    <a:pt x="124376" y="242887"/>
                  </a:cubicBezTo>
                  <a:cubicBezTo>
                    <a:pt x="121055" y="253957"/>
                    <a:pt x="118026" y="265112"/>
                    <a:pt x="114851" y="276225"/>
                  </a:cubicBezTo>
                  <a:cubicBezTo>
                    <a:pt x="111676" y="271462"/>
                    <a:pt x="107886" y="267057"/>
                    <a:pt x="105326" y="261937"/>
                  </a:cubicBezTo>
                  <a:cubicBezTo>
                    <a:pt x="103081" y="257447"/>
                    <a:pt x="95802" y="246062"/>
                    <a:pt x="100564" y="247650"/>
                  </a:cubicBezTo>
                  <a:cubicBezTo>
                    <a:pt x="110462" y="250950"/>
                    <a:pt x="123045" y="271846"/>
                    <a:pt x="129139" y="280987"/>
                  </a:cubicBezTo>
                  <a:cubicBezTo>
                    <a:pt x="124376" y="282575"/>
                    <a:pt x="116069" y="280880"/>
                    <a:pt x="114851" y="285750"/>
                  </a:cubicBezTo>
                  <a:cubicBezTo>
                    <a:pt x="113463" y="291303"/>
                    <a:pt x="120712" y="295640"/>
                    <a:pt x="124376" y="300037"/>
                  </a:cubicBezTo>
                  <a:cubicBezTo>
                    <a:pt x="128688" y="305211"/>
                    <a:pt x="138664" y="321060"/>
                    <a:pt x="138664" y="314325"/>
                  </a:cubicBezTo>
                  <a:cubicBezTo>
                    <a:pt x="138664" y="306387"/>
                    <a:pt x="128990" y="301734"/>
                    <a:pt x="124376" y="295275"/>
                  </a:cubicBezTo>
                  <a:cubicBezTo>
                    <a:pt x="121049" y="290617"/>
                    <a:pt x="118026" y="285750"/>
                    <a:pt x="114851" y="280987"/>
                  </a:cubicBezTo>
                  <a:cubicBezTo>
                    <a:pt x="116439" y="287337"/>
                    <a:pt x="114986" y="295409"/>
                    <a:pt x="119614" y="300037"/>
                  </a:cubicBezTo>
                  <a:cubicBezTo>
                    <a:pt x="124242" y="304665"/>
                    <a:pt x="132810" y="301873"/>
                    <a:pt x="138664" y="304800"/>
                  </a:cubicBezTo>
                  <a:cubicBezTo>
                    <a:pt x="145763" y="308350"/>
                    <a:pt x="151255" y="314473"/>
                    <a:pt x="157714" y="319087"/>
                  </a:cubicBezTo>
                  <a:cubicBezTo>
                    <a:pt x="162372" y="322414"/>
                    <a:pt x="167239" y="325437"/>
                    <a:pt x="172001" y="328612"/>
                  </a:cubicBezTo>
                  <a:cubicBezTo>
                    <a:pt x="168826" y="323850"/>
                    <a:pt x="165036" y="319444"/>
                    <a:pt x="162476" y="314325"/>
                  </a:cubicBezTo>
                  <a:cubicBezTo>
                    <a:pt x="158653" y="306678"/>
                    <a:pt x="157482" y="297762"/>
                    <a:pt x="152951" y="290512"/>
                  </a:cubicBezTo>
                  <a:cubicBezTo>
                    <a:pt x="149382" y="284801"/>
                    <a:pt x="142799" y="281541"/>
                    <a:pt x="138664" y="276225"/>
                  </a:cubicBezTo>
                  <a:cubicBezTo>
                    <a:pt x="108746" y="237759"/>
                    <a:pt x="113936" y="243864"/>
                    <a:pt x="133901" y="257175"/>
                  </a:cubicBezTo>
                  <a:cubicBezTo>
                    <a:pt x="122642" y="268434"/>
                    <a:pt x="114818" y="277605"/>
                    <a:pt x="100564" y="285750"/>
                  </a:cubicBezTo>
                  <a:cubicBezTo>
                    <a:pt x="96205" y="288241"/>
                    <a:pt x="91039" y="288925"/>
                    <a:pt x="86276" y="290512"/>
                  </a:cubicBezTo>
                  <a:cubicBezTo>
                    <a:pt x="94214" y="292100"/>
                    <a:pt x="101994" y="295275"/>
                    <a:pt x="110089" y="295275"/>
                  </a:cubicBezTo>
                  <a:cubicBezTo>
                    <a:pt x="115109" y="295275"/>
                    <a:pt x="129396" y="290512"/>
                    <a:pt x="124376" y="290512"/>
                  </a:cubicBezTo>
                  <a:cubicBezTo>
                    <a:pt x="102895" y="290512"/>
                    <a:pt x="98700" y="295127"/>
                    <a:pt x="81514" y="300037"/>
                  </a:cubicBezTo>
                  <a:cubicBezTo>
                    <a:pt x="75220" y="301835"/>
                    <a:pt x="55919" y="304800"/>
                    <a:pt x="62464" y="304800"/>
                  </a:cubicBezTo>
                  <a:cubicBezTo>
                    <a:pt x="73004" y="304800"/>
                    <a:pt x="113623" y="292224"/>
                    <a:pt x="119614" y="290512"/>
                  </a:cubicBezTo>
                  <a:cubicBezTo>
                    <a:pt x="116439" y="285750"/>
                    <a:pt x="114486" y="279889"/>
                    <a:pt x="110089" y="276225"/>
                  </a:cubicBezTo>
                  <a:cubicBezTo>
                    <a:pt x="93274" y="262213"/>
                    <a:pt x="79549" y="270531"/>
                    <a:pt x="105326" y="261937"/>
                  </a:cubicBezTo>
                  <a:cubicBezTo>
                    <a:pt x="99875" y="266026"/>
                    <a:pt x="68589" y="290512"/>
                    <a:pt x="62464" y="290512"/>
                  </a:cubicBezTo>
                  <a:cubicBezTo>
                    <a:pt x="55729" y="290512"/>
                    <a:pt x="71271" y="280140"/>
                    <a:pt x="76751" y="276225"/>
                  </a:cubicBezTo>
                  <a:cubicBezTo>
                    <a:pt x="82528" y="272099"/>
                    <a:pt x="89276" y="269497"/>
                    <a:pt x="95801" y="266700"/>
                  </a:cubicBezTo>
                  <a:cubicBezTo>
                    <a:pt x="100415" y="264722"/>
                    <a:pt x="114579" y="259692"/>
                    <a:pt x="110089" y="261937"/>
                  </a:cubicBezTo>
                  <a:cubicBezTo>
                    <a:pt x="98702" y="267630"/>
                    <a:pt x="84353" y="272103"/>
                    <a:pt x="71989" y="276225"/>
                  </a:cubicBezTo>
                  <a:cubicBezTo>
                    <a:pt x="75164" y="271462"/>
                    <a:pt x="77467" y="265985"/>
                    <a:pt x="81514" y="261937"/>
                  </a:cubicBezTo>
                  <a:cubicBezTo>
                    <a:pt x="105086" y="238364"/>
                    <a:pt x="117024" y="246786"/>
                    <a:pt x="91039" y="238125"/>
                  </a:cubicBezTo>
                  <a:cubicBezTo>
                    <a:pt x="95801" y="236537"/>
                    <a:pt x="103081" y="237852"/>
                    <a:pt x="105326" y="233362"/>
                  </a:cubicBezTo>
                  <a:cubicBezTo>
                    <a:pt x="107571" y="228872"/>
                    <a:pt x="100564" y="224095"/>
                    <a:pt x="100564" y="219075"/>
                  </a:cubicBezTo>
                  <a:cubicBezTo>
                    <a:pt x="100564" y="204699"/>
                    <a:pt x="103739" y="190500"/>
                    <a:pt x="105326" y="176212"/>
                  </a:cubicBezTo>
                  <a:cubicBezTo>
                    <a:pt x="95544" y="137081"/>
                    <a:pt x="105786" y="152400"/>
                    <a:pt x="33889" y="152400"/>
                  </a:cubicBezTo>
                  <a:cubicBezTo>
                    <a:pt x="28869" y="152400"/>
                    <a:pt x="48176" y="157162"/>
                    <a:pt x="48176" y="157162"/>
                  </a:cubicBezTo>
                  <a:cubicBezTo>
                    <a:pt x="61165" y="170151"/>
                    <a:pt x="65221" y="175554"/>
                    <a:pt x="81514" y="185737"/>
                  </a:cubicBezTo>
                  <a:cubicBezTo>
                    <a:pt x="94964" y="194143"/>
                    <a:pt x="100963" y="195395"/>
                    <a:pt x="114851" y="200025"/>
                  </a:cubicBezTo>
                  <a:cubicBezTo>
                    <a:pt x="113264" y="188912"/>
                    <a:pt x="107366" y="177577"/>
                    <a:pt x="110089" y="166687"/>
                  </a:cubicBezTo>
                  <a:cubicBezTo>
                    <a:pt x="111307" y="161817"/>
                    <a:pt x="124376" y="156905"/>
                    <a:pt x="124376" y="161925"/>
                  </a:cubicBezTo>
                  <a:cubicBezTo>
                    <a:pt x="124376" y="168660"/>
                    <a:pt x="114004" y="170732"/>
                    <a:pt x="110089" y="176212"/>
                  </a:cubicBezTo>
                  <a:cubicBezTo>
                    <a:pt x="105963" y="181989"/>
                    <a:pt x="103739" y="188912"/>
                    <a:pt x="100564" y="195262"/>
                  </a:cubicBezTo>
                  <a:cubicBezTo>
                    <a:pt x="129543" y="224243"/>
                    <a:pt x="128637" y="215818"/>
                    <a:pt x="105326" y="285750"/>
                  </a:cubicBezTo>
                  <a:lnTo>
                    <a:pt x="95801" y="314325"/>
                  </a:lnTo>
                  <a:cubicBezTo>
                    <a:pt x="95665" y="315140"/>
                    <a:pt x="95417" y="364140"/>
                    <a:pt x="71989" y="352425"/>
                  </a:cubicBezTo>
                  <a:cubicBezTo>
                    <a:pt x="66869" y="349865"/>
                    <a:pt x="78187" y="342795"/>
                    <a:pt x="81514" y="338137"/>
                  </a:cubicBezTo>
                  <a:cubicBezTo>
                    <a:pt x="86127" y="331678"/>
                    <a:pt x="91039" y="325437"/>
                    <a:pt x="95801" y="319087"/>
                  </a:cubicBezTo>
                  <a:cubicBezTo>
                    <a:pt x="94214" y="327025"/>
                    <a:pt x="94970" y="335824"/>
                    <a:pt x="91039" y="342900"/>
                  </a:cubicBezTo>
                  <a:cubicBezTo>
                    <a:pt x="79582" y="363523"/>
                    <a:pt x="71794" y="361999"/>
                    <a:pt x="52939" y="366712"/>
                  </a:cubicBezTo>
                  <a:cubicBezTo>
                    <a:pt x="57701" y="363537"/>
                    <a:pt x="61996" y="359512"/>
                    <a:pt x="67226" y="357187"/>
                  </a:cubicBezTo>
                  <a:cubicBezTo>
                    <a:pt x="118237" y="334515"/>
                    <a:pt x="77752" y="359694"/>
                    <a:pt x="110089" y="338137"/>
                  </a:cubicBezTo>
                  <a:cubicBezTo>
                    <a:pt x="141261" y="348529"/>
                    <a:pt x="110666" y="334096"/>
                    <a:pt x="129139" y="357187"/>
                  </a:cubicBezTo>
                  <a:cubicBezTo>
                    <a:pt x="140318" y="371161"/>
                    <a:pt x="173504" y="371008"/>
                    <a:pt x="110089" y="361950"/>
                  </a:cubicBezTo>
                  <a:cubicBezTo>
                    <a:pt x="116439" y="365125"/>
                    <a:pt x="122613" y="368678"/>
                    <a:pt x="129139" y="371475"/>
                  </a:cubicBezTo>
                  <a:cubicBezTo>
                    <a:pt x="133753" y="373452"/>
                    <a:pt x="138936" y="373992"/>
                    <a:pt x="143426" y="376237"/>
                  </a:cubicBezTo>
                  <a:cubicBezTo>
                    <a:pt x="148546" y="378797"/>
                    <a:pt x="159524" y="391192"/>
                    <a:pt x="157714" y="385762"/>
                  </a:cubicBezTo>
                  <a:cubicBezTo>
                    <a:pt x="155735" y="379824"/>
                    <a:pt x="131752" y="353809"/>
                    <a:pt x="124376" y="347662"/>
                  </a:cubicBezTo>
                  <a:cubicBezTo>
                    <a:pt x="119979" y="343998"/>
                    <a:pt x="104365" y="338137"/>
                    <a:pt x="110089" y="338137"/>
                  </a:cubicBezTo>
                  <a:cubicBezTo>
                    <a:pt x="130969" y="338137"/>
                    <a:pt x="151364" y="344487"/>
                    <a:pt x="172001" y="347662"/>
                  </a:cubicBezTo>
                  <a:cubicBezTo>
                    <a:pt x="176764" y="350837"/>
                    <a:pt x="192013" y="357187"/>
                    <a:pt x="186289" y="357187"/>
                  </a:cubicBezTo>
                  <a:cubicBezTo>
                    <a:pt x="176249" y="357187"/>
                    <a:pt x="166228" y="352983"/>
                    <a:pt x="157714" y="347662"/>
                  </a:cubicBezTo>
                  <a:cubicBezTo>
                    <a:pt x="140474" y="336887"/>
                    <a:pt x="127005" y="320839"/>
                    <a:pt x="110089" y="309562"/>
                  </a:cubicBezTo>
                  <a:cubicBezTo>
                    <a:pt x="105326" y="306387"/>
                    <a:pt x="95801" y="305761"/>
                    <a:pt x="95801" y="300037"/>
                  </a:cubicBezTo>
                  <a:cubicBezTo>
                    <a:pt x="95801" y="289092"/>
                    <a:pt x="113880" y="308591"/>
                    <a:pt x="114851" y="309562"/>
                  </a:cubicBezTo>
                </a:path>
              </a:pathLst>
            </a:custGeom>
            <a:noFill/>
            <a:ln w="28575"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163" name="Group 78"/>
          <p:cNvGrpSpPr>
            <a:grpSpLocks noChangeAspect="1"/>
          </p:cNvGrpSpPr>
          <p:nvPr/>
        </p:nvGrpSpPr>
        <p:grpSpPr bwMode="auto">
          <a:xfrm>
            <a:off x="4006850" y="4119563"/>
            <a:ext cx="195263" cy="419100"/>
            <a:chOff x="3305175" y="4681280"/>
            <a:chExt cx="133723" cy="209808"/>
          </a:xfrm>
        </p:grpSpPr>
        <p:sp>
          <p:nvSpPr>
            <p:cNvPr id="6252" name="Freeform 79"/>
            <p:cNvSpPr>
              <a:spLocks noChangeAspect="1" noChangeArrowheads="1"/>
            </p:cNvSpPr>
            <p:nvPr/>
          </p:nvSpPr>
          <p:spPr bwMode="auto">
            <a:xfrm>
              <a:off x="3369220" y="4705350"/>
              <a:ext cx="16918" cy="185738"/>
            </a:xfrm>
            <a:custGeom>
              <a:avLst/>
              <a:gdLst>
                <a:gd name="T0" fmla="*/ 16918 w 16918"/>
                <a:gd name="T1" fmla="*/ 185738 h 185738"/>
                <a:gd name="T2" fmla="*/ 12155 w 16918"/>
                <a:gd name="T3" fmla="*/ 85725 h 185738"/>
                <a:gd name="T4" fmla="*/ 2630 w 16918"/>
                <a:gd name="T5" fmla="*/ 71438 h 185738"/>
                <a:gd name="T6" fmla="*/ 2630 w 16918"/>
                <a:gd name="T7" fmla="*/ 0 h 185738"/>
                <a:gd name="T8" fmla="*/ 0 60000 65536"/>
                <a:gd name="T9" fmla="*/ 0 60000 65536"/>
                <a:gd name="T10" fmla="*/ 0 60000 65536"/>
                <a:gd name="T11" fmla="*/ 0 60000 65536"/>
                <a:gd name="T12" fmla="*/ 0 w 16918"/>
                <a:gd name="T13" fmla="*/ 0 h 185738"/>
                <a:gd name="T14" fmla="*/ 16918 w 16918"/>
                <a:gd name="T15" fmla="*/ 185738 h 185738"/>
              </a:gdLst>
              <a:ahLst/>
              <a:cxnLst>
                <a:cxn ang="T8">
                  <a:pos x="T0" y="T1"/>
                </a:cxn>
                <a:cxn ang="T9">
                  <a:pos x="T2" y="T3"/>
                </a:cxn>
                <a:cxn ang="T10">
                  <a:pos x="T4" y="T5"/>
                </a:cxn>
                <a:cxn ang="T11">
                  <a:pos x="T6" y="T7"/>
                </a:cxn>
              </a:cxnLst>
              <a:rect l="T12" t="T13" r="T14" b="T15"/>
              <a:pathLst>
                <a:path w="16918" h="185738">
                  <a:moveTo>
                    <a:pt x="16918" y="185738"/>
                  </a:moveTo>
                  <a:cubicBezTo>
                    <a:pt x="15330" y="152400"/>
                    <a:pt x="16295" y="118843"/>
                    <a:pt x="12155" y="85725"/>
                  </a:cubicBezTo>
                  <a:cubicBezTo>
                    <a:pt x="11445" y="80046"/>
                    <a:pt x="3262" y="77127"/>
                    <a:pt x="2630" y="71438"/>
                  </a:cubicBezTo>
                  <a:cubicBezTo>
                    <a:pt x="0" y="47771"/>
                    <a:pt x="2630" y="23813"/>
                    <a:pt x="2630" y="0"/>
                  </a:cubicBezTo>
                </a:path>
              </a:pathLst>
            </a:custGeom>
            <a:solidFill>
              <a:schemeClr val="accent1"/>
            </a:solidFill>
            <a:ln w="19050" algn="ctr">
              <a:solidFill>
                <a:srgbClr val="C48300"/>
              </a:solidFill>
              <a:round/>
              <a:headEnd/>
              <a:tailEnd/>
            </a:ln>
          </p:spPr>
          <p:txBody>
            <a:bodyPr/>
            <a:lstStyle/>
            <a:p>
              <a:endParaRPr lang="en-US"/>
            </a:p>
          </p:txBody>
        </p:sp>
        <p:sp>
          <p:nvSpPr>
            <p:cNvPr id="6253" name="Freeform 80"/>
            <p:cNvSpPr>
              <a:spLocks noChangeAspect="1" noChangeArrowheads="1"/>
            </p:cNvSpPr>
            <p:nvPr/>
          </p:nvSpPr>
          <p:spPr bwMode="auto">
            <a:xfrm>
              <a:off x="3305175" y="4681280"/>
              <a:ext cx="133723" cy="159284"/>
            </a:xfrm>
            <a:custGeom>
              <a:avLst/>
              <a:gdLst>
                <a:gd name="T0" fmla="*/ 71438 w 133723"/>
                <a:gd name="T1" fmla="*/ 24070 h 159284"/>
                <a:gd name="T2" fmla="*/ 66675 w 133723"/>
                <a:gd name="T3" fmla="*/ 9783 h 159284"/>
                <a:gd name="T4" fmla="*/ 80963 w 133723"/>
                <a:gd name="T5" fmla="*/ 5020 h 159284"/>
                <a:gd name="T6" fmla="*/ 66675 w 133723"/>
                <a:gd name="T7" fmla="*/ 24070 h 159284"/>
                <a:gd name="T8" fmla="*/ 52388 w 133723"/>
                <a:gd name="T9" fmla="*/ 33595 h 159284"/>
                <a:gd name="T10" fmla="*/ 66675 w 133723"/>
                <a:gd name="T11" fmla="*/ 33595 h 159284"/>
                <a:gd name="T12" fmla="*/ 85725 w 133723"/>
                <a:gd name="T13" fmla="*/ 28833 h 159284"/>
                <a:gd name="T14" fmla="*/ 61913 w 133723"/>
                <a:gd name="T15" fmla="*/ 52645 h 159284"/>
                <a:gd name="T16" fmla="*/ 61913 w 133723"/>
                <a:gd name="T17" fmla="*/ 57408 h 159284"/>
                <a:gd name="T18" fmla="*/ 47625 w 133723"/>
                <a:gd name="T19" fmla="*/ 66933 h 159284"/>
                <a:gd name="T20" fmla="*/ 33338 w 133723"/>
                <a:gd name="T21" fmla="*/ 71695 h 159284"/>
                <a:gd name="T22" fmla="*/ 19050 w 133723"/>
                <a:gd name="T23" fmla="*/ 85983 h 159284"/>
                <a:gd name="T24" fmla="*/ 28575 w 133723"/>
                <a:gd name="T25" fmla="*/ 71695 h 159284"/>
                <a:gd name="T26" fmla="*/ 0 w 133723"/>
                <a:gd name="T27" fmla="*/ 76458 h 159284"/>
                <a:gd name="T28" fmla="*/ 14288 w 133723"/>
                <a:gd name="T29" fmla="*/ 66933 h 159284"/>
                <a:gd name="T30" fmla="*/ 42863 w 133723"/>
                <a:gd name="T31" fmla="*/ 57408 h 159284"/>
                <a:gd name="T32" fmla="*/ 85725 w 133723"/>
                <a:gd name="T33" fmla="*/ 66933 h 159284"/>
                <a:gd name="T34" fmla="*/ 104775 w 133723"/>
                <a:gd name="T35" fmla="*/ 81220 h 159284"/>
                <a:gd name="T36" fmla="*/ 123825 w 133723"/>
                <a:gd name="T37" fmla="*/ 90745 h 159284"/>
                <a:gd name="T38" fmla="*/ 100013 w 133723"/>
                <a:gd name="T39" fmla="*/ 76458 h 159284"/>
                <a:gd name="T40" fmla="*/ 80963 w 133723"/>
                <a:gd name="T41" fmla="*/ 62170 h 159284"/>
                <a:gd name="T42" fmla="*/ 61913 w 133723"/>
                <a:gd name="T43" fmla="*/ 66933 h 159284"/>
                <a:gd name="T44" fmla="*/ 61913 w 133723"/>
                <a:gd name="T45" fmla="*/ 100270 h 159284"/>
                <a:gd name="T46" fmla="*/ 85725 w 133723"/>
                <a:gd name="T47" fmla="*/ 90745 h 159284"/>
                <a:gd name="T48" fmla="*/ 71438 w 133723"/>
                <a:gd name="T49" fmla="*/ 90745 h 159284"/>
                <a:gd name="T50" fmla="*/ 38100 w 133723"/>
                <a:gd name="T51" fmla="*/ 109795 h 159284"/>
                <a:gd name="T52" fmla="*/ 23813 w 133723"/>
                <a:gd name="T53" fmla="*/ 119320 h 159284"/>
                <a:gd name="T54" fmla="*/ 38100 w 133723"/>
                <a:gd name="T55" fmla="*/ 105033 h 159284"/>
                <a:gd name="T56" fmla="*/ 80963 w 133723"/>
                <a:gd name="T57" fmla="*/ 85983 h 159284"/>
                <a:gd name="T58" fmla="*/ 90488 w 133723"/>
                <a:gd name="T59" fmla="*/ 71695 h 159284"/>
                <a:gd name="T60" fmla="*/ 85725 w 133723"/>
                <a:gd name="T61" fmla="*/ 33595 h 159284"/>
                <a:gd name="T62" fmla="*/ 104775 w 133723"/>
                <a:gd name="T63" fmla="*/ 47883 h 159284"/>
                <a:gd name="T64" fmla="*/ 85725 w 133723"/>
                <a:gd name="T65" fmla="*/ 43120 h 159284"/>
                <a:gd name="T66" fmla="*/ 76200 w 133723"/>
                <a:gd name="T67" fmla="*/ 28833 h 159284"/>
                <a:gd name="T68" fmla="*/ 61913 w 133723"/>
                <a:gd name="T69" fmla="*/ 19308 h 159284"/>
                <a:gd name="T70" fmla="*/ 71438 w 133723"/>
                <a:gd name="T71" fmla="*/ 5020 h 159284"/>
                <a:gd name="T72" fmla="*/ 57150 w 133723"/>
                <a:gd name="T73" fmla="*/ 9783 h 159284"/>
                <a:gd name="T74" fmla="*/ 61913 w 133723"/>
                <a:gd name="T75" fmla="*/ 52645 h 159284"/>
                <a:gd name="T76" fmla="*/ 71438 w 133723"/>
                <a:gd name="T77" fmla="*/ 66933 h 159284"/>
                <a:gd name="T78" fmla="*/ 76200 w 133723"/>
                <a:gd name="T79" fmla="*/ 105033 h 159284"/>
                <a:gd name="T80" fmla="*/ 57150 w 133723"/>
                <a:gd name="T81" fmla="*/ 109795 h 159284"/>
                <a:gd name="T82" fmla="*/ 71438 w 133723"/>
                <a:gd name="T83" fmla="*/ 114558 h 159284"/>
                <a:gd name="T84" fmla="*/ 42863 w 133723"/>
                <a:gd name="T85" fmla="*/ 152658 h 159284"/>
                <a:gd name="T86" fmla="*/ 57150 w 133723"/>
                <a:gd name="T87" fmla="*/ 157420 h 159284"/>
                <a:gd name="T88" fmla="*/ 66675 w 133723"/>
                <a:gd name="T89" fmla="*/ 143133 h 159284"/>
                <a:gd name="T90" fmla="*/ 71438 w 133723"/>
                <a:gd name="T91" fmla="*/ 128845 h 159284"/>
                <a:gd name="T92" fmla="*/ 80963 w 133723"/>
                <a:gd name="T93" fmla="*/ 114558 h 159284"/>
                <a:gd name="T94" fmla="*/ 80963 w 133723"/>
                <a:gd name="T95" fmla="*/ 95508 h 1592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723"/>
                <a:gd name="T145" fmla="*/ 0 h 159284"/>
                <a:gd name="T146" fmla="*/ 133723 w 133723"/>
                <a:gd name="T147" fmla="*/ 159284 h 1592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723" h="159284">
                  <a:moveTo>
                    <a:pt x="71438" y="24070"/>
                  </a:moveTo>
                  <a:cubicBezTo>
                    <a:pt x="69850" y="19308"/>
                    <a:pt x="64430" y="14273"/>
                    <a:pt x="66675" y="9783"/>
                  </a:cubicBezTo>
                  <a:cubicBezTo>
                    <a:pt x="68920" y="5293"/>
                    <a:pt x="80963" y="0"/>
                    <a:pt x="80963" y="5020"/>
                  </a:cubicBezTo>
                  <a:cubicBezTo>
                    <a:pt x="80963" y="12958"/>
                    <a:pt x="72288" y="18457"/>
                    <a:pt x="66675" y="24070"/>
                  </a:cubicBezTo>
                  <a:cubicBezTo>
                    <a:pt x="62628" y="28117"/>
                    <a:pt x="52388" y="33595"/>
                    <a:pt x="52388" y="33595"/>
                  </a:cubicBezTo>
                  <a:cubicBezTo>
                    <a:pt x="27983" y="49864"/>
                    <a:pt x="35762" y="42869"/>
                    <a:pt x="66675" y="33595"/>
                  </a:cubicBezTo>
                  <a:cubicBezTo>
                    <a:pt x="72944" y="31714"/>
                    <a:pt x="79375" y="30420"/>
                    <a:pt x="85725" y="28833"/>
                  </a:cubicBezTo>
                  <a:cubicBezTo>
                    <a:pt x="77788" y="36770"/>
                    <a:pt x="70361" y="45253"/>
                    <a:pt x="61913" y="52645"/>
                  </a:cubicBezTo>
                  <a:cubicBezTo>
                    <a:pt x="50550" y="62588"/>
                    <a:pt x="35966" y="66056"/>
                    <a:pt x="61913" y="57408"/>
                  </a:cubicBezTo>
                  <a:cubicBezTo>
                    <a:pt x="57150" y="60583"/>
                    <a:pt x="52745" y="64373"/>
                    <a:pt x="47625" y="66933"/>
                  </a:cubicBezTo>
                  <a:cubicBezTo>
                    <a:pt x="43135" y="69178"/>
                    <a:pt x="37515" y="68910"/>
                    <a:pt x="33338" y="71695"/>
                  </a:cubicBezTo>
                  <a:cubicBezTo>
                    <a:pt x="27734" y="75431"/>
                    <a:pt x="25785" y="85983"/>
                    <a:pt x="19050" y="85983"/>
                  </a:cubicBezTo>
                  <a:cubicBezTo>
                    <a:pt x="13326" y="85983"/>
                    <a:pt x="33695" y="74255"/>
                    <a:pt x="28575" y="71695"/>
                  </a:cubicBezTo>
                  <a:cubicBezTo>
                    <a:pt x="19938" y="67377"/>
                    <a:pt x="9525" y="74870"/>
                    <a:pt x="0" y="76458"/>
                  </a:cubicBezTo>
                  <a:cubicBezTo>
                    <a:pt x="4763" y="73283"/>
                    <a:pt x="9057" y="69258"/>
                    <a:pt x="14288" y="66933"/>
                  </a:cubicBezTo>
                  <a:cubicBezTo>
                    <a:pt x="23463" y="62855"/>
                    <a:pt x="42863" y="57408"/>
                    <a:pt x="42863" y="57408"/>
                  </a:cubicBezTo>
                  <a:cubicBezTo>
                    <a:pt x="49864" y="58575"/>
                    <a:pt x="76067" y="61414"/>
                    <a:pt x="85725" y="66933"/>
                  </a:cubicBezTo>
                  <a:cubicBezTo>
                    <a:pt x="92617" y="70871"/>
                    <a:pt x="98044" y="77013"/>
                    <a:pt x="104775" y="81220"/>
                  </a:cubicBezTo>
                  <a:cubicBezTo>
                    <a:pt x="110795" y="84983"/>
                    <a:pt x="128845" y="95765"/>
                    <a:pt x="123825" y="90745"/>
                  </a:cubicBezTo>
                  <a:cubicBezTo>
                    <a:pt x="117280" y="84200"/>
                    <a:pt x="107715" y="81593"/>
                    <a:pt x="100013" y="76458"/>
                  </a:cubicBezTo>
                  <a:cubicBezTo>
                    <a:pt x="93409" y="72055"/>
                    <a:pt x="87313" y="66933"/>
                    <a:pt x="80963" y="62170"/>
                  </a:cubicBezTo>
                  <a:cubicBezTo>
                    <a:pt x="74613" y="63758"/>
                    <a:pt x="67024" y="62844"/>
                    <a:pt x="61913" y="66933"/>
                  </a:cubicBezTo>
                  <a:cubicBezTo>
                    <a:pt x="51948" y="74905"/>
                    <a:pt x="60016" y="92681"/>
                    <a:pt x="61913" y="100270"/>
                  </a:cubicBezTo>
                  <a:cubicBezTo>
                    <a:pt x="69850" y="97095"/>
                    <a:pt x="77615" y="93448"/>
                    <a:pt x="85725" y="90745"/>
                  </a:cubicBezTo>
                  <a:cubicBezTo>
                    <a:pt x="102564" y="85132"/>
                    <a:pt x="133723" y="81848"/>
                    <a:pt x="71438" y="90745"/>
                  </a:cubicBezTo>
                  <a:cubicBezTo>
                    <a:pt x="25373" y="125295"/>
                    <a:pt x="74464" y="91614"/>
                    <a:pt x="38100" y="109795"/>
                  </a:cubicBezTo>
                  <a:cubicBezTo>
                    <a:pt x="32981" y="112355"/>
                    <a:pt x="23813" y="125044"/>
                    <a:pt x="23813" y="119320"/>
                  </a:cubicBezTo>
                  <a:cubicBezTo>
                    <a:pt x="23813" y="112585"/>
                    <a:pt x="32496" y="108769"/>
                    <a:pt x="38100" y="105033"/>
                  </a:cubicBezTo>
                  <a:cubicBezTo>
                    <a:pt x="54636" y="94009"/>
                    <a:pt x="64364" y="91515"/>
                    <a:pt x="80963" y="85983"/>
                  </a:cubicBezTo>
                  <a:cubicBezTo>
                    <a:pt x="84138" y="81220"/>
                    <a:pt x="89970" y="77395"/>
                    <a:pt x="90488" y="71695"/>
                  </a:cubicBezTo>
                  <a:cubicBezTo>
                    <a:pt x="91647" y="58949"/>
                    <a:pt x="79140" y="44570"/>
                    <a:pt x="85725" y="33595"/>
                  </a:cubicBezTo>
                  <a:cubicBezTo>
                    <a:pt x="89809" y="26789"/>
                    <a:pt x="104775" y="39945"/>
                    <a:pt x="104775" y="47883"/>
                  </a:cubicBezTo>
                  <a:cubicBezTo>
                    <a:pt x="104775" y="54428"/>
                    <a:pt x="92075" y="44708"/>
                    <a:pt x="85725" y="43120"/>
                  </a:cubicBezTo>
                  <a:cubicBezTo>
                    <a:pt x="82550" y="38358"/>
                    <a:pt x="80247" y="32880"/>
                    <a:pt x="76200" y="28833"/>
                  </a:cubicBezTo>
                  <a:cubicBezTo>
                    <a:pt x="72153" y="24786"/>
                    <a:pt x="63035" y="24921"/>
                    <a:pt x="61913" y="19308"/>
                  </a:cubicBezTo>
                  <a:cubicBezTo>
                    <a:pt x="60791" y="13695"/>
                    <a:pt x="73998" y="10140"/>
                    <a:pt x="71438" y="5020"/>
                  </a:cubicBezTo>
                  <a:cubicBezTo>
                    <a:pt x="69193" y="530"/>
                    <a:pt x="61913" y="8195"/>
                    <a:pt x="57150" y="9783"/>
                  </a:cubicBezTo>
                  <a:cubicBezTo>
                    <a:pt x="58738" y="24070"/>
                    <a:pt x="58426" y="38699"/>
                    <a:pt x="61913" y="52645"/>
                  </a:cubicBezTo>
                  <a:cubicBezTo>
                    <a:pt x="63301" y="58198"/>
                    <a:pt x="69932" y="61411"/>
                    <a:pt x="71438" y="66933"/>
                  </a:cubicBezTo>
                  <a:cubicBezTo>
                    <a:pt x="74805" y="79281"/>
                    <a:pt x="74613" y="92333"/>
                    <a:pt x="76200" y="105033"/>
                  </a:cubicBezTo>
                  <a:cubicBezTo>
                    <a:pt x="69850" y="106620"/>
                    <a:pt x="60077" y="103941"/>
                    <a:pt x="57150" y="109795"/>
                  </a:cubicBezTo>
                  <a:cubicBezTo>
                    <a:pt x="54905" y="114285"/>
                    <a:pt x="70728" y="109588"/>
                    <a:pt x="71438" y="114558"/>
                  </a:cubicBezTo>
                  <a:cubicBezTo>
                    <a:pt x="75362" y="142021"/>
                    <a:pt x="59796" y="144191"/>
                    <a:pt x="42863" y="152658"/>
                  </a:cubicBezTo>
                  <a:cubicBezTo>
                    <a:pt x="47625" y="154245"/>
                    <a:pt x="52489" y="159284"/>
                    <a:pt x="57150" y="157420"/>
                  </a:cubicBezTo>
                  <a:cubicBezTo>
                    <a:pt x="62464" y="155294"/>
                    <a:pt x="64115" y="148252"/>
                    <a:pt x="66675" y="143133"/>
                  </a:cubicBezTo>
                  <a:cubicBezTo>
                    <a:pt x="68920" y="138643"/>
                    <a:pt x="69193" y="133335"/>
                    <a:pt x="71438" y="128845"/>
                  </a:cubicBezTo>
                  <a:cubicBezTo>
                    <a:pt x="73998" y="123726"/>
                    <a:pt x="79391" y="120061"/>
                    <a:pt x="80963" y="114558"/>
                  </a:cubicBezTo>
                  <a:cubicBezTo>
                    <a:pt x="82708" y="108452"/>
                    <a:pt x="80963" y="101858"/>
                    <a:pt x="80963" y="95508"/>
                  </a:cubicBezTo>
                </a:path>
              </a:pathLst>
            </a:custGeom>
            <a:noFill/>
            <a:ln w="19050"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164" name="Group 78"/>
          <p:cNvGrpSpPr>
            <a:grpSpLocks noChangeAspect="1"/>
          </p:cNvGrpSpPr>
          <p:nvPr/>
        </p:nvGrpSpPr>
        <p:grpSpPr bwMode="auto">
          <a:xfrm rot="-235354">
            <a:off x="3025775" y="3409950"/>
            <a:ext cx="449263" cy="962025"/>
            <a:chOff x="3305175" y="4681280"/>
            <a:chExt cx="133723" cy="209808"/>
          </a:xfrm>
        </p:grpSpPr>
        <p:sp>
          <p:nvSpPr>
            <p:cNvPr id="6250" name="Freeform 79"/>
            <p:cNvSpPr>
              <a:spLocks noChangeAspect="1" noChangeArrowheads="1"/>
            </p:cNvSpPr>
            <p:nvPr/>
          </p:nvSpPr>
          <p:spPr bwMode="auto">
            <a:xfrm>
              <a:off x="3369220" y="4705350"/>
              <a:ext cx="16918" cy="185738"/>
            </a:xfrm>
            <a:custGeom>
              <a:avLst/>
              <a:gdLst>
                <a:gd name="T0" fmla="*/ 16918 w 16918"/>
                <a:gd name="T1" fmla="*/ 185738 h 185738"/>
                <a:gd name="T2" fmla="*/ 12155 w 16918"/>
                <a:gd name="T3" fmla="*/ 85725 h 185738"/>
                <a:gd name="T4" fmla="*/ 2630 w 16918"/>
                <a:gd name="T5" fmla="*/ 71438 h 185738"/>
                <a:gd name="T6" fmla="*/ 2630 w 16918"/>
                <a:gd name="T7" fmla="*/ 0 h 185738"/>
                <a:gd name="T8" fmla="*/ 0 60000 65536"/>
                <a:gd name="T9" fmla="*/ 0 60000 65536"/>
                <a:gd name="T10" fmla="*/ 0 60000 65536"/>
                <a:gd name="T11" fmla="*/ 0 60000 65536"/>
                <a:gd name="T12" fmla="*/ 0 w 16918"/>
                <a:gd name="T13" fmla="*/ 0 h 185738"/>
                <a:gd name="T14" fmla="*/ 16918 w 16918"/>
                <a:gd name="T15" fmla="*/ 185738 h 185738"/>
              </a:gdLst>
              <a:ahLst/>
              <a:cxnLst>
                <a:cxn ang="T8">
                  <a:pos x="T0" y="T1"/>
                </a:cxn>
                <a:cxn ang="T9">
                  <a:pos x="T2" y="T3"/>
                </a:cxn>
                <a:cxn ang="T10">
                  <a:pos x="T4" y="T5"/>
                </a:cxn>
                <a:cxn ang="T11">
                  <a:pos x="T6" y="T7"/>
                </a:cxn>
              </a:cxnLst>
              <a:rect l="T12" t="T13" r="T14" b="T15"/>
              <a:pathLst>
                <a:path w="16918" h="185738">
                  <a:moveTo>
                    <a:pt x="16918" y="185738"/>
                  </a:moveTo>
                  <a:cubicBezTo>
                    <a:pt x="15330" y="152400"/>
                    <a:pt x="16295" y="118843"/>
                    <a:pt x="12155" y="85725"/>
                  </a:cubicBezTo>
                  <a:cubicBezTo>
                    <a:pt x="11445" y="80046"/>
                    <a:pt x="3262" y="77127"/>
                    <a:pt x="2630" y="71438"/>
                  </a:cubicBezTo>
                  <a:cubicBezTo>
                    <a:pt x="0" y="47771"/>
                    <a:pt x="2630" y="23813"/>
                    <a:pt x="2630" y="0"/>
                  </a:cubicBezTo>
                </a:path>
              </a:pathLst>
            </a:custGeom>
            <a:solidFill>
              <a:schemeClr val="accent1"/>
            </a:solidFill>
            <a:ln w="28575" algn="ctr">
              <a:solidFill>
                <a:srgbClr val="C48300"/>
              </a:solidFill>
              <a:round/>
              <a:headEnd/>
              <a:tailEnd/>
            </a:ln>
          </p:spPr>
          <p:txBody>
            <a:bodyPr/>
            <a:lstStyle/>
            <a:p>
              <a:endParaRPr lang="en-US"/>
            </a:p>
          </p:txBody>
        </p:sp>
        <p:sp>
          <p:nvSpPr>
            <p:cNvPr id="6251" name="Freeform 80"/>
            <p:cNvSpPr>
              <a:spLocks noChangeAspect="1" noChangeArrowheads="1"/>
            </p:cNvSpPr>
            <p:nvPr/>
          </p:nvSpPr>
          <p:spPr bwMode="auto">
            <a:xfrm>
              <a:off x="3305175" y="4681280"/>
              <a:ext cx="133723" cy="159284"/>
            </a:xfrm>
            <a:custGeom>
              <a:avLst/>
              <a:gdLst>
                <a:gd name="T0" fmla="*/ 71438 w 133723"/>
                <a:gd name="T1" fmla="*/ 24070 h 159284"/>
                <a:gd name="T2" fmla="*/ 66675 w 133723"/>
                <a:gd name="T3" fmla="*/ 9783 h 159284"/>
                <a:gd name="T4" fmla="*/ 80963 w 133723"/>
                <a:gd name="T5" fmla="*/ 5020 h 159284"/>
                <a:gd name="T6" fmla="*/ 66675 w 133723"/>
                <a:gd name="T7" fmla="*/ 24070 h 159284"/>
                <a:gd name="T8" fmla="*/ 52388 w 133723"/>
                <a:gd name="T9" fmla="*/ 33595 h 159284"/>
                <a:gd name="T10" fmla="*/ 66675 w 133723"/>
                <a:gd name="T11" fmla="*/ 33595 h 159284"/>
                <a:gd name="T12" fmla="*/ 85725 w 133723"/>
                <a:gd name="T13" fmla="*/ 28833 h 159284"/>
                <a:gd name="T14" fmla="*/ 61913 w 133723"/>
                <a:gd name="T15" fmla="*/ 52645 h 159284"/>
                <a:gd name="T16" fmla="*/ 61913 w 133723"/>
                <a:gd name="T17" fmla="*/ 57408 h 159284"/>
                <a:gd name="T18" fmla="*/ 47625 w 133723"/>
                <a:gd name="T19" fmla="*/ 66933 h 159284"/>
                <a:gd name="T20" fmla="*/ 33338 w 133723"/>
                <a:gd name="T21" fmla="*/ 71695 h 159284"/>
                <a:gd name="T22" fmla="*/ 19050 w 133723"/>
                <a:gd name="T23" fmla="*/ 85983 h 159284"/>
                <a:gd name="T24" fmla="*/ 28575 w 133723"/>
                <a:gd name="T25" fmla="*/ 71695 h 159284"/>
                <a:gd name="T26" fmla="*/ 0 w 133723"/>
                <a:gd name="T27" fmla="*/ 76458 h 159284"/>
                <a:gd name="T28" fmla="*/ 14288 w 133723"/>
                <a:gd name="T29" fmla="*/ 66933 h 159284"/>
                <a:gd name="T30" fmla="*/ 42863 w 133723"/>
                <a:gd name="T31" fmla="*/ 57408 h 159284"/>
                <a:gd name="T32" fmla="*/ 85725 w 133723"/>
                <a:gd name="T33" fmla="*/ 66933 h 159284"/>
                <a:gd name="T34" fmla="*/ 104775 w 133723"/>
                <a:gd name="T35" fmla="*/ 81220 h 159284"/>
                <a:gd name="T36" fmla="*/ 123825 w 133723"/>
                <a:gd name="T37" fmla="*/ 90745 h 159284"/>
                <a:gd name="T38" fmla="*/ 100013 w 133723"/>
                <a:gd name="T39" fmla="*/ 76458 h 159284"/>
                <a:gd name="T40" fmla="*/ 80963 w 133723"/>
                <a:gd name="T41" fmla="*/ 62170 h 159284"/>
                <a:gd name="T42" fmla="*/ 61913 w 133723"/>
                <a:gd name="T43" fmla="*/ 66933 h 159284"/>
                <a:gd name="T44" fmla="*/ 61913 w 133723"/>
                <a:gd name="T45" fmla="*/ 100270 h 159284"/>
                <a:gd name="T46" fmla="*/ 85725 w 133723"/>
                <a:gd name="T47" fmla="*/ 90745 h 159284"/>
                <a:gd name="T48" fmla="*/ 71438 w 133723"/>
                <a:gd name="T49" fmla="*/ 90745 h 159284"/>
                <a:gd name="T50" fmla="*/ 38100 w 133723"/>
                <a:gd name="T51" fmla="*/ 109795 h 159284"/>
                <a:gd name="T52" fmla="*/ 23813 w 133723"/>
                <a:gd name="T53" fmla="*/ 119320 h 159284"/>
                <a:gd name="T54" fmla="*/ 38100 w 133723"/>
                <a:gd name="T55" fmla="*/ 105033 h 159284"/>
                <a:gd name="T56" fmla="*/ 80963 w 133723"/>
                <a:gd name="T57" fmla="*/ 85983 h 159284"/>
                <a:gd name="T58" fmla="*/ 90488 w 133723"/>
                <a:gd name="T59" fmla="*/ 71695 h 159284"/>
                <a:gd name="T60" fmla="*/ 85725 w 133723"/>
                <a:gd name="T61" fmla="*/ 33595 h 159284"/>
                <a:gd name="T62" fmla="*/ 104775 w 133723"/>
                <a:gd name="T63" fmla="*/ 47883 h 159284"/>
                <a:gd name="T64" fmla="*/ 85725 w 133723"/>
                <a:gd name="T65" fmla="*/ 43120 h 159284"/>
                <a:gd name="T66" fmla="*/ 76200 w 133723"/>
                <a:gd name="T67" fmla="*/ 28833 h 159284"/>
                <a:gd name="T68" fmla="*/ 61913 w 133723"/>
                <a:gd name="T69" fmla="*/ 19308 h 159284"/>
                <a:gd name="T70" fmla="*/ 71438 w 133723"/>
                <a:gd name="T71" fmla="*/ 5020 h 159284"/>
                <a:gd name="T72" fmla="*/ 57150 w 133723"/>
                <a:gd name="T73" fmla="*/ 9783 h 159284"/>
                <a:gd name="T74" fmla="*/ 61913 w 133723"/>
                <a:gd name="T75" fmla="*/ 52645 h 159284"/>
                <a:gd name="T76" fmla="*/ 71438 w 133723"/>
                <a:gd name="T77" fmla="*/ 66933 h 159284"/>
                <a:gd name="T78" fmla="*/ 76200 w 133723"/>
                <a:gd name="T79" fmla="*/ 105033 h 159284"/>
                <a:gd name="T80" fmla="*/ 57150 w 133723"/>
                <a:gd name="T81" fmla="*/ 109795 h 159284"/>
                <a:gd name="T82" fmla="*/ 71438 w 133723"/>
                <a:gd name="T83" fmla="*/ 114558 h 159284"/>
                <a:gd name="T84" fmla="*/ 42863 w 133723"/>
                <a:gd name="T85" fmla="*/ 152658 h 159284"/>
                <a:gd name="T86" fmla="*/ 57150 w 133723"/>
                <a:gd name="T87" fmla="*/ 157420 h 159284"/>
                <a:gd name="T88" fmla="*/ 66675 w 133723"/>
                <a:gd name="T89" fmla="*/ 143133 h 159284"/>
                <a:gd name="T90" fmla="*/ 71438 w 133723"/>
                <a:gd name="T91" fmla="*/ 128845 h 159284"/>
                <a:gd name="T92" fmla="*/ 80963 w 133723"/>
                <a:gd name="T93" fmla="*/ 114558 h 159284"/>
                <a:gd name="T94" fmla="*/ 80963 w 133723"/>
                <a:gd name="T95" fmla="*/ 95508 h 1592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723"/>
                <a:gd name="T145" fmla="*/ 0 h 159284"/>
                <a:gd name="T146" fmla="*/ 133723 w 133723"/>
                <a:gd name="T147" fmla="*/ 159284 h 1592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723" h="159284">
                  <a:moveTo>
                    <a:pt x="71438" y="24070"/>
                  </a:moveTo>
                  <a:cubicBezTo>
                    <a:pt x="69850" y="19308"/>
                    <a:pt x="64430" y="14273"/>
                    <a:pt x="66675" y="9783"/>
                  </a:cubicBezTo>
                  <a:cubicBezTo>
                    <a:pt x="68920" y="5293"/>
                    <a:pt x="80963" y="0"/>
                    <a:pt x="80963" y="5020"/>
                  </a:cubicBezTo>
                  <a:cubicBezTo>
                    <a:pt x="80963" y="12958"/>
                    <a:pt x="72288" y="18457"/>
                    <a:pt x="66675" y="24070"/>
                  </a:cubicBezTo>
                  <a:cubicBezTo>
                    <a:pt x="62628" y="28117"/>
                    <a:pt x="52388" y="33595"/>
                    <a:pt x="52388" y="33595"/>
                  </a:cubicBezTo>
                  <a:cubicBezTo>
                    <a:pt x="27983" y="49864"/>
                    <a:pt x="35762" y="42869"/>
                    <a:pt x="66675" y="33595"/>
                  </a:cubicBezTo>
                  <a:cubicBezTo>
                    <a:pt x="72944" y="31714"/>
                    <a:pt x="79375" y="30420"/>
                    <a:pt x="85725" y="28833"/>
                  </a:cubicBezTo>
                  <a:cubicBezTo>
                    <a:pt x="77788" y="36770"/>
                    <a:pt x="70361" y="45253"/>
                    <a:pt x="61913" y="52645"/>
                  </a:cubicBezTo>
                  <a:cubicBezTo>
                    <a:pt x="50550" y="62588"/>
                    <a:pt x="35966" y="66056"/>
                    <a:pt x="61913" y="57408"/>
                  </a:cubicBezTo>
                  <a:cubicBezTo>
                    <a:pt x="57150" y="60583"/>
                    <a:pt x="52745" y="64373"/>
                    <a:pt x="47625" y="66933"/>
                  </a:cubicBezTo>
                  <a:cubicBezTo>
                    <a:pt x="43135" y="69178"/>
                    <a:pt x="37515" y="68910"/>
                    <a:pt x="33338" y="71695"/>
                  </a:cubicBezTo>
                  <a:cubicBezTo>
                    <a:pt x="27734" y="75431"/>
                    <a:pt x="25785" y="85983"/>
                    <a:pt x="19050" y="85983"/>
                  </a:cubicBezTo>
                  <a:cubicBezTo>
                    <a:pt x="13326" y="85983"/>
                    <a:pt x="33695" y="74255"/>
                    <a:pt x="28575" y="71695"/>
                  </a:cubicBezTo>
                  <a:cubicBezTo>
                    <a:pt x="19938" y="67377"/>
                    <a:pt x="9525" y="74870"/>
                    <a:pt x="0" y="76458"/>
                  </a:cubicBezTo>
                  <a:cubicBezTo>
                    <a:pt x="4763" y="73283"/>
                    <a:pt x="9057" y="69258"/>
                    <a:pt x="14288" y="66933"/>
                  </a:cubicBezTo>
                  <a:cubicBezTo>
                    <a:pt x="23463" y="62855"/>
                    <a:pt x="42863" y="57408"/>
                    <a:pt x="42863" y="57408"/>
                  </a:cubicBezTo>
                  <a:cubicBezTo>
                    <a:pt x="49864" y="58575"/>
                    <a:pt x="76067" y="61414"/>
                    <a:pt x="85725" y="66933"/>
                  </a:cubicBezTo>
                  <a:cubicBezTo>
                    <a:pt x="92617" y="70871"/>
                    <a:pt x="98044" y="77013"/>
                    <a:pt x="104775" y="81220"/>
                  </a:cubicBezTo>
                  <a:cubicBezTo>
                    <a:pt x="110795" y="84983"/>
                    <a:pt x="128845" y="95765"/>
                    <a:pt x="123825" y="90745"/>
                  </a:cubicBezTo>
                  <a:cubicBezTo>
                    <a:pt x="117280" y="84200"/>
                    <a:pt x="107715" y="81593"/>
                    <a:pt x="100013" y="76458"/>
                  </a:cubicBezTo>
                  <a:cubicBezTo>
                    <a:pt x="93409" y="72055"/>
                    <a:pt x="87313" y="66933"/>
                    <a:pt x="80963" y="62170"/>
                  </a:cubicBezTo>
                  <a:cubicBezTo>
                    <a:pt x="74613" y="63758"/>
                    <a:pt x="67024" y="62844"/>
                    <a:pt x="61913" y="66933"/>
                  </a:cubicBezTo>
                  <a:cubicBezTo>
                    <a:pt x="51948" y="74905"/>
                    <a:pt x="60016" y="92681"/>
                    <a:pt x="61913" y="100270"/>
                  </a:cubicBezTo>
                  <a:cubicBezTo>
                    <a:pt x="69850" y="97095"/>
                    <a:pt x="77615" y="93448"/>
                    <a:pt x="85725" y="90745"/>
                  </a:cubicBezTo>
                  <a:cubicBezTo>
                    <a:pt x="102564" y="85132"/>
                    <a:pt x="133723" y="81848"/>
                    <a:pt x="71438" y="90745"/>
                  </a:cubicBezTo>
                  <a:cubicBezTo>
                    <a:pt x="25373" y="125295"/>
                    <a:pt x="74464" y="91614"/>
                    <a:pt x="38100" y="109795"/>
                  </a:cubicBezTo>
                  <a:cubicBezTo>
                    <a:pt x="32981" y="112355"/>
                    <a:pt x="23813" y="125044"/>
                    <a:pt x="23813" y="119320"/>
                  </a:cubicBezTo>
                  <a:cubicBezTo>
                    <a:pt x="23813" y="112585"/>
                    <a:pt x="32496" y="108769"/>
                    <a:pt x="38100" y="105033"/>
                  </a:cubicBezTo>
                  <a:cubicBezTo>
                    <a:pt x="54636" y="94009"/>
                    <a:pt x="64364" y="91515"/>
                    <a:pt x="80963" y="85983"/>
                  </a:cubicBezTo>
                  <a:cubicBezTo>
                    <a:pt x="84138" y="81220"/>
                    <a:pt x="89970" y="77395"/>
                    <a:pt x="90488" y="71695"/>
                  </a:cubicBezTo>
                  <a:cubicBezTo>
                    <a:pt x="91647" y="58949"/>
                    <a:pt x="79140" y="44570"/>
                    <a:pt x="85725" y="33595"/>
                  </a:cubicBezTo>
                  <a:cubicBezTo>
                    <a:pt x="89809" y="26789"/>
                    <a:pt x="104775" y="39945"/>
                    <a:pt x="104775" y="47883"/>
                  </a:cubicBezTo>
                  <a:cubicBezTo>
                    <a:pt x="104775" y="54428"/>
                    <a:pt x="92075" y="44708"/>
                    <a:pt x="85725" y="43120"/>
                  </a:cubicBezTo>
                  <a:cubicBezTo>
                    <a:pt x="82550" y="38358"/>
                    <a:pt x="80247" y="32880"/>
                    <a:pt x="76200" y="28833"/>
                  </a:cubicBezTo>
                  <a:cubicBezTo>
                    <a:pt x="72153" y="24786"/>
                    <a:pt x="63035" y="24921"/>
                    <a:pt x="61913" y="19308"/>
                  </a:cubicBezTo>
                  <a:cubicBezTo>
                    <a:pt x="60791" y="13695"/>
                    <a:pt x="73998" y="10140"/>
                    <a:pt x="71438" y="5020"/>
                  </a:cubicBezTo>
                  <a:cubicBezTo>
                    <a:pt x="69193" y="530"/>
                    <a:pt x="61913" y="8195"/>
                    <a:pt x="57150" y="9783"/>
                  </a:cubicBezTo>
                  <a:cubicBezTo>
                    <a:pt x="58738" y="24070"/>
                    <a:pt x="58426" y="38699"/>
                    <a:pt x="61913" y="52645"/>
                  </a:cubicBezTo>
                  <a:cubicBezTo>
                    <a:pt x="63301" y="58198"/>
                    <a:pt x="69932" y="61411"/>
                    <a:pt x="71438" y="66933"/>
                  </a:cubicBezTo>
                  <a:cubicBezTo>
                    <a:pt x="74805" y="79281"/>
                    <a:pt x="74613" y="92333"/>
                    <a:pt x="76200" y="105033"/>
                  </a:cubicBezTo>
                  <a:cubicBezTo>
                    <a:pt x="69850" y="106620"/>
                    <a:pt x="60077" y="103941"/>
                    <a:pt x="57150" y="109795"/>
                  </a:cubicBezTo>
                  <a:cubicBezTo>
                    <a:pt x="54905" y="114285"/>
                    <a:pt x="70728" y="109588"/>
                    <a:pt x="71438" y="114558"/>
                  </a:cubicBezTo>
                  <a:cubicBezTo>
                    <a:pt x="75362" y="142021"/>
                    <a:pt x="59796" y="144191"/>
                    <a:pt x="42863" y="152658"/>
                  </a:cubicBezTo>
                  <a:cubicBezTo>
                    <a:pt x="47625" y="154245"/>
                    <a:pt x="52489" y="159284"/>
                    <a:pt x="57150" y="157420"/>
                  </a:cubicBezTo>
                  <a:cubicBezTo>
                    <a:pt x="62464" y="155294"/>
                    <a:pt x="64115" y="148252"/>
                    <a:pt x="66675" y="143133"/>
                  </a:cubicBezTo>
                  <a:cubicBezTo>
                    <a:pt x="68920" y="138643"/>
                    <a:pt x="69193" y="133335"/>
                    <a:pt x="71438" y="128845"/>
                  </a:cubicBezTo>
                  <a:cubicBezTo>
                    <a:pt x="73998" y="123726"/>
                    <a:pt x="79391" y="120061"/>
                    <a:pt x="80963" y="114558"/>
                  </a:cubicBezTo>
                  <a:cubicBezTo>
                    <a:pt x="82708" y="108452"/>
                    <a:pt x="80963" y="101858"/>
                    <a:pt x="80963" y="95508"/>
                  </a:cubicBezTo>
                </a:path>
              </a:pathLst>
            </a:custGeom>
            <a:noFill/>
            <a:ln w="28575"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165" name="Group 78"/>
          <p:cNvGrpSpPr>
            <a:grpSpLocks noChangeAspect="1"/>
          </p:cNvGrpSpPr>
          <p:nvPr/>
        </p:nvGrpSpPr>
        <p:grpSpPr bwMode="auto">
          <a:xfrm>
            <a:off x="4295775" y="4203700"/>
            <a:ext cx="152400" cy="325438"/>
            <a:chOff x="3305175" y="4681280"/>
            <a:chExt cx="133723" cy="209808"/>
          </a:xfrm>
        </p:grpSpPr>
        <p:sp>
          <p:nvSpPr>
            <p:cNvPr id="6248" name="Freeform 79"/>
            <p:cNvSpPr>
              <a:spLocks noChangeAspect="1" noChangeArrowheads="1"/>
            </p:cNvSpPr>
            <p:nvPr/>
          </p:nvSpPr>
          <p:spPr bwMode="auto">
            <a:xfrm>
              <a:off x="3369220" y="4705350"/>
              <a:ext cx="16918" cy="185738"/>
            </a:xfrm>
            <a:custGeom>
              <a:avLst/>
              <a:gdLst>
                <a:gd name="T0" fmla="*/ 16918 w 16918"/>
                <a:gd name="T1" fmla="*/ 185738 h 185738"/>
                <a:gd name="T2" fmla="*/ 12155 w 16918"/>
                <a:gd name="T3" fmla="*/ 85725 h 185738"/>
                <a:gd name="T4" fmla="*/ 2630 w 16918"/>
                <a:gd name="T5" fmla="*/ 71438 h 185738"/>
                <a:gd name="T6" fmla="*/ 2630 w 16918"/>
                <a:gd name="T7" fmla="*/ 0 h 185738"/>
                <a:gd name="T8" fmla="*/ 0 60000 65536"/>
                <a:gd name="T9" fmla="*/ 0 60000 65536"/>
                <a:gd name="T10" fmla="*/ 0 60000 65536"/>
                <a:gd name="T11" fmla="*/ 0 60000 65536"/>
                <a:gd name="T12" fmla="*/ 0 w 16918"/>
                <a:gd name="T13" fmla="*/ 0 h 185738"/>
                <a:gd name="T14" fmla="*/ 16918 w 16918"/>
                <a:gd name="T15" fmla="*/ 185738 h 185738"/>
              </a:gdLst>
              <a:ahLst/>
              <a:cxnLst>
                <a:cxn ang="T8">
                  <a:pos x="T0" y="T1"/>
                </a:cxn>
                <a:cxn ang="T9">
                  <a:pos x="T2" y="T3"/>
                </a:cxn>
                <a:cxn ang="T10">
                  <a:pos x="T4" y="T5"/>
                </a:cxn>
                <a:cxn ang="T11">
                  <a:pos x="T6" y="T7"/>
                </a:cxn>
              </a:cxnLst>
              <a:rect l="T12" t="T13" r="T14" b="T15"/>
              <a:pathLst>
                <a:path w="16918" h="185738">
                  <a:moveTo>
                    <a:pt x="16918" y="185738"/>
                  </a:moveTo>
                  <a:cubicBezTo>
                    <a:pt x="15330" y="152400"/>
                    <a:pt x="16295" y="118843"/>
                    <a:pt x="12155" y="85725"/>
                  </a:cubicBezTo>
                  <a:cubicBezTo>
                    <a:pt x="11445" y="80046"/>
                    <a:pt x="3262" y="77127"/>
                    <a:pt x="2630" y="71438"/>
                  </a:cubicBezTo>
                  <a:cubicBezTo>
                    <a:pt x="0" y="47771"/>
                    <a:pt x="2630" y="23813"/>
                    <a:pt x="2630" y="0"/>
                  </a:cubicBezTo>
                </a:path>
              </a:pathLst>
            </a:custGeom>
            <a:solidFill>
              <a:schemeClr val="accent1"/>
            </a:solidFill>
            <a:ln w="19050" algn="ctr">
              <a:solidFill>
                <a:srgbClr val="C48300"/>
              </a:solidFill>
              <a:round/>
              <a:headEnd/>
              <a:tailEnd/>
            </a:ln>
          </p:spPr>
          <p:txBody>
            <a:bodyPr/>
            <a:lstStyle/>
            <a:p>
              <a:endParaRPr lang="en-US"/>
            </a:p>
          </p:txBody>
        </p:sp>
        <p:sp>
          <p:nvSpPr>
            <p:cNvPr id="6249" name="Freeform 80"/>
            <p:cNvSpPr>
              <a:spLocks noChangeAspect="1" noChangeArrowheads="1"/>
            </p:cNvSpPr>
            <p:nvPr/>
          </p:nvSpPr>
          <p:spPr bwMode="auto">
            <a:xfrm>
              <a:off x="3305175" y="4681280"/>
              <a:ext cx="133723" cy="159284"/>
            </a:xfrm>
            <a:custGeom>
              <a:avLst/>
              <a:gdLst>
                <a:gd name="T0" fmla="*/ 71438 w 133723"/>
                <a:gd name="T1" fmla="*/ 24070 h 159284"/>
                <a:gd name="T2" fmla="*/ 66675 w 133723"/>
                <a:gd name="T3" fmla="*/ 9783 h 159284"/>
                <a:gd name="T4" fmla="*/ 80963 w 133723"/>
                <a:gd name="T5" fmla="*/ 5020 h 159284"/>
                <a:gd name="T6" fmla="*/ 66675 w 133723"/>
                <a:gd name="T7" fmla="*/ 24070 h 159284"/>
                <a:gd name="T8" fmla="*/ 52388 w 133723"/>
                <a:gd name="T9" fmla="*/ 33595 h 159284"/>
                <a:gd name="T10" fmla="*/ 66675 w 133723"/>
                <a:gd name="T11" fmla="*/ 33595 h 159284"/>
                <a:gd name="T12" fmla="*/ 85725 w 133723"/>
                <a:gd name="T13" fmla="*/ 28833 h 159284"/>
                <a:gd name="T14" fmla="*/ 61913 w 133723"/>
                <a:gd name="T15" fmla="*/ 52645 h 159284"/>
                <a:gd name="T16" fmla="*/ 61913 w 133723"/>
                <a:gd name="T17" fmla="*/ 57408 h 159284"/>
                <a:gd name="T18" fmla="*/ 47625 w 133723"/>
                <a:gd name="T19" fmla="*/ 66933 h 159284"/>
                <a:gd name="T20" fmla="*/ 33338 w 133723"/>
                <a:gd name="T21" fmla="*/ 71695 h 159284"/>
                <a:gd name="T22" fmla="*/ 19050 w 133723"/>
                <a:gd name="T23" fmla="*/ 85983 h 159284"/>
                <a:gd name="T24" fmla="*/ 28575 w 133723"/>
                <a:gd name="T25" fmla="*/ 71695 h 159284"/>
                <a:gd name="T26" fmla="*/ 0 w 133723"/>
                <a:gd name="T27" fmla="*/ 76458 h 159284"/>
                <a:gd name="T28" fmla="*/ 14288 w 133723"/>
                <a:gd name="T29" fmla="*/ 66933 h 159284"/>
                <a:gd name="T30" fmla="*/ 42863 w 133723"/>
                <a:gd name="T31" fmla="*/ 57408 h 159284"/>
                <a:gd name="T32" fmla="*/ 85725 w 133723"/>
                <a:gd name="T33" fmla="*/ 66933 h 159284"/>
                <a:gd name="T34" fmla="*/ 104775 w 133723"/>
                <a:gd name="T35" fmla="*/ 81220 h 159284"/>
                <a:gd name="T36" fmla="*/ 123825 w 133723"/>
                <a:gd name="T37" fmla="*/ 90745 h 159284"/>
                <a:gd name="T38" fmla="*/ 100013 w 133723"/>
                <a:gd name="T39" fmla="*/ 76458 h 159284"/>
                <a:gd name="T40" fmla="*/ 80963 w 133723"/>
                <a:gd name="T41" fmla="*/ 62170 h 159284"/>
                <a:gd name="T42" fmla="*/ 61913 w 133723"/>
                <a:gd name="T43" fmla="*/ 66933 h 159284"/>
                <a:gd name="T44" fmla="*/ 61913 w 133723"/>
                <a:gd name="T45" fmla="*/ 100270 h 159284"/>
                <a:gd name="T46" fmla="*/ 85725 w 133723"/>
                <a:gd name="T47" fmla="*/ 90745 h 159284"/>
                <a:gd name="T48" fmla="*/ 71438 w 133723"/>
                <a:gd name="T49" fmla="*/ 90745 h 159284"/>
                <a:gd name="T50" fmla="*/ 38100 w 133723"/>
                <a:gd name="T51" fmla="*/ 109795 h 159284"/>
                <a:gd name="T52" fmla="*/ 23813 w 133723"/>
                <a:gd name="T53" fmla="*/ 119320 h 159284"/>
                <a:gd name="T54" fmla="*/ 38100 w 133723"/>
                <a:gd name="T55" fmla="*/ 105033 h 159284"/>
                <a:gd name="T56" fmla="*/ 80963 w 133723"/>
                <a:gd name="T57" fmla="*/ 85983 h 159284"/>
                <a:gd name="T58" fmla="*/ 90488 w 133723"/>
                <a:gd name="T59" fmla="*/ 71695 h 159284"/>
                <a:gd name="T60" fmla="*/ 85725 w 133723"/>
                <a:gd name="T61" fmla="*/ 33595 h 159284"/>
                <a:gd name="T62" fmla="*/ 104775 w 133723"/>
                <a:gd name="T63" fmla="*/ 47883 h 159284"/>
                <a:gd name="T64" fmla="*/ 85725 w 133723"/>
                <a:gd name="T65" fmla="*/ 43120 h 159284"/>
                <a:gd name="T66" fmla="*/ 76200 w 133723"/>
                <a:gd name="T67" fmla="*/ 28833 h 159284"/>
                <a:gd name="T68" fmla="*/ 61913 w 133723"/>
                <a:gd name="T69" fmla="*/ 19308 h 159284"/>
                <a:gd name="T70" fmla="*/ 71438 w 133723"/>
                <a:gd name="T71" fmla="*/ 5020 h 159284"/>
                <a:gd name="T72" fmla="*/ 57150 w 133723"/>
                <a:gd name="T73" fmla="*/ 9783 h 159284"/>
                <a:gd name="T74" fmla="*/ 61913 w 133723"/>
                <a:gd name="T75" fmla="*/ 52645 h 159284"/>
                <a:gd name="T76" fmla="*/ 71438 w 133723"/>
                <a:gd name="T77" fmla="*/ 66933 h 159284"/>
                <a:gd name="T78" fmla="*/ 76200 w 133723"/>
                <a:gd name="T79" fmla="*/ 105033 h 159284"/>
                <a:gd name="T80" fmla="*/ 57150 w 133723"/>
                <a:gd name="T81" fmla="*/ 109795 h 159284"/>
                <a:gd name="T82" fmla="*/ 71438 w 133723"/>
                <a:gd name="T83" fmla="*/ 114558 h 159284"/>
                <a:gd name="T84" fmla="*/ 42863 w 133723"/>
                <a:gd name="T85" fmla="*/ 152658 h 159284"/>
                <a:gd name="T86" fmla="*/ 57150 w 133723"/>
                <a:gd name="T87" fmla="*/ 157420 h 159284"/>
                <a:gd name="T88" fmla="*/ 66675 w 133723"/>
                <a:gd name="T89" fmla="*/ 143133 h 159284"/>
                <a:gd name="T90" fmla="*/ 71438 w 133723"/>
                <a:gd name="T91" fmla="*/ 128845 h 159284"/>
                <a:gd name="T92" fmla="*/ 80963 w 133723"/>
                <a:gd name="T93" fmla="*/ 114558 h 159284"/>
                <a:gd name="T94" fmla="*/ 80963 w 133723"/>
                <a:gd name="T95" fmla="*/ 95508 h 1592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723"/>
                <a:gd name="T145" fmla="*/ 0 h 159284"/>
                <a:gd name="T146" fmla="*/ 133723 w 133723"/>
                <a:gd name="T147" fmla="*/ 159284 h 1592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723" h="159284">
                  <a:moveTo>
                    <a:pt x="71438" y="24070"/>
                  </a:moveTo>
                  <a:cubicBezTo>
                    <a:pt x="69850" y="19308"/>
                    <a:pt x="64430" y="14273"/>
                    <a:pt x="66675" y="9783"/>
                  </a:cubicBezTo>
                  <a:cubicBezTo>
                    <a:pt x="68920" y="5293"/>
                    <a:pt x="80963" y="0"/>
                    <a:pt x="80963" y="5020"/>
                  </a:cubicBezTo>
                  <a:cubicBezTo>
                    <a:pt x="80963" y="12958"/>
                    <a:pt x="72288" y="18457"/>
                    <a:pt x="66675" y="24070"/>
                  </a:cubicBezTo>
                  <a:cubicBezTo>
                    <a:pt x="62628" y="28117"/>
                    <a:pt x="52388" y="33595"/>
                    <a:pt x="52388" y="33595"/>
                  </a:cubicBezTo>
                  <a:cubicBezTo>
                    <a:pt x="27983" y="49864"/>
                    <a:pt x="35762" y="42869"/>
                    <a:pt x="66675" y="33595"/>
                  </a:cubicBezTo>
                  <a:cubicBezTo>
                    <a:pt x="72944" y="31714"/>
                    <a:pt x="79375" y="30420"/>
                    <a:pt x="85725" y="28833"/>
                  </a:cubicBezTo>
                  <a:cubicBezTo>
                    <a:pt x="77788" y="36770"/>
                    <a:pt x="70361" y="45253"/>
                    <a:pt x="61913" y="52645"/>
                  </a:cubicBezTo>
                  <a:cubicBezTo>
                    <a:pt x="50550" y="62588"/>
                    <a:pt x="35966" y="66056"/>
                    <a:pt x="61913" y="57408"/>
                  </a:cubicBezTo>
                  <a:cubicBezTo>
                    <a:pt x="57150" y="60583"/>
                    <a:pt x="52745" y="64373"/>
                    <a:pt x="47625" y="66933"/>
                  </a:cubicBezTo>
                  <a:cubicBezTo>
                    <a:pt x="43135" y="69178"/>
                    <a:pt x="37515" y="68910"/>
                    <a:pt x="33338" y="71695"/>
                  </a:cubicBezTo>
                  <a:cubicBezTo>
                    <a:pt x="27734" y="75431"/>
                    <a:pt x="25785" y="85983"/>
                    <a:pt x="19050" y="85983"/>
                  </a:cubicBezTo>
                  <a:cubicBezTo>
                    <a:pt x="13326" y="85983"/>
                    <a:pt x="33695" y="74255"/>
                    <a:pt x="28575" y="71695"/>
                  </a:cubicBezTo>
                  <a:cubicBezTo>
                    <a:pt x="19938" y="67377"/>
                    <a:pt x="9525" y="74870"/>
                    <a:pt x="0" y="76458"/>
                  </a:cubicBezTo>
                  <a:cubicBezTo>
                    <a:pt x="4763" y="73283"/>
                    <a:pt x="9057" y="69258"/>
                    <a:pt x="14288" y="66933"/>
                  </a:cubicBezTo>
                  <a:cubicBezTo>
                    <a:pt x="23463" y="62855"/>
                    <a:pt x="42863" y="57408"/>
                    <a:pt x="42863" y="57408"/>
                  </a:cubicBezTo>
                  <a:cubicBezTo>
                    <a:pt x="49864" y="58575"/>
                    <a:pt x="76067" y="61414"/>
                    <a:pt x="85725" y="66933"/>
                  </a:cubicBezTo>
                  <a:cubicBezTo>
                    <a:pt x="92617" y="70871"/>
                    <a:pt x="98044" y="77013"/>
                    <a:pt x="104775" y="81220"/>
                  </a:cubicBezTo>
                  <a:cubicBezTo>
                    <a:pt x="110795" y="84983"/>
                    <a:pt x="128845" y="95765"/>
                    <a:pt x="123825" y="90745"/>
                  </a:cubicBezTo>
                  <a:cubicBezTo>
                    <a:pt x="117280" y="84200"/>
                    <a:pt x="107715" y="81593"/>
                    <a:pt x="100013" y="76458"/>
                  </a:cubicBezTo>
                  <a:cubicBezTo>
                    <a:pt x="93409" y="72055"/>
                    <a:pt x="87313" y="66933"/>
                    <a:pt x="80963" y="62170"/>
                  </a:cubicBezTo>
                  <a:cubicBezTo>
                    <a:pt x="74613" y="63758"/>
                    <a:pt x="67024" y="62844"/>
                    <a:pt x="61913" y="66933"/>
                  </a:cubicBezTo>
                  <a:cubicBezTo>
                    <a:pt x="51948" y="74905"/>
                    <a:pt x="60016" y="92681"/>
                    <a:pt x="61913" y="100270"/>
                  </a:cubicBezTo>
                  <a:cubicBezTo>
                    <a:pt x="69850" y="97095"/>
                    <a:pt x="77615" y="93448"/>
                    <a:pt x="85725" y="90745"/>
                  </a:cubicBezTo>
                  <a:cubicBezTo>
                    <a:pt x="102564" y="85132"/>
                    <a:pt x="133723" y="81848"/>
                    <a:pt x="71438" y="90745"/>
                  </a:cubicBezTo>
                  <a:cubicBezTo>
                    <a:pt x="25373" y="125295"/>
                    <a:pt x="74464" y="91614"/>
                    <a:pt x="38100" y="109795"/>
                  </a:cubicBezTo>
                  <a:cubicBezTo>
                    <a:pt x="32981" y="112355"/>
                    <a:pt x="23813" y="125044"/>
                    <a:pt x="23813" y="119320"/>
                  </a:cubicBezTo>
                  <a:cubicBezTo>
                    <a:pt x="23813" y="112585"/>
                    <a:pt x="32496" y="108769"/>
                    <a:pt x="38100" y="105033"/>
                  </a:cubicBezTo>
                  <a:cubicBezTo>
                    <a:pt x="54636" y="94009"/>
                    <a:pt x="64364" y="91515"/>
                    <a:pt x="80963" y="85983"/>
                  </a:cubicBezTo>
                  <a:cubicBezTo>
                    <a:pt x="84138" y="81220"/>
                    <a:pt x="89970" y="77395"/>
                    <a:pt x="90488" y="71695"/>
                  </a:cubicBezTo>
                  <a:cubicBezTo>
                    <a:pt x="91647" y="58949"/>
                    <a:pt x="79140" y="44570"/>
                    <a:pt x="85725" y="33595"/>
                  </a:cubicBezTo>
                  <a:cubicBezTo>
                    <a:pt x="89809" y="26789"/>
                    <a:pt x="104775" y="39945"/>
                    <a:pt x="104775" y="47883"/>
                  </a:cubicBezTo>
                  <a:cubicBezTo>
                    <a:pt x="104775" y="54428"/>
                    <a:pt x="92075" y="44708"/>
                    <a:pt x="85725" y="43120"/>
                  </a:cubicBezTo>
                  <a:cubicBezTo>
                    <a:pt x="82550" y="38358"/>
                    <a:pt x="80247" y="32880"/>
                    <a:pt x="76200" y="28833"/>
                  </a:cubicBezTo>
                  <a:cubicBezTo>
                    <a:pt x="72153" y="24786"/>
                    <a:pt x="63035" y="24921"/>
                    <a:pt x="61913" y="19308"/>
                  </a:cubicBezTo>
                  <a:cubicBezTo>
                    <a:pt x="60791" y="13695"/>
                    <a:pt x="73998" y="10140"/>
                    <a:pt x="71438" y="5020"/>
                  </a:cubicBezTo>
                  <a:cubicBezTo>
                    <a:pt x="69193" y="530"/>
                    <a:pt x="61913" y="8195"/>
                    <a:pt x="57150" y="9783"/>
                  </a:cubicBezTo>
                  <a:cubicBezTo>
                    <a:pt x="58738" y="24070"/>
                    <a:pt x="58426" y="38699"/>
                    <a:pt x="61913" y="52645"/>
                  </a:cubicBezTo>
                  <a:cubicBezTo>
                    <a:pt x="63301" y="58198"/>
                    <a:pt x="69932" y="61411"/>
                    <a:pt x="71438" y="66933"/>
                  </a:cubicBezTo>
                  <a:cubicBezTo>
                    <a:pt x="74805" y="79281"/>
                    <a:pt x="74613" y="92333"/>
                    <a:pt x="76200" y="105033"/>
                  </a:cubicBezTo>
                  <a:cubicBezTo>
                    <a:pt x="69850" y="106620"/>
                    <a:pt x="60077" y="103941"/>
                    <a:pt x="57150" y="109795"/>
                  </a:cubicBezTo>
                  <a:cubicBezTo>
                    <a:pt x="54905" y="114285"/>
                    <a:pt x="70728" y="109588"/>
                    <a:pt x="71438" y="114558"/>
                  </a:cubicBezTo>
                  <a:cubicBezTo>
                    <a:pt x="75362" y="142021"/>
                    <a:pt x="59796" y="144191"/>
                    <a:pt x="42863" y="152658"/>
                  </a:cubicBezTo>
                  <a:cubicBezTo>
                    <a:pt x="47625" y="154245"/>
                    <a:pt x="52489" y="159284"/>
                    <a:pt x="57150" y="157420"/>
                  </a:cubicBezTo>
                  <a:cubicBezTo>
                    <a:pt x="62464" y="155294"/>
                    <a:pt x="64115" y="148252"/>
                    <a:pt x="66675" y="143133"/>
                  </a:cubicBezTo>
                  <a:cubicBezTo>
                    <a:pt x="68920" y="138643"/>
                    <a:pt x="69193" y="133335"/>
                    <a:pt x="71438" y="128845"/>
                  </a:cubicBezTo>
                  <a:cubicBezTo>
                    <a:pt x="73998" y="123726"/>
                    <a:pt x="79391" y="120061"/>
                    <a:pt x="80963" y="114558"/>
                  </a:cubicBezTo>
                  <a:cubicBezTo>
                    <a:pt x="82708" y="108452"/>
                    <a:pt x="80963" y="101858"/>
                    <a:pt x="80963" y="95508"/>
                  </a:cubicBezTo>
                </a:path>
              </a:pathLst>
            </a:custGeom>
            <a:noFill/>
            <a:ln w="19050"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166" name="Group 78"/>
          <p:cNvGrpSpPr>
            <a:grpSpLocks noChangeAspect="1"/>
          </p:cNvGrpSpPr>
          <p:nvPr/>
        </p:nvGrpSpPr>
        <p:grpSpPr bwMode="auto">
          <a:xfrm>
            <a:off x="4835525" y="4092575"/>
            <a:ext cx="195263" cy="419100"/>
            <a:chOff x="3305175" y="4681280"/>
            <a:chExt cx="133723" cy="209808"/>
          </a:xfrm>
        </p:grpSpPr>
        <p:sp>
          <p:nvSpPr>
            <p:cNvPr id="6246" name="Freeform 79"/>
            <p:cNvSpPr>
              <a:spLocks noChangeAspect="1" noChangeArrowheads="1"/>
            </p:cNvSpPr>
            <p:nvPr/>
          </p:nvSpPr>
          <p:spPr bwMode="auto">
            <a:xfrm>
              <a:off x="3369220" y="4705350"/>
              <a:ext cx="16918" cy="185738"/>
            </a:xfrm>
            <a:custGeom>
              <a:avLst/>
              <a:gdLst>
                <a:gd name="T0" fmla="*/ 16918 w 16918"/>
                <a:gd name="T1" fmla="*/ 185738 h 185738"/>
                <a:gd name="T2" fmla="*/ 12155 w 16918"/>
                <a:gd name="T3" fmla="*/ 85725 h 185738"/>
                <a:gd name="T4" fmla="*/ 2630 w 16918"/>
                <a:gd name="T5" fmla="*/ 71438 h 185738"/>
                <a:gd name="T6" fmla="*/ 2630 w 16918"/>
                <a:gd name="T7" fmla="*/ 0 h 185738"/>
                <a:gd name="T8" fmla="*/ 0 60000 65536"/>
                <a:gd name="T9" fmla="*/ 0 60000 65536"/>
                <a:gd name="T10" fmla="*/ 0 60000 65536"/>
                <a:gd name="T11" fmla="*/ 0 60000 65536"/>
                <a:gd name="T12" fmla="*/ 0 w 16918"/>
                <a:gd name="T13" fmla="*/ 0 h 185738"/>
                <a:gd name="T14" fmla="*/ 16918 w 16918"/>
                <a:gd name="T15" fmla="*/ 185738 h 185738"/>
              </a:gdLst>
              <a:ahLst/>
              <a:cxnLst>
                <a:cxn ang="T8">
                  <a:pos x="T0" y="T1"/>
                </a:cxn>
                <a:cxn ang="T9">
                  <a:pos x="T2" y="T3"/>
                </a:cxn>
                <a:cxn ang="T10">
                  <a:pos x="T4" y="T5"/>
                </a:cxn>
                <a:cxn ang="T11">
                  <a:pos x="T6" y="T7"/>
                </a:cxn>
              </a:cxnLst>
              <a:rect l="T12" t="T13" r="T14" b="T15"/>
              <a:pathLst>
                <a:path w="16918" h="185738">
                  <a:moveTo>
                    <a:pt x="16918" y="185738"/>
                  </a:moveTo>
                  <a:cubicBezTo>
                    <a:pt x="15330" y="152400"/>
                    <a:pt x="16295" y="118843"/>
                    <a:pt x="12155" y="85725"/>
                  </a:cubicBezTo>
                  <a:cubicBezTo>
                    <a:pt x="11445" y="80046"/>
                    <a:pt x="3262" y="77127"/>
                    <a:pt x="2630" y="71438"/>
                  </a:cubicBezTo>
                  <a:cubicBezTo>
                    <a:pt x="0" y="47771"/>
                    <a:pt x="2630" y="23813"/>
                    <a:pt x="2630" y="0"/>
                  </a:cubicBezTo>
                </a:path>
              </a:pathLst>
            </a:custGeom>
            <a:solidFill>
              <a:schemeClr val="accent1"/>
            </a:solidFill>
            <a:ln w="19050" algn="ctr">
              <a:solidFill>
                <a:srgbClr val="C48300"/>
              </a:solidFill>
              <a:round/>
              <a:headEnd/>
              <a:tailEnd/>
            </a:ln>
          </p:spPr>
          <p:txBody>
            <a:bodyPr/>
            <a:lstStyle/>
            <a:p>
              <a:endParaRPr lang="en-US"/>
            </a:p>
          </p:txBody>
        </p:sp>
        <p:sp>
          <p:nvSpPr>
            <p:cNvPr id="6247" name="Freeform 80"/>
            <p:cNvSpPr>
              <a:spLocks noChangeAspect="1" noChangeArrowheads="1"/>
            </p:cNvSpPr>
            <p:nvPr/>
          </p:nvSpPr>
          <p:spPr bwMode="auto">
            <a:xfrm>
              <a:off x="3305175" y="4681280"/>
              <a:ext cx="133723" cy="159284"/>
            </a:xfrm>
            <a:custGeom>
              <a:avLst/>
              <a:gdLst>
                <a:gd name="T0" fmla="*/ 71438 w 133723"/>
                <a:gd name="T1" fmla="*/ 24070 h 159284"/>
                <a:gd name="T2" fmla="*/ 66675 w 133723"/>
                <a:gd name="T3" fmla="*/ 9783 h 159284"/>
                <a:gd name="T4" fmla="*/ 80963 w 133723"/>
                <a:gd name="T5" fmla="*/ 5020 h 159284"/>
                <a:gd name="T6" fmla="*/ 66675 w 133723"/>
                <a:gd name="T7" fmla="*/ 24070 h 159284"/>
                <a:gd name="T8" fmla="*/ 52388 w 133723"/>
                <a:gd name="T9" fmla="*/ 33595 h 159284"/>
                <a:gd name="T10" fmla="*/ 66675 w 133723"/>
                <a:gd name="T11" fmla="*/ 33595 h 159284"/>
                <a:gd name="T12" fmla="*/ 85725 w 133723"/>
                <a:gd name="T13" fmla="*/ 28833 h 159284"/>
                <a:gd name="T14" fmla="*/ 61913 w 133723"/>
                <a:gd name="T15" fmla="*/ 52645 h 159284"/>
                <a:gd name="T16" fmla="*/ 61913 w 133723"/>
                <a:gd name="T17" fmla="*/ 57408 h 159284"/>
                <a:gd name="T18" fmla="*/ 47625 w 133723"/>
                <a:gd name="T19" fmla="*/ 66933 h 159284"/>
                <a:gd name="T20" fmla="*/ 33338 w 133723"/>
                <a:gd name="T21" fmla="*/ 71695 h 159284"/>
                <a:gd name="T22" fmla="*/ 19050 w 133723"/>
                <a:gd name="T23" fmla="*/ 85983 h 159284"/>
                <a:gd name="T24" fmla="*/ 28575 w 133723"/>
                <a:gd name="T25" fmla="*/ 71695 h 159284"/>
                <a:gd name="T26" fmla="*/ 0 w 133723"/>
                <a:gd name="T27" fmla="*/ 76458 h 159284"/>
                <a:gd name="T28" fmla="*/ 14288 w 133723"/>
                <a:gd name="T29" fmla="*/ 66933 h 159284"/>
                <a:gd name="T30" fmla="*/ 42863 w 133723"/>
                <a:gd name="T31" fmla="*/ 57408 h 159284"/>
                <a:gd name="T32" fmla="*/ 85725 w 133723"/>
                <a:gd name="T33" fmla="*/ 66933 h 159284"/>
                <a:gd name="T34" fmla="*/ 104775 w 133723"/>
                <a:gd name="T35" fmla="*/ 81220 h 159284"/>
                <a:gd name="T36" fmla="*/ 123825 w 133723"/>
                <a:gd name="T37" fmla="*/ 90745 h 159284"/>
                <a:gd name="T38" fmla="*/ 100013 w 133723"/>
                <a:gd name="T39" fmla="*/ 76458 h 159284"/>
                <a:gd name="T40" fmla="*/ 80963 w 133723"/>
                <a:gd name="T41" fmla="*/ 62170 h 159284"/>
                <a:gd name="T42" fmla="*/ 61913 w 133723"/>
                <a:gd name="T43" fmla="*/ 66933 h 159284"/>
                <a:gd name="T44" fmla="*/ 61913 w 133723"/>
                <a:gd name="T45" fmla="*/ 100270 h 159284"/>
                <a:gd name="T46" fmla="*/ 85725 w 133723"/>
                <a:gd name="T47" fmla="*/ 90745 h 159284"/>
                <a:gd name="T48" fmla="*/ 71438 w 133723"/>
                <a:gd name="T49" fmla="*/ 90745 h 159284"/>
                <a:gd name="T50" fmla="*/ 38100 w 133723"/>
                <a:gd name="T51" fmla="*/ 109795 h 159284"/>
                <a:gd name="T52" fmla="*/ 23813 w 133723"/>
                <a:gd name="T53" fmla="*/ 119320 h 159284"/>
                <a:gd name="T54" fmla="*/ 38100 w 133723"/>
                <a:gd name="T55" fmla="*/ 105033 h 159284"/>
                <a:gd name="T56" fmla="*/ 80963 w 133723"/>
                <a:gd name="T57" fmla="*/ 85983 h 159284"/>
                <a:gd name="T58" fmla="*/ 90488 w 133723"/>
                <a:gd name="T59" fmla="*/ 71695 h 159284"/>
                <a:gd name="T60" fmla="*/ 85725 w 133723"/>
                <a:gd name="T61" fmla="*/ 33595 h 159284"/>
                <a:gd name="T62" fmla="*/ 104775 w 133723"/>
                <a:gd name="T63" fmla="*/ 47883 h 159284"/>
                <a:gd name="T64" fmla="*/ 85725 w 133723"/>
                <a:gd name="T65" fmla="*/ 43120 h 159284"/>
                <a:gd name="T66" fmla="*/ 76200 w 133723"/>
                <a:gd name="T67" fmla="*/ 28833 h 159284"/>
                <a:gd name="T68" fmla="*/ 61913 w 133723"/>
                <a:gd name="T69" fmla="*/ 19308 h 159284"/>
                <a:gd name="T70" fmla="*/ 71438 w 133723"/>
                <a:gd name="T71" fmla="*/ 5020 h 159284"/>
                <a:gd name="T72" fmla="*/ 57150 w 133723"/>
                <a:gd name="T73" fmla="*/ 9783 h 159284"/>
                <a:gd name="T74" fmla="*/ 61913 w 133723"/>
                <a:gd name="T75" fmla="*/ 52645 h 159284"/>
                <a:gd name="T76" fmla="*/ 71438 w 133723"/>
                <a:gd name="T77" fmla="*/ 66933 h 159284"/>
                <a:gd name="T78" fmla="*/ 76200 w 133723"/>
                <a:gd name="T79" fmla="*/ 105033 h 159284"/>
                <a:gd name="T80" fmla="*/ 57150 w 133723"/>
                <a:gd name="T81" fmla="*/ 109795 h 159284"/>
                <a:gd name="T82" fmla="*/ 71438 w 133723"/>
                <a:gd name="T83" fmla="*/ 114558 h 159284"/>
                <a:gd name="T84" fmla="*/ 42863 w 133723"/>
                <a:gd name="T85" fmla="*/ 152658 h 159284"/>
                <a:gd name="T86" fmla="*/ 57150 w 133723"/>
                <a:gd name="T87" fmla="*/ 157420 h 159284"/>
                <a:gd name="T88" fmla="*/ 66675 w 133723"/>
                <a:gd name="T89" fmla="*/ 143133 h 159284"/>
                <a:gd name="T90" fmla="*/ 71438 w 133723"/>
                <a:gd name="T91" fmla="*/ 128845 h 159284"/>
                <a:gd name="T92" fmla="*/ 80963 w 133723"/>
                <a:gd name="T93" fmla="*/ 114558 h 159284"/>
                <a:gd name="T94" fmla="*/ 80963 w 133723"/>
                <a:gd name="T95" fmla="*/ 95508 h 1592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723"/>
                <a:gd name="T145" fmla="*/ 0 h 159284"/>
                <a:gd name="T146" fmla="*/ 133723 w 133723"/>
                <a:gd name="T147" fmla="*/ 159284 h 1592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723" h="159284">
                  <a:moveTo>
                    <a:pt x="71438" y="24070"/>
                  </a:moveTo>
                  <a:cubicBezTo>
                    <a:pt x="69850" y="19308"/>
                    <a:pt x="64430" y="14273"/>
                    <a:pt x="66675" y="9783"/>
                  </a:cubicBezTo>
                  <a:cubicBezTo>
                    <a:pt x="68920" y="5293"/>
                    <a:pt x="80963" y="0"/>
                    <a:pt x="80963" y="5020"/>
                  </a:cubicBezTo>
                  <a:cubicBezTo>
                    <a:pt x="80963" y="12958"/>
                    <a:pt x="72288" y="18457"/>
                    <a:pt x="66675" y="24070"/>
                  </a:cubicBezTo>
                  <a:cubicBezTo>
                    <a:pt x="62628" y="28117"/>
                    <a:pt x="52388" y="33595"/>
                    <a:pt x="52388" y="33595"/>
                  </a:cubicBezTo>
                  <a:cubicBezTo>
                    <a:pt x="27983" y="49864"/>
                    <a:pt x="35762" y="42869"/>
                    <a:pt x="66675" y="33595"/>
                  </a:cubicBezTo>
                  <a:cubicBezTo>
                    <a:pt x="72944" y="31714"/>
                    <a:pt x="79375" y="30420"/>
                    <a:pt x="85725" y="28833"/>
                  </a:cubicBezTo>
                  <a:cubicBezTo>
                    <a:pt x="77788" y="36770"/>
                    <a:pt x="70361" y="45253"/>
                    <a:pt x="61913" y="52645"/>
                  </a:cubicBezTo>
                  <a:cubicBezTo>
                    <a:pt x="50550" y="62588"/>
                    <a:pt x="35966" y="66056"/>
                    <a:pt x="61913" y="57408"/>
                  </a:cubicBezTo>
                  <a:cubicBezTo>
                    <a:pt x="57150" y="60583"/>
                    <a:pt x="52745" y="64373"/>
                    <a:pt x="47625" y="66933"/>
                  </a:cubicBezTo>
                  <a:cubicBezTo>
                    <a:pt x="43135" y="69178"/>
                    <a:pt x="37515" y="68910"/>
                    <a:pt x="33338" y="71695"/>
                  </a:cubicBezTo>
                  <a:cubicBezTo>
                    <a:pt x="27734" y="75431"/>
                    <a:pt x="25785" y="85983"/>
                    <a:pt x="19050" y="85983"/>
                  </a:cubicBezTo>
                  <a:cubicBezTo>
                    <a:pt x="13326" y="85983"/>
                    <a:pt x="33695" y="74255"/>
                    <a:pt x="28575" y="71695"/>
                  </a:cubicBezTo>
                  <a:cubicBezTo>
                    <a:pt x="19938" y="67377"/>
                    <a:pt x="9525" y="74870"/>
                    <a:pt x="0" y="76458"/>
                  </a:cubicBezTo>
                  <a:cubicBezTo>
                    <a:pt x="4763" y="73283"/>
                    <a:pt x="9057" y="69258"/>
                    <a:pt x="14288" y="66933"/>
                  </a:cubicBezTo>
                  <a:cubicBezTo>
                    <a:pt x="23463" y="62855"/>
                    <a:pt x="42863" y="57408"/>
                    <a:pt x="42863" y="57408"/>
                  </a:cubicBezTo>
                  <a:cubicBezTo>
                    <a:pt x="49864" y="58575"/>
                    <a:pt x="76067" y="61414"/>
                    <a:pt x="85725" y="66933"/>
                  </a:cubicBezTo>
                  <a:cubicBezTo>
                    <a:pt x="92617" y="70871"/>
                    <a:pt x="98044" y="77013"/>
                    <a:pt x="104775" y="81220"/>
                  </a:cubicBezTo>
                  <a:cubicBezTo>
                    <a:pt x="110795" y="84983"/>
                    <a:pt x="128845" y="95765"/>
                    <a:pt x="123825" y="90745"/>
                  </a:cubicBezTo>
                  <a:cubicBezTo>
                    <a:pt x="117280" y="84200"/>
                    <a:pt x="107715" y="81593"/>
                    <a:pt x="100013" y="76458"/>
                  </a:cubicBezTo>
                  <a:cubicBezTo>
                    <a:pt x="93409" y="72055"/>
                    <a:pt x="87313" y="66933"/>
                    <a:pt x="80963" y="62170"/>
                  </a:cubicBezTo>
                  <a:cubicBezTo>
                    <a:pt x="74613" y="63758"/>
                    <a:pt x="67024" y="62844"/>
                    <a:pt x="61913" y="66933"/>
                  </a:cubicBezTo>
                  <a:cubicBezTo>
                    <a:pt x="51948" y="74905"/>
                    <a:pt x="60016" y="92681"/>
                    <a:pt x="61913" y="100270"/>
                  </a:cubicBezTo>
                  <a:cubicBezTo>
                    <a:pt x="69850" y="97095"/>
                    <a:pt x="77615" y="93448"/>
                    <a:pt x="85725" y="90745"/>
                  </a:cubicBezTo>
                  <a:cubicBezTo>
                    <a:pt x="102564" y="85132"/>
                    <a:pt x="133723" y="81848"/>
                    <a:pt x="71438" y="90745"/>
                  </a:cubicBezTo>
                  <a:cubicBezTo>
                    <a:pt x="25373" y="125295"/>
                    <a:pt x="74464" y="91614"/>
                    <a:pt x="38100" y="109795"/>
                  </a:cubicBezTo>
                  <a:cubicBezTo>
                    <a:pt x="32981" y="112355"/>
                    <a:pt x="23813" y="125044"/>
                    <a:pt x="23813" y="119320"/>
                  </a:cubicBezTo>
                  <a:cubicBezTo>
                    <a:pt x="23813" y="112585"/>
                    <a:pt x="32496" y="108769"/>
                    <a:pt x="38100" y="105033"/>
                  </a:cubicBezTo>
                  <a:cubicBezTo>
                    <a:pt x="54636" y="94009"/>
                    <a:pt x="64364" y="91515"/>
                    <a:pt x="80963" y="85983"/>
                  </a:cubicBezTo>
                  <a:cubicBezTo>
                    <a:pt x="84138" y="81220"/>
                    <a:pt x="89970" y="77395"/>
                    <a:pt x="90488" y="71695"/>
                  </a:cubicBezTo>
                  <a:cubicBezTo>
                    <a:pt x="91647" y="58949"/>
                    <a:pt x="79140" y="44570"/>
                    <a:pt x="85725" y="33595"/>
                  </a:cubicBezTo>
                  <a:cubicBezTo>
                    <a:pt x="89809" y="26789"/>
                    <a:pt x="104775" y="39945"/>
                    <a:pt x="104775" y="47883"/>
                  </a:cubicBezTo>
                  <a:cubicBezTo>
                    <a:pt x="104775" y="54428"/>
                    <a:pt x="92075" y="44708"/>
                    <a:pt x="85725" y="43120"/>
                  </a:cubicBezTo>
                  <a:cubicBezTo>
                    <a:pt x="82550" y="38358"/>
                    <a:pt x="80247" y="32880"/>
                    <a:pt x="76200" y="28833"/>
                  </a:cubicBezTo>
                  <a:cubicBezTo>
                    <a:pt x="72153" y="24786"/>
                    <a:pt x="63035" y="24921"/>
                    <a:pt x="61913" y="19308"/>
                  </a:cubicBezTo>
                  <a:cubicBezTo>
                    <a:pt x="60791" y="13695"/>
                    <a:pt x="73998" y="10140"/>
                    <a:pt x="71438" y="5020"/>
                  </a:cubicBezTo>
                  <a:cubicBezTo>
                    <a:pt x="69193" y="530"/>
                    <a:pt x="61913" y="8195"/>
                    <a:pt x="57150" y="9783"/>
                  </a:cubicBezTo>
                  <a:cubicBezTo>
                    <a:pt x="58738" y="24070"/>
                    <a:pt x="58426" y="38699"/>
                    <a:pt x="61913" y="52645"/>
                  </a:cubicBezTo>
                  <a:cubicBezTo>
                    <a:pt x="63301" y="58198"/>
                    <a:pt x="69932" y="61411"/>
                    <a:pt x="71438" y="66933"/>
                  </a:cubicBezTo>
                  <a:cubicBezTo>
                    <a:pt x="74805" y="79281"/>
                    <a:pt x="74613" y="92333"/>
                    <a:pt x="76200" y="105033"/>
                  </a:cubicBezTo>
                  <a:cubicBezTo>
                    <a:pt x="69850" y="106620"/>
                    <a:pt x="60077" y="103941"/>
                    <a:pt x="57150" y="109795"/>
                  </a:cubicBezTo>
                  <a:cubicBezTo>
                    <a:pt x="54905" y="114285"/>
                    <a:pt x="70728" y="109588"/>
                    <a:pt x="71438" y="114558"/>
                  </a:cubicBezTo>
                  <a:cubicBezTo>
                    <a:pt x="75362" y="142021"/>
                    <a:pt x="59796" y="144191"/>
                    <a:pt x="42863" y="152658"/>
                  </a:cubicBezTo>
                  <a:cubicBezTo>
                    <a:pt x="47625" y="154245"/>
                    <a:pt x="52489" y="159284"/>
                    <a:pt x="57150" y="157420"/>
                  </a:cubicBezTo>
                  <a:cubicBezTo>
                    <a:pt x="62464" y="155294"/>
                    <a:pt x="64115" y="148252"/>
                    <a:pt x="66675" y="143133"/>
                  </a:cubicBezTo>
                  <a:cubicBezTo>
                    <a:pt x="68920" y="138643"/>
                    <a:pt x="69193" y="133335"/>
                    <a:pt x="71438" y="128845"/>
                  </a:cubicBezTo>
                  <a:cubicBezTo>
                    <a:pt x="73998" y="123726"/>
                    <a:pt x="79391" y="120061"/>
                    <a:pt x="80963" y="114558"/>
                  </a:cubicBezTo>
                  <a:cubicBezTo>
                    <a:pt x="82708" y="108452"/>
                    <a:pt x="80963" y="101858"/>
                    <a:pt x="80963" y="95508"/>
                  </a:cubicBezTo>
                </a:path>
              </a:pathLst>
            </a:custGeom>
            <a:noFill/>
            <a:ln w="19050"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167" name="Group 78"/>
          <p:cNvGrpSpPr>
            <a:grpSpLocks noChangeAspect="1"/>
          </p:cNvGrpSpPr>
          <p:nvPr/>
        </p:nvGrpSpPr>
        <p:grpSpPr bwMode="auto">
          <a:xfrm>
            <a:off x="4500563" y="3751263"/>
            <a:ext cx="350837" cy="749300"/>
            <a:chOff x="3305175" y="4681280"/>
            <a:chExt cx="133723" cy="209808"/>
          </a:xfrm>
        </p:grpSpPr>
        <p:sp>
          <p:nvSpPr>
            <p:cNvPr id="6244" name="Freeform 79"/>
            <p:cNvSpPr>
              <a:spLocks noChangeAspect="1" noChangeArrowheads="1"/>
            </p:cNvSpPr>
            <p:nvPr/>
          </p:nvSpPr>
          <p:spPr bwMode="auto">
            <a:xfrm>
              <a:off x="3369220" y="4705350"/>
              <a:ext cx="16918" cy="185738"/>
            </a:xfrm>
            <a:custGeom>
              <a:avLst/>
              <a:gdLst>
                <a:gd name="T0" fmla="*/ 16918 w 16918"/>
                <a:gd name="T1" fmla="*/ 185738 h 185738"/>
                <a:gd name="T2" fmla="*/ 12155 w 16918"/>
                <a:gd name="T3" fmla="*/ 85725 h 185738"/>
                <a:gd name="T4" fmla="*/ 2630 w 16918"/>
                <a:gd name="T5" fmla="*/ 71438 h 185738"/>
                <a:gd name="T6" fmla="*/ 2630 w 16918"/>
                <a:gd name="T7" fmla="*/ 0 h 185738"/>
                <a:gd name="T8" fmla="*/ 0 60000 65536"/>
                <a:gd name="T9" fmla="*/ 0 60000 65536"/>
                <a:gd name="T10" fmla="*/ 0 60000 65536"/>
                <a:gd name="T11" fmla="*/ 0 60000 65536"/>
                <a:gd name="T12" fmla="*/ 0 w 16918"/>
                <a:gd name="T13" fmla="*/ 0 h 185738"/>
                <a:gd name="T14" fmla="*/ 16918 w 16918"/>
                <a:gd name="T15" fmla="*/ 185738 h 185738"/>
              </a:gdLst>
              <a:ahLst/>
              <a:cxnLst>
                <a:cxn ang="T8">
                  <a:pos x="T0" y="T1"/>
                </a:cxn>
                <a:cxn ang="T9">
                  <a:pos x="T2" y="T3"/>
                </a:cxn>
                <a:cxn ang="T10">
                  <a:pos x="T4" y="T5"/>
                </a:cxn>
                <a:cxn ang="T11">
                  <a:pos x="T6" y="T7"/>
                </a:cxn>
              </a:cxnLst>
              <a:rect l="T12" t="T13" r="T14" b="T15"/>
              <a:pathLst>
                <a:path w="16918" h="185738">
                  <a:moveTo>
                    <a:pt x="16918" y="185738"/>
                  </a:moveTo>
                  <a:cubicBezTo>
                    <a:pt x="15330" y="152400"/>
                    <a:pt x="16295" y="118843"/>
                    <a:pt x="12155" y="85725"/>
                  </a:cubicBezTo>
                  <a:cubicBezTo>
                    <a:pt x="11445" y="80046"/>
                    <a:pt x="3262" y="77127"/>
                    <a:pt x="2630" y="71438"/>
                  </a:cubicBezTo>
                  <a:cubicBezTo>
                    <a:pt x="0" y="47771"/>
                    <a:pt x="2630" y="23813"/>
                    <a:pt x="2630" y="0"/>
                  </a:cubicBezTo>
                </a:path>
              </a:pathLst>
            </a:custGeom>
            <a:solidFill>
              <a:schemeClr val="accent1"/>
            </a:solidFill>
            <a:ln w="19050" algn="ctr">
              <a:solidFill>
                <a:srgbClr val="C48300"/>
              </a:solidFill>
              <a:round/>
              <a:headEnd/>
              <a:tailEnd/>
            </a:ln>
          </p:spPr>
          <p:txBody>
            <a:bodyPr/>
            <a:lstStyle/>
            <a:p>
              <a:endParaRPr lang="en-US"/>
            </a:p>
          </p:txBody>
        </p:sp>
        <p:sp>
          <p:nvSpPr>
            <p:cNvPr id="6245" name="Freeform 80"/>
            <p:cNvSpPr>
              <a:spLocks noChangeAspect="1" noChangeArrowheads="1"/>
            </p:cNvSpPr>
            <p:nvPr/>
          </p:nvSpPr>
          <p:spPr bwMode="auto">
            <a:xfrm>
              <a:off x="3305175" y="4681280"/>
              <a:ext cx="133723" cy="159284"/>
            </a:xfrm>
            <a:custGeom>
              <a:avLst/>
              <a:gdLst>
                <a:gd name="T0" fmla="*/ 71438 w 133723"/>
                <a:gd name="T1" fmla="*/ 24070 h 159284"/>
                <a:gd name="T2" fmla="*/ 66675 w 133723"/>
                <a:gd name="T3" fmla="*/ 9783 h 159284"/>
                <a:gd name="T4" fmla="*/ 80963 w 133723"/>
                <a:gd name="T5" fmla="*/ 5020 h 159284"/>
                <a:gd name="T6" fmla="*/ 66675 w 133723"/>
                <a:gd name="T7" fmla="*/ 24070 h 159284"/>
                <a:gd name="T8" fmla="*/ 52388 w 133723"/>
                <a:gd name="T9" fmla="*/ 33595 h 159284"/>
                <a:gd name="T10" fmla="*/ 66675 w 133723"/>
                <a:gd name="T11" fmla="*/ 33595 h 159284"/>
                <a:gd name="T12" fmla="*/ 85725 w 133723"/>
                <a:gd name="T13" fmla="*/ 28833 h 159284"/>
                <a:gd name="T14" fmla="*/ 61913 w 133723"/>
                <a:gd name="T15" fmla="*/ 52645 h 159284"/>
                <a:gd name="T16" fmla="*/ 61913 w 133723"/>
                <a:gd name="T17" fmla="*/ 57408 h 159284"/>
                <a:gd name="T18" fmla="*/ 47625 w 133723"/>
                <a:gd name="T19" fmla="*/ 66933 h 159284"/>
                <a:gd name="T20" fmla="*/ 33338 w 133723"/>
                <a:gd name="T21" fmla="*/ 71695 h 159284"/>
                <a:gd name="T22" fmla="*/ 19050 w 133723"/>
                <a:gd name="T23" fmla="*/ 85983 h 159284"/>
                <a:gd name="T24" fmla="*/ 28575 w 133723"/>
                <a:gd name="T25" fmla="*/ 71695 h 159284"/>
                <a:gd name="T26" fmla="*/ 0 w 133723"/>
                <a:gd name="T27" fmla="*/ 76458 h 159284"/>
                <a:gd name="T28" fmla="*/ 14288 w 133723"/>
                <a:gd name="T29" fmla="*/ 66933 h 159284"/>
                <a:gd name="T30" fmla="*/ 42863 w 133723"/>
                <a:gd name="T31" fmla="*/ 57408 h 159284"/>
                <a:gd name="T32" fmla="*/ 85725 w 133723"/>
                <a:gd name="T33" fmla="*/ 66933 h 159284"/>
                <a:gd name="T34" fmla="*/ 104775 w 133723"/>
                <a:gd name="T35" fmla="*/ 81220 h 159284"/>
                <a:gd name="T36" fmla="*/ 123825 w 133723"/>
                <a:gd name="T37" fmla="*/ 90745 h 159284"/>
                <a:gd name="T38" fmla="*/ 100013 w 133723"/>
                <a:gd name="T39" fmla="*/ 76458 h 159284"/>
                <a:gd name="T40" fmla="*/ 80963 w 133723"/>
                <a:gd name="T41" fmla="*/ 62170 h 159284"/>
                <a:gd name="T42" fmla="*/ 61913 w 133723"/>
                <a:gd name="T43" fmla="*/ 66933 h 159284"/>
                <a:gd name="T44" fmla="*/ 61913 w 133723"/>
                <a:gd name="T45" fmla="*/ 100270 h 159284"/>
                <a:gd name="T46" fmla="*/ 85725 w 133723"/>
                <a:gd name="T47" fmla="*/ 90745 h 159284"/>
                <a:gd name="T48" fmla="*/ 71438 w 133723"/>
                <a:gd name="T49" fmla="*/ 90745 h 159284"/>
                <a:gd name="T50" fmla="*/ 38100 w 133723"/>
                <a:gd name="T51" fmla="*/ 109795 h 159284"/>
                <a:gd name="T52" fmla="*/ 23813 w 133723"/>
                <a:gd name="T53" fmla="*/ 119320 h 159284"/>
                <a:gd name="T54" fmla="*/ 38100 w 133723"/>
                <a:gd name="T55" fmla="*/ 105033 h 159284"/>
                <a:gd name="T56" fmla="*/ 80963 w 133723"/>
                <a:gd name="T57" fmla="*/ 85983 h 159284"/>
                <a:gd name="T58" fmla="*/ 90488 w 133723"/>
                <a:gd name="T59" fmla="*/ 71695 h 159284"/>
                <a:gd name="T60" fmla="*/ 85725 w 133723"/>
                <a:gd name="T61" fmla="*/ 33595 h 159284"/>
                <a:gd name="T62" fmla="*/ 104775 w 133723"/>
                <a:gd name="T63" fmla="*/ 47883 h 159284"/>
                <a:gd name="T64" fmla="*/ 85725 w 133723"/>
                <a:gd name="T65" fmla="*/ 43120 h 159284"/>
                <a:gd name="T66" fmla="*/ 76200 w 133723"/>
                <a:gd name="T67" fmla="*/ 28833 h 159284"/>
                <a:gd name="T68" fmla="*/ 61913 w 133723"/>
                <a:gd name="T69" fmla="*/ 19308 h 159284"/>
                <a:gd name="T70" fmla="*/ 71438 w 133723"/>
                <a:gd name="T71" fmla="*/ 5020 h 159284"/>
                <a:gd name="T72" fmla="*/ 57150 w 133723"/>
                <a:gd name="T73" fmla="*/ 9783 h 159284"/>
                <a:gd name="T74" fmla="*/ 61913 w 133723"/>
                <a:gd name="T75" fmla="*/ 52645 h 159284"/>
                <a:gd name="T76" fmla="*/ 71438 w 133723"/>
                <a:gd name="T77" fmla="*/ 66933 h 159284"/>
                <a:gd name="T78" fmla="*/ 76200 w 133723"/>
                <a:gd name="T79" fmla="*/ 105033 h 159284"/>
                <a:gd name="T80" fmla="*/ 57150 w 133723"/>
                <a:gd name="T81" fmla="*/ 109795 h 159284"/>
                <a:gd name="T82" fmla="*/ 71438 w 133723"/>
                <a:gd name="T83" fmla="*/ 114558 h 159284"/>
                <a:gd name="T84" fmla="*/ 42863 w 133723"/>
                <a:gd name="T85" fmla="*/ 152658 h 159284"/>
                <a:gd name="T86" fmla="*/ 57150 w 133723"/>
                <a:gd name="T87" fmla="*/ 157420 h 159284"/>
                <a:gd name="T88" fmla="*/ 66675 w 133723"/>
                <a:gd name="T89" fmla="*/ 143133 h 159284"/>
                <a:gd name="T90" fmla="*/ 71438 w 133723"/>
                <a:gd name="T91" fmla="*/ 128845 h 159284"/>
                <a:gd name="T92" fmla="*/ 80963 w 133723"/>
                <a:gd name="T93" fmla="*/ 114558 h 159284"/>
                <a:gd name="T94" fmla="*/ 80963 w 133723"/>
                <a:gd name="T95" fmla="*/ 95508 h 1592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723"/>
                <a:gd name="T145" fmla="*/ 0 h 159284"/>
                <a:gd name="T146" fmla="*/ 133723 w 133723"/>
                <a:gd name="T147" fmla="*/ 159284 h 1592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723" h="159284">
                  <a:moveTo>
                    <a:pt x="71438" y="24070"/>
                  </a:moveTo>
                  <a:cubicBezTo>
                    <a:pt x="69850" y="19308"/>
                    <a:pt x="64430" y="14273"/>
                    <a:pt x="66675" y="9783"/>
                  </a:cubicBezTo>
                  <a:cubicBezTo>
                    <a:pt x="68920" y="5293"/>
                    <a:pt x="80963" y="0"/>
                    <a:pt x="80963" y="5020"/>
                  </a:cubicBezTo>
                  <a:cubicBezTo>
                    <a:pt x="80963" y="12958"/>
                    <a:pt x="72288" y="18457"/>
                    <a:pt x="66675" y="24070"/>
                  </a:cubicBezTo>
                  <a:cubicBezTo>
                    <a:pt x="62628" y="28117"/>
                    <a:pt x="52388" y="33595"/>
                    <a:pt x="52388" y="33595"/>
                  </a:cubicBezTo>
                  <a:cubicBezTo>
                    <a:pt x="27983" y="49864"/>
                    <a:pt x="35762" y="42869"/>
                    <a:pt x="66675" y="33595"/>
                  </a:cubicBezTo>
                  <a:cubicBezTo>
                    <a:pt x="72944" y="31714"/>
                    <a:pt x="79375" y="30420"/>
                    <a:pt x="85725" y="28833"/>
                  </a:cubicBezTo>
                  <a:cubicBezTo>
                    <a:pt x="77788" y="36770"/>
                    <a:pt x="70361" y="45253"/>
                    <a:pt x="61913" y="52645"/>
                  </a:cubicBezTo>
                  <a:cubicBezTo>
                    <a:pt x="50550" y="62588"/>
                    <a:pt x="35966" y="66056"/>
                    <a:pt x="61913" y="57408"/>
                  </a:cubicBezTo>
                  <a:cubicBezTo>
                    <a:pt x="57150" y="60583"/>
                    <a:pt x="52745" y="64373"/>
                    <a:pt x="47625" y="66933"/>
                  </a:cubicBezTo>
                  <a:cubicBezTo>
                    <a:pt x="43135" y="69178"/>
                    <a:pt x="37515" y="68910"/>
                    <a:pt x="33338" y="71695"/>
                  </a:cubicBezTo>
                  <a:cubicBezTo>
                    <a:pt x="27734" y="75431"/>
                    <a:pt x="25785" y="85983"/>
                    <a:pt x="19050" y="85983"/>
                  </a:cubicBezTo>
                  <a:cubicBezTo>
                    <a:pt x="13326" y="85983"/>
                    <a:pt x="33695" y="74255"/>
                    <a:pt x="28575" y="71695"/>
                  </a:cubicBezTo>
                  <a:cubicBezTo>
                    <a:pt x="19938" y="67377"/>
                    <a:pt x="9525" y="74870"/>
                    <a:pt x="0" y="76458"/>
                  </a:cubicBezTo>
                  <a:cubicBezTo>
                    <a:pt x="4763" y="73283"/>
                    <a:pt x="9057" y="69258"/>
                    <a:pt x="14288" y="66933"/>
                  </a:cubicBezTo>
                  <a:cubicBezTo>
                    <a:pt x="23463" y="62855"/>
                    <a:pt x="42863" y="57408"/>
                    <a:pt x="42863" y="57408"/>
                  </a:cubicBezTo>
                  <a:cubicBezTo>
                    <a:pt x="49864" y="58575"/>
                    <a:pt x="76067" y="61414"/>
                    <a:pt x="85725" y="66933"/>
                  </a:cubicBezTo>
                  <a:cubicBezTo>
                    <a:pt x="92617" y="70871"/>
                    <a:pt x="98044" y="77013"/>
                    <a:pt x="104775" y="81220"/>
                  </a:cubicBezTo>
                  <a:cubicBezTo>
                    <a:pt x="110795" y="84983"/>
                    <a:pt x="128845" y="95765"/>
                    <a:pt x="123825" y="90745"/>
                  </a:cubicBezTo>
                  <a:cubicBezTo>
                    <a:pt x="117280" y="84200"/>
                    <a:pt x="107715" y="81593"/>
                    <a:pt x="100013" y="76458"/>
                  </a:cubicBezTo>
                  <a:cubicBezTo>
                    <a:pt x="93409" y="72055"/>
                    <a:pt x="87313" y="66933"/>
                    <a:pt x="80963" y="62170"/>
                  </a:cubicBezTo>
                  <a:cubicBezTo>
                    <a:pt x="74613" y="63758"/>
                    <a:pt x="67024" y="62844"/>
                    <a:pt x="61913" y="66933"/>
                  </a:cubicBezTo>
                  <a:cubicBezTo>
                    <a:pt x="51948" y="74905"/>
                    <a:pt x="60016" y="92681"/>
                    <a:pt x="61913" y="100270"/>
                  </a:cubicBezTo>
                  <a:cubicBezTo>
                    <a:pt x="69850" y="97095"/>
                    <a:pt x="77615" y="93448"/>
                    <a:pt x="85725" y="90745"/>
                  </a:cubicBezTo>
                  <a:cubicBezTo>
                    <a:pt x="102564" y="85132"/>
                    <a:pt x="133723" y="81848"/>
                    <a:pt x="71438" y="90745"/>
                  </a:cubicBezTo>
                  <a:cubicBezTo>
                    <a:pt x="25373" y="125295"/>
                    <a:pt x="74464" y="91614"/>
                    <a:pt x="38100" y="109795"/>
                  </a:cubicBezTo>
                  <a:cubicBezTo>
                    <a:pt x="32981" y="112355"/>
                    <a:pt x="23813" y="125044"/>
                    <a:pt x="23813" y="119320"/>
                  </a:cubicBezTo>
                  <a:cubicBezTo>
                    <a:pt x="23813" y="112585"/>
                    <a:pt x="32496" y="108769"/>
                    <a:pt x="38100" y="105033"/>
                  </a:cubicBezTo>
                  <a:cubicBezTo>
                    <a:pt x="54636" y="94009"/>
                    <a:pt x="64364" y="91515"/>
                    <a:pt x="80963" y="85983"/>
                  </a:cubicBezTo>
                  <a:cubicBezTo>
                    <a:pt x="84138" y="81220"/>
                    <a:pt x="89970" y="77395"/>
                    <a:pt x="90488" y="71695"/>
                  </a:cubicBezTo>
                  <a:cubicBezTo>
                    <a:pt x="91647" y="58949"/>
                    <a:pt x="79140" y="44570"/>
                    <a:pt x="85725" y="33595"/>
                  </a:cubicBezTo>
                  <a:cubicBezTo>
                    <a:pt x="89809" y="26789"/>
                    <a:pt x="104775" y="39945"/>
                    <a:pt x="104775" y="47883"/>
                  </a:cubicBezTo>
                  <a:cubicBezTo>
                    <a:pt x="104775" y="54428"/>
                    <a:pt x="92075" y="44708"/>
                    <a:pt x="85725" y="43120"/>
                  </a:cubicBezTo>
                  <a:cubicBezTo>
                    <a:pt x="82550" y="38358"/>
                    <a:pt x="80247" y="32880"/>
                    <a:pt x="76200" y="28833"/>
                  </a:cubicBezTo>
                  <a:cubicBezTo>
                    <a:pt x="72153" y="24786"/>
                    <a:pt x="63035" y="24921"/>
                    <a:pt x="61913" y="19308"/>
                  </a:cubicBezTo>
                  <a:cubicBezTo>
                    <a:pt x="60791" y="13695"/>
                    <a:pt x="73998" y="10140"/>
                    <a:pt x="71438" y="5020"/>
                  </a:cubicBezTo>
                  <a:cubicBezTo>
                    <a:pt x="69193" y="530"/>
                    <a:pt x="61913" y="8195"/>
                    <a:pt x="57150" y="9783"/>
                  </a:cubicBezTo>
                  <a:cubicBezTo>
                    <a:pt x="58738" y="24070"/>
                    <a:pt x="58426" y="38699"/>
                    <a:pt x="61913" y="52645"/>
                  </a:cubicBezTo>
                  <a:cubicBezTo>
                    <a:pt x="63301" y="58198"/>
                    <a:pt x="69932" y="61411"/>
                    <a:pt x="71438" y="66933"/>
                  </a:cubicBezTo>
                  <a:cubicBezTo>
                    <a:pt x="74805" y="79281"/>
                    <a:pt x="74613" y="92333"/>
                    <a:pt x="76200" y="105033"/>
                  </a:cubicBezTo>
                  <a:cubicBezTo>
                    <a:pt x="69850" y="106620"/>
                    <a:pt x="60077" y="103941"/>
                    <a:pt x="57150" y="109795"/>
                  </a:cubicBezTo>
                  <a:cubicBezTo>
                    <a:pt x="54905" y="114285"/>
                    <a:pt x="70728" y="109588"/>
                    <a:pt x="71438" y="114558"/>
                  </a:cubicBezTo>
                  <a:cubicBezTo>
                    <a:pt x="75362" y="142021"/>
                    <a:pt x="59796" y="144191"/>
                    <a:pt x="42863" y="152658"/>
                  </a:cubicBezTo>
                  <a:cubicBezTo>
                    <a:pt x="47625" y="154245"/>
                    <a:pt x="52489" y="159284"/>
                    <a:pt x="57150" y="157420"/>
                  </a:cubicBezTo>
                  <a:cubicBezTo>
                    <a:pt x="62464" y="155294"/>
                    <a:pt x="64115" y="148252"/>
                    <a:pt x="66675" y="143133"/>
                  </a:cubicBezTo>
                  <a:cubicBezTo>
                    <a:pt x="68920" y="138643"/>
                    <a:pt x="69193" y="133335"/>
                    <a:pt x="71438" y="128845"/>
                  </a:cubicBezTo>
                  <a:cubicBezTo>
                    <a:pt x="73998" y="123726"/>
                    <a:pt x="79391" y="120061"/>
                    <a:pt x="80963" y="114558"/>
                  </a:cubicBezTo>
                  <a:cubicBezTo>
                    <a:pt x="82708" y="108452"/>
                    <a:pt x="80963" y="101858"/>
                    <a:pt x="80963" y="95508"/>
                  </a:cubicBezTo>
                </a:path>
              </a:pathLst>
            </a:custGeom>
            <a:noFill/>
            <a:ln w="19050"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168" name="Group 78"/>
          <p:cNvGrpSpPr>
            <a:grpSpLocks noChangeAspect="1"/>
          </p:cNvGrpSpPr>
          <p:nvPr/>
        </p:nvGrpSpPr>
        <p:grpSpPr bwMode="auto">
          <a:xfrm flipH="1">
            <a:off x="5467350" y="3946525"/>
            <a:ext cx="263525" cy="563563"/>
            <a:chOff x="3305175" y="4681280"/>
            <a:chExt cx="133723" cy="209808"/>
          </a:xfrm>
        </p:grpSpPr>
        <p:sp>
          <p:nvSpPr>
            <p:cNvPr id="6242" name="Freeform 79"/>
            <p:cNvSpPr>
              <a:spLocks noChangeAspect="1" noChangeArrowheads="1"/>
            </p:cNvSpPr>
            <p:nvPr/>
          </p:nvSpPr>
          <p:spPr bwMode="auto">
            <a:xfrm>
              <a:off x="3369220" y="4705350"/>
              <a:ext cx="16918" cy="185738"/>
            </a:xfrm>
            <a:custGeom>
              <a:avLst/>
              <a:gdLst>
                <a:gd name="T0" fmla="*/ 16918 w 16918"/>
                <a:gd name="T1" fmla="*/ 185738 h 185738"/>
                <a:gd name="T2" fmla="*/ 12155 w 16918"/>
                <a:gd name="T3" fmla="*/ 85725 h 185738"/>
                <a:gd name="T4" fmla="*/ 2630 w 16918"/>
                <a:gd name="T5" fmla="*/ 71438 h 185738"/>
                <a:gd name="T6" fmla="*/ 2630 w 16918"/>
                <a:gd name="T7" fmla="*/ 0 h 185738"/>
                <a:gd name="T8" fmla="*/ 0 60000 65536"/>
                <a:gd name="T9" fmla="*/ 0 60000 65536"/>
                <a:gd name="T10" fmla="*/ 0 60000 65536"/>
                <a:gd name="T11" fmla="*/ 0 60000 65536"/>
                <a:gd name="T12" fmla="*/ 0 w 16918"/>
                <a:gd name="T13" fmla="*/ 0 h 185738"/>
                <a:gd name="T14" fmla="*/ 16918 w 16918"/>
                <a:gd name="T15" fmla="*/ 185738 h 185738"/>
              </a:gdLst>
              <a:ahLst/>
              <a:cxnLst>
                <a:cxn ang="T8">
                  <a:pos x="T0" y="T1"/>
                </a:cxn>
                <a:cxn ang="T9">
                  <a:pos x="T2" y="T3"/>
                </a:cxn>
                <a:cxn ang="T10">
                  <a:pos x="T4" y="T5"/>
                </a:cxn>
                <a:cxn ang="T11">
                  <a:pos x="T6" y="T7"/>
                </a:cxn>
              </a:cxnLst>
              <a:rect l="T12" t="T13" r="T14" b="T15"/>
              <a:pathLst>
                <a:path w="16918" h="185738">
                  <a:moveTo>
                    <a:pt x="16918" y="185738"/>
                  </a:moveTo>
                  <a:cubicBezTo>
                    <a:pt x="15330" y="152400"/>
                    <a:pt x="16295" y="118843"/>
                    <a:pt x="12155" y="85725"/>
                  </a:cubicBezTo>
                  <a:cubicBezTo>
                    <a:pt x="11445" y="80046"/>
                    <a:pt x="3262" y="77127"/>
                    <a:pt x="2630" y="71438"/>
                  </a:cubicBezTo>
                  <a:cubicBezTo>
                    <a:pt x="0" y="47771"/>
                    <a:pt x="2630" y="23813"/>
                    <a:pt x="2630" y="0"/>
                  </a:cubicBezTo>
                </a:path>
              </a:pathLst>
            </a:custGeom>
            <a:solidFill>
              <a:schemeClr val="accent1"/>
            </a:solidFill>
            <a:ln w="19050" algn="ctr">
              <a:solidFill>
                <a:srgbClr val="C48300"/>
              </a:solidFill>
              <a:round/>
              <a:headEnd/>
              <a:tailEnd/>
            </a:ln>
          </p:spPr>
          <p:txBody>
            <a:bodyPr/>
            <a:lstStyle/>
            <a:p>
              <a:endParaRPr lang="en-US"/>
            </a:p>
          </p:txBody>
        </p:sp>
        <p:sp>
          <p:nvSpPr>
            <p:cNvPr id="6243" name="Freeform 80"/>
            <p:cNvSpPr>
              <a:spLocks noChangeAspect="1" noChangeArrowheads="1"/>
            </p:cNvSpPr>
            <p:nvPr/>
          </p:nvSpPr>
          <p:spPr bwMode="auto">
            <a:xfrm>
              <a:off x="3305175" y="4681280"/>
              <a:ext cx="133723" cy="159284"/>
            </a:xfrm>
            <a:custGeom>
              <a:avLst/>
              <a:gdLst>
                <a:gd name="T0" fmla="*/ 71438 w 133723"/>
                <a:gd name="T1" fmla="*/ 24070 h 159284"/>
                <a:gd name="T2" fmla="*/ 66675 w 133723"/>
                <a:gd name="T3" fmla="*/ 9783 h 159284"/>
                <a:gd name="T4" fmla="*/ 80963 w 133723"/>
                <a:gd name="T5" fmla="*/ 5020 h 159284"/>
                <a:gd name="T6" fmla="*/ 66675 w 133723"/>
                <a:gd name="T7" fmla="*/ 24070 h 159284"/>
                <a:gd name="T8" fmla="*/ 52388 w 133723"/>
                <a:gd name="T9" fmla="*/ 33595 h 159284"/>
                <a:gd name="T10" fmla="*/ 66675 w 133723"/>
                <a:gd name="T11" fmla="*/ 33595 h 159284"/>
                <a:gd name="T12" fmla="*/ 85725 w 133723"/>
                <a:gd name="T13" fmla="*/ 28833 h 159284"/>
                <a:gd name="T14" fmla="*/ 61913 w 133723"/>
                <a:gd name="T15" fmla="*/ 52645 h 159284"/>
                <a:gd name="T16" fmla="*/ 61913 w 133723"/>
                <a:gd name="T17" fmla="*/ 57408 h 159284"/>
                <a:gd name="T18" fmla="*/ 47625 w 133723"/>
                <a:gd name="T19" fmla="*/ 66933 h 159284"/>
                <a:gd name="T20" fmla="*/ 33338 w 133723"/>
                <a:gd name="T21" fmla="*/ 71695 h 159284"/>
                <a:gd name="T22" fmla="*/ 19050 w 133723"/>
                <a:gd name="T23" fmla="*/ 85983 h 159284"/>
                <a:gd name="T24" fmla="*/ 28575 w 133723"/>
                <a:gd name="T25" fmla="*/ 71695 h 159284"/>
                <a:gd name="T26" fmla="*/ 0 w 133723"/>
                <a:gd name="T27" fmla="*/ 76458 h 159284"/>
                <a:gd name="T28" fmla="*/ 14288 w 133723"/>
                <a:gd name="T29" fmla="*/ 66933 h 159284"/>
                <a:gd name="T30" fmla="*/ 42863 w 133723"/>
                <a:gd name="T31" fmla="*/ 57408 h 159284"/>
                <a:gd name="T32" fmla="*/ 85725 w 133723"/>
                <a:gd name="T33" fmla="*/ 66933 h 159284"/>
                <a:gd name="T34" fmla="*/ 104775 w 133723"/>
                <a:gd name="T35" fmla="*/ 81220 h 159284"/>
                <a:gd name="T36" fmla="*/ 123825 w 133723"/>
                <a:gd name="T37" fmla="*/ 90745 h 159284"/>
                <a:gd name="T38" fmla="*/ 100013 w 133723"/>
                <a:gd name="T39" fmla="*/ 76458 h 159284"/>
                <a:gd name="T40" fmla="*/ 80963 w 133723"/>
                <a:gd name="T41" fmla="*/ 62170 h 159284"/>
                <a:gd name="T42" fmla="*/ 61913 w 133723"/>
                <a:gd name="T43" fmla="*/ 66933 h 159284"/>
                <a:gd name="T44" fmla="*/ 61913 w 133723"/>
                <a:gd name="T45" fmla="*/ 100270 h 159284"/>
                <a:gd name="T46" fmla="*/ 85725 w 133723"/>
                <a:gd name="T47" fmla="*/ 90745 h 159284"/>
                <a:gd name="T48" fmla="*/ 71438 w 133723"/>
                <a:gd name="T49" fmla="*/ 90745 h 159284"/>
                <a:gd name="T50" fmla="*/ 38100 w 133723"/>
                <a:gd name="T51" fmla="*/ 109795 h 159284"/>
                <a:gd name="T52" fmla="*/ 23813 w 133723"/>
                <a:gd name="T53" fmla="*/ 119320 h 159284"/>
                <a:gd name="T54" fmla="*/ 38100 w 133723"/>
                <a:gd name="T55" fmla="*/ 105033 h 159284"/>
                <a:gd name="T56" fmla="*/ 80963 w 133723"/>
                <a:gd name="T57" fmla="*/ 85983 h 159284"/>
                <a:gd name="T58" fmla="*/ 90488 w 133723"/>
                <a:gd name="T59" fmla="*/ 71695 h 159284"/>
                <a:gd name="T60" fmla="*/ 85725 w 133723"/>
                <a:gd name="T61" fmla="*/ 33595 h 159284"/>
                <a:gd name="T62" fmla="*/ 104775 w 133723"/>
                <a:gd name="T63" fmla="*/ 47883 h 159284"/>
                <a:gd name="T64" fmla="*/ 85725 w 133723"/>
                <a:gd name="T65" fmla="*/ 43120 h 159284"/>
                <a:gd name="T66" fmla="*/ 76200 w 133723"/>
                <a:gd name="T67" fmla="*/ 28833 h 159284"/>
                <a:gd name="T68" fmla="*/ 61913 w 133723"/>
                <a:gd name="T69" fmla="*/ 19308 h 159284"/>
                <a:gd name="T70" fmla="*/ 71438 w 133723"/>
                <a:gd name="T71" fmla="*/ 5020 h 159284"/>
                <a:gd name="T72" fmla="*/ 57150 w 133723"/>
                <a:gd name="T73" fmla="*/ 9783 h 159284"/>
                <a:gd name="T74" fmla="*/ 61913 w 133723"/>
                <a:gd name="T75" fmla="*/ 52645 h 159284"/>
                <a:gd name="T76" fmla="*/ 71438 w 133723"/>
                <a:gd name="T77" fmla="*/ 66933 h 159284"/>
                <a:gd name="T78" fmla="*/ 76200 w 133723"/>
                <a:gd name="T79" fmla="*/ 105033 h 159284"/>
                <a:gd name="T80" fmla="*/ 57150 w 133723"/>
                <a:gd name="T81" fmla="*/ 109795 h 159284"/>
                <a:gd name="T82" fmla="*/ 71438 w 133723"/>
                <a:gd name="T83" fmla="*/ 114558 h 159284"/>
                <a:gd name="T84" fmla="*/ 42863 w 133723"/>
                <a:gd name="T85" fmla="*/ 152658 h 159284"/>
                <a:gd name="T86" fmla="*/ 57150 w 133723"/>
                <a:gd name="T87" fmla="*/ 157420 h 159284"/>
                <a:gd name="T88" fmla="*/ 66675 w 133723"/>
                <a:gd name="T89" fmla="*/ 143133 h 159284"/>
                <a:gd name="T90" fmla="*/ 71438 w 133723"/>
                <a:gd name="T91" fmla="*/ 128845 h 159284"/>
                <a:gd name="T92" fmla="*/ 80963 w 133723"/>
                <a:gd name="T93" fmla="*/ 114558 h 159284"/>
                <a:gd name="T94" fmla="*/ 80963 w 133723"/>
                <a:gd name="T95" fmla="*/ 95508 h 1592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723"/>
                <a:gd name="T145" fmla="*/ 0 h 159284"/>
                <a:gd name="T146" fmla="*/ 133723 w 133723"/>
                <a:gd name="T147" fmla="*/ 159284 h 1592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723" h="159284">
                  <a:moveTo>
                    <a:pt x="71438" y="24070"/>
                  </a:moveTo>
                  <a:cubicBezTo>
                    <a:pt x="69850" y="19308"/>
                    <a:pt x="64430" y="14273"/>
                    <a:pt x="66675" y="9783"/>
                  </a:cubicBezTo>
                  <a:cubicBezTo>
                    <a:pt x="68920" y="5293"/>
                    <a:pt x="80963" y="0"/>
                    <a:pt x="80963" y="5020"/>
                  </a:cubicBezTo>
                  <a:cubicBezTo>
                    <a:pt x="80963" y="12958"/>
                    <a:pt x="72288" y="18457"/>
                    <a:pt x="66675" y="24070"/>
                  </a:cubicBezTo>
                  <a:cubicBezTo>
                    <a:pt x="62628" y="28117"/>
                    <a:pt x="52388" y="33595"/>
                    <a:pt x="52388" y="33595"/>
                  </a:cubicBezTo>
                  <a:cubicBezTo>
                    <a:pt x="27983" y="49864"/>
                    <a:pt x="35762" y="42869"/>
                    <a:pt x="66675" y="33595"/>
                  </a:cubicBezTo>
                  <a:cubicBezTo>
                    <a:pt x="72944" y="31714"/>
                    <a:pt x="79375" y="30420"/>
                    <a:pt x="85725" y="28833"/>
                  </a:cubicBezTo>
                  <a:cubicBezTo>
                    <a:pt x="77788" y="36770"/>
                    <a:pt x="70361" y="45253"/>
                    <a:pt x="61913" y="52645"/>
                  </a:cubicBezTo>
                  <a:cubicBezTo>
                    <a:pt x="50550" y="62588"/>
                    <a:pt x="35966" y="66056"/>
                    <a:pt x="61913" y="57408"/>
                  </a:cubicBezTo>
                  <a:cubicBezTo>
                    <a:pt x="57150" y="60583"/>
                    <a:pt x="52745" y="64373"/>
                    <a:pt x="47625" y="66933"/>
                  </a:cubicBezTo>
                  <a:cubicBezTo>
                    <a:pt x="43135" y="69178"/>
                    <a:pt x="37515" y="68910"/>
                    <a:pt x="33338" y="71695"/>
                  </a:cubicBezTo>
                  <a:cubicBezTo>
                    <a:pt x="27734" y="75431"/>
                    <a:pt x="25785" y="85983"/>
                    <a:pt x="19050" y="85983"/>
                  </a:cubicBezTo>
                  <a:cubicBezTo>
                    <a:pt x="13326" y="85983"/>
                    <a:pt x="33695" y="74255"/>
                    <a:pt x="28575" y="71695"/>
                  </a:cubicBezTo>
                  <a:cubicBezTo>
                    <a:pt x="19938" y="67377"/>
                    <a:pt x="9525" y="74870"/>
                    <a:pt x="0" y="76458"/>
                  </a:cubicBezTo>
                  <a:cubicBezTo>
                    <a:pt x="4763" y="73283"/>
                    <a:pt x="9057" y="69258"/>
                    <a:pt x="14288" y="66933"/>
                  </a:cubicBezTo>
                  <a:cubicBezTo>
                    <a:pt x="23463" y="62855"/>
                    <a:pt x="42863" y="57408"/>
                    <a:pt x="42863" y="57408"/>
                  </a:cubicBezTo>
                  <a:cubicBezTo>
                    <a:pt x="49864" y="58575"/>
                    <a:pt x="76067" y="61414"/>
                    <a:pt x="85725" y="66933"/>
                  </a:cubicBezTo>
                  <a:cubicBezTo>
                    <a:pt x="92617" y="70871"/>
                    <a:pt x="98044" y="77013"/>
                    <a:pt x="104775" y="81220"/>
                  </a:cubicBezTo>
                  <a:cubicBezTo>
                    <a:pt x="110795" y="84983"/>
                    <a:pt x="128845" y="95765"/>
                    <a:pt x="123825" y="90745"/>
                  </a:cubicBezTo>
                  <a:cubicBezTo>
                    <a:pt x="117280" y="84200"/>
                    <a:pt x="107715" y="81593"/>
                    <a:pt x="100013" y="76458"/>
                  </a:cubicBezTo>
                  <a:cubicBezTo>
                    <a:pt x="93409" y="72055"/>
                    <a:pt x="87313" y="66933"/>
                    <a:pt x="80963" y="62170"/>
                  </a:cubicBezTo>
                  <a:cubicBezTo>
                    <a:pt x="74613" y="63758"/>
                    <a:pt x="67024" y="62844"/>
                    <a:pt x="61913" y="66933"/>
                  </a:cubicBezTo>
                  <a:cubicBezTo>
                    <a:pt x="51948" y="74905"/>
                    <a:pt x="60016" y="92681"/>
                    <a:pt x="61913" y="100270"/>
                  </a:cubicBezTo>
                  <a:cubicBezTo>
                    <a:pt x="69850" y="97095"/>
                    <a:pt x="77615" y="93448"/>
                    <a:pt x="85725" y="90745"/>
                  </a:cubicBezTo>
                  <a:cubicBezTo>
                    <a:pt x="102564" y="85132"/>
                    <a:pt x="133723" y="81848"/>
                    <a:pt x="71438" y="90745"/>
                  </a:cubicBezTo>
                  <a:cubicBezTo>
                    <a:pt x="25373" y="125295"/>
                    <a:pt x="74464" y="91614"/>
                    <a:pt x="38100" y="109795"/>
                  </a:cubicBezTo>
                  <a:cubicBezTo>
                    <a:pt x="32981" y="112355"/>
                    <a:pt x="23813" y="125044"/>
                    <a:pt x="23813" y="119320"/>
                  </a:cubicBezTo>
                  <a:cubicBezTo>
                    <a:pt x="23813" y="112585"/>
                    <a:pt x="32496" y="108769"/>
                    <a:pt x="38100" y="105033"/>
                  </a:cubicBezTo>
                  <a:cubicBezTo>
                    <a:pt x="54636" y="94009"/>
                    <a:pt x="64364" y="91515"/>
                    <a:pt x="80963" y="85983"/>
                  </a:cubicBezTo>
                  <a:cubicBezTo>
                    <a:pt x="84138" y="81220"/>
                    <a:pt x="89970" y="77395"/>
                    <a:pt x="90488" y="71695"/>
                  </a:cubicBezTo>
                  <a:cubicBezTo>
                    <a:pt x="91647" y="58949"/>
                    <a:pt x="79140" y="44570"/>
                    <a:pt x="85725" y="33595"/>
                  </a:cubicBezTo>
                  <a:cubicBezTo>
                    <a:pt x="89809" y="26789"/>
                    <a:pt x="104775" y="39945"/>
                    <a:pt x="104775" y="47883"/>
                  </a:cubicBezTo>
                  <a:cubicBezTo>
                    <a:pt x="104775" y="54428"/>
                    <a:pt x="92075" y="44708"/>
                    <a:pt x="85725" y="43120"/>
                  </a:cubicBezTo>
                  <a:cubicBezTo>
                    <a:pt x="82550" y="38358"/>
                    <a:pt x="80247" y="32880"/>
                    <a:pt x="76200" y="28833"/>
                  </a:cubicBezTo>
                  <a:cubicBezTo>
                    <a:pt x="72153" y="24786"/>
                    <a:pt x="63035" y="24921"/>
                    <a:pt x="61913" y="19308"/>
                  </a:cubicBezTo>
                  <a:cubicBezTo>
                    <a:pt x="60791" y="13695"/>
                    <a:pt x="73998" y="10140"/>
                    <a:pt x="71438" y="5020"/>
                  </a:cubicBezTo>
                  <a:cubicBezTo>
                    <a:pt x="69193" y="530"/>
                    <a:pt x="61913" y="8195"/>
                    <a:pt x="57150" y="9783"/>
                  </a:cubicBezTo>
                  <a:cubicBezTo>
                    <a:pt x="58738" y="24070"/>
                    <a:pt x="58426" y="38699"/>
                    <a:pt x="61913" y="52645"/>
                  </a:cubicBezTo>
                  <a:cubicBezTo>
                    <a:pt x="63301" y="58198"/>
                    <a:pt x="69932" y="61411"/>
                    <a:pt x="71438" y="66933"/>
                  </a:cubicBezTo>
                  <a:cubicBezTo>
                    <a:pt x="74805" y="79281"/>
                    <a:pt x="74613" y="92333"/>
                    <a:pt x="76200" y="105033"/>
                  </a:cubicBezTo>
                  <a:cubicBezTo>
                    <a:pt x="69850" y="106620"/>
                    <a:pt x="60077" y="103941"/>
                    <a:pt x="57150" y="109795"/>
                  </a:cubicBezTo>
                  <a:cubicBezTo>
                    <a:pt x="54905" y="114285"/>
                    <a:pt x="70728" y="109588"/>
                    <a:pt x="71438" y="114558"/>
                  </a:cubicBezTo>
                  <a:cubicBezTo>
                    <a:pt x="75362" y="142021"/>
                    <a:pt x="59796" y="144191"/>
                    <a:pt x="42863" y="152658"/>
                  </a:cubicBezTo>
                  <a:cubicBezTo>
                    <a:pt x="47625" y="154245"/>
                    <a:pt x="52489" y="159284"/>
                    <a:pt x="57150" y="157420"/>
                  </a:cubicBezTo>
                  <a:cubicBezTo>
                    <a:pt x="62464" y="155294"/>
                    <a:pt x="64115" y="148252"/>
                    <a:pt x="66675" y="143133"/>
                  </a:cubicBezTo>
                  <a:cubicBezTo>
                    <a:pt x="68920" y="138643"/>
                    <a:pt x="69193" y="133335"/>
                    <a:pt x="71438" y="128845"/>
                  </a:cubicBezTo>
                  <a:cubicBezTo>
                    <a:pt x="73998" y="123726"/>
                    <a:pt x="79391" y="120061"/>
                    <a:pt x="80963" y="114558"/>
                  </a:cubicBezTo>
                  <a:cubicBezTo>
                    <a:pt x="82708" y="108452"/>
                    <a:pt x="80963" y="101858"/>
                    <a:pt x="80963" y="95508"/>
                  </a:cubicBezTo>
                </a:path>
              </a:pathLst>
            </a:custGeom>
            <a:noFill/>
            <a:ln w="19050"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169" name="Group 78"/>
          <p:cNvGrpSpPr>
            <a:grpSpLocks noChangeAspect="1"/>
          </p:cNvGrpSpPr>
          <p:nvPr/>
        </p:nvGrpSpPr>
        <p:grpSpPr bwMode="auto">
          <a:xfrm>
            <a:off x="5118100" y="4111625"/>
            <a:ext cx="193675" cy="417513"/>
            <a:chOff x="3305175" y="4681280"/>
            <a:chExt cx="133723" cy="209808"/>
          </a:xfrm>
        </p:grpSpPr>
        <p:sp>
          <p:nvSpPr>
            <p:cNvPr id="6240" name="Freeform 79"/>
            <p:cNvSpPr>
              <a:spLocks noChangeAspect="1" noChangeArrowheads="1"/>
            </p:cNvSpPr>
            <p:nvPr/>
          </p:nvSpPr>
          <p:spPr bwMode="auto">
            <a:xfrm>
              <a:off x="3369220" y="4705350"/>
              <a:ext cx="16918" cy="185738"/>
            </a:xfrm>
            <a:custGeom>
              <a:avLst/>
              <a:gdLst>
                <a:gd name="T0" fmla="*/ 16918 w 16918"/>
                <a:gd name="T1" fmla="*/ 185738 h 185738"/>
                <a:gd name="T2" fmla="*/ 12155 w 16918"/>
                <a:gd name="T3" fmla="*/ 85725 h 185738"/>
                <a:gd name="T4" fmla="*/ 2630 w 16918"/>
                <a:gd name="T5" fmla="*/ 71438 h 185738"/>
                <a:gd name="T6" fmla="*/ 2630 w 16918"/>
                <a:gd name="T7" fmla="*/ 0 h 185738"/>
                <a:gd name="T8" fmla="*/ 0 60000 65536"/>
                <a:gd name="T9" fmla="*/ 0 60000 65536"/>
                <a:gd name="T10" fmla="*/ 0 60000 65536"/>
                <a:gd name="T11" fmla="*/ 0 60000 65536"/>
                <a:gd name="T12" fmla="*/ 0 w 16918"/>
                <a:gd name="T13" fmla="*/ 0 h 185738"/>
                <a:gd name="T14" fmla="*/ 16918 w 16918"/>
                <a:gd name="T15" fmla="*/ 185738 h 185738"/>
              </a:gdLst>
              <a:ahLst/>
              <a:cxnLst>
                <a:cxn ang="T8">
                  <a:pos x="T0" y="T1"/>
                </a:cxn>
                <a:cxn ang="T9">
                  <a:pos x="T2" y="T3"/>
                </a:cxn>
                <a:cxn ang="T10">
                  <a:pos x="T4" y="T5"/>
                </a:cxn>
                <a:cxn ang="T11">
                  <a:pos x="T6" y="T7"/>
                </a:cxn>
              </a:cxnLst>
              <a:rect l="T12" t="T13" r="T14" b="T15"/>
              <a:pathLst>
                <a:path w="16918" h="185738">
                  <a:moveTo>
                    <a:pt x="16918" y="185738"/>
                  </a:moveTo>
                  <a:cubicBezTo>
                    <a:pt x="15330" y="152400"/>
                    <a:pt x="16295" y="118843"/>
                    <a:pt x="12155" y="85725"/>
                  </a:cubicBezTo>
                  <a:cubicBezTo>
                    <a:pt x="11445" y="80046"/>
                    <a:pt x="3262" y="77127"/>
                    <a:pt x="2630" y="71438"/>
                  </a:cubicBezTo>
                  <a:cubicBezTo>
                    <a:pt x="0" y="47771"/>
                    <a:pt x="2630" y="23813"/>
                    <a:pt x="2630" y="0"/>
                  </a:cubicBezTo>
                </a:path>
              </a:pathLst>
            </a:custGeom>
            <a:solidFill>
              <a:schemeClr val="accent1"/>
            </a:solidFill>
            <a:ln w="19050" algn="ctr">
              <a:solidFill>
                <a:srgbClr val="C48300"/>
              </a:solidFill>
              <a:round/>
              <a:headEnd/>
              <a:tailEnd/>
            </a:ln>
          </p:spPr>
          <p:txBody>
            <a:bodyPr/>
            <a:lstStyle/>
            <a:p>
              <a:endParaRPr lang="en-US"/>
            </a:p>
          </p:txBody>
        </p:sp>
        <p:sp>
          <p:nvSpPr>
            <p:cNvPr id="6241" name="Freeform 80"/>
            <p:cNvSpPr>
              <a:spLocks noChangeAspect="1" noChangeArrowheads="1"/>
            </p:cNvSpPr>
            <p:nvPr/>
          </p:nvSpPr>
          <p:spPr bwMode="auto">
            <a:xfrm>
              <a:off x="3305175" y="4681280"/>
              <a:ext cx="133723" cy="159284"/>
            </a:xfrm>
            <a:custGeom>
              <a:avLst/>
              <a:gdLst>
                <a:gd name="T0" fmla="*/ 71438 w 133723"/>
                <a:gd name="T1" fmla="*/ 24070 h 159284"/>
                <a:gd name="T2" fmla="*/ 66675 w 133723"/>
                <a:gd name="T3" fmla="*/ 9783 h 159284"/>
                <a:gd name="T4" fmla="*/ 80963 w 133723"/>
                <a:gd name="T5" fmla="*/ 5020 h 159284"/>
                <a:gd name="T6" fmla="*/ 66675 w 133723"/>
                <a:gd name="T7" fmla="*/ 24070 h 159284"/>
                <a:gd name="T8" fmla="*/ 52388 w 133723"/>
                <a:gd name="T9" fmla="*/ 33595 h 159284"/>
                <a:gd name="T10" fmla="*/ 66675 w 133723"/>
                <a:gd name="T11" fmla="*/ 33595 h 159284"/>
                <a:gd name="T12" fmla="*/ 85725 w 133723"/>
                <a:gd name="T13" fmla="*/ 28833 h 159284"/>
                <a:gd name="T14" fmla="*/ 61913 w 133723"/>
                <a:gd name="T15" fmla="*/ 52645 h 159284"/>
                <a:gd name="T16" fmla="*/ 61913 w 133723"/>
                <a:gd name="T17" fmla="*/ 57408 h 159284"/>
                <a:gd name="T18" fmla="*/ 47625 w 133723"/>
                <a:gd name="T19" fmla="*/ 66933 h 159284"/>
                <a:gd name="T20" fmla="*/ 33338 w 133723"/>
                <a:gd name="T21" fmla="*/ 71695 h 159284"/>
                <a:gd name="T22" fmla="*/ 19050 w 133723"/>
                <a:gd name="T23" fmla="*/ 85983 h 159284"/>
                <a:gd name="T24" fmla="*/ 28575 w 133723"/>
                <a:gd name="T25" fmla="*/ 71695 h 159284"/>
                <a:gd name="T26" fmla="*/ 0 w 133723"/>
                <a:gd name="T27" fmla="*/ 76458 h 159284"/>
                <a:gd name="T28" fmla="*/ 14288 w 133723"/>
                <a:gd name="T29" fmla="*/ 66933 h 159284"/>
                <a:gd name="T30" fmla="*/ 42863 w 133723"/>
                <a:gd name="T31" fmla="*/ 57408 h 159284"/>
                <a:gd name="T32" fmla="*/ 85725 w 133723"/>
                <a:gd name="T33" fmla="*/ 66933 h 159284"/>
                <a:gd name="T34" fmla="*/ 104775 w 133723"/>
                <a:gd name="T35" fmla="*/ 81220 h 159284"/>
                <a:gd name="T36" fmla="*/ 123825 w 133723"/>
                <a:gd name="T37" fmla="*/ 90745 h 159284"/>
                <a:gd name="T38" fmla="*/ 100013 w 133723"/>
                <a:gd name="T39" fmla="*/ 76458 h 159284"/>
                <a:gd name="T40" fmla="*/ 80963 w 133723"/>
                <a:gd name="T41" fmla="*/ 62170 h 159284"/>
                <a:gd name="T42" fmla="*/ 61913 w 133723"/>
                <a:gd name="T43" fmla="*/ 66933 h 159284"/>
                <a:gd name="T44" fmla="*/ 61913 w 133723"/>
                <a:gd name="T45" fmla="*/ 100270 h 159284"/>
                <a:gd name="T46" fmla="*/ 85725 w 133723"/>
                <a:gd name="T47" fmla="*/ 90745 h 159284"/>
                <a:gd name="T48" fmla="*/ 71438 w 133723"/>
                <a:gd name="T49" fmla="*/ 90745 h 159284"/>
                <a:gd name="T50" fmla="*/ 38100 w 133723"/>
                <a:gd name="T51" fmla="*/ 109795 h 159284"/>
                <a:gd name="T52" fmla="*/ 23813 w 133723"/>
                <a:gd name="T53" fmla="*/ 119320 h 159284"/>
                <a:gd name="T54" fmla="*/ 38100 w 133723"/>
                <a:gd name="T55" fmla="*/ 105033 h 159284"/>
                <a:gd name="T56" fmla="*/ 80963 w 133723"/>
                <a:gd name="T57" fmla="*/ 85983 h 159284"/>
                <a:gd name="T58" fmla="*/ 90488 w 133723"/>
                <a:gd name="T59" fmla="*/ 71695 h 159284"/>
                <a:gd name="T60" fmla="*/ 85725 w 133723"/>
                <a:gd name="T61" fmla="*/ 33595 h 159284"/>
                <a:gd name="T62" fmla="*/ 104775 w 133723"/>
                <a:gd name="T63" fmla="*/ 47883 h 159284"/>
                <a:gd name="T64" fmla="*/ 85725 w 133723"/>
                <a:gd name="T65" fmla="*/ 43120 h 159284"/>
                <a:gd name="T66" fmla="*/ 76200 w 133723"/>
                <a:gd name="T67" fmla="*/ 28833 h 159284"/>
                <a:gd name="T68" fmla="*/ 61913 w 133723"/>
                <a:gd name="T69" fmla="*/ 19308 h 159284"/>
                <a:gd name="T70" fmla="*/ 71438 w 133723"/>
                <a:gd name="T71" fmla="*/ 5020 h 159284"/>
                <a:gd name="T72" fmla="*/ 57150 w 133723"/>
                <a:gd name="T73" fmla="*/ 9783 h 159284"/>
                <a:gd name="T74" fmla="*/ 61913 w 133723"/>
                <a:gd name="T75" fmla="*/ 52645 h 159284"/>
                <a:gd name="T76" fmla="*/ 71438 w 133723"/>
                <a:gd name="T77" fmla="*/ 66933 h 159284"/>
                <a:gd name="T78" fmla="*/ 76200 w 133723"/>
                <a:gd name="T79" fmla="*/ 105033 h 159284"/>
                <a:gd name="T80" fmla="*/ 57150 w 133723"/>
                <a:gd name="T81" fmla="*/ 109795 h 159284"/>
                <a:gd name="T82" fmla="*/ 71438 w 133723"/>
                <a:gd name="T83" fmla="*/ 114558 h 159284"/>
                <a:gd name="T84" fmla="*/ 42863 w 133723"/>
                <a:gd name="T85" fmla="*/ 152658 h 159284"/>
                <a:gd name="T86" fmla="*/ 57150 w 133723"/>
                <a:gd name="T87" fmla="*/ 157420 h 159284"/>
                <a:gd name="T88" fmla="*/ 66675 w 133723"/>
                <a:gd name="T89" fmla="*/ 143133 h 159284"/>
                <a:gd name="T90" fmla="*/ 71438 w 133723"/>
                <a:gd name="T91" fmla="*/ 128845 h 159284"/>
                <a:gd name="T92" fmla="*/ 80963 w 133723"/>
                <a:gd name="T93" fmla="*/ 114558 h 159284"/>
                <a:gd name="T94" fmla="*/ 80963 w 133723"/>
                <a:gd name="T95" fmla="*/ 95508 h 1592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723"/>
                <a:gd name="T145" fmla="*/ 0 h 159284"/>
                <a:gd name="T146" fmla="*/ 133723 w 133723"/>
                <a:gd name="T147" fmla="*/ 159284 h 1592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723" h="159284">
                  <a:moveTo>
                    <a:pt x="71438" y="24070"/>
                  </a:moveTo>
                  <a:cubicBezTo>
                    <a:pt x="69850" y="19308"/>
                    <a:pt x="64430" y="14273"/>
                    <a:pt x="66675" y="9783"/>
                  </a:cubicBezTo>
                  <a:cubicBezTo>
                    <a:pt x="68920" y="5293"/>
                    <a:pt x="80963" y="0"/>
                    <a:pt x="80963" y="5020"/>
                  </a:cubicBezTo>
                  <a:cubicBezTo>
                    <a:pt x="80963" y="12958"/>
                    <a:pt x="72288" y="18457"/>
                    <a:pt x="66675" y="24070"/>
                  </a:cubicBezTo>
                  <a:cubicBezTo>
                    <a:pt x="62628" y="28117"/>
                    <a:pt x="52388" y="33595"/>
                    <a:pt x="52388" y="33595"/>
                  </a:cubicBezTo>
                  <a:cubicBezTo>
                    <a:pt x="27983" y="49864"/>
                    <a:pt x="35762" y="42869"/>
                    <a:pt x="66675" y="33595"/>
                  </a:cubicBezTo>
                  <a:cubicBezTo>
                    <a:pt x="72944" y="31714"/>
                    <a:pt x="79375" y="30420"/>
                    <a:pt x="85725" y="28833"/>
                  </a:cubicBezTo>
                  <a:cubicBezTo>
                    <a:pt x="77788" y="36770"/>
                    <a:pt x="70361" y="45253"/>
                    <a:pt x="61913" y="52645"/>
                  </a:cubicBezTo>
                  <a:cubicBezTo>
                    <a:pt x="50550" y="62588"/>
                    <a:pt x="35966" y="66056"/>
                    <a:pt x="61913" y="57408"/>
                  </a:cubicBezTo>
                  <a:cubicBezTo>
                    <a:pt x="57150" y="60583"/>
                    <a:pt x="52745" y="64373"/>
                    <a:pt x="47625" y="66933"/>
                  </a:cubicBezTo>
                  <a:cubicBezTo>
                    <a:pt x="43135" y="69178"/>
                    <a:pt x="37515" y="68910"/>
                    <a:pt x="33338" y="71695"/>
                  </a:cubicBezTo>
                  <a:cubicBezTo>
                    <a:pt x="27734" y="75431"/>
                    <a:pt x="25785" y="85983"/>
                    <a:pt x="19050" y="85983"/>
                  </a:cubicBezTo>
                  <a:cubicBezTo>
                    <a:pt x="13326" y="85983"/>
                    <a:pt x="33695" y="74255"/>
                    <a:pt x="28575" y="71695"/>
                  </a:cubicBezTo>
                  <a:cubicBezTo>
                    <a:pt x="19938" y="67377"/>
                    <a:pt x="9525" y="74870"/>
                    <a:pt x="0" y="76458"/>
                  </a:cubicBezTo>
                  <a:cubicBezTo>
                    <a:pt x="4763" y="73283"/>
                    <a:pt x="9057" y="69258"/>
                    <a:pt x="14288" y="66933"/>
                  </a:cubicBezTo>
                  <a:cubicBezTo>
                    <a:pt x="23463" y="62855"/>
                    <a:pt x="42863" y="57408"/>
                    <a:pt x="42863" y="57408"/>
                  </a:cubicBezTo>
                  <a:cubicBezTo>
                    <a:pt x="49864" y="58575"/>
                    <a:pt x="76067" y="61414"/>
                    <a:pt x="85725" y="66933"/>
                  </a:cubicBezTo>
                  <a:cubicBezTo>
                    <a:pt x="92617" y="70871"/>
                    <a:pt x="98044" y="77013"/>
                    <a:pt x="104775" y="81220"/>
                  </a:cubicBezTo>
                  <a:cubicBezTo>
                    <a:pt x="110795" y="84983"/>
                    <a:pt x="128845" y="95765"/>
                    <a:pt x="123825" y="90745"/>
                  </a:cubicBezTo>
                  <a:cubicBezTo>
                    <a:pt x="117280" y="84200"/>
                    <a:pt x="107715" y="81593"/>
                    <a:pt x="100013" y="76458"/>
                  </a:cubicBezTo>
                  <a:cubicBezTo>
                    <a:pt x="93409" y="72055"/>
                    <a:pt x="87313" y="66933"/>
                    <a:pt x="80963" y="62170"/>
                  </a:cubicBezTo>
                  <a:cubicBezTo>
                    <a:pt x="74613" y="63758"/>
                    <a:pt x="67024" y="62844"/>
                    <a:pt x="61913" y="66933"/>
                  </a:cubicBezTo>
                  <a:cubicBezTo>
                    <a:pt x="51948" y="74905"/>
                    <a:pt x="60016" y="92681"/>
                    <a:pt x="61913" y="100270"/>
                  </a:cubicBezTo>
                  <a:cubicBezTo>
                    <a:pt x="69850" y="97095"/>
                    <a:pt x="77615" y="93448"/>
                    <a:pt x="85725" y="90745"/>
                  </a:cubicBezTo>
                  <a:cubicBezTo>
                    <a:pt x="102564" y="85132"/>
                    <a:pt x="133723" y="81848"/>
                    <a:pt x="71438" y="90745"/>
                  </a:cubicBezTo>
                  <a:cubicBezTo>
                    <a:pt x="25373" y="125295"/>
                    <a:pt x="74464" y="91614"/>
                    <a:pt x="38100" y="109795"/>
                  </a:cubicBezTo>
                  <a:cubicBezTo>
                    <a:pt x="32981" y="112355"/>
                    <a:pt x="23813" y="125044"/>
                    <a:pt x="23813" y="119320"/>
                  </a:cubicBezTo>
                  <a:cubicBezTo>
                    <a:pt x="23813" y="112585"/>
                    <a:pt x="32496" y="108769"/>
                    <a:pt x="38100" y="105033"/>
                  </a:cubicBezTo>
                  <a:cubicBezTo>
                    <a:pt x="54636" y="94009"/>
                    <a:pt x="64364" y="91515"/>
                    <a:pt x="80963" y="85983"/>
                  </a:cubicBezTo>
                  <a:cubicBezTo>
                    <a:pt x="84138" y="81220"/>
                    <a:pt x="89970" y="77395"/>
                    <a:pt x="90488" y="71695"/>
                  </a:cubicBezTo>
                  <a:cubicBezTo>
                    <a:pt x="91647" y="58949"/>
                    <a:pt x="79140" y="44570"/>
                    <a:pt x="85725" y="33595"/>
                  </a:cubicBezTo>
                  <a:cubicBezTo>
                    <a:pt x="89809" y="26789"/>
                    <a:pt x="104775" y="39945"/>
                    <a:pt x="104775" y="47883"/>
                  </a:cubicBezTo>
                  <a:cubicBezTo>
                    <a:pt x="104775" y="54428"/>
                    <a:pt x="92075" y="44708"/>
                    <a:pt x="85725" y="43120"/>
                  </a:cubicBezTo>
                  <a:cubicBezTo>
                    <a:pt x="82550" y="38358"/>
                    <a:pt x="80247" y="32880"/>
                    <a:pt x="76200" y="28833"/>
                  </a:cubicBezTo>
                  <a:cubicBezTo>
                    <a:pt x="72153" y="24786"/>
                    <a:pt x="63035" y="24921"/>
                    <a:pt x="61913" y="19308"/>
                  </a:cubicBezTo>
                  <a:cubicBezTo>
                    <a:pt x="60791" y="13695"/>
                    <a:pt x="73998" y="10140"/>
                    <a:pt x="71438" y="5020"/>
                  </a:cubicBezTo>
                  <a:cubicBezTo>
                    <a:pt x="69193" y="530"/>
                    <a:pt x="61913" y="8195"/>
                    <a:pt x="57150" y="9783"/>
                  </a:cubicBezTo>
                  <a:cubicBezTo>
                    <a:pt x="58738" y="24070"/>
                    <a:pt x="58426" y="38699"/>
                    <a:pt x="61913" y="52645"/>
                  </a:cubicBezTo>
                  <a:cubicBezTo>
                    <a:pt x="63301" y="58198"/>
                    <a:pt x="69932" y="61411"/>
                    <a:pt x="71438" y="66933"/>
                  </a:cubicBezTo>
                  <a:cubicBezTo>
                    <a:pt x="74805" y="79281"/>
                    <a:pt x="74613" y="92333"/>
                    <a:pt x="76200" y="105033"/>
                  </a:cubicBezTo>
                  <a:cubicBezTo>
                    <a:pt x="69850" y="106620"/>
                    <a:pt x="60077" y="103941"/>
                    <a:pt x="57150" y="109795"/>
                  </a:cubicBezTo>
                  <a:cubicBezTo>
                    <a:pt x="54905" y="114285"/>
                    <a:pt x="70728" y="109588"/>
                    <a:pt x="71438" y="114558"/>
                  </a:cubicBezTo>
                  <a:cubicBezTo>
                    <a:pt x="75362" y="142021"/>
                    <a:pt x="59796" y="144191"/>
                    <a:pt x="42863" y="152658"/>
                  </a:cubicBezTo>
                  <a:cubicBezTo>
                    <a:pt x="47625" y="154245"/>
                    <a:pt x="52489" y="159284"/>
                    <a:pt x="57150" y="157420"/>
                  </a:cubicBezTo>
                  <a:cubicBezTo>
                    <a:pt x="62464" y="155294"/>
                    <a:pt x="64115" y="148252"/>
                    <a:pt x="66675" y="143133"/>
                  </a:cubicBezTo>
                  <a:cubicBezTo>
                    <a:pt x="68920" y="138643"/>
                    <a:pt x="69193" y="133335"/>
                    <a:pt x="71438" y="128845"/>
                  </a:cubicBezTo>
                  <a:cubicBezTo>
                    <a:pt x="73998" y="123726"/>
                    <a:pt x="79391" y="120061"/>
                    <a:pt x="80963" y="114558"/>
                  </a:cubicBezTo>
                  <a:cubicBezTo>
                    <a:pt x="82708" y="108452"/>
                    <a:pt x="80963" y="101858"/>
                    <a:pt x="80963" y="95508"/>
                  </a:cubicBezTo>
                </a:path>
              </a:pathLst>
            </a:custGeom>
            <a:noFill/>
            <a:ln w="19050"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170" name="Group 47"/>
          <p:cNvGrpSpPr>
            <a:grpSpLocks noChangeAspect="1"/>
          </p:cNvGrpSpPr>
          <p:nvPr/>
        </p:nvGrpSpPr>
        <p:grpSpPr bwMode="auto">
          <a:xfrm flipH="1">
            <a:off x="4295775" y="3522663"/>
            <a:ext cx="401638" cy="989012"/>
            <a:chOff x="2028274" y="4700588"/>
            <a:chExt cx="218667" cy="538162"/>
          </a:xfrm>
        </p:grpSpPr>
        <p:sp>
          <p:nvSpPr>
            <p:cNvPr id="6238" name="Freeform 48"/>
            <p:cNvSpPr>
              <a:spLocks noChangeAspect="1" noChangeArrowheads="1"/>
            </p:cNvSpPr>
            <p:nvPr/>
          </p:nvSpPr>
          <p:spPr bwMode="auto">
            <a:xfrm>
              <a:off x="2128838" y="4729163"/>
              <a:ext cx="43581" cy="509587"/>
            </a:xfrm>
            <a:custGeom>
              <a:avLst/>
              <a:gdLst>
                <a:gd name="T0" fmla="*/ 0 w 43581"/>
                <a:gd name="T1" fmla="*/ 509587 h 509587"/>
                <a:gd name="T2" fmla="*/ 9525 w 43581"/>
                <a:gd name="T3" fmla="*/ 495300 h 509587"/>
                <a:gd name="T4" fmla="*/ 19050 w 43581"/>
                <a:gd name="T5" fmla="*/ 461962 h 509587"/>
                <a:gd name="T6" fmla="*/ 14287 w 43581"/>
                <a:gd name="T7" fmla="*/ 338137 h 509587"/>
                <a:gd name="T8" fmla="*/ 4762 w 43581"/>
                <a:gd name="T9" fmla="*/ 309562 h 509587"/>
                <a:gd name="T10" fmla="*/ 9525 w 43581"/>
                <a:gd name="T11" fmla="*/ 142875 h 509587"/>
                <a:gd name="T12" fmla="*/ 23812 w 43581"/>
                <a:gd name="T13" fmla="*/ 100012 h 509587"/>
                <a:gd name="T14" fmla="*/ 42862 w 43581"/>
                <a:gd name="T15" fmla="*/ 23812 h 509587"/>
                <a:gd name="T16" fmla="*/ 42862 w 43581"/>
                <a:gd name="T17" fmla="*/ 0 h 509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581"/>
                <a:gd name="T28" fmla="*/ 0 h 509587"/>
                <a:gd name="T29" fmla="*/ 43581 w 43581"/>
                <a:gd name="T30" fmla="*/ 509587 h 5095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581" h="509587">
                  <a:moveTo>
                    <a:pt x="0" y="509587"/>
                  </a:moveTo>
                  <a:cubicBezTo>
                    <a:pt x="3175" y="504825"/>
                    <a:pt x="6965" y="500419"/>
                    <a:pt x="9525" y="495300"/>
                  </a:cubicBezTo>
                  <a:cubicBezTo>
                    <a:pt x="12939" y="488472"/>
                    <a:pt x="17526" y="468059"/>
                    <a:pt x="19050" y="461962"/>
                  </a:cubicBezTo>
                  <a:cubicBezTo>
                    <a:pt x="17462" y="420687"/>
                    <a:pt x="18143" y="379262"/>
                    <a:pt x="14287" y="338137"/>
                  </a:cubicBezTo>
                  <a:cubicBezTo>
                    <a:pt x="13350" y="328141"/>
                    <a:pt x="4762" y="309562"/>
                    <a:pt x="4762" y="309562"/>
                  </a:cubicBezTo>
                  <a:cubicBezTo>
                    <a:pt x="6350" y="254000"/>
                    <a:pt x="6678" y="198387"/>
                    <a:pt x="9525" y="142875"/>
                  </a:cubicBezTo>
                  <a:cubicBezTo>
                    <a:pt x="10172" y="130261"/>
                    <a:pt x="19939" y="110663"/>
                    <a:pt x="23812" y="100012"/>
                  </a:cubicBezTo>
                  <a:cubicBezTo>
                    <a:pt x="32728" y="75494"/>
                    <a:pt x="40488" y="49932"/>
                    <a:pt x="42862" y="23812"/>
                  </a:cubicBezTo>
                  <a:cubicBezTo>
                    <a:pt x="43581" y="15907"/>
                    <a:pt x="42862" y="7937"/>
                    <a:pt x="42862" y="0"/>
                  </a:cubicBezTo>
                </a:path>
              </a:pathLst>
            </a:custGeom>
            <a:noFill/>
            <a:ln w="28575" algn="ctr">
              <a:solidFill>
                <a:srgbClr val="C48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39" name="Freeform 49"/>
            <p:cNvSpPr>
              <a:spLocks noChangeAspect="1" noChangeArrowheads="1"/>
            </p:cNvSpPr>
            <p:nvPr/>
          </p:nvSpPr>
          <p:spPr bwMode="auto">
            <a:xfrm>
              <a:off x="2028274" y="4700588"/>
              <a:ext cx="218667" cy="391192"/>
            </a:xfrm>
            <a:custGeom>
              <a:avLst/>
              <a:gdLst>
                <a:gd name="T0" fmla="*/ 152951 w 218667"/>
                <a:gd name="T1" fmla="*/ 71437 h 391192"/>
                <a:gd name="T2" fmla="*/ 138664 w 218667"/>
                <a:gd name="T3" fmla="*/ 71437 h 391192"/>
                <a:gd name="T4" fmla="*/ 152951 w 218667"/>
                <a:gd name="T5" fmla="*/ 38100 h 391192"/>
                <a:gd name="T6" fmla="*/ 124376 w 218667"/>
                <a:gd name="T7" fmla="*/ 47625 h 391192"/>
                <a:gd name="T8" fmla="*/ 119614 w 218667"/>
                <a:gd name="T9" fmla="*/ 90487 h 391192"/>
                <a:gd name="T10" fmla="*/ 91039 w 218667"/>
                <a:gd name="T11" fmla="*/ 90487 h 391192"/>
                <a:gd name="T12" fmla="*/ 100564 w 218667"/>
                <a:gd name="T13" fmla="*/ 109537 h 391192"/>
                <a:gd name="T14" fmla="*/ 133901 w 218667"/>
                <a:gd name="T15" fmla="*/ 142875 h 391192"/>
                <a:gd name="T16" fmla="*/ 162476 w 218667"/>
                <a:gd name="T17" fmla="*/ 142875 h 391192"/>
                <a:gd name="T18" fmla="*/ 191051 w 218667"/>
                <a:gd name="T19" fmla="*/ 142875 h 391192"/>
                <a:gd name="T20" fmla="*/ 143426 w 218667"/>
                <a:gd name="T21" fmla="*/ 85725 h 391192"/>
                <a:gd name="T22" fmla="*/ 157714 w 218667"/>
                <a:gd name="T23" fmla="*/ 52387 h 391192"/>
                <a:gd name="T24" fmla="*/ 176764 w 218667"/>
                <a:gd name="T25" fmla="*/ 61912 h 391192"/>
                <a:gd name="T26" fmla="*/ 172001 w 218667"/>
                <a:gd name="T27" fmla="*/ 47625 h 391192"/>
                <a:gd name="T28" fmla="*/ 138664 w 218667"/>
                <a:gd name="T29" fmla="*/ 38100 h 391192"/>
                <a:gd name="T30" fmla="*/ 181526 w 218667"/>
                <a:gd name="T31" fmla="*/ 52387 h 391192"/>
                <a:gd name="T32" fmla="*/ 172001 w 218667"/>
                <a:gd name="T33" fmla="*/ 0 h 391192"/>
                <a:gd name="T34" fmla="*/ 138664 w 218667"/>
                <a:gd name="T35" fmla="*/ 95250 h 391192"/>
                <a:gd name="T36" fmla="*/ 124376 w 218667"/>
                <a:gd name="T37" fmla="*/ 152400 h 391192"/>
                <a:gd name="T38" fmla="*/ 67226 w 218667"/>
                <a:gd name="T39" fmla="*/ 190500 h 391192"/>
                <a:gd name="T40" fmla="*/ 29126 w 218667"/>
                <a:gd name="T41" fmla="*/ 214312 h 391192"/>
                <a:gd name="T42" fmla="*/ 5314 w 218667"/>
                <a:gd name="T43" fmla="*/ 242887 h 391192"/>
                <a:gd name="T44" fmla="*/ 114851 w 218667"/>
                <a:gd name="T45" fmla="*/ 195262 h 391192"/>
                <a:gd name="T46" fmla="*/ 95801 w 218667"/>
                <a:gd name="T47" fmla="*/ 161925 h 391192"/>
                <a:gd name="T48" fmla="*/ 114851 w 218667"/>
                <a:gd name="T49" fmla="*/ 176212 h 391192"/>
                <a:gd name="T50" fmla="*/ 119614 w 218667"/>
                <a:gd name="T51" fmla="*/ 185737 h 391192"/>
                <a:gd name="T52" fmla="*/ 148189 w 218667"/>
                <a:gd name="T53" fmla="*/ 190500 h 391192"/>
                <a:gd name="T54" fmla="*/ 95801 w 218667"/>
                <a:gd name="T55" fmla="*/ 185737 h 391192"/>
                <a:gd name="T56" fmla="*/ 152951 w 218667"/>
                <a:gd name="T57" fmla="*/ 233362 h 391192"/>
                <a:gd name="T58" fmla="*/ 143426 w 218667"/>
                <a:gd name="T59" fmla="*/ 214312 h 391192"/>
                <a:gd name="T60" fmla="*/ 172001 w 218667"/>
                <a:gd name="T61" fmla="*/ 214312 h 391192"/>
                <a:gd name="T62" fmla="*/ 152951 w 218667"/>
                <a:gd name="T63" fmla="*/ 223837 h 391192"/>
                <a:gd name="T64" fmla="*/ 114851 w 218667"/>
                <a:gd name="T65" fmla="*/ 276225 h 391192"/>
                <a:gd name="T66" fmla="*/ 129139 w 218667"/>
                <a:gd name="T67" fmla="*/ 280987 h 391192"/>
                <a:gd name="T68" fmla="*/ 138664 w 218667"/>
                <a:gd name="T69" fmla="*/ 314325 h 391192"/>
                <a:gd name="T70" fmla="*/ 119614 w 218667"/>
                <a:gd name="T71" fmla="*/ 300037 h 391192"/>
                <a:gd name="T72" fmla="*/ 172001 w 218667"/>
                <a:gd name="T73" fmla="*/ 328612 h 391192"/>
                <a:gd name="T74" fmla="*/ 138664 w 218667"/>
                <a:gd name="T75" fmla="*/ 276225 h 391192"/>
                <a:gd name="T76" fmla="*/ 86276 w 218667"/>
                <a:gd name="T77" fmla="*/ 290512 h 391192"/>
                <a:gd name="T78" fmla="*/ 81514 w 218667"/>
                <a:gd name="T79" fmla="*/ 300037 h 391192"/>
                <a:gd name="T80" fmla="*/ 110089 w 218667"/>
                <a:gd name="T81" fmla="*/ 276225 h 391192"/>
                <a:gd name="T82" fmla="*/ 76751 w 218667"/>
                <a:gd name="T83" fmla="*/ 276225 h 391192"/>
                <a:gd name="T84" fmla="*/ 71989 w 218667"/>
                <a:gd name="T85" fmla="*/ 276225 h 391192"/>
                <a:gd name="T86" fmla="*/ 105326 w 218667"/>
                <a:gd name="T87" fmla="*/ 233362 h 391192"/>
                <a:gd name="T88" fmla="*/ 33889 w 218667"/>
                <a:gd name="T89" fmla="*/ 152400 h 391192"/>
                <a:gd name="T90" fmla="*/ 114851 w 218667"/>
                <a:gd name="T91" fmla="*/ 200025 h 391192"/>
                <a:gd name="T92" fmla="*/ 110089 w 218667"/>
                <a:gd name="T93" fmla="*/ 176212 h 391192"/>
                <a:gd name="T94" fmla="*/ 95801 w 218667"/>
                <a:gd name="T95" fmla="*/ 314325 h 391192"/>
                <a:gd name="T96" fmla="*/ 95801 w 218667"/>
                <a:gd name="T97" fmla="*/ 319087 h 391192"/>
                <a:gd name="T98" fmla="*/ 67226 w 218667"/>
                <a:gd name="T99" fmla="*/ 357187 h 391192"/>
                <a:gd name="T100" fmla="*/ 110089 w 218667"/>
                <a:gd name="T101" fmla="*/ 361950 h 391192"/>
                <a:gd name="T102" fmla="*/ 157714 w 218667"/>
                <a:gd name="T103" fmla="*/ 385762 h 391192"/>
                <a:gd name="T104" fmla="*/ 172001 w 218667"/>
                <a:gd name="T105" fmla="*/ 347662 h 391192"/>
                <a:gd name="T106" fmla="*/ 110089 w 218667"/>
                <a:gd name="T107" fmla="*/ 309562 h 3911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8667"/>
                <a:gd name="T163" fmla="*/ 0 h 391192"/>
                <a:gd name="T164" fmla="*/ 218667 w 218667"/>
                <a:gd name="T165" fmla="*/ 391192 h 3911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8667" h="391192">
                  <a:moveTo>
                    <a:pt x="129139" y="52387"/>
                  </a:moveTo>
                  <a:cubicBezTo>
                    <a:pt x="101815" y="79711"/>
                    <a:pt x="117034" y="59209"/>
                    <a:pt x="138664" y="61912"/>
                  </a:cubicBezTo>
                  <a:cubicBezTo>
                    <a:pt x="144343" y="62622"/>
                    <a:pt x="148189" y="68262"/>
                    <a:pt x="152951" y="71437"/>
                  </a:cubicBezTo>
                  <a:cubicBezTo>
                    <a:pt x="151364" y="76200"/>
                    <a:pt x="150434" y="81235"/>
                    <a:pt x="148189" y="85725"/>
                  </a:cubicBezTo>
                  <a:cubicBezTo>
                    <a:pt x="129724" y="122656"/>
                    <a:pt x="142253" y="89245"/>
                    <a:pt x="143426" y="85725"/>
                  </a:cubicBezTo>
                  <a:cubicBezTo>
                    <a:pt x="141839" y="80962"/>
                    <a:pt x="142749" y="74355"/>
                    <a:pt x="138664" y="71437"/>
                  </a:cubicBezTo>
                  <a:cubicBezTo>
                    <a:pt x="130494" y="65601"/>
                    <a:pt x="112524" y="71652"/>
                    <a:pt x="110089" y="61912"/>
                  </a:cubicBezTo>
                  <a:cubicBezTo>
                    <a:pt x="108015" y="53619"/>
                    <a:pt x="126428" y="56539"/>
                    <a:pt x="133901" y="52387"/>
                  </a:cubicBezTo>
                  <a:cubicBezTo>
                    <a:pt x="140840" y="48532"/>
                    <a:pt x="156500" y="45200"/>
                    <a:pt x="152951" y="38100"/>
                  </a:cubicBezTo>
                  <a:cubicBezTo>
                    <a:pt x="149331" y="30860"/>
                    <a:pt x="137076" y="41275"/>
                    <a:pt x="129139" y="42862"/>
                  </a:cubicBezTo>
                  <a:cubicBezTo>
                    <a:pt x="130726" y="34925"/>
                    <a:pt x="139625" y="13326"/>
                    <a:pt x="133901" y="19050"/>
                  </a:cubicBezTo>
                  <a:cubicBezTo>
                    <a:pt x="126801" y="26150"/>
                    <a:pt x="124376" y="47625"/>
                    <a:pt x="124376" y="47625"/>
                  </a:cubicBezTo>
                  <a:cubicBezTo>
                    <a:pt x="125964" y="52387"/>
                    <a:pt x="131003" y="57251"/>
                    <a:pt x="129139" y="61912"/>
                  </a:cubicBezTo>
                  <a:cubicBezTo>
                    <a:pt x="122622" y="78205"/>
                    <a:pt x="98942" y="66133"/>
                    <a:pt x="129139" y="76200"/>
                  </a:cubicBezTo>
                  <a:cubicBezTo>
                    <a:pt x="125964" y="80962"/>
                    <a:pt x="124376" y="87312"/>
                    <a:pt x="119614" y="90487"/>
                  </a:cubicBezTo>
                  <a:cubicBezTo>
                    <a:pt x="114168" y="94118"/>
                    <a:pt x="106693" y="92952"/>
                    <a:pt x="100564" y="95250"/>
                  </a:cubicBezTo>
                  <a:cubicBezTo>
                    <a:pt x="93917" y="97743"/>
                    <a:pt x="87864" y="101600"/>
                    <a:pt x="81514" y="104775"/>
                  </a:cubicBezTo>
                  <a:cubicBezTo>
                    <a:pt x="84689" y="100012"/>
                    <a:pt x="95086" y="94534"/>
                    <a:pt x="91039" y="90487"/>
                  </a:cubicBezTo>
                  <a:cubicBezTo>
                    <a:pt x="86992" y="86440"/>
                    <a:pt x="81409" y="96685"/>
                    <a:pt x="76751" y="100012"/>
                  </a:cubicBezTo>
                  <a:cubicBezTo>
                    <a:pt x="70292" y="104626"/>
                    <a:pt x="50331" y="111352"/>
                    <a:pt x="57701" y="114300"/>
                  </a:cubicBezTo>
                  <a:cubicBezTo>
                    <a:pt x="71048" y="119639"/>
                    <a:pt x="86276" y="111125"/>
                    <a:pt x="100564" y="109537"/>
                  </a:cubicBezTo>
                  <a:cubicBezTo>
                    <a:pt x="105326" y="111125"/>
                    <a:pt x="111301" y="110750"/>
                    <a:pt x="114851" y="114300"/>
                  </a:cubicBezTo>
                  <a:cubicBezTo>
                    <a:pt x="118401" y="117850"/>
                    <a:pt x="116829" y="124410"/>
                    <a:pt x="119614" y="128587"/>
                  </a:cubicBezTo>
                  <a:cubicBezTo>
                    <a:pt x="123350" y="134191"/>
                    <a:pt x="129139" y="138112"/>
                    <a:pt x="133901" y="142875"/>
                  </a:cubicBezTo>
                  <a:cubicBezTo>
                    <a:pt x="138664" y="139700"/>
                    <a:pt x="146063" y="138665"/>
                    <a:pt x="148189" y="133350"/>
                  </a:cubicBezTo>
                  <a:cubicBezTo>
                    <a:pt x="155021" y="116269"/>
                    <a:pt x="120739" y="113390"/>
                    <a:pt x="162476" y="123825"/>
                  </a:cubicBezTo>
                  <a:cubicBezTo>
                    <a:pt x="162476" y="123825"/>
                    <a:pt x="200577" y="142875"/>
                    <a:pt x="162476" y="142875"/>
                  </a:cubicBezTo>
                  <a:cubicBezTo>
                    <a:pt x="155376" y="142875"/>
                    <a:pt x="149776" y="136525"/>
                    <a:pt x="143426" y="133350"/>
                  </a:cubicBezTo>
                  <a:cubicBezTo>
                    <a:pt x="129184" y="111986"/>
                    <a:pt x="119617" y="104775"/>
                    <a:pt x="176764" y="128587"/>
                  </a:cubicBezTo>
                  <a:cubicBezTo>
                    <a:pt x="182981" y="131178"/>
                    <a:pt x="184316" y="142875"/>
                    <a:pt x="191051" y="142875"/>
                  </a:cubicBezTo>
                  <a:cubicBezTo>
                    <a:pt x="196775" y="142875"/>
                    <a:pt x="184366" y="133557"/>
                    <a:pt x="181526" y="128587"/>
                  </a:cubicBezTo>
                  <a:cubicBezTo>
                    <a:pt x="161593" y="93704"/>
                    <a:pt x="184235" y="122113"/>
                    <a:pt x="157714" y="100012"/>
                  </a:cubicBezTo>
                  <a:cubicBezTo>
                    <a:pt x="152540" y="95700"/>
                    <a:pt x="137037" y="83595"/>
                    <a:pt x="143426" y="85725"/>
                  </a:cubicBezTo>
                  <a:cubicBezTo>
                    <a:pt x="154286" y="89346"/>
                    <a:pt x="172001" y="104775"/>
                    <a:pt x="172001" y="104775"/>
                  </a:cubicBezTo>
                  <a:cubicBezTo>
                    <a:pt x="170414" y="96837"/>
                    <a:pt x="169369" y="88772"/>
                    <a:pt x="167239" y="80962"/>
                  </a:cubicBezTo>
                  <a:cubicBezTo>
                    <a:pt x="164597" y="71276"/>
                    <a:pt x="157714" y="52387"/>
                    <a:pt x="157714" y="52387"/>
                  </a:cubicBezTo>
                  <a:cubicBezTo>
                    <a:pt x="157714" y="52387"/>
                    <a:pt x="164064" y="20637"/>
                    <a:pt x="176764" y="33337"/>
                  </a:cubicBezTo>
                  <a:cubicBezTo>
                    <a:pt x="180314" y="36887"/>
                    <a:pt x="173589" y="42862"/>
                    <a:pt x="172001" y="47625"/>
                  </a:cubicBezTo>
                  <a:cubicBezTo>
                    <a:pt x="173589" y="52387"/>
                    <a:pt x="171744" y="61912"/>
                    <a:pt x="176764" y="61912"/>
                  </a:cubicBezTo>
                  <a:cubicBezTo>
                    <a:pt x="181784" y="61912"/>
                    <a:pt x="176764" y="49212"/>
                    <a:pt x="181526" y="47625"/>
                  </a:cubicBezTo>
                  <a:cubicBezTo>
                    <a:pt x="189205" y="45065"/>
                    <a:pt x="213434" y="52387"/>
                    <a:pt x="205339" y="52387"/>
                  </a:cubicBezTo>
                  <a:cubicBezTo>
                    <a:pt x="194114" y="52387"/>
                    <a:pt x="183114" y="49212"/>
                    <a:pt x="172001" y="47625"/>
                  </a:cubicBezTo>
                  <a:cubicBezTo>
                    <a:pt x="167239" y="46037"/>
                    <a:pt x="154164" y="46412"/>
                    <a:pt x="157714" y="42862"/>
                  </a:cubicBezTo>
                  <a:cubicBezTo>
                    <a:pt x="168297" y="32279"/>
                    <a:pt x="210630" y="43921"/>
                    <a:pt x="157714" y="33337"/>
                  </a:cubicBezTo>
                  <a:cubicBezTo>
                    <a:pt x="151364" y="34925"/>
                    <a:pt x="144958" y="36302"/>
                    <a:pt x="138664" y="38100"/>
                  </a:cubicBezTo>
                  <a:cubicBezTo>
                    <a:pt x="133837" y="39479"/>
                    <a:pt x="119613" y="41274"/>
                    <a:pt x="124376" y="42862"/>
                  </a:cubicBezTo>
                  <a:cubicBezTo>
                    <a:pt x="138014" y="47408"/>
                    <a:pt x="152951" y="46037"/>
                    <a:pt x="167239" y="47625"/>
                  </a:cubicBezTo>
                  <a:cubicBezTo>
                    <a:pt x="172001" y="49212"/>
                    <a:pt x="181526" y="57407"/>
                    <a:pt x="181526" y="52387"/>
                  </a:cubicBezTo>
                  <a:cubicBezTo>
                    <a:pt x="181526" y="40496"/>
                    <a:pt x="160332" y="35798"/>
                    <a:pt x="152951" y="33337"/>
                  </a:cubicBezTo>
                  <a:cubicBezTo>
                    <a:pt x="151364" y="28575"/>
                    <a:pt x="147364" y="24002"/>
                    <a:pt x="148189" y="19050"/>
                  </a:cubicBezTo>
                  <a:cubicBezTo>
                    <a:pt x="150724" y="3843"/>
                    <a:pt x="160856" y="3715"/>
                    <a:pt x="172001" y="0"/>
                  </a:cubicBezTo>
                  <a:cubicBezTo>
                    <a:pt x="169082" y="7297"/>
                    <a:pt x="160205" y="28138"/>
                    <a:pt x="157714" y="38100"/>
                  </a:cubicBezTo>
                  <a:cubicBezTo>
                    <a:pt x="155751" y="45953"/>
                    <a:pt x="154914" y="54059"/>
                    <a:pt x="152951" y="61912"/>
                  </a:cubicBezTo>
                  <a:cubicBezTo>
                    <a:pt x="148482" y="79787"/>
                    <a:pt x="146845" y="76163"/>
                    <a:pt x="138664" y="95250"/>
                  </a:cubicBezTo>
                  <a:cubicBezTo>
                    <a:pt x="126833" y="122853"/>
                    <a:pt x="142680" y="96368"/>
                    <a:pt x="124376" y="123825"/>
                  </a:cubicBezTo>
                  <a:cubicBezTo>
                    <a:pt x="125964" y="128587"/>
                    <a:pt x="129139" y="133092"/>
                    <a:pt x="129139" y="138112"/>
                  </a:cubicBezTo>
                  <a:cubicBezTo>
                    <a:pt x="129139" y="143132"/>
                    <a:pt x="126621" y="147910"/>
                    <a:pt x="124376" y="152400"/>
                  </a:cubicBezTo>
                  <a:cubicBezTo>
                    <a:pt x="121816" y="157519"/>
                    <a:pt x="118898" y="162640"/>
                    <a:pt x="114851" y="166687"/>
                  </a:cubicBezTo>
                  <a:cubicBezTo>
                    <a:pt x="110804" y="170734"/>
                    <a:pt x="105534" y="173372"/>
                    <a:pt x="100564" y="176212"/>
                  </a:cubicBezTo>
                  <a:cubicBezTo>
                    <a:pt x="84087" y="185628"/>
                    <a:pt x="83254" y="185157"/>
                    <a:pt x="67226" y="190500"/>
                  </a:cubicBezTo>
                  <a:cubicBezTo>
                    <a:pt x="68814" y="195262"/>
                    <a:pt x="75539" y="201237"/>
                    <a:pt x="71989" y="204787"/>
                  </a:cubicBezTo>
                  <a:cubicBezTo>
                    <a:pt x="66265" y="210511"/>
                    <a:pt x="56078" y="207794"/>
                    <a:pt x="48176" y="209550"/>
                  </a:cubicBezTo>
                  <a:cubicBezTo>
                    <a:pt x="41786" y="210970"/>
                    <a:pt x="35476" y="212725"/>
                    <a:pt x="29126" y="214312"/>
                  </a:cubicBezTo>
                  <a:cubicBezTo>
                    <a:pt x="33889" y="215900"/>
                    <a:pt x="45659" y="214585"/>
                    <a:pt x="43414" y="219075"/>
                  </a:cubicBezTo>
                  <a:cubicBezTo>
                    <a:pt x="39274" y="227354"/>
                    <a:pt x="27451" y="228456"/>
                    <a:pt x="19601" y="233362"/>
                  </a:cubicBezTo>
                  <a:cubicBezTo>
                    <a:pt x="14747" y="236395"/>
                    <a:pt x="0" y="245013"/>
                    <a:pt x="5314" y="242887"/>
                  </a:cubicBezTo>
                  <a:cubicBezTo>
                    <a:pt x="78570" y="213585"/>
                    <a:pt x="16131" y="230657"/>
                    <a:pt x="62464" y="219075"/>
                  </a:cubicBezTo>
                  <a:cubicBezTo>
                    <a:pt x="82194" y="205921"/>
                    <a:pt x="73931" y="210013"/>
                    <a:pt x="100564" y="200025"/>
                  </a:cubicBezTo>
                  <a:cubicBezTo>
                    <a:pt x="105264" y="198262"/>
                    <a:pt x="119871" y="195262"/>
                    <a:pt x="114851" y="195262"/>
                  </a:cubicBezTo>
                  <a:cubicBezTo>
                    <a:pt x="95735" y="195262"/>
                    <a:pt x="76751" y="198437"/>
                    <a:pt x="57701" y="200025"/>
                  </a:cubicBezTo>
                  <a:cubicBezTo>
                    <a:pt x="65639" y="190500"/>
                    <a:pt x="72747" y="180217"/>
                    <a:pt x="81514" y="171450"/>
                  </a:cubicBezTo>
                  <a:cubicBezTo>
                    <a:pt x="85561" y="167403"/>
                    <a:pt x="90947" y="164959"/>
                    <a:pt x="95801" y="161925"/>
                  </a:cubicBezTo>
                  <a:cubicBezTo>
                    <a:pt x="103651" y="157019"/>
                    <a:pt x="111676" y="152400"/>
                    <a:pt x="119614" y="147637"/>
                  </a:cubicBezTo>
                  <a:cubicBezTo>
                    <a:pt x="118026" y="152400"/>
                    <a:pt x="112606" y="157435"/>
                    <a:pt x="114851" y="161925"/>
                  </a:cubicBezTo>
                  <a:cubicBezTo>
                    <a:pt x="122245" y="176713"/>
                    <a:pt x="147368" y="154535"/>
                    <a:pt x="114851" y="176212"/>
                  </a:cubicBezTo>
                  <a:cubicBezTo>
                    <a:pt x="130870" y="216260"/>
                    <a:pt x="113526" y="188194"/>
                    <a:pt x="143426" y="209550"/>
                  </a:cubicBezTo>
                  <a:cubicBezTo>
                    <a:pt x="148907" y="213465"/>
                    <a:pt x="160726" y="229861"/>
                    <a:pt x="157714" y="223837"/>
                  </a:cubicBezTo>
                  <a:cubicBezTo>
                    <a:pt x="148680" y="205767"/>
                    <a:pt x="135102" y="196800"/>
                    <a:pt x="119614" y="185737"/>
                  </a:cubicBezTo>
                  <a:cubicBezTo>
                    <a:pt x="114956" y="182410"/>
                    <a:pt x="99896" y="178022"/>
                    <a:pt x="105326" y="176212"/>
                  </a:cubicBezTo>
                  <a:cubicBezTo>
                    <a:pt x="114487" y="173159"/>
                    <a:pt x="124376" y="179387"/>
                    <a:pt x="133901" y="180975"/>
                  </a:cubicBezTo>
                  <a:cubicBezTo>
                    <a:pt x="138664" y="184150"/>
                    <a:pt x="148189" y="196224"/>
                    <a:pt x="148189" y="190500"/>
                  </a:cubicBezTo>
                  <a:cubicBezTo>
                    <a:pt x="148189" y="178686"/>
                    <a:pt x="127726" y="167333"/>
                    <a:pt x="119614" y="161925"/>
                  </a:cubicBezTo>
                  <a:cubicBezTo>
                    <a:pt x="116439" y="166687"/>
                    <a:pt x="114136" y="172165"/>
                    <a:pt x="110089" y="176212"/>
                  </a:cubicBezTo>
                  <a:cubicBezTo>
                    <a:pt x="106041" y="180259"/>
                    <a:pt x="96924" y="180124"/>
                    <a:pt x="95801" y="185737"/>
                  </a:cubicBezTo>
                  <a:cubicBezTo>
                    <a:pt x="93291" y="198287"/>
                    <a:pt x="98976" y="211137"/>
                    <a:pt x="100564" y="223837"/>
                  </a:cubicBezTo>
                  <a:cubicBezTo>
                    <a:pt x="116439" y="222250"/>
                    <a:pt x="132492" y="216221"/>
                    <a:pt x="148189" y="219075"/>
                  </a:cubicBezTo>
                  <a:cubicBezTo>
                    <a:pt x="153128" y="219973"/>
                    <a:pt x="149401" y="229812"/>
                    <a:pt x="152951" y="233362"/>
                  </a:cubicBezTo>
                  <a:cubicBezTo>
                    <a:pt x="167326" y="247737"/>
                    <a:pt x="183660" y="260185"/>
                    <a:pt x="200576" y="271462"/>
                  </a:cubicBezTo>
                  <a:cubicBezTo>
                    <a:pt x="205339" y="274637"/>
                    <a:pt x="218667" y="285265"/>
                    <a:pt x="214864" y="280987"/>
                  </a:cubicBezTo>
                  <a:cubicBezTo>
                    <a:pt x="185018" y="247411"/>
                    <a:pt x="173183" y="235568"/>
                    <a:pt x="143426" y="214312"/>
                  </a:cubicBezTo>
                  <a:cubicBezTo>
                    <a:pt x="138769" y="210985"/>
                    <a:pt x="133901" y="207962"/>
                    <a:pt x="129139" y="204787"/>
                  </a:cubicBezTo>
                  <a:cubicBezTo>
                    <a:pt x="133901" y="201612"/>
                    <a:pt x="137839" y="194020"/>
                    <a:pt x="143426" y="195262"/>
                  </a:cubicBezTo>
                  <a:cubicBezTo>
                    <a:pt x="154601" y="197745"/>
                    <a:pt x="162185" y="208422"/>
                    <a:pt x="172001" y="214312"/>
                  </a:cubicBezTo>
                  <a:cubicBezTo>
                    <a:pt x="178089" y="217965"/>
                    <a:pt x="198151" y="223837"/>
                    <a:pt x="191051" y="223837"/>
                  </a:cubicBezTo>
                  <a:cubicBezTo>
                    <a:pt x="182502" y="223837"/>
                    <a:pt x="175176" y="217487"/>
                    <a:pt x="167239" y="214312"/>
                  </a:cubicBezTo>
                  <a:cubicBezTo>
                    <a:pt x="162476" y="217487"/>
                    <a:pt x="158310" y="221827"/>
                    <a:pt x="152951" y="223837"/>
                  </a:cubicBezTo>
                  <a:cubicBezTo>
                    <a:pt x="145372" y="226679"/>
                    <a:pt x="135874" y="224110"/>
                    <a:pt x="129139" y="228600"/>
                  </a:cubicBezTo>
                  <a:cubicBezTo>
                    <a:pt x="124962" y="231385"/>
                    <a:pt x="125819" y="238079"/>
                    <a:pt x="124376" y="242887"/>
                  </a:cubicBezTo>
                  <a:cubicBezTo>
                    <a:pt x="121055" y="253957"/>
                    <a:pt x="118026" y="265112"/>
                    <a:pt x="114851" y="276225"/>
                  </a:cubicBezTo>
                  <a:cubicBezTo>
                    <a:pt x="111676" y="271462"/>
                    <a:pt x="107886" y="267057"/>
                    <a:pt x="105326" y="261937"/>
                  </a:cubicBezTo>
                  <a:cubicBezTo>
                    <a:pt x="103081" y="257447"/>
                    <a:pt x="95802" y="246062"/>
                    <a:pt x="100564" y="247650"/>
                  </a:cubicBezTo>
                  <a:cubicBezTo>
                    <a:pt x="110462" y="250950"/>
                    <a:pt x="123045" y="271846"/>
                    <a:pt x="129139" y="280987"/>
                  </a:cubicBezTo>
                  <a:cubicBezTo>
                    <a:pt x="124376" y="282575"/>
                    <a:pt x="116069" y="280880"/>
                    <a:pt x="114851" y="285750"/>
                  </a:cubicBezTo>
                  <a:cubicBezTo>
                    <a:pt x="113463" y="291303"/>
                    <a:pt x="120712" y="295640"/>
                    <a:pt x="124376" y="300037"/>
                  </a:cubicBezTo>
                  <a:cubicBezTo>
                    <a:pt x="128688" y="305211"/>
                    <a:pt x="138664" y="321060"/>
                    <a:pt x="138664" y="314325"/>
                  </a:cubicBezTo>
                  <a:cubicBezTo>
                    <a:pt x="138664" y="306387"/>
                    <a:pt x="128990" y="301734"/>
                    <a:pt x="124376" y="295275"/>
                  </a:cubicBezTo>
                  <a:cubicBezTo>
                    <a:pt x="121049" y="290617"/>
                    <a:pt x="118026" y="285750"/>
                    <a:pt x="114851" y="280987"/>
                  </a:cubicBezTo>
                  <a:cubicBezTo>
                    <a:pt x="116439" y="287337"/>
                    <a:pt x="114986" y="295409"/>
                    <a:pt x="119614" y="300037"/>
                  </a:cubicBezTo>
                  <a:cubicBezTo>
                    <a:pt x="124242" y="304665"/>
                    <a:pt x="132810" y="301873"/>
                    <a:pt x="138664" y="304800"/>
                  </a:cubicBezTo>
                  <a:cubicBezTo>
                    <a:pt x="145763" y="308350"/>
                    <a:pt x="151255" y="314473"/>
                    <a:pt x="157714" y="319087"/>
                  </a:cubicBezTo>
                  <a:cubicBezTo>
                    <a:pt x="162372" y="322414"/>
                    <a:pt x="167239" y="325437"/>
                    <a:pt x="172001" y="328612"/>
                  </a:cubicBezTo>
                  <a:cubicBezTo>
                    <a:pt x="168826" y="323850"/>
                    <a:pt x="165036" y="319444"/>
                    <a:pt x="162476" y="314325"/>
                  </a:cubicBezTo>
                  <a:cubicBezTo>
                    <a:pt x="158653" y="306678"/>
                    <a:pt x="157482" y="297762"/>
                    <a:pt x="152951" y="290512"/>
                  </a:cubicBezTo>
                  <a:cubicBezTo>
                    <a:pt x="149382" y="284801"/>
                    <a:pt x="142799" y="281541"/>
                    <a:pt x="138664" y="276225"/>
                  </a:cubicBezTo>
                  <a:cubicBezTo>
                    <a:pt x="108746" y="237759"/>
                    <a:pt x="113936" y="243864"/>
                    <a:pt x="133901" y="257175"/>
                  </a:cubicBezTo>
                  <a:cubicBezTo>
                    <a:pt x="122642" y="268434"/>
                    <a:pt x="114818" y="277605"/>
                    <a:pt x="100564" y="285750"/>
                  </a:cubicBezTo>
                  <a:cubicBezTo>
                    <a:pt x="96205" y="288241"/>
                    <a:pt x="91039" y="288925"/>
                    <a:pt x="86276" y="290512"/>
                  </a:cubicBezTo>
                  <a:cubicBezTo>
                    <a:pt x="94214" y="292100"/>
                    <a:pt x="101994" y="295275"/>
                    <a:pt x="110089" y="295275"/>
                  </a:cubicBezTo>
                  <a:cubicBezTo>
                    <a:pt x="115109" y="295275"/>
                    <a:pt x="129396" y="290512"/>
                    <a:pt x="124376" y="290512"/>
                  </a:cubicBezTo>
                  <a:cubicBezTo>
                    <a:pt x="102895" y="290512"/>
                    <a:pt x="98700" y="295127"/>
                    <a:pt x="81514" y="300037"/>
                  </a:cubicBezTo>
                  <a:cubicBezTo>
                    <a:pt x="75220" y="301835"/>
                    <a:pt x="55919" y="304800"/>
                    <a:pt x="62464" y="304800"/>
                  </a:cubicBezTo>
                  <a:cubicBezTo>
                    <a:pt x="73004" y="304800"/>
                    <a:pt x="113623" y="292224"/>
                    <a:pt x="119614" y="290512"/>
                  </a:cubicBezTo>
                  <a:cubicBezTo>
                    <a:pt x="116439" y="285750"/>
                    <a:pt x="114486" y="279889"/>
                    <a:pt x="110089" y="276225"/>
                  </a:cubicBezTo>
                  <a:cubicBezTo>
                    <a:pt x="93274" y="262213"/>
                    <a:pt x="79549" y="270531"/>
                    <a:pt x="105326" y="261937"/>
                  </a:cubicBezTo>
                  <a:cubicBezTo>
                    <a:pt x="99875" y="266026"/>
                    <a:pt x="68589" y="290512"/>
                    <a:pt x="62464" y="290512"/>
                  </a:cubicBezTo>
                  <a:cubicBezTo>
                    <a:pt x="55729" y="290512"/>
                    <a:pt x="71271" y="280140"/>
                    <a:pt x="76751" y="276225"/>
                  </a:cubicBezTo>
                  <a:cubicBezTo>
                    <a:pt x="82528" y="272099"/>
                    <a:pt x="89276" y="269497"/>
                    <a:pt x="95801" y="266700"/>
                  </a:cubicBezTo>
                  <a:cubicBezTo>
                    <a:pt x="100415" y="264722"/>
                    <a:pt x="114579" y="259692"/>
                    <a:pt x="110089" y="261937"/>
                  </a:cubicBezTo>
                  <a:cubicBezTo>
                    <a:pt x="98702" y="267630"/>
                    <a:pt x="84353" y="272103"/>
                    <a:pt x="71989" y="276225"/>
                  </a:cubicBezTo>
                  <a:cubicBezTo>
                    <a:pt x="75164" y="271462"/>
                    <a:pt x="77467" y="265985"/>
                    <a:pt x="81514" y="261937"/>
                  </a:cubicBezTo>
                  <a:cubicBezTo>
                    <a:pt x="105086" y="238364"/>
                    <a:pt x="117024" y="246786"/>
                    <a:pt x="91039" y="238125"/>
                  </a:cubicBezTo>
                  <a:cubicBezTo>
                    <a:pt x="95801" y="236537"/>
                    <a:pt x="103081" y="237852"/>
                    <a:pt x="105326" y="233362"/>
                  </a:cubicBezTo>
                  <a:cubicBezTo>
                    <a:pt x="107571" y="228872"/>
                    <a:pt x="100564" y="224095"/>
                    <a:pt x="100564" y="219075"/>
                  </a:cubicBezTo>
                  <a:cubicBezTo>
                    <a:pt x="100564" y="204699"/>
                    <a:pt x="103739" y="190500"/>
                    <a:pt x="105326" y="176212"/>
                  </a:cubicBezTo>
                  <a:cubicBezTo>
                    <a:pt x="95544" y="137081"/>
                    <a:pt x="105786" y="152400"/>
                    <a:pt x="33889" y="152400"/>
                  </a:cubicBezTo>
                  <a:cubicBezTo>
                    <a:pt x="28869" y="152400"/>
                    <a:pt x="48176" y="157162"/>
                    <a:pt x="48176" y="157162"/>
                  </a:cubicBezTo>
                  <a:cubicBezTo>
                    <a:pt x="61165" y="170151"/>
                    <a:pt x="65221" y="175554"/>
                    <a:pt x="81514" y="185737"/>
                  </a:cubicBezTo>
                  <a:cubicBezTo>
                    <a:pt x="94964" y="194143"/>
                    <a:pt x="100963" y="195395"/>
                    <a:pt x="114851" y="200025"/>
                  </a:cubicBezTo>
                  <a:cubicBezTo>
                    <a:pt x="113264" y="188912"/>
                    <a:pt x="107366" y="177577"/>
                    <a:pt x="110089" y="166687"/>
                  </a:cubicBezTo>
                  <a:cubicBezTo>
                    <a:pt x="111307" y="161817"/>
                    <a:pt x="124376" y="156905"/>
                    <a:pt x="124376" y="161925"/>
                  </a:cubicBezTo>
                  <a:cubicBezTo>
                    <a:pt x="124376" y="168660"/>
                    <a:pt x="114004" y="170732"/>
                    <a:pt x="110089" y="176212"/>
                  </a:cubicBezTo>
                  <a:cubicBezTo>
                    <a:pt x="105963" y="181989"/>
                    <a:pt x="103739" y="188912"/>
                    <a:pt x="100564" y="195262"/>
                  </a:cubicBezTo>
                  <a:cubicBezTo>
                    <a:pt x="129543" y="224243"/>
                    <a:pt x="128637" y="215818"/>
                    <a:pt x="105326" y="285750"/>
                  </a:cubicBezTo>
                  <a:lnTo>
                    <a:pt x="95801" y="314325"/>
                  </a:lnTo>
                  <a:cubicBezTo>
                    <a:pt x="95665" y="315140"/>
                    <a:pt x="95417" y="364140"/>
                    <a:pt x="71989" y="352425"/>
                  </a:cubicBezTo>
                  <a:cubicBezTo>
                    <a:pt x="66869" y="349865"/>
                    <a:pt x="78187" y="342795"/>
                    <a:pt x="81514" y="338137"/>
                  </a:cubicBezTo>
                  <a:cubicBezTo>
                    <a:pt x="86127" y="331678"/>
                    <a:pt x="91039" y="325437"/>
                    <a:pt x="95801" y="319087"/>
                  </a:cubicBezTo>
                  <a:cubicBezTo>
                    <a:pt x="94214" y="327025"/>
                    <a:pt x="94970" y="335824"/>
                    <a:pt x="91039" y="342900"/>
                  </a:cubicBezTo>
                  <a:cubicBezTo>
                    <a:pt x="79582" y="363523"/>
                    <a:pt x="71794" y="361999"/>
                    <a:pt x="52939" y="366712"/>
                  </a:cubicBezTo>
                  <a:cubicBezTo>
                    <a:pt x="57701" y="363537"/>
                    <a:pt x="61996" y="359512"/>
                    <a:pt x="67226" y="357187"/>
                  </a:cubicBezTo>
                  <a:cubicBezTo>
                    <a:pt x="118237" y="334515"/>
                    <a:pt x="77752" y="359694"/>
                    <a:pt x="110089" y="338137"/>
                  </a:cubicBezTo>
                  <a:cubicBezTo>
                    <a:pt x="141261" y="348529"/>
                    <a:pt x="110666" y="334096"/>
                    <a:pt x="129139" y="357187"/>
                  </a:cubicBezTo>
                  <a:cubicBezTo>
                    <a:pt x="140318" y="371161"/>
                    <a:pt x="173504" y="371008"/>
                    <a:pt x="110089" y="361950"/>
                  </a:cubicBezTo>
                  <a:cubicBezTo>
                    <a:pt x="116439" y="365125"/>
                    <a:pt x="122613" y="368678"/>
                    <a:pt x="129139" y="371475"/>
                  </a:cubicBezTo>
                  <a:cubicBezTo>
                    <a:pt x="133753" y="373452"/>
                    <a:pt x="138936" y="373992"/>
                    <a:pt x="143426" y="376237"/>
                  </a:cubicBezTo>
                  <a:cubicBezTo>
                    <a:pt x="148546" y="378797"/>
                    <a:pt x="159524" y="391192"/>
                    <a:pt x="157714" y="385762"/>
                  </a:cubicBezTo>
                  <a:cubicBezTo>
                    <a:pt x="155735" y="379824"/>
                    <a:pt x="131752" y="353809"/>
                    <a:pt x="124376" y="347662"/>
                  </a:cubicBezTo>
                  <a:cubicBezTo>
                    <a:pt x="119979" y="343998"/>
                    <a:pt x="104365" y="338137"/>
                    <a:pt x="110089" y="338137"/>
                  </a:cubicBezTo>
                  <a:cubicBezTo>
                    <a:pt x="130969" y="338137"/>
                    <a:pt x="151364" y="344487"/>
                    <a:pt x="172001" y="347662"/>
                  </a:cubicBezTo>
                  <a:cubicBezTo>
                    <a:pt x="176764" y="350837"/>
                    <a:pt x="192013" y="357187"/>
                    <a:pt x="186289" y="357187"/>
                  </a:cubicBezTo>
                  <a:cubicBezTo>
                    <a:pt x="176249" y="357187"/>
                    <a:pt x="166228" y="352983"/>
                    <a:pt x="157714" y="347662"/>
                  </a:cubicBezTo>
                  <a:cubicBezTo>
                    <a:pt x="140474" y="336887"/>
                    <a:pt x="127005" y="320839"/>
                    <a:pt x="110089" y="309562"/>
                  </a:cubicBezTo>
                  <a:cubicBezTo>
                    <a:pt x="105326" y="306387"/>
                    <a:pt x="95801" y="305761"/>
                    <a:pt x="95801" y="300037"/>
                  </a:cubicBezTo>
                  <a:cubicBezTo>
                    <a:pt x="95801" y="289092"/>
                    <a:pt x="113880" y="308591"/>
                    <a:pt x="114851" y="309562"/>
                  </a:cubicBezTo>
                </a:path>
              </a:pathLst>
            </a:custGeom>
            <a:noFill/>
            <a:ln w="28575"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4" name="Line 102"/>
          <p:cNvSpPr>
            <a:spLocks noChangeShapeType="1"/>
          </p:cNvSpPr>
          <p:nvPr/>
        </p:nvSpPr>
        <p:spPr bwMode="auto">
          <a:xfrm>
            <a:off x="388938" y="4110038"/>
            <a:ext cx="1519237" cy="3175"/>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65" name="Text Box 14"/>
          <p:cNvSpPr txBox="1">
            <a:spLocks noChangeAspect="1" noChangeArrowheads="1"/>
          </p:cNvSpPr>
          <p:nvPr/>
        </p:nvSpPr>
        <p:spPr bwMode="auto">
          <a:xfrm>
            <a:off x="250825" y="3617913"/>
            <a:ext cx="1398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2400">
                <a:ea typeface="Calibri" pitchFamily="34" charset="0"/>
                <a:cs typeface="Calibri" pitchFamily="34" charset="0"/>
              </a:rPr>
              <a:t>mortality </a:t>
            </a:r>
          </a:p>
        </p:txBody>
      </p:sp>
      <p:grpSp>
        <p:nvGrpSpPr>
          <p:cNvPr id="6173" name="Group 47"/>
          <p:cNvGrpSpPr>
            <a:grpSpLocks noChangeAspect="1"/>
          </p:cNvGrpSpPr>
          <p:nvPr/>
        </p:nvGrpSpPr>
        <p:grpSpPr bwMode="auto">
          <a:xfrm>
            <a:off x="2792413" y="3355975"/>
            <a:ext cx="401637" cy="989013"/>
            <a:chOff x="2028274" y="4700588"/>
            <a:chExt cx="218667" cy="538162"/>
          </a:xfrm>
        </p:grpSpPr>
        <p:sp>
          <p:nvSpPr>
            <p:cNvPr id="6236" name="Freeform 48"/>
            <p:cNvSpPr>
              <a:spLocks noChangeAspect="1" noChangeArrowheads="1"/>
            </p:cNvSpPr>
            <p:nvPr/>
          </p:nvSpPr>
          <p:spPr bwMode="auto">
            <a:xfrm>
              <a:off x="2128838" y="4729163"/>
              <a:ext cx="43581" cy="509587"/>
            </a:xfrm>
            <a:custGeom>
              <a:avLst/>
              <a:gdLst>
                <a:gd name="T0" fmla="*/ 0 w 43581"/>
                <a:gd name="T1" fmla="*/ 509587 h 509587"/>
                <a:gd name="T2" fmla="*/ 9525 w 43581"/>
                <a:gd name="T3" fmla="*/ 495300 h 509587"/>
                <a:gd name="T4" fmla="*/ 19050 w 43581"/>
                <a:gd name="T5" fmla="*/ 461962 h 509587"/>
                <a:gd name="T6" fmla="*/ 14287 w 43581"/>
                <a:gd name="T7" fmla="*/ 338137 h 509587"/>
                <a:gd name="T8" fmla="*/ 4762 w 43581"/>
                <a:gd name="T9" fmla="*/ 309562 h 509587"/>
                <a:gd name="T10" fmla="*/ 9525 w 43581"/>
                <a:gd name="T11" fmla="*/ 142875 h 509587"/>
                <a:gd name="T12" fmla="*/ 23812 w 43581"/>
                <a:gd name="T13" fmla="*/ 100012 h 509587"/>
                <a:gd name="T14" fmla="*/ 42862 w 43581"/>
                <a:gd name="T15" fmla="*/ 23812 h 509587"/>
                <a:gd name="T16" fmla="*/ 42862 w 43581"/>
                <a:gd name="T17" fmla="*/ 0 h 509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581"/>
                <a:gd name="T28" fmla="*/ 0 h 509587"/>
                <a:gd name="T29" fmla="*/ 43581 w 43581"/>
                <a:gd name="T30" fmla="*/ 509587 h 5095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581" h="509587">
                  <a:moveTo>
                    <a:pt x="0" y="509587"/>
                  </a:moveTo>
                  <a:cubicBezTo>
                    <a:pt x="3175" y="504825"/>
                    <a:pt x="6965" y="500419"/>
                    <a:pt x="9525" y="495300"/>
                  </a:cubicBezTo>
                  <a:cubicBezTo>
                    <a:pt x="12939" y="488472"/>
                    <a:pt x="17526" y="468059"/>
                    <a:pt x="19050" y="461962"/>
                  </a:cubicBezTo>
                  <a:cubicBezTo>
                    <a:pt x="17462" y="420687"/>
                    <a:pt x="18143" y="379262"/>
                    <a:pt x="14287" y="338137"/>
                  </a:cubicBezTo>
                  <a:cubicBezTo>
                    <a:pt x="13350" y="328141"/>
                    <a:pt x="4762" y="309562"/>
                    <a:pt x="4762" y="309562"/>
                  </a:cubicBezTo>
                  <a:cubicBezTo>
                    <a:pt x="6350" y="254000"/>
                    <a:pt x="6678" y="198387"/>
                    <a:pt x="9525" y="142875"/>
                  </a:cubicBezTo>
                  <a:cubicBezTo>
                    <a:pt x="10172" y="130261"/>
                    <a:pt x="19939" y="110663"/>
                    <a:pt x="23812" y="100012"/>
                  </a:cubicBezTo>
                  <a:cubicBezTo>
                    <a:pt x="32728" y="75494"/>
                    <a:pt x="40488" y="49932"/>
                    <a:pt x="42862" y="23812"/>
                  </a:cubicBezTo>
                  <a:cubicBezTo>
                    <a:pt x="43581" y="15907"/>
                    <a:pt x="42862" y="7937"/>
                    <a:pt x="42862" y="0"/>
                  </a:cubicBezTo>
                </a:path>
              </a:pathLst>
            </a:custGeom>
            <a:noFill/>
            <a:ln w="28575" algn="ctr">
              <a:solidFill>
                <a:srgbClr val="C48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37" name="Freeform 49"/>
            <p:cNvSpPr>
              <a:spLocks noChangeAspect="1" noChangeArrowheads="1"/>
            </p:cNvSpPr>
            <p:nvPr/>
          </p:nvSpPr>
          <p:spPr bwMode="auto">
            <a:xfrm>
              <a:off x="2028274" y="4700588"/>
              <a:ext cx="218667" cy="391192"/>
            </a:xfrm>
            <a:custGeom>
              <a:avLst/>
              <a:gdLst>
                <a:gd name="T0" fmla="*/ 152951 w 218667"/>
                <a:gd name="T1" fmla="*/ 71437 h 391192"/>
                <a:gd name="T2" fmla="*/ 138664 w 218667"/>
                <a:gd name="T3" fmla="*/ 71437 h 391192"/>
                <a:gd name="T4" fmla="*/ 152951 w 218667"/>
                <a:gd name="T5" fmla="*/ 38100 h 391192"/>
                <a:gd name="T6" fmla="*/ 124376 w 218667"/>
                <a:gd name="T7" fmla="*/ 47625 h 391192"/>
                <a:gd name="T8" fmla="*/ 119614 w 218667"/>
                <a:gd name="T9" fmla="*/ 90487 h 391192"/>
                <a:gd name="T10" fmla="*/ 91039 w 218667"/>
                <a:gd name="T11" fmla="*/ 90487 h 391192"/>
                <a:gd name="T12" fmla="*/ 100564 w 218667"/>
                <a:gd name="T13" fmla="*/ 109537 h 391192"/>
                <a:gd name="T14" fmla="*/ 133901 w 218667"/>
                <a:gd name="T15" fmla="*/ 142875 h 391192"/>
                <a:gd name="T16" fmla="*/ 162476 w 218667"/>
                <a:gd name="T17" fmla="*/ 142875 h 391192"/>
                <a:gd name="T18" fmla="*/ 191051 w 218667"/>
                <a:gd name="T19" fmla="*/ 142875 h 391192"/>
                <a:gd name="T20" fmla="*/ 143426 w 218667"/>
                <a:gd name="T21" fmla="*/ 85725 h 391192"/>
                <a:gd name="T22" fmla="*/ 157714 w 218667"/>
                <a:gd name="T23" fmla="*/ 52387 h 391192"/>
                <a:gd name="T24" fmla="*/ 176764 w 218667"/>
                <a:gd name="T25" fmla="*/ 61912 h 391192"/>
                <a:gd name="T26" fmla="*/ 172001 w 218667"/>
                <a:gd name="T27" fmla="*/ 47625 h 391192"/>
                <a:gd name="T28" fmla="*/ 138664 w 218667"/>
                <a:gd name="T29" fmla="*/ 38100 h 391192"/>
                <a:gd name="T30" fmla="*/ 181526 w 218667"/>
                <a:gd name="T31" fmla="*/ 52387 h 391192"/>
                <a:gd name="T32" fmla="*/ 172001 w 218667"/>
                <a:gd name="T33" fmla="*/ 0 h 391192"/>
                <a:gd name="T34" fmla="*/ 138664 w 218667"/>
                <a:gd name="T35" fmla="*/ 95250 h 391192"/>
                <a:gd name="T36" fmla="*/ 124376 w 218667"/>
                <a:gd name="T37" fmla="*/ 152400 h 391192"/>
                <a:gd name="T38" fmla="*/ 67226 w 218667"/>
                <a:gd name="T39" fmla="*/ 190500 h 391192"/>
                <a:gd name="T40" fmla="*/ 29126 w 218667"/>
                <a:gd name="T41" fmla="*/ 214312 h 391192"/>
                <a:gd name="T42" fmla="*/ 5314 w 218667"/>
                <a:gd name="T43" fmla="*/ 242887 h 391192"/>
                <a:gd name="T44" fmla="*/ 114851 w 218667"/>
                <a:gd name="T45" fmla="*/ 195262 h 391192"/>
                <a:gd name="T46" fmla="*/ 95801 w 218667"/>
                <a:gd name="T47" fmla="*/ 161925 h 391192"/>
                <a:gd name="T48" fmla="*/ 114851 w 218667"/>
                <a:gd name="T49" fmla="*/ 176212 h 391192"/>
                <a:gd name="T50" fmla="*/ 119614 w 218667"/>
                <a:gd name="T51" fmla="*/ 185737 h 391192"/>
                <a:gd name="T52" fmla="*/ 148189 w 218667"/>
                <a:gd name="T53" fmla="*/ 190500 h 391192"/>
                <a:gd name="T54" fmla="*/ 95801 w 218667"/>
                <a:gd name="T55" fmla="*/ 185737 h 391192"/>
                <a:gd name="T56" fmla="*/ 152951 w 218667"/>
                <a:gd name="T57" fmla="*/ 233362 h 391192"/>
                <a:gd name="T58" fmla="*/ 143426 w 218667"/>
                <a:gd name="T59" fmla="*/ 214312 h 391192"/>
                <a:gd name="T60" fmla="*/ 172001 w 218667"/>
                <a:gd name="T61" fmla="*/ 214312 h 391192"/>
                <a:gd name="T62" fmla="*/ 152951 w 218667"/>
                <a:gd name="T63" fmla="*/ 223837 h 391192"/>
                <a:gd name="T64" fmla="*/ 114851 w 218667"/>
                <a:gd name="T65" fmla="*/ 276225 h 391192"/>
                <a:gd name="T66" fmla="*/ 129139 w 218667"/>
                <a:gd name="T67" fmla="*/ 280987 h 391192"/>
                <a:gd name="T68" fmla="*/ 138664 w 218667"/>
                <a:gd name="T69" fmla="*/ 314325 h 391192"/>
                <a:gd name="T70" fmla="*/ 119614 w 218667"/>
                <a:gd name="T71" fmla="*/ 300037 h 391192"/>
                <a:gd name="T72" fmla="*/ 172001 w 218667"/>
                <a:gd name="T73" fmla="*/ 328612 h 391192"/>
                <a:gd name="T74" fmla="*/ 138664 w 218667"/>
                <a:gd name="T75" fmla="*/ 276225 h 391192"/>
                <a:gd name="T76" fmla="*/ 86276 w 218667"/>
                <a:gd name="T77" fmla="*/ 290512 h 391192"/>
                <a:gd name="T78" fmla="*/ 81514 w 218667"/>
                <a:gd name="T79" fmla="*/ 300037 h 391192"/>
                <a:gd name="T80" fmla="*/ 110089 w 218667"/>
                <a:gd name="T81" fmla="*/ 276225 h 391192"/>
                <a:gd name="T82" fmla="*/ 76751 w 218667"/>
                <a:gd name="T83" fmla="*/ 276225 h 391192"/>
                <a:gd name="T84" fmla="*/ 71989 w 218667"/>
                <a:gd name="T85" fmla="*/ 276225 h 391192"/>
                <a:gd name="T86" fmla="*/ 105326 w 218667"/>
                <a:gd name="T87" fmla="*/ 233362 h 391192"/>
                <a:gd name="T88" fmla="*/ 33889 w 218667"/>
                <a:gd name="T89" fmla="*/ 152400 h 391192"/>
                <a:gd name="T90" fmla="*/ 114851 w 218667"/>
                <a:gd name="T91" fmla="*/ 200025 h 391192"/>
                <a:gd name="T92" fmla="*/ 110089 w 218667"/>
                <a:gd name="T93" fmla="*/ 176212 h 391192"/>
                <a:gd name="T94" fmla="*/ 95801 w 218667"/>
                <a:gd name="T95" fmla="*/ 314325 h 391192"/>
                <a:gd name="T96" fmla="*/ 95801 w 218667"/>
                <a:gd name="T97" fmla="*/ 319087 h 391192"/>
                <a:gd name="T98" fmla="*/ 67226 w 218667"/>
                <a:gd name="T99" fmla="*/ 357187 h 391192"/>
                <a:gd name="T100" fmla="*/ 110089 w 218667"/>
                <a:gd name="T101" fmla="*/ 361950 h 391192"/>
                <a:gd name="T102" fmla="*/ 157714 w 218667"/>
                <a:gd name="T103" fmla="*/ 385762 h 391192"/>
                <a:gd name="T104" fmla="*/ 172001 w 218667"/>
                <a:gd name="T105" fmla="*/ 347662 h 391192"/>
                <a:gd name="T106" fmla="*/ 110089 w 218667"/>
                <a:gd name="T107" fmla="*/ 309562 h 3911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8667"/>
                <a:gd name="T163" fmla="*/ 0 h 391192"/>
                <a:gd name="T164" fmla="*/ 218667 w 218667"/>
                <a:gd name="T165" fmla="*/ 391192 h 3911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8667" h="391192">
                  <a:moveTo>
                    <a:pt x="129139" y="52387"/>
                  </a:moveTo>
                  <a:cubicBezTo>
                    <a:pt x="101815" y="79711"/>
                    <a:pt x="117034" y="59209"/>
                    <a:pt x="138664" y="61912"/>
                  </a:cubicBezTo>
                  <a:cubicBezTo>
                    <a:pt x="144343" y="62622"/>
                    <a:pt x="148189" y="68262"/>
                    <a:pt x="152951" y="71437"/>
                  </a:cubicBezTo>
                  <a:cubicBezTo>
                    <a:pt x="151364" y="76200"/>
                    <a:pt x="150434" y="81235"/>
                    <a:pt x="148189" y="85725"/>
                  </a:cubicBezTo>
                  <a:cubicBezTo>
                    <a:pt x="129724" y="122656"/>
                    <a:pt x="142253" y="89245"/>
                    <a:pt x="143426" y="85725"/>
                  </a:cubicBezTo>
                  <a:cubicBezTo>
                    <a:pt x="141839" y="80962"/>
                    <a:pt x="142749" y="74355"/>
                    <a:pt x="138664" y="71437"/>
                  </a:cubicBezTo>
                  <a:cubicBezTo>
                    <a:pt x="130494" y="65601"/>
                    <a:pt x="112524" y="71652"/>
                    <a:pt x="110089" y="61912"/>
                  </a:cubicBezTo>
                  <a:cubicBezTo>
                    <a:pt x="108015" y="53619"/>
                    <a:pt x="126428" y="56539"/>
                    <a:pt x="133901" y="52387"/>
                  </a:cubicBezTo>
                  <a:cubicBezTo>
                    <a:pt x="140840" y="48532"/>
                    <a:pt x="156500" y="45200"/>
                    <a:pt x="152951" y="38100"/>
                  </a:cubicBezTo>
                  <a:cubicBezTo>
                    <a:pt x="149331" y="30860"/>
                    <a:pt x="137076" y="41275"/>
                    <a:pt x="129139" y="42862"/>
                  </a:cubicBezTo>
                  <a:cubicBezTo>
                    <a:pt x="130726" y="34925"/>
                    <a:pt x="139625" y="13326"/>
                    <a:pt x="133901" y="19050"/>
                  </a:cubicBezTo>
                  <a:cubicBezTo>
                    <a:pt x="126801" y="26150"/>
                    <a:pt x="124376" y="47625"/>
                    <a:pt x="124376" y="47625"/>
                  </a:cubicBezTo>
                  <a:cubicBezTo>
                    <a:pt x="125964" y="52387"/>
                    <a:pt x="131003" y="57251"/>
                    <a:pt x="129139" y="61912"/>
                  </a:cubicBezTo>
                  <a:cubicBezTo>
                    <a:pt x="122622" y="78205"/>
                    <a:pt x="98942" y="66133"/>
                    <a:pt x="129139" y="76200"/>
                  </a:cubicBezTo>
                  <a:cubicBezTo>
                    <a:pt x="125964" y="80962"/>
                    <a:pt x="124376" y="87312"/>
                    <a:pt x="119614" y="90487"/>
                  </a:cubicBezTo>
                  <a:cubicBezTo>
                    <a:pt x="114168" y="94118"/>
                    <a:pt x="106693" y="92952"/>
                    <a:pt x="100564" y="95250"/>
                  </a:cubicBezTo>
                  <a:cubicBezTo>
                    <a:pt x="93917" y="97743"/>
                    <a:pt x="87864" y="101600"/>
                    <a:pt x="81514" y="104775"/>
                  </a:cubicBezTo>
                  <a:cubicBezTo>
                    <a:pt x="84689" y="100012"/>
                    <a:pt x="95086" y="94534"/>
                    <a:pt x="91039" y="90487"/>
                  </a:cubicBezTo>
                  <a:cubicBezTo>
                    <a:pt x="86992" y="86440"/>
                    <a:pt x="81409" y="96685"/>
                    <a:pt x="76751" y="100012"/>
                  </a:cubicBezTo>
                  <a:cubicBezTo>
                    <a:pt x="70292" y="104626"/>
                    <a:pt x="50331" y="111352"/>
                    <a:pt x="57701" y="114300"/>
                  </a:cubicBezTo>
                  <a:cubicBezTo>
                    <a:pt x="71048" y="119639"/>
                    <a:pt x="86276" y="111125"/>
                    <a:pt x="100564" y="109537"/>
                  </a:cubicBezTo>
                  <a:cubicBezTo>
                    <a:pt x="105326" y="111125"/>
                    <a:pt x="111301" y="110750"/>
                    <a:pt x="114851" y="114300"/>
                  </a:cubicBezTo>
                  <a:cubicBezTo>
                    <a:pt x="118401" y="117850"/>
                    <a:pt x="116829" y="124410"/>
                    <a:pt x="119614" y="128587"/>
                  </a:cubicBezTo>
                  <a:cubicBezTo>
                    <a:pt x="123350" y="134191"/>
                    <a:pt x="129139" y="138112"/>
                    <a:pt x="133901" y="142875"/>
                  </a:cubicBezTo>
                  <a:cubicBezTo>
                    <a:pt x="138664" y="139700"/>
                    <a:pt x="146063" y="138665"/>
                    <a:pt x="148189" y="133350"/>
                  </a:cubicBezTo>
                  <a:cubicBezTo>
                    <a:pt x="155021" y="116269"/>
                    <a:pt x="120739" y="113390"/>
                    <a:pt x="162476" y="123825"/>
                  </a:cubicBezTo>
                  <a:cubicBezTo>
                    <a:pt x="162476" y="123825"/>
                    <a:pt x="200577" y="142875"/>
                    <a:pt x="162476" y="142875"/>
                  </a:cubicBezTo>
                  <a:cubicBezTo>
                    <a:pt x="155376" y="142875"/>
                    <a:pt x="149776" y="136525"/>
                    <a:pt x="143426" y="133350"/>
                  </a:cubicBezTo>
                  <a:cubicBezTo>
                    <a:pt x="129184" y="111986"/>
                    <a:pt x="119617" y="104775"/>
                    <a:pt x="176764" y="128587"/>
                  </a:cubicBezTo>
                  <a:cubicBezTo>
                    <a:pt x="182981" y="131178"/>
                    <a:pt x="184316" y="142875"/>
                    <a:pt x="191051" y="142875"/>
                  </a:cubicBezTo>
                  <a:cubicBezTo>
                    <a:pt x="196775" y="142875"/>
                    <a:pt x="184366" y="133557"/>
                    <a:pt x="181526" y="128587"/>
                  </a:cubicBezTo>
                  <a:cubicBezTo>
                    <a:pt x="161593" y="93704"/>
                    <a:pt x="184235" y="122113"/>
                    <a:pt x="157714" y="100012"/>
                  </a:cubicBezTo>
                  <a:cubicBezTo>
                    <a:pt x="152540" y="95700"/>
                    <a:pt x="137037" y="83595"/>
                    <a:pt x="143426" y="85725"/>
                  </a:cubicBezTo>
                  <a:cubicBezTo>
                    <a:pt x="154286" y="89346"/>
                    <a:pt x="172001" y="104775"/>
                    <a:pt x="172001" y="104775"/>
                  </a:cubicBezTo>
                  <a:cubicBezTo>
                    <a:pt x="170414" y="96837"/>
                    <a:pt x="169369" y="88772"/>
                    <a:pt x="167239" y="80962"/>
                  </a:cubicBezTo>
                  <a:cubicBezTo>
                    <a:pt x="164597" y="71276"/>
                    <a:pt x="157714" y="52387"/>
                    <a:pt x="157714" y="52387"/>
                  </a:cubicBezTo>
                  <a:cubicBezTo>
                    <a:pt x="157714" y="52387"/>
                    <a:pt x="164064" y="20637"/>
                    <a:pt x="176764" y="33337"/>
                  </a:cubicBezTo>
                  <a:cubicBezTo>
                    <a:pt x="180314" y="36887"/>
                    <a:pt x="173589" y="42862"/>
                    <a:pt x="172001" y="47625"/>
                  </a:cubicBezTo>
                  <a:cubicBezTo>
                    <a:pt x="173589" y="52387"/>
                    <a:pt x="171744" y="61912"/>
                    <a:pt x="176764" y="61912"/>
                  </a:cubicBezTo>
                  <a:cubicBezTo>
                    <a:pt x="181784" y="61912"/>
                    <a:pt x="176764" y="49212"/>
                    <a:pt x="181526" y="47625"/>
                  </a:cubicBezTo>
                  <a:cubicBezTo>
                    <a:pt x="189205" y="45065"/>
                    <a:pt x="213434" y="52387"/>
                    <a:pt x="205339" y="52387"/>
                  </a:cubicBezTo>
                  <a:cubicBezTo>
                    <a:pt x="194114" y="52387"/>
                    <a:pt x="183114" y="49212"/>
                    <a:pt x="172001" y="47625"/>
                  </a:cubicBezTo>
                  <a:cubicBezTo>
                    <a:pt x="167239" y="46037"/>
                    <a:pt x="154164" y="46412"/>
                    <a:pt x="157714" y="42862"/>
                  </a:cubicBezTo>
                  <a:cubicBezTo>
                    <a:pt x="168297" y="32279"/>
                    <a:pt x="210630" y="43921"/>
                    <a:pt x="157714" y="33337"/>
                  </a:cubicBezTo>
                  <a:cubicBezTo>
                    <a:pt x="151364" y="34925"/>
                    <a:pt x="144958" y="36302"/>
                    <a:pt x="138664" y="38100"/>
                  </a:cubicBezTo>
                  <a:cubicBezTo>
                    <a:pt x="133837" y="39479"/>
                    <a:pt x="119613" y="41274"/>
                    <a:pt x="124376" y="42862"/>
                  </a:cubicBezTo>
                  <a:cubicBezTo>
                    <a:pt x="138014" y="47408"/>
                    <a:pt x="152951" y="46037"/>
                    <a:pt x="167239" y="47625"/>
                  </a:cubicBezTo>
                  <a:cubicBezTo>
                    <a:pt x="172001" y="49212"/>
                    <a:pt x="181526" y="57407"/>
                    <a:pt x="181526" y="52387"/>
                  </a:cubicBezTo>
                  <a:cubicBezTo>
                    <a:pt x="181526" y="40496"/>
                    <a:pt x="160332" y="35798"/>
                    <a:pt x="152951" y="33337"/>
                  </a:cubicBezTo>
                  <a:cubicBezTo>
                    <a:pt x="151364" y="28575"/>
                    <a:pt x="147364" y="24002"/>
                    <a:pt x="148189" y="19050"/>
                  </a:cubicBezTo>
                  <a:cubicBezTo>
                    <a:pt x="150724" y="3843"/>
                    <a:pt x="160856" y="3715"/>
                    <a:pt x="172001" y="0"/>
                  </a:cubicBezTo>
                  <a:cubicBezTo>
                    <a:pt x="169082" y="7297"/>
                    <a:pt x="160205" y="28138"/>
                    <a:pt x="157714" y="38100"/>
                  </a:cubicBezTo>
                  <a:cubicBezTo>
                    <a:pt x="155751" y="45953"/>
                    <a:pt x="154914" y="54059"/>
                    <a:pt x="152951" y="61912"/>
                  </a:cubicBezTo>
                  <a:cubicBezTo>
                    <a:pt x="148482" y="79787"/>
                    <a:pt x="146845" y="76163"/>
                    <a:pt x="138664" y="95250"/>
                  </a:cubicBezTo>
                  <a:cubicBezTo>
                    <a:pt x="126833" y="122853"/>
                    <a:pt x="142680" y="96368"/>
                    <a:pt x="124376" y="123825"/>
                  </a:cubicBezTo>
                  <a:cubicBezTo>
                    <a:pt x="125964" y="128587"/>
                    <a:pt x="129139" y="133092"/>
                    <a:pt x="129139" y="138112"/>
                  </a:cubicBezTo>
                  <a:cubicBezTo>
                    <a:pt x="129139" y="143132"/>
                    <a:pt x="126621" y="147910"/>
                    <a:pt x="124376" y="152400"/>
                  </a:cubicBezTo>
                  <a:cubicBezTo>
                    <a:pt x="121816" y="157519"/>
                    <a:pt x="118898" y="162640"/>
                    <a:pt x="114851" y="166687"/>
                  </a:cubicBezTo>
                  <a:cubicBezTo>
                    <a:pt x="110804" y="170734"/>
                    <a:pt x="105534" y="173372"/>
                    <a:pt x="100564" y="176212"/>
                  </a:cubicBezTo>
                  <a:cubicBezTo>
                    <a:pt x="84087" y="185628"/>
                    <a:pt x="83254" y="185157"/>
                    <a:pt x="67226" y="190500"/>
                  </a:cubicBezTo>
                  <a:cubicBezTo>
                    <a:pt x="68814" y="195262"/>
                    <a:pt x="75539" y="201237"/>
                    <a:pt x="71989" y="204787"/>
                  </a:cubicBezTo>
                  <a:cubicBezTo>
                    <a:pt x="66265" y="210511"/>
                    <a:pt x="56078" y="207794"/>
                    <a:pt x="48176" y="209550"/>
                  </a:cubicBezTo>
                  <a:cubicBezTo>
                    <a:pt x="41786" y="210970"/>
                    <a:pt x="35476" y="212725"/>
                    <a:pt x="29126" y="214312"/>
                  </a:cubicBezTo>
                  <a:cubicBezTo>
                    <a:pt x="33889" y="215900"/>
                    <a:pt x="45659" y="214585"/>
                    <a:pt x="43414" y="219075"/>
                  </a:cubicBezTo>
                  <a:cubicBezTo>
                    <a:pt x="39274" y="227354"/>
                    <a:pt x="27451" y="228456"/>
                    <a:pt x="19601" y="233362"/>
                  </a:cubicBezTo>
                  <a:cubicBezTo>
                    <a:pt x="14747" y="236395"/>
                    <a:pt x="0" y="245013"/>
                    <a:pt x="5314" y="242887"/>
                  </a:cubicBezTo>
                  <a:cubicBezTo>
                    <a:pt x="78570" y="213585"/>
                    <a:pt x="16131" y="230657"/>
                    <a:pt x="62464" y="219075"/>
                  </a:cubicBezTo>
                  <a:cubicBezTo>
                    <a:pt x="82194" y="205921"/>
                    <a:pt x="73931" y="210013"/>
                    <a:pt x="100564" y="200025"/>
                  </a:cubicBezTo>
                  <a:cubicBezTo>
                    <a:pt x="105264" y="198262"/>
                    <a:pt x="119871" y="195262"/>
                    <a:pt x="114851" y="195262"/>
                  </a:cubicBezTo>
                  <a:cubicBezTo>
                    <a:pt x="95735" y="195262"/>
                    <a:pt x="76751" y="198437"/>
                    <a:pt x="57701" y="200025"/>
                  </a:cubicBezTo>
                  <a:cubicBezTo>
                    <a:pt x="65639" y="190500"/>
                    <a:pt x="72747" y="180217"/>
                    <a:pt x="81514" y="171450"/>
                  </a:cubicBezTo>
                  <a:cubicBezTo>
                    <a:pt x="85561" y="167403"/>
                    <a:pt x="90947" y="164959"/>
                    <a:pt x="95801" y="161925"/>
                  </a:cubicBezTo>
                  <a:cubicBezTo>
                    <a:pt x="103651" y="157019"/>
                    <a:pt x="111676" y="152400"/>
                    <a:pt x="119614" y="147637"/>
                  </a:cubicBezTo>
                  <a:cubicBezTo>
                    <a:pt x="118026" y="152400"/>
                    <a:pt x="112606" y="157435"/>
                    <a:pt x="114851" y="161925"/>
                  </a:cubicBezTo>
                  <a:cubicBezTo>
                    <a:pt x="122245" y="176713"/>
                    <a:pt x="147368" y="154535"/>
                    <a:pt x="114851" y="176212"/>
                  </a:cubicBezTo>
                  <a:cubicBezTo>
                    <a:pt x="130870" y="216260"/>
                    <a:pt x="113526" y="188194"/>
                    <a:pt x="143426" y="209550"/>
                  </a:cubicBezTo>
                  <a:cubicBezTo>
                    <a:pt x="148907" y="213465"/>
                    <a:pt x="160726" y="229861"/>
                    <a:pt x="157714" y="223837"/>
                  </a:cubicBezTo>
                  <a:cubicBezTo>
                    <a:pt x="148680" y="205767"/>
                    <a:pt x="135102" y="196800"/>
                    <a:pt x="119614" y="185737"/>
                  </a:cubicBezTo>
                  <a:cubicBezTo>
                    <a:pt x="114956" y="182410"/>
                    <a:pt x="99896" y="178022"/>
                    <a:pt x="105326" y="176212"/>
                  </a:cubicBezTo>
                  <a:cubicBezTo>
                    <a:pt x="114487" y="173159"/>
                    <a:pt x="124376" y="179387"/>
                    <a:pt x="133901" y="180975"/>
                  </a:cubicBezTo>
                  <a:cubicBezTo>
                    <a:pt x="138664" y="184150"/>
                    <a:pt x="148189" y="196224"/>
                    <a:pt x="148189" y="190500"/>
                  </a:cubicBezTo>
                  <a:cubicBezTo>
                    <a:pt x="148189" y="178686"/>
                    <a:pt x="127726" y="167333"/>
                    <a:pt x="119614" y="161925"/>
                  </a:cubicBezTo>
                  <a:cubicBezTo>
                    <a:pt x="116439" y="166687"/>
                    <a:pt x="114136" y="172165"/>
                    <a:pt x="110089" y="176212"/>
                  </a:cubicBezTo>
                  <a:cubicBezTo>
                    <a:pt x="106041" y="180259"/>
                    <a:pt x="96924" y="180124"/>
                    <a:pt x="95801" y="185737"/>
                  </a:cubicBezTo>
                  <a:cubicBezTo>
                    <a:pt x="93291" y="198287"/>
                    <a:pt x="98976" y="211137"/>
                    <a:pt x="100564" y="223837"/>
                  </a:cubicBezTo>
                  <a:cubicBezTo>
                    <a:pt x="116439" y="222250"/>
                    <a:pt x="132492" y="216221"/>
                    <a:pt x="148189" y="219075"/>
                  </a:cubicBezTo>
                  <a:cubicBezTo>
                    <a:pt x="153128" y="219973"/>
                    <a:pt x="149401" y="229812"/>
                    <a:pt x="152951" y="233362"/>
                  </a:cubicBezTo>
                  <a:cubicBezTo>
                    <a:pt x="167326" y="247737"/>
                    <a:pt x="183660" y="260185"/>
                    <a:pt x="200576" y="271462"/>
                  </a:cubicBezTo>
                  <a:cubicBezTo>
                    <a:pt x="205339" y="274637"/>
                    <a:pt x="218667" y="285265"/>
                    <a:pt x="214864" y="280987"/>
                  </a:cubicBezTo>
                  <a:cubicBezTo>
                    <a:pt x="185018" y="247411"/>
                    <a:pt x="173183" y="235568"/>
                    <a:pt x="143426" y="214312"/>
                  </a:cubicBezTo>
                  <a:cubicBezTo>
                    <a:pt x="138769" y="210985"/>
                    <a:pt x="133901" y="207962"/>
                    <a:pt x="129139" y="204787"/>
                  </a:cubicBezTo>
                  <a:cubicBezTo>
                    <a:pt x="133901" y="201612"/>
                    <a:pt x="137839" y="194020"/>
                    <a:pt x="143426" y="195262"/>
                  </a:cubicBezTo>
                  <a:cubicBezTo>
                    <a:pt x="154601" y="197745"/>
                    <a:pt x="162185" y="208422"/>
                    <a:pt x="172001" y="214312"/>
                  </a:cubicBezTo>
                  <a:cubicBezTo>
                    <a:pt x="178089" y="217965"/>
                    <a:pt x="198151" y="223837"/>
                    <a:pt x="191051" y="223837"/>
                  </a:cubicBezTo>
                  <a:cubicBezTo>
                    <a:pt x="182502" y="223837"/>
                    <a:pt x="175176" y="217487"/>
                    <a:pt x="167239" y="214312"/>
                  </a:cubicBezTo>
                  <a:cubicBezTo>
                    <a:pt x="162476" y="217487"/>
                    <a:pt x="158310" y="221827"/>
                    <a:pt x="152951" y="223837"/>
                  </a:cubicBezTo>
                  <a:cubicBezTo>
                    <a:pt x="145372" y="226679"/>
                    <a:pt x="135874" y="224110"/>
                    <a:pt x="129139" y="228600"/>
                  </a:cubicBezTo>
                  <a:cubicBezTo>
                    <a:pt x="124962" y="231385"/>
                    <a:pt x="125819" y="238079"/>
                    <a:pt x="124376" y="242887"/>
                  </a:cubicBezTo>
                  <a:cubicBezTo>
                    <a:pt x="121055" y="253957"/>
                    <a:pt x="118026" y="265112"/>
                    <a:pt x="114851" y="276225"/>
                  </a:cubicBezTo>
                  <a:cubicBezTo>
                    <a:pt x="111676" y="271462"/>
                    <a:pt x="107886" y="267057"/>
                    <a:pt x="105326" y="261937"/>
                  </a:cubicBezTo>
                  <a:cubicBezTo>
                    <a:pt x="103081" y="257447"/>
                    <a:pt x="95802" y="246062"/>
                    <a:pt x="100564" y="247650"/>
                  </a:cubicBezTo>
                  <a:cubicBezTo>
                    <a:pt x="110462" y="250950"/>
                    <a:pt x="123045" y="271846"/>
                    <a:pt x="129139" y="280987"/>
                  </a:cubicBezTo>
                  <a:cubicBezTo>
                    <a:pt x="124376" y="282575"/>
                    <a:pt x="116069" y="280880"/>
                    <a:pt x="114851" y="285750"/>
                  </a:cubicBezTo>
                  <a:cubicBezTo>
                    <a:pt x="113463" y="291303"/>
                    <a:pt x="120712" y="295640"/>
                    <a:pt x="124376" y="300037"/>
                  </a:cubicBezTo>
                  <a:cubicBezTo>
                    <a:pt x="128688" y="305211"/>
                    <a:pt x="138664" y="321060"/>
                    <a:pt x="138664" y="314325"/>
                  </a:cubicBezTo>
                  <a:cubicBezTo>
                    <a:pt x="138664" y="306387"/>
                    <a:pt x="128990" y="301734"/>
                    <a:pt x="124376" y="295275"/>
                  </a:cubicBezTo>
                  <a:cubicBezTo>
                    <a:pt x="121049" y="290617"/>
                    <a:pt x="118026" y="285750"/>
                    <a:pt x="114851" y="280987"/>
                  </a:cubicBezTo>
                  <a:cubicBezTo>
                    <a:pt x="116439" y="287337"/>
                    <a:pt x="114986" y="295409"/>
                    <a:pt x="119614" y="300037"/>
                  </a:cubicBezTo>
                  <a:cubicBezTo>
                    <a:pt x="124242" y="304665"/>
                    <a:pt x="132810" y="301873"/>
                    <a:pt x="138664" y="304800"/>
                  </a:cubicBezTo>
                  <a:cubicBezTo>
                    <a:pt x="145763" y="308350"/>
                    <a:pt x="151255" y="314473"/>
                    <a:pt x="157714" y="319087"/>
                  </a:cubicBezTo>
                  <a:cubicBezTo>
                    <a:pt x="162372" y="322414"/>
                    <a:pt x="167239" y="325437"/>
                    <a:pt x="172001" y="328612"/>
                  </a:cubicBezTo>
                  <a:cubicBezTo>
                    <a:pt x="168826" y="323850"/>
                    <a:pt x="165036" y="319444"/>
                    <a:pt x="162476" y="314325"/>
                  </a:cubicBezTo>
                  <a:cubicBezTo>
                    <a:pt x="158653" y="306678"/>
                    <a:pt x="157482" y="297762"/>
                    <a:pt x="152951" y="290512"/>
                  </a:cubicBezTo>
                  <a:cubicBezTo>
                    <a:pt x="149382" y="284801"/>
                    <a:pt x="142799" y="281541"/>
                    <a:pt x="138664" y="276225"/>
                  </a:cubicBezTo>
                  <a:cubicBezTo>
                    <a:pt x="108746" y="237759"/>
                    <a:pt x="113936" y="243864"/>
                    <a:pt x="133901" y="257175"/>
                  </a:cubicBezTo>
                  <a:cubicBezTo>
                    <a:pt x="122642" y="268434"/>
                    <a:pt x="114818" y="277605"/>
                    <a:pt x="100564" y="285750"/>
                  </a:cubicBezTo>
                  <a:cubicBezTo>
                    <a:pt x="96205" y="288241"/>
                    <a:pt x="91039" y="288925"/>
                    <a:pt x="86276" y="290512"/>
                  </a:cubicBezTo>
                  <a:cubicBezTo>
                    <a:pt x="94214" y="292100"/>
                    <a:pt x="101994" y="295275"/>
                    <a:pt x="110089" y="295275"/>
                  </a:cubicBezTo>
                  <a:cubicBezTo>
                    <a:pt x="115109" y="295275"/>
                    <a:pt x="129396" y="290512"/>
                    <a:pt x="124376" y="290512"/>
                  </a:cubicBezTo>
                  <a:cubicBezTo>
                    <a:pt x="102895" y="290512"/>
                    <a:pt x="98700" y="295127"/>
                    <a:pt x="81514" y="300037"/>
                  </a:cubicBezTo>
                  <a:cubicBezTo>
                    <a:pt x="75220" y="301835"/>
                    <a:pt x="55919" y="304800"/>
                    <a:pt x="62464" y="304800"/>
                  </a:cubicBezTo>
                  <a:cubicBezTo>
                    <a:pt x="73004" y="304800"/>
                    <a:pt x="113623" y="292224"/>
                    <a:pt x="119614" y="290512"/>
                  </a:cubicBezTo>
                  <a:cubicBezTo>
                    <a:pt x="116439" y="285750"/>
                    <a:pt x="114486" y="279889"/>
                    <a:pt x="110089" y="276225"/>
                  </a:cubicBezTo>
                  <a:cubicBezTo>
                    <a:pt x="93274" y="262213"/>
                    <a:pt x="79549" y="270531"/>
                    <a:pt x="105326" y="261937"/>
                  </a:cubicBezTo>
                  <a:cubicBezTo>
                    <a:pt x="99875" y="266026"/>
                    <a:pt x="68589" y="290512"/>
                    <a:pt x="62464" y="290512"/>
                  </a:cubicBezTo>
                  <a:cubicBezTo>
                    <a:pt x="55729" y="290512"/>
                    <a:pt x="71271" y="280140"/>
                    <a:pt x="76751" y="276225"/>
                  </a:cubicBezTo>
                  <a:cubicBezTo>
                    <a:pt x="82528" y="272099"/>
                    <a:pt x="89276" y="269497"/>
                    <a:pt x="95801" y="266700"/>
                  </a:cubicBezTo>
                  <a:cubicBezTo>
                    <a:pt x="100415" y="264722"/>
                    <a:pt x="114579" y="259692"/>
                    <a:pt x="110089" y="261937"/>
                  </a:cubicBezTo>
                  <a:cubicBezTo>
                    <a:pt x="98702" y="267630"/>
                    <a:pt x="84353" y="272103"/>
                    <a:pt x="71989" y="276225"/>
                  </a:cubicBezTo>
                  <a:cubicBezTo>
                    <a:pt x="75164" y="271462"/>
                    <a:pt x="77467" y="265985"/>
                    <a:pt x="81514" y="261937"/>
                  </a:cubicBezTo>
                  <a:cubicBezTo>
                    <a:pt x="105086" y="238364"/>
                    <a:pt x="117024" y="246786"/>
                    <a:pt x="91039" y="238125"/>
                  </a:cubicBezTo>
                  <a:cubicBezTo>
                    <a:pt x="95801" y="236537"/>
                    <a:pt x="103081" y="237852"/>
                    <a:pt x="105326" y="233362"/>
                  </a:cubicBezTo>
                  <a:cubicBezTo>
                    <a:pt x="107571" y="228872"/>
                    <a:pt x="100564" y="224095"/>
                    <a:pt x="100564" y="219075"/>
                  </a:cubicBezTo>
                  <a:cubicBezTo>
                    <a:pt x="100564" y="204699"/>
                    <a:pt x="103739" y="190500"/>
                    <a:pt x="105326" y="176212"/>
                  </a:cubicBezTo>
                  <a:cubicBezTo>
                    <a:pt x="95544" y="137081"/>
                    <a:pt x="105786" y="152400"/>
                    <a:pt x="33889" y="152400"/>
                  </a:cubicBezTo>
                  <a:cubicBezTo>
                    <a:pt x="28869" y="152400"/>
                    <a:pt x="48176" y="157162"/>
                    <a:pt x="48176" y="157162"/>
                  </a:cubicBezTo>
                  <a:cubicBezTo>
                    <a:pt x="61165" y="170151"/>
                    <a:pt x="65221" y="175554"/>
                    <a:pt x="81514" y="185737"/>
                  </a:cubicBezTo>
                  <a:cubicBezTo>
                    <a:pt x="94964" y="194143"/>
                    <a:pt x="100963" y="195395"/>
                    <a:pt x="114851" y="200025"/>
                  </a:cubicBezTo>
                  <a:cubicBezTo>
                    <a:pt x="113264" y="188912"/>
                    <a:pt x="107366" y="177577"/>
                    <a:pt x="110089" y="166687"/>
                  </a:cubicBezTo>
                  <a:cubicBezTo>
                    <a:pt x="111307" y="161817"/>
                    <a:pt x="124376" y="156905"/>
                    <a:pt x="124376" y="161925"/>
                  </a:cubicBezTo>
                  <a:cubicBezTo>
                    <a:pt x="124376" y="168660"/>
                    <a:pt x="114004" y="170732"/>
                    <a:pt x="110089" y="176212"/>
                  </a:cubicBezTo>
                  <a:cubicBezTo>
                    <a:pt x="105963" y="181989"/>
                    <a:pt x="103739" y="188912"/>
                    <a:pt x="100564" y="195262"/>
                  </a:cubicBezTo>
                  <a:cubicBezTo>
                    <a:pt x="129543" y="224243"/>
                    <a:pt x="128637" y="215818"/>
                    <a:pt x="105326" y="285750"/>
                  </a:cubicBezTo>
                  <a:lnTo>
                    <a:pt x="95801" y="314325"/>
                  </a:lnTo>
                  <a:cubicBezTo>
                    <a:pt x="95665" y="315140"/>
                    <a:pt x="95417" y="364140"/>
                    <a:pt x="71989" y="352425"/>
                  </a:cubicBezTo>
                  <a:cubicBezTo>
                    <a:pt x="66869" y="349865"/>
                    <a:pt x="78187" y="342795"/>
                    <a:pt x="81514" y="338137"/>
                  </a:cubicBezTo>
                  <a:cubicBezTo>
                    <a:pt x="86127" y="331678"/>
                    <a:pt x="91039" y="325437"/>
                    <a:pt x="95801" y="319087"/>
                  </a:cubicBezTo>
                  <a:cubicBezTo>
                    <a:pt x="94214" y="327025"/>
                    <a:pt x="94970" y="335824"/>
                    <a:pt x="91039" y="342900"/>
                  </a:cubicBezTo>
                  <a:cubicBezTo>
                    <a:pt x="79582" y="363523"/>
                    <a:pt x="71794" y="361999"/>
                    <a:pt x="52939" y="366712"/>
                  </a:cubicBezTo>
                  <a:cubicBezTo>
                    <a:pt x="57701" y="363537"/>
                    <a:pt x="61996" y="359512"/>
                    <a:pt x="67226" y="357187"/>
                  </a:cubicBezTo>
                  <a:cubicBezTo>
                    <a:pt x="118237" y="334515"/>
                    <a:pt x="77752" y="359694"/>
                    <a:pt x="110089" y="338137"/>
                  </a:cubicBezTo>
                  <a:cubicBezTo>
                    <a:pt x="141261" y="348529"/>
                    <a:pt x="110666" y="334096"/>
                    <a:pt x="129139" y="357187"/>
                  </a:cubicBezTo>
                  <a:cubicBezTo>
                    <a:pt x="140318" y="371161"/>
                    <a:pt x="173504" y="371008"/>
                    <a:pt x="110089" y="361950"/>
                  </a:cubicBezTo>
                  <a:cubicBezTo>
                    <a:pt x="116439" y="365125"/>
                    <a:pt x="122613" y="368678"/>
                    <a:pt x="129139" y="371475"/>
                  </a:cubicBezTo>
                  <a:cubicBezTo>
                    <a:pt x="133753" y="373452"/>
                    <a:pt x="138936" y="373992"/>
                    <a:pt x="143426" y="376237"/>
                  </a:cubicBezTo>
                  <a:cubicBezTo>
                    <a:pt x="148546" y="378797"/>
                    <a:pt x="159524" y="391192"/>
                    <a:pt x="157714" y="385762"/>
                  </a:cubicBezTo>
                  <a:cubicBezTo>
                    <a:pt x="155735" y="379824"/>
                    <a:pt x="131752" y="353809"/>
                    <a:pt x="124376" y="347662"/>
                  </a:cubicBezTo>
                  <a:cubicBezTo>
                    <a:pt x="119979" y="343998"/>
                    <a:pt x="104365" y="338137"/>
                    <a:pt x="110089" y="338137"/>
                  </a:cubicBezTo>
                  <a:cubicBezTo>
                    <a:pt x="130969" y="338137"/>
                    <a:pt x="151364" y="344487"/>
                    <a:pt x="172001" y="347662"/>
                  </a:cubicBezTo>
                  <a:cubicBezTo>
                    <a:pt x="176764" y="350837"/>
                    <a:pt x="192013" y="357187"/>
                    <a:pt x="186289" y="357187"/>
                  </a:cubicBezTo>
                  <a:cubicBezTo>
                    <a:pt x="176249" y="357187"/>
                    <a:pt x="166228" y="352983"/>
                    <a:pt x="157714" y="347662"/>
                  </a:cubicBezTo>
                  <a:cubicBezTo>
                    <a:pt x="140474" y="336887"/>
                    <a:pt x="127005" y="320839"/>
                    <a:pt x="110089" y="309562"/>
                  </a:cubicBezTo>
                  <a:cubicBezTo>
                    <a:pt x="105326" y="306387"/>
                    <a:pt x="95801" y="305761"/>
                    <a:pt x="95801" y="300037"/>
                  </a:cubicBezTo>
                  <a:cubicBezTo>
                    <a:pt x="95801" y="289092"/>
                    <a:pt x="113880" y="308591"/>
                    <a:pt x="114851" y="309562"/>
                  </a:cubicBezTo>
                </a:path>
              </a:pathLst>
            </a:custGeom>
            <a:noFill/>
            <a:ln w="28575"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9" name="Group 105"/>
          <p:cNvGrpSpPr>
            <a:grpSpLocks noChangeAspect="1"/>
          </p:cNvGrpSpPr>
          <p:nvPr/>
        </p:nvGrpSpPr>
        <p:grpSpPr bwMode="auto">
          <a:xfrm>
            <a:off x="7605713" y="4273550"/>
            <a:ext cx="127000" cy="236538"/>
            <a:chOff x="3305175" y="4681280"/>
            <a:chExt cx="133723" cy="209808"/>
          </a:xfrm>
        </p:grpSpPr>
        <p:sp>
          <p:nvSpPr>
            <p:cNvPr id="6234" name="Freeform 106"/>
            <p:cNvSpPr>
              <a:spLocks noChangeAspect="1" noChangeArrowheads="1"/>
            </p:cNvSpPr>
            <p:nvPr/>
          </p:nvSpPr>
          <p:spPr bwMode="auto">
            <a:xfrm>
              <a:off x="3369220" y="4705350"/>
              <a:ext cx="16918" cy="185738"/>
            </a:xfrm>
            <a:custGeom>
              <a:avLst/>
              <a:gdLst>
                <a:gd name="T0" fmla="*/ 16918 w 16918"/>
                <a:gd name="T1" fmla="*/ 185738 h 185738"/>
                <a:gd name="T2" fmla="*/ 12155 w 16918"/>
                <a:gd name="T3" fmla="*/ 85725 h 185738"/>
                <a:gd name="T4" fmla="*/ 2630 w 16918"/>
                <a:gd name="T5" fmla="*/ 71438 h 185738"/>
                <a:gd name="T6" fmla="*/ 2630 w 16918"/>
                <a:gd name="T7" fmla="*/ 0 h 185738"/>
                <a:gd name="T8" fmla="*/ 0 60000 65536"/>
                <a:gd name="T9" fmla="*/ 0 60000 65536"/>
                <a:gd name="T10" fmla="*/ 0 60000 65536"/>
                <a:gd name="T11" fmla="*/ 0 60000 65536"/>
                <a:gd name="T12" fmla="*/ 0 w 16918"/>
                <a:gd name="T13" fmla="*/ 0 h 185738"/>
                <a:gd name="T14" fmla="*/ 16918 w 16918"/>
                <a:gd name="T15" fmla="*/ 185738 h 185738"/>
              </a:gdLst>
              <a:ahLst/>
              <a:cxnLst>
                <a:cxn ang="T8">
                  <a:pos x="T0" y="T1"/>
                </a:cxn>
                <a:cxn ang="T9">
                  <a:pos x="T2" y="T3"/>
                </a:cxn>
                <a:cxn ang="T10">
                  <a:pos x="T4" y="T5"/>
                </a:cxn>
                <a:cxn ang="T11">
                  <a:pos x="T6" y="T7"/>
                </a:cxn>
              </a:cxnLst>
              <a:rect l="T12" t="T13" r="T14" b="T15"/>
              <a:pathLst>
                <a:path w="16918" h="185738">
                  <a:moveTo>
                    <a:pt x="16918" y="185738"/>
                  </a:moveTo>
                  <a:cubicBezTo>
                    <a:pt x="15330" y="152400"/>
                    <a:pt x="16295" y="118843"/>
                    <a:pt x="12155" y="85725"/>
                  </a:cubicBezTo>
                  <a:cubicBezTo>
                    <a:pt x="11445" y="80046"/>
                    <a:pt x="3262" y="77127"/>
                    <a:pt x="2630" y="71438"/>
                  </a:cubicBezTo>
                  <a:cubicBezTo>
                    <a:pt x="0" y="47771"/>
                    <a:pt x="2630" y="23813"/>
                    <a:pt x="2630" y="0"/>
                  </a:cubicBezTo>
                </a:path>
              </a:pathLst>
            </a:custGeom>
            <a:solidFill>
              <a:schemeClr val="accent1"/>
            </a:solidFill>
            <a:ln w="19050" algn="ctr">
              <a:solidFill>
                <a:srgbClr val="C48300"/>
              </a:solidFill>
              <a:round/>
              <a:headEnd/>
              <a:tailEnd/>
            </a:ln>
          </p:spPr>
          <p:txBody>
            <a:bodyPr/>
            <a:lstStyle/>
            <a:p>
              <a:endParaRPr lang="en-US"/>
            </a:p>
          </p:txBody>
        </p:sp>
        <p:sp>
          <p:nvSpPr>
            <p:cNvPr id="6235" name="Freeform 107"/>
            <p:cNvSpPr>
              <a:spLocks noChangeAspect="1" noChangeArrowheads="1"/>
            </p:cNvSpPr>
            <p:nvPr/>
          </p:nvSpPr>
          <p:spPr bwMode="auto">
            <a:xfrm>
              <a:off x="3305175" y="4681280"/>
              <a:ext cx="133723" cy="159284"/>
            </a:xfrm>
            <a:custGeom>
              <a:avLst/>
              <a:gdLst>
                <a:gd name="T0" fmla="*/ 71438 w 133723"/>
                <a:gd name="T1" fmla="*/ 24070 h 159284"/>
                <a:gd name="T2" fmla="*/ 66675 w 133723"/>
                <a:gd name="T3" fmla="*/ 9783 h 159284"/>
                <a:gd name="T4" fmla="*/ 80963 w 133723"/>
                <a:gd name="T5" fmla="*/ 5020 h 159284"/>
                <a:gd name="T6" fmla="*/ 66675 w 133723"/>
                <a:gd name="T7" fmla="*/ 24070 h 159284"/>
                <a:gd name="T8" fmla="*/ 52388 w 133723"/>
                <a:gd name="T9" fmla="*/ 33595 h 159284"/>
                <a:gd name="T10" fmla="*/ 66675 w 133723"/>
                <a:gd name="T11" fmla="*/ 33595 h 159284"/>
                <a:gd name="T12" fmla="*/ 85725 w 133723"/>
                <a:gd name="T13" fmla="*/ 28833 h 159284"/>
                <a:gd name="T14" fmla="*/ 61913 w 133723"/>
                <a:gd name="T15" fmla="*/ 52645 h 159284"/>
                <a:gd name="T16" fmla="*/ 61913 w 133723"/>
                <a:gd name="T17" fmla="*/ 57408 h 159284"/>
                <a:gd name="T18" fmla="*/ 47625 w 133723"/>
                <a:gd name="T19" fmla="*/ 66933 h 159284"/>
                <a:gd name="T20" fmla="*/ 33338 w 133723"/>
                <a:gd name="T21" fmla="*/ 71695 h 159284"/>
                <a:gd name="T22" fmla="*/ 19050 w 133723"/>
                <a:gd name="T23" fmla="*/ 85983 h 159284"/>
                <a:gd name="T24" fmla="*/ 28575 w 133723"/>
                <a:gd name="T25" fmla="*/ 71695 h 159284"/>
                <a:gd name="T26" fmla="*/ 0 w 133723"/>
                <a:gd name="T27" fmla="*/ 76458 h 159284"/>
                <a:gd name="T28" fmla="*/ 14288 w 133723"/>
                <a:gd name="T29" fmla="*/ 66933 h 159284"/>
                <a:gd name="T30" fmla="*/ 42863 w 133723"/>
                <a:gd name="T31" fmla="*/ 57408 h 159284"/>
                <a:gd name="T32" fmla="*/ 85725 w 133723"/>
                <a:gd name="T33" fmla="*/ 66933 h 159284"/>
                <a:gd name="T34" fmla="*/ 104775 w 133723"/>
                <a:gd name="T35" fmla="*/ 81220 h 159284"/>
                <a:gd name="T36" fmla="*/ 123825 w 133723"/>
                <a:gd name="T37" fmla="*/ 90745 h 159284"/>
                <a:gd name="T38" fmla="*/ 100013 w 133723"/>
                <a:gd name="T39" fmla="*/ 76458 h 159284"/>
                <a:gd name="T40" fmla="*/ 80963 w 133723"/>
                <a:gd name="T41" fmla="*/ 62170 h 159284"/>
                <a:gd name="T42" fmla="*/ 61913 w 133723"/>
                <a:gd name="T43" fmla="*/ 66933 h 159284"/>
                <a:gd name="T44" fmla="*/ 61913 w 133723"/>
                <a:gd name="T45" fmla="*/ 100270 h 159284"/>
                <a:gd name="T46" fmla="*/ 85725 w 133723"/>
                <a:gd name="T47" fmla="*/ 90745 h 159284"/>
                <a:gd name="T48" fmla="*/ 71438 w 133723"/>
                <a:gd name="T49" fmla="*/ 90745 h 159284"/>
                <a:gd name="T50" fmla="*/ 38100 w 133723"/>
                <a:gd name="T51" fmla="*/ 109795 h 159284"/>
                <a:gd name="T52" fmla="*/ 23813 w 133723"/>
                <a:gd name="T53" fmla="*/ 119320 h 159284"/>
                <a:gd name="T54" fmla="*/ 38100 w 133723"/>
                <a:gd name="T55" fmla="*/ 105033 h 159284"/>
                <a:gd name="T56" fmla="*/ 80963 w 133723"/>
                <a:gd name="T57" fmla="*/ 85983 h 159284"/>
                <a:gd name="T58" fmla="*/ 90488 w 133723"/>
                <a:gd name="T59" fmla="*/ 71695 h 159284"/>
                <a:gd name="T60" fmla="*/ 85725 w 133723"/>
                <a:gd name="T61" fmla="*/ 33595 h 159284"/>
                <a:gd name="T62" fmla="*/ 104775 w 133723"/>
                <a:gd name="T63" fmla="*/ 47883 h 159284"/>
                <a:gd name="T64" fmla="*/ 85725 w 133723"/>
                <a:gd name="T65" fmla="*/ 43120 h 159284"/>
                <a:gd name="T66" fmla="*/ 76200 w 133723"/>
                <a:gd name="T67" fmla="*/ 28833 h 159284"/>
                <a:gd name="T68" fmla="*/ 61913 w 133723"/>
                <a:gd name="T69" fmla="*/ 19308 h 159284"/>
                <a:gd name="T70" fmla="*/ 71438 w 133723"/>
                <a:gd name="T71" fmla="*/ 5020 h 159284"/>
                <a:gd name="T72" fmla="*/ 57150 w 133723"/>
                <a:gd name="T73" fmla="*/ 9783 h 159284"/>
                <a:gd name="T74" fmla="*/ 61913 w 133723"/>
                <a:gd name="T75" fmla="*/ 52645 h 159284"/>
                <a:gd name="T76" fmla="*/ 71438 w 133723"/>
                <a:gd name="T77" fmla="*/ 66933 h 159284"/>
                <a:gd name="T78" fmla="*/ 76200 w 133723"/>
                <a:gd name="T79" fmla="*/ 105033 h 159284"/>
                <a:gd name="T80" fmla="*/ 57150 w 133723"/>
                <a:gd name="T81" fmla="*/ 109795 h 159284"/>
                <a:gd name="T82" fmla="*/ 71438 w 133723"/>
                <a:gd name="T83" fmla="*/ 114558 h 159284"/>
                <a:gd name="T84" fmla="*/ 42863 w 133723"/>
                <a:gd name="T85" fmla="*/ 152658 h 159284"/>
                <a:gd name="T86" fmla="*/ 57150 w 133723"/>
                <a:gd name="T87" fmla="*/ 157420 h 159284"/>
                <a:gd name="T88" fmla="*/ 66675 w 133723"/>
                <a:gd name="T89" fmla="*/ 143133 h 159284"/>
                <a:gd name="T90" fmla="*/ 71438 w 133723"/>
                <a:gd name="T91" fmla="*/ 128845 h 159284"/>
                <a:gd name="T92" fmla="*/ 80963 w 133723"/>
                <a:gd name="T93" fmla="*/ 114558 h 159284"/>
                <a:gd name="T94" fmla="*/ 80963 w 133723"/>
                <a:gd name="T95" fmla="*/ 95508 h 1592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723"/>
                <a:gd name="T145" fmla="*/ 0 h 159284"/>
                <a:gd name="T146" fmla="*/ 133723 w 133723"/>
                <a:gd name="T147" fmla="*/ 159284 h 1592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723" h="159284">
                  <a:moveTo>
                    <a:pt x="71438" y="24070"/>
                  </a:moveTo>
                  <a:cubicBezTo>
                    <a:pt x="69850" y="19308"/>
                    <a:pt x="64430" y="14273"/>
                    <a:pt x="66675" y="9783"/>
                  </a:cubicBezTo>
                  <a:cubicBezTo>
                    <a:pt x="68920" y="5293"/>
                    <a:pt x="80963" y="0"/>
                    <a:pt x="80963" y="5020"/>
                  </a:cubicBezTo>
                  <a:cubicBezTo>
                    <a:pt x="80963" y="12958"/>
                    <a:pt x="72288" y="18457"/>
                    <a:pt x="66675" y="24070"/>
                  </a:cubicBezTo>
                  <a:cubicBezTo>
                    <a:pt x="62628" y="28117"/>
                    <a:pt x="52388" y="33595"/>
                    <a:pt x="52388" y="33595"/>
                  </a:cubicBezTo>
                  <a:cubicBezTo>
                    <a:pt x="27983" y="49864"/>
                    <a:pt x="35762" y="42869"/>
                    <a:pt x="66675" y="33595"/>
                  </a:cubicBezTo>
                  <a:cubicBezTo>
                    <a:pt x="72944" y="31714"/>
                    <a:pt x="79375" y="30420"/>
                    <a:pt x="85725" y="28833"/>
                  </a:cubicBezTo>
                  <a:cubicBezTo>
                    <a:pt x="77788" y="36770"/>
                    <a:pt x="70361" y="45253"/>
                    <a:pt x="61913" y="52645"/>
                  </a:cubicBezTo>
                  <a:cubicBezTo>
                    <a:pt x="50550" y="62588"/>
                    <a:pt x="35966" y="66056"/>
                    <a:pt x="61913" y="57408"/>
                  </a:cubicBezTo>
                  <a:cubicBezTo>
                    <a:pt x="57150" y="60583"/>
                    <a:pt x="52745" y="64373"/>
                    <a:pt x="47625" y="66933"/>
                  </a:cubicBezTo>
                  <a:cubicBezTo>
                    <a:pt x="43135" y="69178"/>
                    <a:pt x="37515" y="68910"/>
                    <a:pt x="33338" y="71695"/>
                  </a:cubicBezTo>
                  <a:cubicBezTo>
                    <a:pt x="27734" y="75431"/>
                    <a:pt x="25785" y="85983"/>
                    <a:pt x="19050" y="85983"/>
                  </a:cubicBezTo>
                  <a:cubicBezTo>
                    <a:pt x="13326" y="85983"/>
                    <a:pt x="33695" y="74255"/>
                    <a:pt x="28575" y="71695"/>
                  </a:cubicBezTo>
                  <a:cubicBezTo>
                    <a:pt x="19938" y="67377"/>
                    <a:pt x="9525" y="74870"/>
                    <a:pt x="0" y="76458"/>
                  </a:cubicBezTo>
                  <a:cubicBezTo>
                    <a:pt x="4763" y="73283"/>
                    <a:pt x="9057" y="69258"/>
                    <a:pt x="14288" y="66933"/>
                  </a:cubicBezTo>
                  <a:cubicBezTo>
                    <a:pt x="23463" y="62855"/>
                    <a:pt x="42863" y="57408"/>
                    <a:pt x="42863" y="57408"/>
                  </a:cubicBezTo>
                  <a:cubicBezTo>
                    <a:pt x="49864" y="58575"/>
                    <a:pt x="76067" y="61414"/>
                    <a:pt x="85725" y="66933"/>
                  </a:cubicBezTo>
                  <a:cubicBezTo>
                    <a:pt x="92617" y="70871"/>
                    <a:pt x="98044" y="77013"/>
                    <a:pt x="104775" y="81220"/>
                  </a:cubicBezTo>
                  <a:cubicBezTo>
                    <a:pt x="110795" y="84983"/>
                    <a:pt x="128845" y="95765"/>
                    <a:pt x="123825" y="90745"/>
                  </a:cubicBezTo>
                  <a:cubicBezTo>
                    <a:pt x="117280" y="84200"/>
                    <a:pt x="107715" y="81593"/>
                    <a:pt x="100013" y="76458"/>
                  </a:cubicBezTo>
                  <a:cubicBezTo>
                    <a:pt x="93409" y="72055"/>
                    <a:pt x="87313" y="66933"/>
                    <a:pt x="80963" y="62170"/>
                  </a:cubicBezTo>
                  <a:cubicBezTo>
                    <a:pt x="74613" y="63758"/>
                    <a:pt x="67024" y="62844"/>
                    <a:pt x="61913" y="66933"/>
                  </a:cubicBezTo>
                  <a:cubicBezTo>
                    <a:pt x="51948" y="74905"/>
                    <a:pt x="60016" y="92681"/>
                    <a:pt x="61913" y="100270"/>
                  </a:cubicBezTo>
                  <a:cubicBezTo>
                    <a:pt x="69850" y="97095"/>
                    <a:pt x="77615" y="93448"/>
                    <a:pt x="85725" y="90745"/>
                  </a:cubicBezTo>
                  <a:cubicBezTo>
                    <a:pt x="102564" y="85132"/>
                    <a:pt x="133723" y="81848"/>
                    <a:pt x="71438" y="90745"/>
                  </a:cubicBezTo>
                  <a:cubicBezTo>
                    <a:pt x="25373" y="125295"/>
                    <a:pt x="74464" y="91614"/>
                    <a:pt x="38100" y="109795"/>
                  </a:cubicBezTo>
                  <a:cubicBezTo>
                    <a:pt x="32981" y="112355"/>
                    <a:pt x="23813" y="125044"/>
                    <a:pt x="23813" y="119320"/>
                  </a:cubicBezTo>
                  <a:cubicBezTo>
                    <a:pt x="23813" y="112585"/>
                    <a:pt x="32496" y="108769"/>
                    <a:pt x="38100" y="105033"/>
                  </a:cubicBezTo>
                  <a:cubicBezTo>
                    <a:pt x="54636" y="94009"/>
                    <a:pt x="64364" y="91515"/>
                    <a:pt x="80963" y="85983"/>
                  </a:cubicBezTo>
                  <a:cubicBezTo>
                    <a:pt x="84138" y="81220"/>
                    <a:pt x="89970" y="77395"/>
                    <a:pt x="90488" y="71695"/>
                  </a:cubicBezTo>
                  <a:cubicBezTo>
                    <a:pt x="91647" y="58949"/>
                    <a:pt x="79140" y="44570"/>
                    <a:pt x="85725" y="33595"/>
                  </a:cubicBezTo>
                  <a:cubicBezTo>
                    <a:pt x="89809" y="26789"/>
                    <a:pt x="104775" y="39945"/>
                    <a:pt x="104775" y="47883"/>
                  </a:cubicBezTo>
                  <a:cubicBezTo>
                    <a:pt x="104775" y="54428"/>
                    <a:pt x="92075" y="44708"/>
                    <a:pt x="85725" y="43120"/>
                  </a:cubicBezTo>
                  <a:cubicBezTo>
                    <a:pt x="82550" y="38358"/>
                    <a:pt x="80247" y="32880"/>
                    <a:pt x="76200" y="28833"/>
                  </a:cubicBezTo>
                  <a:cubicBezTo>
                    <a:pt x="72153" y="24786"/>
                    <a:pt x="63035" y="24921"/>
                    <a:pt x="61913" y="19308"/>
                  </a:cubicBezTo>
                  <a:cubicBezTo>
                    <a:pt x="60791" y="13695"/>
                    <a:pt x="73998" y="10140"/>
                    <a:pt x="71438" y="5020"/>
                  </a:cubicBezTo>
                  <a:cubicBezTo>
                    <a:pt x="69193" y="530"/>
                    <a:pt x="61913" y="8195"/>
                    <a:pt x="57150" y="9783"/>
                  </a:cubicBezTo>
                  <a:cubicBezTo>
                    <a:pt x="58738" y="24070"/>
                    <a:pt x="58426" y="38699"/>
                    <a:pt x="61913" y="52645"/>
                  </a:cubicBezTo>
                  <a:cubicBezTo>
                    <a:pt x="63301" y="58198"/>
                    <a:pt x="69932" y="61411"/>
                    <a:pt x="71438" y="66933"/>
                  </a:cubicBezTo>
                  <a:cubicBezTo>
                    <a:pt x="74805" y="79281"/>
                    <a:pt x="74613" y="92333"/>
                    <a:pt x="76200" y="105033"/>
                  </a:cubicBezTo>
                  <a:cubicBezTo>
                    <a:pt x="69850" y="106620"/>
                    <a:pt x="60077" y="103941"/>
                    <a:pt x="57150" y="109795"/>
                  </a:cubicBezTo>
                  <a:cubicBezTo>
                    <a:pt x="54905" y="114285"/>
                    <a:pt x="70728" y="109588"/>
                    <a:pt x="71438" y="114558"/>
                  </a:cubicBezTo>
                  <a:cubicBezTo>
                    <a:pt x="75362" y="142021"/>
                    <a:pt x="59796" y="144191"/>
                    <a:pt x="42863" y="152658"/>
                  </a:cubicBezTo>
                  <a:cubicBezTo>
                    <a:pt x="47625" y="154245"/>
                    <a:pt x="52489" y="159284"/>
                    <a:pt x="57150" y="157420"/>
                  </a:cubicBezTo>
                  <a:cubicBezTo>
                    <a:pt x="62464" y="155294"/>
                    <a:pt x="64115" y="148252"/>
                    <a:pt x="66675" y="143133"/>
                  </a:cubicBezTo>
                  <a:cubicBezTo>
                    <a:pt x="68920" y="138643"/>
                    <a:pt x="69193" y="133335"/>
                    <a:pt x="71438" y="128845"/>
                  </a:cubicBezTo>
                  <a:cubicBezTo>
                    <a:pt x="73998" y="123726"/>
                    <a:pt x="79391" y="120061"/>
                    <a:pt x="80963" y="114558"/>
                  </a:cubicBezTo>
                  <a:cubicBezTo>
                    <a:pt x="82708" y="108452"/>
                    <a:pt x="80963" y="101858"/>
                    <a:pt x="80963" y="95508"/>
                  </a:cubicBezTo>
                </a:path>
              </a:pathLst>
            </a:custGeom>
            <a:noFill/>
            <a:ln w="19050"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72" name="Group 105"/>
          <p:cNvGrpSpPr>
            <a:grpSpLocks noChangeAspect="1"/>
          </p:cNvGrpSpPr>
          <p:nvPr/>
        </p:nvGrpSpPr>
        <p:grpSpPr bwMode="auto">
          <a:xfrm>
            <a:off x="7748588" y="4330700"/>
            <a:ext cx="127000" cy="236538"/>
            <a:chOff x="3305175" y="4681280"/>
            <a:chExt cx="133723" cy="209808"/>
          </a:xfrm>
        </p:grpSpPr>
        <p:sp>
          <p:nvSpPr>
            <p:cNvPr id="6232" name="Freeform 106"/>
            <p:cNvSpPr>
              <a:spLocks noChangeAspect="1" noChangeArrowheads="1"/>
            </p:cNvSpPr>
            <p:nvPr/>
          </p:nvSpPr>
          <p:spPr bwMode="auto">
            <a:xfrm>
              <a:off x="3369220" y="4705350"/>
              <a:ext cx="16918" cy="185738"/>
            </a:xfrm>
            <a:custGeom>
              <a:avLst/>
              <a:gdLst>
                <a:gd name="T0" fmla="*/ 16918 w 16918"/>
                <a:gd name="T1" fmla="*/ 185738 h 185738"/>
                <a:gd name="T2" fmla="*/ 12155 w 16918"/>
                <a:gd name="T3" fmla="*/ 85725 h 185738"/>
                <a:gd name="T4" fmla="*/ 2630 w 16918"/>
                <a:gd name="T5" fmla="*/ 71438 h 185738"/>
                <a:gd name="T6" fmla="*/ 2630 w 16918"/>
                <a:gd name="T7" fmla="*/ 0 h 185738"/>
                <a:gd name="T8" fmla="*/ 0 60000 65536"/>
                <a:gd name="T9" fmla="*/ 0 60000 65536"/>
                <a:gd name="T10" fmla="*/ 0 60000 65536"/>
                <a:gd name="T11" fmla="*/ 0 60000 65536"/>
                <a:gd name="T12" fmla="*/ 0 w 16918"/>
                <a:gd name="T13" fmla="*/ 0 h 185738"/>
                <a:gd name="T14" fmla="*/ 16918 w 16918"/>
                <a:gd name="T15" fmla="*/ 185738 h 185738"/>
              </a:gdLst>
              <a:ahLst/>
              <a:cxnLst>
                <a:cxn ang="T8">
                  <a:pos x="T0" y="T1"/>
                </a:cxn>
                <a:cxn ang="T9">
                  <a:pos x="T2" y="T3"/>
                </a:cxn>
                <a:cxn ang="T10">
                  <a:pos x="T4" y="T5"/>
                </a:cxn>
                <a:cxn ang="T11">
                  <a:pos x="T6" y="T7"/>
                </a:cxn>
              </a:cxnLst>
              <a:rect l="T12" t="T13" r="T14" b="T15"/>
              <a:pathLst>
                <a:path w="16918" h="185738">
                  <a:moveTo>
                    <a:pt x="16918" y="185738"/>
                  </a:moveTo>
                  <a:cubicBezTo>
                    <a:pt x="15330" y="152400"/>
                    <a:pt x="16295" y="118843"/>
                    <a:pt x="12155" y="85725"/>
                  </a:cubicBezTo>
                  <a:cubicBezTo>
                    <a:pt x="11445" y="80046"/>
                    <a:pt x="3262" y="77127"/>
                    <a:pt x="2630" y="71438"/>
                  </a:cubicBezTo>
                  <a:cubicBezTo>
                    <a:pt x="0" y="47771"/>
                    <a:pt x="2630" y="23813"/>
                    <a:pt x="2630" y="0"/>
                  </a:cubicBezTo>
                </a:path>
              </a:pathLst>
            </a:custGeom>
            <a:solidFill>
              <a:schemeClr val="accent1"/>
            </a:solidFill>
            <a:ln w="19050" algn="ctr">
              <a:solidFill>
                <a:srgbClr val="C48300"/>
              </a:solidFill>
              <a:round/>
              <a:headEnd/>
              <a:tailEnd/>
            </a:ln>
          </p:spPr>
          <p:txBody>
            <a:bodyPr/>
            <a:lstStyle/>
            <a:p>
              <a:endParaRPr lang="en-US"/>
            </a:p>
          </p:txBody>
        </p:sp>
        <p:sp>
          <p:nvSpPr>
            <p:cNvPr id="6233" name="Freeform 107"/>
            <p:cNvSpPr>
              <a:spLocks noChangeAspect="1" noChangeArrowheads="1"/>
            </p:cNvSpPr>
            <p:nvPr/>
          </p:nvSpPr>
          <p:spPr bwMode="auto">
            <a:xfrm>
              <a:off x="3305175" y="4681280"/>
              <a:ext cx="133723" cy="159284"/>
            </a:xfrm>
            <a:custGeom>
              <a:avLst/>
              <a:gdLst>
                <a:gd name="T0" fmla="*/ 71438 w 133723"/>
                <a:gd name="T1" fmla="*/ 24070 h 159284"/>
                <a:gd name="T2" fmla="*/ 66675 w 133723"/>
                <a:gd name="T3" fmla="*/ 9783 h 159284"/>
                <a:gd name="T4" fmla="*/ 80963 w 133723"/>
                <a:gd name="T5" fmla="*/ 5020 h 159284"/>
                <a:gd name="T6" fmla="*/ 66675 w 133723"/>
                <a:gd name="T7" fmla="*/ 24070 h 159284"/>
                <a:gd name="T8" fmla="*/ 52388 w 133723"/>
                <a:gd name="T9" fmla="*/ 33595 h 159284"/>
                <a:gd name="T10" fmla="*/ 66675 w 133723"/>
                <a:gd name="T11" fmla="*/ 33595 h 159284"/>
                <a:gd name="T12" fmla="*/ 85725 w 133723"/>
                <a:gd name="T13" fmla="*/ 28833 h 159284"/>
                <a:gd name="T14" fmla="*/ 61913 w 133723"/>
                <a:gd name="T15" fmla="*/ 52645 h 159284"/>
                <a:gd name="T16" fmla="*/ 61913 w 133723"/>
                <a:gd name="T17" fmla="*/ 57408 h 159284"/>
                <a:gd name="T18" fmla="*/ 47625 w 133723"/>
                <a:gd name="T19" fmla="*/ 66933 h 159284"/>
                <a:gd name="T20" fmla="*/ 33338 w 133723"/>
                <a:gd name="T21" fmla="*/ 71695 h 159284"/>
                <a:gd name="T22" fmla="*/ 19050 w 133723"/>
                <a:gd name="T23" fmla="*/ 85983 h 159284"/>
                <a:gd name="T24" fmla="*/ 28575 w 133723"/>
                <a:gd name="T25" fmla="*/ 71695 h 159284"/>
                <a:gd name="T26" fmla="*/ 0 w 133723"/>
                <a:gd name="T27" fmla="*/ 76458 h 159284"/>
                <a:gd name="T28" fmla="*/ 14288 w 133723"/>
                <a:gd name="T29" fmla="*/ 66933 h 159284"/>
                <a:gd name="T30" fmla="*/ 42863 w 133723"/>
                <a:gd name="T31" fmla="*/ 57408 h 159284"/>
                <a:gd name="T32" fmla="*/ 85725 w 133723"/>
                <a:gd name="T33" fmla="*/ 66933 h 159284"/>
                <a:gd name="T34" fmla="*/ 104775 w 133723"/>
                <a:gd name="T35" fmla="*/ 81220 h 159284"/>
                <a:gd name="T36" fmla="*/ 123825 w 133723"/>
                <a:gd name="T37" fmla="*/ 90745 h 159284"/>
                <a:gd name="T38" fmla="*/ 100013 w 133723"/>
                <a:gd name="T39" fmla="*/ 76458 h 159284"/>
                <a:gd name="T40" fmla="*/ 80963 w 133723"/>
                <a:gd name="T41" fmla="*/ 62170 h 159284"/>
                <a:gd name="T42" fmla="*/ 61913 w 133723"/>
                <a:gd name="T43" fmla="*/ 66933 h 159284"/>
                <a:gd name="T44" fmla="*/ 61913 w 133723"/>
                <a:gd name="T45" fmla="*/ 100270 h 159284"/>
                <a:gd name="T46" fmla="*/ 85725 w 133723"/>
                <a:gd name="T47" fmla="*/ 90745 h 159284"/>
                <a:gd name="T48" fmla="*/ 71438 w 133723"/>
                <a:gd name="T49" fmla="*/ 90745 h 159284"/>
                <a:gd name="T50" fmla="*/ 38100 w 133723"/>
                <a:gd name="T51" fmla="*/ 109795 h 159284"/>
                <a:gd name="T52" fmla="*/ 23813 w 133723"/>
                <a:gd name="T53" fmla="*/ 119320 h 159284"/>
                <a:gd name="T54" fmla="*/ 38100 w 133723"/>
                <a:gd name="T55" fmla="*/ 105033 h 159284"/>
                <a:gd name="T56" fmla="*/ 80963 w 133723"/>
                <a:gd name="T57" fmla="*/ 85983 h 159284"/>
                <a:gd name="T58" fmla="*/ 90488 w 133723"/>
                <a:gd name="T59" fmla="*/ 71695 h 159284"/>
                <a:gd name="T60" fmla="*/ 85725 w 133723"/>
                <a:gd name="T61" fmla="*/ 33595 h 159284"/>
                <a:gd name="T62" fmla="*/ 104775 w 133723"/>
                <a:gd name="T63" fmla="*/ 47883 h 159284"/>
                <a:gd name="T64" fmla="*/ 85725 w 133723"/>
                <a:gd name="T65" fmla="*/ 43120 h 159284"/>
                <a:gd name="T66" fmla="*/ 76200 w 133723"/>
                <a:gd name="T67" fmla="*/ 28833 h 159284"/>
                <a:gd name="T68" fmla="*/ 61913 w 133723"/>
                <a:gd name="T69" fmla="*/ 19308 h 159284"/>
                <a:gd name="T70" fmla="*/ 71438 w 133723"/>
                <a:gd name="T71" fmla="*/ 5020 h 159284"/>
                <a:gd name="T72" fmla="*/ 57150 w 133723"/>
                <a:gd name="T73" fmla="*/ 9783 h 159284"/>
                <a:gd name="T74" fmla="*/ 61913 w 133723"/>
                <a:gd name="T75" fmla="*/ 52645 h 159284"/>
                <a:gd name="T76" fmla="*/ 71438 w 133723"/>
                <a:gd name="T77" fmla="*/ 66933 h 159284"/>
                <a:gd name="T78" fmla="*/ 76200 w 133723"/>
                <a:gd name="T79" fmla="*/ 105033 h 159284"/>
                <a:gd name="T80" fmla="*/ 57150 w 133723"/>
                <a:gd name="T81" fmla="*/ 109795 h 159284"/>
                <a:gd name="T82" fmla="*/ 71438 w 133723"/>
                <a:gd name="T83" fmla="*/ 114558 h 159284"/>
                <a:gd name="T84" fmla="*/ 42863 w 133723"/>
                <a:gd name="T85" fmla="*/ 152658 h 159284"/>
                <a:gd name="T86" fmla="*/ 57150 w 133723"/>
                <a:gd name="T87" fmla="*/ 157420 h 159284"/>
                <a:gd name="T88" fmla="*/ 66675 w 133723"/>
                <a:gd name="T89" fmla="*/ 143133 h 159284"/>
                <a:gd name="T90" fmla="*/ 71438 w 133723"/>
                <a:gd name="T91" fmla="*/ 128845 h 159284"/>
                <a:gd name="T92" fmla="*/ 80963 w 133723"/>
                <a:gd name="T93" fmla="*/ 114558 h 159284"/>
                <a:gd name="T94" fmla="*/ 80963 w 133723"/>
                <a:gd name="T95" fmla="*/ 95508 h 1592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723"/>
                <a:gd name="T145" fmla="*/ 0 h 159284"/>
                <a:gd name="T146" fmla="*/ 133723 w 133723"/>
                <a:gd name="T147" fmla="*/ 159284 h 1592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723" h="159284">
                  <a:moveTo>
                    <a:pt x="71438" y="24070"/>
                  </a:moveTo>
                  <a:cubicBezTo>
                    <a:pt x="69850" y="19308"/>
                    <a:pt x="64430" y="14273"/>
                    <a:pt x="66675" y="9783"/>
                  </a:cubicBezTo>
                  <a:cubicBezTo>
                    <a:pt x="68920" y="5293"/>
                    <a:pt x="80963" y="0"/>
                    <a:pt x="80963" y="5020"/>
                  </a:cubicBezTo>
                  <a:cubicBezTo>
                    <a:pt x="80963" y="12958"/>
                    <a:pt x="72288" y="18457"/>
                    <a:pt x="66675" y="24070"/>
                  </a:cubicBezTo>
                  <a:cubicBezTo>
                    <a:pt x="62628" y="28117"/>
                    <a:pt x="52388" y="33595"/>
                    <a:pt x="52388" y="33595"/>
                  </a:cubicBezTo>
                  <a:cubicBezTo>
                    <a:pt x="27983" y="49864"/>
                    <a:pt x="35762" y="42869"/>
                    <a:pt x="66675" y="33595"/>
                  </a:cubicBezTo>
                  <a:cubicBezTo>
                    <a:pt x="72944" y="31714"/>
                    <a:pt x="79375" y="30420"/>
                    <a:pt x="85725" y="28833"/>
                  </a:cubicBezTo>
                  <a:cubicBezTo>
                    <a:pt x="77788" y="36770"/>
                    <a:pt x="70361" y="45253"/>
                    <a:pt x="61913" y="52645"/>
                  </a:cubicBezTo>
                  <a:cubicBezTo>
                    <a:pt x="50550" y="62588"/>
                    <a:pt x="35966" y="66056"/>
                    <a:pt x="61913" y="57408"/>
                  </a:cubicBezTo>
                  <a:cubicBezTo>
                    <a:pt x="57150" y="60583"/>
                    <a:pt x="52745" y="64373"/>
                    <a:pt x="47625" y="66933"/>
                  </a:cubicBezTo>
                  <a:cubicBezTo>
                    <a:pt x="43135" y="69178"/>
                    <a:pt x="37515" y="68910"/>
                    <a:pt x="33338" y="71695"/>
                  </a:cubicBezTo>
                  <a:cubicBezTo>
                    <a:pt x="27734" y="75431"/>
                    <a:pt x="25785" y="85983"/>
                    <a:pt x="19050" y="85983"/>
                  </a:cubicBezTo>
                  <a:cubicBezTo>
                    <a:pt x="13326" y="85983"/>
                    <a:pt x="33695" y="74255"/>
                    <a:pt x="28575" y="71695"/>
                  </a:cubicBezTo>
                  <a:cubicBezTo>
                    <a:pt x="19938" y="67377"/>
                    <a:pt x="9525" y="74870"/>
                    <a:pt x="0" y="76458"/>
                  </a:cubicBezTo>
                  <a:cubicBezTo>
                    <a:pt x="4763" y="73283"/>
                    <a:pt x="9057" y="69258"/>
                    <a:pt x="14288" y="66933"/>
                  </a:cubicBezTo>
                  <a:cubicBezTo>
                    <a:pt x="23463" y="62855"/>
                    <a:pt x="42863" y="57408"/>
                    <a:pt x="42863" y="57408"/>
                  </a:cubicBezTo>
                  <a:cubicBezTo>
                    <a:pt x="49864" y="58575"/>
                    <a:pt x="76067" y="61414"/>
                    <a:pt x="85725" y="66933"/>
                  </a:cubicBezTo>
                  <a:cubicBezTo>
                    <a:pt x="92617" y="70871"/>
                    <a:pt x="98044" y="77013"/>
                    <a:pt x="104775" y="81220"/>
                  </a:cubicBezTo>
                  <a:cubicBezTo>
                    <a:pt x="110795" y="84983"/>
                    <a:pt x="128845" y="95765"/>
                    <a:pt x="123825" y="90745"/>
                  </a:cubicBezTo>
                  <a:cubicBezTo>
                    <a:pt x="117280" y="84200"/>
                    <a:pt x="107715" y="81593"/>
                    <a:pt x="100013" y="76458"/>
                  </a:cubicBezTo>
                  <a:cubicBezTo>
                    <a:pt x="93409" y="72055"/>
                    <a:pt x="87313" y="66933"/>
                    <a:pt x="80963" y="62170"/>
                  </a:cubicBezTo>
                  <a:cubicBezTo>
                    <a:pt x="74613" y="63758"/>
                    <a:pt x="67024" y="62844"/>
                    <a:pt x="61913" y="66933"/>
                  </a:cubicBezTo>
                  <a:cubicBezTo>
                    <a:pt x="51948" y="74905"/>
                    <a:pt x="60016" y="92681"/>
                    <a:pt x="61913" y="100270"/>
                  </a:cubicBezTo>
                  <a:cubicBezTo>
                    <a:pt x="69850" y="97095"/>
                    <a:pt x="77615" y="93448"/>
                    <a:pt x="85725" y="90745"/>
                  </a:cubicBezTo>
                  <a:cubicBezTo>
                    <a:pt x="102564" y="85132"/>
                    <a:pt x="133723" y="81848"/>
                    <a:pt x="71438" y="90745"/>
                  </a:cubicBezTo>
                  <a:cubicBezTo>
                    <a:pt x="25373" y="125295"/>
                    <a:pt x="74464" y="91614"/>
                    <a:pt x="38100" y="109795"/>
                  </a:cubicBezTo>
                  <a:cubicBezTo>
                    <a:pt x="32981" y="112355"/>
                    <a:pt x="23813" y="125044"/>
                    <a:pt x="23813" y="119320"/>
                  </a:cubicBezTo>
                  <a:cubicBezTo>
                    <a:pt x="23813" y="112585"/>
                    <a:pt x="32496" y="108769"/>
                    <a:pt x="38100" y="105033"/>
                  </a:cubicBezTo>
                  <a:cubicBezTo>
                    <a:pt x="54636" y="94009"/>
                    <a:pt x="64364" y="91515"/>
                    <a:pt x="80963" y="85983"/>
                  </a:cubicBezTo>
                  <a:cubicBezTo>
                    <a:pt x="84138" y="81220"/>
                    <a:pt x="89970" y="77395"/>
                    <a:pt x="90488" y="71695"/>
                  </a:cubicBezTo>
                  <a:cubicBezTo>
                    <a:pt x="91647" y="58949"/>
                    <a:pt x="79140" y="44570"/>
                    <a:pt x="85725" y="33595"/>
                  </a:cubicBezTo>
                  <a:cubicBezTo>
                    <a:pt x="89809" y="26789"/>
                    <a:pt x="104775" y="39945"/>
                    <a:pt x="104775" y="47883"/>
                  </a:cubicBezTo>
                  <a:cubicBezTo>
                    <a:pt x="104775" y="54428"/>
                    <a:pt x="92075" y="44708"/>
                    <a:pt x="85725" y="43120"/>
                  </a:cubicBezTo>
                  <a:cubicBezTo>
                    <a:pt x="82550" y="38358"/>
                    <a:pt x="80247" y="32880"/>
                    <a:pt x="76200" y="28833"/>
                  </a:cubicBezTo>
                  <a:cubicBezTo>
                    <a:pt x="72153" y="24786"/>
                    <a:pt x="63035" y="24921"/>
                    <a:pt x="61913" y="19308"/>
                  </a:cubicBezTo>
                  <a:cubicBezTo>
                    <a:pt x="60791" y="13695"/>
                    <a:pt x="73998" y="10140"/>
                    <a:pt x="71438" y="5020"/>
                  </a:cubicBezTo>
                  <a:cubicBezTo>
                    <a:pt x="69193" y="530"/>
                    <a:pt x="61913" y="8195"/>
                    <a:pt x="57150" y="9783"/>
                  </a:cubicBezTo>
                  <a:cubicBezTo>
                    <a:pt x="58738" y="24070"/>
                    <a:pt x="58426" y="38699"/>
                    <a:pt x="61913" y="52645"/>
                  </a:cubicBezTo>
                  <a:cubicBezTo>
                    <a:pt x="63301" y="58198"/>
                    <a:pt x="69932" y="61411"/>
                    <a:pt x="71438" y="66933"/>
                  </a:cubicBezTo>
                  <a:cubicBezTo>
                    <a:pt x="74805" y="79281"/>
                    <a:pt x="74613" y="92333"/>
                    <a:pt x="76200" y="105033"/>
                  </a:cubicBezTo>
                  <a:cubicBezTo>
                    <a:pt x="69850" y="106620"/>
                    <a:pt x="60077" y="103941"/>
                    <a:pt x="57150" y="109795"/>
                  </a:cubicBezTo>
                  <a:cubicBezTo>
                    <a:pt x="54905" y="114285"/>
                    <a:pt x="70728" y="109588"/>
                    <a:pt x="71438" y="114558"/>
                  </a:cubicBezTo>
                  <a:cubicBezTo>
                    <a:pt x="75362" y="142021"/>
                    <a:pt x="59796" y="144191"/>
                    <a:pt x="42863" y="152658"/>
                  </a:cubicBezTo>
                  <a:cubicBezTo>
                    <a:pt x="47625" y="154245"/>
                    <a:pt x="52489" y="159284"/>
                    <a:pt x="57150" y="157420"/>
                  </a:cubicBezTo>
                  <a:cubicBezTo>
                    <a:pt x="62464" y="155294"/>
                    <a:pt x="64115" y="148252"/>
                    <a:pt x="66675" y="143133"/>
                  </a:cubicBezTo>
                  <a:cubicBezTo>
                    <a:pt x="68920" y="138643"/>
                    <a:pt x="69193" y="133335"/>
                    <a:pt x="71438" y="128845"/>
                  </a:cubicBezTo>
                  <a:cubicBezTo>
                    <a:pt x="73998" y="123726"/>
                    <a:pt x="79391" y="120061"/>
                    <a:pt x="80963" y="114558"/>
                  </a:cubicBezTo>
                  <a:cubicBezTo>
                    <a:pt x="82708" y="108452"/>
                    <a:pt x="80963" y="101858"/>
                    <a:pt x="80963" y="95508"/>
                  </a:cubicBezTo>
                </a:path>
              </a:pathLst>
            </a:custGeom>
            <a:noFill/>
            <a:ln w="19050"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75" name="Group 105"/>
          <p:cNvGrpSpPr>
            <a:grpSpLocks noChangeAspect="1"/>
          </p:cNvGrpSpPr>
          <p:nvPr/>
        </p:nvGrpSpPr>
        <p:grpSpPr bwMode="auto">
          <a:xfrm>
            <a:off x="6545263" y="4178300"/>
            <a:ext cx="127000" cy="236538"/>
            <a:chOff x="3305175" y="4681280"/>
            <a:chExt cx="133723" cy="209808"/>
          </a:xfrm>
        </p:grpSpPr>
        <p:sp>
          <p:nvSpPr>
            <p:cNvPr id="6230" name="Freeform 106"/>
            <p:cNvSpPr>
              <a:spLocks noChangeAspect="1" noChangeArrowheads="1"/>
            </p:cNvSpPr>
            <p:nvPr/>
          </p:nvSpPr>
          <p:spPr bwMode="auto">
            <a:xfrm>
              <a:off x="3369220" y="4705350"/>
              <a:ext cx="16918" cy="185738"/>
            </a:xfrm>
            <a:custGeom>
              <a:avLst/>
              <a:gdLst>
                <a:gd name="T0" fmla="*/ 16918 w 16918"/>
                <a:gd name="T1" fmla="*/ 185738 h 185738"/>
                <a:gd name="T2" fmla="*/ 12155 w 16918"/>
                <a:gd name="T3" fmla="*/ 85725 h 185738"/>
                <a:gd name="T4" fmla="*/ 2630 w 16918"/>
                <a:gd name="T5" fmla="*/ 71438 h 185738"/>
                <a:gd name="T6" fmla="*/ 2630 w 16918"/>
                <a:gd name="T7" fmla="*/ 0 h 185738"/>
                <a:gd name="T8" fmla="*/ 0 60000 65536"/>
                <a:gd name="T9" fmla="*/ 0 60000 65536"/>
                <a:gd name="T10" fmla="*/ 0 60000 65536"/>
                <a:gd name="T11" fmla="*/ 0 60000 65536"/>
                <a:gd name="T12" fmla="*/ 0 w 16918"/>
                <a:gd name="T13" fmla="*/ 0 h 185738"/>
                <a:gd name="T14" fmla="*/ 16918 w 16918"/>
                <a:gd name="T15" fmla="*/ 185738 h 185738"/>
              </a:gdLst>
              <a:ahLst/>
              <a:cxnLst>
                <a:cxn ang="T8">
                  <a:pos x="T0" y="T1"/>
                </a:cxn>
                <a:cxn ang="T9">
                  <a:pos x="T2" y="T3"/>
                </a:cxn>
                <a:cxn ang="T10">
                  <a:pos x="T4" y="T5"/>
                </a:cxn>
                <a:cxn ang="T11">
                  <a:pos x="T6" y="T7"/>
                </a:cxn>
              </a:cxnLst>
              <a:rect l="T12" t="T13" r="T14" b="T15"/>
              <a:pathLst>
                <a:path w="16918" h="185738">
                  <a:moveTo>
                    <a:pt x="16918" y="185738"/>
                  </a:moveTo>
                  <a:cubicBezTo>
                    <a:pt x="15330" y="152400"/>
                    <a:pt x="16295" y="118843"/>
                    <a:pt x="12155" y="85725"/>
                  </a:cubicBezTo>
                  <a:cubicBezTo>
                    <a:pt x="11445" y="80046"/>
                    <a:pt x="3262" y="77127"/>
                    <a:pt x="2630" y="71438"/>
                  </a:cubicBezTo>
                  <a:cubicBezTo>
                    <a:pt x="0" y="47771"/>
                    <a:pt x="2630" y="23813"/>
                    <a:pt x="2630" y="0"/>
                  </a:cubicBezTo>
                </a:path>
              </a:pathLst>
            </a:custGeom>
            <a:solidFill>
              <a:schemeClr val="accent1"/>
            </a:solidFill>
            <a:ln w="19050" algn="ctr">
              <a:solidFill>
                <a:srgbClr val="C48300"/>
              </a:solidFill>
              <a:round/>
              <a:headEnd/>
              <a:tailEnd/>
            </a:ln>
          </p:spPr>
          <p:txBody>
            <a:bodyPr/>
            <a:lstStyle/>
            <a:p>
              <a:endParaRPr lang="en-US"/>
            </a:p>
          </p:txBody>
        </p:sp>
        <p:sp>
          <p:nvSpPr>
            <p:cNvPr id="6231" name="Freeform 107"/>
            <p:cNvSpPr>
              <a:spLocks noChangeAspect="1" noChangeArrowheads="1"/>
            </p:cNvSpPr>
            <p:nvPr/>
          </p:nvSpPr>
          <p:spPr bwMode="auto">
            <a:xfrm>
              <a:off x="3305175" y="4681280"/>
              <a:ext cx="133723" cy="159284"/>
            </a:xfrm>
            <a:custGeom>
              <a:avLst/>
              <a:gdLst>
                <a:gd name="T0" fmla="*/ 71438 w 133723"/>
                <a:gd name="T1" fmla="*/ 24070 h 159284"/>
                <a:gd name="T2" fmla="*/ 66675 w 133723"/>
                <a:gd name="T3" fmla="*/ 9783 h 159284"/>
                <a:gd name="T4" fmla="*/ 80963 w 133723"/>
                <a:gd name="T5" fmla="*/ 5020 h 159284"/>
                <a:gd name="T6" fmla="*/ 66675 w 133723"/>
                <a:gd name="T7" fmla="*/ 24070 h 159284"/>
                <a:gd name="T8" fmla="*/ 52388 w 133723"/>
                <a:gd name="T9" fmla="*/ 33595 h 159284"/>
                <a:gd name="T10" fmla="*/ 66675 w 133723"/>
                <a:gd name="T11" fmla="*/ 33595 h 159284"/>
                <a:gd name="T12" fmla="*/ 85725 w 133723"/>
                <a:gd name="T13" fmla="*/ 28833 h 159284"/>
                <a:gd name="T14" fmla="*/ 61913 w 133723"/>
                <a:gd name="T15" fmla="*/ 52645 h 159284"/>
                <a:gd name="T16" fmla="*/ 61913 w 133723"/>
                <a:gd name="T17" fmla="*/ 57408 h 159284"/>
                <a:gd name="T18" fmla="*/ 47625 w 133723"/>
                <a:gd name="T19" fmla="*/ 66933 h 159284"/>
                <a:gd name="T20" fmla="*/ 33338 w 133723"/>
                <a:gd name="T21" fmla="*/ 71695 h 159284"/>
                <a:gd name="T22" fmla="*/ 19050 w 133723"/>
                <a:gd name="T23" fmla="*/ 85983 h 159284"/>
                <a:gd name="T24" fmla="*/ 28575 w 133723"/>
                <a:gd name="T25" fmla="*/ 71695 h 159284"/>
                <a:gd name="T26" fmla="*/ 0 w 133723"/>
                <a:gd name="T27" fmla="*/ 76458 h 159284"/>
                <a:gd name="T28" fmla="*/ 14288 w 133723"/>
                <a:gd name="T29" fmla="*/ 66933 h 159284"/>
                <a:gd name="T30" fmla="*/ 42863 w 133723"/>
                <a:gd name="T31" fmla="*/ 57408 h 159284"/>
                <a:gd name="T32" fmla="*/ 85725 w 133723"/>
                <a:gd name="T33" fmla="*/ 66933 h 159284"/>
                <a:gd name="T34" fmla="*/ 104775 w 133723"/>
                <a:gd name="T35" fmla="*/ 81220 h 159284"/>
                <a:gd name="T36" fmla="*/ 123825 w 133723"/>
                <a:gd name="T37" fmla="*/ 90745 h 159284"/>
                <a:gd name="T38" fmla="*/ 100013 w 133723"/>
                <a:gd name="T39" fmla="*/ 76458 h 159284"/>
                <a:gd name="T40" fmla="*/ 80963 w 133723"/>
                <a:gd name="T41" fmla="*/ 62170 h 159284"/>
                <a:gd name="T42" fmla="*/ 61913 w 133723"/>
                <a:gd name="T43" fmla="*/ 66933 h 159284"/>
                <a:gd name="T44" fmla="*/ 61913 w 133723"/>
                <a:gd name="T45" fmla="*/ 100270 h 159284"/>
                <a:gd name="T46" fmla="*/ 85725 w 133723"/>
                <a:gd name="T47" fmla="*/ 90745 h 159284"/>
                <a:gd name="T48" fmla="*/ 71438 w 133723"/>
                <a:gd name="T49" fmla="*/ 90745 h 159284"/>
                <a:gd name="T50" fmla="*/ 38100 w 133723"/>
                <a:gd name="T51" fmla="*/ 109795 h 159284"/>
                <a:gd name="T52" fmla="*/ 23813 w 133723"/>
                <a:gd name="T53" fmla="*/ 119320 h 159284"/>
                <a:gd name="T54" fmla="*/ 38100 w 133723"/>
                <a:gd name="T55" fmla="*/ 105033 h 159284"/>
                <a:gd name="T56" fmla="*/ 80963 w 133723"/>
                <a:gd name="T57" fmla="*/ 85983 h 159284"/>
                <a:gd name="T58" fmla="*/ 90488 w 133723"/>
                <a:gd name="T59" fmla="*/ 71695 h 159284"/>
                <a:gd name="T60" fmla="*/ 85725 w 133723"/>
                <a:gd name="T61" fmla="*/ 33595 h 159284"/>
                <a:gd name="T62" fmla="*/ 104775 w 133723"/>
                <a:gd name="T63" fmla="*/ 47883 h 159284"/>
                <a:gd name="T64" fmla="*/ 85725 w 133723"/>
                <a:gd name="T65" fmla="*/ 43120 h 159284"/>
                <a:gd name="T66" fmla="*/ 76200 w 133723"/>
                <a:gd name="T67" fmla="*/ 28833 h 159284"/>
                <a:gd name="T68" fmla="*/ 61913 w 133723"/>
                <a:gd name="T69" fmla="*/ 19308 h 159284"/>
                <a:gd name="T70" fmla="*/ 71438 w 133723"/>
                <a:gd name="T71" fmla="*/ 5020 h 159284"/>
                <a:gd name="T72" fmla="*/ 57150 w 133723"/>
                <a:gd name="T73" fmla="*/ 9783 h 159284"/>
                <a:gd name="T74" fmla="*/ 61913 w 133723"/>
                <a:gd name="T75" fmla="*/ 52645 h 159284"/>
                <a:gd name="T76" fmla="*/ 71438 w 133723"/>
                <a:gd name="T77" fmla="*/ 66933 h 159284"/>
                <a:gd name="T78" fmla="*/ 76200 w 133723"/>
                <a:gd name="T79" fmla="*/ 105033 h 159284"/>
                <a:gd name="T80" fmla="*/ 57150 w 133723"/>
                <a:gd name="T81" fmla="*/ 109795 h 159284"/>
                <a:gd name="T82" fmla="*/ 71438 w 133723"/>
                <a:gd name="T83" fmla="*/ 114558 h 159284"/>
                <a:gd name="T84" fmla="*/ 42863 w 133723"/>
                <a:gd name="T85" fmla="*/ 152658 h 159284"/>
                <a:gd name="T86" fmla="*/ 57150 w 133723"/>
                <a:gd name="T87" fmla="*/ 157420 h 159284"/>
                <a:gd name="T88" fmla="*/ 66675 w 133723"/>
                <a:gd name="T89" fmla="*/ 143133 h 159284"/>
                <a:gd name="T90" fmla="*/ 71438 w 133723"/>
                <a:gd name="T91" fmla="*/ 128845 h 159284"/>
                <a:gd name="T92" fmla="*/ 80963 w 133723"/>
                <a:gd name="T93" fmla="*/ 114558 h 159284"/>
                <a:gd name="T94" fmla="*/ 80963 w 133723"/>
                <a:gd name="T95" fmla="*/ 95508 h 1592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723"/>
                <a:gd name="T145" fmla="*/ 0 h 159284"/>
                <a:gd name="T146" fmla="*/ 133723 w 133723"/>
                <a:gd name="T147" fmla="*/ 159284 h 1592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723" h="159284">
                  <a:moveTo>
                    <a:pt x="71438" y="24070"/>
                  </a:moveTo>
                  <a:cubicBezTo>
                    <a:pt x="69850" y="19308"/>
                    <a:pt x="64430" y="14273"/>
                    <a:pt x="66675" y="9783"/>
                  </a:cubicBezTo>
                  <a:cubicBezTo>
                    <a:pt x="68920" y="5293"/>
                    <a:pt x="80963" y="0"/>
                    <a:pt x="80963" y="5020"/>
                  </a:cubicBezTo>
                  <a:cubicBezTo>
                    <a:pt x="80963" y="12958"/>
                    <a:pt x="72288" y="18457"/>
                    <a:pt x="66675" y="24070"/>
                  </a:cubicBezTo>
                  <a:cubicBezTo>
                    <a:pt x="62628" y="28117"/>
                    <a:pt x="52388" y="33595"/>
                    <a:pt x="52388" y="33595"/>
                  </a:cubicBezTo>
                  <a:cubicBezTo>
                    <a:pt x="27983" y="49864"/>
                    <a:pt x="35762" y="42869"/>
                    <a:pt x="66675" y="33595"/>
                  </a:cubicBezTo>
                  <a:cubicBezTo>
                    <a:pt x="72944" y="31714"/>
                    <a:pt x="79375" y="30420"/>
                    <a:pt x="85725" y="28833"/>
                  </a:cubicBezTo>
                  <a:cubicBezTo>
                    <a:pt x="77788" y="36770"/>
                    <a:pt x="70361" y="45253"/>
                    <a:pt x="61913" y="52645"/>
                  </a:cubicBezTo>
                  <a:cubicBezTo>
                    <a:pt x="50550" y="62588"/>
                    <a:pt x="35966" y="66056"/>
                    <a:pt x="61913" y="57408"/>
                  </a:cubicBezTo>
                  <a:cubicBezTo>
                    <a:pt x="57150" y="60583"/>
                    <a:pt x="52745" y="64373"/>
                    <a:pt x="47625" y="66933"/>
                  </a:cubicBezTo>
                  <a:cubicBezTo>
                    <a:pt x="43135" y="69178"/>
                    <a:pt x="37515" y="68910"/>
                    <a:pt x="33338" y="71695"/>
                  </a:cubicBezTo>
                  <a:cubicBezTo>
                    <a:pt x="27734" y="75431"/>
                    <a:pt x="25785" y="85983"/>
                    <a:pt x="19050" y="85983"/>
                  </a:cubicBezTo>
                  <a:cubicBezTo>
                    <a:pt x="13326" y="85983"/>
                    <a:pt x="33695" y="74255"/>
                    <a:pt x="28575" y="71695"/>
                  </a:cubicBezTo>
                  <a:cubicBezTo>
                    <a:pt x="19938" y="67377"/>
                    <a:pt x="9525" y="74870"/>
                    <a:pt x="0" y="76458"/>
                  </a:cubicBezTo>
                  <a:cubicBezTo>
                    <a:pt x="4763" y="73283"/>
                    <a:pt x="9057" y="69258"/>
                    <a:pt x="14288" y="66933"/>
                  </a:cubicBezTo>
                  <a:cubicBezTo>
                    <a:pt x="23463" y="62855"/>
                    <a:pt x="42863" y="57408"/>
                    <a:pt x="42863" y="57408"/>
                  </a:cubicBezTo>
                  <a:cubicBezTo>
                    <a:pt x="49864" y="58575"/>
                    <a:pt x="76067" y="61414"/>
                    <a:pt x="85725" y="66933"/>
                  </a:cubicBezTo>
                  <a:cubicBezTo>
                    <a:pt x="92617" y="70871"/>
                    <a:pt x="98044" y="77013"/>
                    <a:pt x="104775" y="81220"/>
                  </a:cubicBezTo>
                  <a:cubicBezTo>
                    <a:pt x="110795" y="84983"/>
                    <a:pt x="128845" y="95765"/>
                    <a:pt x="123825" y="90745"/>
                  </a:cubicBezTo>
                  <a:cubicBezTo>
                    <a:pt x="117280" y="84200"/>
                    <a:pt x="107715" y="81593"/>
                    <a:pt x="100013" y="76458"/>
                  </a:cubicBezTo>
                  <a:cubicBezTo>
                    <a:pt x="93409" y="72055"/>
                    <a:pt x="87313" y="66933"/>
                    <a:pt x="80963" y="62170"/>
                  </a:cubicBezTo>
                  <a:cubicBezTo>
                    <a:pt x="74613" y="63758"/>
                    <a:pt x="67024" y="62844"/>
                    <a:pt x="61913" y="66933"/>
                  </a:cubicBezTo>
                  <a:cubicBezTo>
                    <a:pt x="51948" y="74905"/>
                    <a:pt x="60016" y="92681"/>
                    <a:pt x="61913" y="100270"/>
                  </a:cubicBezTo>
                  <a:cubicBezTo>
                    <a:pt x="69850" y="97095"/>
                    <a:pt x="77615" y="93448"/>
                    <a:pt x="85725" y="90745"/>
                  </a:cubicBezTo>
                  <a:cubicBezTo>
                    <a:pt x="102564" y="85132"/>
                    <a:pt x="133723" y="81848"/>
                    <a:pt x="71438" y="90745"/>
                  </a:cubicBezTo>
                  <a:cubicBezTo>
                    <a:pt x="25373" y="125295"/>
                    <a:pt x="74464" y="91614"/>
                    <a:pt x="38100" y="109795"/>
                  </a:cubicBezTo>
                  <a:cubicBezTo>
                    <a:pt x="32981" y="112355"/>
                    <a:pt x="23813" y="125044"/>
                    <a:pt x="23813" y="119320"/>
                  </a:cubicBezTo>
                  <a:cubicBezTo>
                    <a:pt x="23813" y="112585"/>
                    <a:pt x="32496" y="108769"/>
                    <a:pt x="38100" y="105033"/>
                  </a:cubicBezTo>
                  <a:cubicBezTo>
                    <a:pt x="54636" y="94009"/>
                    <a:pt x="64364" y="91515"/>
                    <a:pt x="80963" y="85983"/>
                  </a:cubicBezTo>
                  <a:cubicBezTo>
                    <a:pt x="84138" y="81220"/>
                    <a:pt x="89970" y="77395"/>
                    <a:pt x="90488" y="71695"/>
                  </a:cubicBezTo>
                  <a:cubicBezTo>
                    <a:pt x="91647" y="58949"/>
                    <a:pt x="79140" y="44570"/>
                    <a:pt x="85725" y="33595"/>
                  </a:cubicBezTo>
                  <a:cubicBezTo>
                    <a:pt x="89809" y="26789"/>
                    <a:pt x="104775" y="39945"/>
                    <a:pt x="104775" y="47883"/>
                  </a:cubicBezTo>
                  <a:cubicBezTo>
                    <a:pt x="104775" y="54428"/>
                    <a:pt x="92075" y="44708"/>
                    <a:pt x="85725" y="43120"/>
                  </a:cubicBezTo>
                  <a:cubicBezTo>
                    <a:pt x="82550" y="38358"/>
                    <a:pt x="80247" y="32880"/>
                    <a:pt x="76200" y="28833"/>
                  </a:cubicBezTo>
                  <a:cubicBezTo>
                    <a:pt x="72153" y="24786"/>
                    <a:pt x="63035" y="24921"/>
                    <a:pt x="61913" y="19308"/>
                  </a:cubicBezTo>
                  <a:cubicBezTo>
                    <a:pt x="60791" y="13695"/>
                    <a:pt x="73998" y="10140"/>
                    <a:pt x="71438" y="5020"/>
                  </a:cubicBezTo>
                  <a:cubicBezTo>
                    <a:pt x="69193" y="530"/>
                    <a:pt x="61913" y="8195"/>
                    <a:pt x="57150" y="9783"/>
                  </a:cubicBezTo>
                  <a:cubicBezTo>
                    <a:pt x="58738" y="24070"/>
                    <a:pt x="58426" y="38699"/>
                    <a:pt x="61913" y="52645"/>
                  </a:cubicBezTo>
                  <a:cubicBezTo>
                    <a:pt x="63301" y="58198"/>
                    <a:pt x="69932" y="61411"/>
                    <a:pt x="71438" y="66933"/>
                  </a:cubicBezTo>
                  <a:cubicBezTo>
                    <a:pt x="74805" y="79281"/>
                    <a:pt x="74613" y="92333"/>
                    <a:pt x="76200" y="105033"/>
                  </a:cubicBezTo>
                  <a:cubicBezTo>
                    <a:pt x="69850" y="106620"/>
                    <a:pt x="60077" y="103941"/>
                    <a:pt x="57150" y="109795"/>
                  </a:cubicBezTo>
                  <a:cubicBezTo>
                    <a:pt x="54905" y="114285"/>
                    <a:pt x="70728" y="109588"/>
                    <a:pt x="71438" y="114558"/>
                  </a:cubicBezTo>
                  <a:cubicBezTo>
                    <a:pt x="75362" y="142021"/>
                    <a:pt x="59796" y="144191"/>
                    <a:pt x="42863" y="152658"/>
                  </a:cubicBezTo>
                  <a:cubicBezTo>
                    <a:pt x="47625" y="154245"/>
                    <a:pt x="52489" y="159284"/>
                    <a:pt x="57150" y="157420"/>
                  </a:cubicBezTo>
                  <a:cubicBezTo>
                    <a:pt x="62464" y="155294"/>
                    <a:pt x="64115" y="148252"/>
                    <a:pt x="66675" y="143133"/>
                  </a:cubicBezTo>
                  <a:cubicBezTo>
                    <a:pt x="68920" y="138643"/>
                    <a:pt x="69193" y="133335"/>
                    <a:pt x="71438" y="128845"/>
                  </a:cubicBezTo>
                  <a:cubicBezTo>
                    <a:pt x="73998" y="123726"/>
                    <a:pt x="79391" y="120061"/>
                    <a:pt x="80963" y="114558"/>
                  </a:cubicBezTo>
                  <a:cubicBezTo>
                    <a:pt x="82708" y="108452"/>
                    <a:pt x="80963" y="101858"/>
                    <a:pt x="80963" y="95508"/>
                  </a:cubicBezTo>
                </a:path>
              </a:pathLst>
            </a:custGeom>
            <a:noFill/>
            <a:ln w="19050"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78" name="Group 47"/>
          <p:cNvGrpSpPr>
            <a:grpSpLocks noChangeAspect="1"/>
          </p:cNvGrpSpPr>
          <p:nvPr/>
        </p:nvGrpSpPr>
        <p:grpSpPr bwMode="auto">
          <a:xfrm>
            <a:off x="1724025" y="3300413"/>
            <a:ext cx="401638" cy="989012"/>
            <a:chOff x="2028274" y="4700588"/>
            <a:chExt cx="218667" cy="538162"/>
          </a:xfrm>
        </p:grpSpPr>
        <p:sp>
          <p:nvSpPr>
            <p:cNvPr id="6228" name="Freeform 48"/>
            <p:cNvSpPr>
              <a:spLocks noChangeAspect="1" noChangeArrowheads="1"/>
            </p:cNvSpPr>
            <p:nvPr/>
          </p:nvSpPr>
          <p:spPr bwMode="auto">
            <a:xfrm>
              <a:off x="2128838" y="4729163"/>
              <a:ext cx="43581" cy="509587"/>
            </a:xfrm>
            <a:custGeom>
              <a:avLst/>
              <a:gdLst>
                <a:gd name="T0" fmla="*/ 0 w 43581"/>
                <a:gd name="T1" fmla="*/ 509587 h 509587"/>
                <a:gd name="T2" fmla="*/ 9525 w 43581"/>
                <a:gd name="T3" fmla="*/ 495300 h 509587"/>
                <a:gd name="T4" fmla="*/ 19050 w 43581"/>
                <a:gd name="T5" fmla="*/ 461962 h 509587"/>
                <a:gd name="T6" fmla="*/ 14287 w 43581"/>
                <a:gd name="T7" fmla="*/ 338137 h 509587"/>
                <a:gd name="T8" fmla="*/ 4762 w 43581"/>
                <a:gd name="T9" fmla="*/ 309562 h 509587"/>
                <a:gd name="T10" fmla="*/ 9525 w 43581"/>
                <a:gd name="T11" fmla="*/ 142875 h 509587"/>
                <a:gd name="T12" fmla="*/ 23812 w 43581"/>
                <a:gd name="T13" fmla="*/ 100012 h 509587"/>
                <a:gd name="T14" fmla="*/ 42862 w 43581"/>
                <a:gd name="T15" fmla="*/ 23812 h 509587"/>
                <a:gd name="T16" fmla="*/ 42862 w 43581"/>
                <a:gd name="T17" fmla="*/ 0 h 509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581"/>
                <a:gd name="T28" fmla="*/ 0 h 509587"/>
                <a:gd name="T29" fmla="*/ 43581 w 43581"/>
                <a:gd name="T30" fmla="*/ 509587 h 5095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581" h="509587">
                  <a:moveTo>
                    <a:pt x="0" y="509587"/>
                  </a:moveTo>
                  <a:cubicBezTo>
                    <a:pt x="3175" y="504825"/>
                    <a:pt x="6965" y="500419"/>
                    <a:pt x="9525" y="495300"/>
                  </a:cubicBezTo>
                  <a:cubicBezTo>
                    <a:pt x="12939" y="488472"/>
                    <a:pt x="17526" y="468059"/>
                    <a:pt x="19050" y="461962"/>
                  </a:cubicBezTo>
                  <a:cubicBezTo>
                    <a:pt x="17462" y="420687"/>
                    <a:pt x="18143" y="379262"/>
                    <a:pt x="14287" y="338137"/>
                  </a:cubicBezTo>
                  <a:cubicBezTo>
                    <a:pt x="13350" y="328141"/>
                    <a:pt x="4762" y="309562"/>
                    <a:pt x="4762" y="309562"/>
                  </a:cubicBezTo>
                  <a:cubicBezTo>
                    <a:pt x="6350" y="254000"/>
                    <a:pt x="6678" y="198387"/>
                    <a:pt x="9525" y="142875"/>
                  </a:cubicBezTo>
                  <a:cubicBezTo>
                    <a:pt x="10172" y="130261"/>
                    <a:pt x="19939" y="110663"/>
                    <a:pt x="23812" y="100012"/>
                  </a:cubicBezTo>
                  <a:cubicBezTo>
                    <a:pt x="32728" y="75494"/>
                    <a:pt x="40488" y="49932"/>
                    <a:pt x="42862" y="23812"/>
                  </a:cubicBezTo>
                  <a:cubicBezTo>
                    <a:pt x="43581" y="15907"/>
                    <a:pt x="42862" y="7937"/>
                    <a:pt x="42862" y="0"/>
                  </a:cubicBezTo>
                </a:path>
              </a:pathLst>
            </a:custGeom>
            <a:noFill/>
            <a:ln w="28575" algn="ctr">
              <a:solidFill>
                <a:srgbClr val="C48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29" name="Freeform 49"/>
            <p:cNvSpPr>
              <a:spLocks noChangeAspect="1" noChangeArrowheads="1"/>
            </p:cNvSpPr>
            <p:nvPr/>
          </p:nvSpPr>
          <p:spPr bwMode="auto">
            <a:xfrm>
              <a:off x="2028274" y="4700588"/>
              <a:ext cx="218667" cy="391192"/>
            </a:xfrm>
            <a:custGeom>
              <a:avLst/>
              <a:gdLst>
                <a:gd name="T0" fmla="*/ 152951 w 218667"/>
                <a:gd name="T1" fmla="*/ 71437 h 391192"/>
                <a:gd name="T2" fmla="*/ 138664 w 218667"/>
                <a:gd name="T3" fmla="*/ 71437 h 391192"/>
                <a:gd name="T4" fmla="*/ 152951 w 218667"/>
                <a:gd name="T5" fmla="*/ 38100 h 391192"/>
                <a:gd name="T6" fmla="*/ 124376 w 218667"/>
                <a:gd name="T7" fmla="*/ 47625 h 391192"/>
                <a:gd name="T8" fmla="*/ 119614 w 218667"/>
                <a:gd name="T9" fmla="*/ 90487 h 391192"/>
                <a:gd name="T10" fmla="*/ 91039 w 218667"/>
                <a:gd name="T11" fmla="*/ 90487 h 391192"/>
                <a:gd name="T12" fmla="*/ 100564 w 218667"/>
                <a:gd name="T13" fmla="*/ 109537 h 391192"/>
                <a:gd name="T14" fmla="*/ 133901 w 218667"/>
                <a:gd name="T15" fmla="*/ 142875 h 391192"/>
                <a:gd name="T16" fmla="*/ 162476 w 218667"/>
                <a:gd name="T17" fmla="*/ 142875 h 391192"/>
                <a:gd name="T18" fmla="*/ 191051 w 218667"/>
                <a:gd name="T19" fmla="*/ 142875 h 391192"/>
                <a:gd name="T20" fmla="*/ 143426 w 218667"/>
                <a:gd name="T21" fmla="*/ 85725 h 391192"/>
                <a:gd name="T22" fmla="*/ 157714 w 218667"/>
                <a:gd name="T23" fmla="*/ 52387 h 391192"/>
                <a:gd name="T24" fmla="*/ 176764 w 218667"/>
                <a:gd name="T25" fmla="*/ 61912 h 391192"/>
                <a:gd name="T26" fmla="*/ 172001 w 218667"/>
                <a:gd name="T27" fmla="*/ 47625 h 391192"/>
                <a:gd name="T28" fmla="*/ 138664 w 218667"/>
                <a:gd name="T29" fmla="*/ 38100 h 391192"/>
                <a:gd name="T30" fmla="*/ 181526 w 218667"/>
                <a:gd name="T31" fmla="*/ 52387 h 391192"/>
                <a:gd name="T32" fmla="*/ 172001 w 218667"/>
                <a:gd name="T33" fmla="*/ 0 h 391192"/>
                <a:gd name="T34" fmla="*/ 138664 w 218667"/>
                <a:gd name="T35" fmla="*/ 95250 h 391192"/>
                <a:gd name="T36" fmla="*/ 124376 w 218667"/>
                <a:gd name="T37" fmla="*/ 152400 h 391192"/>
                <a:gd name="T38" fmla="*/ 67226 w 218667"/>
                <a:gd name="T39" fmla="*/ 190500 h 391192"/>
                <a:gd name="T40" fmla="*/ 29126 w 218667"/>
                <a:gd name="T41" fmla="*/ 214312 h 391192"/>
                <a:gd name="T42" fmla="*/ 5314 w 218667"/>
                <a:gd name="T43" fmla="*/ 242887 h 391192"/>
                <a:gd name="T44" fmla="*/ 114851 w 218667"/>
                <a:gd name="T45" fmla="*/ 195262 h 391192"/>
                <a:gd name="T46" fmla="*/ 95801 w 218667"/>
                <a:gd name="T47" fmla="*/ 161925 h 391192"/>
                <a:gd name="T48" fmla="*/ 114851 w 218667"/>
                <a:gd name="T49" fmla="*/ 176212 h 391192"/>
                <a:gd name="T50" fmla="*/ 119614 w 218667"/>
                <a:gd name="T51" fmla="*/ 185737 h 391192"/>
                <a:gd name="T52" fmla="*/ 148189 w 218667"/>
                <a:gd name="T53" fmla="*/ 190500 h 391192"/>
                <a:gd name="T54" fmla="*/ 95801 w 218667"/>
                <a:gd name="T55" fmla="*/ 185737 h 391192"/>
                <a:gd name="T56" fmla="*/ 152951 w 218667"/>
                <a:gd name="T57" fmla="*/ 233362 h 391192"/>
                <a:gd name="T58" fmla="*/ 143426 w 218667"/>
                <a:gd name="T59" fmla="*/ 214312 h 391192"/>
                <a:gd name="T60" fmla="*/ 172001 w 218667"/>
                <a:gd name="T61" fmla="*/ 214312 h 391192"/>
                <a:gd name="T62" fmla="*/ 152951 w 218667"/>
                <a:gd name="T63" fmla="*/ 223837 h 391192"/>
                <a:gd name="T64" fmla="*/ 114851 w 218667"/>
                <a:gd name="T65" fmla="*/ 276225 h 391192"/>
                <a:gd name="T66" fmla="*/ 129139 w 218667"/>
                <a:gd name="T67" fmla="*/ 280987 h 391192"/>
                <a:gd name="T68" fmla="*/ 138664 w 218667"/>
                <a:gd name="T69" fmla="*/ 314325 h 391192"/>
                <a:gd name="T70" fmla="*/ 119614 w 218667"/>
                <a:gd name="T71" fmla="*/ 300037 h 391192"/>
                <a:gd name="T72" fmla="*/ 172001 w 218667"/>
                <a:gd name="T73" fmla="*/ 328612 h 391192"/>
                <a:gd name="T74" fmla="*/ 138664 w 218667"/>
                <a:gd name="T75" fmla="*/ 276225 h 391192"/>
                <a:gd name="T76" fmla="*/ 86276 w 218667"/>
                <a:gd name="T77" fmla="*/ 290512 h 391192"/>
                <a:gd name="T78" fmla="*/ 81514 w 218667"/>
                <a:gd name="T79" fmla="*/ 300037 h 391192"/>
                <a:gd name="T80" fmla="*/ 110089 w 218667"/>
                <a:gd name="T81" fmla="*/ 276225 h 391192"/>
                <a:gd name="T82" fmla="*/ 76751 w 218667"/>
                <a:gd name="T83" fmla="*/ 276225 h 391192"/>
                <a:gd name="T84" fmla="*/ 71989 w 218667"/>
                <a:gd name="T85" fmla="*/ 276225 h 391192"/>
                <a:gd name="T86" fmla="*/ 105326 w 218667"/>
                <a:gd name="T87" fmla="*/ 233362 h 391192"/>
                <a:gd name="T88" fmla="*/ 33889 w 218667"/>
                <a:gd name="T89" fmla="*/ 152400 h 391192"/>
                <a:gd name="T90" fmla="*/ 114851 w 218667"/>
                <a:gd name="T91" fmla="*/ 200025 h 391192"/>
                <a:gd name="T92" fmla="*/ 110089 w 218667"/>
                <a:gd name="T93" fmla="*/ 176212 h 391192"/>
                <a:gd name="T94" fmla="*/ 95801 w 218667"/>
                <a:gd name="T95" fmla="*/ 314325 h 391192"/>
                <a:gd name="T96" fmla="*/ 95801 w 218667"/>
                <a:gd name="T97" fmla="*/ 319087 h 391192"/>
                <a:gd name="T98" fmla="*/ 67226 w 218667"/>
                <a:gd name="T99" fmla="*/ 357187 h 391192"/>
                <a:gd name="T100" fmla="*/ 110089 w 218667"/>
                <a:gd name="T101" fmla="*/ 361950 h 391192"/>
                <a:gd name="T102" fmla="*/ 157714 w 218667"/>
                <a:gd name="T103" fmla="*/ 385762 h 391192"/>
                <a:gd name="T104" fmla="*/ 172001 w 218667"/>
                <a:gd name="T105" fmla="*/ 347662 h 391192"/>
                <a:gd name="T106" fmla="*/ 110089 w 218667"/>
                <a:gd name="T107" fmla="*/ 309562 h 3911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8667"/>
                <a:gd name="T163" fmla="*/ 0 h 391192"/>
                <a:gd name="T164" fmla="*/ 218667 w 218667"/>
                <a:gd name="T165" fmla="*/ 391192 h 3911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8667" h="391192">
                  <a:moveTo>
                    <a:pt x="129139" y="52387"/>
                  </a:moveTo>
                  <a:cubicBezTo>
                    <a:pt x="101815" y="79711"/>
                    <a:pt x="117034" y="59209"/>
                    <a:pt x="138664" y="61912"/>
                  </a:cubicBezTo>
                  <a:cubicBezTo>
                    <a:pt x="144343" y="62622"/>
                    <a:pt x="148189" y="68262"/>
                    <a:pt x="152951" y="71437"/>
                  </a:cubicBezTo>
                  <a:cubicBezTo>
                    <a:pt x="151364" y="76200"/>
                    <a:pt x="150434" y="81235"/>
                    <a:pt x="148189" y="85725"/>
                  </a:cubicBezTo>
                  <a:cubicBezTo>
                    <a:pt x="129724" y="122656"/>
                    <a:pt x="142253" y="89245"/>
                    <a:pt x="143426" y="85725"/>
                  </a:cubicBezTo>
                  <a:cubicBezTo>
                    <a:pt x="141839" y="80962"/>
                    <a:pt x="142749" y="74355"/>
                    <a:pt x="138664" y="71437"/>
                  </a:cubicBezTo>
                  <a:cubicBezTo>
                    <a:pt x="130494" y="65601"/>
                    <a:pt x="112524" y="71652"/>
                    <a:pt x="110089" y="61912"/>
                  </a:cubicBezTo>
                  <a:cubicBezTo>
                    <a:pt x="108015" y="53619"/>
                    <a:pt x="126428" y="56539"/>
                    <a:pt x="133901" y="52387"/>
                  </a:cubicBezTo>
                  <a:cubicBezTo>
                    <a:pt x="140840" y="48532"/>
                    <a:pt x="156500" y="45200"/>
                    <a:pt x="152951" y="38100"/>
                  </a:cubicBezTo>
                  <a:cubicBezTo>
                    <a:pt x="149331" y="30860"/>
                    <a:pt x="137076" y="41275"/>
                    <a:pt x="129139" y="42862"/>
                  </a:cubicBezTo>
                  <a:cubicBezTo>
                    <a:pt x="130726" y="34925"/>
                    <a:pt x="139625" y="13326"/>
                    <a:pt x="133901" y="19050"/>
                  </a:cubicBezTo>
                  <a:cubicBezTo>
                    <a:pt x="126801" y="26150"/>
                    <a:pt x="124376" y="47625"/>
                    <a:pt x="124376" y="47625"/>
                  </a:cubicBezTo>
                  <a:cubicBezTo>
                    <a:pt x="125964" y="52387"/>
                    <a:pt x="131003" y="57251"/>
                    <a:pt x="129139" y="61912"/>
                  </a:cubicBezTo>
                  <a:cubicBezTo>
                    <a:pt x="122622" y="78205"/>
                    <a:pt x="98942" y="66133"/>
                    <a:pt x="129139" y="76200"/>
                  </a:cubicBezTo>
                  <a:cubicBezTo>
                    <a:pt x="125964" y="80962"/>
                    <a:pt x="124376" y="87312"/>
                    <a:pt x="119614" y="90487"/>
                  </a:cubicBezTo>
                  <a:cubicBezTo>
                    <a:pt x="114168" y="94118"/>
                    <a:pt x="106693" y="92952"/>
                    <a:pt x="100564" y="95250"/>
                  </a:cubicBezTo>
                  <a:cubicBezTo>
                    <a:pt x="93917" y="97743"/>
                    <a:pt x="87864" y="101600"/>
                    <a:pt x="81514" y="104775"/>
                  </a:cubicBezTo>
                  <a:cubicBezTo>
                    <a:pt x="84689" y="100012"/>
                    <a:pt x="95086" y="94534"/>
                    <a:pt x="91039" y="90487"/>
                  </a:cubicBezTo>
                  <a:cubicBezTo>
                    <a:pt x="86992" y="86440"/>
                    <a:pt x="81409" y="96685"/>
                    <a:pt x="76751" y="100012"/>
                  </a:cubicBezTo>
                  <a:cubicBezTo>
                    <a:pt x="70292" y="104626"/>
                    <a:pt x="50331" y="111352"/>
                    <a:pt x="57701" y="114300"/>
                  </a:cubicBezTo>
                  <a:cubicBezTo>
                    <a:pt x="71048" y="119639"/>
                    <a:pt x="86276" y="111125"/>
                    <a:pt x="100564" y="109537"/>
                  </a:cubicBezTo>
                  <a:cubicBezTo>
                    <a:pt x="105326" y="111125"/>
                    <a:pt x="111301" y="110750"/>
                    <a:pt x="114851" y="114300"/>
                  </a:cubicBezTo>
                  <a:cubicBezTo>
                    <a:pt x="118401" y="117850"/>
                    <a:pt x="116829" y="124410"/>
                    <a:pt x="119614" y="128587"/>
                  </a:cubicBezTo>
                  <a:cubicBezTo>
                    <a:pt x="123350" y="134191"/>
                    <a:pt x="129139" y="138112"/>
                    <a:pt x="133901" y="142875"/>
                  </a:cubicBezTo>
                  <a:cubicBezTo>
                    <a:pt x="138664" y="139700"/>
                    <a:pt x="146063" y="138665"/>
                    <a:pt x="148189" y="133350"/>
                  </a:cubicBezTo>
                  <a:cubicBezTo>
                    <a:pt x="155021" y="116269"/>
                    <a:pt x="120739" y="113390"/>
                    <a:pt x="162476" y="123825"/>
                  </a:cubicBezTo>
                  <a:cubicBezTo>
                    <a:pt x="162476" y="123825"/>
                    <a:pt x="200577" y="142875"/>
                    <a:pt x="162476" y="142875"/>
                  </a:cubicBezTo>
                  <a:cubicBezTo>
                    <a:pt x="155376" y="142875"/>
                    <a:pt x="149776" y="136525"/>
                    <a:pt x="143426" y="133350"/>
                  </a:cubicBezTo>
                  <a:cubicBezTo>
                    <a:pt x="129184" y="111986"/>
                    <a:pt x="119617" y="104775"/>
                    <a:pt x="176764" y="128587"/>
                  </a:cubicBezTo>
                  <a:cubicBezTo>
                    <a:pt x="182981" y="131178"/>
                    <a:pt x="184316" y="142875"/>
                    <a:pt x="191051" y="142875"/>
                  </a:cubicBezTo>
                  <a:cubicBezTo>
                    <a:pt x="196775" y="142875"/>
                    <a:pt x="184366" y="133557"/>
                    <a:pt x="181526" y="128587"/>
                  </a:cubicBezTo>
                  <a:cubicBezTo>
                    <a:pt x="161593" y="93704"/>
                    <a:pt x="184235" y="122113"/>
                    <a:pt x="157714" y="100012"/>
                  </a:cubicBezTo>
                  <a:cubicBezTo>
                    <a:pt x="152540" y="95700"/>
                    <a:pt x="137037" y="83595"/>
                    <a:pt x="143426" y="85725"/>
                  </a:cubicBezTo>
                  <a:cubicBezTo>
                    <a:pt x="154286" y="89346"/>
                    <a:pt x="172001" y="104775"/>
                    <a:pt x="172001" y="104775"/>
                  </a:cubicBezTo>
                  <a:cubicBezTo>
                    <a:pt x="170414" y="96837"/>
                    <a:pt x="169369" y="88772"/>
                    <a:pt x="167239" y="80962"/>
                  </a:cubicBezTo>
                  <a:cubicBezTo>
                    <a:pt x="164597" y="71276"/>
                    <a:pt x="157714" y="52387"/>
                    <a:pt x="157714" y="52387"/>
                  </a:cubicBezTo>
                  <a:cubicBezTo>
                    <a:pt x="157714" y="52387"/>
                    <a:pt x="164064" y="20637"/>
                    <a:pt x="176764" y="33337"/>
                  </a:cubicBezTo>
                  <a:cubicBezTo>
                    <a:pt x="180314" y="36887"/>
                    <a:pt x="173589" y="42862"/>
                    <a:pt x="172001" y="47625"/>
                  </a:cubicBezTo>
                  <a:cubicBezTo>
                    <a:pt x="173589" y="52387"/>
                    <a:pt x="171744" y="61912"/>
                    <a:pt x="176764" y="61912"/>
                  </a:cubicBezTo>
                  <a:cubicBezTo>
                    <a:pt x="181784" y="61912"/>
                    <a:pt x="176764" y="49212"/>
                    <a:pt x="181526" y="47625"/>
                  </a:cubicBezTo>
                  <a:cubicBezTo>
                    <a:pt x="189205" y="45065"/>
                    <a:pt x="213434" y="52387"/>
                    <a:pt x="205339" y="52387"/>
                  </a:cubicBezTo>
                  <a:cubicBezTo>
                    <a:pt x="194114" y="52387"/>
                    <a:pt x="183114" y="49212"/>
                    <a:pt x="172001" y="47625"/>
                  </a:cubicBezTo>
                  <a:cubicBezTo>
                    <a:pt x="167239" y="46037"/>
                    <a:pt x="154164" y="46412"/>
                    <a:pt x="157714" y="42862"/>
                  </a:cubicBezTo>
                  <a:cubicBezTo>
                    <a:pt x="168297" y="32279"/>
                    <a:pt x="210630" y="43921"/>
                    <a:pt x="157714" y="33337"/>
                  </a:cubicBezTo>
                  <a:cubicBezTo>
                    <a:pt x="151364" y="34925"/>
                    <a:pt x="144958" y="36302"/>
                    <a:pt x="138664" y="38100"/>
                  </a:cubicBezTo>
                  <a:cubicBezTo>
                    <a:pt x="133837" y="39479"/>
                    <a:pt x="119613" y="41274"/>
                    <a:pt x="124376" y="42862"/>
                  </a:cubicBezTo>
                  <a:cubicBezTo>
                    <a:pt x="138014" y="47408"/>
                    <a:pt x="152951" y="46037"/>
                    <a:pt x="167239" y="47625"/>
                  </a:cubicBezTo>
                  <a:cubicBezTo>
                    <a:pt x="172001" y="49212"/>
                    <a:pt x="181526" y="57407"/>
                    <a:pt x="181526" y="52387"/>
                  </a:cubicBezTo>
                  <a:cubicBezTo>
                    <a:pt x="181526" y="40496"/>
                    <a:pt x="160332" y="35798"/>
                    <a:pt x="152951" y="33337"/>
                  </a:cubicBezTo>
                  <a:cubicBezTo>
                    <a:pt x="151364" y="28575"/>
                    <a:pt x="147364" y="24002"/>
                    <a:pt x="148189" y="19050"/>
                  </a:cubicBezTo>
                  <a:cubicBezTo>
                    <a:pt x="150724" y="3843"/>
                    <a:pt x="160856" y="3715"/>
                    <a:pt x="172001" y="0"/>
                  </a:cubicBezTo>
                  <a:cubicBezTo>
                    <a:pt x="169082" y="7297"/>
                    <a:pt x="160205" y="28138"/>
                    <a:pt x="157714" y="38100"/>
                  </a:cubicBezTo>
                  <a:cubicBezTo>
                    <a:pt x="155751" y="45953"/>
                    <a:pt x="154914" y="54059"/>
                    <a:pt x="152951" y="61912"/>
                  </a:cubicBezTo>
                  <a:cubicBezTo>
                    <a:pt x="148482" y="79787"/>
                    <a:pt x="146845" y="76163"/>
                    <a:pt x="138664" y="95250"/>
                  </a:cubicBezTo>
                  <a:cubicBezTo>
                    <a:pt x="126833" y="122853"/>
                    <a:pt x="142680" y="96368"/>
                    <a:pt x="124376" y="123825"/>
                  </a:cubicBezTo>
                  <a:cubicBezTo>
                    <a:pt x="125964" y="128587"/>
                    <a:pt x="129139" y="133092"/>
                    <a:pt x="129139" y="138112"/>
                  </a:cubicBezTo>
                  <a:cubicBezTo>
                    <a:pt x="129139" y="143132"/>
                    <a:pt x="126621" y="147910"/>
                    <a:pt x="124376" y="152400"/>
                  </a:cubicBezTo>
                  <a:cubicBezTo>
                    <a:pt x="121816" y="157519"/>
                    <a:pt x="118898" y="162640"/>
                    <a:pt x="114851" y="166687"/>
                  </a:cubicBezTo>
                  <a:cubicBezTo>
                    <a:pt x="110804" y="170734"/>
                    <a:pt x="105534" y="173372"/>
                    <a:pt x="100564" y="176212"/>
                  </a:cubicBezTo>
                  <a:cubicBezTo>
                    <a:pt x="84087" y="185628"/>
                    <a:pt x="83254" y="185157"/>
                    <a:pt x="67226" y="190500"/>
                  </a:cubicBezTo>
                  <a:cubicBezTo>
                    <a:pt x="68814" y="195262"/>
                    <a:pt x="75539" y="201237"/>
                    <a:pt x="71989" y="204787"/>
                  </a:cubicBezTo>
                  <a:cubicBezTo>
                    <a:pt x="66265" y="210511"/>
                    <a:pt x="56078" y="207794"/>
                    <a:pt x="48176" y="209550"/>
                  </a:cubicBezTo>
                  <a:cubicBezTo>
                    <a:pt x="41786" y="210970"/>
                    <a:pt x="35476" y="212725"/>
                    <a:pt x="29126" y="214312"/>
                  </a:cubicBezTo>
                  <a:cubicBezTo>
                    <a:pt x="33889" y="215900"/>
                    <a:pt x="45659" y="214585"/>
                    <a:pt x="43414" y="219075"/>
                  </a:cubicBezTo>
                  <a:cubicBezTo>
                    <a:pt x="39274" y="227354"/>
                    <a:pt x="27451" y="228456"/>
                    <a:pt x="19601" y="233362"/>
                  </a:cubicBezTo>
                  <a:cubicBezTo>
                    <a:pt x="14747" y="236395"/>
                    <a:pt x="0" y="245013"/>
                    <a:pt x="5314" y="242887"/>
                  </a:cubicBezTo>
                  <a:cubicBezTo>
                    <a:pt x="78570" y="213585"/>
                    <a:pt x="16131" y="230657"/>
                    <a:pt x="62464" y="219075"/>
                  </a:cubicBezTo>
                  <a:cubicBezTo>
                    <a:pt x="82194" y="205921"/>
                    <a:pt x="73931" y="210013"/>
                    <a:pt x="100564" y="200025"/>
                  </a:cubicBezTo>
                  <a:cubicBezTo>
                    <a:pt x="105264" y="198262"/>
                    <a:pt x="119871" y="195262"/>
                    <a:pt x="114851" y="195262"/>
                  </a:cubicBezTo>
                  <a:cubicBezTo>
                    <a:pt x="95735" y="195262"/>
                    <a:pt x="76751" y="198437"/>
                    <a:pt x="57701" y="200025"/>
                  </a:cubicBezTo>
                  <a:cubicBezTo>
                    <a:pt x="65639" y="190500"/>
                    <a:pt x="72747" y="180217"/>
                    <a:pt x="81514" y="171450"/>
                  </a:cubicBezTo>
                  <a:cubicBezTo>
                    <a:pt x="85561" y="167403"/>
                    <a:pt x="90947" y="164959"/>
                    <a:pt x="95801" y="161925"/>
                  </a:cubicBezTo>
                  <a:cubicBezTo>
                    <a:pt x="103651" y="157019"/>
                    <a:pt x="111676" y="152400"/>
                    <a:pt x="119614" y="147637"/>
                  </a:cubicBezTo>
                  <a:cubicBezTo>
                    <a:pt x="118026" y="152400"/>
                    <a:pt x="112606" y="157435"/>
                    <a:pt x="114851" y="161925"/>
                  </a:cubicBezTo>
                  <a:cubicBezTo>
                    <a:pt x="122245" y="176713"/>
                    <a:pt x="147368" y="154535"/>
                    <a:pt x="114851" y="176212"/>
                  </a:cubicBezTo>
                  <a:cubicBezTo>
                    <a:pt x="130870" y="216260"/>
                    <a:pt x="113526" y="188194"/>
                    <a:pt x="143426" y="209550"/>
                  </a:cubicBezTo>
                  <a:cubicBezTo>
                    <a:pt x="148907" y="213465"/>
                    <a:pt x="160726" y="229861"/>
                    <a:pt x="157714" y="223837"/>
                  </a:cubicBezTo>
                  <a:cubicBezTo>
                    <a:pt x="148680" y="205767"/>
                    <a:pt x="135102" y="196800"/>
                    <a:pt x="119614" y="185737"/>
                  </a:cubicBezTo>
                  <a:cubicBezTo>
                    <a:pt x="114956" y="182410"/>
                    <a:pt x="99896" y="178022"/>
                    <a:pt x="105326" y="176212"/>
                  </a:cubicBezTo>
                  <a:cubicBezTo>
                    <a:pt x="114487" y="173159"/>
                    <a:pt x="124376" y="179387"/>
                    <a:pt x="133901" y="180975"/>
                  </a:cubicBezTo>
                  <a:cubicBezTo>
                    <a:pt x="138664" y="184150"/>
                    <a:pt x="148189" y="196224"/>
                    <a:pt x="148189" y="190500"/>
                  </a:cubicBezTo>
                  <a:cubicBezTo>
                    <a:pt x="148189" y="178686"/>
                    <a:pt x="127726" y="167333"/>
                    <a:pt x="119614" y="161925"/>
                  </a:cubicBezTo>
                  <a:cubicBezTo>
                    <a:pt x="116439" y="166687"/>
                    <a:pt x="114136" y="172165"/>
                    <a:pt x="110089" y="176212"/>
                  </a:cubicBezTo>
                  <a:cubicBezTo>
                    <a:pt x="106041" y="180259"/>
                    <a:pt x="96924" y="180124"/>
                    <a:pt x="95801" y="185737"/>
                  </a:cubicBezTo>
                  <a:cubicBezTo>
                    <a:pt x="93291" y="198287"/>
                    <a:pt x="98976" y="211137"/>
                    <a:pt x="100564" y="223837"/>
                  </a:cubicBezTo>
                  <a:cubicBezTo>
                    <a:pt x="116439" y="222250"/>
                    <a:pt x="132492" y="216221"/>
                    <a:pt x="148189" y="219075"/>
                  </a:cubicBezTo>
                  <a:cubicBezTo>
                    <a:pt x="153128" y="219973"/>
                    <a:pt x="149401" y="229812"/>
                    <a:pt x="152951" y="233362"/>
                  </a:cubicBezTo>
                  <a:cubicBezTo>
                    <a:pt x="167326" y="247737"/>
                    <a:pt x="183660" y="260185"/>
                    <a:pt x="200576" y="271462"/>
                  </a:cubicBezTo>
                  <a:cubicBezTo>
                    <a:pt x="205339" y="274637"/>
                    <a:pt x="218667" y="285265"/>
                    <a:pt x="214864" y="280987"/>
                  </a:cubicBezTo>
                  <a:cubicBezTo>
                    <a:pt x="185018" y="247411"/>
                    <a:pt x="173183" y="235568"/>
                    <a:pt x="143426" y="214312"/>
                  </a:cubicBezTo>
                  <a:cubicBezTo>
                    <a:pt x="138769" y="210985"/>
                    <a:pt x="133901" y="207962"/>
                    <a:pt x="129139" y="204787"/>
                  </a:cubicBezTo>
                  <a:cubicBezTo>
                    <a:pt x="133901" y="201612"/>
                    <a:pt x="137839" y="194020"/>
                    <a:pt x="143426" y="195262"/>
                  </a:cubicBezTo>
                  <a:cubicBezTo>
                    <a:pt x="154601" y="197745"/>
                    <a:pt x="162185" y="208422"/>
                    <a:pt x="172001" y="214312"/>
                  </a:cubicBezTo>
                  <a:cubicBezTo>
                    <a:pt x="178089" y="217965"/>
                    <a:pt x="198151" y="223837"/>
                    <a:pt x="191051" y="223837"/>
                  </a:cubicBezTo>
                  <a:cubicBezTo>
                    <a:pt x="182502" y="223837"/>
                    <a:pt x="175176" y="217487"/>
                    <a:pt x="167239" y="214312"/>
                  </a:cubicBezTo>
                  <a:cubicBezTo>
                    <a:pt x="162476" y="217487"/>
                    <a:pt x="158310" y="221827"/>
                    <a:pt x="152951" y="223837"/>
                  </a:cubicBezTo>
                  <a:cubicBezTo>
                    <a:pt x="145372" y="226679"/>
                    <a:pt x="135874" y="224110"/>
                    <a:pt x="129139" y="228600"/>
                  </a:cubicBezTo>
                  <a:cubicBezTo>
                    <a:pt x="124962" y="231385"/>
                    <a:pt x="125819" y="238079"/>
                    <a:pt x="124376" y="242887"/>
                  </a:cubicBezTo>
                  <a:cubicBezTo>
                    <a:pt x="121055" y="253957"/>
                    <a:pt x="118026" y="265112"/>
                    <a:pt x="114851" y="276225"/>
                  </a:cubicBezTo>
                  <a:cubicBezTo>
                    <a:pt x="111676" y="271462"/>
                    <a:pt x="107886" y="267057"/>
                    <a:pt x="105326" y="261937"/>
                  </a:cubicBezTo>
                  <a:cubicBezTo>
                    <a:pt x="103081" y="257447"/>
                    <a:pt x="95802" y="246062"/>
                    <a:pt x="100564" y="247650"/>
                  </a:cubicBezTo>
                  <a:cubicBezTo>
                    <a:pt x="110462" y="250950"/>
                    <a:pt x="123045" y="271846"/>
                    <a:pt x="129139" y="280987"/>
                  </a:cubicBezTo>
                  <a:cubicBezTo>
                    <a:pt x="124376" y="282575"/>
                    <a:pt x="116069" y="280880"/>
                    <a:pt x="114851" y="285750"/>
                  </a:cubicBezTo>
                  <a:cubicBezTo>
                    <a:pt x="113463" y="291303"/>
                    <a:pt x="120712" y="295640"/>
                    <a:pt x="124376" y="300037"/>
                  </a:cubicBezTo>
                  <a:cubicBezTo>
                    <a:pt x="128688" y="305211"/>
                    <a:pt x="138664" y="321060"/>
                    <a:pt x="138664" y="314325"/>
                  </a:cubicBezTo>
                  <a:cubicBezTo>
                    <a:pt x="138664" y="306387"/>
                    <a:pt x="128990" y="301734"/>
                    <a:pt x="124376" y="295275"/>
                  </a:cubicBezTo>
                  <a:cubicBezTo>
                    <a:pt x="121049" y="290617"/>
                    <a:pt x="118026" y="285750"/>
                    <a:pt x="114851" y="280987"/>
                  </a:cubicBezTo>
                  <a:cubicBezTo>
                    <a:pt x="116439" y="287337"/>
                    <a:pt x="114986" y="295409"/>
                    <a:pt x="119614" y="300037"/>
                  </a:cubicBezTo>
                  <a:cubicBezTo>
                    <a:pt x="124242" y="304665"/>
                    <a:pt x="132810" y="301873"/>
                    <a:pt x="138664" y="304800"/>
                  </a:cubicBezTo>
                  <a:cubicBezTo>
                    <a:pt x="145763" y="308350"/>
                    <a:pt x="151255" y="314473"/>
                    <a:pt x="157714" y="319087"/>
                  </a:cubicBezTo>
                  <a:cubicBezTo>
                    <a:pt x="162372" y="322414"/>
                    <a:pt x="167239" y="325437"/>
                    <a:pt x="172001" y="328612"/>
                  </a:cubicBezTo>
                  <a:cubicBezTo>
                    <a:pt x="168826" y="323850"/>
                    <a:pt x="165036" y="319444"/>
                    <a:pt x="162476" y="314325"/>
                  </a:cubicBezTo>
                  <a:cubicBezTo>
                    <a:pt x="158653" y="306678"/>
                    <a:pt x="157482" y="297762"/>
                    <a:pt x="152951" y="290512"/>
                  </a:cubicBezTo>
                  <a:cubicBezTo>
                    <a:pt x="149382" y="284801"/>
                    <a:pt x="142799" y="281541"/>
                    <a:pt x="138664" y="276225"/>
                  </a:cubicBezTo>
                  <a:cubicBezTo>
                    <a:pt x="108746" y="237759"/>
                    <a:pt x="113936" y="243864"/>
                    <a:pt x="133901" y="257175"/>
                  </a:cubicBezTo>
                  <a:cubicBezTo>
                    <a:pt x="122642" y="268434"/>
                    <a:pt x="114818" y="277605"/>
                    <a:pt x="100564" y="285750"/>
                  </a:cubicBezTo>
                  <a:cubicBezTo>
                    <a:pt x="96205" y="288241"/>
                    <a:pt x="91039" y="288925"/>
                    <a:pt x="86276" y="290512"/>
                  </a:cubicBezTo>
                  <a:cubicBezTo>
                    <a:pt x="94214" y="292100"/>
                    <a:pt x="101994" y="295275"/>
                    <a:pt x="110089" y="295275"/>
                  </a:cubicBezTo>
                  <a:cubicBezTo>
                    <a:pt x="115109" y="295275"/>
                    <a:pt x="129396" y="290512"/>
                    <a:pt x="124376" y="290512"/>
                  </a:cubicBezTo>
                  <a:cubicBezTo>
                    <a:pt x="102895" y="290512"/>
                    <a:pt x="98700" y="295127"/>
                    <a:pt x="81514" y="300037"/>
                  </a:cubicBezTo>
                  <a:cubicBezTo>
                    <a:pt x="75220" y="301835"/>
                    <a:pt x="55919" y="304800"/>
                    <a:pt x="62464" y="304800"/>
                  </a:cubicBezTo>
                  <a:cubicBezTo>
                    <a:pt x="73004" y="304800"/>
                    <a:pt x="113623" y="292224"/>
                    <a:pt x="119614" y="290512"/>
                  </a:cubicBezTo>
                  <a:cubicBezTo>
                    <a:pt x="116439" y="285750"/>
                    <a:pt x="114486" y="279889"/>
                    <a:pt x="110089" y="276225"/>
                  </a:cubicBezTo>
                  <a:cubicBezTo>
                    <a:pt x="93274" y="262213"/>
                    <a:pt x="79549" y="270531"/>
                    <a:pt x="105326" y="261937"/>
                  </a:cubicBezTo>
                  <a:cubicBezTo>
                    <a:pt x="99875" y="266026"/>
                    <a:pt x="68589" y="290512"/>
                    <a:pt x="62464" y="290512"/>
                  </a:cubicBezTo>
                  <a:cubicBezTo>
                    <a:pt x="55729" y="290512"/>
                    <a:pt x="71271" y="280140"/>
                    <a:pt x="76751" y="276225"/>
                  </a:cubicBezTo>
                  <a:cubicBezTo>
                    <a:pt x="82528" y="272099"/>
                    <a:pt x="89276" y="269497"/>
                    <a:pt x="95801" y="266700"/>
                  </a:cubicBezTo>
                  <a:cubicBezTo>
                    <a:pt x="100415" y="264722"/>
                    <a:pt x="114579" y="259692"/>
                    <a:pt x="110089" y="261937"/>
                  </a:cubicBezTo>
                  <a:cubicBezTo>
                    <a:pt x="98702" y="267630"/>
                    <a:pt x="84353" y="272103"/>
                    <a:pt x="71989" y="276225"/>
                  </a:cubicBezTo>
                  <a:cubicBezTo>
                    <a:pt x="75164" y="271462"/>
                    <a:pt x="77467" y="265985"/>
                    <a:pt x="81514" y="261937"/>
                  </a:cubicBezTo>
                  <a:cubicBezTo>
                    <a:pt x="105086" y="238364"/>
                    <a:pt x="117024" y="246786"/>
                    <a:pt x="91039" y="238125"/>
                  </a:cubicBezTo>
                  <a:cubicBezTo>
                    <a:pt x="95801" y="236537"/>
                    <a:pt x="103081" y="237852"/>
                    <a:pt x="105326" y="233362"/>
                  </a:cubicBezTo>
                  <a:cubicBezTo>
                    <a:pt x="107571" y="228872"/>
                    <a:pt x="100564" y="224095"/>
                    <a:pt x="100564" y="219075"/>
                  </a:cubicBezTo>
                  <a:cubicBezTo>
                    <a:pt x="100564" y="204699"/>
                    <a:pt x="103739" y="190500"/>
                    <a:pt x="105326" y="176212"/>
                  </a:cubicBezTo>
                  <a:cubicBezTo>
                    <a:pt x="95544" y="137081"/>
                    <a:pt x="105786" y="152400"/>
                    <a:pt x="33889" y="152400"/>
                  </a:cubicBezTo>
                  <a:cubicBezTo>
                    <a:pt x="28869" y="152400"/>
                    <a:pt x="48176" y="157162"/>
                    <a:pt x="48176" y="157162"/>
                  </a:cubicBezTo>
                  <a:cubicBezTo>
                    <a:pt x="61165" y="170151"/>
                    <a:pt x="65221" y="175554"/>
                    <a:pt x="81514" y="185737"/>
                  </a:cubicBezTo>
                  <a:cubicBezTo>
                    <a:pt x="94964" y="194143"/>
                    <a:pt x="100963" y="195395"/>
                    <a:pt x="114851" y="200025"/>
                  </a:cubicBezTo>
                  <a:cubicBezTo>
                    <a:pt x="113264" y="188912"/>
                    <a:pt x="107366" y="177577"/>
                    <a:pt x="110089" y="166687"/>
                  </a:cubicBezTo>
                  <a:cubicBezTo>
                    <a:pt x="111307" y="161817"/>
                    <a:pt x="124376" y="156905"/>
                    <a:pt x="124376" y="161925"/>
                  </a:cubicBezTo>
                  <a:cubicBezTo>
                    <a:pt x="124376" y="168660"/>
                    <a:pt x="114004" y="170732"/>
                    <a:pt x="110089" y="176212"/>
                  </a:cubicBezTo>
                  <a:cubicBezTo>
                    <a:pt x="105963" y="181989"/>
                    <a:pt x="103739" y="188912"/>
                    <a:pt x="100564" y="195262"/>
                  </a:cubicBezTo>
                  <a:cubicBezTo>
                    <a:pt x="129543" y="224243"/>
                    <a:pt x="128637" y="215818"/>
                    <a:pt x="105326" y="285750"/>
                  </a:cubicBezTo>
                  <a:lnTo>
                    <a:pt x="95801" y="314325"/>
                  </a:lnTo>
                  <a:cubicBezTo>
                    <a:pt x="95665" y="315140"/>
                    <a:pt x="95417" y="364140"/>
                    <a:pt x="71989" y="352425"/>
                  </a:cubicBezTo>
                  <a:cubicBezTo>
                    <a:pt x="66869" y="349865"/>
                    <a:pt x="78187" y="342795"/>
                    <a:pt x="81514" y="338137"/>
                  </a:cubicBezTo>
                  <a:cubicBezTo>
                    <a:pt x="86127" y="331678"/>
                    <a:pt x="91039" y="325437"/>
                    <a:pt x="95801" y="319087"/>
                  </a:cubicBezTo>
                  <a:cubicBezTo>
                    <a:pt x="94214" y="327025"/>
                    <a:pt x="94970" y="335824"/>
                    <a:pt x="91039" y="342900"/>
                  </a:cubicBezTo>
                  <a:cubicBezTo>
                    <a:pt x="79582" y="363523"/>
                    <a:pt x="71794" y="361999"/>
                    <a:pt x="52939" y="366712"/>
                  </a:cubicBezTo>
                  <a:cubicBezTo>
                    <a:pt x="57701" y="363537"/>
                    <a:pt x="61996" y="359512"/>
                    <a:pt x="67226" y="357187"/>
                  </a:cubicBezTo>
                  <a:cubicBezTo>
                    <a:pt x="118237" y="334515"/>
                    <a:pt x="77752" y="359694"/>
                    <a:pt x="110089" y="338137"/>
                  </a:cubicBezTo>
                  <a:cubicBezTo>
                    <a:pt x="141261" y="348529"/>
                    <a:pt x="110666" y="334096"/>
                    <a:pt x="129139" y="357187"/>
                  </a:cubicBezTo>
                  <a:cubicBezTo>
                    <a:pt x="140318" y="371161"/>
                    <a:pt x="173504" y="371008"/>
                    <a:pt x="110089" y="361950"/>
                  </a:cubicBezTo>
                  <a:cubicBezTo>
                    <a:pt x="116439" y="365125"/>
                    <a:pt x="122613" y="368678"/>
                    <a:pt x="129139" y="371475"/>
                  </a:cubicBezTo>
                  <a:cubicBezTo>
                    <a:pt x="133753" y="373452"/>
                    <a:pt x="138936" y="373992"/>
                    <a:pt x="143426" y="376237"/>
                  </a:cubicBezTo>
                  <a:cubicBezTo>
                    <a:pt x="148546" y="378797"/>
                    <a:pt x="159524" y="391192"/>
                    <a:pt x="157714" y="385762"/>
                  </a:cubicBezTo>
                  <a:cubicBezTo>
                    <a:pt x="155735" y="379824"/>
                    <a:pt x="131752" y="353809"/>
                    <a:pt x="124376" y="347662"/>
                  </a:cubicBezTo>
                  <a:cubicBezTo>
                    <a:pt x="119979" y="343998"/>
                    <a:pt x="104365" y="338137"/>
                    <a:pt x="110089" y="338137"/>
                  </a:cubicBezTo>
                  <a:cubicBezTo>
                    <a:pt x="130969" y="338137"/>
                    <a:pt x="151364" y="344487"/>
                    <a:pt x="172001" y="347662"/>
                  </a:cubicBezTo>
                  <a:cubicBezTo>
                    <a:pt x="176764" y="350837"/>
                    <a:pt x="192013" y="357187"/>
                    <a:pt x="186289" y="357187"/>
                  </a:cubicBezTo>
                  <a:cubicBezTo>
                    <a:pt x="176249" y="357187"/>
                    <a:pt x="166228" y="352983"/>
                    <a:pt x="157714" y="347662"/>
                  </a:cubicBezTo>
                  <a:cubicBezTo>
                    <a:pt x="140474" y="336887"/>
                    <a:pt x="127005" y="320839"/>
                    <a:pt x="110089" y="309562"/>
                  </a:cubicBezTo>
                  <a:cubicBezTo>
                    <a:pt x="105326" y="306387"/>
                    <a:pt x="95801" y="305761"/>
                    <a:pt x="95801" y="300037"/>
                  </a:cubicBezTo>
                  <a:cubicBezTo>
                    <a:pt x="95801" y="289092"/>
                    <a:pt x="113880" y="308591"/>
                    <a:pt x="114851" y="309562"/>
                  </a:cubicBezTo>
                </a:path>
              </a:pathLst>
            </a:custGeom>
            <a:noFill/>
            <a:ln w="28575"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 name="Group 47"/>
          <p:cNvGrpSpPr>
            <a:grpSpLocks noChangeAspect="1"/>
          </p:cNvGrpSpPr>
          <p:nvPr/>
        </p:nvGrpSpPr>
        <p:grpSpPr bwMode="auto">
          <a:xfrm flipH="1">
            <a:off x="2125663" y="3417888"/>
            <a:ext cx="357187" cy="879475"/>
            <a:chOff x="2028274" y="4700588"/>
            <a:chExt cx="218667" cy="538162"/>
          </a:xfrm>
        </p:grpSpPr>
        <p:sp>
          <p:nvSpPr>
            <p:cNvPr id="6226" name="Freeform 48"/>
            <p:cNvSpPr>
              <a:spLocks noChangeAspect="1" noChangeArrowheads="1"/>
            </p:cNvSpPr>
            <p:nvPr/>
          </p:nvSpPr>
          <p:spPr bwMode="auto">
            <a:xfrm>
              <a:off x="2128838" y="4729163"/>
              <a:ext cx="43581" cy="509587"/>
            </a:xfrm>
            <a:custGeom>
              <a:avLst/>
              <a:gdLst>
                <a:gd name="T0" fmla="*/ 0 w 43581"/>
                <a:gd name="T1" fmla="*/ 509587 h 509587"/>
                <a:gd name="T2" fmla="*/ 9525 w 43581"/>
                <a:gd name="T3" fmla="*/ 495300 h 509587"/>
                <a:gd name="T4" fmla="*/ 19050 w 43581"/>
                <a:gd name="T5" fmla="*/ 461962 h 509587"/>
                <a:gd name="T6" fmla="*/ 14287 w 43581"/>
                <a:gd name="T7" fmla="*/ 338137 h 509587"/>
                <a:gd name="T8" fmla="*/ 4762 w 43581"/>
                <a:gd name="T9" fmla="*/ 309562 h 509587"/>
                <a:gd name="T10" fmla="*/ 9525 w 43581"/>
                <a:gd name="T11" fmla="*/ 142875 h 509587"/>
                <a:gd name="T12" fmla="*/ 23812 w 43581"/>
                <a:gd name="T13" fmla="*/ 100012 h 509587"/>
                <a:gd name="T14" fmla="*/ 42862 w 43581"/>
                <a:gd name="T15" fmla="*/ 23812 h 509587"/>
                <a:gd name="T16" fmla="*/ 42862 w 43581"/>
                <a:gd name="T17" fmla="*/ 0 h 509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581"/>
                <a:gd name="T28" fmla="*/ 0 h 509587"/>
                <a:gd name="T29" fmla="*/ 43581 w 43581"/>
                <a:gd name="T30" fmla="*/ 509587 h 5095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581" h="509587">
                  <a:moveTo>
                    <a:pt x="0" y="509587"/>
                  </a:moveTo>
                  <a:cubicBezTo>
                    <a:pt x="3175" y="504825"/>
                    <a:pt x="6965" y="500419"/>
                    <a:pt x="9525" y="495300"/>
                  </a:cubicBezTo>
                  <a:cubicBezTo>
                    <a:pt x="12939" y="488472"/>
                    <a:pt x="17526" y="468059"/>
                    <a:pt x="19050" y="461962"/>
                  </a:cubicBezTo>
                  <a:cubicBezTo>
                    <a:pt x="17462" y="420687"/>
                    <a:pt x="18143" y="379262"/>
                    <a:pt x="14287" y="338137"/>
                  </a:cubicBezTo>
                  <a:cubicBezTo>
                    <a:pt x="13350" y="328141"/>
                    <a:pt x="4762" y="309562"/>
                    <a:pt x="4762" y="309562"/>
                  </a:cubicBezTo>
                  <a:cubicBezTo>
                    <a:pt x="6350" y="254000"/>
                    <a:pt x="6678" y="198387"/>
                    <a:pt x="9525" y="142875"/>
                  </a:cubicBezTo>
                  <a:cubicBezTo>
                    <a:pt x="10172" y="130261"/>
                    <a:pt x="19939" y="110663"/>
                    <a:pt x="23812" y="100012"/>
                  </a:cubicBezTo>
                  <a:cubicBezTo>
                    <a:pt x="32728" y="75494"/>
                    <a:pt x="40488" y="49932"/>
                    <a:pt x="42862" y="23812"/>
                  </a:cubicBezTo>
                  <a:cubicBezTo>
                    <a:pt x="43581" y="15907"/>
                    <a:pt x="42862" y="7937"/>
                    <a:pt x="42862" y="0"/>
                  </a:cubicBezTo>
                </a:path>
              </a:pathLst>
            </a:custGeom>
            <a:noFill/>
            <a:ln w="28575" algn="ctr">
              <a:solidFill>
                <a:srgbClr val="C48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27" name="Freeform 49"/>
            <p:cNvSpPr>
              <a:spLocks noChangeAspect="1" noChangeArrowheads="1"/>
            </p:cNvSpPr>
            <p:nvPr/>
          </p:nvSpPr>
          <p:spPr bwMode="auto">
            <a:xfrm>
              <a:off x="2028274" y="4700588"/>
              <a:ext cx="218667" cy="391192"/>
            </a:xfrm>
            <a:custGeom>
              <a:avLst/>
              <a:gdLst>
                <a:gd name="T0" fmla="*/ 152951 w 218667"/>
                <a:gd name="T1" fmla="*/ 71437 h 391192"/>
                <a:gd name="T2" fmla="*/ 138664 w 218667"/>
                <a:gd name="T3" fmla="*/ 71437 h 391192"/>
                <a:gd name="T4" fmla="*/ 152951 w 218667"/>
                <a:gd name="T5" fmla="*/ 38100 h 391192"/>
                <a:gd name="T6" fmla="*/ 124376 w 218667"/>
                <a:gd name="T7" fmla="*/ 47625 h 391192"/>
                <a:gd name="T8" fmla="*/ 119614 w 218667"/>
                <a:gd name="T9" fmla="*/ 90487 h 391192"/>
                <a:gd name="T10" fmla="*/ 91039 w 218667"/>
                <a:gd name="T11" fmla="*/ 90487 h 391192"/>
                <a:gd name="T12" fmla="*/ 100564 w 218667"/>
                <a:gd name="T13" fmla="*/ 109537 h 391192"/>
                <a:gd name="T14" fmla="*/ 133901 w 218667"/>
                <a:gd name="T15" fmla="*/ 142875 h 391192"/>
                <a:gd name="T16" fmla="*/ 162476 w 218667"/>
                <a:gd name="T17" fmla="*/ 142875 h 391192"/>
                <a:gd name="T18" fmla="*/ 191051 w 218667"/>
                <a:gd name="T19" fmla="*/ 142875 h 391192"/>
                <a:gd name="T20" fmla="*/ 143426 w 218667"/>
                <a:gd name="T21" fmla="*/ 85725 h 391192"/>
                <a:gd name="T22" fmla="*/ 157714 w 218667"/>
                <a:gd name="T23" fmla="*/ 52387 h 391192"/>
                <a:gd name="T24" fmla="*/ 176764 w 218667"/>
                <a:gd name="T25" fmla="*/ 61912 h 391192"/>
                <a:gd name="T26" fmla="*/ 172001 w 218667"/>
                <a:gd name="T27" fmla="*/ 47625 h 391192"/>
                <a:gd name="T28" fmla="*/ 138664 w 218667"/>
                <a:gd name="T29" fmla="*/ 38100 h 391192"/>
                <a:gd name="T30" fmla="*/ 181526 w 218667"/>
                <a:gd name="T31" fmla="*/ 52387 h 391192"/>
                <a:gd name="T32" fmla="*/ 172001 w 218667"/>
                <a:gd name="T33" fmla="*/ 0 h 391192"/>
                <a:gd name="T34" fmla="*/ 138664 w 218667"/>
                <a:gd name="T35" fmla="*/ 95250 h 391192"/>
                <a:gd name="T36" fmla="*/ 124376 w 218667"/>
                <a:gd name="T37" fmla="*/ 152400 h 391192"/>
                <a:gd name="T38" fmla="*/ 67226 w 218667"/>
                <a:gd name="T39" fmla="*/ 190500 h 391192"/>
                <a:gd name="T40" fmla="*/ 29126 w 218667"/>
                <a:gd name="T41" fmla="*/ 214312 h 391192"/>
                <a:gd name="T42" fmla="*/ 5314 w 218667"/>
                <a:gd name="T43" fmla="*/ 242887 h 391192"/>
                <a:gd name="T44" fmla="*/ 114851 w 218667"/>
                <a:gd name="T45" fmla="*/ 195262 h 391192"/>
                <a:gd name="T46" fmla="*/ 95801 w 218667"/>
                <a:gd name="T47" fmla="*/ 161925 h 391192"/>
                <a:gd name="T48" fmla="*/ 114851 w 218667"/>
                <a:gd name="T49" fmla="*/ 176212 h 391192"/>
                <a:gd name="T50" fmla="*/ 119614 w 218667"/>
                <a:gd name="T51" fmla="*/ 185737 h 391192"/>
                <a:gd name="T52" fmla="*/ 148189 w 218667"/>
                <a:gd name="T53" fmla="*/ 190500 h 391192"/>
                <a:gd name="T54" fmla="*/ 95801 w 218667"/>
                <a:gd name="T55" fmla="*/ 185737 h 391192"/>
                <a:gd name="T56" fmla="*/ 152951 w 218667"/>
                <a:gd name="T57" fmla="*/ 233362 h 391192"/>
                <a:gd name="T58" fmla="*/ 143426 w 218667"/>
                <a:gd name="T59" fmla="*/ 214312 h 391192"/>
                <a:gd name="T60" fmla="*/ 172001 w 218667"/>
                <a:gd name="T61" fmla="*/ 214312 h 391192"/>
                <a:gd name="T62" fmla="*/ 152951 w 218667"/>
                <a:gd name="T63" fmla="*/ 223837 h 391192"/>
                <a:gd name="T64" fmla="*/ 114851 w 218667"/>
                <a:gd name="T65" fmla="*/ 276225 h 391192"/>
                <a:gd name="T66" fmla="*/ 129139 w 218667"/>
                <a:gd name="T67" fmla="*/ 280987 h 391192"/>
                <a:gd name="T68" fmla="*/ 138664 w 218667"/>
                <a:gd name="T69" fmla="*/ 314325 h 391192"/>
                <a:gd name="T70" fmla="*/ 119614 w 218667"/>
                <a:gd name="T71" fmla="*/ 300037 h 391192"/>
                <a:gd name="T72" fmla="*/ 172001 w 218667"/>
                <a:gd name="T73" fmla="*/ 328612 h 391192"/>
                <a:gd name="T74" fmla="*/ 138664 w 218667"/>
                <a:gd name="T75" fmla="*/ 276225 h 391192"/>
                <a:gd name="T76" fmla="*/ 86276 w 218667"/>
                <a:gd name="T77" fmla="*/ 290512 h 391192"/>
                <a:gd name="T78" fmla="*/ 81514 w 218667"/>
                <a:gd name="T79" fmla="*/ 300037 h 391192"/>
                <a:gd name="T80" fmla="*/ 110089 w 218667"/>
                <a:gd name="T81" fmla="*/ 276225 h 391192"/>
                <a:gd name="T82" fmla="*/ 76751 w 218667"/>
                <a:gd name="T83" fmla="*/ 276225 h 391192"/>
                <a:gd name="T84" fmla="*/ 71989 w 218667"/>
                <a:gd name="T85" fmla="*/ 276225 h 391192"/>
                <a:gd name="T86" fmla="*/ 105326 w 218667"/>
                <a:gd name="T87" fmla="*/ 233362 h 391192"/>
                <a:gd name="T88" fmla="*/ 33889 w 218667"/>
                <a:gd name="T89" fmla="*/ 152400 h 391192"/>
                <a:gd name="T90" fmla="*/ 114851 w 218667"/>
                <a:gd name="T91" fmla="*/ 200025 h 391192"/>
                <a:gd name="T92" fmla="*/ 110089 w 218667"/>
                <a:gd name="T93" fmla="*/ 176212 h 391192"/>
                <a:gd name="T94" fmla="*/ 95801 w 218667"/>
                <a:gd name="T95" fmla="*/ 314325 h 391192"/>
                <a:gd name="T96" fmla="*/ 95801 w 218667"/>
                <a:gd name="T97" fmla="*/ 319087 h 391192"/>
                <a:gd name="T98" fmla="*/ 67226 w 218667"/>
                <a:gd name="T99" fmla="*/ 357187 h 391192"/>
                <a:gd name="T100" fmla="*/ 110089 w 218667"/>
                <a:gd name="T101" fmla="*/ 361950 h 391192"/>
                <a:gd name="T102" fmla="*/ 157714 w 218667"/>
                <a:gd name="T103" fmla="*/ 385762 h 391192"/>
                <a:gd name="T104" fmla="*/ 172001 w 218667"/>
                <a:gd name="T105" fmla="*/ 347662 h 391192"/>
                <a:gd name="T106" fmla="*/ 110089 w 218667"/>
                <a:gd name="T107" fmla="*/ 309562 h 3911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8667"/>
                <a:gd name="T163" fmla="*/ 0 h 391192"/>
                <a:gd name="T164" fmla="*/ 218667 w 218667"/>
                <a:gd name="T165" fmla="*/ 391192 h 3911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8667" h="391192">
                  <a:moveTo>
                    <a:pt x="129139" y="52387"/>
                  </a:moveTo>
                  <a:cubicBezTo>
                    <a:pt x="101815" y="79711"/>
                    <a:pt x="117034" y="59209"/>
                    <a:pt x="138664" y="61912"/>
                  </a:cubicBezTo>
                  <a:cubicBezTo>
                    <a:pt x="144343" y="62622"/>
                    <a:pt x="148189" y="68262"/>
                    <a:pt x="152951" y="71437"/>
                  </a:cubicBezTo>
                  <a:cubicBezTo>
                    <a:pt x="151364" y="76200"/>
                    <a:pt x="150434" y="81235"/>
                    <a:pt x="148189" y="85725"/>
                  </a:cubicBezTo>
                  <a:cubicBezTo>
                    <a:pt x="129724" y="122656"/>
                    <a:pt x="142253" y="89245"/>
                    <a:pt x="143426" y="85725"/>
                  </a:cubicBezTo>
                  <a:cubicBezTo>
                    <a:pt x="141839" y="80962"/>
                    <a:pt x="142749" y="74355"/>
                    <a:pt x="138664" y="71437"/>
                  </a:cubicBezTo>
                  <a:cubicBezTo>
                    <a:pt x="130494" y="65601"/>
                    <a:pt x="112524" y="71652"/>
                    <a:pt x="110089" y="61912"/>
                  </a:cubicBezTo>
                  <a:cubicBezTo>
                    <a:pt x="108015" y="53619"/>
                    <a:pt x="126428" y="56539"/>
                    <a:pt x="133901" y="52387"/>
                  </a:cubicBezTo>
                  <a:cubicBezTo>
                    <a:pt x="140840" y="48532"/>
                    <a:pt x="156500" y="45200"/>
                    <a:pt x="152951" y="38100"/>
                  </a:cubicBezTo>
                  <a:cubicBezTo>
                    <a:pt x="149331" y="30860"/>
                    <a:pt x="137076" y="41275"/>
                    <a:pt x="129139" y="42862"/>
                  </a:cubicBezTo>
                  <a:cubicBezTo>
                    <a:pt x="130726" y="34925"/>
                    <a:pt x="139625" y="13326"/>
                    <a:pt x="133901" y="19050"/>
                  </a:cubicBezTo>
                  <a:cubicBezTo>
                    <a:pt x="126801" y="26150"/>
                    <a:pt x="124376" y="47625"/>
                    <a:pt x="124376" y="47625"/>
                  </a:cubicBezTo>
                  <a:cubicBezTo>
                    <a:pt x="125964" y="52387"/>
                    <a:pt x="131003" y="57251"/>
                    <a:pt x="129139" y="61912"/>
                  </a:cubicBezTo>
                  <a:cubicBezTo>
                    <a:pt x="122622" y="78205"/>
                    <a:pt x="98942" y="66133"/>
                    <a:pt x="129139" y="76200"/>
                  </a:cubicBezTo>
                  <a:cubicBezTo>
                    <a:pt x="125964" y="80962"/>
                    <a:pt x="124376" y="87312"/>
                    <a:pt x="119614" y="90487"/>
                  </a:cubicBezTo>
                  <a:cubicBezTo>
                    <a:pt x="114168" y="94118"/>
                    <a:pt x="106693" y="92952"/>
                    <a:pt x="100564" y="95250"/>
                  </a:cubicBezTo>
                  <a:cubicBezTo>
                    <a:pt x="93917" y="97743"/>
                    <a:pt x="87864" y="101600"/>
                    <a:pt x="81514" y="104775"/>
                  </a:cubicBezTo>
                  <a:cubicBezTo>
                    <a:pt x="84689" y="100012"/>
                    <a:pt x="95086" y="94534"/>
                    <a:pt x="91039" y="90487"/>
                  </a:cubicBezTo>
                  <a:cubicBezTo>
                    <a:pt x="86992" y="86440"/>
                    <a:pt x="81409" y="96685"/>
                    <a:pt x="76751" y="100012"/>
                  </a:cubicBezTo>
                  <a:cubicBezTo>
                    <a:pt x="70292" y="104626"/>
                    <a:pt x="50331" y="111352"/>
                    <a:pt x="57701" y="114300"/>
                  </a:cubicBezTo>
                  <a:cubicBezTo>
                    <a:pt x="71048" y="119639"/>
                    <a:pt x="86276" y="111125"/>
                    <a:pt x="100564" y="109537"/>
                  </a:cubicBezTo>
                  <a:cubicBezTo>
                    <a:pt x="105326" y="111125"/>
                    <a:pt x="111301" y="110750"/>
                    <a:pt x="114851" y="114300"/>
                  </a:cubicBezTo>
                  <a:cubicBezTo>
                    <a:pt x="118401" y="117850"/>
                    <a:pt x="116829" y="124410"/>
                    <a:pt x="119614" y="128587"/>
                  </a:cubicBezTo>
                  <a:cubicBezTo>
                    <a:pt x="123350" y="134191"/>
                    <a:pt x="129139" y="138112"/>
                    <a:pt x="133901" y="142875"/>
                  </a:cubicBezTo>
                  <a:cubicBezTo>
                    <a:pt x="138664" y="139700"/>
                    <a:pt x="146063" y="138665"/>
                    <a:pt x="148189" y="133350"/>
                  </a:cubicBezTo>
                  <a:cubicBezTo>
                    <a:pt x="155021" y="116269"/>
                    <a:pt x="120739" y="113390"/>
                    <a:pt x="162476" y="123825"/>
                  </a:cubicBezTo>
                  <a:cubicBezTo>
                    <a:pt x="162476" y="123825"/>
                    <a:pt x="200577" y="142875"/>
                    <a:pt x="162476" y="142875"/>
                  </a:cubicBezTo>
                  <a:cubicBezTo>
                    <a:pt x="155376" y="142875"/>
                    <a:pt x="149776" y="136525"/>
                    <a:pt x="143426" y="133350"/>
                  </a:cubicBezTo>
                  <a:cubicBezTo>
                    <a:pt x="129184" y="111986"/>
                    <a:pt x="119617" y="104775"/>
                    <a:pt x="176764" y="128587"/>
                  </a:cubicBezTo>
                  <a:cubicBezTo>
                    <a:pt x="182981" y="131178"/>
                    <a:pt x="184316" y="142875"/>
                    <a:pt x="191051" y="142875"/>
                  </a:cubicBezTo>
                  <a:cubicBezTo>
                    <a:pt x="196775" y="142875"/>
                    <a:pt x="184366" y="133557"/>
                    <a:pt x="181526" y="128587"/>
                  </a:cubicBezTo>
                  <a:cubicBezTo>
                    <a:pt x="161593" y="93704"/>
                    <a:pt x="184235" y="122113"/>
                    <a:pt x="157714" y="100012"/>
                  </a:cubicBezTo>
                  <a:cubicBezTo>
                    <a:pt x="152540" y="95700"/>
                    <a:pt x="137037" y="83595"/>
                    <a:pt x="143426" y="85725"/>
                  </a:cubicBezTo>
                  <a:cubicBezTo>
                    <a:pt x="154286" y="89346"/>
                    <a:pt x="172001" y="104775"/>
                    <a:pt x="172001" y="104775"/>
                  </a:cubicBezTo>
                  <a:cubicBezTo>
                    <a:pt x="170414" y="96837"/>
                    <a:pt x="169369" y="88772"/>
                    <a:pt x="167239" y="80962"/>
                  </a:cubicBezTo>
                  <a:cubicBezTo>
                    <a:pt x="164597" y="71276"/>
                    <a:pt x="157714" y="52387"/>
                    <a:pt x="157714" y="52387"/>
                  </a:cubicBezTo>
                  <a:cubicBezTo>
                    <a:pt x="157714" y="52387"/>
                    <a:pt x="164064" y="20637"/>
                    <a:pt x="176764" y="33337"/>
                  </a:cubicBezTo>
                  <a:cubicBezTo>
                    <a:pt x="180314" y="36887"/>
                    <a:pt x="173589" y="42862"/>
                    <a:pt x="172001" y="47625"/>
                  </a:cubicBezTo>
                  <a:cubicBezTo>
                    <a:pt x="173589" y="52387"/>
                    <a:pt x="171744" y="61912"/>
                    <a:pt x="176764" y="61912"/>
                  </a:cubicBezTo>
                  <a:cubicBezTo>
                    <a:pt x="181784" y="61912"/>
                    <a:pt x="176764" y="49212"/>
                    <a:pt x="181526" y="47625"/>
                  </a:cubicBezTo>
                  <a:cubicBezTo>
                    <a:pt x="189205" y="45065"/>
                    <a:pt x="213434" y="52387"/>
                    <a:pt x="205339" y="52387"/>
                  </a:cubicBezTo>
                  <a:cubicBezTo>
                    <a:pt x="194114" y="52387"/>
                    <a:pt x="183114" y="49212"/>
                    <a:pt x="172001" y="47625"/>
                  </a:cubicBezTo>
                  <a:cubicBezTo>
                    <a:pt x="167239" y="46037"/>
                    <a:pt x="154164" y="46412"/>
                    <a:pt x="157714" y="42862"/>
                  </a:cubicBezTo>
                  <a:cubicBezTo>
                    <a:pt x="168297" y="32279"/>
                    <a:pt x="210630" y="43921"/>
                    <a:pt x="157714" y="33337"/>
                  </a:cubicBezTo>
                  <a:cubicBezTo>
                    <a:pt x="151364" y="34925"/>
                    <a:pt x="144958" y="36302"/>
                    <a:pt x="138664" y="38100"/>
                  </a:cubicBezTo>
                  <a:cubicBezTo>
                    <a:pt x="133837" y="39479"/>
                    <a:pt x="119613" y="41274"/>
                    <a:pt x="124376" y="42862"/>
                  </a:cubicBezTo>
                  <a:cubicBezTo>
                    <a:pt x="138014" y="47408"/>
                    <a:pt x="152951" y="46037"/>
                    <a:pt x="167239" y="47625"/>
                  </a:cubicBezTo>
                  <a:cubicBezTo>
                    <a:pt x="172001" y="49212"/>
                    <a:pt x="181526" y="57407"/>
                    <a:pt x="181526" y="52387"/>
                  </a:cubicBezTo>
                  <a:cubicBezTo>
                    <a:pt x="181526" y="40496"/>
                    <a:pt x="160332" y="35798"/>
                    <a:pt x="152951" y="33337"/>
                  </a:cubicBezTo>
                  <a:cubicBezTo>
                    <a:pt x="151364" y="28575"/>
                    <a:pt x="147364" y="24002"/>
                    <a:pt x="148189" y="19050"/>
                  </a:cubicBezTo>
                  <a:cubicBezTo>
                    <a:pt x="150724" y="3843"/>
                    <a:pt x="160856" y="3715"/>
                    <a:pt x="172001" y="0"/>
                  </a:cubicBezTo>
                  <a:cubicBezTo>
                    <a:pt x="169082" y="7297"/>
                    <a:pt x="160205" y="28138"/>
                    <a:pt x="157714" y="38100"/>
                  </a:cubicBezTo>
                  <a:cubicBezTo>
                    <a:pt x="155751" y="45953"/>
                    <a:pt x="154914" y="54059"/>
                    <a:pt x="152951" y="61912"/>
                  </a:cubicBezTo>
                  <a:cubicBezTo>
                    <a:pt x="148482" y="79787"/>
                    <a:pt x="146845" y="76163"/>
                    <a:pt x="138664" y="95250"/>
                  </a:cubicBezTo>
                  <a:cubicBezTo>
                    <a:pt x="126833" y="122853"/>
                    <a:pt x="142680" y="96368"/>
                    <a:pt x="124376" y="123825"/>
                  </a:cubicBezTo>
                  <a:cubicBezTo>
                    <a:pt x="125964" y="128587"/>
                    <a:pt x="129139" y="133092"/>
                    <a:pt x="129139" y="138112"/>
                  </a:cubicBezTo>
                  <a:cubicBezTo>
                    <a:pt x="129139" y="143132"/>
                    <a:pt x="126621" y="147910"/>
                    <a:pt x="124376" y="152400"/>
                  </a:cubicBezTo>
                  <a:cubicBezTo>
                    <a:pt x="121816" y="157519"/>
                    <a:pt x="118898" y="162640"/>
                    <a:pt x="114851" y="166687"/>
                  </a:cubicBezTo>
                  <a:cubicBezTo>
                    <a:pt x="110804" y="170734"/>
                    <a:pt x="105534" y="173372"/>
                    <a:pt x="100564" y="176212"/>
                  </a:cubicBezTo>
                  <a:cubicBezTo>
                    <a:pt x="84087" y="185628"/>
                    <a:pt x="83254" y="185157"/>
                    <a:pt x="67226" y="190500"/>
                  </a:cubicBezTo>
                  <a:cubicBezTo>
                    <a:pt x="68814" y="195262"/>
                    <a:pt x="75539" y="201237"/>
                    <a:pt x="71989" y="204787"/>
                  </a:cubicBezTo>
                  <a:cubicBezTo>
                    <a:pt x="66265" y="210511"/>
                    <a:pt x="56078" y="207794"/>
                    <a:pt x="48176" y="209550"/>
                  </a:cubicBezTo>
                  <a:cubicBezTo>
                    <a:pt x="41786" y="210970"/>
                    <a:pt x="35476" y="212725"/>
                    <a:pt x="29126" y="214312"/>
                  </a:cubicBezTo>
                  <a:cubicBezTo>
                    <a:pt x="33889" y="215900"/>
                    <a:pt x="45659" y="214585"/>
                    <a:pt x="43414" y="219075"/>
                  </a:cubicBezTo>
                  <a:cubicBezTo>
                    <a:pt x="39274" y="227354"/>
                    <a:pt x="27451" y="228456"/>
                    <a:pt x="19601" y="233362"/>
                  </a:cubicBezTo>
                  <a:cubicBezTo>
                    <a:pt x="14747" y="236395"/>
                    <a:pt x="0" y="245013"/>
                    <a:pt x="5314" y="242887"/>
                  </a:cubicBezTo>
                  <a:cubicBezTo>
                    <a:pt x="78570" y="213585"/>
                    <a:pt x="16131" y="230657"/>
                    <a:pt x="62464" y="219075"/>
                  </a:cubicBezTo>
                  <a:cubicBezTo>
                    <a:pt x="82194" y="205921"/>
                    <a:pt x="73931" y="210013"/>
                    <a:pt x="100564" y="200025"/>
                  </a:cubicBezTo>
                  <a:cubicBezTo>
                    <a:pt x="105264" y="198262"/>
                    <a:pt x="119871" y="195262"/>
                    <a:pt x="114851" y="195262"/>
                  </a:cubicBezTo>
                  <a:cubicBezTo>
                    <a:pt x="95735" y="195262"/>
                    <a:pt x="76751" y="198437"/>
                    <a:pt x="57701" y="200025"/>
                  </a:cubicBezTo>
                  <a:cubicBezTo>
                    <a:pt x="65639" y="190500"/>
                    <a:pt x="72747" y="180217"/>
                    <a:pt x="81514" y="171450"/>
                  </a:cubicBezTo>
                  <a:cubicBezTo>
                    <a:pt x="85561" y="167403"/>
                    <a:pt x="90947" y="164959"/>
                    <a:pt x="95801" y="161925"/>
                  </a:cubicBezTo>
                  <a:cubicBezTo>
                    <a:pt x="103651" y="157019"/>
                    <a:pt x="111676" y="152400"/>
                    <a:pt x="119614" y="147637"/>
                  </a:cubicBezTo>
                  <a:cubicBezTo>
                    <a:pt x="118026" y="152400"/>
                    <a:pt x="112606" y="157435"/>
                    <a:pt x="114851" y="161925"/>
                  </a:cubicBezTo>
                  <a:cubicBezTo>
                    <a:pt x="122245" y="176713"/>
                    <a:pt x="147368" y="154535"/>
                    <a:pt x="114851" y="176212"/>
                  </a:cubicBezTo>
                  <a:cubicBezTo>
                    <a:pt x="130870" y="216260"/>
                    <a:pt x="113526" y="188194"/>
                    <a:pt x="143426" y="209550"/>
                  </a:cubicBezTo>
                  <a:cubicBezTo>
                    <a:pt x="148907" y="213465"/>
                    <a:pt x="160726" y="229861"/>
                    <a:pt x="157714" y="223837"/>
                  </a:cubicBezTo>
                  <a:cubicBezTo>
                    <a:pt x="148680" y="205767"/>
                    <a:pt x="135102" y="196800"/>
                    <a:pt x="119614" y="185737"/>
                  </a:cubicBezTo>
                  <a:cubicBezTo>
                    <a:pt x="114956" y="182410"/>
                    <a:pt x="99896" y="178022"/>
                    <a:pt x="105326" y="176212"/>
                  </a:cubicBezTo>
                  <a:cubicBezTo>
                    <a:pt x="114487" y="173159"/>
                    <a:pt x="124376" y="179387"/>
                    <a:pt x="133901" y="180975"/>
                  </a:cubicBezTo>
                  <a:cubicBezTo>
                    <a:pt x="138664" y="184150"/>
                    <a:pt x="148189" y="196224"/>
                    <a:pt x="148189" y="190500"/>
                  </a:cubicBezTo>
                  <a:cubicBezTo>
                    <a:pt x="148189" y="178686"/>
                    <a:pt x="127726" y="167333"/>
                    <a:pt x="119614" y="161925"/>
                  </a:cubicBezTo>
                  <a:cubicBezTo>
                    <a:pt x="116439" y="166687"/>
                    <a:pt x="114136" y="172165"/>
                    <a:pt x="110089" y="176212"/>
                  </a:cubicBezTo>
                  <a:cubicBezTo>
                    <a:pt x="106041" y="180259"/>
                    <a:pt x="96924" y="180124"/>
                    <a:pt x="95801" y="185737"/>
                  </a:cubicBezTo>
                  <a:cubicBezTo>
                    <a:pt x="93291" y="198287"/>
                    <a:pt x="98976" y="211137"/>
                    <a:pt x="100564" y="223837"/>
                  </a:cubicBezTo>
                  <a:cubicBezTo>
                    <a:pt x="116439" y="222250"/>
                    <a:pt x="132492" y="216221"/>
                    <a:pt x="148189" y="219075"/>
                  </a:cubicBezTo>
                  <a:cubicBezTo>
                    <a:pt x="153128" y="219973"/>
                    <a:pt x="149401" y="229812"/>
                    <a:pt x="152951" y="233362"/>
                  </a:cubicBezTo>
                  <a:cubicBezTo>
                    <a:pt x="167326" y="247737"/>
                    <a:pt x="183660" y="260185"/>
                    <a:pt x="200576" y="271462"/>
                  </a:cubicBezTo>
                  <a:cubicBezTo>
                    <a:pt x="205339" y="274637"/>
                    <a:pt x="218667" y="285265"/>
                    <a:pt x="214864" y="280987"/>
                  </a:cubicBezTo>
                  <a:cubicBezTo>
                    <a:pt x="185018" y="247411"/>
                    <a:pt x="173183" y="235568"/>
                    <a:pt x="143426" y="214312"/>
                  </a:cubicBezTo>
                  <a:cubicBezTo>
                    <a:pt x="138769" y="210985"/>
                    <a:pt x="133901" y="207962"/>
                    <a:pt x="129139" y="204787"/>
                  </a:cubicBezTo>
                  <a:cubicBezTo>
                    <a:pt x="133901" y="201612"/>
                    <a:pt x="137839" y="194020"/>
                    <a:pt x="143426" y="195262"/>
                  </a:cubicBezTo>
                  <a:cubicBezTo>
                    <a:pt x="154601" y="197745"/>
                    <a:pt x="162185" y="208422"/>
                    <a:pt x="172001" y="214312"/>
                  </a:cubicBezTo>
                  <a:cubicBezTo>
                    <a:pt x="178089" y="217965"/>
                    <a:pt x="198151" y="223837"/>
                    <a:pt x="191051" y="223837"/>
                  </a:cubicBezTo>
                  <a:cubicBezTo>
                    <a:pt x="182502" y="223837"/>
                    <a:pt x="175176" y="217487"/>
                    <a:pt x="167239" y="214312"/>
                  </a:cubicBezTo>
                  <a:cubicBezTo>
                    <a:pt x="162476" y="217487"/>
                    <a:pt x="158310" y="221827"/>
                    <a:pt x="152951" y="223837"/>
                  </a:cubicBezTo>
                  <a:cubicBezTo>
                    <a:pt x="145372" y="226679"/>
                    <a:pt x="135874" y="224110"/>
                    <a:pt x="129139" y="228600"/>
                  </a:cubicBezTo>
                  <a:cubicBezTo>
                    <a:pt x="124962" y="231385"/>
                    <a:pt x="125819" y="238079"/>
                    <a:pt x="124376" y="242887"/>
                  </a:cubicBezTo>
                  <a:cubicBezTo>
                    <a:pt x="121055" y="253957"/>
                    <a:pt x="118026" y="265112"/>
                    <a:pt x="114851" y="276225"/>
                  </a:cubicBezTo>
                  <a:cubicBezTo>
                    <a:pt x="111676" y="271462"/>
                    <a:pt x="107886" y="267057"/>
                    <a:pt x="105326" y="261937"/>
                  </a:cubicBezTo>
                  <a:cubicBezTo>
                    <a:pt x="103081" y="257447"/>
                    <a:pt x="95802" y="246062"/>
                    <a:pt x="100564" y="247650"/>
                  </a:cubicBezTo>
                  <a:cubicBezTo>
                    <a:pt x="110462" y="250950"/>
                    <a:pt x="123045" y="271846"/>
                    <a:pt x="129139" y="280987"/>
                  </a:cubicBezTo>
                  <a:cubicBezTo>
                    <a:pt x="124376" y="282575"/>
                    <a:pt x="116069" y="280880"/>
                    <a:pt x="114851" y="285750"/>
                  </a:cubicBezTo>
                  <a:cubicBezTo>
                    <a:pt x="113463" y="291303"/>
                    <a:pt x="120712" y="295640"/>
                    <a:pt x="124376" y="300037"/>
                  </a:cubicBezTo>
                  <a:cubicBezTo>
                    <a:pt x="128688" y="305211"/>
                    <a:pt x="138664" y="321060"/>
                    <a:pt x="138664" y="314325"/>
                  </a:cubicBezTo>
                  <a:cubicBezTo>
                    <a:pt x="138664" y="306387"/>
                    <a:pt x="128990" y="301734"/>
                    <a:pt x="124376" y="295275"/>
                  </a:cubicBezTo>
                  <a:cubicBezTo>
                    <a:pt x="121049" y="290617"/>
                    <a:pt x="118026" y="285750"/>
                    <a:pt x="114851" y="280987"/>
                  </a:cubicBezTo>
                  <a:cubicBezTo>
                    <a:pt x="116439" y="287337"/>
                    <a:pt x="114986" y="295409"/>
                    <a:pt x="119614" y="300037"/>
                  </a:cubicBezTo>
                  <a:cubicBezTo>
                    <a:pt x="124242" y="304665"/>
                    <a:pt x="132810" y="301873"/>
                    <a:pt x="138664" y="304800"/>
                  </a:cubicBezTo>
                  <a:cubicBezTo>
                    <a:pt x="145763" y="308350"/>
                    <a:pt x="151255" y="314473"/>
                    <a:pt x="157714" y="319087"/>
                  </a:cubicBezTo>
                  <a:cubicBezTo>
                    <a:pt x="162372" y="322414"/>
                    <a:pt x="167239" y="325437"/>
                    <a:pt x="172001" y="328612"/>
                  </a:cubicBezTo>
                  <a:cubicBezTo>
                    <a:pt x="168826" y="323850"/>
                    <a:pt x="165036" y="319444"/>
                    <a:pt x="162476" y="314325"/>
                  </a:cubicBezTo>
                  <a:cubicBezTo>
                    <a:pt x="158653" y="306678"/>
                    <a:pt x="157482" y="297762"/>
                    <a:pt x="152951" y="290512"/>
                  </a:cubicBezTo>
                  <a:cubicBezTo>
                    <a:pt x="149382" y="284801"/>
                    <a:pt x="142799" y="281541"/>
                    <a:pt x="138664" y="276225"/>
                  </a:cubicBezTo>
                  <a:cubicBezTo>
                    <a:pt x="108746" y="237759"/>
                    <a:pt x="113936" y="243864"/>
                    <a:pt x="133901" y="257175"/>
                  </a:cubicBezTo>
                  <a:cubicBezTo>
                    <a:pt x="122642" y="268434"/>
                    <a:pt x="114818" y="277605"/>
                    <a:pt x="100564" y="285750"/>
                  </a:cubicBezTo>
                  <a:cubicBezTo>
                    <a:pt x="96205" y="288241"/>
                    <a:pt x="91039" y="288925"/>
                    <a:pt x="86276" y="290512"/>
                  </a:cubicBezTo>
                  <a:cubicBezTo>
                    <a:pt x="94214" y="292100"/>
                    <a:pt x="101994" y="295275"/>
                    <a:pt x="110089" y="295275"/>
                  </a:cubicBezTo>
                  <a:cubicBezTo>
                    <a:pt x="115109" y="295275"/>
                    <a:pt x="129396" y="290512"/>
                    <a:pt x="124376" y="290512"/>
                  </a:cubicBezTo>
                  <a:cubicBezTo>
                    <a:pt x="102895" y="290512"/>
                    <a:pt x="98700" y="295127"/>
                    <a:pt x="81514" y="300037"/>
                  </a:cubicBezTo>
                  <a:cubicBezTo>
                    <a:pt x="75220" y="301835"/>
                    <a:pt x="55919" y="304800"/>
                    <a:pt x="62464" y="304800"/>
                  </a:cubicBezTo>
                  <a:cubicBezTo>
                    <a:pt x="73004" y="304800"/>
                    <a:pt x="113623" y="292224"/>
                    <a:pt x="119614" y="290512"/>
                  </a:cubicBezTo>
                  <a:cubicBezTo>
                    <a:pt x="116439" y="285750"/>
                    <a:pt x="114486" y="279889"/>
                    <a:pt x="110089" y="276225"/>
                  </a:cubicBezTo>
                  <a:cubicBezTo>
                    <a:pt x="93274" y="262213"/>
                    <a:pt x="79549" y="270531"/>
                    <a:pt x="105326" y="261937"/>
                  </a:cubicBezTo>
                  <a:cubicBezTo>
                    <a:pt x="99875" y="266026"/>
                    <a:pt x="68589" y="290512"/>
                    <a:pt x="62464" y="290512"/>
                  </a:cubicBezTo>
                  <a:cubicBezTo>
                    <a:pt x="55729" y="290512"/>
                    <a:pt x="71271" y="280140"/>
                    <a:pt x="76751" y="276225"/>
                  </a:cubicBezTo>
                  <a:cubicBezTo>
                    <a:pt x="82528" y="272099"/>
                    <a:pt x="89276" y="269497"/>
                    <a:pt x="95801" y="266700"/>
                  </a:cubicBezTo>
                  <a:cubicBezTo>
                    <a:pt x="100415" y="264722"/>
                    <a:pt x="114579" y="259692"/>
                    <a:pt x="110089" y="261937"/>
                  </a:cubicBezTo>
                  <a:cubicBezTo>
                    <a:pt x="98702" y="267630"/>
                    <a:pt x="84353" y="272103"/>
                    <a:pt x="71989" y="276225"/>
                  </a:cubicBezTo>
                  <a:cubicBezTo>
                    <a:pt x="75164" y="271462"/>
                    <a:pt x="77467" y="265985"/>
                    <a:pt x="81514" y="261937"/>
                  </a:cubicBezTo>
                  <a:cubicBezTo>
                    <a:pt x="105086" y="238364"/>
                    <a:pt x="117024" y="246786"/>
                    <a:pt x="91039" y="238125"/>
                  </a:cubicBezTo>
                  <a:cubicBezTo>
                    <a:pt x="95801" y="236537"/>
                    <a:pt x="103081" y="237852"/>
                    <a:pt x="105326" y="233362"/>
                  </a:cubicBezTo>
                  <a:cubicBezTo>
                    <a:pt x="107571" y="228872"/>
                    <a:pt x="100564" y="224095"/>
                    <a:pt x="100564" y="219075"/>
                  </a:cubicBezTo>
                  <a:cubicBezTo>
                    <a:pt x="100564" y="204699"/>
                    <a:pt x="103739" y="190500"/>
                    <a:pt x="105326" y="176212"/>
                  </a:cubicBezTo>
                  <a:cubicBezTo>
                    <a:pt x="95544" y="137081"/>
                    <a:pt x="105786" y="152400"/>
                    <a:pt x="33889" y="152400"/>
                  </a:cubicBezTo>
                  <a:cubicBezTo>
                    <a:pt x="28869" y="152400"/>
                    <a:pt x="48176" y="157162"/>
                    <a:pt x="48176" y="157162"/>
                  </a:cubicBezTo>
                  <a:cubicBezTo>
                    <a:pt x="61165" y="170151"/>
                    <a:pt x="65221" y="175554"/>
                    <a:pt x="81514" y="185737"/>
                  </a:cubicBezTo>
                  <a:cubicBezTo>
                    <a:pt x="94964" y="194143"/>
                    <a:pt x="100963" y="195395"/>
                    <a:pt x="114851" y="200025"/>
                  </a:cubicBezTo>
                  <a:cubicBezTo>
                    <a:pt x="113264" y="188912"/>
                    <a:pt x="107366" y="177577"/>
                    <a:pt x="110089" y="166687"/>
                  </a:cubicBezTo>
                  <a:cubicBezTo>
                    <a:pt x="111307" y="161817"/>
                    <a:pt x="124376" y="156905"/>
                    <a:pt x="124376" y="161925"/>
                  </a:cubicBezTo>
                  <a:cubicBezTo>
                    <a:pt x="124376" y="168660"/>
                    <a:pt x="114004" y="170732"/>
                    <a:pt x="110089" y="176212"/>
                  </a:cubicBezTo>
                  <a:cubicBezTo>
                    <a:pt x="105963" y="181989"/>
                    <a:pt x="103739" y="188912"/>
                    <a:pt x="100564" y="195262"/>
                  </a:cubicBezTo>
                  <a:cubicBezTo>
                    <a:pt x="129543" y="224243"/>
                    <a:pt x="128637" y="215818"/>
                    <a:pt x="105326" y="285750"/>
                  </a:cubicBezTo>
                  <a:lnTo>
                    <a:pt x="95801" y="314325"/>
                  </a:lnTo>
                  <a:cubicBezTo>
                    <a:pt x="95665" y="315140"/>
                    <a:pt x="95417" y="364140"/>
                    <a:pt x="71989" y="352425"/>
                  </a:cubicBezTo>
                  <a:cubicBezTo>
                    <a:pt x="66869" y="349865"/>
                    <a:pt x="78187" y="342795"/>
                    <a:pt x="81514" y="338137"/>
                  </a:cubicBezTo>
                  <a:cubicBezTo>
                    <a:pt x="86127" y="331678"/>
                    <a:pt x="91039" y="325437"/>
                    <a:pt x="95801" y="319087"/>
                  </a:cubicBezTo>
                  <a:cubicBezTo>
                    <a:pt x="94214" y="327025"/>
                    <a:pt x="94970" y="335824"/>
                    <a:pt x="91039" y="342900"/>
                  </a:cubicBezTo>
                  <a:cubicBezTo>
                    <a:pt x="79582" y="363523"/>
                    <a:pt x="71794" y="361999"/>
                    <a:pt x="52939" y="366712"/>
                  </a:cubicBezTo>
                  <a:cubicBezTo>
                    <a:pt x="57701" y="363537"/>
                    <a:pt x="61996" y="359512"/>
                    <a:pt x="67226" y="357187"/>
                  </a:cubicBezTo>
                  <a:cubicBezTo>
                    <a:pt x="118237" y="334515"/>
                    <a:pt x="77752" y="359694"/>
                    <a:pt x="110089" y="338137"/>
                  </a:cubicBezTo>
                  <a:cubicBezTo>
                    <a:pt x="141261" y="348529"/>
                    <a:pt x="110666" y="334096"/>
                    <a:pt x="129139" y="357187"/>
                  </a:cubicBezTo>
                  <a:cubicBezTo>
                    <a:pt x="140318" y="371161"/>
                    <a:pt x="173504" y="371008"/>
                    <a:pt x="110089" y="361950"/>
                  </a:cubicBezTo>
                  <a:cubicBezTo>
                    <a:pt x="116439" y="365125"/>
                    <a:pt x="122613" y="368678"/>
                    <a:pt x="129139" y="371475"/>
                  </a:cubicBezTo>
                  <a:cubicBezTo>
                    <a:pt x="133753" y="373452"/>
                    <a:pt x="138936" y="373992"/>
                    <a:pt x="143426" y="376237"/>
                  </a:cubicBezTo>
                  <a:cubicBezTo>
                    <a:pt x="148546" y="378797"/>
                    <a:pt x="159524" y="391192"/>
                    <a:pt x="157714" y="385762"/>
                  </a:cubicBezTo>
                  <a:cubicBezTo>
                    <a:pt x="155735" y="379824"/>
                    <a:pt x="131752" y="353809"/>
                    <a:pt x="124376" y="347662"/>
                  </a:cubicBezTo>
                  <a:cubicBezTo>
                    <a:pt x="119979" y="343998"/>
                    <a:pt x="104365" y="338137"/>
                    <a:pt x="110089" y="338137"/>
                  </a:cubicBezTo>
                  <a:cubicBezTo>
                    <a:pt x="130969" y="338137"/>
                    <a:pt x="151364" y="344487"/>
                    <a:pt x="172001" y="347662"/>
                  </a:cubicBezTo>
                  <a:cubicBezTo>
                    <a:pt x="176764" y="350837"/>
                    <a:pt x="192013" y="357187"/>
                    <a:pt x="186289" y="357187"/>
                  </a:cubicBezTo>
                  <a:cubicBezTo>
                    <a:pt x="176249" y="357187"/>
                    <a:pt x="166228" y="352983"/>
                    <a:pt x="157714" y="347662"/>
                  </a:cubicBezTo>
                  <a:cubicBezTo>
                    <a:pt x="140474" y="336887"/>
                    <a:pt x="127005" y="320839"/>
                    <a:pt x="110089" y="309562"/>
                  </a:cubicBezTo>
                  <a:cubicBezTo>
                    <a:pt x="105326" y="306387"/>
                    <a:pt x="95801" y="305761"/>
                    <a:pt x="95801" y="300037"/>
                  </a:cubicBezTo>
                  <a:cubicBezTo>
                    <a:pt x="95801" y="289092"/>
                    <a:pt x="113880" y="308591"/>
                    <a:pt x="114851" y="309562"/>
                  </a:cubicBezTo>
                </a:path>
              </a:pathLst>
            </a:custGeom>
            <a:noFill/>
            <a:ln w="28575"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179" name="Group 78"/>
          <p:cNvGrpSpPr>
            <a:grpSpLocks noChangeAspect="1"/>
          </p:cNvGrpSpPr>
          <p:nvPr/>
        </p:nvGrpSpPr>
        <p:grpSpPr bwMode="auto">
          <a:xfrm>
            <a:off x="4656138" y="3808413"/>
            <a:ext cx="350837" cy="749300"/>
            <a:chOff x="3305175" y="4681280"/>
            <a:chExt cx="133723" cy="209808"/>
          </a:xfrm>
        </p:grpSpPr>
        <p:sp>
          <p:nvSpPr>
            <p:cNvPr id="6224" name="Freeform 79"/>
            <p:cNvSpPr>
              <a:spLocks noChangeAspect="1" noChangeArrowheads="1"/>
            </p:cNvSpPr>
            <p:nvPr/>
          </p:nvSpPr>
          <p:spPr bwMode="auto">
            <a:xfrm>
              <a:off x="3369220" y="4705350"/>
              <a:ext cx="16918" cy="185738"/>
            </a:xfrm>
            <a:custGeom>
              <a:avLst/>
              <a:gdLst>
                <a:gd name="T0" fmla="*/ 16918 w 16918"/>
                <a:gd name="T1" fmla="*/ 185738 h 185738"/>
                <a:gd name="T2" fmla="*/ 12155 w 16918"/>
                <a:gd name="T3" fmla="*/ 85725 h 185738"/>
                <a:gd name="T4" fmla="*/ 2630 w 16918"/>
                <a:gd name="T5" fmla="*/ 71438 h 185738"/>
                <a:gd name="T6" fmla="*/ 2630 w 16918"/>
                <a:gd name="T7" fmla="*/ 0 h 185738"/>
                <a:gd name="T8" fmla="*/ 0 60000 65536"/>
                <a:gd name="T9" fmla="*/ 0 60000 65536"/>
                <a:gd name="T10" fmla="*/ 0 60000 65536"/>
                <a:gd name="T11" fmla="*/ 0 60000 65536"/>
                <a:gd name="T12" fmla="*/ 0 w 16918"/>
                <a:gd name="T13" fmla="*/ 0 h 185738"/>
                <a:gd name="T14" fmla="*/ 16918 w 16918"/>
                <a:gd name="T15" fmla="*/ 185738 h 185738"/>
              </a:gdLst>
              <a:ahLst/>
              <a:cxnLst>
                <a:cxn ang="T8">
                  <a:pos x="T0" y="T1"/>
                </a:cxn>
                <a:cxn ang="T9">
                  <a:pos x="T2" y="T3"/>
                </a:cxn>
                <a:cxn ang="T10">
                  <a:pos x="T4" y="T5"/>
                </a:cxn>
                <a:cxn ang="T11">
                  <a:pos x="T6" y="T7"/>
                </a:cxn>
              </a:cxnLst>
              <a:rect l="T12" t="T13" r="T14" b="T15"/>
              <a:pathLst>
                <a:path w="16918" h="185738">
                  <a:moveTo>
                    <a:pt x="16918" y="185738"/>
                  </a:moveTo>
                  <a:cubicBezTo>
                    <a:pt x="15330" y="152400"/>
                    <a:pt x="16295" y="118843"/>
                    <a:pt x="12155" y="85725"/>
                  </a:cubicBezTo>
                  <a:cubicBezTo>
                    <a:pt x="11445" y="80046"/>
                    <a:pt x="3262" y="77127"/>
                    <a:pt x="2630" y="71438"/>
                  </a:cubicBezTo>
                  <a:cubicBezTo>
                    <a:pt x="0" y="47771"/>
                    <a:pt x="2630" y="23813"/>
                    <a:pt x="2630" y="0"/>
                  </a:cubicBezTo>
                </a:path>
              </a:pathLst>
            </a:custGeom>
            <a:solidFill>
              <a:schemeClr val="accent1"/>
            </a:solidFill>
            <a:ln w="19050" algn="ctr">
              <a:solidFill>
                <a:srgbClr val="C48300"/>
              </a:solidFill>
              <a:round/>
              <a:headEnd/>
              <a:tailEnd/>
            </a:ln>
          </p:spPr>
          <p:txBody>
            <a:bodyPr/>
            <a:lstStyle/>
            <a:p>
              <a:endParaRPr lang="en-US"/>
            </a:p>
          </p:txBody>
        </p:sp>
        <p:sp>
          <p:nvSpPr>
            <p:cNvPr id="6225" name="Freeform 80"/>
            <p:cNvSpPr>
              <a:spLocks noChangeAspect="1" noChangeArrowheads="1"/>
            </p:cNvSpPr>
            <p:nvPr/>
          </p:nvSpPr>
          <p:spPr bwMode="auto">
            <a:xfrm>
              <a:off x="3305175" y="4681280"/>
              <a:ext cx="133723" cy="159284"/>
            </a:xfrm>
            <a:custGeom>
              <a:avLst/>
              <a:gdLst>
                <a:gd name="T0" fmla="*/ 71438 w 133723"/>
                <a:gd name="T1" fmla="*/ 24070 h 159284"/>
                <a:gd name="T2" fmla="*/ 66675 w 133723"/>
                <a:gd name="T3" fmla="*/ 9783 h 159284"/>
                <a:gd name="T4" fmla="*/ 80963 w 133723"/>
                <a:gd name="T5" fmla="*/ 5020 h 159284"/>
                <a:gd name="T6" fmla="*/ 66675 w 133723"/>
                <a:gd name="T7" fmla="*/ 24070 h 159284"/>
                <a:gd name="T8" fmla="*/ 52388 w 133723"/>
                <a:gd name="T9" fmla="*/ 33595 h 159284"/>
                <a:gd name="T10" fmla="*/ 66675 w 133723"/>
                <a:gd name="T11" fmla="*/ 33595 h 159284"/>
                <a:gd name="T12" fmla="*/ 85725 w 133723"/>
                <a:gd name="T13" fmla="*/ 28833 h 159284"/>
                <a:gd name="T14" fmla="*/ 61913 w 133723"/>
                <a:gd name="T15" fmla="*/ 52645 h 159284"/>
                <a:gd name="T16" fmla="*/ 61913 w 133723"/>
                <a:gd name="T17" fmla="*/ 57408 h 159284"/>
                <a:gd name="T18" fmla="*/ 47625 w 133723"/>
                <a:gd name="T19" fmla="*/ 66933 h 159284"/>
                <a:gd name="T20" fmla="*/ 33338 w 133723"/>
                <a:gd name="T21" fmla="*/ 71695 h 159284"/>
                <a:gd name="T22" fmla="*/ 19050 w 133723"/>
                <a:gd name="T23" fmla="*/ 85983 h 159284"/>
                <a:gd name="T24" fmla="*/ 28575 w 133723"/>
                <a:gd name="T25" fmla="*/ 71695 h 159284"/>
                <a:gd name="T26" fmla="*/ 0 w 133723"/>
                <a:gd name="T27" fmla="*/ 76458 h 159284"/>
                <a:gd name="T28" fmla="*/ 14288 w 133723"/>
                <a:gd name="T29" fmla="*/ 66933 h 159284"/>
                <a:gd name="T30" fmla="*/ 42863 w 133723"/>
                <a:gd name="T31" fmla="*/ 57408 h 159284"/>
                <a:gd name="T32" fmla="*/ 85725 w 133723"/>
                <a:gd name="T33" fmla="*/ 66933 h 159284"/>
                <a:gd name="T34" fmla="*/ 104775 w 133723"/>
                <a:gd name="T35" fmla="*/ 81220 h 159284"/>
                <a:gd name="T36" fmla="*/ 123825 w 133723"/>
                <a:gd name="T37" fmla="*/ 90745 h 159284"/>
                <a:gd name="T38" fmla="*/ 100013 w 133723"/>
                <a:gd name="T39" fmla="*/ 76458 h 159284"/>
                <a:gd name="T40" fmla="*/ 80963 w 133723"/>
                <a:gd name="T41" fmla="*/ 62170 h 159284"/>
                <a:gd name="T42" fmla="*/ 61913 w 133723"/>
                <a:gd name="T43" fmla="*/ 66933 h 159284"/>
                <a:gd name="T44" fmla="*/ 61913 w 133723"/>
                <a:gd name="T45" fmla="*/ 100270 h 159284"/>
                <a:gd name="T46" fmla="*/ 85725 w 133723"/>
                <a:gd name="T47" fmla="*/ 90745 h 159284"/>
                <a:gd name="T48" fmla="*/ 71438 w 133723"/>
                <a:gd name="T49" fmla="*/ 90745 h 159284"/>
                <a:gd name="T50" fmla="*/ 38100 w 133723"/>
                <a:gd name="T51" fmla="*/ 109795 h 159284"/>
                <a:gd name="T52" fmla="*/ 23813 w 133723"/>
                <a:gd name="T53" fmla="*/ 119320 h 159284"/>
                <a:gd name="T54" fmla="*/ 38100 w 133723"/>
                <a:gd name="T55" fmla="*/ 105033 h 159284"/>
                <a:gd name="T56" fmla="*/ 80963 w 133723"/>
                <a:gd name="T57" fmla="*/ 85983 h 159284"/>
                <a:gd name="T58" fmla="*/ 90488 w 133723"/>
                <a:gd name="T59" fmla="*/ 71695 h 159284"/>
                <a:gd name="T60" fmla="*/ 85725 w 133723"/>
                <a:gd name="T61" fmla="*/ 33595 h 159284"/>
                <a:gd name="T62" fmla="*/ 104775 w 133723"/>
                <a:gd name="T63" fmla="*/ 47883 h 159284"/>
                <a:gd name="T64" fmla="*/ 85725 w 133723"/>
                <a:gd name="T65" fmla="*/ 43120 h 159284"/>
                <a:gd name="T66" fmla="*/ 76200 w 133723"/>
                <a:gd name="T67" fmla="*/ 28833 h 159284"/>
                <a:gd name="T68" fmla="*/ 61913 w 133723"/>
                <a:gd name="T69" fmla="*/ 19308 h 159284"/>
                <a:gd name="T70" fmla="*/ 71438 w 133723"/>
                <a:gd name="T71" fmla="*/ 5020 h 159284"/>
                <a:gd name="T72" fmla="*/ 57150 w 133723"/>
                <a:gd name="T73" fmla="*/ 9783 h 159284"/>
                <a:gd name="T74" fmla="*/ 61913 w 133723"/>
                <a:gd name="T75" fmla="*/ 52645 h 159284"/>
                <a:gd name="T76" fmla="*/ 71438 w 133723"/>
                <a:gd name="T77" fmla="*/ 66933 h 159284"/>
                <a:gd name="T78" fmla="*/ 76200 w 133723"/>
                <a:gd name="T79" fmla="*/ 105033 h 159284"/>
                <a:gd name="T80" fmla="*/ 57150 w 133723"/>
                <a:gd name="T81" fmla="*/ 109795 h 159284"/>
                <a:gd name="T82" fmla="*/ 71438 w 133723"/>
                <a:gd name="T83" fmla="*/ 114558 h 159284"/>
                <a:gd name="T84" fmla="*/ 42863 w 133723"/>
                <a:gd name="T85" fmla="*/ 152658 h 159284"/>
                <a:gd name="T86" fmla="*/ 57150 w 133723"/>
                <a:gd name="T87" fmla="*/ 157420 h 159284"/>
                <a:gd name="T88" fmla="*/ 66675 w 133723"/>
                <a:gd name="T89" fmla="*/ 143133 h 159284"/>
                <a:gd name="T90" fmla="*/ 71438 w 133723"/>
                <a:gd name="T91" fmla="*/ 128845 h 159284"/>
                <a:gd name="T92" fmla="*/ 80963 w 133723"/>
                <a:gd name="T93" fmla="*/ 114558 h 159284"/>
                <a:gd name="T94" fmla="*/ 80963 w 133723"/>
                <a:gd name="T95" fmla="*/ 95508 h 1592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723"/>
                <a:gd name="T145" fmla="*/ 0 h 159284"/>
                <a:gd name="T146" fmla="*/ 133723 w 133723"/>
                <a:gd name="T147" fmla="*/ 159284 h 1592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723" h="159284">
                  <a:moveTo>
                    <a:pt x="71438" y="24070"/>
                  </a:moveTo>
                  <a:cubicBezTo>
                    <a:pt x="69850" y="19308"/>
                    <a:pt x="64430" y="14273"/>
                    <a:pt x="66675" y="9783"/>
                  </a:cubicBezTo>
                  <a:cubicBezTo>
                    <a:pt x="68920" y="5293"/>
                    <a:pt x="80963" y="0"/>
                    <a:pt x="80963" y="5020"/>
                  </a:cubicBezTo>
                  <a:cubicBezTo>
                    <a:pt x="80963" y="12958"/>
                    <a:pt x="72288" y="18457"/>
                    <a:pt x="66675" y="24070"/>
                  </a:cubicBezTo>
                  <a:cubicBezTo>
                    <a:pt x="62628" y="28117"/>
                    <a:pt x="52388" y="33595"/>
                    <a:pt x="52388" y="33595"/>
                  </a:cubicBezTo>
                  <a:cubicBezTo>
                    <a:pt x="27983" y="49864"/>
                    <a:pt x="35762" y="42869"/>
                    <a:pt x="66675" y="33595"/>
                  </a:cubicBezTo>
                  <a:cubicBezTo>
                    <a:pt x="72944" y="31714"/>
                    <a:pt x="79375" y="30420"/>
                    <a:pt x="85725" y="28833"/>
                  </a:cubicBezTo>
                  <a:cubicBezTo>
                    <a:pt x="77788" y="36770"/>
                    <a:pt x="70361" y="45253"/>
                    <a:pt x="61913" y="52645"/>
                  </a:cubicBezTo>
                  <a:cubicBezTo>
                    <a:pt x="50550" y="62588"/>
                    <a:pt x="35966" y="66056"/>
                    <a:pt x="61913" y="57408"/>
                  </a:cubicBezTo>
                  <a:cubicBezTo>
                    <a:pt x="57150" y="60583"/>
                    <a:pt x="52745" y="64373"/>
                    <a:pt x="47625" y="66933"/>
                  </a:cubicBezTo>
                  <a:cubicBezTo>
                    <a:pt x="43135" y="69178"/>
                    <a:pt x="37515" y="68910"/>
                    <a:pt x="33338" y="71695"/>
                  </a:cubicBezTo>
                  <a:cubicBezTo>
                    <a:pt x="27734" y="75431"/>
                    <a:pt x="25785" y="85983"/>
                    <a:pt x="19050" y="85983"/>
                  </a:cubicBezTo>
                  <a:cubicBezTo>
                    <a:pt x="13326" y="85983"/>
                    <a:pt x="33695" y="74255"/>
                    <a:pt x="28575" y="71695"/>
                  </a:cubicBezTo>
                  <a:cubicBezTo>
                    <a:pt x="19938" y="67377"/>
                    <a:pt x="9525" y="74870"/>
                    <a:pt x="0" y="76458"/>
                  </a:cubicBezTo>
                  <a:cubicBezTo>
                    <a:pt x="4763" y="73283"/>
                    <a:pt x="9057" y="69258"/>
                    <a:pt x="14288" y="66933"/>
                  </a:cubicBezTo>
                  <a:cubicBezTo>
                    <a:pt x="23463" y="62855"/>
                    <a:pt x="42863" y="57408"/>
                    <a:pt x="42863" y="57408"/>
                  </a:cubicBezTo>
                  <a:cubicBezTo>
                    <a:pt x="49864" y="58575"/>
                    <a:pt x="76067" y="61414"/>
                    <a:pt x="85725" y="66933"/>
                  </a:cubicBezTo>
                  <a:cubicBezTo>
                    <a:pt x="92617" y="70871"/>
                    <a:pt x="98044" y="77013"/>
                    <a:pt x="104775" y="81220"/>
                  </a:cubicBezTo>
                  <a:cubicBezTo>
                    <a:pt x="110795" y="84983"/>
                    <a:pt x="128845" y="95765"/>
                    <a:pt x="123825" y="90745"/>
                  </a:cubicBezTo>
                  <a:cubicBezTo>
                    <a:pt x="117280" y="84200"/>
                    <a:pt x="107715" y="81593"/>
                    <a:pt x="100013" y="76458"/>
                  </a:cubicBezTo>
                  <a:cubicBezTo>
                    <a:pt x="93409" y="72055"/>
                    <a:pt x="87313" y="66933"/>
                    <a:pt x="80963" y="62170"/>
                  </a:cubicBezTo>
                  <a:cubicBezTo>
                    <a:pt x="74613" y="63758"/>
                    <a:pt x="67024" y="62844"/>
                    <a:pt x="61913" y="66933"/>
                  </a:cubicBezTo>
                  <a:cubicBezTo>
                    <a:pt x="51948" y="74905"/>
                    <a:pt x="60016" y="92681"/>
                    <a:pt x="61913" y="100270"/>
                  </a:cubicBezTo>
                  <a:cubicBezTo>
                    <a:pt x="69850" y="97095"/>
                    <a:pt x="77615" y="93448"/>
                    <a:pt x="85725" y="90745"/>
                  </a:cubicBezTo>
                  <a:cubicBezTo>
                    <a:pt x="102564" y="85132"/>
                    <a:pt x="133723" y="81848"/>
                    <a:pt x="71438" y="90745"/>
                  </a:cubicBezTo>
                  <a:cubicBezTo>
                    <a:pt x="25373" y="125295"/>
                    <a:pt x="74464" y="91614"/>
                    <a:pt x="38100" y="109795"/>
                  </a:cubicBezTo>
                  <a:cubicBezTo>
                    <a:pt x="32981" y="112355"/>
                    <a:pt x="23813" y="125044"/>
                    <a:pt x="23813" y="119320"/>
                  </a:cubicBezTo>
                  <a:cubicBezTo>
                    <a:pt x="23813" y="112585"/>
                    <a:pt x="32496" y="108769"/>
                    <a:pt x="38100" y="105033"/>
                  </a:cubicBezTo>
                  <a:cubicBezTo>
                    <a:pt x="54636" y="94009"/>
                    <a:pt x="64364" y="91515"/>
                    <a:pt x="80963" y="85983"/>
                  </a:cubicBezTo>
                  <a:cubicBezTo>
                    <a:pt x="84138" y="81220"/>
                    <a:pt x="89970" y="77395"/>
                    <a:pt x="90488" y="71695"/>
                  </a:cubicBezTo>
                  <a:cubicBezTo>
                    <a:pt x="91647" y="58949"/>
                    <a:pt x="79140" y="44570"/>
                    <a:pt x="85725" y="33595"/>
                  </a:cubicBezTo>
                  <a:cubicBezTo>
                    <a:pt x="89809" y="26789"/>
                    <a:pt x="104775" y="39945"/>
                    <a:pt x="104775" y="47883"/>
                  </a:cubicBezTo>
                  <a:cubicBezTo>
                    <a:pt x="104775" y="54428"/>
                    <a:pt x="92075" y="44708"/>
                    <a:pt x="85725" y="43120"/>
                  </a:cubicBezTo>
                  <a:cubicBezTo>
                    <a:pt x="82550" y="38358"/>
                    <a:pt x="80247" y="32880"/>
                    <a:pt x="76200" y="28833"/>
                  </a:cubicBezTo>
                  <a:cubicBezTo>
                    <a:pt x="72153" y="24786"/>
                    <a:pt x="63035" y="24921"/>
                    <a:pt x="61913" y="19308"/>
                  </a:cubicBezTo>
                  <a:cubicBezTo>
                    <a:pt x="60791" y="13695"/>
                    <a:pt x="73998" y="10140"/>
                    <a:pt x="71438" y="5020"/>
                  </a:cubicBezTo>
                  <a:cubicBezTo>
                    <a:pt x="69193" y="530"/>
                    <a:pt x="61913" y="8195"/>
                    <a:pt x="57150" y="9783"/>
                  </a:cubicBezTo>
                  <a:cubicBezTo>
                    <a:pt x="58738" y="24070"/>
                    <a:pt x="58426" y="38699"/>
                    <a:pt x="61913" y="52645"/>
                  </a:cubicBezTo>
                  <a:cubicBezTo>
                    <a:pt x="63301" y="58198"/>
                    <a:pt x="69932" y="61411"/>
                    <a:pt x="71438" y="66933"/>
                  </a:cubicBezTo>
                  <a:cubicBezTo>
                    <a:pt x="74805" y="79281"/>
                    <a:pt x="74613" y="92333"/>
                    <a:pt x="76200" y="105033"/>
                  </a:cubicBezTo>
                  <a:cubicBezTo>
                    <a:pt x="69850" y="106620"/>
                    <a:pt x="60077" y="103941"/>
                    <a:pt x="57150" y="109795"/>
                  </a:cubicBezTo>
                  <a:cubicBezTo>
                    <a:pt x="54905" y="114285"/>
                    <a:pt x="70728" y="109588"/>
                    <a:pt x="71438" y="114558"/>
                  </a:cubicBezTo>
                  <a:cubicBezTo>
                    <a:pt x="75362" y="142021"/>
                    <a:pt x="59796" y="144191"/>
                    <a:pt x="42863" y="152658"/>
                  </a:cubicBezTo>
                  <a:cubicBezTo>
                    <a:pt x="47625" y="154245"/>
                    <a:pt x="52489" y="159284"/>
                    <a:pt x="57150" y="157420"/>
                  </a:cubicBezTo>
                  <a:cubicBezTo>
                    <a:pt x="62464" y="155294"/>
                    <a:pt x="64115" y="148252"/>
                    <a:pt x="66675" y="143133"/>
                  </a:cubicBezTo>
                  <a:cubicBezTo>
                    <a:pt x="68920" y="138643"/>
                    <a:pt x="69193" y="133335"/>
                    <a:pt x="71438" y="128845"/>
                  </a:cubicBezTo>
                  <a:cubicBezTo>
                    <a:pt x="73998" y="123726"/>
                    <a:pt x="79391" y="120061"/>
                    <a:pt x="80963" y="114558"/>
                  </a:cubicBezTo>
                  <a:cubicBezTo>
                    <a:pt x="82708" y="108452"/>
                    <a:pt x="80963" y="101858"/>
                    <a:pt x="80963" y="95508"/>
                  </a:cubicBezTo>
                </a:path>
              </a:pathLst>
            </a:custGeom>
            <a:noFill/>
            <a:ln w="19050"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7" name="Group 47"/>
          <p:cNvGrpSpPr>
            <a:grpSpLocks noChangeAspect="1"/>
          </p:cNvGrpSpPr>
          <p:nvPr/>
        </p:nvGrpSpPr>
        <p:grpSpPr bwMode="auto">
          <a:xfrm flipH="1">
            <a:off x="2393950" y="3713163"/>
            <a:ext cx="257175" cy="604837"/>
            <a:chOff x="2028274" y="4700588"/>
            <a:chExt cx="218667" cy="538162"/>
          </a:xfrm>
        </p:grpSpPr>
        <p:sp>
          <p:nvSpPr>
            <p:cNvPr id="6222" name="Freeform 48"/>
            <p:cNvSpPr>
              <a:spLocks noChangeAspect="1" noChangeArrowheads="1"/>
            </p:cNvSpPr>
            <p:nvPr/>
          </p:nvSpPr>
          <p:spPr bwMode="auto">
            <a:xfrm>
              <a:off x="2128838" y="4729163"/>
              <a:ext cx="43581" cy="509587"/>
            </a:xfrm>
            <a:custGeom>
              <a:avLst/>
              <a:gdLst>
                <a:gd name="T0" fmla="*/ 0 w 43581"/>
                <a:gd name="T1" fmla="*/ 509587 h 509587"/>
                <a:gd name="T2" fmla="*/ 9525 w 43581"/>
                <a:gd name="T3" fmla="*/ 495300 h 509587"/>
                <a:gd name="T4" fmla="*/ 19050 w 43581"/>
                <a:gd name="T5" fmla="*/ 461962 h 509587"/>
                <a:gd name="T6" fmla="*/ 14287 w 43581"/>
                <a:gd name="T7" fmla="*/ 338137 h 509587"/>
                <a:gd name="T8" fmla="*/ 4762 w 43581"/>
                <a:gd name="T9" fmla="*/ 309562 h 509587"/>
                <a:gd name="T10" fmla="*/ 9525 w 43581"/>
                <a:gd name="T11" fmla="*/ 142875 h 509587"/>
                <a:gd name="T12" fmla="*/ 23812 w 43581"/>
                <a:gd name="T13" fmla="*/ 100012 h 509587"/>
                <a:gd name="T14" fmla="*/ 42862 w 43581"/>
                <a:gd name="T15" fmla="*/ 23812 h 509587"/>
                <a:gd name="T16" fmla="*/ 42862 w 43581"/>
                <a:gd name="T17" fmla="*/ 0 h 509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581"/>
                <a:gd name="T28" fmla="*/ 0 h 509587"/>
                <a:gd name="T29" fmla="*/ 43581 w 43581"/>
                <a:gd name="T30" fmla="*/ 509587 h 5095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581" h="509587">
                  <a:moveTo>
                    <a:pt x="0" y="509587"/>
                  </a:moveTo>
                  <a:cubicBezTo>
                    <a:pt x="3175" y="504825"/>
                    <a:pt x="6965" y="500419"/>
                    <a:pt x="9525" y="495300"/>
                  </a:cubicBezTo>
                  <a:cubicBezTo>
                    <a:pt x="12939" y="488472"/>
                    <a:pt x="17526" y="468059"/>
                    <a:pt x="19050" y="461962"/>
                  </a:cubicBezTo>
                  <a:cubicBezTo>
                    <a:pt x="17462" y="420687"/>
                    <a:pt x="18143" y="379262"/>
                    <a:pt x="14287" y="338137"/>
                  </a:cubicBezTo>
                  <a:cubicBezTo>
                    <a:pt x="13350" y="328141"/>
                    <a:pt x="4762" y="309562"/>
                    <a:pt x="4762" y="309562"/>
                  </a:cubicBezTo>
                  <a:cubicBezTo>
                    <a:pt x="6350" y="254000"/>
                    <a:pt x="6678" y="198387"/>
                    <a:pt x="9525" y="142875"/>
                  </a:cubicBezTo>
                  <a:cubicBezTo>
                    <a:pt x="10172" y="130261"/>
                    <a:pt x="19939" y="110663"/>
                    <a:pt x="23812" y="100012"/>
                  </a:cubicBezTo>
                  <a:cubicBezTo>
                    <a:pt x="32728" y="75494"/>
                    <a:pt x="40488" y="49932"/>
                    <a:pt x="42862" y="23812"/>
                  </a:cubicBezTo>
                  <a:cubicBezTo>
                    <a:pt x="43581" y="15907"/>
                    <a:pt x="42862" y="7937"/>
                    <a:pt x="42862" y="0"/>
                  </a:cubicBezTo>
                </a:path>
              </a:pathLst>
            </a:custGeom>
            <a:noFill/>
            <a:ln w="28575" algn="ctr">
              <a:solidFill>
                <a:srgbClr val="C48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23" name="Freeform 49"/>
            <p:cNvSpPr>
              <a:spLocks noChangeAspect="1" noChangeArrowheads="1"/>
            </p:cNvSpPr>
            <p:nvPr/>
          </p:nvSpPr>
          <p:spPr bwMode="auto">
            <a:xfrm>
              <a:off x="2028274" y="4700588"/>
              <a:ext cx="218667" cy="391192"/>
            </a:xfrm>
            <a:custGeom>
              <a:avLst/>
              <a:gdLst>
                <a:gd name="T0" fmla="*/ 152951 w 218667"/>
                <a:gd name="T1" fmla="*/ 71437 h 391192"/>
                <a:gd name="T2" fmla="*/ 138664 w 218667"/>
                <a:gd name="T3" fmla="*/ 71437 h 391192"/>
                <a:gd name="T4" fmla="*/ 152951 w 218667"/>
                <a:gd name="T5" fmla="*/ 38100 h 391192"/>
                <a:gd name="T6" fmla="*/ 124376 w 218667"/>
                <a:gd name="T7" fmla="*/ 47625 h 391192"/>
                <a:gd name="T8" fmla="*/ 119614 w 218667"/>
                <a:gd name="T9" fmla="*/ 90487 h 391192"/>
                <a:gd name="T10" fmla="*/ 91039 w 218667"/>
                <a:gd name="T11" fmla="*/ 90487 h 391192"/>
                <a:gd name="T12" fmla="*/ 100564 w 218667"/>
                <a:gd name="T13" fmla="*/ 109537 h 391192"/>
                <a:gd name="T14" fmla="*/ 133901 w 218667"/>
                <a:gd name="T15" fmla="*/ 142875 h 391192"/>
                <a:gd name="T16" fmla="*/ 162476 w 218667"/>
                <a:gd name="T17" fmla="*/ 142875 h 391192"/>
                <a:gd name="T18" fmla="*/ 191051 w 218667"/>
                <a:gd name="T19" fmla="*/ 142875 h 391192"/>
                <a:gd name="T20" fmla="*/ 143426 w 218667"/>
                <a:gd name="T21" fmla="*/ 85725 h 391192"/>
                <a:gd name="T22" fmla="*/ 157714 w 218667"/>
                <a:gd name="T23" fmla="*/ 52387 h 391192"/>
                <a:gd name="T24" fmla="*/ 176764 w 218667"/>
                <a:gd name="T25" fmla="*/ 61912 h 391192"/>
                <a:gd name="T26" fmla="*/ 172001 w 218667"/>
                <a:gd name="T27" fmla="*/ 47625 h 391192"/>
                <a:gd name="T28" fmla="*/ 138664 w 218667"/>
                <a:gd name="T29" fmla="*/ 38100 h 391192"/>
                <a:gd name="T30" fmla="*/ 181526 w 218667"/>
                <a:gd name="T31" fmla="*/ 52387 h 391192"/>
                <a:gd name="T32" fmla="*/ 172001 w 218667"/>
                <a:gd name="T33" fmla="*/ 0 h 391192"/>
                <a:gd name="T34" fmla="*/ 138664 w 218667"/>
                <a:gd name="T35" fmla="*/ 95250 h 391192"/>
                <a:gd name="T36" fmla="*/ 124376 w 218667"/>
                <a:gd name="T37" fmla="*/ 152400 h 391192"/>
                <a:gd name="T38" fmla="*/ 67226 w 218667"/>
                <a:gd name="T39" fmla="*/ 190500 h 391192"/>
                <a:gd name="T40" fmla="*/ 29126 w 218667"/>
                <a:gd name="T41" fmla="*/ 214312 h 391192"/>
                <a:gd name="T42" fmla="*/ 5314 w 218667"/>
                <a:gd name="T43" fmla="*/ 242887 h 391192"/>
                <a:gd name="T44" fmla="*/ 114851 w 218667"/>
                <a:gd name="T45" fmla="*/ 195262 h 391192"/>
                <a:gd name="T46" fmla="*/ 95801 w 218667"/>
                <a:gd name="T47" fmla="*/ 161925 h 391192"/>
                <a:gd name="T48" fmla="*/ 114851 w 218667"/>
                <a:gd name="T49" fmla="*/ 176212 h 391192"/>
                <a:gd name="T50" fmla="*/ 119614 w 218667"/>
                <a:gd name="T51" fmla="*/ 185737 h 391192"/>
                <a:gd name="T52" fmla="*/ 148189 w 218667"/>
                <a:gd name="T53" fmla="*/ 190500 h 391192"/>
                <a:gd name="T54" fmla="*/ 95801 w 218667"/>
                <a:gd name="T55" fmla="*/ 185737 h 391192"/>
                <a:gd name="T56" fmla="*/ 152951 w 218667"/>
                <a:gd name="T57" fmla="*/ 233362 h 391192"/>
                <a:gd name="T58" fmla="*/ 143426 w 218667"/>
                <a:gd name="T59" fmla="*/ 214312 h 391192"/>
                <a:gd name="T60" fmla="*/ 172001 w 218667"/>
                <a:gd name="T61" fmla="*/ 214312 h 391192"/>
                <a:gd name="T62" fmla="*/ 152951 w 218667"/>
                <a:gd name="T63" fmla="*/ 223837 h 391192"/>
                <a:gd name="T64" fmla="*/ 114851 w 218667"/>
                <a:gd name="T65" fmla="*/ 276225 h 391192"/>
                <a:gd name="T66" fmla="*/ 129139 w 218667"/>
                <a:gd name="T67" fmla="*/ 280987 h 391192"/>
                <a:gd name="T68" fmla="*/ 138664 w 218667"/>
                <a:gd name="T69" fmla="*/ 314325 h 391192"/>
                <a:gd name="T70" fmla="*/ 119614 w 218667"/>
                <a:gd name="T71" fmla="*/ 300037 h 391192"/>
                <a:gd name="T72" fmla="*/ 172001 w 218667"/>
                <a:gd name="T73" fmla="*/ 328612 h 391192"/>
                <a:gd name="T74" fmla="*/ 138664 w 218667"/>
                <a:gd name="T75" fmla="*/ 276225 h 391192"/>
                <a:gd name="T76" fmla="*/ 86276 w 218667"/>
                <a:gd name="T77" fmla="*/ 290512 h 391192"/>
                <a:gd name="T78" fmla="*/ 81514 w 218667"/>
                <a:gd name="T79" fmla="*/ 300037 h 391192"/>
                <a:gd name="T80" fmla="*/ 110089 w 218667"/>
                <a:gd name="T81" fmla="*/ 276225 h 391192"/>
                <a:gd name="T82" fmla="*/ 76751 w 218667"/>
                <a:gd name="T83" fmla="*/ 276225 h 391192"/>
                <a:gd name="T84" fmla="*/ 71989 w 218667"/>
                <a:gd name="T85" fmla="*/ 276225 h 391192"/>
                <a:gd name="T86" fmla="*/ 105326 w 218667"/>
                <a:gd name="T87" fmla="*/ 233362 h 391192"/>
                <a:gd name="T88" fmla="*/ 33889 w 218667"/>
                <a:gd name="T89" fmla="*/ 152400 h 391192"/>
                <a:gd name="T90" fmla="*/ 114851 w 218667"/>
                <a:gd name="T91" fmla="*/ 200025 h 391192"/>
                <a:gd name="T92" fmla="*/ 110089 w 218667"/>
                <a:gd name="T93" fmla="*/ 176212 h 391192"/>
                <a:gd name="T94" fmla="*/ 95801 w 218667"/>
                <a:gd name="T95" fmla="*/ 314325 h 391192"/>
                <a:gd name="T96" fmla="*/ 95801 w 218667"/>
                <a:gd name="T97" fmla="*/ 319087 h 391192"/>
                <a:gd name="T98" fmla="*/ 67226 w 218667"/>
                <a:gd name="T99" fmla="*/ 357187 h 391192"/>
                <a:gd name="T100" fmla="*/ 110089 w 218667"/>
                <a:gd name="T101" fmla="*/ 361950 h 391192"/>
                <a:gd name="T102" fmla="*/ 157714 w 218667"/>
                <a:gd name="T103" fmla="*/ 385762 h 391192"/>
                <a:gd name="T104" fmla="*/ 172001 w 218667"/>
                <a:gd name="T105" fmla="*/ 347662 h 391192"/>
                <a:gd name="T106" fmla="*/ 110089 w 218667"/>
                <a:gd name="T107" fmla="*/ 309562 h 3911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8667"/>
                <a:gd name="T163" fmla="*/ 0 h 391192"/>
                <a:gd name="T164" fmla="*/ 218667 w 218667"/>
                <a:gd name="T165" fmla="*/ 391192 h 3911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8667" h="391192">
                  <a:moveTo>
                    <a:pt x="129139" y="52387"/>
                  </a:moveTo>
                  <a:cubicBezTo>
                    <a:pt x="101815" y="79711"/>
                    <a:pt x="117034" y="59209"/>
                    <a:pt x="138664" y="61912"/>
                  </a:cubicBezTo>
                  <a:cubicBezTo>
                    <a:pt x="144343" y="62622"/>
                    <a:pt x="148189" y="68262"/>
                    <a:pt x="152951" y="71437"/>
                  </a:cubicBezTo>
                  <a:cubicBezTo>
                    <a:pt x="151364" y="76200"/>
                    <a:pt x="150434" y="81235"/>
                    <a:pt x="148189" y="85725"/>
                  </a:cubicBezTo>
                  <a:cubicBezTo>
                    <a:pt x="129724" y="122656"/>
                    <a:pt x="142253" y="89245"/>
                    <a:pt x="143426" y="85725"/>
                  </a:cubicBezTo>
                  <a:cubicBezTo>
                    <a:pt x="141839" y="80962"/>
                    <a:pt x="142749" y="74355"/>
                    <a:pt x="138664" y="71437"/>
                  </a:cubicBezTo>
                  <a:cubicBezTo>
                    <a:pt x="130494" y="65601"/>
                    <a:pt x="112524" y="71652"/>
                    <a:pt x="110089" y="61912"/>
                  </a:cubicBezTo>
                  <a:cubicBezTo>
                    <a:pt x="108015" y="53619"/>
                    <a:pt x="126428" y="56539"/>
                    <a:pt x="133901" y="52387"/>
                  </a:cubicBezTo>
                  <a:cubicBezTo>
                    <a:pt x="140840" y="48532"/>
                    <a:pt x="156500" y="45200"/>
                    <a:pt x="152951" y="38100"/>
                  </a:cubicBezTo>
                  <a:cubicBezTo>
                    <a:pt x="149331" y="30860"/>
                    <a:pt x="137076" y="41275"/>
                    <a:pt x="129139" y="42862"/>
                  </a:cubicBezTo>
                  <a:cubicBezTo>
                    <a:pt x="130726" y="34925"/>
                    <a:pt x="139625" y="13326"/>
                    <a:pt x="133901" y="19050"/>
                  </a:cubicBezTo>
                  <a:cubicBezTo>
                    <a:pt x="126801" y="26150"/>
                    <a:pt x="124376" y="47625"/>
                    <a:pt x="124376" y="47625"/>
                  </a:cubicBezTo>
                  <a:cubicBezTo>
                    <a:pt x="125964" y="52387"/>
                    <a:pt x="131003" y="57251"/>
                    <a:pt x="129139" y="61912"/>
                  </a:cubicBezTo>
                  <a:cubicBezTo>
                    <a:pt x="122622" y="78205"/>
                    <a:pt x="98942" y="66133"/>
                    <a:pt x="129139" y="76200"/>
                  </a:cubicBezTo>
                  <a:cubicBezTo>
                    <a:pt x="125964" y="80962"/>
                    <a:pt x="124376" y="87312"/>
                    <a:pt x="119614" y="90487"/>
                  </a:cubicBezTo>
                  <a:cubicBezTo>
                    <a:pt x="114168" y="94118"/>
                    <a:pt x="106693" y="92952"/>
                    <a:pt x="100564" y="95250"/>
                  </a:cubicBezTo>
                  <a:cubicBezTo>
                    <a:pt x="93917" y="97743"/>
                    <a:pt x="87864" y="101600"/>
                    <a:pt x="81514" y="104775"/>
                  </a:cubicBezTo>
                  <a:cubicBezTo>
                    <a:pt x="84689" y="100012"/>
                    <a:pt x="95086" y="94534"/>
                    <a:pt x="91039" y="90487"/>
                  </a:cubicBezTo>
                  <a:cubicBezTo>
                    <a:pt x="86992" y="86440"/>
                    <a:pt x="81409" y="96685"/>
                    <a:pt x="76751" y="100012"/>
                  </a:cubicBezTo>
                  <a:cubicBezTo>
                    <a:pt x="70292" y="104626"/>
                    <a:pt x="50331" y="111352"/>
                    <a:pt x="57701" y="114300"/>
                  </a:cubicBezTo>
                  <a:cubicBezTo>
                    <a:pt x="71048" y="119639"/>
                    <a:pt x="86276" y="111125"/>
                    <a:pt x="100564" y="109537"/>
                  </a:cubicBezTo>
                  <a:cubicBezTo>
                    <a:pt x="105326" y="111125"/>
                    <a:pt x="111301" y="110750"/>
                    <a:pt x="114851" y="114300"/>
                  </a:cubicBezTo>
                  <a:cubicBezTo>
                    <a:pt x="118401" y="117850"/>
                    <a:pt x="116829" y="124410"/>
                    <a:pt x="119614" y="128587"/>
                  </a:cubicBezTo>
                  <a:cubicBezTo>
                    <a:pt x="123350" y="134191"/>
                    <a:pt x="129139" y="138112"/>
                    <a:pt x="133901" y="142875"/>
                  </a:cubicBezTo>
                  <a:cubicBezTo>
                    <a:pt x="138664" y="139700"/>
                    <a:pt x="146063" y="138665"/>
                    <a:pt x="148189" y="133350"/>
                  </a:cubicBezTo>
                  <a:cubicBezTo>
                    <a:pt x="155021" y="116269"/>
                    <a:pt x="120739" y="113390"/>
                    <a:pt x="162476" y="123825"/>
                  </a:cubicBezTo>
                  <a:cubicBezTo>
                    <a:pt x="162476" y="123825"/>
                    <a:pt x="200577" y="142875"/>
                    <a:pt x="162476" y="142875"/>
                  </a:cubicBezTo>
                  <a:cubicBezTo>
                    <a:pt x="155376" y="142875"/>
                    <a:pt x="149776" y="136525"/>
                    <a:pt x="143426" y="133350"/>
                  </a:cubicBezTo>
                  <a:cubicBezTo>
                    <a:pt x="129184" y="111986"/>
                    <a:pt x="119617" y="104775"/>
                    <a:pt x="176764" y="128587"/>
                  </a:cubicBezTo>
                  <a:cubicBezTo>
                    <a:pt x="182981" y="131178"/>
                    <a:pt x="184316" y="142875"/>
                    <a:pt x="191051" y="142875"/>
                  </a:cubicBezTo>
                  <a:cubicBezTo>
                    <a:pt x="196775" y="142875"/>
                    <a:pt x="184366" y="133557"/>
                    <a:pt x="181526" y="128587"/>
                  </a:cubicBezTo>
                  <a:cubicBezTo>
                    <a:pt x="161593" y="93704"/>
                    <a:pt x="184235" y="122113"/>
                    <a:pt x="157714" y="100012"/>
                  </a:cubicBezTo>
                  <a:cubicBezTo>
                    <a:pt x="152540" y="95700"/>
                    <a:pt x="137037" y="83595"/>
                    <a:pt x="143426" y="85725"/>
                  </a:cubicBezTo>
                  <a:cubicBezTo>
                    <a:pt x="154286" y="89346"/>
                    <a:pt x="172001" y="104775"/>
                    <a:pt x="172001" y="104775"/>
                  </a:cubicBezTo>
                  <a:cubicBezTo>
                    <a:pt x="170414" y="96837"/>
                    <a:pt x="169369" y="88772"/>
                    <a:pt x="167239" y="80962"/>
                  </a:cubicBezTo>
                  <a:cubicBezTo>
                    <a:pt x="164597" y="71276"/>
                    <a:pt x="157714" y="52387"/>
                    <a:pt x="157714" y="52387"/>
                  </a:cubicBezTo>
                  <a:cubicBezTo>
                    <a:pt x="157714" y="52387"/>
                    <a:pt x="164064" y="20637"/>
                    <a:pt x="176764" y="33337"/>
                  </a:cubicBezTo>
                  <a:cubicBezTo>
                    <a:pt x="180314" y="36887"/>
                    <a:pt x="173589" y="42862"/>
                    <a:pt x="172001" y="47625"/>
                  </a:cubicBezTo>
                  <a:cubicBezTo>
                    <a:pt x="173589" y="52387"/>
                    <a:pt x="171744" y="61912"/>
                    <a:pt x="176764" y="61912"/>
                  </a:cubicBezTo>
                  <a:cubicBezTo>
                    <a:pt x="181784" y="61912"/>
                    <a:pt x="176764" y="49212"/>
                    <a:pt x="181526" y="47625"/>
                  </a:cubicBezTo>
                  <a:cubicBezTo>
                    <a:pt x="189205" y="45065"/>
                    <a:pt x="213434" y="52387"/>
                    <a:pt x="205339" y="52387"/>
                  </a:cubicBezTo>
                  <a:cubicBezTo>
                    <a:pt x="194114" y="52387"/>
                    <a:pt x="183114" y="49212"/>
                    <a:pt x="172001" y="47625"/>
                  </a:cubicBezTo>
                  <a:cubicBezTo>
                    <a:pt x="167239" y="46037"/>
                    <a:pt x="154164" y="46412"/>
                    <a:pt x="157714" y="42862"/>
                  </a:cubicBezTo>
                  <a:cubicBezTo>
                    <a:pt x="168297" y="32279"/>
                    <a:pt x="210630" y="43921"/>
                    <a:pt x="157714" y="33337"/>
                  </a:cubicBezTo>
                  <a:cubicBezTo>
                    <a:pt x="151364" y="34925"/>
                    <a:pt x="144958" y="36302"/>
                    <a:pt x="138664" y="38100"/>
                  </a:cubicBezTo>
                  <a:cubicBezTo>
                    <a:pt x="133837" y="39479"/>
                    <a:pt x="119613" y="41274"/>
                    <a:pt x="124376" y="42862"/>
                  </a:cubicBezTo>
                  <a:cubicBezTo>
                    <a:pt x="138014" y="47408"/>
                    <a:pt x="152951" y="46037"/>
                    <a:pt x="167239" y="47625"/>
                  </a:cubicBezTo>
                  <a:cubicBezTo>
                    <a:pt x="172001" y="49212"/>
                    <a:pt x="181526" y="57407"/>
                    <a:pt x="181526" y="52387"/>
                  </a:cubicBezTo>
                  <a:cubicBezTo>
                    <a:pt x="181526" y="40496"/>
                    <a:pt x="160332" y="35798"/>
                    <a:pt x="152951" y="33337"/>
                  </a:cubicBezTo>
                  <a:cubicBezTo>
                    <a:pt x="151364" y="28575"/>
                    <a:pt x="147364" y="24002"/>
                    <a:pt x="148189" y="19050"/>
                  </a:cubicBezTo>
                  <a:cubicBezTo>
                    <a:pt x="150724" y="3843"/>
                    <a:pt x="160856" y="3715"/>
                    <a:pt x="172001" y="0"/>
                  </a:cubicBezTo>
                  <a:cubicBezTo>
                    <a:pt x="169082" y="7297"/>
                    <a:pt x="160205" y="28138"/>
                    <a:pt x="157714" y="38100"/>
                  </a:cubicBezTo>
                  <a:cubicBezTo>
                    <a:pt x="155751" y="45953"/>
                    <a:pt x="154914" y="54059"/>
                    <a:pt x="152951" y="61912"/>
                  </a:cubicBezTo>
                  <a:cubicBezTo>
                    <a:pt x="148482" y="79787"/>
                    <a:pt x="146845" y="76163"/>
                    <a:pt x="138664" y="95250"/>
                  </a:cubicBezTo>
                  <a:cubicBezTo>
                    <a:pt x="126833" y="122853"/>
                    <a:pt x="142680" y="96368"/>
                    <a:pt x="124376" y="123825"/>
                  </a:cubicBezTo>
                  <a:cubicBezTo>
                    <a:pt x="125964" y="128587"/>
                    <a:pt x="129139" y="133092"/>
                    <a:pt x="129139" y="138112"/>
                  </a:cubicBezTo>
                  <a:cubicBezTo>
                    <a:pt x="129139" y="143132"/>
                    <a:pt x="126621" y="147910"/>
                    <a:pt x="124376" y="152400"/>
                  </a:cubicBezTo>
                  <a:cubicBezTo>
                    <a:pt x="121816" y="157519"/>
                    <a:pt x="118898" y="162640"/>
                    <a:pt x="114851" y="166687"/>
                  </a:cubicBezTo>
                  <a:cubicBezTo>
                    <a:pt x="110804" y="170734"/>
                    <a:pt x="105534" y="173372"/>
                    <a:pt x="100564" y="176212"/>
                  </a:cubicBezTo>
                  <a:cubicBezTo>
                    <a:pt x="84087" y="185628"/>
                    <a:pt x="83254" y="185157"/>
                    <a:pt x="67226" y="190500"/>
                  </a:cubicBezTo>
                  <a:cubicBezTo>
                    <a:pt x="68814" y="195262"/>
                    <a:pt x="75539" y="201237"/>
                    <a:pt x="71989" y="204787"/>
                  </a:cubicBezTo>
                  <a:cubicBezTo>
                    <a:pt x="66265" y="210511"/>
                    <a:pt x="56078" y="207794"/>
                    <a:pt x="48176" y="209550"/>
                  </a:cubicBezTo>
                  <a:cubicBezTo>
                    <a:pt x="41786" y="210970"/>
                    <a:pt x="35476" y="212725"/>
                    <a:pt x="29126" y="214312"/>
                  </a:cubicBezTo>
                  <a:cubicBezTo>
                    <a:pt x="33889" y="215900"/>
                    <a:pt x="45659" y="214585"/>
                    <a:pt x="43414" y="219075"/>
                  </a:cubicBezTo>
                  <a:cubicBezTo>
                    <a:pt x="39274" y="227354"/>
                    <a:pt x="27451" y="228456"/>
                    <a:pt x="19601" y="233362"/>
                  </a:cubicBezTo>
                  <a:cubicBezTo>
                    <a:pt x="14747" y="236395"/>
                    <a:pt x="0" y="245013"/>
                    <a:pt x="5314" y="242887"/>
                  </a:cubicBezTo>
                  <a:cubicBezTo>
                    <a:pt x="78570" y="213585"/>
                    <a:pt x="16131" y="230657"/>
                    <a:pt x="62464" y="219075"/>
                  </a:cubicBezTo>
                  <a:cubicBezTo>
                    <a:pt x="82194" y="205921"/>
                    <a:pt x="73931" y="210013"/>
                    <a:pt x="100564" y="200025"/>
                  </a:cubicBezTo>
                  <a:cubicBezTo>
                    <a:pt x="105264" y="198262"/>
                    <a:pt x="119871" y="195262"/>
                    <a:pt x="114851" y="195262"/>
                  </a:cubicBezTo>
                  <a:cubicBezTo>
                    <a:pt x="95735" y="195262"/>
                    <a:pt x="76751" y="198437"/>
                    <a:pt x="57701" y="200025"/>
                  </a:cubicBezTo>
                  <a:cubicBezTo>
                    <a:pt x="65639" y="190500"/>
                    <a:pt x="72747" y="180217"/>
                    <a:pt x="81514" y="171450"/>
                  </a:cubicBezTo>
                  <a:cubicBezTo>
                    <a:pt x="85561" y="167403"/>
                    <a:pt x="90947" y="164959"/>
                    <a:pt x="95801" y="161925"/>
                  </a:cubicBezTo>
                  <a:cubicBezTo>
                    <a:pt x="103651" y="157019"/>
                    <a:pt x="111676" y="152400"/>
                    <a:pt x="119614" y="147637"/>
                  </a:cubicBezTo>
                  <a:cubicBezTo>
                    <a:pt x="118026" y="152400"/>
                    <a:pt x="112606" y="157435"/>
                    <a:pt x="114851" y="161925"/>
                  </a:cubicBezTo>
                  <a:cubicBezTo>
                    <a:pt x="122245" y="176713"/>
                    <a:pt x="147368" y="154535"/>
                    <a:pt x="114851" y="176212"/>
                  </a:cubicBezTo>
                  <a:cubicBezTo>
                    <a:pt x="130870" y="216260"/>
                    <a:pt x="113526" y="188194"/>
                    <a:pt x="143426" y="209550"/>
                  </a:cubicBezTo>
                  <a:cubicBezTo>
                    <a:pt x="148907" y="213465"/>
                    <a:pt x="160726" y="229861"/>
                    <a:pt x="157714" y="223837"/>
                  </a:cubicBezTo>
                  <a:cubicBezTo>
                    <a:pt x="148680" y="205767"/>
                    <a:pt x="135102" y="196800"/>
                    <a:pt x="119614" y="185737"/>
                  </a:cubicBezTo>
                  <a:cubicBezTo>
                    <a:pt x="114956" y="182410"/>
                    <a:pt x="99896" y="178022"/>
                    <a:pt x="105326" y="176212"/>
                  </a:cubicBezTo>
                  <a:cubicBezTo>
                    <a:pt x="114487" y="173159"/>
                    <a:pt x="124376" y="179387"/>
                    <a:pt x="133901" y="180975"/>
                  </a:cubicBezTo>
                  <a:cubicBezTo>
                    <a:pt x="138664" y="184150"/>
                    <a:pt x="148189" y="196224"/>
                    <a:pt x="148189" y="190500"/>
                  </a:cubicBezTo>
                  <a:cubicBezTo>
                    <a:pt x="148189" y="178686"/>
                    <a:pt x="127726" y="167333"/>
                    <a:pt x="119614" y="161925"/>
                  </a:cubicBezTo>
                  <a:cubicBezTo>
                    <a:pt x="116439" y="166687"/>
                    <a:pt x="114136" y="172165"/>
                    <a:pt x="110089" y="176212"/>
                  </a:cubicBezTo>
                  <a:cubicBezTo>
                    <a:pt x="106041" y="180259"/>
                    <a:pt x="96924" y="180124"/>
                    <a:pt x="95801" y="185737"/>
                  </a:cubicBezTo>
                  <a:cubicBezTo>
                    <a:pt x="93291" y="198287"/>
                    <a:pt x="98976" y="211137"/>
                    <a:pt x="100564" y="223837"/>
                  </a:cubicBezTo>
                  <a:cubicBezTo>
                    <a:pt x="116439" y="222250"/>
                    <a:pt x="132492" y="216221"/>
                    <a:pt x="148189" y="219075"/>
                  </a:cubicBezTo>
                  <a:cubicBezTo>
                    <a:pt x="153128" y="219973"/>
                    <a:pt x="149401" y="229812"/>
                    <a:pt x="152951" y="233362"/>
                  </a:cubicBezTo>
                  <a:cubicBezTo>
                    <a:pt x="167326" y="247737"/>
                    <a:pt x="183660" y="260185"/>
                    <a:pt x="200576" y="271462"/>
                  </a:cubicBezTo>
                  <a:cubicBezTo>
                    <a:pt x="205339" y="274637"/>
                    <a:pt x="218667" y="285265"/>
                    <a:pt x="214864" y="280987"/>
                  </a:cubicBezTo>
                  <a:cubicBezTo>
                    <a:pt x="185018" y="247411"/>
                    <a:pt x="173183" y="235568"/>
                    <a:pt x="143426" y="214312"/>
                  </a:cubicBezTo>
                  <a:cubicBezTo>
                    <a:pt x="138769" y="210985"/>
                    <a:pt x="133901" y="207962"/>
                    <a:pt x="129139" y="204787"/>
                  </a:cubicBezTo>
                  <a:cubicBezTo>
                    <a:pt x="133901" y="201612"/>
                    <a:pt x="137839" y="194020"/>
                    <a:pt x="143426" y="195262"/>
                  </a:cubicBezTo>
                  <a:cubicBezTo>
                    <a:pt x="154601" y="197745"/>
                    <a:pt x="162185" y="208422"/>
                    <a:pt x="172001" y="214312"/>
                  </a:cubicBezTo>
                  <a:cubicBezTo>
                    <a:pt x="178089" y="217965"/>
                    <a:pt x="198151" y="223837"/>
                    <a:pt x="191051" y="223837"/>
                  </a:cubicBezTo>
                  <a:cubicBezTo>
                    <a:pt x="182502" y="223837"/>
                    <a:pt x="175176" y="217487"/>
                    <a:pt x="167239" y="214312"/>
                  </a:cubicBezTo>
                  <a:cubicBezTo>
                    <a:pt x="162476" y="217487"/>
                    <a:pt x="158310" y="221827"/>
                    <a:pt x="152951" y="223837"/>
                  </a:cubicBezTo>
                  <a:cubicBezTo>
                    <a:pt x="145372" y="226679"/>
                    <a:pt x="135874" y="224110"/>
                    <a:pt x="129139" y="228600"/>
                  </a:cubicBezTo>
                  <a:cubicBezTo>
                    <a:pt x="124962" y="231385"/>
                    <a:pt x="125819" y="238079"/>
                    <a:pt x="124376" y="242887"/>
                  </a:cubicBezTo>
                  <a:cubicBezTo>
                    <a:pt x="121055" y="253957"/>
                    <a:pt x="118026" y="265112"/>
                    <a:pt x="114851" y="276225"/>
                  </a:cubicBezTo>
                  <a:cubicBezTo>
                    <a:pt x="111676" y="271462"/>
                    <a:pt x="107886" y="267057"/>
                    <a:pt x="105326" y="261937"/>
                  </a:cubicBezTo>
                  <a:cubicBezTo>
                    <a:pt x="103081" y="257447"/>
                    <a:pt x="95802" y="246062"/>
                    <a:pt x="100564" y="247650"/>
                  </a:cubicBezTo>
                  <a:cubicBezTo>
                    <a:pt x="110462" y="250950"/>
                    <a:pt x="123045" y="271846"/>
                    <a:pt x="129139" y="280987"/>
                  </a:cubicBezTo>
                  <a:cubicBezTo>
                    <a:pt x="124376" y="282575"/>
                    <a:pt x="116069" y="280880"/>
                    <a:pt x="114851" y="285750"/>
                  </a:cubicBezTo>
                  <a:cubicBezTo>
                    <a:pt x="113463" y="291303"/>
                    <a:pt x="120712" y="295640"/>
                    <a:pt x="124376" y="300037"/>
                  </a:cubicBezTo>
                  <a:cubicBezTo>
                    <a:pt x="128688" y="305211"/>
                    <a:pt x="138664" y="321060"/>
                    <a:pt x="138664" y="314325"/>
                  </a:cubicBezTo>
                  <a:cubicBezTo>
                    <a:pt x="138664" y="306387"/>
                    <a:pt x="128990" y="301734"/>
                    <a:pt x="124376" y="295275"/>
                  </a:cubicBezTo>
                  <a:cubicBezTo>
                    <a:pt x="121049" y="290617"/>
                    <a:pt x="118026" y="285750"/>
                    <a:pt x="114851" y="280987"/>
                  </a:cubicBezTo>
                  <a:cubicBezTo>
                    <a:pt x="116439" y="287337"/>
                    <a:pt x="114986" y="295409"/>
                    <a:pt x="119614" y="300037"/>
                  </a:cubicBezTo>
                  <a:cubicBezTo>
                    <a:pt x="124242" y="304665"/>
                    <a:pt x="132810" y="301873"/>
                    <a:pt x="138664" y="304800"/>
                  </a:cubicBezTo>
                  <a:cubicBezTo>
                    <a:pt x="145763" y="308350"/>
                    <a:pt x="151255" y="314473"/>
                    <a:pt x="157714" y="319087"/>
                  </a:cubicBezTo>
                  <a:cubicBezTo>
                    <a:pt x="162372" y="322414"/>
                    <a:pt x="167239" y="325437"/>
                    <a:pt x="172001" y="328612"/>
                  </a:cubicBezTo>
                  <a:cubicBezTo>
                    <a:pt x="168826" y="323850"/>
                    <a:pt x="165036" y="319444"/>
                    <a:pt x="162476" y="314325"/>
                  </a:cubicBezTo>
                  <a:cubicBezTo>
                    <a:pt x="158653" y="306678"/>
                    <a:pt x="157482" y="297762"/>
                    <a:pt x="152951" y="290512"/>
                  </a:cubicBezTo>
                  <a:cubicBezTo>
                    <a:pt x="149382" y="284801"/>
                    <a:pt x="142799" y="281541"/>
                    <a:pt x="138664" y="276225"/>
                  </a:cubicBezTo>
                  <a:cubicBezTo>
                    <a:pt x="108746" y="237759"/>
                    <a:pt x="113936" y="243864"/>
                    <a:pt x="133901" y="257175"/>
                  </a:cubicBezTo>
                  <a:cubicBezTo>
                    <a:pt x="122642" y="268434"/>
                    <a:pt x="114818" y="277605"/>
                    <a:pt x="100564" y="285750"/>
                  </a:cubicBezTo>
                  <a:cubicBezTo>
                    <a:pt x="96205" y="288241"/>
                    <a:pt x="91039" y="288925"/>
                    <a:pt x="86276" y="290512"/>
                  </a:cubicBezTo>
                  <a:cubicBezTo>
                    <a:pt x="94214" y="292100"/>
                    <a:pt x="101994" y="295275"/>
                    <a:pt x="110089" y="295275"/>
                  </a:cubicBezTo>
                  <a:cubicBezTo>
                    <a:pt x="115109" y="295275"/>
                    <a:pt x="129396" y="290512"/>
                    <a:pt x="124376" y="290512"/>
                  </a:cubicBezTo>
                  <a:cubicBezTo>
                    <a:pt x="102895" y="290512"/>
                    <a:pt x="98700" y="295127"/>
                    <a:pt x="81514" y="300037"/>
                  </a:cubicBezTo>
                  <a:cubicBezTo>
                    <a:pt x="75220" y="301835"/>
                    <a:pt x="55919" y="304800"/>
                    <a:pt x="62464" y="304800"/>
                  </a:cubicBezTo>
                  <a:cubicBezTo>
                    <a:pt x="73004" y="304800"/>
                    <a:pt x="113623" y="292224"/>
                    <a:pt x="119614" y="290512"/>
                  </a:cubicBezTo>
                  <a:cubicBezTo>
                    <a:pt x="116439" y="285750"/>
                    <a:pt x="114486" y="279889"/>
                    <a:pt x="110089" y="276225"/>
                  </a:cubicBezTo>
                  <a:cubicBezTo>
                    <a:pt x="93274" y="262213"/>
                    <a:pt x="79549" y="270531"/>
                    <a:pt x="105326" y="261937"/>
                  </a:cubicBezTo>
                  <a:cubicBezTo>
                    <a:pt x="99875" y="266026"/>
                    <a:pt x="68589" y="290512"/>
                    <a:pt x="62464" y="290512"/>
                  </a:cubicBezTo>
                  <a:cubicBezTo>
                    <a:pt x="55729" y="290512"/>
                    <a:pt x="71271" y="280140"/>
                    <a:pt x="76751" y="276225"/>
                  </a:cubicBezTo>
                  <a:cubicBezTo>
                    <a:pt x="82528" y="272099"/>
                    <a:pt x="89276" y="269497"/>
                    <a:pt x="95801" y="266700"/>
                  </a:cubicBezTo>
                  <a:cubicBezTo>
                    <a:pt x="100415" y="264722"/>
                    <a:pt x="114579" y="259692"/>
                    <a:pt x="110089" y="261937"/>
                  </a:cubicBezTo>
                  <a:cubicBezTo>
                    <a:pt x="98702" y="267630"/>
                    <a:pt x="84353" y="272103"/>
                    <a:pt x="71989" y="276225"/>
                  </a:cubicBezTo>
                  <a:cubicBezTo>
                    <a:pt x="75164" y="271462"/>
                    <a:pt x="77467" y="265985"/>
                    <a:pt x="81514" y="261937"/>
                  </a:cubicBezTo>
                  <a:cubicBezTo>
                    <a:pt x="105086" y="238364"/>
                    <a:pt x="117024" y="246786"/>
                    <a:pt x="91039" y="238125"/>
                  </a:cubicBezTo>
                  <a:cubicBezTo>
                    <a:pt x="95801" y="236537"/>
                    <a:pt x="103081" y="237852"/>
                    <a:pt x="105326" y="233362"/>
                  </a:cubicBezTo>
                  <a:cubicBezTo>
                    <a:pt x="107571" y="228872"/>
                    <a:pt x="100564" y="224095"/>
                    <a:pt x="100564" y="219075"/>
                  </a:cubicBezTo>
                  <a:cubicBezTo>
                    <a:pt x="100564" y="204699"/>
                    <a:pt x="103739" y="190500"/>
                    <a:pt x="105326" y="176212"/>
                  </a:cubicBezTo>
                  <a:cubicBezTo>
                    <a:pt x="95544" y="137081"/>
                    <a:pt x="105786" y="152400"/>
                    <a:pt x="33889" y="152400"/>
                  </a:cubicBezTo>
                  <a:cubicBezTo>
                    <a:pt x="28869" y="152400"/>
                    <a:pt x="48176" y="157162"/>
                    <a:pt x="48176" y="157162"/>
                  </a:cubicBezTo>
                  <a:cubicBezTo>
                    <a:pt x="61165" y="170151"/>
                    <a:pt x="65221" y="175554"/>
                    <a:pt x="81514" y="185737"/>
                  </a:cubicBezTo>
                  <a:cubicBezTo>
                    <a:pt x="94964" y="194143"/>
                    <a:pt x="100963" y="195395"/>
                    <a:pt x="114851" y="200025"/>
                  </a:cubicBezTo>
                  <a:cubicBezTo>
                    <a:pt x="113264" y="188912"/>
                    <a:pt x="107366" y="177577"/>
                    <a:pt x="110089" y="166687"/>
                  </a:cubicBezTo>
                  <a:cubicBezTo>
                    <a:pt x="111307" y="161817"/>
                    <a:pt x="124376" y="156905"/>
                    <a:pt x="124376" y="161925"/>
                  </a:cubicBezTo>
                  <a:cubicBezTo>
                    <a:pt x="124376" y="168660"/>
                    <a:pt x="114004" y="170732"/>
                    <a:pt x="110089" y="176212"/>
                  </a:cubicBezTo>
                  <a:cubicBezTo>
                    <a:pt x="105963" y="181989"/>
                    <a:pt x="103739" y="188912"/>
                    <a:pt x="100564" y="195262"/>
                  </a:cubicBezTo>
                  <a:cubicBezTo>
                    <a:pt x="129543" y="224243"/>
                    <a:pt x="128637" y="215818"/>
                    <a:pt x="105326" y="285750"/>
                  </a:cubicBezTo>
                  <a:lnTo>
                    <a:pt x="95801" y="314325"/>
                  </a:lnTo>
                  <a:cubicBezTo>
                    <a:pt x="95665" y="315140"/>
                    <a:pt x="95417" y="364140"/>
                    <a:pt x="71989" y="352425"/>
                  </a:cubicBezTo>
                  <a:cubicBezTo>
                    <a:pt x="66869" y="349865"/>
                    <a:pt x="78187" y="342795"/>
                    <a:pt x="81514" y="338137"/>
                  </a:cubicBezTo>
                  <a:cubicBezTo>
                    <a:pt x="86127" y="331678"/>
                    <a:pt x="91039" y="325437"/>
                    <a:pt x="95801" y="319087"/>
                  </a:cubicBezTo>
                  <a:cubicBezTo>
                    <a:pt x="94214" y="327025"/>
                    <a:pt x="94970" y="335824"/>
                    <a:pt x="91039" y="342900"/>
                  </a:cubicBezTo>
                  <a:cubicBezTo>
                    <a:pt x="79582" y="363523"/>
                    <a:pt x="71794" y="361999"/>
                    <a:pt x="52939" y="366712"/>
                  </a:cubicBezTo>
                  <a:cubicBezTo>
                    <a:pt x="57701" y="363537"/>
                    <a:pt x="61996" y="359512"/>
                    <a:pt x="67226" y="357187"/>
                  </a:cubicBezTo>
                  <a:cubicBezTo>
                    <a:pt x="118237" y="334515"/>
                    <a:pt x="77752" y="359694"/>
                    <a:pt x="110089" y="338137"/>
                  </a:cubicBezTo>
                  <a:cubicBezTo>
                    <a:pt x="141261" y="348529"/>
                    <a:pt x="110666" y="334096"/>
                    <a:pt x="129139" y="357187"/>
                  </a:cubicBezTo>
                  <a:cubicBezTo>
                    <a:pt x="140318" y="371161"/>
                    <a:pt x="173504" y="371008"/>
                    <a:pt x="110089" y="361950"/>
                  </a:cubicBezTo>
                  <a:cubicBezTo>
                    <a:pt x="116439" y="365125"/>
                    <a:pt x="122613" y="368678"/>
                    <a:pt x="129139" y="371475"/>
                  </a:cubicBezTo>
                  <a:cubicBezTo>
                    <a:pt x="133753" y="373452"/>
                    <a:pt x="138936" y="373992"/>
                    <a:pt x="143426" y="376237"/>
                  </a:cubicBezTo>
                  <a:cubicBezTo>
                    <a:pt x="148546" y="378797"/>
                    <a:pt x="159524" y="391192"/>
                    <a:pt x="157714" y="385762"/>
                  </a:cubicBezTo>
                  <a:cubicBezTo>
                    <a:pt x="155735" y="379824"/>
                    <a:pt x="131752" y="353809"/>
                    <a:pt x="124376" y="347662"/>
                  </a:cubicBezTo>
                  <a:cubicBezTo>
                    <a:pt x="119979" y="343998"/>
                    <a:pt x="104365" y="338137"/>
                    <a:pt x="110089" y="338137"/>
                  </a:cubicBezTo>
                  <a:cubicBezTo>
                    <a:pt x="130969" y="338137"/>
                    <a:pt x="151364" y="344487"/>
                    <a:pt x="172001" y="347662"/>
                  </a:cubicBezTo>
                  <a:cubicBezTo>
                    <a:pt x="176764" y="350837"/>
                    <a:pt x="192013" y="357187"/>
                    <a:pt x="186289" y="357187"/>
                  </a:cubicBezTo>
                  <a:cubicBezTo>
                    <a:pt x="176249" y="357187"/>
                    <a:pt x="166228" y="352983"/>
                    <a:pt x="157714" y="347662"/>
                  </a:cubicBezTo>
                  <a:cubicBezTo>
                    <a:pt x="140474" y="336887"/>
                    <a:pt x="127005" y="320839"/>
                    <a:pt x="110089" y="309562"/>
                  </a:cubicBezTo>
                  <a:cubicBezTo>
                    <a:pt x="105326" y="306387"/>
                    <a:pt x="95801" y="305761"/>
                    <a:pt x="95801" y="300037"/>
                  </a:cubicBezTo>
                  <a:cubicBezTo>
                    <a:pt x="95801" y="289092"/>
                    <a:pt x="113880" y="308591"/>
                    <a:pt x="114851" y="309562"/>
                  </a:cubicBezTo>
                </a:path>
              </a:pathLst>
            </a:custGeom>
            <a:noFill/>
            <a:ln w="28575"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0" name="Group 47"/>
          <p:cNvGrpSpPr>
            <a:grpSpLocks noChangeAspect="1"/>
          </p:cNvGrpSpPr>
          <p:nvPr/>
        </p:nvGrpSpPr>
        <p:grpSpPr bwMode="auto">
          <a:xfrm flipH="1">
            <a:off x="2692400" y="3417888"/>
            <a:ext cx="257175" cy="938212"/>
            <a:chOff x="2028274" y="4700588"/>
            <a:chExt cx="218667" cy="538162"/>
          </a:xfrm>
        </p:grpSpPr>
        <p:sp>
          <p:nvSpPr>
            <p:cNvPr id="6220" name="Freeform 48"/>
            <p:cNvSpPr>
              <a:spLocks noChangeAspect="1" noChangeArrowheads="1"/>
            </p:cNvSpPr>
            <p:nvPr/>
          </p:nvSpPr>
          <p:spPr bwMode="auto">
            <a:xfrm>
              <a:off x="2128838" y="4729163"/>
              <a:ext cx="43581" cy="509587"/>
            </a:xfrm>
            <a:custGeom>
              <a:avLst/>
              <a:gdLst>
                <a:gd name="T0" fmla="*/ 0 w 43581"/>
                <a:gd name="T1" fmla="*/ 509587 h 509587"/>
                <a:gd name="T2" fmla="*/ 9525 w 43581"/>
                <a:gd name="T3" fmla="*/ 495300 h 509587"/>
                <a:gd name="T4" fmla="*/ 19050 w 43581"/>
                <a:gd name="T5" fmla="*/ 461962 h 509587"/>
                <a:gd name="T6" fmla="*/ 14287 w 43581"/>
                <a:gd name="T7" fmla="*/ 338137 h 509587"/>
                <a:gd name="T8" fmla="*/ 4762 w 43581"/>
                <a:gd name="T9" fmla="*/ 309562 h 509587"/>
                <a:gd name="T10" fmla="*/ 9525 w 43581"/>
                <a:gd name="T11" fmla="*/ 142875 h 509587"/>
                <a:gd name="T12" fmla="*/ 23812 w 43581"/>
                <a:gd name="T13" fmla="*/ 100012 h 509587"/>
                <a:gd name="T14" fmla="*/ 42862 w 43581"/>
                <a:gd name="T15" fmla="*/ 23812 h 509587"/>
                <a:gd name="T16" fmla="*/ 42862 w 43581"/>
                <a:gd name="T17" fmla="*/ 0 h 509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581"/>
                <a:gd name="T28" fmla="*/ 0 h 509587"/>
                <a:gd name="T29" fmla="*/ 43581 w 43581"/>
                <a:gd name="T30" fmla="*/ 509587 h 5095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581" h="509587">
                  <a:moveTo>
                    <a:pt x="0" y="509587"/>
                  </a:moveTo>
                  <a:cubicBezTo>
                    <a:pt x="3175" y="504825"/>
                    <a:pt x="6965" y="500419"/>
                    <a:pt x="9525" y="495300"/>
                  </a:cubicBezTo>
                  <a:cubicBezTo>
                    <a:pt x="12939" y="488472"/>
                    <a:pt x="17526" y="468059"/>
                    <a:pt x="19050" y="461962"/>
                  </a:cubicBezTo>
                  <a:cubicBezTo>
                    <a:pt x="17462" y="420687"/>
                    <a:pt x="18143" y="379262"/>
                    <a:pt x="14287" y="338137"/>
                  </a:cubicBezTo>
                  <a:cubicBezTo>
                    <a:pt x="13350" y="328141"/>
                    <a:pt x="4762" y="309562"/>
                    <a:pt x="4762" y="309562"/>
                  </a:cubicBezTo>
                  <a:cubicBezTo>
                    <a:pt x="6350" y="254000"/>
                    <a:pt x="6678" y="198387"/>
                    <a:pt x="9525" y="142875"/>
                  </a:cubicBezTo>
                  <a:cubicBezTo>
                    <a:pt x="10172" y="130261"/>
                    <a:pt x="19939" y="110663"/>
                    <a:pt x="23812" y="100012"/>
                  </a:cubicBezTo>
                  <a:cubicBezTo>
                    <a:pt x="32728" y="75494"/>
                    <a:pt x="40488" y="49932"/>
                    <a:pt x="42862" y="23812"/>
                  </a:cubicBezTo>
                  <a:cubicBezTo>
                    <a:pt x="43581" y="15907"/>
                    <a:pt x="42862" y="7937"/>
                    <a:pt x="42862" y="0"/>
                  </a:cubicBezTo>
                </a:path>
              </a:pathLst>
            </a:custGeom>
            <a:noFill/>
            <a:ln w="28575" algn="ctr">
              <a:solidFill>
                <a:srgbClr val="C48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21" name="Freeform 49"/>
            <p:cNvSpPr>
              <a:spLocks noChangeAspect="1" noChangeArrowheads="1"/>
            </p:cNvSpPr>
            <p:nvPr/>
          </p:nvSpPr>
          <p:spPr bwMode="auto">
            <a:xfrm>
              <a:off x="2028274" y="4700588"/>
              <a:ext cx="218667" cy="391192"/>
            </a:xfrm>
            <a:custGeom>
              <a:avLst/>
              <a:gdLst>
                <a:gd name="T0" fmla="*/ 152951 w 218667"/>
                <a:gd name="T1" fmla="*/ 71437 h 391192"/>
                <a:gd name="T2" fmla="*/ 138664 w 218667"/>
                <a:gd name="T3" fmla="*/ 71437 h 391192"/>
                <a:gd name="T4" fmla="*/ 152951 w 218667"/>
                <a:gd name="T5" fmla="*/ 38100 h 391192"/>
                <a:gd name="T6" fmla="*/ 124376 w 218667"/>
                <a:gd name="T7" fmla="*/ 47625 h 391192"/>
                <a:gd name="T8" fmla="*/ 119614 w 218667"/>
                <a:gd name="T9" fmla="*/ 90487 h 391192"/>
                <a:gd name="T10" fmla="*/ 91039 w 218667"/>
                <a:gd name="T11" fmla="*/ 90487 h 391192"/>
                <a:gd name="T12" fmla="*/ 100564 w 218667"/>
                <a:gd name="T13" fmla="*/ 109537 h 391192"/>
                <a:gd name="T14" fmla="*/ 133901 w 218667"/>
                <a:gd name="T15" fmla="*/ 142875 h 391192"/>
                <a:gd name="T16" fmla="*/ 162476 w 218667"/>
                <a:gd name="T17" fmla="*/ 142875 h 391192"/>
                <a:gd name="T18" fmla="*/ 191051 w 218667"/>
                <a:gd name="T19" fmla="*/ 142875 h 391192"/>
                <a:gd name="T20" fmla="*/ 143426 w 218667"/>
                <a:gd name="T21" fmla="*/ 85725 h 391192"/>
                <a:gd name="T22" fmla="*/ 157714 w 218667"/>
                <a:gd name="T23" fmla="*/ 52387 h 391192"/>
                <a:gd name="T24" fmla="*/ 176764 w 218667"/>
                <a:gd name="T25" fmla="*/ 61912 h 391192"/>
                <a:gd name="T26" fmla="*/ 172001 w 218667"/>
                <a:gd name="T27" fmla="*/ 47625 h 391192"/>
                <a:gd name="T28" fmla="*/ 138664 w 218667"/>
                <a:gd name="T29" fmla="*/ 38100 h 391192"/>
                <a:gd name="T30" fmla="*/ 181526 w 218667"/>
                <a:gd name="T31" fmla="*/ 52387 h 391192"/>
                <a:gd name="T32" fmla="*/ 172001 w 218667"/>
                <a:gd name="T33" fmla="*/ 0 h 391192"/>
                <a:gd name="T34" fmla="*/ 138664 w 218667"/>
                <a:gd name="T35" fmla="*/ 95250 h 391192"/>
                <a:gd name="T36" fmla="*/ 124376 w 218667"/>
                <a:gd name="T37" fmla="*/ 152400 h 391192"/>
                <a:gd name="T38" fmla="*/ 67226 w 218667"/>
                <a:gd name="T39" fmla="*/ 190500 h 391192"/>
                <a:gd name="T40" fmla="*/ 29126 w 218667"/>
                <a:gd name="T41" fmla="*/ 214312 h 391192"/>
                <a:gd name="T42" fmla="*/ 5314 w 218667"/>
                <a:gd name="T43" fmla="*/ 242887 h 391192"/>
                <a:gd name="T44" fmla="*/ 114851 w 218667"/>
                <a:gd name="T45" fmla="*/ 195262 h 391192"/>
                <a:gd name="T46" fmla="*/ 95801 w 218667"/>
                <a:gd name="T47" fmla="*/ 161925 h 391192"/>
                <a:gd name="T48" fmla="*/ 114851 w 218667"/>
                <a:gd name="T49" fmla="*/ 176212 h 391192"/>
                <a:gd name="T50" fmla="*/ 119614 w 218667"/>
                <a:gd name="T51" fmla="*/ 185737 h 391192"/>
                <a:gd name="T52" fmla="*/ 148189 w 218667"/>
                <a:gd name="T53" fmla="*/ 190500 h 391192"/>
                <a:gd name="T54" fmla="*/ 95801 w 218667"/>
                <a:gd name="T55" fmla="*/ 185737 h 391192"/>
                <a:gd name="T56" fmla="*/ 152951 w 218667"/>
                <a:gd name="T57" fmla="*/ 233362 h 391192"/>
                <a:gd name="T58" fmla="*/ 143426 w 218667"/>
                <a:gd name="T59" fmla="*/ 214312 h 391192"/>
                <a:gd name="T60" fmla="*/ 172001 w 218667"/>
                <a:gd name="T61" fmla="*/ 214312 h 391192"/>
                <a:gd name="T62" fmla="*/ 152951 w 218667"/>
                <a:gd name="T63" fmla="*/ 223837 h 391192"/>
                <a:gd name="T64" fmla="*/ 114851 w 218667"/>
                <a:gd name="T65" fmla="*/ 276225 h 391192"/>
                <a:gd name="T66" fmla="*/ 129139 w 218667"/>
                <a:gd name="T67" fmla="*/ 280987 h 391192"/>
                <a:gd name="T68" fmla="*/ 138664 w 218667"/>
                <a:gd name="T69" fmla="*/ 314325 h 391192"/>
                <a:gd name="T70" fmla="*/ 119614 w 218667"/>
                <a:gd name="T71" fmla="*/ 300037 h 391192"/>
                <a:gd name="T72" fmla="*/ 172001 w 218667"/>
                <a:gd name="T73" fmla="*/ 328612 h 391192"/>
                <a:gd name="T74" fmla="*/ 138664 w 218667"/>
                <a:gd name="T75" fmla="*/ 276225 h 391192"/>
                <a:gd name="T76" fmla="*/ 86276 w 218667"/>
                <a:gd name="T77" fmla="*/ 290512 h 391192"/>
                <a:gd name="T78" fmla="*/ 81514 w 218667"/>
                <a:gd name="T79" fmla="*/ 300037 h 391192"/>
                <a:gd name="T80" fmla="*/ 110089 w 218667"/>
                <a:gd name="T81" fmla="*/ 276225 h 391192"/>
                <a:gd name="T82" fmla="*/ 76751 w 218667"/>
                <a:gd name="T83" fmla="*/ 276225 h 391192"/>
                <a:gd name="T84" fmla="*/ 71989 w 218667"/>
                <a:gd name="T85" fmla="*/ 276225 h 391192"/>
                <a:gd name="T86" fmla="*/ 105326 w 218667"/>
                <a:gd name="T87" fmla="*/ 233362 h 391192"/>
                <a:gd name="T88" fmla="*/ 33889 w 218667"/>
                <a:gd name="T89" fmla="*/ 152400 h 391192"/>
                <a:gd name="T90" fmla="*/ 114851 w 218667"/>
                <a:gd name="T91" fmla="*/ 200025 h 391192"/>
                <a:gd name="T92" fmla="*/ 110089 w 218667"/>
                <a:gd name="T93" fmla="*/ 176212 h 391192"/>
                <a:gd name="T94" fmla="*/ 95801 w 218667"/>
                <a:gd name="T95" fmla="*/ 314325 h 391192"/>
                <a:gd name="T96" fmla="*/ 95801 w 218667"/>
                <a:gd name="T97" fmla="*/ 319087 h 391192"/>
                <a:gd name="T98" fmla="*/ 67226 w 218667"/>
                <a:gd name="T99" fmla="*/ 357187 h 391192"/>
                <a:gd name="T100" fmla="*/ 110089 w 218667"/>
                <a:gd name="T101" fmla="*/ 361950 h 391192"/>
                <a:gd name="T102" fmla="*/ 157714 w 218667"/>
                <a:gd name="T103" fmla="*/ 385762 h 391192"/>
                <a:gd name="T104" fmla="*/ 172001 w 218667"/>
                <a:gd name="T105" fmla="*/ 347662 h 391192"/>
                <a:gd name="T106" fmla="*/ 110089 w 218667"/>
                <a:gd name="T107" fmla="*/ 309562 h 3911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8667"/>
                <a:gd name="T163" fmla="*/ 0 h 391192"/>
                <a:gd name="T164" fmla="*/ 218667 w 218667"/>
                <a:gd name="T165" fmla="*/ 391192 h 3911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8667" h="391192">
                  <a:moveTo>
                    <a:pt x="129139" y="52387"/>
                  </a:moveTo>
                  <a:cubicBezTo>
                    <a:pt x="101815" y="79711"/>
                    <a:pt x="117034" y="59209"/>
                    <a:pt x="138664" y="61912"/>
                  </a:cubicBezTo>
                  <a:cubicBezTo>
                    <a:pt x="144343" y="62622"/>
                    <a:pt x="148189" y="68262"/>
                    <a:pt x="152951" y="71437"/>
                  </a:cubicBezTo>
                  <a:cubicBezTo>
                    <a:pt x="151364" y="76200"/>
                    <a:pt x="150434" y="81235"/>
                    <a:pt x="148189" y="85725"/>
                  </a:cubicBezTo>
                  <a:cubicBezTo>
                    <a:pt x="129724" y="122656"/>
                    <a:pt x="142253" y="89245"/>
                    <a:pt x="143426" y="85725"/>
                  </a:cubicBezTo>
                  <a:cubicBezTo>
                    <a:pt x="141839" y="80962"/>
                    <a:pt x="142749" y="74355"/>
                    <a:pt x="138664" y="71437"/>
                  </a:cubicBezTo>
                  <a:cubicBezTo>
                    <a:pt x="130494" y="65601"/>
                    <a:pt x="112524" y="71652"/>
                    <a:pt x="110089" y="61912"/>
                  </a:cubicBezTo>
                  <a:cubicBezTo>
                    <a:pt x="108015" y="53619"/>
                    <a:pt x="126428" y="56539"/>
                    <a:pt x="133901" y="52387"/>
                  </a:cubicBezTo>
                  <a:cubicBezTo>
                    <a:pt x="140840" y="48532"/>
                    <a:pt x="156500" y="45200"/>
                    <a:pt x="152951" y="38100"/>
                  </a:cubicBezTo>
                  <a:cubicBezTo>
                    <a:pt x="149331" y="30860"/>
                    <a:pt x="137076" y="41275"/>
                    <a:pt x="129139" y="42862"/>
                  </a:cubicBezTo>
                  <a:cubicBezTo>
                    <a:pt x="130726" y="34925"/>
                    <a:pt x="139625" y="13326"/>
                    <a:pt x="133901" y="19050"/>
                  </a:cubicBezTo>
                  <a:cubicBezTo>
                    <a:pt x="126801" y="26150"/>
                    <a:pt x="124376" y="47625"/>
                    <a:pt x="124376" y="47625"/>
                  </a:cubicBezTo>
                  <a:cubicBezTo>
                    <a:pt x="125964" y="52387"/>
                    <a:pt x="131003" y="57251"/>
                    <a:pt x="129139" y="61912"/>
                  </a:cubicBezTo>
                  <a:cubicBezTo>
                    <a:pt x="122622" y="78205"/>
                    <a:pt x="98942" y="66133"/>
                    <a:pt x="129139" y="76200"/>
                  </a:cubicBezTo>
                  <a:cubicBezTo>
                    <a:pt x="125964" y="80962"/>
                    <a:pt x="124376" y="87312"/>
                    <a:pt x="119614" y="90487"/>
                  </a:cubicBezTo>
                  <a:cubicBezTo>
                    <a:pt x="114168" y="94118"/>
                    <a:pt x="106693" y="92952"/>
                    <a:pt x="100564" y="95250"/>
                  </a:cubicBezTo>
                  <a:cubicBezTo>
                    <a:pt x="93917" y="97743"/>
                    <a:pt x="87864" y="101600"/>
                    <a:pt x="81514" y="104775"/>
                  </a:cubicBezTo>
                  <a:cubicBezTo>
                    <a:pt x="84689" y="100012"/>
                    <a:pt x="95086" y="94534"/>
                    <a:pt x="91039" y="90487"/>
                  </a:cubicBezTo>
                  <a:cubicBezTo>
                    <a:pt x="86992" y="86440"/>
                    <a:pt x="81409" y="96685"/>
                    <a:pt x="76751" y="100012"/>
                  </a:cubicBezTo>
                  <a:cubicBezTo>
                    <a:pt x="70292" y="104626"/>
                    <a:pt x="50331" y="111352"/>
                    <a:pt x="57701" y="114300"/>
                  </a:cubicBezTo>
                  <a:cubicBezTo>
                    <a:pt x="71048" y="119639"/>
                    <a:pt x="86276" y="111125"/>
                    <a:pt x="100564" y="109537"/>
                  </a:cubicBezTo>
                  <a:cubicBezTo>
                    <a:pt x="105326" y="111125"/>
                    <a:pt x="111301" y="110750"/>
                    <a:pt x="114851" y="114300"/>
                  </a:cubicBezTo>
                  <a:cubicBezTo>
                    <a:pt x="118401" y="117850"/>
                    <a:pt x="116829" y="124410"/>
                    <a:pt x="119614" y="128587"/>
                  </a:cubicBezTo>
                  <a:cubicBezTo>
                    <a:pt x="123350" y="134191"/>
                    <a:pt x="129139" y="138112"/>
                    <a:pt x="133901" y="142875"/>
                  </a:cubicBezTo>
                  <a:cubicBezTo>
                    <a:pt x="138664" y="139700"/>
                    <a:pt x="146063" y="138665"/>
                    <a:pt x="148189" y="133350"/>
                  </a:cubicBezTo>
                  <a:cubicBezTo>
                    <a:pt x="155021" y="116269"/>
                    <a:pt x="120739" y="113390"/>
                    <a:pt x="162476" y="123825"/>
                  </a:cubicBezTo>
                  <a:cubicBezTo>
                    <a:pt x="162476" y="123825"/>
                    <a:pt x="200577" y="142875"/>
                    <a:pt x="162476" y="142875"/>
                  </a:cubicBezTo>
                  <a:cubicBezTo>
                    <a:pt x="155376" y="142875"/>
                    <a:pt x="149776" y="136525"/>
                    <a:pt x="143426" y="133350"/>
                  </a:cubicBezTo>
                  <a:cubicBezTo>
                    <a:pt x="129184" y="111986"/>
                    <a:pt x="119617" y="104775"/>
                    <a:pt x="176764" y="128587"/>
                  </a:cubicBezTo>
                  <a:cubicBezTo>
                    <a:pt x="182981" y="131178"/>
                    <a:pt x="184316" y="142875"/>
                    <a:pt x="191051" y="142875"/>
                  </a:cubicBezTo>
                  <a:cubicBezTo>
                    <a:pt x="196775" y="142875"/>
                    <a:pt x="184366" y="133557"/>
                    <a:pt x="181526" y="128587"/>
                  </a:cubicBezTo>
                  <a:cubicBezTo>
                    <a:pt x="161593" y="93704"/>
                    <a:pt x="184235" y="122113"/>
                    <a:pt x="157714" y="100012"/>
                  </a:cubicBezTo>
                  <a:cubicBezTo>
                    <a:pt x="152540" y="95700"/>
                    <a:pt x="137037" y="83595"/>
                    <a:pt x="143426" y="85725"/>
                  </a:cubicBezTo>
                  <a:cubicBezTo>
                    <a:pt x="154286" y="89346"/>
                    <a:pt x="172001" y="104775"/>
                    <a:pt x="172001" y="104775"/>
                  </a:cubicBezTo>
                  <a:cubicBezTo>
                    <a:pt x="170414" y="96837"/>
                    <a:pt x="169369" y="88772"/>
                    <a:pt x="167239" y="80962"/>
                  </a:cubicBezTo>
                  <a:cubicBezTo>
                    <a:pt x="164597" y="71276"/>
                    <a:pt x="157714" y="52387"/>
                    <a:pt x="157714" y="52387"/>
                  </a:cubicBezTo>
                  <a:cubicBezTo>
                    <a:pt x="157714" y="52387"/>
                    <a:pt x="164064" y="20637"/>
                    <a:pt x="176764" y="33337"/>
                  </a:cubicBezTo>
                  <a:cubicBezTo>
                    <a:pt x="180314" y="36887"/>
                    <a:pt x="173589" y="42862"/>
                    <a:pt x="172001" y="47625"/>
                  </a:cubicBezTo>
                  <a:cubicBezTo>
                    <a:pt x="173589" y="52387"/>
                    <a:pt x="171744" y="61912"/>
                    <a:pt x="176764" y="61912"/>
                  </a:cubicBezTo>
                  <a:cubicBezTo>
                    <a:pt x="181784" y="61912"/>
                    <a:pt x="176764" y="49212"/>
                    <a:pt x="181526" y="47625"/>
                  </a:cubicBezTo>
                  <a:cubicBezTo>
                    <a:pt x="189205" y="45065"/>
                    <a:pt x="213434" y="52387"/>
                    <a:pt x="205339" y="52387"/>
                  </a:cubicBezTo>
                  <a:cubicBezTo>
                    <a:pt x="194114" y="52387"/>
                    <a:pt x="183114" y="49212"/>
                    <a:pt x="172001" y="47625"/>
                  </a:cubicBezTo>
                  <a:cubicBezTo>
                    <a:pt x="167239" y="46037"/>
                    <a:pt x="154164" y="46412"/>
                    <a:pt x="157714" y="42862"/>
                  </a:cubicBezTo>
                  <a:cubicBezTo>
                    <a:pt x="168297" y="32279"/>
                    <a:pt x="210630" y="43921"/>
                    <a:pt x="157714" y="33337"/>
                  </a:cubicBezTo>
                  <a:cubicBezTo>
                    <a:pt x="151364" y="34925"/>
                    <a:pt x="144958" y="36302"/>
                    <a:pt x="138664" y="38100"/>
                  </a:cubicBezTo>
                  <a:cubicBezTo>
                    <a:pt x="133837" y="39479"/>
                    <a:pt x="119613" y="41274"/>
                    <a:pt x="124376" y="42862"/>
                  </a:cubicBezTo>
                  <a:cubicBezTo>
                    <a:pt x="138014" y="47408"/>
                    <a:pt x="152951" y="46037"/>
                    <a:pt x="167239" y="47625"/>
                  </a:cubicBezTo>
                  <a:cubicBezTo>
                    <a:pt x="172001" y="49212"/>
                    <a:pt x="181526" y="57407"/>
                    <a:pt x="181526" y="52387"/>
                  </a:cubicBezTo>
                  <a:cubicBezTo>
                    <a:pt x="181526" y="40496"/>
                    <a:pt x="160332" y="35798"/>
                    <a:pt x="152951" y="33337"/>
                  </a:cubicBezTo>
                  <a:cubicBezTo>
                    <a:pt x="151364" y="28575"/>
                    <a:pt x="147364" y="24002"/>
                    <a:pt x="148189" y="19050"/>
                  </a:cubicBezTo>
                  <a:cubicBezTo>
                    <a:pt x="150724" y="3843"/>
                    <a:pt x="160856" y="3715"/>
                    <a:pt x="172001" y="0"/>
                  </a:cubicBezTo>
                  <a:cubicBezTo>
                    <a:pt x="169082" y="7297"/>
                    <a:pt x="160205" y="28138"/>
                    <a:pt x="157714" y="38100"/>
                  </a:cubicBezTo>
                  <a:cubicBezTo>
                    <a:pt x="155751" y="45953"/>
                    <a:pt x="154914" y="54059"/>
                    <a:pt x="152951" y="61912"/>
                  </a:cubicBezTo>
                  <a:cubicBezTo>
                    <a:pt x="148482" y="79787"/>
                    <a:pt x="146845" y="76163"/>
                    <a:pt x="138664" y="95250"/>
                  </a:cubicBezTo>
                  <a:cubicBezTo>
                    <a:pt x="126833" y="122853"/>
                    <a:pt x="142680" y="96368"/>
                    <a:pt x="124376" y="123825"/>
                  </a:cubicBezTo>
                  <a:cubicBezTo>
                    <a:pt x="125964" y="128587"/>
                    <a:pt x="129139" y="133092"/>
                    <a:pt x="129139" y="138112"/>
                  </a:cubicBezTo>
                  <a:cubicBezTo>
                    <a:pt x="129139" y="143132"/>
                    <a:pt x="126621" y="147910"/>
                    <a:pt x="124376" y="152400"/>
                  </a:cubicBezTo>
                  <a:cubicBezTo>
                    <a:pt x="121816" y="157519"/>
                    <a:pt x="118898" y="162640"/>
                    <a:pt x="114851" y="166687"/>
                  </a:cubicBezTo>
                  <a:cubicBezTo>
                    <a:pt x="110804" y="170734"/>
                    <a:pt x="105534" y="173372"/>
                    <a:pt x="100564" y="176212"/>
                  </a:cubicBezTo>
                  <a:cubicBezTo>
                    <a:pt x="84087" y="185628"/>
                    <a:pt x="83254" y="185157"/>
                    <a:pt x="67226" y="190500"/>
                  </a:cubicBezTo>
                  <a:cubicBezTo>
                    <a:pt x="68814" y="195262"/>
                    <a:pt x="75539" y="201237"/>
                    <a:pt x="71989" y="204787"/>
                  </a:cubicBezTo>
                  <a:cubicBezTo>
                    <a:pt x="66265" y="210511"/>
                    <a:pt x="56078" y="207794"/>
                    <a:pt x="48176" y="209550"/>
                  </a:cubicBezTo>
                  <a:cubicBezTo>
                    <a:pt x="41786" y="210970"/>
                    <a:pt x="35476" y="212725"/>
                    <a:pt x="29126" y="214312"/>
                  </a:cubicBezTo>
                  <a:cubicBezTo>
                    <a:pt x="33889" y="215900"/>
                    <a:pt x="45659" y="214585"/>
                    <a:pt x="43414" y="219075"/>
                  </a:cubicBezTo>
                  <a:cubicBezTo>
                    <a:pt x="39274" y="227354"/>
                    <a:pt x="27451" y="228456"/>
                    <a:pt x="19601" y="233362"/>
                  </a:cubicBezTo>
                  <a:cubicBezTo>
                    <a:pt x="14747" y="236395"/>
                    <a:pt x="0" y="245013"/>
                    <a:pt x="5314" y="242887"/>
                  </a:cubicBezTo>
                  <a:cubicBezTo>
                    <a:pt x="78570" y="213585"/>
                    <a:pt x="16131" y="230657"/>
                    <a:pt x="62464" y="219075"/>
                  </a:cubicBezTo>
                  <a:cubicBezTo>
                    <a:pt x="82194" y="205921"/>
                    <a:pt x="73931" y="210013"/>
                    <a:pt x="100564" y="200025"/>
                  </a:cubicBezTo>
                  <a:cubicBezTo>
                    <a:pt x="105264" y="198262"/>
                    <a:pt x="119871" y="195262"/>
                    <a:pt x="114851" y="195262"/>
                  </a:cubicBezTo>
                  <a:cubicBezTo>
                    <a:pt x="95735" y="195262"/>
                    <a:pt x="76751" y="198437"/>
                    <a:pt x="57701" y="200025"/>
                  </a:cubicBezTo>
                  <a:cubicBezTo>
                    <a:pt x="65639" y="190500"/>
                    <a:pt x="72747" y="180217"/>
                    <a:pt x="81514" y="171450"/>
                  </a:cubicBezTo>
                  <a:cubicBezTo>
                    <a:pt x="85561" y="167403"/>
                    <a:pt x="90947" y="164959"/>
                    <a:pt x="95801" y="161925"/>
                  </a:cubicBezTo>
                  <a:cubicBezTo>
                    <a:pt x="103651" y="157019"/>
                    <a:pt x="111676" y="152400"/>
                    <a:pt x="119614" y="147637"/>
                  </a:cubicBezTo>
                  <a:cubicBezTo>
                    <a:pt x="118026" y="152400"/>
                    <a:pt x="112606" y="157435"/>
                    <a:pt x="114851" y="161925"/>
                  </a:cubicBezTo>
                  <a:cubicBezTo>
                    <a:pt x="122245" y="176713"/>
                    <a:pt x="147368" y="154535"/>
                    <a:pt x="114851" y="176212"/>
                  </a:cubicBezTo>
                  <a:cubicBezTo>
                    <a:pt x="130870" y="216260"/>
                    <a:pt x="113526" y="188194"/>
                    <a:pt x="143426" y="209550"/>
                  </a:cubicBezTo>
                  <a:cubicBezTo>
                    <a:pt x="148907" y="213465"/>
                    <a:pt x="160726" y="229861"/>
                    <a:pt x="157714" y="223837"/>
                  </a:cubicBezTo>
                  <a:cubicBezTo>
                    <a:pt x="148680" y="205767"/>
                    <a:pt x="135102" y="196800"/>
                    <a:pt x="119614" y="185737"/>
                  </a:cubicBezTo>
                  <a:cubicBezTo>
                    <a:pt x="114956" y="182410"/>
                    <a:pt x="99896" y="178022"/>
                    <a:pt x="105326" y="176212"/>
                  </a:cubicBezTo>
                  <a:cubicBezTo>
                    <a:pt x="114487" y="173159"/>
                    <a:pt x="124376" y="179387"/>
                    <a:pt x="133901" y="180975"/>
                  </a:cubicBezTo>
                  <a:cubicBezTo>
                    <a:pt x="138664" y="184150"/>
                    <a:pt x="148189" y="196224"/>
                    <a:pt x="148189" y="190500"/>
                  </a:cubicBezTo>
                  <a:cubicBezTo>
                    <a:pt x="148189" y="178686"/>
                    <a:pt x="127726" y="167333"/>
                    <a:pt x="119614" y="161925"/>
                  </a:cubicBezTo>
                  <a:cubicBezTo>
                    <a:pt x="116439" y="166687"/>
                    <a:pt x="114136" y="172165"/>
                    <a:pt x="110089" y="176212"/>
                  </a:cubicBezTo>
                  <a:cubicBezTo>
                    <a:pt x="106041" y="180259"/>
                    <a:pt x="96924" y="180124"/>
                    <a:pt x="95801" y="185737"/>
                  </a:cubicBezTo>
                  <a:cubicBezTo>
                    <a:pt x="93291" y="198287"/>
                    <a:pt x="98976" y="211137"/>
                    <a:pt x="100564" y="223837"/>
                  </a:cubicBezTo>
                  <a:cubicBezTo>
                    <a:pt x="116439" y="222250"/>
                    <a:pt x="132492" y="216221"/>
                    <a:pt x="148189" y="219075"/>
                  </a:cubicBezTo>
                  <a:cubicBezTo>
                    <a:pt x="153128" y="219973"/>
                    <a:pt x="149401" y="229812"/>
                    <a:pt x="152951" y="233362"/>
                  </a:cubicBezTo>
                  <a:cubicBezTo>
                    <a:pt x="167326" y="247737"/>
                    <a:pt x="183660" y="260185"/>
                    <a:pt x="200576" y="271462"/>
                  </a:cubicBezTo>
                  <a:cubicBezTo>
                    <a:pt x="205339" y="274637"/>
                    <a:pt x="218667" y="285265"/>
                    <a:pt x="214864" y="280987"/>
                  </a:cubicBezTo>
                  <a:cubicBezTo>
                    <a:pt x="185018" y="247411"/>
                    <a:pt x="173183" y="235568"/>
                    <a:pt x="143426" y="214312"/>
                  </a:cubicBezTo>
                  <a:cubicBezTo>
                    <a:pt x="138769" y="210985"/>
                    <a:pt x="133901" y="207962"/>
                    <a:pt x="129139" y="204787"/>
                  </a:cubicBezTo>
                  <a:cubicBezTo>
                    <a:pt x="133901" y="201612"/>
                    <a:pt x="137839" y="194020"/>
                    <a:pt x="143426" y="195262"/>
                  </a:cubicBezTo>
                  <a:cubicBezTo>
                    <a:pt x="154601" y="197745"/>
                    <a:pt x="162185" y="208422"/>
                    <a:pt x="172001" y="214312"/>
                  </a:cubicBezTo>
                  <a:cubicBezTo>
                    <a:pt x="178089" y="217965"/>
                    <a:pt x="198151" y="223837"/>
                    <a:pt x="191051" y="223837"/>
                  </a:cubicBezTo>
                  <a:cubicBezTo>
                    <a:pt x="182502" y="223837"/>
                    <a:pt x="175176" y="217487"/>
                    <a:pt x="167239" y="214312"/>
                  </a:cubicBezTo>
                  <a:cubicBezTo>
                    <a:pt x="162476" y="217487"/>
                    <a:pt x="158310" y="221827"/>
                    <a:pt x="152951" y="223837"/>
                  </a:cubicBezTo>
                  <a:cubicBezTo>
                    <a:pt x="145372" y="226679"/>
                    <a:pt x="135874" y="224110"/>
                    <a:pt x="129139" y="228600"/>
                  </a:cubicBezTo>
                  <a:cubicBezTo>
                    <a:pt x="124962" y="231385"/>
                    <a:pt x="125819" y="238079"/>
                    <a:pt x="124376" y="242887"/>
                  </a:cubicBezTo>
                  <a:cubicBezTo>
                    <a:pt x="121055" y="253957"/>
                    <a:pt x="118026" y="265112"/>
                    <a:pt x="114851" y="276225"/>
                  </a:cubicBezTo>
                  <a:cubicBezTo>
                    <a:pt x="111676" y="271462"/>
                    <a:pt x="107886" y="267057"/>
                    <a:pt x="105326" y="261937"/>
                  </a:cubicBezTo>
                  <a:cubicBezTo>
                    <a:pt x="103081" y="257447"/>
                    <a:pt x="95802" y="246062"/>
                    <a:pt x="100564" y="247650"/>
                  </a:cubicBezTo>
                  <a:cubicBezTo>
                    <a:pt x="110462" y="250950"/>
                    <a:pt x="123045" y="271846"/>
                    <a:pt x="129139" y="280987"/>
                  </a:cubicBezTo>
                  <a:cubicBezTo>
                    <a:pt x="124376" y="282575"/>
                    <a:pt x="116069" y="280880"/>
                    <a:pt x="114851" y="285750"/>
                  </a:cubicBezTo>
                  <a:cubicBezTo>
                    <a:pt x="113463" y="291303"/>
                    <a:pt x="120712" y="295640"/>
                    <a:pt x="124376" y="300037"/>
                  </a:cubicBezTo>
                  <a:cubicBezTo>
                    <a:pt x="128688" y="305211"/>
                    <a:pt x="138664" y="321060"/>
                    <a:pt x="138664" y="314325"/>
                  </a:cubicBezTo>
                  <a:cubicBezTo>
                    <a:pt x="138664" y="306387"/>
                    <a:pt x="128990" y="301734"/>
                    <a:pt x="124376" y="295275"/>
                  </a:cubicBezTo>
                  <a:cubicBezTo>
                    <a:pt x="121049" y="290617"/>
                    <a:pt x="118026" y="285750"/>
                    <a:pt x="114851" y="280987"/>
                  </a:cubicBezTo>
                  <a:cubicBezTo>
                    <a:pt x="116439" y="287337"/>
                    <a:pt x="114986" y="295409"/>
                    <a:pt x="119614" y="300037"/>
                  </a:cubicBezTo>
                  <a:cubicBezTo>
                    <a:pt x="124242" y="304665"/>
                    <a:pt x="132810" y="301873"/>
                    <a:pt x="138664" y="304800"/>
                  </a:cubicBezTo>
                  <a:cubicBezTo>
                    <a:pt x="145763" y="308350"/>
                    <a:pt x="151255" y="314473"/>
                    <a:pt x="157714" y="319087"/>
                  </a:cubicBezTo>
                  <a:cubicBezTo>
                    <a:pt x="162372" y="322414"/>
                    <a:pt x="167239" y="325437"/>
                    <a:pt x="172001" y="328612"/>
                  </a:cubicBezTo>
                  <a:cubicBezTo>
                    <a:pt x="168826" y="323850"/>
                    <a:pt x="165036" y="319444"/>
                    <a:pt x="162476" y="314325"/>
                  </a:cubicBezTo>
                  <a:cubicBezTo>
                    <a:pt x="158653" y="306678"/>
                    <a:pt x="157482" y="297762"/>
                    <a:pt x="152951" y="290512"/>
                  </a:cubicBezTo>
                  <a:cubicBezTo>
                    <a:pt x="149382" y="284801"/>
                    <a:pt x="142799" y="281541"/>
                    <a:pt x="138664" y="276225"/>
                  </a:cubicBezTo>
                  <a:cubicBezTo>
                    <a:pt x="108746" y="237759"/>
                    <a:pt x="113936" y="243864"/>
                    <a:pt x="133901" y="257175"/>
                  </a:cubicBezTo>
                  <a:cubicBezTo>
                    <a:pt x="122642" y="268434"/>
                    <a:pt x="114818" y="277605"/>
                    <a:pt x="100564" y="285750"/>
                  </a:cubicBezTo>
                  <a:cubicBezTo>
                    <a:pt x="96205" y="288241"/>
                    <a:pt x="91039" y="288925"/>
                    <a:pt x="86276" y="290512"/>
                  </a:cubicBezTo>
                  <a:cubicBezTo>
                    <a:pt x="94214" y="292100"/>
                    <a:pt x="101994" y="295275"/>
                    <a:pt x="110089" y="295275"/>
                  </a:cubicBezTo>
                  <a:cubicBezTo>
                    <a:pt x="115109" y="295275"/>
                    <a:pt x="129396" y="290512"/>
                    <a:pt x="124376" y="290512"/>
                  </a:cubicBezTo>
                  <a:cubicBezTo>
                    <a:pt x="102895" y="290512"/>
                    <a:pt x="98700" y="295127"/>
                    <a:pt x="81514" y="300037"/>
                  </a:cubicBezTo>
                  <a:cubicBezTo>
                    <a:pt x="75220" y="301835"/>
                    <a:pt x="55919" y="304800"/>
                    <a:pt x="62464" y="304800"/>
                  </a:cubicBezTo>
                  <a:cubicBezTo>
                    <a:pt x="73004" y="304800"/>
                    <a:pt x="113623" y="292224"/>
                    <a:pt x="119614" y="290512"/>
                  </a:cubicBezTo>
                  <a:cubicBezTo>
                    <a:pt x="116439" y="285750"/>
                    <a:pt x="114486" y="279889"/>
                    <a:pt x="110089" y="276225"/>
                  </a:cubicBezTo>
                  <a:cubicBezTo>
                    <a:pt x="93274" y="262213"/>
                    <a:pt x="79549" y="270531"/>
                    <a:pt x="105326" y="261937"/>
                  </a:cubicBezTo>
                  <a:cubicBezTo>
                    <a:pt x="99875" y="266026"/>
                    <a:pt x="68589" y="290512"/>
                    <a:pt x="62464" y="290512"/>
                  </a:cubicBezTo>
                  <a:cubicBezTo>
                    <a:pt x="55729" y="290512"/>
                    <a:pt x="71271" y="280140"/>
                    <a:pt x="76751" y="276225"/>
                  </a:cubicBezTo>
                  <a:cubicBezTo>
                    <a:pt x="82528" y="272099"/>
                    <a:pt x="89276" y="269497"/>
                    <a:pt x="95801" y="266700"/>
                  </a:cubicBezTo>
                  <a:cubicBezTo>
                    <a:pt x="100415" y="264722"/>
                    <a:pt x="114579" y="259692"/>
                    <a:pt x="110089" y="261937"/>
                  </a:cubicBezTo>
                  <a:cubicBezTo>
                    <a:pt x="98702" y="267630"/>
                    <a:pt x="84353" y="272103"/>
                    <a:pt x="71989" y="276225"/>
                  </a:cubicBezTo>
                  <a:cubicBezTo>
                    <a:pt x="75164" y="271462"/>
                    <a:pt x="77467" y="265985"/>
                    <a:pt x="81514" y="261937"/>
                  </a:cubicBezTo>
                  <a:cubicBezTo>
                    <a:pt x="105086" y="238364"/>
                    <a:pt x="117024" y="246786"/>
                    <a:pt x="91039" y="238125"/>
                  </a:cubicBezTo>
                  <a:cubicBezTo>
                    <a:pt x="95801" y="236537"/>
                    <a:pt x="103081" y="237852"/>
                    <a:pt x="105326" y="233362"/>
                  </a:cubicBezTo>
                  <a:cubicBezTo>
                    <a:pt x="107571" y="228872"/>
                    <a:pt x="100564" y="224095"/>
                    <a:pt x="100564" y="219075"/>
                  </a:cubicBezTo>
                  <a:cubicBezTo>
                    <a:pt x="100564" y="204699"/>
                    <a:pt x="103739" y="190500"/>
                    <a:pt x="105326" y="176212"/>
                  </a:cubicBezTo>
                  <a:cubicBezTo>
                    <a:pt x="95544" y="137081"/>
                    <a:pt x="105786" y="152400"/>
                    <a:pt x="33889" y="152400"/>
                  </a:cubicBezTo>
                  <a:cubicBezTo>
                    <a:pt x="28869" y="152400"/>
                    <a:pt x="48176" y="157162"/>
                    <a:pt x="48176" y="157162"/>
                  </a:cubicBezTo>
                  <a:cubicBezTo>
                    <a:pt x="61165" y="170151"/>
                    <a:pt x="65221" y="175554"/>
                    <a:pt x="81514" y="185737"/>
                  </a:cubicBezTo>
                  <a:cubicBezTo>
                    <a:pt x="94964" y="194143"/>
                    <a:pt x="100963" y="195395"/>
                    <a:pt x="114851" y="200025"/>
                  </a:cubicBezTo>
                  <a:cubicBezTo>
                    <a:pt x="113264" y="188912"/>
                    <a:pt x="107366" y="177577"/>
                    <a:pt x="110089" y="166687"/>
                  </a:cubicBezTo>
                  <a:cubicBezTo>
                    <a:pt x="111307" y="161817"/>
                    <a:pt x="124376" y="156905"/>
                    <a:pt x="124376" y="161925"/>
                  </a:cubicBezTo>
                  <a:cubicBezTo>
                    <a:pt x="124376" y="168660"/>
                    <a:pt x="114004" y="170732"/>
                    <a:pt x="110089" y="176212"/>
                  </a:cubicBezTo>
                  <a:cubicBezTo>
                    <a:pt x="105963" y="181989"/>
                    <a:pt x="103739" y="188912"/>
                    <a:pt x="100564" y="195262"/>
                  </a:cubicBezTo>
                  <a:cubicBezTo>
                    <a:pt x="129543" y="224243"/>
                    <a:pt x="128637" y="215818"/>
                    <a:pt x="105326" y="285750"/>
                  </a:cubicBezTo>
                  <a:lnTo>
                    <a:pt x="95801" y="314325"/>
                  </a:lnTo>
                  <a:cubicBezTo>
                    <a:pt x="95665" y="315140"/>
                    <a:pt x="95417" y="364140"/>
                    <a:pt x="71989" y="352425"/>
                  </a:cubicBezTo>
                  <a:cubicBezTo>
                    <a:pt x="66869" y="349865"/>
                    <a:pt x="78187" y="342795"/>
                    <a:pt x="81514" y="338137"/>
                  </a:cubicBezTo>
                  <a:cubicBezTo>
                    <a:pt x="86127" y="331678"/>
                    <a:pt x="91039" y="325437"/>
                    <a:pt x="95801" y="319087"/>
                  </a:cubicBezTo>
                  <a:cubicBezTo>
                    <a:pt x="94214" y="327025"/>
                    <a:pt x="94970" y="335824"/>
                    <a:pt x="91039" y="342900"/>
                  </a:cubicBezTo>
                  <a:cubicBezTo>
                    <a:pt x="79582" y="363523"/>
                    <a:pt x="71794" y="361999"/>
                    <a:pt x="52939" y="366712"/>
                  </a:cubicBezTo>
                  <a:cubicBezTo>
                    <a:pt x="57701" y="363537"/>
                    <a:pt x="61996" y="359512"/>
                    <a:pt x="67226" y="357187"/>
                  </a:cubicBezTo>
                  <a:cubicBezTo>
                    <a:pt x="118237" y="334515"/>
                    <a:pt x="77752" y="359694"/>
                    <a:pt x="110089" y="338137"/>
                  </a:cubicBezTo>
                  <a:cubicBezTo>
                    <a:pt x="141261" y="348529"/>
                    <a:pt x="110666" y="334096"/>
                    <a:pt x="129139" y="357187"/>
                  </a:cubicBezTo>
                  <a:cubicBezTo>
                    <a:pt x="140318" y="371161"/>
                    <a:pt x="173504" y="371008"/>
                    <a:pt x="110089" y="361950"/>
                  </a:cubicBezTo>
                  <a:cubicBezTo>
                    <a:pt x="116439" y="365125"/>
                    <a:pt x="122613" y="368678"/>
                    <a:pt x="129139" y="371475"/>
                  </a:cubicBezTo>
                  <a:cubicBezTo>
                    <a:pt x="133753" y="373452"/>
                    <a:pt x="138936" y="373992"/>
                    <a:pt x="143426" y="376237"/>
                  </a:cubicBezTo>
                  <a:cubicBezTo>
                    <a:pt x="148546" y="378797"/>
                    <a:pt x="159524" y="391192"/>
                    <a:pt x="157714" y="385762"/>
                  </a:cubicBezTo>
                  <a:cubicBezTo>
                    <a:pt x="155735" y="379824"/>
                    <a:pt x="131752" y="353809"/>
                    <a:pt x="124376" y="347662"/>
                  </a:cubicBezTo>
                  <a:cubicBezTo>
                    <a:pt x="119979" y="343998"/>
                    <a:pt x="104365" y="338137"/>
                    <a:pt x="110089" y="338137"/>
                  </a:cubicBezTo>
                  <a:cubicBezTo>
                    <a:pt x="130969" y="338137"/>
                    <a:pt x="151364" y="344487"/>
                    <a:pt x="172001" y="347662"/>
                  </a:cubicBezTo>
                  <a:cubicBezTo>
                    <a:pt x="176764" y="350837"/>
                    <a:pt x="192013" y="357187"/>
                    <a:pt x="186289" y="357187"/>
                  </a:cubicBezTo>
                  <a:cubicBezTo>
                    <a:pt x="176249" y="357187"/>
                    <a:pt x="166228" y="352983"/>
                    <a:pt x="157714" y="347662"/>
                  </a:cubicBezTo>
                  <a:cubicBezTo>
                    <a:pt x="140474" y="336887"/>
                    <a:pt x="127005" y="320839"/>
                    <a:pt x="110089" y="309562"/>
                  </a:cubicBezTo>
                  <a:cubicBezTo>
                    <a:pt x="105326" y="306387"/>
                    <a:pt x="95801" y="305761"/>
                    <a:pt x="95801" y="300037"/>
                  </a:cubicBezTo>
                  <a:cubicBezTo>
                    <a:pt x="95801" y="289092"/>
                    <a:pt x="113880" y="308591"/>
                    <a:pt x="114851" y="309562"/>
                  </a:cubicBezTo>
                </a:path>
              </a:pathLst>
            </a:custGeom>
            <a:noFill/>
            <a:ln w="28575"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3" name="Group 47"/>
          <p:cNvGrpSpPr>
            <a:grpSpLocks noChangeAspect="1"/>
          </p:cNvGrpSpPr>
          <p:nvPr/>
        </p:nvGrpSpPr>
        <p:grpSpPr bwMode="auto">
          <a:xfrm flipH="1">
            <a:off x="1235075" y="3495675"/>
            <a:ext cx="257175" cy="938213"/>
            <a:chOff x="2028274" y="4700588"/>
            <a:chExt cx="218667" cy="538162"/>
          </a:xfrm>
        </p:grpSpPr>
        <p:sp>
          <p:nvSpPr>
            <p:cNvPr id="6218" name="Freeform 48"/>
            <p:cNvSpPr>
              <a:spLocks noChangeAspect="1" noChangeArrowheads="1"/>
            </p:cNvSpPr>
            <p:nvPr/>
          </p:nvSpPr>
          <p:spPr bwMode="auto">
            <a:xfrm>
              <a:off x="2128838" y="4729163"/>
              <a:ext cx="43581" cy="509587"/>
            </a:xfrm>
            <a:custGeom>
              <a:avLst/>
              <a:gdLst>
                <a:gd name="T0" fmla="*/ 0 w 43581"/>
                <a:gd name="T1" fmla="*/ 509587 h 509587"/>
                <a:gd name="T2" fmla="*/ 9525 w 43581"/>
                <a:gd name="T3" fmla="*/ 495300 h 509587"/>
                <a:gd name="T4" fmla="*/ 19050 w 43581"/>
                <a:gd name="T5" fmla="*/ 461962 h 509587"/>
                <a:gd name="T6" fmla="*/ 14287 w 43581"/>
                <a:gd name="T7" fmla="*/ 338137 h 509587"/>
                <a:gd name="T8" fmla="*/ 4762 w 43581"/>
                <a:gd name="T9" fmla="*/ 309562 h 509587"/>
                <a:gd name="T10" fmla="*/ 9525 w 43581"/>
                <a:gd name="T11" fmla="*/ 142875 h 509587"/>
                <a:gd name="T12" fmla="*/ 23812 w 43581"/>
                <a:gd name="T13" fmla="*/ 100012 h 509587"/>
                <a:gd name="T14" fmla="*/ 42862 w 43581"/>
                <a:gd name="T15" fmla="*/ 23812 h 509587"/>
                <a:gd name="T16" fmla="*/ 42862 w 43581"/>
                <a:gd name="T17" fmla="*/ 0 h 509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581"/>
                <a:gd name="T28" fmla="*/ 0 h 509587"/>
                <a:gd name="T29" fmla="*/ 43581 w 43581"/>
                <a:gd name="T30" fmla="*/ 509587 h 5095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581" h="509587">
                  <a:moveTo>
                    <a:pt x="0" y="509587"/>
                  </a:moveTo>
                  <a:cubicBezTo>
                    <a:pt x="3175" y="504825"/>
                    <a:pt x="6965" y="500419"/>
                    <a:pt x="9525" y="495300"/>
                  </a:cubicBezTo>
                  <a:cubicBezTo>
                    <a:pt x="12939" y="488472"/>
                    <a:pt x="17526" y="468059"/>
                    <a:pt x="19050" y="461962"/>
                  </a:cubicBezTo>
                  <a:cubicBezTo>
                    <a:pt x="17462" y="420687"/>
                    <a:pt x="18143" y="379262"/>
                    <a:pt x="14287" y="338137"/>
                  </a:cubicBezTo>
                  <a:cubicBezTo>
                    <a:pt x="13350" y="328141"/>
                    <a:pt x="4762" y="309562"/>
                    <a:pt x="4762" y="309562"/>
                  </a:cubicBezTo>
                  <a:cubicBezTo>
                    <a:pt x="6350" y="254000"/>
                    <a:pt x="6678" y="198387"/>
                    <a:pt x="9525" y="142875"/>
                  </a:cubicBezTo>
                  <a:cubicBezTo>
                    <a:pt x="10172" y="130261"/>
                    <a:pt x="19939" y="110663"/>
                    <a:pt x="23812" y="100012"/>
                  </a:cubicBezTo>
                  <a:cubicBezTo>
                    <a:pt x="32728" y="75494"/>
                    <a:pt x="40488" y="49932"/>
                    <a:pt x="42862" y="23812"/>
                  </a:cubicBezTo>
                  <a:cubicBezTo>
                    <a:pt x="43581" y="15907"/>
                    <a:pt x="42862" y="7937"/>
                    <a:pt x="42862" y="0"/>
                  </a:cubicBezTo>
                </a:path>
              </a:pathLst>
            </a:custGeom>
            <a:noFill/>
            <a:ln w="28575" algn="ctr">
              <a:solidFill>
                <a:srgbClr val="C48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19" name="Freeform 49"/>
            <p:cNvSpPr>
              <a:spLocks noChangeAspect="1" noChangeArrowheads="1"/>
            </p:cNvSpPr>
            <p:nvPr/>
          </p:nvSpPr>
          <p:spPr bwMode="auto">
            <a:xfrm>
              <a:off x="2028274" y="4700588"/>
              <a:ext cx="218667" cy="391192"/>
            </a:xfrm>
            <a:custGeom>
              <a:avLst/>
              <a:gdLst>
                <a:gd name="T0" fmla="*/ 152951 w 218667"/>
                <a:gd name="T1" fmla="*/ 71437 h 391192"/>
                <a:gd name="T2" fmla="*/ 138664 w 218667"/>
                <a:gd name="T3" fmla="*/ 71437 h 391192"/>
                <a:gd name="T4" fmla="*/ 152951 w 218667"/>
                <a:gd name="T5" fmla="*/ 38100 h 391192"/>
                <a:gd name="T6" fmla="*/ 124376 w 218667"/>
                <a:gd name="T7" fmla="*/ 47625 h 391192"/>
                <a:gd name="T8" fmla="*/ 119614 w 218667"/>
                <a:gd name="T9" fmla="*/ 90487 h 391192"/>
                <a:gd name="T10" fmla="*/ 91039 w 218667"/>
                <a:gd name="T11" fmla="*/ 90487 h 391192"/>
                <a:gd name="T12" fmla="*/ 100564 w 218667"/>
                <a:gd name="T13" fmla="*/ 109537 h 391192"/>
                <a:gd name="T14" fmla="*/ 133901 w 218667"/>
                <a:gd name="T15" fmla="*/ 142875 h 391192"/>
                <a:gd name="T16" fmla="*/ 162476 w 218667"/>
                <a:gd name="T17" fmla="*/ 142875 h 391192"/>
                <a:gd name="T18" fmla="*/ 191051 w 218667"/>
                <a:gd name="T19" fmla="*/ 142875 h 391192"/>
                <a:gd name="T20" fmla="*/ 143426 w 218667"/>
                <a:gd name="T21" fmla="*/ 85725 h 391192"/>
                <a:gd name="T22" fmla="*/ 157714 w 218667"/>
                <a:gd name="T23" fmla="*/ 52387 h 391192"/>
                <a:gd name="T24" fmla="*/ 176764 w 218667"/>
                <a:gd name="T25" fmla="*/ 61912 h 391192"/>
                <a:gd name="T26" fmla="*/ 172001 w 218667"/>
                <a:gd name="T27" fmla="*/ 47625 h 391192"/>
                <a:gd name="T28" fmla="*/ 138664 w 218667"/>
                <a:gd name="T29" fmla="*/ 38100 h 391192"/>
                <a:gd name="T30" fmla="*/ 181526 w 218667"/>
                <a:gd name="T31" fmla="*/ 52387 h 391192"/>
                <a:gd name="T32" fmla="*/ 172001 w 218667"/>
                <a:gd name="T33" fmla="*/ 0 h 391192"/>
                <a:gd name="T34" fmla="*/ 138664 w 218667"/>
                <a:gd name="T35" fmla="*/ 95250 h 391192"/>
                <a:gd name="T36" fmla="*/ 124376 w 218667"/>
                <a:gd name="T37" fmla="*/ 152400 h 391192"/>
                <a:gd name="T38" fmla="*/ 67226 w 218667"/>
                <a:gd name="T39" fmla="*/ 190500 h 391192"/>
                <a:gd name="T40" fmla="*/ 29126 w 218667"/>
                <a:gd name="T41" fmla="*/ 214312 h 391192"/>
                <a:gd name="T42" fmla="*/ 5314 w 218667"/>
                <a:gd name="T43" fmla="*/ 242887 h 391192"/>
                <a:gd name="T44" fmla="*/ 114851 w 218667"/>
                <a:gd name="T45" fmla="*/ 195262 h 391192"/>
                <a:gd name="T46" fmla="*/ 95801 w 218667"/>
                <a:gd name="T47" fmla="*/ 161925 h 391192"/>
                <a:gd name="T48" fmla="*/ 114851 w 218667"/>
                <a:gd name="T49" fmla="*/ 176212 h 391192"/>
                <a:gd name="T50" fmla="*/ 119614 w 218667"/>
                <a:gd name="T51" fmla="*/ 185737 h 391192"/>
                <a:gd name="T52" fmla="*/ 148189 w 218667"/>
                <a:gd name="T53" fmla="*/ 190500 h 391192"/>
                <a:gd name="T54" fmla="*/ 95801 w 218667"/>
                <a:gd name="T55" fmla="*/ 185737 h 391192"/>
                <a:gd name="T56" fmla="*/ 152951 w 218667"/>
                <a:gd name="T57" fmla="*/ 233362 h 391192"/>
                <a:gd name="T58" fmla="*/ 143426 w 218667"/>
                <a:gd name="T59" fmla="*/ 214312 h 391192"/>
                <a:gd name="T60" fmla="*/ 172001 w 218667"/>
                <a:gd name="T61" fmla="*/ 214312 h 391192"/>
                <a:gd name="T62" fmla="*/ 152951 w 218667"/>
                <a:gd name="T63" fmla="*/ 223837 h 391192"/>
                <a:gd name="T64" fmla="*/ 114851 w 218667"/>
                <a:gd name="T65" fmla="*/ 276225 h 391192"/>
                <a:gd name="T66" fmla="*/ 129139 w 218667"/>
                <a:gd name="T67" fmla="*/ 280987 h 391192"/>
                <a:gd name="T68" fmla="*/ 138664 w 218667"/>
                <a:gd name="T69" fmla="*/ 314325 h 391192"/>
                <a:gd name="T70" fmla="*/ 119614 w 218667"/>
                <a:gd name="T71" fmla="*/ 300037 h 391192"/>
                <a:gd name="T72" fmla="*/ 172001 w 218667"/>
                <a:gd name="T73" fmla="*/ 328612 h 391192"/>
                <a:gd name="T74" fmla="*/ 138664 w 218667"/>
                <a:gd name="T75" fmla="*/ 276225 h 391192"/>
                <a:gd name="T76" fmla="*/ 86276 w 218667"/>
                <a:gd name="T77" fmla="*/ 290512 h 391192"/>
                <a:gd name="T78" fmla="*/ 81514 w 218667"/>
                <a:gd name="T79" fmla="*/ 300037 h 391192"/>
                <a:gd name="T80" fmla="*/ 110089 w 218667"/>
                <a:gd name="T81" fmla="*/ 276225 h 391192"/>
                <a:gd name="T82" fmla="*/ 76751 w 218667"/>
                <a:gd name="T83" fmla="*/ 276225 h 391192"/>
                <a:gd name="T84" fmla="*/ 71989 w 218667"/>
                <a:gd name="T85" fmla="*/ 276225 h 391192"/>
                <a:gd name="T86" fmla="*/ 105326 w 218667"/>
                <a:gd name="T87" fmla="*/ 233362 h 391192"/>
                <a:gd name="T88" fmla="*/ 33889 w 218667"/>
                <a:gd name="T89" fmla="*/ 152400 h 391192"/>
                <a:gd name="T90" fmla="*/ 114851 w 218667"/>
                <a:gd name="T91" fmla="*/ 200025 h 391192"/>
                <a:gd name="T92" fmla="*/ 110089 w 218667"/>
                <a:gd name="T93" fmla="*/ 176212 h 391192"/>
                <a:gd name="T94" fmla="*/ 95801 w 218667"/>
                <a:gd name="T95" fmla="*/ 314325 h 391192"/>
                <a:gd name="T96" fmla="*/ 95801 w 218667"/>
                <a:gd name="T97" fmla="*/ 319087 h 391192"/>
                <a:gd name="T98" fmla="*/ 67226 w 218667"/>
                <a:gd name="T99" fmla="*/ 357187 h 391192"/>
                <a:gd name="T100" fmla="*/ 110089 w 218667"/>
                <a:gd name="T101" fmla="*/ 361950 h 391192"/>
                <a:gd name="T102" fmla="*/ 157714 w 218667"/>
                <a:gd name="T103" fmla="*/ 385762 h 391192"/>
                <a:gd name="T104" fmla="*/ 172001 w 218667"/>
                <a:gd name="T105" fmla="*/ 347662 h 391192"/>
                <a:gd name="T106" fmla="*/ 110089 w 218667"/>
                <a:gd name="T107" fmla="*/ 309562 h 3911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8667"/>
                <a:gd name="T163" fmla="*/ 0 h 391192"/>
                <a:gd name="T164" fmla="*/ 218667 w 218667"/>
                <a:gd name="T165" fmla="*/ 391192 h 3911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8667" h="391192">
                  <a:moveTo>
                    <a:pt x="129139" y="52387"/>
                  </a:moveTo>
                  <a:cubicBezTo>
                    <a:pt x="101815" y="79711"/>
                    <a:pt x="117034" y="59209"/>
                    <a:pt x="138664" y="61912"/>
                  </a:cubicBezTo>
                  <a:cubicBezTo>
                    <a:pt x="144343" y="62622"/>
                    <a:pt x="148189" y="68262"/>
                    <a:pt x="152951" y="71437"/>
                  </a:cubicBezTo>
                  <a:cubicBezTo>
                    <a:pt x="151364" y="76200"/>
                    <a:pt x="150434" y="81235"/>
                    <a:pt x="148189" y="85725"/>
                  </a:cubicBezTo>
                  <a:cubicBezTo>
                    <a:pt x="129724" y="122656"/>
                    <a:pt x="142253" y="89245"/>
                    <a:pt x="143426" y="85725"/>
                  </a:cubicBezTo>
                  <a:cubicBezTo>
                    <a:pt x="141839" y="80962"/>
                    <a:pt x="142749" y="74355"/>
                    <a:pt x="138664" y="71437"/>
                  </a:cubicBezTo>
                  <a:cubicBezTo>
                    <a:pt x="130494" y="65601"/>
                    <a:pt x="112524" y="71652"/>
                    <a:pt x="110089" y="61912"/>
                  </a:cubicBezTo>
                  <a:cubicBezTo>
                    <a:pt x="108015" y="53619"/>
                    <a:pt x="126428" y="56539"/>
                    <a:pt x="133901" y="52387"/>
                  </a:cubicBezTo>
                  <a:cubicBezTo>
                    <a:pt x="140840" y="48532"/>
                    <a:pt x="156500" y="45200"/>
                    <a:pt x="152951" y="38100"/>
                  </a:cubicBezTo>
                  <a:cubicBezTo>
                    <a:pt x="149331" y="30860"/>
                    <a:pt x="137076" y="41275"/>
                    <a:pt x="129139" y="42862"/>
                  </a:cubicBezTo>
                  <a:cubicBezTo>
                    <a:pt x="130726" y="34925"/>
                    <a:pt x="139625" y="13326"/>
                    <a:pt x="133901" y="19050"/>
                  </a:cubicBezTo>
                  <a:cubicBezTo>
                    <a:pt x="126801" y="26150"/>
                    <a:pt x="124376" y="47625"/>
                    <a:pt x="124376" y="47625"/>
                  </a:cubicBezTo>
                  <a:cubicBezTo>
                    <a:pt x="125964" y="52387"/>
                    <a:pt x="131003" y="57251"/>
                    <a:pt x="129139" y="61912"/>
                  </a:cubicBezTo>
                  <a:cubicBezTo>
                    <a:pt x="122622" y="78205"/>
                    <a:pt x="98942" y="66133"/>
                    <a:pt x="129139" y="76200"/>
                  </a:cubicBezTo>
                  <a:cubicBezTo>
                    <a:pt x="125964" y="80962"/>
                    <a:pt x="124376" y="87312"/>
                    <a:pt x="119614" y="90487"/>
                  </a:cubicBezTo>
                  <a:cubicBezTo>
                    <a:pt x="114168" y="94118"/>
                    <a:pt x="106693" y="92952"/>
                    <a:pt x="100564" y="95250"/>
                  </a:cubicBezTo>
                  <a:cubicBezTo>
                    <a:pt x="93917" y="97743"/>
                    <a:pt x="87864" y="101600"/>
                    <a:pt x="81514" y="104775"/>
                  </a:cubicBezTo>
                  <a:cubicBezTo>
                    <a:pt x="84689" y="100012"/>
                    <a:pt x="95086" y="94534"/>
                    <a:pt x="91039" y="90487"/>
                  </a:cubicBezTo>
                  <a:cubicBezTo>
                    <a:pt x="86992" y="86440"/>
                    <a:pt x="81409" y="96685"/>
                    <a:pt x="76751" y="100012"/>
                  </a:cubicBezTo>
                  <a:cubicBezTo>
                    <a:pt x="70292" y="104626"/>
                    <a:pt x="50331" y="111352"/>
                    <a:pt x="57701" y="114300"/>
                  </a:cubicBezTo>
                  <a:cubicBezTo>
                    <a:pt x="71048" y="119639"/>
                    <a:pt x="86276" y="111125"/>
                    <a:pt x="100564" y="109537"/>
                  </a:cubicBezTo>
                  <a:cubicBezTo>
                    <a:pt x="105326" y="111125"/>
                    <a:pt x="111301" y="110750"/>
                    <a:pt x="114851" y="114300"/>
                  </a:cubicBezTo>
                  <a:cubicBezTo>
                    <a:pt x="118401" y="117850"/>
                    <a:pt x="116829" y="124410"/>
                    <a:pt x="119614" y="128587"/>
                  </a:cubicBezTo>
                  <a:cubicBezTo>
                    <a:pt x="123350" y="134191"/>
                    <a:pt x="129139" y="138112"/>
                    <a:pt x="133901" y="142875"/>
                  </a:cubicBezTo>
                  <a:cubicBezTo>
                    <a:pt x="138664" y="139700"/>
                    <a:pt x="146063" y="138665"/>
                    <a:pt x="148189" y="133350"/>
                  </a:cubicBezTo>
                  <a:cubicBezTo>
                    <a:pt x="155021" y="116269"/>
                    <a:pt x="120739" y="113390"/>
                    <a:pt x="162476" y="123825"/>
                  </a:cubicBezTo>
                  <a:cubicBezTo>
                    <a:pt x="162476" y="123825"/>
                    <a:pt x="200577" y="142875"/>
                    <a:pt x="162476" y="142875"/>
                  </a:cubicBezTo>
                  <a:cubicBezTo>
                    <a:pt x="155376" y="142875"/>
                    <a:pt x="149776" y="136525"/>
                    <a:pt x="143426" y="133350"/>
                  </a:cubicBezTo>
                  <a:cubicBezTo>
                    <a:pt x="129184" y="111986"/>
                    <a:pt x="119617" y="104775"/>
                    <a:pt x="176764" y="128587"/>
                  </a:cubicBezTo>
                  <a:cubicBezTo>
                    <a:pt x="182981" y="131178"/>
                    <a:pt x="184316" y="142875"/>
                    <a:pt x="191051" y="142875"/>
                  </a:cubicBezTo>
                  <a:cubicBezTo>
                    <a:pt x="196775" y="142875"/>
                    <a:pt x="184366" y="133557"/>
                    <a:pt x="181526" y="128587"/>
                  </a:cubicBezTo>
                  <a:cubicBezTo>
                    <a:pt x="161593" y="93704"/>
                    <a:pt x="184235" y="122113"/>
                    <a:pt x="157714" y="100012"/>
                  </a:cubicBezTo>
                  <a:cubicBezTo>
                    <a:pt x="152540" y="95700"/>
                    <a:pt x="137037" y="83595"/>
                    <a:pt x="143426" y="85725"/>
                  </a:cubicBezTo>
                  <a:cubicBezTo>
                    <a:pt x="154286" y="89346"/>
                    <a:pt x="172001" y="104775"/>
                    <a:pt x="172001" y="104775"/>
                  </a:cubicBezTo>
                  <a:cubicBezTo>
                    <a:pt x="170414" y="96837"/>
                    <a:pt x="169369" y="88772"/>
                    <a:pt x="167239" y="80962"/>
                  </a:cubicBezTo>
                  <a:cubicBezTo>
                    <a:pt x="164597" y="71276"/>
                    <a:pt x="157714" y="52387"/>
                    <a:pt x="157714" y="52387"/>
                  </a:cubicBezTo>
                  <a:cubicBezTo>
                    <a:pt x="157714" y="52387"/>
                    <a:pt x="164064" y="20637"/>
                    <a:pt x="176764" y="33337"/>
                  </a:cubicBezTo>
                  <a:cubicBezTo>
                    <a:pt x="180314" y="36887"/>
                    <a:pt x="173589" y="42862"/>
                    <a:pt x="172001" y="47625"/>
                  </a:cubicBezTo>
                  <a:cubicBezTo>
                    <a:pt x="173589" y="52387"/>
                    <a:pt x="171744" y="61912"/>
                    <a:pt x="176764" y="61912"/>
                  </a:cubicBezTo>
                  <a:cubicBezTo>
                    <a:pt x="181784" y="61912"/>
                    <a:pt x="176764" y="49212"/>
                    <a:pt x="181526" y="47625"/>
                  </a:cubicBezTo>
                  <a:cubicBezTo>
                    <a:pt x="189205" y="45065"/>
                    <a:pt x="213434" y="52387"/>
                    <a:pt x="205339" y="52387"/>
                  </a:cubicBezTo>
                  <a:cubicBezTo>
                    <a:pt x="194114" y="52387"/>
                    <a:pt x="183114" y="49212"/>
                    <a:pt x="172001" y="47625"/>
                  </a:cubicBezTo>
                  <a:cubicBezTo>
                    <a:pt x="167239" y="46037"/>
                    <a:pt x="154164" y="46412"/>
                    <a:pt x="157714" y="42862"/>
                  </a:cubicBezTo>
                  <a:cubicBezTo>
                    <a:pt x="168297" y="32279"/>
                    <a:pt x="210630" y="43921"/>
                    <a:pt x="157714" y="33337"/>
                  </a:cubicBezTo>
                  <a:cubicBezTo>
                    <a:pt x="151364" y="34925"/>
                    <a:pt x="144958" y="36302"/>
                    <a:pt x="138664" y="38100"/>
                  </a:cubicBezTo>
                  <a:cubicBezTo>
                    <a:pt x="133837" y="39479"/>
                    <a:pt x="119613" y="41274"/>
                    <a:pt x="124376" y="42862"/>
                  </a:cubicBezTo>
                  <a:cubicBezTo>
                    <a:pt x="138014" y="47408"/>
                    <a:pt x="152951" y="46037"/>
                    <a:pt x="167239" y="47625"/>
                  </a:cubicBezTo>
                  <a:cubicBezTo>
                    <a:pt x="172001" y="49212"/>
                    <a:pt x="181526" y="57407"/>
                    <a:pt x="181526" y="52387"/>
                  </a:cubicBezTo>
                  <a:cubicBezTo>
                    <a:pt x="181526" y="40496"/>
                    <a:pt x="160332" y="35798"/>
                    <a:pt x="152951" y="33337"/>
                  </a:cubicBezTo>
                  <a:cubicBezTo>
                    <a:pt x="151364" y="28575"/>
                    <a:pt x="147364" y="24002"/>
                    <a:pt x="148189" y="19050"/>
                  </a:cubicBezTo>
                  <a:cubicBezTo>
                    <a:pt x="150724" y="3843"/>
                    <a:pt x="160856" y="3715"/>
                    <a:pt x="172001" y="0"/>
                  </a:cubicBezTo>
                  <a:cubicBezTo>
                    <a:pt x="169082" y="7297"/>
                    <a:pt x="160205" y="28138"/>
                    <a:pt x="157714" y="38100"/>
                  </a:cubicBezTo>
                  <a:cubicBezTo>
                    <a:pt x="155751" y="45953"/>
                    <a:pt x="154914" y="54059"/>
                    <a:pt x="152951" y="61912"/>
                  </a:cubicBezTo>
                  <a:cubicBezTo>
                    <a:pt x="148482" y="79787"/>
                    <a:pt x="146845" y="76163"/>
                    <a:pt x="138664" y="95250"/>
                  </a:cubicBezTo>
                  <a:cubicBezTo>
                    <a:pt x="126833" y="122853"/>
                    <a:pt x="142680" y="96368"/>
                    <a:pt x="124376" y="123825"/>
                  </a:cubicBezTo>
                  <a:cubicBezTo>
                    <a:pt x="125964" y="128587"/>
                    <a:pt x="129139" y="133092"/>
                    <a:pt x="129139" y="138112"/>
                  </a:cubicBezTo>
                  <a:cubicBezTo>
                    <a:pt x="129139" y="143132"/>
                    <a:pt x="126621" y="147910"/>
                    <a:pt x="124376" y="152400"/>
                  </a:cubicBezTo>
                  <a:cubicBezTo>
                    <a:pt x="121816" y="157519"/>
                    <a:pt x="118898" y="162640"/>
                    <a:pt x="114851" y="166687"/>
                  </a:cubicBezTo>
                  <a:cubicBezTo>
                    <a:pt x="110804" y="170734"/>
                    <a:pt x="105534" y="173372"/>
                    <a:pt x="100564" y="176212"/>
                  </a:cubicBezTo>
                  <a:cubicBezTo>
                    <a:pt x="84087" y="185628"/>
                    <a:pt x="83254" y="185157"/>
                    <a:pt x="67226" y="190500"/>
                  </a:cubicBezTo>
                  <a:cubicBezTo>
                    <a:pt x="68814" y="195262"/>
                    <a:pt x="75539" y="201237"/>
                    <a:pt x="71989" y="204787"/>
                  </a:cubicBezTo>
                  <a:cubicBezTo>
                    <a:pt x="66265" y="210511"/>
                    <a:pt x="56078" y="207794"/>
                    <a:pt x="48176" y="209550"/>
                  </a:cubicBezTo>
                  <a:cubicBezTo>
                    <a:pt x="41786" y="210970"/>
                    <a:pt x="35476" y="212725"/>
                    <a:pt x="29126" y="214312"/>
                  </a:cubicBezTo>
                  <a:cubicBezTo>
                    <a:pt x="33889" y="215900"/>
                    <a:pt x="45659" y="214585"/>
                    <a:pt x="43414" y="219075"/>
                  </a:cubicBezTo>
                  <a:cubicBezTo>
                    <a:pt x="39274" y="227354"/>
                    <a:pt x="27451" y="228456"/>
                    <a:pt x="19601" y="233362"/>
                  </a:cubicBezTo>
                  <a:cubicBezTo>
                    <a:pt x="14747" y="236395"/>
                    <a:pt x="0" y="245013"/>
                    <a:pt x="5314" y="242887"/>
                  </a:cubicBezTo>
                  <a:cubicBezTo>
                    <a:pt x="78570" y="213585"/>
                    <a:pt x="16131" y="230657"/>
                    <a:pt x="62464" y="219075"/>
                  </a:cubicBezTo>
                  <a:cubicBezTo>
                    <a:pt x="82194" y="205921"/>
                    <a:pt x="73931" y="210013"/>
                    <a:pt x="100564" y="200025"/>
                  </a:cubicBezTo>
                  <a:cubicBezTo>
                    <a:pt x="105264" y="198262"/>
                    <a:pt x="119871" y="195262"/>
                    <a:pt x="114851" y="195262"/>
                  </a:cubicBezTo>
                  <a:cubicBezTo>
                    <a:pt x="95735" y="195262"/>
                    <a:pt x="76751" y="198437"/>
                    <a:pt x="57701" y="200025"/>
                  </a:cubicBezTo>
                  <a:cubicBezTo>
                    <a:pt x="65639" y="190500"/>
                    <a:pt x="72747" y="180217"/>
                    <a:pt x="81514" y="171450"/>
                  </a:cubicBezTo>
                  <a:cubicBezTo>
                    <a:pt x="85561" y="167403"/>
                    <a:pt x="90947" y="164959"/>
                    <a:pt x="95801" y="161925"/>
                  </a:cubicBezTo>
                  <a:cubicBezTo>
                    <a:pt x="103651" y="157019"/>
                    <a:pt x="111676" y="152400"/>
                    <a:pt x="119614" y="147637"/>
                  </a:cubicBezTo>
                  <a:cubicBezTo>
                    <a:pt x="118026" y="152400"/>
                    <a:pt x="112606" y="157435"/>
                    <a:pt x="114851" y="161925"/>
                  </a:cubicBezTo>
                  <a:cubicBezTo>
                    <a:pt x="122245" y="176713"/>
                    <a:pt x="147368" y="154535"/>
                    <a:pt x="114851" y="176212"/>
                  </a:cubicBezTo>
                  <a:cubicBezTo>
                    <a:pt x="130870" y="216260"/>
                    <a:pt x="113526" y="188194"/>
                    <a:pt x="143426" y="209550"/>
                  </a:cubicBezTo>
                  <a:cubicBezTo>
                    <a:pt x="148907" y="213465"/>
                    <a:pt x="160726" y="229861"/>
                    <a:pt x="157714" y="223837"/>
                  </a:cubicBezTo>
                  <a:cubicBezTo>
                    <a:pt x="148680" y="205767"/>
                    <a:pt x="135102" y="196800"/>
                    <a:pt x="119614" y="185737"/>
                  </a:cubicBezTo>
                  <a:cubicBezTo>
                    <a:pt x="114956" y="182410"/>
                    <a:pt x="99896" y="178022"/>
                    <a:pt x="105326" y="176212"/>
                  </a:cubicBezTo>
                  <a:cubicBezTo>
                    <a:pt x="114487" y="173159"/>
                    <a:pt x="124376" y="179387"/>
                    <a:pt x="133901" y="180975"/>
                  </a:cubicBezTo>
                  <a:cubicBezTo>
                    <a:pt x="138664" y="184150"/>
                    <a:pt x="148189" y="196224"/>
                    <a:pt x="148189" y="190500"/>
                  </a:cubicBezTo>
                  <a:cubicBezTo>
                    <a:pt x="148189" y="178686"/>
                    <a:pt x="127726" y="167333"/>
                    <a:pt x="119614" y="161925"/>
                  </a:cubicBezTo>
                  <a:cubicBezTo>
                    <a:pt x="116439" y="166687"/>
                    <a:pt x="114136" y="172165"/>
                    <a:pt x="110089" y="176212"/>
                  </a:cubicBezTo>
                  <a:cubicBezTo>
                    <a:pt x="106041" y="180259"/>
                    <a:pt x="96924" y="180124"/>
                    <a:pt x="95801" y="185737"/>
                  </a:cubicBezTo>
                  <a:cubicBezTo>
                    <a:pt x="93291" y="198287"/>
                    <a:pt x="98976" y="211137"/>
                    <a:pt x="100564" y="223837"/>
                  </a:cubicBezTo>
                  <a:cubicBezTo>
                    <a:pt x="116439" y="222250"/>
                    <a:pt x="132492" y="216221"/>
                    <a:pt x="148189" y="219075"/>
                  </a:cubicBezTo>
                  <a:cubicBezTo>
                    <a:pt x="153128" y="219973"/>
                    <a:pt x="149401" y="229812"/>
                    <a:pt x="152951" y="233362"/>
                  </a:cubicBezTo>
                  <a:cubicBezTo>
                    <a:pt x="167326" y="247737"/>
                    <a:pt x="183660" y="260185"/>
                    <a:pt x="200576" y="271462"/>
                  </a:cubicBezTo>
                  <a:cubicBezTo>
                    <a:pt x="205339" y="274637"/>
                    <a:pt x="218667" y="285265"/>
                    <a:pt x="214864" y="280987"/>
                  </a:cubicBezTo>
                  <a:cubicBezTo>
                    <a:pt x="185018" y="247411"/>
                    <a:pt x="173183" y="235568"/>
                    <a:pt x="143426" y="214312"/>
                  </a:cubicBezTo>
                  <a:cubicBezTo>
                    <a:pt x="138769" y="210985"/>
                    <a:pt x="133901" y="207962"/>
                    <a:pt x="129139" y="204787"/>
                  </a:cubicBezTo>
                  <a:cubicBezTo>
                    <a:pt x="133901" y="201612"/>
                    <a:pt x="137839" y="194020"/>
                    <a:pt x="143426" y="195262"/>
                  </a:cubicBezTo>
                  <a:cubicBezTo>
                    <a:pt x="154601" y="197745"/>
                    <a:pt x="162185" y="208422"/>
                    <a:pt x="172001" y="214312"/>
                  </a:cubicBezTo>
                  <a:cubicBezTo>
                    <a:pt x="178089" y="217965"/>
                    <a:pt x="198151" y="223837"/>
                    <a:pt x="191051" y="223837"/>
                  </a:cubicBezTo>
                  <a:cubicBezTo>
                    <a:pt x="182502" y="223837"/>
                    <a:pt x="175176" y="217487"/>
                    <a:pt x="167239" y="214312"/>
                  </a:cubicBezTo>
                  <a:cubicBezTo>
                    <a:pt x="162476" y="217487"/>
                    <a:pt x="158310" y="221827"/>
                    <a:pt x="152951" y="223837"/>
                  </a:cubicBezTo>
                  <a:cubicBezTo>
                    <a:pt x="145372" y="226679"/>
                    <a:pt x="135874" y="224110"/>
                    <a:pt x="129139" y="228600"/>
                  </a:cubicBezTo>
                  <a:cubicBezTo>
                    <a:pt x="124962" y="231385"/>
                    <a:pt x="125819" y="238079"/>
                    <a:pt x="124376" y="242887"/>
                  </a:cubicBezTo>
                  <a:cubicBezTo>
                    <a:pt x="121055" y="253957"/>
                    <a:pt x="118026" y="265112"/>
                    <a:pt x="114851" y="276225"/>
                  </a:cubicBezTo>
                  <a:cubicBezTo>
                    <a:pt x="111676" y="271462"/>
                    <a:pt x="107886" y="267057"/>
                    <a:pt x="105326" y="261937"/>
                  </a:cubicBezTo>
                  <a:cubicBezTo>
                    <a:pt x="103081" y="257447"/>
                    <a:pt x="95802" y="246062"/>
                    <a:pt x="100564" y="247650"/>
                  </a:cubicBezTo>
                  <a:cubicBezTo>
                    <a:pt x="110462" y="250950"/>
                    <a:pt x="123045" y="271846"/>
                    <a:pt x="129139" y="280987"/>
                  </a:cubicBezTo>
                  <a:cubicBezTo>
                    <a:pt x="124376" y="282575"/>
                    <a:pt x="116069" y="280880"/>
                    <a:pt x="114851" y="285750"/>
                  </a:cubicBezTo>
                  <a:cubicBezTo>
                    <a:pt x="113463" y="291303"/>
                    <a:pt x="120712" y="295640"/>
                    <a:pt x="124376" y="300037"/>
                  </a:cubicBezTo>
                  <a:cubicBezTo>
                    <a:pt x="128688" y="305211"/>
                    <a:pt x="138664" y="321060"/>
                    <a:pt x="138664" y="314325"/>
                  </a:cubicBezTo>
                  <a:cubicBezTo>
                    <a:pt x="138664" y="306387"/>
                    <a:pt x="128990" y="301734"/>
                    <a:pt x="124376" y="295275"/>
                  </a:cubicBezTo>
                  <a:cubicBezTo>
                    <a:pt x="121049" y="290617"/>
                    <a:pt x="118026" y="285750"/>
                    <a:pt x="114851" y="280987"/>
                  </a:cubicBezTo>
                  <a:cubicBezTo>
                    <a:pt x="116439" y="287337"/>
                    <a:pt x="114986" y="295409"/>
                    <a:pt x="119614" y="300037"/>
                  </a:cubicBezTo>
                  <a:cubicBezTo>
                    <a:pt x="124242" y="304665"/>
                    <a:pt x="132810" y="301873"/>
                    <a:pt x="138664" y="304800"/>
                  </a:cubicBezTo>
                  <a:cubicBezTo>
                    <a:pt x="145763" y="308350"/>
                    <a:pt x="151255" y="314473"/>
                    <a:pt x="157714" y="319087"/>
                  </a:cubicBezTo>
                  <a:cubicBezTo>
                    <a:pt x="162372" y="322414"/>
                    <a:pt x="167239" y="325437"/>
                    <a:pt x="172001" y="328612"/>
                  </a:cubicBezTo>
                  <a:cubicBezTo>
                    <a:pt x="168826" y="323850"/>
                    <a:pt x="165036" y="319444"/>
                    <a:pt x="162476" y="314325"/>
                  </a:cubicBezTo>
                  <a:cubicBezTo>
                    <a:pt x="158653" y="306678"/>
                    <a:pt x="157482" y="297762"/>
                    <a:pt x="152951" y="290512"/>
                  </a:cubicBezTo>
                  <a:cubicBezTo>
                    <a:pt x="149382" y="284801"/>
                    <a:pt x="142799" y="281541"/>
                    <a:pt x="138664" y="276225"/>
                  </a:cubicBezTo>
                  <a:cubicBezTo>
                    <a:pt x="108746" y="237759"/>
                    <a:pt x="113936" y="243864"/>
                    <a:pt x="133901" y="257175"/>
                  </a:cubicBezTo>
                  <a:cubicBezTo>
                    <a:pt x="122642" y="268434"/>
                    <a:pt x="114818" y="277605"/>
                    <a:pt x="100564" y="285750"/>
                  </a:cubicBezTo>
                  <a:cubicBezTo>
                    <a:pt x="96205" y="288241"/>
                    <a:pt x="91039" y="288925"/>
                    <a:pt x="86276" y="290512"/>
                  </a:cubicBezTo>
                  <a:cubicBezTo>
                    <a:pt x="94214" y="292100"/>
                    <a:pt x="101994" y="295275"/>
                    <a:pt x="110089" y="295275"/>
                  </a:cubicBezTo>
                  <a:cubicBezTo>
                    <a:pt x="115109" y="295275"/>
                    <a:pt x="129396" y="290512"/>
                    <a:pt x="124376" y="290512"/>
                  </a:cubicBezTo>
                  <a:cubicBezTo>
                    <a:pt x="102895" y="290512"/>
                    <a:pt x="98700" y="295127"/>
                    <a:pt x="81514" y="300037"/>
                  </a:cubicBezTo>
                  <a:cubicBezTo>
                    <a:pt x="75220" y="301835"/>
                    <a:pt x="55919" y="304800"/>
                    <a:pt x="62464" y="304800"/>
                  </a:cubicBezTo>
                  <a:cubicBezTo>
                    <a:pt x="73004" y="304800"/>
                    <a:pt x="113623" y="292224"/>
                    <a:pt x="119614" y="290512"/>
                  </a:cubicBezTo>
                  <a:cubicBezTo>
                    <a:pt x="116439" y="285750"/>
                    <a:pt x="114486" y="279889"/>
                    <a:pt x="110089" y="276225"/>
                  </a:cubicBezTo>
                  <a:cubicBezTo>
                    <a:pt x="93274" y="262213"/>
                    <a:pt x="79549" y="270531"/>
                    <a:pt x="105326" y="261937"/>
                  </a:cubicBezTo>
                  <a:cubicBezTo>
                    <a:pt x="99875" y="266026"/>
                    <a:pt x="68589" y="290512"/>
                    <a:pt x="62464" y="290512"/>
                  </a:cubicBezTo>
                  <a:cubicBezTo>
                    <a:pt x="55729" y="290512"/>
                    <a:pt x="71271" y="280140"/>
                    <a:pt x="76751" y="276225"/>
                  </a:cubicBezTo>
                  <a:cubicBezTo>
                    <a:pt x="82528" y="272099"/>
                    <a:pt x="89276" y="269497"/>
                    <a:pt x="95801" y="266700"/>
                  </a:cubicBezTo>
                  <a:cubicBezTo>
                    <a:pt x="100415" y="264722"/>
                    <a:pt x="114579" y="259692"/>
                    <a:pt x="110089" y="261937"/>
                  </a:cubicBezTo>
                  <a:cubicBezTo>
                    <a:pt x="98702" y="267630"/>
                    <a:pt x="84353" y="272103"/>
                    <a:pt x="71989" y="276225"/>
                  </a:cubicBezTo>
                  <a:cubicBezTo>
                    <a:pt x="75164" y="271462"/>
                    <a:pt x="77467" y="265985"/>
                    <a:pt x="81514" y="261937"/>
                  </a:cubicBezTo>
                  <a:cubicBezTo>
                    <a:pt x="105086" y="238364"/>
                    <a:pt x="117024" y="246786"/>
                    <a:pt x="91039" y="238125"/>
                  </a:cubicBezTo>
                  <a:cubicBezTo>
                    <a:pt x="95801" y="236537"/>
                    <a:pt x="103081" y="237852"/>
                    <a:pt x="105326" y="233362"/>
                  </a:cubicBezTo>
                  <a:cubicBezTo>
                    <a:pt x="107571" y="228872"/>
                    <a:pt x="100564" y="224095"/>
                    <a:pt x="100564" y="219075"/>
                  </a:cubicBezTo>
                  <a:cubicBezTo>
                    <a:pt x="100564" y="204699"/>
                    <a:pt x="103739" y="190500"/>
                    <a:pt x="105326" y="176212"/>
                  </a:cubicBezTo>
                  <a:cubicBezTo>
                    <a:pt x="95544" y="137081"/>
                    <a:pt x="105786" y="152400"/>
                    <a:pt x="33889" y="152400"/>
                  </a:cubicBezTo>
                  <a:cubicBezTo>
                    <a:pt x="28869" y="152400"/>
                    <a:pt x="48176" y="157162"/>
                    <a:pt x="48176" y="157162"/>
                  </a:cubicBezTo>
                  <a:cubicBezTo>
                    <a:pt x="61165" y="170151"/>
                    <a:pt x="65221" y="175554"/>
                    <a:pt x="81514" y="185737"/>
                  </a:cubicBezTo>
                  <a:cubicBezTo>
                    <a:pt x="94964" y="194143"/>
                    <a:pt x="100963" y="195395"/>
                    <a:pt x="114851" y="200025"/>
                  </a:cubicBezTo>
                  <a:cubicBezTo>
                    <a:pt x="113264" y="188912"/>
                    <a:pt x="107366" y="177577"/>
                    <a:pt x="110089" y="166687"/>
                  </a:cubicBezTo>
                  <a:cubicBezTo>
                    <a:pt x="111307" y="161817"/>
                    <a:pt x="124376" y="156905"/>
                    <a:pt x="124376" y="161925"/>
                  </a:cubicBezTo>
                  <a:cubicBezTo>
                    <a:pt x="124376" y="168660"/>
                    <a:pt x="114004" y="170732"/>
                    <a:pt x="110089" y="176212"/>
                  </a:cubicBezTo>
                  <a:cubicBezTo>
                    <a:pt x="105963" y="181989"/>
                    <a:pt x="103739" y="188912"/>
                    <a:pt x="100564" y="195262"/>
                  </a:cubicBezTo>
                  <a:cubicBezTo>
                    <a:pt x="129543" y="224243"/>
                    <a:pt x="128637" y="215818"/>
                    <a:pt x="105326" y="285750"/>
                  </a:cubicBezTo>
                  <a:lnTo>
                    <a:pt x="95801" y="314325"/>
                  </a:lnTo>
                  <a:cubicBezTo>
                    <a:pt x="95665" y="315140"/>
                    <a:pt x="95417" y="364140"/>
                    <a:pt x="71989" y="352425"/>
                  </a:cubicBezTo>
                  <a:cubicBezTo>
                    <a:pt x="66869" y="349865"/>
                    <a:pt x="78187" y="342795"/>
                    <a:pt x="81514" y="338137"/>
                  </a:cubicBezTo>
                  <a:cubicBezTo>
                    <a:pt x="86127" y="331678"/>
                    <a:pt x="91039" y="325437"/>
                    <a:pt x="95801" y="319087"/>
                  </a:cubicBezTo>
                  <a:cubicBezTo>
                    <a:pt x="94214" y="327025"/>
                    <a:pt x="94970" y="335824"/>
                    <a:pt x="91039" y="342900"/>
                  </a:cubicBezTo>
                  <a:cubicBezTo>
                    <a:pt x="79582" y="363523"/>
                    <a:pt x="71794" y="361999"/>
                    <a:pt x="52939" y="366712"/>
                  </a:cubicBezTo>
                  <a:cubicBezTo>
                    <a:pt x="57701" y="363537"/>
                    <a:pt x="61996" y="359512"/>
                    <a:pt x="67226" y="357187"/>
                  </a:cubicBezTo>
                  <a:cubicBezTo>
                    <a:pt x="118237" y="334515"/>
                    <a:pt x="77752" y="359694"/>
                    <a:pt x="110089" y="338137"/>
                  </a:cubicBezTo>
                  <a:cubicBezTo>
                    <a:pt x="141261" y="348529"/>
                    <a:pt x="110666" y="334096"/>
                    <a:pt x="129139" y="357187"/>
                  </a:cubicBezTo>
                  <a:cubicBezTo>
                    <a:pt x="140318" y="371161"/>
                    <a:pt x="173504" y="371008"/>
                    <a:pt x="110089" y="361950"/>
                  </a:cubicBezTo>
                  <a:cubicBezTo>
                    <a:pt x="116439" y="365125"/>
                    <a:pt x="122613" y="368678"/>
                    <a:pt x="129139" y="371475"/>
                  </a:cubicBezTo>
                  <a:cubicBezTo>
                    <a:pt x="133753" y="373452"/>
                    <a:pt x="138936" y="373992"/>
                    <a:pt x="143426" y="376237"/>
                  </a:cubicBezTo>
                  <a:cubicBezTo>
                    <a:pt x="148546" y="378797"/>
                    <a:pt x="159524" y="391192"/>
                    <a:pt x="157714" y="385762"/>
                  </a:cubicBezTo>
                  <a:cubicBezTo>
                    <a:pt x="155735" y="379824"/>
                    <a:pt x="131752" y="353809"/>
                    <a:pt x="124376" y="347662"/>
                  </a:cubicBezTo>
                  <a:cubicBezTo>
                    <a:pt x="119979" y="343998"/>
                    <a:pt x="104365" y="338137"/>
                    <a:pt x="110089" y="338137"/>
                  </a:cubicBezTo>
                  <a:cubicBezTo>
                    <a:pt x="130969" y="338137"/>
                    <a:pt x="151364" y="344487"/>
                    <a:pt x="172001" y="347662"/>
                  </a:cubicBezTo>
                  <a:cubicBezTo>
                    <a:pt x="176764" y="350837"/>
                    <a:pt x="192013" y="357187"/>
                    <a:pt x="186289" y="357187"/>
                  </a:cubicBezTo>
                  <a:cubicBezTo>
                    <a:pt x="176249" y="357187"/>
                    <a:pt x="166228" y="352983"/>
                    <a:pt x="157714" y="347662"/>
                  </a:cubicBezTo>
                  <a:cubicBezTo>
                    <a:pt x="140474" y="336887"/>
                    <a:pt x="127005" y="320839"/>
                    <a:pt x="110089" y="309562"/>
                  </a:cubicBezTo>
                  <a:cubicBezTo>
                    <a:pt x="105326" y="306387"/>
                    <a:pt x="95801" y="305761"/>
                    <a:pt x="95801" y="300037"/>
                  </a:cubicBezTo>
                  <a:cubicBezTo>
                    <a:pt x="95801" y="289092"/>
                    <a:pt x="113880" y="308591"/>
                    <a:pt x="114851" y="309562"/>
                  </a:cubicBezTo>
                </a:path>
              </a:pathLst>
            </a:custGeom>
            <a:noFill/>
            <a:ln w="28575"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183" name="Group 78"/>
          <p:cNvGrpSpPr>
            <a:grpSpLocks noChangeAspect="1"/>
          </p:cNvGrpSpPr>
          <p:nvPr/>
        </p:nvGrpSpPr>
        <p:grpSpPr bwMode="auto">
          <a:xfrm rot="-235354">
            <a:off x="2982913" y="3084513"/>
            <a:ext cx="608012" cy="1303337"/>
            <a:chOff x="3305175" y="4681280"/>
            <a:chExt cx="133723" cy="209808"/>
          </a:xfrm>
        </p:grpSpPr>
        <p:sp>
          <p:nvSpPr>
            <p:cNvPr id="6216" name="Freeform 79"/>
            <p:cNvSpPr>
              <a:spLocks noChangeAspect="1" noChangeArrowheads="1"/>
            </p:cNvSpPr>
            <p:nvPr/>
          </p:nvSpPr>
          <p:spPr bwMode="auto">
            <a:xfrm>
              <a:off x="3369220" y="4705350"/>
              <a:ext cx="16918" cy="185738"/>
            </a:xfrm>
            <a:custGeom>
              <a:avLst/>
              <a:gdLst>
                <a:gd name="T0" fmla="*/ 16918 w 16918"/>
                <a:gd name="T1" fmla="*/ 185738 h 185738"/>
                <a:gd name="T2" fmla="*/ 12155 w 16918"/>
                <a:gd name="T3" fmla="*/ 85725 h 185738"/>
                <a:gd name="T4" fmla="*/ 2630 w 16918"/>
                <a:gd name="T5" fmla="*/ 71438 h 185738"/>
                <a:gd name="T6" fmla="*/ 2630 w 16918"/>
                <a:gd name="T7" fmla="*/ 0 h 185738"/>
                <a:gd name="T8" fmla="*/ 0 60000 65536"/>
                <a:gd name="T9" fmla="*/ 0 60000 65536"/>
                <a:gd name="T10" fmla="*/ 0 60000 65536"/>
                <a:gd name="T11" fmla="*/ 0 60000 65536"/>
                <a:gd name="T12" fmla="*/ 0 w 16918"/>
                <a:gd name="T13" fmla="*/ 0 h 185738"/>
                <a:gd name="T14" fmla="*/ 16918 w 16918"/>
                <a:gd name="T15" fmla="*/ 185738 h 185738"/>
              </a:gdLst>
              <a:ahLst/>
              <a:cxnLst>
                <a:cxn ang="T8">
                  <a:pos x="T0" y="T1"/>
                </a:cxn>
                <a:cxn ang="T9">
                  <a:pos x="T2" y="T3"/>
                </a:cxn>
                <a:cxn ang="T10">
                  <a:pos x="T4" y="T5"/>
                </a:cxn>
                <a:cxn ang="T11">
                  <a:pos x="T6" y="T7"/>
                </a:cxn>
              </a:cxnLst>
              <a:rect l="T12" t="T13" r="T14" b="T15"/>
              <a:pathLst>
                <a:path w="16918" h="185738">
                  <a:moveTo>
                    <a:pt x="16918" y="185738"/>
                  </a:moveTo>
                  <a:cubicBezTo>
                    <a:pt x="15330" y="152400"/>
                    <a:pt x="16295" y="118843"/>
                    <a:pt x="12155" y="85725"/>
                  </a:cubicBezTo>
                  <a:cubicBezTo>
                    <a:pt x="11445" y="80046"/>
                    <a:pt x="3262" y="77127"/>
                    <a:pt x="2630" y="71438"/>
                  </a:cubicBezTo>
                  <a:cubicBezTo>
                    <a:pt x="0" y="47771"/>
                    <a:pt x="2630" y="23813"/>
                    <a:pt x="2630" y="0"/>
                  </a:cubicBezTo>
                </a:path>
              </a:pathLst>
            </a:custGeom>
            <a:solidFill>
              <a:schemeClr val="accent1"/>
            </a:solidFill>
            <a:ln w="28575" algn="ctr">
              <a:solidFill>
                <a:srgbClr val="C48300"/>
              </a:solidFill>
              <a:round/>
              <a:headEnd/>
              <a:tailEnd/>
            </a:ln>
          </p:spPr>
          <p:txBody>
            <a:bodyPr/>
            <a:lstStyle/>
            <a:p>
              <a:endParaRPr lang="en-US"/>
            </a:p>
          </p:txBody>
        </p:sp>
        <p:sp>
          <p:nvSpPr>
            <p:cNvPr id="6217" name="Freeform 80"/>
            <p:cNvSpPr>
              <a:spLocks noChangeAspect="1" noChangeArrowheads="1"/>
            </p:cNvSpPr>
            <p:nvPr/>
          </p:nvSpPr>
          <p:spPr bwMode="auto">
            <a:xfrm>
              <a:off x="3305175" y="4681280"/>
              <a:ext cx="133723" cy="159284"/>
            </a:xfrm>
            <a:custGeom>
              <a:avLst/>
              <a:gdLst>
                <a:gd name="T0" fmla="*/ 71438 w 133723"/>
                <a:gd name="T1" fmla="*/ 24070 h 159284"/>
                <a:gd name="T2" fmla="*/ 66675 w 133723"/>
                <a:gd name="T3" fmla="*/ 9783 h 159284"/>
                <a:gd name="T4" fmla="*/ 80963 w 133723"/>
                <a:gd name="T5" fmla="*/ 5020 h 159284"/>
                <a:gd name="T6" fmla="*/ 66675 w 133723"/>
                <a:gd name="T7" fmla="*/ 24070 h 159284"/>
                <a:gd name="T8" fmla="*/ 52388 w 133723"/>
                <a:gd name="T9" fmla="*/ 33595 h 159284"/>
                <a:gd name="T10" fmla="*/ 66675 w 133723"/>
                <a:gd name="T11" fmla="*/ 33595 h 159284"/>
                <a:gd name="T12" fmla="*/ 85725 w 133723"/>
                <a:gd name="T13" fmla="*/ 28833 h 159284"/>
                <a:gd name="T14" fmla="*/ 61913 w 133723"/>
                <a:gd name="T15" fmla="*/ 52645 h 159284"/>
                <a:gd name="T16" fmla="*/ 61913 w 133723"/>
                <a:gd name="T17" fmla="*/ 57408 h 159284"/>
                <a:gd name="T18" fmla="*/ 47625 w 133723"/>
                <a:gd name="T19" fmla="*/ 66933 h 159284"/>
                <a:gd name="T20" fmla="*/ 33338 w 133723"/>
                <a:gd name="T21" fmla="*/ 71695 h 159284"/>
                <a:gd name="T22" fmla="*/ 19050 w 133723"/>
                <a:gd name="T23" fmla="*/ 85983 h 159284"/>
                <a:gd name="T24" fmla="*/ 28575 w 133723"/>
                <a:gd name="T25" fmla="*/ 71695 h 159284"/>
                <a:gd name="T26" fmla="*/ 0 w 133723"/>
                <a:gd name="T27" fmla="*/ 76458 h 159284"/>
                <a:gd name="T28" fmla="*/ 14288 w 133723"/>
                <a:gd name="T29" fmla="*/ 66933 h 159284"/>
                <a:gd name="T30" fmla="*/ 42863 w 133723"/>
                <a:gd name="T31" fmla="*/ 57408 h 159284"/>
                <a:gd name="T32" fmla="*/ 85725 w 133723"/>
                <a:gd name="T33" fmla="*/ 66933 h 159284"/>
                <a:gd name="T34" fmla="*/ 104775 w 133723"/>
                <a:gd name="T35" fmla="*/ 81220 h 159284"/>
                <a:gd name="T36" fmla="*/ 123825 w 133723"/>
                <a:gd name="T37" fmla="*/ 90745 h 159284"/>
                <a:gd name="T38" fmla="*/ 100013 w 133723"/>
                <a:gd name="T39" fmla="*/ 76458 h 159284"/>
                <a:gd name="T40" fmla="*/ 80963 w 133723"/>
                <a:gd name="T41" fmla="*/ 62170 h 159284"/>
                <a:gd name="T42" fmla="*/ 61913 w 133723"/>
                <a:gd name="T43" fmla="*/ 66933 h 159284"/>
                <a:gd name="T44" fmla="*/ 61913 w 133723"/>
                <a:gd name="T45" fmla="*/ 100270 h 159284"/>
                <a:gd name="T46" fmla="*/ 85725 w 133723"/>
                <a:gd name="T47" fmla="*/ 90745 h 159284"/>
                <a:gd name="T48" fmla="*/ 71438 w 133723"/>
                <a:gd name="T49" fmla="*/ 90745 h 159284"/>
                <a:gd name="T50" fmla="*/ 38100 w 133723"/>
                <a:gd name="T51" fmla="*/ 109795 h 159284"/>
                <a:gd name="T52" fmla="*/ 23813 w 133723"/>
                <a:gd name="T53" fmla="*/ 119320 h 159284"/>
                <a:gd name="T54" fmla="*/ 38100 w 133723"/>
                <a:gd name="T55" fmla="*/ 105033 h 159284"/>
                <a:gd name="T56" fmla="*/ 80963 w 133723"/>
                <a:gd name="T57" fmla="*/ 85983 h 159284"/>
                <a:gd name="T58" fmla="*/ 90488 w 133723"/>
                <a:gd name="T59" fmla="*/ 71695 h 159284"/>
                <a:gd name="T60" fmla="*/ 85725 w 133723"/>
                <a:gd name="T61" fmla="*/ 33595 h 159284"/>
                <a:gd name="T62" fmla="*/ 104775 w 133723"/>
                <a:gd name="T63" fmla="*/ 47883 h 159284"/>
                <a:gd name="T64" fmla="*/ 85725 w 133723"/>
                <a:gd name="T65" fmla="*/ 43120 h 159284"/>
                <a:gd name="T66" fmla="*/ 76200 w 133723"/>
                <a:gd name="T67" fmla="*/ 28833 h 159284"/>
                <a:gd name="T68" fmla="*/ 61913 w 133723"/>
                <a:gd name="T69" fmla="*/ 19308 h 159284"/>
                <a:gd name="T70" fmla="*/ 71438 w 133723"/>
                <a:gd name="T71" fmla="*/ 5020 h 159284"/>
                <a:gd name="T72" fmla="*/ 57150 w 133723"/>
                <a:gd name="T73" fmla="*/ 9783 h 159284"/>
                <a:gd name="T74" fmla="*/ 61913 w 133723"/>
                <a:gd name="T75" fmla="*/ 52645 h 159284"/>
                <a:gd name="T76" fmla="*/ 71438 w 133723"/>
                <a:gd name="T77" fmla="*/ 66933 h 159284"/>
                <a:gd name="T78" fmla="*/ 76200 w 133723"/>
                <a:gd name="T79" fmla="*/ 105033 h 159284"/>
                <a:gd name="T80" fmla="*/ 57150 w 133723"/>
                <a:gd name="T81" fmla="*/ 109795 h 159284"/>
                <a:gd name="T82" fmla="*/ 71438 w 133723"/>
                <a:gd name="T83" fmla="*/ 114558 h 159284"/>
                <a:gd name="T84" fmla="*/ 42863 w 133723"/>
                <a:gd name="T85" fmla="*/ 152658 h 159284"/>
                <a:gd name="T86" fmla="*/ 57150 w 133723"/>
                <a:gd name="T87" fmla="*/ 157420 h 159284"/>
                <a:gd name="T88" fmla="*/ 66675 w 133723"/>
                <a:gd name="T89" fmla="*/ 143133 h 159284"/>
                <a:gd name="T90" fmla="*/ 71438 w 133723"/>
                <a:gd name="T91" fmla="*/ 128845 h 159284"/>
                <a:gd name="T92" fmla="*/ 80963 w 133723"/>
                <a:gd name="T93" fmla="*/ 114558 h 159284"/>
                <a:gd name="T94" fmla="*/ 80963 w 133723"/>
                <a:gd name="T95" fmla="*/ 95508 h 1592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723"/>
                <a:gd name="T145" fmla="*/ 0 h 159284"/>
                <a:gd name="T146" fmla="*/ 133723 w 133723"/>
                <a:gd name="T147" fmla="*/ 159284 h 1592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723" h="159284">
                  <a:moveTo>
                    <a:pt x="71438" y="24070"/>
                  </a:moveTo>
                  <a:cubicBezTo>
                    <a:pt x="69850" y="19308"/>
                    <a:pt x="64430" y="14273"/>
                    <a:pt x="66675" y="9783"/>
                  </a:cubicBezTo>
                  <a:cubicBezTo>
                    <a:pt x="68920" y="5293"/>
                    <a:pt x="80963" y="0"/>
                    <a:pt x="80963" y="5020"/>
                  </a:cubicBezTo>
                  <a:cubicBezTo>
                    <a:pt x="80963" y="12958"/>
                    <a:pt x="72288" y="18457"/>
                    <a:pt x="66675" y="24070"/>
                  </a:cubicBezTo>
                  <a:cubicBezTo>
                    <a:pt x="62628" y="28117"/>
                    <a:pt x="52388" y="33595"/>
                    <a:pt x="52388" y="33595"/>
                  </a:cubicBezTo>
                  <a:cubicBezTo>
                    <a:pt x="27983" y="49864"/>
                    <a:pt x="35762" y="42869"/>
                    <a:pt x="66675" y="33595"/>
                  </a:cubicBezTo>
                  <a:cubicBezTo>
                    <a:pt x="72944" y="31714"/>
                    <a:pt x="79375" y="30420"/>
                    <a:pt x="85725" y="28833"/>
                  </a:cubicBezTo>
                  <a:cubicBezTo>
                    <a:pt x="77788" y="36770"/>
                    <a:pt x="70361" y="45253"/>
                    <a:pt x="61913" y="52645"/>
                  </a:cubicBezTo>
                  <a:cubicBezTo>
                    <a:pt x="50550" y="62588"/>
                    <a:pt x="35966" y="66056"/>
                    <a:pt x="61913" y="57408"/>
                  </a:cubicBezTo>
                  <a:cubicBezTo>
                    <a:pt x="57150" y="60583"/>
                    <a:pt x="52745" y="64373"/>
                    <a:pt x="47625" y="66933"/>
                  </a:cubicBezTo>
                  <a:cubicBezTo>
                    <a:pt x="43135" y="69178"/>
                    <a:pt x="37515" y="68910"/>
                    <a:pt x="33338" y="71695"/>
                  </a:cubicBezTo>
                  <a:cubicBezTo>
                    <a:pt x="27734" y="75431"/>
                    <a:pt x="25785" y="85983"/>
                    <a:pt x="19050" y="85983"/>
                  </a:cubicBezTo>
                  <a:cubicBezTo>
                    <a:pt x="13326" y="85983"/>
                    <a:pt x="33695" y="74255"/>
                    <a:pt x="28575" y="71695"/>
                  </a:cubicBezTo>
                  <a:cubicBezTo>
                    <a:pt x="19938" y="67377"/>
                    <a:pt x="9525" y="74870"/>
                    <a:pt x="0" y="76458"/>
                  </a:cubicBezTo>
                  <a:cubicBezTo>
                    <a:pt x="4763" y="73283"/>
                    <a:pt x="9057" y="69258"/>
                    <a:pt x="14288" y="66933"/>
                  </a:cubicBezTo>
                  <a:cubicBezTo>
                    <a:pt x="23463" y="62855"/>
                    <a:pt x="42863" y="57408"/>
                    <a:pt x="42863" y="57408"/>
                  </a:cubicBezTo>
                  <a:cubicBezTo>
                    <a:pt x="49864" y="58575"/>
                    <a:pt x="76067" y="61414"/>
                    <a:pt x="85725" y="66933"/>
                  </a:cubicBezTo>
                  <a:cubicBezTo>
                    <a:pt x="92617" y="70871"/>
                    <a:pt x="98044" y="77013"/>
                    <a:pt x="104775" y="81220"/>
                  </a:cubicBezTo>
                  <a:cubicBezTo>
                    <a:pt x="110795" y="84983"/>
                    <a:pt x="128845" y="95765"/>
                    <a:pt x="123825" y="90745"/>
                  </a:cubicBezTo>
                  <a:cubicBezTo>
                    <a:pt x="117280" y="84200"/>
                    <a:pt x="107715" y="81593"/>
                    <a:pt x="100013" y="76458"/>
                  </a:cubicBezTo>
                  <a:cubicBezTo>
                    <a:pt x="93409" y="72055"/>
                    <a:pt x="87313" y="66933"/>
                    <a:pt x="80963" y="62170"/>
                  </a:cubicBezTo>
                  <a:cubicBezTo>
                    <a:pt x="74613" y="63758"/>
                    <a:pt x="67024" y="62844"/>
                    <a:pt x="61913" y="66933"/>
                  </a:cubicBezTo>
                  <a:cubicBezTo>
                    <a:pt x="51948" y="74905"/>
                    <a:pt x="60016" y="92681"/>
                    <a:pt x="61913" y="100270"/>
                  </a:cubicBezTo>
                  <a:cubicBezTo>
                    <a:pt x="69850" y="97095"/>
                    <a:pt x="77615" y="93448"/>
                    <a:pt x="85725" y="90745"/>
                  </a:cubicBezTo>
                  <a:cubicBezTo>
                    <a:pt x="102564" y="85132"/>
                    <a:pt x="133723" y="81848"/>
                    <a:pt x="71438" y="90745"/>
                  </a:cubicBezTo>
                  <a:cubicBezTo>
                    <a:pt x="25373" y="125295"/>
                    <a:pt x="74464" y="91614"/>
                    <a:pt x="38100" y="109795"/>
                  </a:cubicBezTo>
                  <a:cubicBezTo>
                    <a:pt x="32981" y="112355"/>
                    <a:pt x="23813" y="125044"/>
                    <a:pt x="23813" y="119320"/>
                  </a:cubicBezTo>
                  <a:cubicBezTo>
                    <a:pt x="23813" y="112585"/>
                    <a:pt x="32496" y="108769"/>
                    <a:pt x="38100" y="105033"/>
                  </a:cubicBezTo>
                  <a:cubicBezTo>
                    <a:pt x="54636" y="94009"/>
                    <a:pt x="64364" y="91515"/>
                    <a:pt x="80963" y="85983"/>
                  </a:cubicBezTo>
                  <a:cubicBezTo>
                    <a:pt x="84138" y="81220"/>
                    <a:pt x="89970" y="77395"/>
                    <a:pt x="90488" y="71695"/>
                  </a:cubicBezTo>
                  <a:cubicBezTo>
                    <a:pt x="91647" y="58949"/>
                    <a:pt x="79140" y="44570"/>
                    <a:pt x="85725" y="33595"/>
                  </a:cubicBezTo>
                  <a:cubicBezTo>
                    <a:pt x="89809" y="26789"/>
                    <a:pt x="104775" y="39945"/>
                    <a:pt x="104775" y="47883"/>
                  </a:cubicBezTo>
                  <a:cubicBezTo>
                    <a:pt x="104775" y="54428"/>
                    <a:pt x="92075" y="44708"/>
                    <a:pt x="85725" y="43120"/>
                  </a:cubicBezTo>
                  <a:cubicBezTo>
                    <a:pt x="82550" y="38358"/>
                    <a:pt x="80247" y="32880"/>
                    <a:pt x="76200" y="28833"/>
                  </a:cubicBezTo>
                  <a:cubicBezTo>
                    <a:pt x="72153" y="24786"/>
                    <a:pt x="63035" y="24921"/>
                    <a:pt x="61913" y="19308"/>
                  </a:cubicBezTo>
                  <a:cubicBezTo>
                    <a:pt x="60791" y="13695"/>
                    <a:pt x="73998" y="10140"/>
                    <a:pt x="71438" y="5020"/>
                  </a:cubicBezTo>
                  <a:cubicBezTo>
                    <a:pt x="69193" y="530"/>
                    <a:pt x="61913" y="8195"/>
                    <a:pt x="57150" y="9783"/>
                  </a:cubicBezTo>
                  <a:cubicBezTo>
                    <a:pt x="58738" y="24070"/>
                    <a:pt x="58426" y="38699"/>
                    <a:pt x="61913" y="52645"/>
                  </a:cubicBezTo>
                  <a:cubicBezTo>
                    <a:pt x="63301" y="58198"/>
                    <a:pt x="69932" y="61411"/>
                    <a:pt x="71438" y="66933"/>
                  </a:cubicBezTo>
                  <a:cubicBezTo>
                    <a:pt x="74805" y="79281"/>
                    <a:pt x="74613" y="92333"/>
                    <a:pt x="76200" y="105033"/>
                  </a:cubicBezTo>
                  <a:cubicBezTo>
                    <a:pt x="69850" y="106620"/>
                    <a:pt x="60077" y="103941"/>
                    <a:pt x="57150" y="109795"/>
                  </a:cubicBezTo>
                  <a:cubicBezTo>
                    <a:pt x="54905" y="114285"/>
                    <a:pt x="70728" y="109588"/>
                    <a:pt x="71438" y="114558"/>
                  </a:cubicBezTo>
                  <a:cubicBezTo>
                    <a:pt x="75362" y="142021"/>
                    <a:pt x="59796" y="144191"/>
                    <a:pt x="42863" y="152658"/>
                  </a:cubicBezTo>
                  <a:cubicBezTo>
                    <a:pt x="47625" y="154245"/>
                    <a:pt x="52489" y="159284"/>
                    <a:pt x="57150" y="157420"/>
                  </a:cubicBezTo>
                  <a:cubicBezTo>
                    <a:pt x="62464" y="155294"/>
                    <a:pt x="64115" y="148252"/>
                    <a:pt x="66675" y="143133"/>
                  </a:cubicBezTo>
                  <a:cubicBezTo>
                    <a:pt x="68920" y="138643"/>
                    <a:pt x="69193" y="133335"/>
                    <a:pt x="71438" y="128845"/>
                  </a:cubicBezTo>
                  <a:cubicBezTo>
                    <a:pt x="73998" y="123726"/>
                    <a:pt x="79391" y="120061"/>
                    <a:pt x="80963" y="114558"/>
                  </a:cubicBezTo>
                  <a:cubicBezTo>
                    <a:pt x="82708" y="108452"/>
                    <a:pt x="80963" y="101858"/>
                    <a:pt x="80963" y="95508"/>
                  </a:cubicBezTo>
                </a:path>
              </a:pathLst>
            </a:custGeom>
            <a:noFill/>
            <a:ln w="28575"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9" name="Group 47"/>
          <p:cNvGrpSpPr>
            <a:grpSpLocks noChangeAspect="1"/>
          </p:cNvGrpSpPr>
          <p:nvPr/>
        </p:nvGrpSpPr>
        <p:grpSpPr bwMode="auto">
          <a:xfrm rot="5072946" flipH="1">
            <a:off x="1340644" y="3952081"/>
            <a:ext cx="257175" cy="938213"/>
            <a:chOff x="2028274" y="4700588"/>
            <a:chExt cx="218667" cy="538162"/>
          </a:xfrm>
        </p:grpSpPr>
        <p:sp>
          <p:nvSpPr>
            <p:cNvPr id="6214" name="Freeform 48"/>
            <p:cNvSpPr>
              <a:spLocks noChangeAspect="1" noChangeArrowheads="1"/>
            </p:cNvSpPr>
            <p:nvPr/>
          </p:nvSpPr>
          <p:spPr bwMode="auto">
            <a:xfrm>
              <a:off x="2128838" y="4729163"/>
              <a:ext cx="43581" cy="509587"/>
            </a:xfrm>
            <a:custGeom>
              <a:avLst/>
              <a:gdLst>
                <a:gd name="T0" fmla="*/ 0 w 43581"/>
                <a:gd name="T1" fmla="*/ 509587 h 509587"/>
                <a:gd name="T2" fmla="*/ 9525 w 43581"/>
                <a:gd name="T3" fmla="*/ 495300 h 509587"/>
                <a:gd name="T4" fmla="*/ 19050 w 43581"/>
                <a:gd name="T5" fmla="*/ 461962 h 509587"/>
                <a:gd name="T6" fmla="*/ 14287 w 43581"/>
                <a:gd name="T7" fmla="*/ 338137 h 509587"/>
                <a:gd name="T8" fmla="*/ 4762 w 43581"/>
                <a:gd name="T9" fmla="*/ 309562 h 509587"/>
                <a:gd name="T10" fmla="*/ 9525 w 43581"/>
                <a:gd name="T11" fmla="*/ 142875 h 509587"/>
                <a:gd name="T12" fmla="*/ 23812 w 43581"/>
                <a:gd name="T13" fmla="*/ 100012 h 509587"/>
                <a:gd name="T14" fmla="*/ 42862 w 43581"/>
                <a:gd name="T15" fmla="*/ 23812 h 509587"/>
                <a:gd name="T16" fmla="*/ 42862 w 43581"/>
                <a:gd name="T17" fmla="*/ 0 h 509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581"/>
                <a:gd name="T28" fmla="*/ 0 h 509587"/>
                <a:gd name="T29" fmla="*/ 43581 w 43581"/>
                <a:gd name="T30" fmla="*/ 509587 h 5095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581" h="509587">
                  <a:moveTo>
                    <a:pt x="0" y="509587"/>
                  </a:moveTo>
                  <a:cubicBezTo>
                    <a:pt x="3175" y="504825"/>
                    <a:pt x="6965" y="500419"/>
                    <a:pt x="9525" y="495300"/>
                  </a:cubicBezTo>
                  <a:cubicBezTo>
                    <a:pt x="12939" y="488472"/>
                    <a:pt x="17526" y="468059"/>
                    <a:pt x="19050" y="461962"/>
                  </a:cubicBezTo>
                  <a:cubicBezTo>
                    <a:pt x="17462" y="420687"/>
                    <a:pt x="18143" y="379262"/>
                    <a:pt x="14287" y="338137"/>
                  </a:cubicBezTo>
                  <a:cubicBezTo>
                    <a:pt x="13350" y="328141"/>
                    <a:pt x="4762" y="309562"/>
                    <a:pt x="4762" y="309562"/>
                  </a:cubicBezTo>
                  <a:cubicBezTo>
                    <a:pt x="6350" y="254000"/>
                    <a:pt x="6678" y="198387"/>
                    <a:pt x="9525" y="142875"/>
                  </a:cubicBezTo>
                  <a:cubicBezTo>
                    <a:pt x="10172" y="130261"/>
                    <a:pt x="19939" y="110663"/>
                    <a:pt x="23812" y="100012"/>
                  </a:cubicBezTo>
                  <a:cubicBezTo>
                    <a:pt x="32728" y="75494"/>
                    <a:pt x="40488" y="49932"/>
                    <a:pt x="42862" y="23812"/>
                  </a:cubicBezTo>
                  <a:cubicBezTo>
                    <a:pt x="43581" y="15907"/>
                    <a:pt x="42862" y="7937"/>
                    <a:pt x="42862" y="0"/>
                  </a:cubicBezTo>
                </a:path>
              </a:pathLst>
            </a:custGeom>
            <a:noFill/>
            <a:ln w="28575" algn="ctr">
              <a:solidFill>
                <a:srgbClr val="C48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15" name="Freeform 49"/>
            <p:cNvSpPr>
              <a:spLocks noChangeAspect="1" noChangeArrowheads="1"/>
            </p:cNvSpPr>
            <p:nvPr/>
          </p:nvSpPr>
          <p:spPr bwMode="auto">
            <a:xfrm>
              <a:off x="2028274" y="4700588"/>
              <a:ext cx="218667" cy="391192"/>
            </a:xfrm>
            <a:custGeom>
              <a:avLst/>
              <a:gdLst>
                <a:gd name="T0" fmla="*/ 152951 w 218667"/>
                <a:gd name="T1" fmla="*/ 71437 h 391192"/>
                <a:gd name="T2" fmla="*/ 138664 w 218667"/>
                <a:gd name="T3" fmla="*/ 71437 h 391192"/>
                <a:gd name="T4" fmla="*/ 152951 w 218667"/>
                <a:gd name="T5" fmla="*/ 38100 h 391192"/>
                <a:gd name="T6" fmla="*/ 124376 w 218667"/>
                <a:gd name="T7" fmla="*/ 47625 h 391192"/>
                <a:gd name="T8" fmla="*/ 119614 w 218667"/>
                <a:gd name="T9" fmla="*/ 90487 h 391192"/>
                <a:gd name="T10" fmla="*/ 91039 w 218667"/>
                <a:gd name="T11" fmla="*/ 90487 h 391192"/>
                <a:gd name="T12" fmla="*/ 100564 w 218667"/>
                <a:gd name="T13" fmla="*/ 109537 h 391192"/>
                <a:gd name="T14" fmla="*/ 133901 w 218667"/>
                <a:gd name="T15" fmla="*/ 142875 h 391192"/>
                <a:gd name="T16" fmla="*/ 162476 w 218667"/>
                <a:gd name="T17" fmla="*/ 142875 h 391192"/>
                <a:gd name="T18" fmla="*/ 191051 w 218667"/>
                <a:gd name="T19" fmla="*/ 142875 h 391192"/>
                <a:gd name="T20" fmla="*/ 143426 w 218667"/>
                <a:gd name="T21" fmla="*/ 85725 h 391192"/>
                <a:gd name="T22" fmla="*/ 157714 w 218667"/>
                <a:gd name="T23" fmla="*/ 52387 h 391192"/>
                <a:gd name="T24" fmla="*/ 176764 w 218667"/>
                <a:gd name="T25" fmla="*/ 61912 h 391192"/>
                <a:gd name="T26" fmla="*/ 172001 w 218667"/>
                <a:gd name="T27" fmla="*/ 47625 h 391192"/>
                <a:gd name="T28" fmla="*/ 138664 w 218667"/>
                <a:gd name="T29" fmla="*/ 38100 h 391192"/>
                <a:gd name="T30" fmla="*/ 181526 w 218667"/>
                <a:gd name="T31" fmla="*/ 52387 h 391192"/>
                <a:gd name="T32" fmla="*/ 172001 w 218667"/>
                <a:gd name="T33" fmla="*/ 0 h 391192"/>
                <a:gd name="T34" fmla="*/ 138664 w 218667"/>
                <a:gd name="T35" fmla="*/ 95250 h 391192"/>
                <a:gd name="T36" fmla="*/ 124376 w 218667"/>
                <a:gd name="T37" fmla="*/ 152400 h 391192"/>
                <a:gd name="T38" fmla="*/ 67226 w 218667"/>
                <a:gd name="T39" fmla="*/ 190500 h 391192"/>
                <a:gd name="T40" fmla="*/ 29126 w 218667"/>
                <a:gd name="T41" fmla="*/ 214312 h 391192"/>
                <a:gd name="T42" fmla="*/ 5314 w 218667"/>
                <a:gd name="T43" fmla="*/ 242887 h 391192"/>
                <a:gd name="T44" fmla="*/ 114851 w 218667"/>
                <a:gd name="T45" fmla="*/ 195262 h 391192"/>
                <a:gd name="T46" fmla="*/ 95801 w 218667"/>
                <a:gd name="T47" fmla="*/ 161925 h 391192"/>
                <a:gd name="T48" fmla="*/ 114851 w 218667"/>
                <a:gd name="T49" fmla="*/ 176212 h 391192"/>
                <a:gd name="T50" fmla="*/ 119614 w 218667"/>
                <a:gd name="T51" fmla="*/ 185737 h 391192"/>
                <a:gd name="T52" fmla="*/ 148189 w 218667"/>
                <a:gd name="T53" fmla="*/ 190500 h 391192"/>
                <a:gd name="T54" fmla="*/ 95801 w 218667"/>
                <a:gd name="T55" fmla="*/ 185737 h 391192"/>
                <a:gd name="T56" fmla="*/ 152951 w 218667"/>
                <a:gd name="T57" fmla="*/ 233362 h 391192"/>
                <a:gd name="T58" fmla="*/ 143426 w 218667"/>
                <a:gd name="T59" fmla="*/ 214312 h 391192"/>
                <a:gd name="T60" fmla="*/ 172001 w 218667"/>
                <a:gd name="T61" fmla="*/ 214312 h 391192"/>
                <a:gd name="T62" fmla="*/ 152951 w 218667"/>
                <a:gd name="T63" fmla="*/ 223837 h 391192"/>
                <a:gd name="T64" fmla="*/ 114851 w 218667"/>
                <a:gd name="T65" fmla="*/ 276225 h 391192"/>
                <a:gd name="T66" fmla="*/ 129139 w 218667"/>
                <a:gd name="T67" fmla="*/ 280987 h 391192"/>
                <a:gd name="T68" fmla="*/ 138664 w 218667"/>
                <a:gd name="T69" fmla="*/ 314325 h 391192"/>
                <a:gd name="T70" fmla="*/ 119614 w 218667"/>
                <a:gd name="T71" fmla="*/ 300037 h 391192"/>
                <a:gd name="T72" fmla="*/ 172001 w 218667"/>
                <a:gd name="T73" fmla="*/ 328612 h 391192"/>
                <a:gd name="T74" fmla="*/ 138664 w 218667"/>
                <a:gd name="T75" fmla="*/ 276225 h 391192"/>
                <a:gd name="T76" fmla="*/ 86276 w 218667"/>
                <a:gd name="T77" fmla="*/ 290512 h 391192"/>
                <a:gd name="T78" fmla="*/ 81514 w 218667"/>
                <a:gd name="T79" fmla="*/ 300037 h 391192"/>
                <a:gd name="T80" fmla="*/ 110089 w 218667"/>
                <a:gd name="T81" fmla="*/ 276225 h 391192"/>
                <a:gd name="T82" fmla="*/ 76751 w 218667"/>
                <a:gd name="T83" fmla="*/ 276225 h 391192"/>
                <a:gd name="T84" fmla="*/ 71989 w 218667"/>
                <a:gd name="T85" fmla="*/ 276225 h 391192"/>
                <a:gd name="T86" fmla="*/ 105326 w 218667"/>
                <a:gd name="T87" fmla="*/ 233362 h 391192"/>
                <a:gd name="T88" fmla="*/ 33889 w 218667"/>
                <a:gd name="T89" fmla="*/ 152400 h 391192"/>
                <a:gd name="T90" fmla="*/ 114851 w 218667"/>
                <a:gd name="T91" fmla="*/ 200025 h 391192"/>
                <a:gd name="T92" fmla="*/ 110089 w 218667"/>
                <a:gd name="T93" fmla="*/ 176212 h 391192"/>
                <a:gd name="T94" fmla="*/ 95801 w 218667"/>
                <a:gd name="T95" fmla="*/ 314325 h 391192"/>
                <a:gd name="T96" fmla="*/ 95801 w 218667"/>
                <a:gd name="T97" fmla="*/ 319087 h 391192"/>
                <a:gd name="T98" fmla="*/ 67226 w 218667"/>
                <a:gd name="T99" fmla="*/ 357187 h 391192"/>
                <a:gd name="T100" fmla="*/ 110089 w 218667"/>
                <a:gd name="T101" fmla="*/ 361950 h 391192"/>
                <a:gd name="T102" fmla="*/ 157714 w 218667"/>
                <a:gd name="T103" fmla="*/ 385762 h 391192"/>
                <a:gd name="T104" fmla="*/ 172001 w 218667"/>
                <a:gd name="T105" fmla="*/ 347662 h 391192"/>
                <a:gd name="T106" fmla="*/ 110089 w 218667"/>
                <a:gd name="T107" fmla="*/ 309562 h 3911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8667"/>
                <a:gd name="T163" fmla="*/ 0 h 391192"/>
                <a:gd name="T164" fmla="*/ 218667 w 218667"/>
                <a:gd name="T165" fmla="*/ 391192 h 3911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8667" h="391192">
                  <a:moveTo>
                    <a:pt x="129139" y="52387"/>
                  </a:moveTo>
                  <a:cubicBezTo>
                    <a:pt x="101815" y="79711"/>
                    <a:pt x="117034" y="59209"/>
                    <a:pt x="138664" y="61912"/>
                  </a:cubicBezTo>
                  <a:cubicBezTo>
                    <a:pt x="144343" y="62622"/>
                    <a:pt x="148189" y="68262"/>
                    <a:pt x="152951" y="71437"/>
                  </a:cubicBezTo>
                  <a:cubicBezTo>
                    <a:pt x="151364" y="76200"/>
                    <a:pt x="150434" y="81235"/>
                    <a:pt x="148189" y="85725"/>
                  </a:cubicBezTo>
                  <a:cubicBezTo>
                    <a:pt x="129724" y="122656"/>
                    <a:pt x="142253" y="89245"/>
                    <a:pt x="143426" y="85725"/>
                  </a:cubicBezTo>
                  <a:cubicBezTo>
                    <a:pt x="141839" y="80962"/>
                    <a:pt x="142749" y="74355"/>
                    <a:pt x="138664" y="71437"/>
                  </a:cubicBezTo>
                  <a:cubicBezTo>
                    <a:pt x="130494" y="65601"/>
                    <a:pt x="112524" y="71652"/>
                    <a:pt x="110089" y="61912"/>
                  </a:cubicBezTo>
                  <a:cubicBezTo>
                    <a:pt x="108015" y="53619"/>
                    <a:pt x="126428" y="56539"/>
                    <a:pt x="133901" y="52387"/>
                  </a:cubicBezTo>
                  <a:cubicBezTo>
                    <a:pt x="140840" y="48532"/>
                    <a:pt x="156500" y="45200"/>
                    <a:pt x="152951" y="38100"/>
                  </a:cubicBezTo>
                  <a:cubicBezTo>
                    <a:pt x="149331" y="30860"/>
                    <a:pt x="137076" y="41275"/>
                    <a:pt x="129139" y="42862"/>
                  </a:cubicBezTo>
                  <a:cubicBezTo>
                    <a:pt x="130726" y="34925"/>
                    <a:pt x="139625" y="13326"/>
                    <a:pt x="133901" y="19050"/>
                  </a:cubicBezTo>
                  <a:cubicBezTo>
                    <a:pt x="126801" y="26150"/>
                    <a:pt x="124376" y="47625"/>
                    <a:pt x="124376" y="47625"/>
                  </a:cubicBezTo>
                  <a:cubicBezTo>
                    <a:pt x="125964" y="52387"/>
                    <a:pt x="131003" y="57251"/>
                    <a:pt x="129139" y="61912"/>
                  </a:cubicBezTo>
                  <a:cubicBezTo>
                    <a:pt x="122622" y="78205"/>
                    <a:pt x="98942" y="66133"/>
                    <a:pt x="129139" y="76200"/>
                  </a:cubicBezTo>
                  <a:cubicBezTo>
                    <a:pt x="125964" y="80962"/>
                    <a:pt x="124376" y="87312"/>
                    <a:pt x="119614" y="90487"/>
                  </a:cubicBezTo>
                  <a:cubicBezTo>
                    <a:pt x="114168" y="94118"/>
                    <a:pt x="106693" y="92952"/>
                    <a:pt x="100564" y="95250"/>
                  </a:cubicBezTo>
                  <a:cubicBezTo>
                    <a:pt x="93917" y="97743"/>
                    <a:pt x="87864" y="101600"/>
                    <a:pt x="81514" y="104775"/>
                  </a:cubicBezTo>
                  <a:cubicBezTo>
                    <a:pt x="84689" y="100012"/>
                    <a:pt x="95086" y="94534"/>
                    <a:pt x="91039" y="90487"/>
                  </a:cubicBezTo>
                  <a:cubicBezTo>
                    <a:pt x="86992" y="86440"/>
                    <a:pt x="81409" y="96685"/>
                    <a:pt x="76751" y="100012"/>
                  </a:cubicBezTo>
                  <a:cubicBezTo>
                    <a:pt x="70292" y="104626"/>
                    <a:pt x="50331" y="111352"/>
                    <a:pt x="57701" y="114300"/>
                  </a:cubicBezTo>
                  <a:cubicBezTo>
                    <a:pt x="71048" y="119639"/>
                    <a:pt x="86276" y="111125"/>
                    <a:pt x="100564" y="109537"/>
                  </a:cubicBezTo>
                  <a:cubicBezTo>
                    <a:pt x="105326" y="111125"/>
                    <a:pt x="111301" y="110750"/>
                    <a:pt x="114851" y="114300"/>
                  </a:cubicBezTo>
                  <a:cubicBezTo>
                    <a:pt x="118401" y="117850"/>
                    <a:pt x="116829" y="124410"/>
                    <a:pt x="119614" y="128587"/>
                  </a:cubicBezTo>
                  <a:cubicBezTo>
                    <a:pt x="123350" y="134191"/>
                    <a:pt x="129139" y="138112"/>
                    <a:pt x="133901" y="142875"/>
                  </a:cubicBezTo>
                  <a:cubicBezTo>
                    <a:pt x="138664" y="139700"/>
                    <a:pt x="146063" y="138665"/>
                    <a:pt x="148189" y="133350"/>
                  </a:cubicBezTo>
                  <a:cubicBezTo>
                    <a:pt x="155021" y="116269"/>
                    <a:pt x="120739" y="113390"/>
                    <a:pt x="162476" y="123825"/>
                  </a:cubicBezTo>
                  <a:cubicBezTo>
                    <a:pt x="162476" y="123825"/>
                    <a:pt x="200577" y="142875"/>
                    <a:pt x="162476" y="142875"/>
                  </a:cubicBezTo>
                  <a:cubicBezTo>
                    <a:pt x="155376" y="142875"/>
                    <a:pt x="149776" y="136525"/>
                    <a:pt x="143426" y="133350"/>
                  </a:cubicBezTo>
                  <a:cubicBezTo>
                    <a:pt x="129184" y="111986"/>
                    <a:pt x="119617" y="104775"/>
                    <a:pt x="176764" y="128587"/>
                  </a:cubicBezTo>
                  <a:cubicBezTo>
                    <a:pt x="182981" y="131178"/>
                    <a:pt x="184316" y="142875"/>
                    <a:pt x="191051" y="142875"/>
                  </a:cubicBezTo>
                  <a:cubicBezTo>
                    <a:pt x="196775" y="142875"/>
                    <a:pt x="184366" y="133557"/>
                    <a:pt x="181526" y="128587"/>
                  </a:cubicBezTo>
                  <a:cubicBezTo>
                    <a:pt x="161593" y="93704"/>
                    <a:pt x="184235" y="122113"/>
                    <a:pt x="157714" y="100012"/>
                  </a:cubicBezTo>
                  <a:cubicBezTo>
                    <a:pt x="152540" y="95700"/>
                    <a:pt x="137037" y="83595"/>
                    <a:pt x="143426" y="85725"/>
                  </a:cubicBezTo>
                  <a:cubicBezTo>
                    <a:pt x="154286" y="89346"/>
                    <a:pt x="172001" y="104775"/>
                    <a:pt x="172001" y="104775"/>
                  </a:cubicBezTo>
                  <a:cubicBezTo>
                    <a:pt x="170414" y="96837"/>
                    <a:pt x="169369" y="88772"/>
                    <a:pt x="167239" y="80962"/>
                  </a:cubicBezTo>
                  <a:cubicBezTo>
                    <a:pt x="164597" y="71276"/>
                    <a:pt x="157714" y="52387"/>
                    <a:pt x="157714" y="52387"/>
                  </a:cubicBezTo>
                  <a:cubicBezTo>
                    <a:pt x="157714" y="52387"/>
                    <a:pt x="164064" y="20637"/>
                    <a:pt x="176764" y="33337"/>
                  </a:cubicBezTo>
                  <a:cubicBezTo>
                    <a:pt x="180314" y="36887"/>
                    <a:pt x="173589" y="42862"/>
                    <a:pt x="172001" y="47625"/>
                  </a:cubicBezTo>
                  <a:cubicBezTo>
                    <a:pt x="173589" y="52387"/>
                    <a:pt x="171744" y="61912"/>
                    <a:pt x="176764" y="61912"/>
                  </a:cubicBezTo>
                  <a:cubicBezTo>
                    <a:pt x="181784" y="61912"/>
                    <a:pt x="176764" y="49212"/>
                    <a:pt x="181526" y="47625"/>
                  </a:cubicBezTo>
                  <a:cubicBezTo>
                    <a:pt x="189205" y="45065"/>
                    <a:pt x="213434" y="52387"/>
                    <a:pt x="205339" y="52387"/>
                  </a:cubicBezTo>
                  <a:cubicBezTo>
                    <a:pt x="194114" y="52387"/>
                    <a:pt x="183114" y="49212"/>
                    <a:pt x="172001" y="47625"/>
                  </a:cubicBezTo>
                  <a:cubicBezTo>
                    <a:pt x="167239" y="46037"/>
                    <a:pt x="154164" y="46412"/>
                    <a:pt x="157714" y="42862"/>
                  </a:cubicBezTo>
                  <a:cubicBezTo>
                    <a:pt x="168297" y="32279"/>
                    <a:pt x="210630" y="43921"/>
                    <a:pt x="157714" y="33337"/>
                  </a:cubicBezTo>
                  <a:cubicBezTo>
                    <a:pt x="151364" y="34925"/>
                    <a:pt x="144958" y="36302"/>
                    <a:pt x="138664" y="38100"/>
                  </a:cubicBezTo>
                  <a:cubicBezTo>
                    <a:pt x="133837" y="39479"/>
                    <a:pt x="119613" y="41274"/>
                    <a:pt x="124376" y="42862"/>
                  </a:cubicBezTo>
                  <a:cubicBezTo>
                    <a:pt x="138014" y="47408"/>
                    <a:pt x="152951" y="46037"/>
                    <a:pt x="167239" y="47625"/>
                  </a:cubicBezTo>
                  <a:cubicBezTo>
                    <a:pt x="172001" y="49212"/>
                    <a:pt x="181526" y="57407"/>
                    <a:pt x="181526" y="52387"/>
                  </a:cubicBezTo>
                  <a:cubicBezTo>
                    <a:pt x="181526" y="40496"/>
                    <a:pt x="160332" y="35798"/>
                    <a:pt x="152951" y="33337"/>
                  </a:cubicBezTo>
                  <a:cubicBezTo>
                    <a:pt x="151364" y="28575"/>
                    <a:pt x="147364" y="24002"/>
                    <a:pt x="148189" y="19050"/>
                  </a:cubicBezTo>
                  <a:cubicBezTo>
                    <a:pt x="150724" y="3843"/>
                    <a:pt x="160856" y="3715"/>
                    <a:pt x="172001" y="0"/>
                  </a:cubicBezTo>
                  <a:cubicBezTo>
                    <a:pt x="169082" y="7297"/>
                    <a:pt x="160205" y="28138"/>
                    <a:pt x="157714" y="38100"/>
                  </a:cubicBezTo>
                  <a:cubicBezTo>
                    <a:pt x="155751" y="45953"/>
                    <a:pt x="154914" y="54059"/>
                    <a:pt x="152951" y="61912"/>
                  </a:cubicBezTo>
                  <a:cubicBezTo>
                    <a:pt x="148482" y="79787"/>
                    <a:pt x="146845" y="76163"/>
                    <a:pt x="138664" y="95250"/>
                  </a:cubicBezTo>
                  <a:cubicBezTo>
                    <a:pt x="126833" y="122853"/>
                    <a:pt x="142680" y="96368"/>
                    <a:pt x="124376" y="123825"/>
                  </a:cubicBezTo>
                  <a:cubicBezTo>
                    <a:pt x="125964" y="128587"/>
                    <a:pt x="129139" y="133092"/>
                    <a:pt x="129139" y="138112"/>
                  </a:cubicBezTo>
                  <a:cubicBezTo>
                    <a:pt x="129139" y="143132"/>
                    <a:pt x="126621" y="147910"/>
                    <a:pt x="124376" y="152400"/>
                  </a:cubicBezTo>
                  <a:cubicBezTo>
                    <a:pt x="121816" y="157519"/>
                    <a:pt x="118898" y="162640"/>
                    <a:pt x="114851" y="166687"/>
                  </a:cubicBezTo>
                  <a:cubicBezTo>
                    <a:pt x="110804" y="170734"/>
                    <a:pt x="105534" y="173372"/>
                    <a:pt x="100564" y="176212"/>
                  </a:cubicBezTo>
                  <a:cubicBezTo>
                    <a:pt x="84087" y="185628"/>
                    <a:pt x="83254" y="185157"/>
                    <a:pt x="67226" y="190500"/>
                  </a:cubicBezTo>
                  <a:cubicBezTo>
                    <a:pt x="68814" y="195262"/>
                    <a:pt x="75539" y="201237"/>
                    <a:pt x="71989" y="204787"/>
                  </a:cubicBezTo>
                  <a:cubicBezTo>
                    <a:pt x="66265" y="210511"/>
                    <a:pt x="56078" y="207794"/>
                    <a:pt x="48176" y="209550"/>
                  </a:cubicBezTo>
                  <a:cubicBezTo>
                    <a:pt x="41786" y="210970"/>
                    <a:pt x="35476" y="212725"/>
                    <a:pt x="29126" y="214312"/>
                  </a:cubicBezTo>
                  <a:cubicBezTo>
                    <a:pt x="33889" y="215900"/>
                    <a:pt x="45659" y="214585"/>
                    <a:pt x="43414" y="219075"/>
                  </a:cubicBezTo>
                  <a:cubicBezTo>
                    <a:pt x="39274" y="227354"/>
                    <a:pt x="27451" y="228456"/>
                    <a:pt x="19601" y="233362"/>
                  </a:cubicBezTo>
                  <a:cubicBezTo>
                    <a:pt x="14747" y="236395"/>
                    <a:pt x="0" y="245013"/>
                    <a:pt x="5314" y="242887"/>
                  </a:cubicBezTo>
                  <a:cubicBezTo>
                    <a:pt x="78570" y="213585"/>
                    <a:pt x="16131" y="230657"/>
                    <a:pt x="62464" y="219075"/>
                  </a:cubicBezTo>
                  <a:cubicBezTo>
                    <a:pt x="82194" y="205921"/>
                    <a:pt x="73931" y="210013"/>
                    <a:pt x="100564" y="200025"/>
                  </a:cubicBezTo>
                  <a:cubicBezTo>
                    <a:pt x="105264" y="198262"/>
                    <a:pt x="119871" y="195262"/>
                    <a:pt x="114851" y="195262"/>
                  </a:cubicBezTo>
                  <a:cubicBezTo>
                    <a:pt x="95735" y="195262"/>
                    <a:pt x="76751" y="198437"/>
                    <a:pt x="57701" y="200025"/>
                  </a:cubicBezTo>
                  <a:cubicBezTo>
                    <a:pt x="65639" y="190500"/>
                    <a:pt x="72747" y="180217"/>
                    <a:pt x="81514" y="171450"/>
                  </a:cubicBezTo>
                  <a:cubicBezTo>
                    <a:pt x="85561" y="167403"/>
                    <a:pt x="90947" y="164959"/>
                    <a:pt x="95801" y="161925"/>
                  </a:cubicBezTo>
                  <a:cubicBezTo>
                    <a:pt x="103651" y="157019"/>
                    <a:pt x="111676" y="152400"/>
                    <a:pt x="119614" y="147637"/>
                  </a:cubicBezTo>
                  <a:cubicBezTo>
                    <a:pt x="118026" y="152400"/>
                    <a:pt x="112606" y="157435"/>
                    <a:pt x="114851" y="161925"/>
                  </a:cubicBezTo>
                  <a:cubicBezTo>
                    <a:pt x="122245" y="176713"/>
                    <a:pt x="147368" y="154535"/>
                    <a:pt x="114851" y="176212"/>
                  </a:cubicBezTo>
                  <a:cubicBezTo>
                    <a:pt x="130870" y="216260"/>
                    <a:pt x="113526" y="188194"/>
                    <a:pt x="143426" y="209550"/>
                  </a:cubicBezTo>
                  <a:cubicBezTo>
                    <a:pt x="148907" y="213465"/>
                    <a:pt x="160726" y="229861"/>
                    <a:pt x="157714" y="223837"/>
                  </a:cubicBezTo>
                  <a:cubicBezTo>
                    <a:pt x="148680" y="205767"/>
                    <a:pt x="135102" y="196800"/>
                    <a:pt x="119614" y="185737"/>
                  </a:cubicBezTo>
                  <a:cubicBezTo>
                    <a:pt x="114956" y="182410"/>
                    <a:pt x="99896" y="178022"/>
                    <a:pt x="105326" y="176212"/>
                  </a:cubicBezTo>
                  <a:cubicBezTo>
                    <a:pt x="114487" y="173159"/>
                    <a:pt x="124376" y="179387"/>
                    <a:pt x="133901" y="180975"/>
                  </a:cubicBezTo>
                  <a:cubicBezTo>
                    <a:pt x="138664" y="184150"/>
                    <a:pt x="148189" y="196224"/>
                    <a:pt x="148189" y="190500"/>
                  </a:cubicBezTo>
                  <a:cubicBezTo>
                    <a:pt x="148189" y="178686"/>
                    <a:pt x="127726" y="167333"/>
                    <a:pt x="119614" y="161925"/>
                  </a:cubicBezTo>
                  <a:cubicBezTo>
                    <a:pt x="116439" y="166687"/>
                    <a:pt x="114136" y="172165"/>
                    <a:pt x="110089" y="176212"/>
                  </a:cubicBezTo>
                  <a:cubicBezTo>
                    <a:pt x="106041" y="180259"/>
                    <a:pt x="96924" y="180124"/>
                    <a:pt x="95801" y="185737"/>
                  </a:cubicBezTo>
                  <a:cubicBezTo>
                    <a:pt x="93291" y="198287"/>
                    <a:pt x="98976" y="211137"/>
                    <a:pt x="100564" y="223837"/>
                  </a:cubicBezTo>
                  <a:cubicBezTo>
                    <a:pt x="116439" y="222250"/>
                    <a:pt x="132492" y="216221"/>
                    <a:pt x="148189" y="219075"/>
                  </a:cubicBezTo>
                  <a:cubicBezTo>
                    <a:pt x="153128" y="219973"/>
                    <a:pt x="149401" y="229812"/>
                    <a:pt x="152951" y="233362"/>
                  </a:cubicBezTo>
                  <a:cubicBezTo>
                    <a:pt x="167326" y="247737"/>
                    <a:pt x="183660" y="260185"/>
                    <a:pt x="200576" y="271462"/>
                  </a:cubicBezTo>
                  <a:cubicBezTo>
                    <a:pt x="205339" y="274637"/>
                    <a:pt x="218667" y="285265"/>
                    <a:pt x="214864" y="280987"/>
                  </a:cubicBezTo>
                  <a:cubicBezTo>
                    <a:pt x="185018" y="247411"/>
                    <a:pt x="173183" y="235568"/>
                    <a:pt x="143426" y="214312"/>
                  </a:cubicBezTo>
                  <a:cubicBezTo>
                    <a:pt x="138769" y="210985"/>
                    <a:pt x="133901" y="207962"/>
                    <a:pt x="129139" y="204787"/>
                  </a:cubicBezTo>
                  <a:cubicBezTo>
                    <a:pt x="133901" y="201612"/>
                    <a:pt x="137839" y="194020"/>
                    <a:pt x="143426" y="195262"/>
                  </a:cubicBezTo>
                  <a:cubicBezTo>
                    <a:pt x="154601" y="197745"/>
                    <a:pt x="162185" y="208422"/>
                    <a:pt x="172001" y="214312"/>
                  </a:cubicBezTo>
                  <a:cubicBezTo>
                    <a:pt x="178089" y="217965"/>
                    <a:pt x="198151" y="223837"/>
                    <a:pt x="191051" y="223837"/>
                  </a:cubicBezTo>
                  <a:cubicBezTo>
                    <a:pt x="182502" y="223837"/>
                    <a:pt x="175176" y="217487"/>
                    <a:pt x="167239" y="214312"/>
                  </a:cubicBezTo>
                  <a:cubicBezTo>
                    <a:pt x="162476" y="217487"/>
                    <a:pt x="158310" y="221827"/>
                    <a:pt x="152951" y="223837"/>
                  </a:cubicBezTo>
                  <a:cubicBezTo>
                    <a:pt x="145372" y="226679"/>
                    <a:pt x="135874" y="224110"/>
                    <a:pt x="129139" y="228600"/>
                  </a:cubicBezTo>
                  <a:cubicBezTo>
                    <a:pt x="124962" y="231385"/>
                    <a:pt x="125819" y="238079"/>
                    <a:pt x="124376" y="242887"/>
                  </a:cubicBezTo>
                  <a:cubicBezTo>
                    <a:pt x="121055" y="253957"/>
                    <a:pt x="118026" y="265112"/>
                    <a:pt x="114851" y="276225"/>
                  </a:cubicBezTo>
                  <a:cubicBezTo>
                    <a:pt x="111676" y="271462"/>
                    <a:pt x="107886" y="267057"/>
                    <a:pt x="105326" y="261937"/>
                  </a:cubicBezTo>
                  <a:cubicBezTo>
                    <a:pt x="103081" y="257447"/>
                    <a:pt x="95802" y="246062"/>
                    <a:pt x="100564" y="247650"/>
                  </a:cubicBezTo>
                  <a:cubicBezTo>
                    <a:pt x="110462" y="250950"/>
                    <a:pt x="123045" y="271846"/>
                    <a:pt x="129139" y="280987"/>
                  </a:cubicBezTo>
                  <a:cubicBezTo>
                    <a:pt x="124376" y="282575"/>
                    <a:pt x="116069" y="280880"/>
                    <a:pt x="114851" y="285750"/>
                  </a:cubicBezTo>
                  <a:cubicBezTo>
                    <a:pt x="113463" y="291303"/>
                    <a:pt x="120712" y="295640"/>
                    <a:pt x="124376" y="300037"/>
                  </a:cubicBezTo>
                  <a:cubicBezTo>
                    <a:pt x="128688" y="305211"/>
                    <a:pt x="138664" y="321060"/>
                    <a:pt x="138664" y="314325"/>
                  </a:cubicBezTo>
                  <a:cubicBezTo>
                    <a:pt x="138664" y="306387"/>
                    <a:pt x="128990" y="301734"/>
                    <a:pt x="124376" y="295275"/>
                  </a:cubicBezTo>
                  <a:cubicBezTo>
                    <a:pt x="121049" y="290617"/>
                    <a:pt x="118026" y="285750"/>
                    <a:pt x="114851" y="280987"/>
                  </a:cubicBezTo>
                  <a:cubicBezTo>
                    <a:pt x="116439" y="287337"/>
                    <a:pt x="114986" y="295409"/>
                    <a:pt x="119614" y="300037"/>
                  </a:cubicBezTo>
                  <a:cubicBezTo>
                    <a:pt x="124242" y="304665"/>
                    <a:pt x="132810" y="301873"/>
                    <a:pt x="138664" y="304800"/>
                  </a:cubicBezTo>
                  <a:cubicBezTo>
                    <a:pt x="145763" y="308350"/>
                    <a:pt x="151255" y="314473"/>
                    <a:pt x="157714" y="319087"/>
                  </a:cubicBezTo>
                  <a:cubicBezTo>
                    <a:pt x="162372" y="322414"/>
                    <a:pt x="167239" y="325437"/>
                    <a:pt x="172001" y="328612"/>
                  </a:cubicBezTo>
                  <a:cubicBezTo>
                    <a:pt x="168826" y="323850"/>
                    <a:pt x="165036" y="319444"/>
                    <a:pt x="162476" y="314325"/>
                  </a:cubicBezTo>
                  <a:cubicBezTo>
                    <a:pt x="158653" y="306678"/>
                    <a:pt x="157482" y="297762"/>
                    <a:pt x="152951" y="290512"/>
                  </a:cubicBezTo>
                  <a:cubicBezTo>
                    <a:pt x="149382" y="284801"/>
                    <a:pt x="142799" y="281541"/>
                    <a:pt x="138664" y="276225"/>
                  </a:cubicBezTo>
                  <a:cubicBezTo>
                    <a:pt x="108746" y="237759"/>
                    <a:pt x="113936" y="243864"/>
                    <a:pt x="133901" y="257175"/>
                  </a:cubicBezTo>
                  <a:cubicBezTo>
                    <a:pt x="122642" y="268434"/>
                    <a:pt x="114818" y="277605"/>
                    <a:pt x="100564" y="285750"/>
                  </a:cubicBezTo>
                  <a:cubicBezTo>
                    <a:pt x="96205" y="288241"/>
                    <a:pt x="91039" y="288925"/>
                    <a:pt x="86276" y="290512"/>
                  </a:cubicBezTo>
                  <a:cubicBezTo>
                    <a:pt x="94214" y="292100"/>
                    <a:pt x="101994" y="295275"/>
                    <a:pt x="110089" y="295275"/>
                  </a:cubicBezTo>
                  <a:cubicBezTo>
                    <a:pt x="115109" y="295275"/>
                    <a:pt x="129396" y="290512"/>
                    <a:pt x="124376" y="290512"/>
                  </a:cubicBezTo>
                  <a:cubicBezTo>
                    <a:pt x="102895" y="290512"/>
                    <a:pt x="98700" y="295127"/>
                    <a:pt x="81514" y="300037"/>
                  </a:cubicBezTo>
                  <a:cubicBezTo>
                    <a:pt x="75220" y="301835"/>
                    <a:pt x="55919" y="304800"/>
                    <a:pt x="62464" y="304800"/>
                  </a:cubicBezTo>
                  <a:cubicBezTo>
                    <a:pt x="73004" y="304800"/>
                    <a:pt x="113623" y="292224"/>
                    <a:pt x="119614" y="290512"/>
                  </a:cubicBezTo>
                  <a:cubicBezTo>
                    <a:pt x="116439" y="285750"/>
                    <a:pt x="114486" y="279889"/>
                    <a:pt x="110089" y="276225"/>
                  </a:cubicBezTo>
                  <a:cubicBezTo>
                    <a:pt x="93274" y="262213"/>
                    <a:pt x="79549" y="270531"/>
                    <a:pt x="105326" y="261937"/>
                  </a:cubicBezTo>
                  <a:cubicBezTo>
                    <a:pt x="99875" y="266026"/>
                    <a:pt x="68589" y="290512"/>
                    <a:pt x="62464" y="290512"/>
                  </a:cubicBezTo>
                  <a:cubicBezTo>
                    <a:pt x="55729" y="290512"/>
                    <a:pt x="71271" y="280140"/>
                    <a:pt x="76751" y="276225"/>
                  </a:cubicBezTo>
                  <a:cubicBezTo>
                    <a:pt x="82528" y="272099"/>
                    <a:pt x="89276" y="269497"/>
                    <a:pt x="95801" y="266700"/>
                  </a:cubicBezTo>
                  <a:cubicBezTo>
                    <a:pt x="100415" y="264722"/>
                    <a:pt x="114579" y="259692"/>
                    <a:pt x="110089" y="261937"/>
                  </a:cubicBezTo>
                  <a:cubicBezTo>
                    <a:pt x="98702" y="267630"/>
                    <a:pt x="84353" y="272103"/>
                    <a:pt x="71989" y="276225"/>
                  </a:cubicBezTo>
                  <a:cubicBezTo>
                    <a:pt x="75164" y="271462"/>
                    <a:pt x="77467" y="265985"/>
                    <a:pt x="81514" y="261937"/>
                  </a:cubicBezTo>
                  <a:cubicBezTo>
                    <a:pt x="105086" y="238364"/>
                    <a:pt x="117024" y="246786"/>
                    <a:pt x="91039" y="238125"/>
                  </a:cubicBezTo>
                  <a:cubicBezTo>
                    <a:pt x="95801" y="236537"/>
                    <a:pt x="103081" y="237852"/>
                    <a:pt x="105326" y="233362"/>
                  </a:cubicBezTo>
                  <a:cubicBezTo>
                    <a:pt x="107571" y="228872"/>
                    <a:pt x="100564" y="224095"/>
                    <a:pt x="100564" y="219075"/>
                  </a:cubicBezTo>
                  <a:cubicBezTo>
                    <a:pt x="100564" y="204699"/>
                    <a:pt x="103739" y="190500"/>
                    <a:pt x="105326" y="176212"/>
                  </a:cubicBezTo>
                  <a:cubicBezTo>
                    <a:pt x="95544" y="137081"/>
                    <a:pt x="105786" y="152400"/>
                    <a:pt x="33889" y="152400"/>
                  </a:cubicBezTo>
                  <a:cubicBezTo>
                    <a:pt x="28869" y="152400"/>
                    <a:pt x="48176" y="157162"/>
                    <a:pt x="48176" y="157162"/>
                  </a:cubicBezTo>
                  <a:cubicBezTo>
                    <a:pt x="61165" y="170151"/>
                    <a:pt x="65221" y="175554"/>
                    <a:pt x="81514" y="185737"/>
                  </a:cubicBezTo>
                  <a:cubicBezTo>
                    <a:pt x="94964" y="194143"/>
                    <a:pt x="100963" y="195395"/>
                    <a:pt x="114851" y="200025"/>
                  </a:cubicBezTo>
                  <a:cubicBezTo>
                    <a:pt x="113264" y="188912"/>
                    <a:pt x="107366" y="177577"/>
                    <a:pt x="110089" y="166687"/>
                  </a:cubicBezTo>
                  <a:cubicBezTo>
                    <a:pt x="111307" y="161817"/>
                    <a:pt x="124376" y="156905"/>
                    <a:pt x="124376" y="161925"/>
                  </a:cubicBezTo>
                  <a:cubicBezTo>
                    <a:pt x="124376" y="168660"/>
                    <a:pt x="114004" y="170732"/>
                    <a:pt x="110089" y="176212"/>
                  </a:cubicBezTo>
                  <a:cubicBezTo>
                    <a:pt x="105963" y="181989"/>
                    <a:pt x="103739" y="188912"/>
                    <a:pt x="100564" y="195262"/>
                  </a:cubicBezTo>
                  <a:cubicBezTo>
                    <a:pt x="129543" y="224243"/>
                    <a:pt x="128637" y="215818"/>
                    <a:pt x="105326" y="285750"/>
                  </a:cubicBezTo>
                  <a:lnTo>
                    <a:pt x="95801" y="314325"/>
                  </a:lnTo>
                  <a:cubicBezTo>
                    <a:pt x="95665" y="315140"/>
                    <a:pt x="95417" y="364140"/>
                    <a:pt x="71989" y="352425"/>
                  </a:cubicBezTo>
                  <a:cubicBezTo>
                    <a:pt x="66869" y="349865"/>
                    <a:pt x="78187" y="342795"/>
                    <a:pt x="81514" y="338137"/>
                  </a:cubicBezTo>
                  <a:cubicBezTo>
                    <a:pt x="86127" y="331678"/>
                    <a:pt x="91039" y="325437"/>
                    <a:pt x="95801" y="319087"/>
                  </a:cubicBezTo>
                  <a:cubicBezTo>
                    <a:pt x="94214" y="327025"/>
                    <a:pt x="94970" y="335824"/>
                    <a:pt x="91039" y="342900"/>
                  </a:cubicBezTo>
                  <a:cubicBezTo>
                    <a:pt x="79582" y="363523"/>
                    <a:pt x="71794" y="361999"/>
                    <a:pt x="52939" y="366712"/>
                  </a:cubicBezTo>
                  <a:cubicBezTo>
                    <a:pt x="57701" y="363537"/>
                    <a:pt x="61996" y="359512"/>
                    <a:pt x="67226" y="357187"/>
                  </a:cubicBezTo>
                  <a:cubicBezTo>
                    <a:pt x="118237" y="334515"/>
                    <a:pt x="77752" y="359694"/>
                    <a:pt x="110089" y="338137"/>
                  </a:cubicBezTo>
                  <a:cubicBezTo>
                    <a:pt x="141261" y="348529"/>
                    <a:pt x="110666" y="334096"/>
                    <a:pt x="129139" y="357187"/>
                  </a:cubicBezTo>
                  <a:cubicBezTo>
                    <a:pt x="140318" y="371161"/>
                    <a:pt x="173504" y="371008"/>
                    <a:pt x="110089" y="361950"/>
                  </a:cubicBezTo>
                  <a:cubicBezTo>
                    <a:pt x="116439" y="365125"/>
                    <a:pt x="122613" y="368678"/>
                    <a:pt x="129139" y="371475"/>
                  </a:cubicBezTo>
                  <a:cubicBezTo>
                    <a:pt x="133753" y="373452"/>
                    <a:pt x="138936" y="373992"/>
                    <a:pt x="143426" y="376237"/>
                  </a:cubicBezTo>
                  <a:cubicBezTo>
                    <a:pt x="148546" y="378797"/>
                    <a:pt x="159524" y="391192"/>
                    <a:pt x="157714" y="385762"/>
                  </a:cubicBezTo>
                  <a:cubicBezTo>
                    <a:pt x="155735" y="379824"/>
                    <a:pt x="131752" y="353809"/>
                    <a:pt x="124376" y="347662"/>
                  </a:cubicBezTo>
                  <a:cubicBezTo>
                    <a:pt x="119979" y="343998"/>
                    <a:pt x="104365" y="338137"/>
                    <a:pt x="110089" y="338137"/>
                  </a:cubicBezTo>
                  <a:cubicBezTo>
                    <a:pt x="130969" y="338137"/>
                    <a:pt x="151364" y="344487"/>
                    <a:pt x="172001" y="347662"/>
                  </a:cubicBezTo>
                  <a:cubicBezTo>
                    <a:pt x="176764" y="350837"/>
                    <a:pt x="192013" y="357187"/>
                    <a:pt x="186289" y="357187"/>
                  </a:cubicBezTo>
                  <a:cubicBezTo>
                    <a:pt x="176249" y="357187"/>
                    <a:pt x="166228" y="352983"/>
                    <a:pt x="157714" y="347662"/>
                  </a:cubicBezTo>
                  <a:cubicBezTo>
                    <a:pt x="140474" y="336887"/>
                    <a:pt x="127005" y="320839"/>
                    <a:pt x="110089" y="309562"/>
                  </a:cubicBezTo>
                  <a:cubicBezTo>
                    <a:pt x="105326" y="306387"/>
                    <a:pt x="95801" y="305761"/>
                    <a:pt x="95801" y="300037"/>
                  </a:cubicBezTo>
                  <a:cubicBezTo>
                    <a:pt x="95801" y="289092"/>
                    <a:pt x="113880" y="308591"/>
                    <a:pt x="114851" y="309562"/>
                  </a:cubicBezTo>
                </a:path>
              </a:pathLst>
            </a:custGeom>
            <a:noFill/>
            <a:ln w="28575" algn="ctr">
              <a:solidFill>
                <a:srgbClr val="F3FE8A"/>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02" name="Group 47"/>
          <p:cNvGrpSpPr>
            <a:grpSpLocks noChangeAspect="1"/>
          </p:cNvGrpSpPr>
          <p:nvPr/>
        </p:nvGrpSpPr>
        <p:grpSpPr bwMode="auto">
          <a:xfrm rot="-5803613">
            <a:off x="1817688" y="3851275"/>
            <a:ext cx="263525" cy="987425"/>
            <a:chOff x="2028274" y="4700588"/>
            <a:chExt cx="218667" cy="538162"/>
          </a:xfrm>
        </p:grpSpPr>
        <p:sp>
          <p:nvSpPr>
            <p:cNvPr id="6212" name="Freeform 48"/>
            <p:cNvSpPr>
              <a:spLocks noChangeAspect="1" noChangeArrowheads="1"/>
            </p:cNvSpPr>
            <p:nvPr/>
          </p:nvSpPr>
          <p:spPr bwMode="auto">
            <a:xfrm>
              <a:off x="2128838" y="4729163"/>
              <a:ext cx="43581" cy="509587"/>
            </a:xfrm>
            <a:custGeom>
              <a:avLst/>
              <a:gdLst>
                <a:gd name="T0" fmla="*/ 0 w 43581"/>
                <a:gd name="T1" fmla="*/ 509587 h 509587"/>
                <a:gd name="T2" fmla="*/ 9525 w 43581"/>
                <a:gd name="T3" fmla="*/ 495300 h 509587"/>
                <a:gd name="T4" fmla="*/ 19050 w 43581"/>
                <a:gd name="T5" fmla="*/ 461962 h 509587"/>
                <a:gd name="T6" fmla="*/ 14287 w 43581"/>
                <a:gd name="T7" fmla="*/ 338137 h 509587"/>
                <a:gd name="T8" fmla="*/ 4762 w 43581"/>
                <a:gd name="T9" fmla="*/ 309562 h 509587"/>
                <a:gd name="T10" fmla="*/ 9525 w 43581"/>
                <a:gd name="T11" fmla="*/ 142875 h 509587"/>
                <a:gd name="T12" fmla="*/ 23812 w 43581"/>
                <a:gd name="T13" fmla="*/ 100012 h 509587"/>
                <a:gd name="T14" fmla="*/ 42862 w 43581"/>
                <a:gd name="T15" fmla="*/ 23812 h 509587"/>
                <a:gd name="T16" fmla="*/ 42862 w 43581"/>
                <a:gd name="T17" fmla="*/ 0 h 509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581"/>
                <a:gd name="T28" fmla="*/ 0 h 509587"/>
                <a:gd name="T29" fmla="*/ 43581 w 43581"/>
                <a:gd name="T30" fmla="*/ 509587 h 5095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581" h="509587">
                  <a:moveTo>
                    <a:pt x="0" y="509587"/>
                  </a:moveTo>
                  <a:cubicBezTo>
                    <a:pt x="3175" y="504825"/>
                    <a:pt x="6965" y="500419"/>
                    <a:pt x="9525" y="495300"/>
                  </a:cubicBezTo>
                  <a:cubicBezTo>
                    <a:pt x="12939" y="488472"/>
                    <a:pt x="17526" y="468059"/>
                    <a:pt x="19050" y="461962"/>
                  </a:cubicBezTo>
                  <a:cubicBezTo>
                    <a:pt x="17462" y="420687"/>
                    <a:pt x="18143" y="379262"/>
                    <a:pt x="14287" y="338137"/>
                  </a:cubicBezTo>
                  <a:cubicBezTo>
                    <a:pt x="13350" y="328141"/>
                    <a:pt x="4762" y="309562"/>
                    <a:pt x="4762" y="309562"/>
                  </a:cubicBezTo>
                  <a:cubicBezTo>
                    <a:pt x="6350" y="254000"/>
                    <a:pt x="6678" y="198387"/>
                    <a:pt x="9525" y="142875"/>
                  </a:cubicBezTo>
                  <a:cubicBezTo>
                    <a:pt x="10172" y="130261"/>
                    <a:pt x="19939" y="110663"/>
                    <a:pt x="23812" y="100012"/>
                  </a:cubicBezTo>
                  <a:cubicBezTo>
                    <a:pt x="32728" y="75494"/>
                    <a:pt x="40488" y="49932"/>
                    <a:pt x="42862" y="23812"/>
                  </a:cubicBezTo>
                  <a:cubicBezTo>
                    <a:pt x="43581" y="15907"/>
                    <a:pt x="42862" y="7937"/>
                    <a:pt x="42862" y="0"/>
                  </a:cubicBezTo>
                </a:path>
              </a:pathLst>
            </a:custGeom>
            <a:noFill/>
            <a:ln w="28575" algn="ctr">
              <a:solidFill>
                <a:srgbClr val="C48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13" name="Freeform 49"/>
            <p:cNvSpPr>
              <a:spLocks noChangeAspect="1" noChangeArrowheads="1"/>
            </p:cNvSpPr>
            <p:nvPr/>
          </p:nvSpPr>
          <p:spPr bwMode="auto">
            <a:xfrm>
              <a:off x="2028274" y="4700588"/>
              <a:ext cx="218667" cy="391192"/>
            </a:xfrm>
            <a:custGeom>
              <a:avLst/>
              <a:gdLst>
                <a:gd name="T0" fmla="*/ 152951 w 218667"/>
                <a:gd name="T1" fmla="*/ 71437 h 391192"/>
                <a:gd name="T2" fmla="*/ 138664 w 218667"/>
                <a:gd name="T3" fmla="*/ 71437 h 391192"/>
                <a:gd name="T4" fmla="*/ 152951 w 218667"/>
                <a:gd name="T5" fmla="*/ 38100 h 391192"/>
                <a:gd name="T6" fmla="*/ 124376 w 218667"/>
                <a:gd name="T7" fmla="*/ 47625 h 391192"/>
                <a:gd name="T8" fmla="*/ 119614 w 218667"/>
                <a:gd name="T9" fmla="*/ 90487 h 391192"/>
                <a:gd name="T10" fmla="*/ 91039 w 218667"/>
                <a:gd name="T11" fmla="*/ 90487 h 391192"/>
                <a:gd name="T12" fmla="*/ 100564 w 218667"/>
                <a:gd name="T13" fmla="*/ 109537 h 391192"/>
                <a:gd name="T14" fmla="*/ 133901 w 218667"/>
                <a:gd name="T15" fmla="*/ 142875 h 391192"/>
                <a:gd name="T16" fmla="*/ 162476 w 218667"/>
                <a:gd name="T17" fmla="*/ 142875 h 391192"/>
                <a:gd name="T18" fmla="*/ 191051 w 218667"/>
                <a:gd name="T19" fmla="*/ 142875 h 391192"/>
                <a:gd name="T20" fmla="*/ 143426 w 218667"/>
                <a:gd name="T21" fmla="*/ 85725 h 391192"/>
                <a:gd name="T22" fmla="*/ 157714 w 218667"/>
                <a:gd name="T23" fmla="*/ 52387 h 391192"/>
                <a:gd name="T24" fmla="*/ 176764 w 218667"/>
                <a:gd name="T25" fmla="*/ 61912 h 391192"/>
                <a:gd name="T26" fmla="*/ 172001 w 218667"/>
                <a:gd name="T27" fmla="*/ 47625 h 391192"/>
                <a:gd name="T28" fmla="*/ 138664 w 218667"/>
                <a:gd name="T29" fmla="*/ 38100 h 391192"/>
                <a:gd name="T30" fmla="*/ 181526 w 218667"/>
                <a:gd name="T31" fmla="*/ 52387 h 391192"/>
                <a:gd name="T32" fmla="*/ 172001 w 218667"/>
                <a:gd name="T33" fmla="*/ 0 h 391192"/>
                <a:gd name="T34" fmla="*/ 138664 w 218667"/>
                <a:gd name="T35" fmla="*/ 95250 h 391192"/>
                <a:gd name="T36" fmla="*/ 124376 w 218667"/>
                <a:gd name="T37" fmla="*/ 152400 h 391192"/>
                <a:gd name="T38" fmla="*/ 67226 w 218667"/>
                <a:gd name="T39" fmla="*/ 190500 h 391192"/>
                <a:gd name="T40" fmla="*/ 29126 w 218667"/>
                <a:gd name="T41" fmla="*/ 214312 h 391192"/>
                <a:gd name="T42" fmla="*/ 5314 w 218667"/>
                <a:gd name="T43" fmla="*/ 242887 h 391192"/>
                <a:gd name="T44" fmla="*/ 114851 w 218667"/>
                <a:gd name="T45" fmla="*/ 195262 h 391192"/>
                <a:gd name="T46" fmla="*/ 95801 w 218667"/>
                <a:gd name="T47" fmla="*/ 161925 h 391192"/>
                <a:gd name="T48" fmla="*/ 114851 w 218667"/>
                <a:gd name="T49" fmla="*/ 176212 h 391192"/>
                <a:gd name="T50" fmla="*/ 119614 w 218667"/>
                <a:gd name="T51" fmla="*/ 185737 h 391192"/>
                <a:gd name="T52" fmla="*/ 148189 w 218667"/>
                <a:gd name="T53" fmla="*/ 190500 h 391192"/>
                <a:gd name="T54" fmla="*/ 95801 w 218667"/>
                <a:gd name="T55" fmla="*/ 185737 h 391192"/>
                <a:gd name="T56" fmla="*/ 152951 w 218667"/>
                <a:gd name="T57" fmla="*/ 233362 h 391192"/>
                <a:gd name="T58" fmla="*/ 143426 w 218667"/>
                <a:gd name="T59" fmla="*/ 214312 h 391192"/>
                <a:gd name="T60" fmla="*/ 172001 w 218667"/>
                <a:gd name="T61" fmla="*/ 214312 h 391192"/>
                <a:gd name="T62" fmla="*/ 152951 w 218667"/>
                <a:gd name="T63" fmla="*/ 223837 h 391192"/>
                <a:gd name="T64" fmla="*/ 114851 w 218667"/>
                <a:gd name="T65" fmla="*/ 276225 h 391192"/>
                <a:gd name="T66" fmla="*/ 129139 w 218667"/>
                <a:gd name="T67" fmla="*/ 280987 h 391192"/>
                <a:gd name="T68" fmla="*/ 138664 w 218667"/>
                <a:gd name="T69" fmla="*/ 314325 h 391192"/>
                <a:gd name="T70" fmla="*/ 119614 w 218667"/>
                <a:gd name="T71" fmla="*/ 300037 h 391192"/>
                <a:gd name="T72" fmla="*/ 172001 w 218667"/>
                <a:gd name="T73" fmla="*/ 328612 h 391192"/>
                <a:gd name="T74" fmla="*/ 138664 w 218667"/>
                <a:gd name="T75" fmla="*/ 276225 h 391192"/>
                <a:gd name="T76" fmla="*/ 86276 w 218667"/>
                <a:gd name="T77" fmla="*/ 290512 h 391192"/>
                <a:gd name="T78" fmla="*/ 81514 w 218667"/>
                <a:gd name="T79" fmla="*/ 300037 h 391192"/>
                <a:gd name="T80" fmla="*/ 110089 w 218667"/>
                <a:gd name="T81" fmla="*/ 276225 h 391192"/>
                <a:gd name="T82" fmla="*/ 76751 w 218667"/>
                <a:gd name="T83" fmla="*/ 276225 h 391192"/>
                <a:gd name="T84" fmla="*/ 71989 w 218667"/>
                <a:gd name="T85" fmla="*/ 276225 h 391192"/>
                <a:gd name="T86" fmla="*/ 105326 w 218667"/>
                <a:gd name="T87" fmla="*/ 233362 h 391192"/>
                <a:gd name="T88" fmla="*/ 33889 w 218667"/>
                <a:gd name="T89" fmla="*/ 152400 h 391192"/>
                <a:gd name="T90" fmla="*/ 114851 w 218667"/>
                <a:gd name="T91" fmla="*/ 200025 h 391192"/>
                <a:gd name="T92" fmla="*/ 110089 w 218667"/>
                <a:gd name="T93" fmla="*/ 176212 h 391192"/>
                <a:gd name="T94" fmla="*/ 95801 w 218667"/>
                <a:gd name="T95" fmla="*/ 314325 h 391192"/>
                <a:gd name="T96" fmla="*/ 95801 w 218667"/>
                <a:gd name="T97" fmla="*/ 319087 h 391192"/>
                <a:gd name="T98" fmla="*/ 67226 w 218667"/>
                <a:gd name="T99" fmla="*/ 357187 h 391192"/>
                <a:gd name="T100" fmla="*/ 110089 w 218667"/>
                <a:gd name="T101" fmla="*/ 361950 h 391192"/>
                <a:gd name="T102" fmla="*/ 157714 w 218667"/>
                <a:gd name="T103" fmla="*/ 385762 h 391192"/>
                <a:gd name="T104" fmla="*/ 172001 w 218667"/>
                <a:gd name="T105" fmla="*/ 347662 h 391192"/>
                <a:gd name="T106" fmla="*/ 110089 w 218667"/>
                <a:gd name="T107" fmla="*/ 309562 h 3911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8667"/>
                <a:gd name="T163" fmla="*/ 0 h 391192"/>
                <a:gd name="T164" fmla="*/ 218667 w 218667"/>
                <a:gd name="T165" fmla="*/ 391192 h 3911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8667" h="391192">
                  <a:moveTo>
                    <a:pt x="129139" y="52387"/>
                  </a:moveTo>
                  <a:cubicBezTo>
                    <a:pt x="101815" y="79711"/>
                    <a:pt x="117034" y="59209"/>
                    <a:pt x="138664" y="61912"/>
                  </a:cubicBezTo>
                  <a:cubicBezTo>
                    <a:pt x="144343" y="62622"/>
                    <a:pt x="148189" y="68262"/>
                    <a:pt x="152951" y="71437"/>
                  </a:cubicBezTo>
                  <a:cubicBezTo>
                    <a:pt x="151364" y="76200"/>
                    <a:pt x="150434" y="81235"/>
                    <a:pt x="148189" y="85725"/>
                  </a:cubicBezTo>
                  <a:cubicBezTo>
                    <a:pt x="129724" y="122656"/>
                    <a:pt x="142253" y="89245"/>
                    <a:pt x="143426" y="85725"/>
                  </a:cubicBezTo>
                  <a:cubicBezTo>
                    <a:pt x="141839" y="80962"/>
                    <a:pt x="142749" y="74355"/>
                    <a:pt x="138664" y="71437"/>
                  </a:cubicBezTo>
                  <a:cubicBezTo>
                    <a:pt x="130494" y="65601"/>
                    <a:pt x="112524" y="71652"/>
                    <a:pt x="110089" y="61912"/>
                  </a:cubicBezTo>
                  <a:cubicBezTo>
                    <a:pt x="108015" y="53619"/>
                    <a:pt x="126428" y="56539"/>
                    <a:pt x="133901" y="52387"/>
                  </a:cubicBezTo>
                  <a:cubicBezTo>
                    <a:pt x="140840" y="48532"/>
                    <a:pt x="156500" y="45200"/>
                    <a:pt x="152951" y="38100"/>
                  </a:cubicBezTo>
                  <a:cubicBezTo>
                    <a:pt x="149331" y="30860"/>
                    <a:pt x="137076" y="41275"/>
                    <a:pt x="129139" y="42862"/>
                  </a:cubicBezTo>
                  <a:cubicBezTo>
                    <a:pt x="130726" y="34925"/>
                    <a:pt x="139625" y="13326"/>
                    <a:pt x="133901" y="19050"/>
                  </a:cubicBezTo>
                  <a:cubicBezTo>
                    <a:pt x="126801" y="26150"/>
                    <a:pt x="124376" y="47625"/>
                    <a:pt x="124376" y="47625"/>
                  </a:cubicBezTo>
                  <a:cubicBezTo>
                    <a:pt x="125964" y="52387"/>
                    <a:pt x="131003" y="57251"/>
                    <a:pt x="129139" y="61912"/>
                  </a:cubicBezTo>
                  <a:cubicBezTo>
                    <a:pt x="122622" y="78205"/>
                    <a:pt x="98942" y="66133"/>
                    <a:pt x="129139" y="76200"/>
                  </a:cubicBezTo>
                  <a:cubicBezTo>
                    <a:pt x="125964" y="80962"/>
                    <a:pt x="124376" y="87312"/>
                    <a:pt x="119614" y="90487"/>
                  </a:cubicBezTo>
                  <a:cubicBezTo>
                    <a:pt x="114168" y="94118"/>
                    <a:pt x="106693" y="92952"/>
                    <a:pt x="100564" y="95250"/>
                  </a:cubicBezTo>
                  <a:cubicBezTo>
                    <a:pt x="93917" y="97743"/>
                    <a:pt x="87864" y="101600"/>
                    <a:pt x="81514" y="104775"/>
                  </a:cubicBezTo>
                  <a:cubicBezTo>
                    <a:pt x="84689" y="100012"/>
                    <a:pt x="95086" y="94534"/>
                    <a:pt x="91039" y="90487"/>
                  </a:cubicBezTo>
                  <a:cubicBezTo>
                    <a:pt x="86992" y="86440"/>
                    <a:pt x="81409" y="96685"/>
                    <a:pt x="76751" y="100012"/>
                  </a:cubicBezTo>
                  <a:cubicBezTo>
                    <a:pt x="70292" y="104626"/>
                    <a:pt x="50331" y="111352"/>
                    <a:pt x="57701" y="114300"/>
                  </a:cubicBezTo>
                  <a:cubicBezTo>
                    <a:pt x="71048" y="119639"/>
                    <a:pt x="86276" y="111125"/>
                    <a:pt x="100564" y="109537"/>
                  </a:cubicBezTo>
                  <a:cubicBezTo>
                    <a:pt x="105326" y="111125"/>
                    <a:pt x="111301" y="110750"/>
                    <a:pt x="114851" y="114300"/>
                  </a:cubicBezTo>
                  <a:cubicBezTo>
                    <a:pt x="118401" y="117850"/>
                    <a:pt x="116829" y="124410"/>
                    <a:pt x="119614" y="128587"/>
                  </a:cubicBezTo>
                  <a:cubicBezTo>
                    <a:pt x="123350" y="134191"/>
                    <a:pt x="129139" y="138112"/>
                    <a:pt x="133901" y="142875"/>
                  </a:cubicBezTo>
                  <a:cubicBezTo>
                    <a:pt x="138664" y="139700"/>
                    <a:pt x="146063" y="138665"/>
                    <a:pt x="148189" y="133350"/>
                  </a:cubicBezTo>
                  <a:cubicBezTo>
                    <a:pt x="155021" y="116269"/>
                    <a:pt x="120739" y="113390"/>
                    <a:pt x="162476" y="123825"/>
                  </a:cubicBezTo>
                  <a:cubicBezTo>
                    <a:pt x="162476" y="123825"/>
                    <a:pt x="200577" y="142875"/>
                    <a:pt x="162476" y="142875"/>
                  </a:cubicBezTo>
                  <a:cubicBezTo>
                    <a:pt x="155376" y="142875"/>
                    <a:pt x="149776" y="136525"/>
                    <a:pt x="143426" y="133350"/>
                  </a:cubicBezTo>
                  <a:cubicBezTo>
                    <a:pt x="129184" y="111986"/>
                    <a:pt x="119617" y="104775"/>
                    <a:pt x="176764" y="128587"/>
                  </a:cubicBezTo>
                  <a:cubicBezTo>
                    <a:pt x="182981" y="131178"/>
                    <a:pt x="184316" y="142875"/>
                    <a:pt x="191051" y="142875"/>
                  </a:cubicBezTo>
                  <a:cubicBezTo>
                    <a:pt x="196775" y="142875"/>
                    <a:pt x="184366" y="133557"/>
                    <a:pt x="181526" y="128587"/>
                  </a:cubicBezTo>
                  <a:cubicBezTo>
                    <a:pt x="161593" y="93704"/>
                    <a:pt x="184235" y="122113"/>
                    <a:pt x="157714" y="100012"/>
                  </a:cubicBezTo>
                  <a:cubicBezTo>
                    <a:pt x="152540" y="95700"/>
                    <a:pt x="137037" y="83595"/>
                    <a:pt x="143426" y="85725"/>
                  </a:cubicBezTo>
                  <a:cubicBezTo>
                    <a:pt x="154286" y="89346"/>
                    <a:pt x="172001" y="104775"/>
                    <a:pt x="172001" y="104775"/>
                  </a:cubicBezTo>
                  <a:cubicBezTo>
                    <a:pt x="170414" y="96837"/>
                    <a:pt x="169369" y="88772"/>
                    <a:pt x="167239" y="80962"/>
                  </a:cubicBezTo>
                  <a:cubicBezTo>
                    <a:pt x="164597" y="71276"/>
                    <a:pt x="157714" y="52387"/>
                    <a:pt x="157714" y="52387"/>
                  </a:cubicBezTo>
                  <a:cubicBezTo>
                    <a:pt x="157714" y="52387"/>
                    <a:pt x="164064" y="20637"/>
                    <a:pt x="176764" y="33337"/>
                  </a:cubicBezTo>
                  <a:cubicBezTo>
                    <a:pt x="180314" y="36887"/>
                    <a:pt x="173589" y="42862"/>
                    <a:pt x="172001" y="47625"/>
                  </a:cubicBezTo>
                  <a:cubicBezTo>
                    <a:pt x="173589" y="52387"/>
                    <a:pt x="171744" y="61912"/>
                    <a:pt x="176764" y="61912"/>
                  </a:cubicBezTo>
                  <a:cubicBezTo>
                    <a:pt x="181784" y="61912"/>
                    <a:pt x="176764" y="49212"/>
                    <a:pt x="181526" y="47625"/>
                  </a:cubicBezTo>
                  <a:cubicBezTo>
                    <a:pt x="189205" y="45065"/>
                    <a:pt x="213434" y="52387"/>
                    <a:pt x="205339" y="52387"/>
                  </a:cubicBezTo>
                  <a:cubicBezTo>
                    <a:pt x="194114" y="52387"/>
                    <a:pt x="183114" y="49212"/>
                    <a:pt x="172001" y="47625"/>
                  </a:cubicBezTo>
                  <a:cubicBezTo>
                    <a:pt x="167239" y="46037"/>
                    <a:pt x="154164" y="46412"/>
                    <a:pt x="157714" y="42862"/>
                  </a:cubicBezTo>
                  <a:cubicBezTo>
                    <a:pt x="168297" y="32279"/>
                    <a:pt x="210630" y="43921"/>
                    <a:pt x="157714" y="33337"/>
                  </a:cubicBezTo>
                  <a:cubicBezTo>
                    <a:pt x="151364" y="34925"/>
                    <a:pt x="144958" y="36302"/>
                    <a:pt x="138664" y="38100"/>
                  </a:cubicBezTo>
                  <a:cubicBezTo>
                    <a:pt x="133837" y="39479"/>
                    <a:pt x="119613" y="41274"/>
                    <a:pt x="124376" y="42862"/>
                  </a:cubicBezTo>
                  <a:cubicBezTo>
                    <a:pt x="138014" y="47408"/>
                    <a:pt x="152951" y="46037"/>
                    <a:pt x="167239" y="47625"/>
                  </a:cubicBezTo>
                  <a:cubicBezTo>
                    <a:pt x="172001" y="49212"/>
                    <a:pt x="181526" y="57407"/>
                    <a:pt x="181526" y="52387"/>
                  </a:cubicBezTo>
                  <a:cubicBezTo>
                    <a:pt x="181526" y="40496"/>
                    <a:pt x="160332" y="35798"/>
                    <a:pt x="152951" y="33337"/>
                  </a:cubicBezTo>
                  <a:cubicBezTo>
                    <a:pt x="151364" y="28575"/>
                    <a:pt x="147364" y="24002"/>
                    <a:pt x="148189" y="19050"/>
                  </a:cubicBezTo>
                  <a:cubicBezTo>
                    <a:pt x="150724" y="3843"/>
                    <a:pt x="160856" y="3715"/>
                    <a:pt x="172001" y="0"/>
                  </a:cubicBezTo>
                  <a:cubicBezTo>
                    <a:pt x="169082" y="7297"/>
                    <a:pt x="160205" y="28138"/>
                    <a:pt x="157714" y="38100"/>
                  </a:cubicBezTo>
                  <a:cubicBezTo>
                    <a:pt x="155751" y="45953"/>
                    <a:pt x="154914" y="54059"/>
                    <a:pt x="152951" y="61912"/>
                  </a:cubicBezTo>
                  <a:cubicBezTo>
                    <a:pt x="148482" y="79787"/>
                    <a:pt x="146845" y="76163"/>
                    <a:pt x="138664" y="95250"/>
                  </a:cubicBezTo>
                  <a:cubicBezTo>
                    <a:pt x="126833" y="122853"/>
                    <a:pt x="142680" y="96368"/>
                    <a:pt x="124376" y="123825"/>
                  </a:cubicBezTo>
                  <a:cubicBezTo>
                    <a:pt x="125964" y="128587"/>
                    <a:pt x="129139" y="133092"/>
                    <a:pt x="129139" y="138112"/>
                  </a:cubicBezTo>
                  <a:cubicBezTo>
                    <a:pt x="129139" y="143132"/>
                    <a:pt x="126621" y="147910"/>
                    <a:pt x="124376" y="152400"/>
                  </a:cubicBezTo>
                  <a:cubicBezTo>
                    <a:pt x="121816" y="157519"/>
                    <a:pt x="118898" y="162640"/>
                    <a:pt x="114851" y="166687"/>
                  </a:cubicBezTo>
                  <a:cubicBezTo>
                    <a:pt x="110804" y="170734"/>
                    <a:pt x="105534" y="173372"/>
                    <a:pt x="100564" y="176212"/>
                  </a:cubicBezTo>
                  <a:cubicBezTo>
                    <a:pt x="84087" y="185628"/>
                    <a:pt x="83254" y="185157"/>
                    <a:pt x="67226" y="190500"/>
                  </a:cubicBezTo>
                  <a:cubicBezTo>
                    <a:pt x="68814" y="195262"/>
                    <a:pt x="75539" y="201237"/>
                    <a:pt x="71989" y="204787"/>
                  </a:cubicBezTo>
                  <a:cubicBezTo>
                    <a:pt x="66265" y="210511"/>
                    <a:pt x="56078" y="207794"/>
                    <a:pt x="48176" y="209550"/>
                  </a:cubicBezTo>
                  <a:cubicBezTo>
                    <a:pt x="41786" y="210970"/>
                    <a:pt x="35476" y="212725"/>
                    <a:pt x="29126" y="214312"/>
                  </a:cubicBezTo>
                  <a:cubicBezTo>
                    <a:pt x="33889" y="215900"/>
                    <a:pt x="45659" y="214585"/>
                    <a:pt x="43414" y="219075"/>
                  </a:cubicBezTo>
                  <a:cubicBezTo>
                    <a:pt x="39274" y="227354"/>
                    <a:pt x="27451" y="228456"/>
                    <a:pt x="19601" y="233362"/>
                  </a:cubicBezTo>
                  <a:cubicBezTo>
                    <a:pt x="14747" y="236395"/>
                    <a:pt x="0" y="245013"/>
                    <a:pt x="5314" y="242887"/>
                  </a:cubicBezTo>
                  <a:cubicBezTo>
                    <a:pt x="78570" y="213585"/>
                    <a:pt x="16131" y="230657"/>
                    <a:pt x="62464" y="219075"/>
                  </a:cubicBezTo>
                  <a:cubicBezTo>
                    <a:pt x="82194" y="205921"/>
                    <a:pt x="73931" y="210013"/>
                    <a:pt x="100564" y="200025"/>
                  </a:cubicBezTo>
                  <a:cubicBezTo>
                    <a:pt x="105264" y="198262"/>
                    <a:pt x="119871" y="195262"/>
                    <a:pt x="114851" y="195262"/>
                  </a:cubicBezTo>
                  <a:cubicBezTo>
                    <a:pt x="95735" y="195262"/>
                    <a:pt x="76751" y="198437"/>
                    <a:pt x="57701" y="200025"/>
                  </a:cubicBezTo>
                  <a:cubicBezTo>
                    <a:pt x="65639" y="190500"/>
                    <a:pt x="72747" y="180217"/>
                    <a:pt x="81514" y="171450"/>
                  </a:cubicBezTo>
                  <a:cubicBezTo>
                    <a:pt x="85561" y="167403"/>
                    <a:pt x="90947" y="164959"/>
                    <a:pt x="95801" y="161925"/>
                  </a:cubicBezTo>
                  <a:cubicBezTo>
                    <a:pt x="103651" y="157019"/>
                    <a:pt x="111676" y="152400"/>
                    <a:pt x="119614" y="147637"/>
                  </a:cubicBezTo>
                  <a:cubicBezTo>
                    <a:pt x="118026" y="152400"/>
                    <a:pt x="112606" y="157435"/>
                    <a:pt x="114851" y="161925"/>
                  </a:cubicBezTo>
                  <a:cubicBezTo>
                    <a:pt x="122245" y="176713"/>
                    <a:pt x="147368" y="154535"/>
                    <a:pt x="114851" y="176212"/>
                  </a:cubicBezTo>
                  <a:cubicBezTo>
                    <a:pt x="130870" y="216260"/>
                    <a:pt x="113526" y="188194"/>
                    <a:pt x="143426" y="209550"/>
                  </a:cubicBezTo>
                  <a:cubicBezTo>
                    <a:pt x="148907" y="213465"/>
                    <a:pt x="160726" y="229861"/>
                    <a:pt x="157714" y="223837"/>
                  </a:cubicBezTo>
                  <a:cubicBezTo>
                    <a:pt x="148680" y="205767"/>
                    <a:pt x="135102" y="196800"/>
                    <a:pt x="119614" y="185737"/>
                  </a:cubicBezTo>
                  <a:cubicBezTo>
                    <a:pt x="114956" y="182410"/>
                    <a:pt x="99896" y="178022"/>
                    <a:pt x="105326" y="176212"/>
                  </a:cubicBezTo>
                  <a:cubicBezTo>
                    <a:pt x="114487" y="173159"/>
                    <a:pt x="124376" y="179387"/>
                    <a:pt x="133901" y="180975"/>
                  </a:cubicBezTo>
                  <a:cubicBezTo>
                    <a:pt x="138664" y="184150"/>
                    <a:pt x="148189" y="196224"/>
                    <a:pt x="148189" y="190500"/>
                  </a:cubicBezTo>
                  <a:cubicBezTo>
                    <a:pt x="148189" y="178686"/>
                    <a:pt x="127726" y="167333"/>
                    <a:pt x="119614" y="161925"/>
                  </a:cubicBezTo>
                  <a:cubicBezTo>
                    <a:pt x="116439" y="166687"/>
                    <a:pt x="114136" y="172165"/>
                    <a:pt x="110089" y="176212"/>
                  </a:cubicBezTo>
                  <a:cubicBezTo>
                    <a:pt x="106041" y="180259"/>
                    <a:pt x="96924" y="180124"/>
                    <a:pt x="95801" y="185737"/>
                  </a:cubicBezTo>
                  <a:cubicBezTo>
                    <a:pt x="93291" y="198287"/>
                    <a:pt x="98976" y="211137"/>
                    <a:pt x="100564" y="223837"/>
                  </a:cubicBezTo>
                  <a:cubicBezTo>
                    <a:pt x="116439" y="222250"/>
                    <a:pt x="132492" y="216221"/>
                    <a:pt x="148189" y="219075"/>
                  </a:cubicBezTo>
                  <a:cubicBezTo>
                    <a:pt x="153128" y="219973"/>
                    <a:pt x="149401" y="229812"/>
                    <a:pt x="152951" y="233362"/>
                  </a:cubicBezTo>
                  <a:cubicBezTo>
                    <a:pt x="167326" y="247737"/>
                    <a:pt x="183660" y="260185"/>
                    <a:pt x="200576" y="271462"/>
                  </a:cubicBezTo>
                  <a:cubicBezTo>
                    <a:pt x="205339" y="274637"/>
                    <a:pt x="218667" y="285265"/>
                    <a:pt x="214864" y="280987"/>
                  </a:cubicBezTo>
                  <a:cubicBezTo>
                    <a:pt x="185018" y="247411"/>
                    <a:pt x="173183" y="235568"/>
                    <a:pt x="143426" y="214312"/>
                  </a:cubicBezTo>
                  <a:cubicBezTo>
                    <a:pt x="138769" y="210985"/>
                    <a:pt x="133901" y="207962"/>
                    <a:pt x="129139" y="204787"/>
                  </a:cubicBezTo>
                  <a:cubicBezTo>
                    <a:pt x="133901" y="201612"/>
                    <a:pt x="137839" y="194020"/>
                    <a:pt x="143426" y="195262"/>
                  </a:cubicBezTo>
                  <a:cubicBezTo>
                    <a:pt x="154601" y="197745"/>
                    <a:pt x="162185" y="208422"/>
                    <a:pt x="172001" y="214312"/>
                  </a:cubicBezTo>
                  <a:cubicBezTo>
                    <a:pt x="178089" y="217965"/>
                    <a:pt x="198151" y="223837"/>
                    <a:pt x="191051" y="223837"/>
                  </a:cubicBezTo>
                  <a:cubicBezTo>
                    <a:pt x="182502" y="223837"/>
                    <a:pt x="175176" y="217487"/>
                    <a:pt x="167239" y="214312"/>
                  </a:cubicBezTo>
                  <a:cubicBezTo>
                    <a:pt x="162476" y="217487"/>
                    <a:pt x="158310" y="221827"/>
                    <a:pt x="152951" y="223837"/>
                  </a:cubicBezTo>
                  <a:cubicBezTo>
                    <a:pt x="145372" y="226679"/>
                    <a:pt x="135874" y="224110"/>
                    <a:pt x="129139" y="228600"/>
                  </a:cubicBezTo>
                  <a:cubicBezTo>
                    <a:pt x="124962" y="231385"/>
                    <a:pt x="125819" y="238079"/>
                    <a:pt x="124376" y="242887"/>
                  </a:cubicBezTo>
                  <a:cubicBezTo>
                    <a:pt x="121055" y="253957"/>
                    <a:pt x="118026" y="265112"/>
                    <a:pt x="114851" y="276225"/>
                  </a:cubicBezTo>
                  <a:cubicBezTo>
                    <a:pt x="111676" y="271462"/>
                    <a:pt x="107886" y="267057"/>
                    <a:pt x="105326" y="261937"/>
                  </a:cubicBezTo>
                  <a:cubicBezTo>
                    <a:pt x="103081" y="257447"/>
                    <a:pt x="95802" y="246062"/>
                    <a:pt x="100564" y="247650"/>
                  </a:cubicBezTo>
                  <a:cubicBezTo>
                    <a:pt x="110462" y="250950"/>
                    <a:pt x="123045" y="271846"/>
                    <a:pt x="129139" y="280987"/>
                  </a:cubicBezTo>
                  <a:cubicBezTo>
                    <a:pt x="124376" y="282575"/>
                    <a:pt x="116069" y="280880"/>
                    <a:pt x="114851" y="285750"/>
                  </a:cubicBezTo>
                  <a:cubicBezTo>
                    <a:pt x="113463" y="291303"/>
                    <a:pt x="120712" y="295640"/>
                    <a:pt x="124376" y="300037"/>
                  </a:cubicBezTo>
                  <a:cubicBezTo>
                    <a:pt x="128688" y="305211"/>
                    <a:pt x="138664" y="321060"/>
                    <a:pt x="138664" y="314325"/>
                  </a:cubicBezTo>
                  <a:cubicBezTo>
                    <a:pt x="138664" y="306387"/>
                    <a:pt x="128990" y="301734"/>
                    <a:pt x="124376" y="295275"/>
                  </a:cubicBezTo>
                  <a:cubicBezTo>
                    <a:pt x="121049" y="290617"/>
                    <a:pt x="118026" y="285750"/>
                    <a:pt x="114851" y="280987"/>
                  </a:cubicBezTo>
                  <a:cubicBezTo>
                    <a:pt x="116439" y="287337"/>
                    <a:pt x="114986" y="295409"/>
                    <a:pt x="119614" y="300037"/>
                  </a:cubicBezTo>
                  <a:cubicBezTo>
                    <a:pt x="124242" y="304665"/>
                    <a:pt x="132810" y="301873"/>
                    <a:pt x="138664" y="304800"/>
                  </a:cubicBezTo>
                  <a:cubicBezTo>
                    <a:pt x="145763" y="308350"/>
                    <a:pt x="151255" y="314473"/>
                    <a:pt x="157714" y="319087"/>
                  </a:cubicBezTo>
                  <a:cubicBezTo>
                    <a:pt x="162372" y="322414"/>
                    <a:pt x="167239" y="325437"/>
                    <a:pt x="172001" y="328612"/>
                  </a:cubicBezTo>
                  <a:cubicBezTo>
                    <a:pt x="168826" y="323850"/>
                    <a:pt x="165036" y="319444"/>
                    <a:pt x="162476" y="314325"/>
                  </a:cubicBezTo>
                  <a:cubicBezTo>
                    <a:pt x="158653" y="306678"/>
                    <a:pt x="157482" y="297762"/>
                    <a:pt x="152951" y="290512"/>
                  </a:cubicBezTo>
                  <a:cubicBezTo>
                    <a:pt x="149382" y="284801"/>
                    <a:pt x="142799" y="281541"/>
                    <a:pt x="138664" y="276225"/>
                  </a:cubicBezTo>
                  <a:cubicBezTo>
                    <a:pt x="108746" y="237759"/>
                    <a:pt x="113936" y="243864"/>
                    <a:pt x="133901" y="257175"/>
                  </a:cubicBezTo>
                  <a:cubicBezTo>
                    <a:pt x="122642" y="268434"/>
                    <a:pt x="114818" y="277605"/>
                    <a:pt x="100564" y="285750"/>
                  </a:cubicBezTo>
                  <a:cubicBezTo>
                    <a:pt x="96205" y="288241"/>
                    <a:pt x="91039" y="288925"/>
                    <a:pt x="86276" y="290512"/>
                  </a:cubicBezTo>
                  <a:cubicBezTo>
                    <a:pt x="94214" y="292100"/>
                    <a:pt x="101994" y="295275"/>
                    <a:pt x="110089" y="295275"/>
                  </a:cubicBezTo>
                  <a:cubicBezTo>
                    <a:pt x="115109" y="295275"/>
                    <a:pt x="129396" y="290512"/>
                    <a:pt x="124376" y="290512"/>
                  </a:cubicBezTo>
                  <a:cubicBezTo>
                    <a:pt x="102895" y="290512"/>
                    <a:pt x="98700" y="295127"/>
                    <a:pt x="81514" y="300037"/>
                  </a:cubicBezTo>
                  <a:cubicBezTo>
                    <a:pt x="75220" y="301835"/>
                    <a:pt x="55919" y="304800"/>
                    <a:pt x="62464" y="304800"/>
                  </a:cubicBezTo>
                  <a:cubicBezTo>
                    <a:pt x="73004" y="304800"/>
                    <a:pt x="113623" y="292224"/>
                    <a:pt x="119614" y="290512"/>
                  </a:cubicBezTo>
                  <a:cubicBezTo>
                    <a:pt x="116439" y="285750"/>
                    <a:pt x="114486" y="279889"/>
                    <a:pt x="110089" y="276225"/>
                  </a:cubicBezTo>
                  <a:cubicBezTo>
                    <a:pt x="93274" y="262213"/>
                    <a:pt x="79549" y="270531"/>
                    <a:pt x="105326" y="261937"/>
                  </a:cubicBezTo>
                  <a:cubicBezTo>
                    <a:pt x="99875" y="266026"/>
                    <a:pt x="68589" y="290512"/>
                    <a:pt x="62464" y="290512"/>
                  </a:cubicBezTo>
                  <a:cubicBezTo>
                    <a:pt x="55729" y="290512"/>
                    <a:pt x="71271" y="280140"/>
                    <a:pt x="76751" y="276225"/>
                  </a:cubicBezTo>
                  <a:cubicBezTo>
                    <a:pt x="82528" y="272099"/>
                    <a:pt x="89276" y="269497"/>
                    <a:pt x="95801" y="266700"/>
                  </a:cubicBezTo>
                  <a:cubicBezTo>
                    <a:pt x="100415" y="264722"/>
                    <a:pt x="114579" y="259692"/>
                    <a:pt x="110089" y="261937"/>
                  </a:cubicBezTo>
                  <a:cubicBezTo>
                    <a:pt x="98702" y="267630"/>
                    <a:pt x="84353" y="272103"/>
                    <a:pt x="71989" y="276225"/>
                  </a:cubicBezTo>
                  <a:cubicBezTo>
                    <a:pt x="75164" y="271462"/>
                    <a:pt x="77467" y="265985"/>
                    <a:pt x="81514" y="261937"/>
                  </a:cubicBezTo>
                  <a:cubicBezTo>
                    <a:pt x="105086" y="238364"/>
                    <a:pt x="117024" y="246786"/>
                    <a:pt x="91039" y="238125"/>
                  </a:cubicBezTo>
                  <a:cubicBezTo>
                    <a:pt x="95801" y="236537"/>
                    <a:pt x="103081" y="237852"/>
                    <a:pt x="105326" y="233362"/>
                  </a:cubicBezTo>
                  <a:cubicBezTo>
                    <a:pt x="107571" y="228872"/>
                    <a:pt x="100564" y="224095"/>
                    <a:pt x="100564" y="219075"/>
                  </a:cubicBezTo>
                  <a:cubicBezTo>
                    <a:pt x="100564" y="204699"/>
                    <a:pt x="103739" y="190500"/>
                    <a:pt x="105326" y="176212"/>
                  </a:cubicBezTo>
                  <a:cubicBezTo>
                    <a:pt x="95544" y="137081"/>
                    <a:pt x="105786" y="152400"/>
                    <a:pt x="33889" y="152400"/>
                  </a:cubicBezTo>
                  <a:cubicBezTo>
                    <a:pt x="28869" y="152400"/>
                    <a:pt x="48176" y="157162"/>
                    <a:pt x="48176" y="157162"/>
                  </a:cubicBezTo>
                  <a:cubicBezTo>
                    <a:pt x="61165" y="170151"/>
                    <a:pt x="65221" y="175554"/>
                    <a:pt x="81514" y="185737"/>
                  </a:cubicBezTo>
                  <a:cubicBezTo>
                    <a:pt x="94964" y="194143"/>
                    <a:pt x="100963" y="195395"/>
                    <a:pt x="114851" y="200025"/>
                  </a:cubicBezTo>
                  <a:cubicBezTo>
                    <a:pt x="113264" y="188912"/>
                    <a:pt x="107366" y="177577"/>
                    <a:pt x="110089" y="166687"/>
                  </a:cubicBezTo>
                  <a:cubicBezTo>
                    <a:pt x="111307" y="161817"/>
                    <a:pt x="124376" y="156905"/>
                    <a:pt x="124376" y="161925"/>
                  </a:cubicBezTo>
                  <a:cubicBezTo>
                    <a:pt x="124376" y="168660"/>
                    <a:pt x="114004" y="170732"/>
                    <a:pt x="110089" y="176212"/>
                  </a:cubicBezTo>
                  <a:cubicBezTo>
                    <a:pt x="105963" y="181989"/>
                    <a:pt x="103739" y="188912"/>
                    <a:pt x="100564" y="195262"/>
                  </a:cubicBezTo>
                  <a:cubicBezTo>
                    <a:pt x="129543" y="224243"/>
                    <a:pt x="128637" y="215818"/>
                    <a:pt x="105326" y="285750"/>
                  </a:cubicBezTo>
                  <a:lnTo>
                    <a:pt x="95801" y="314325"/>
                  </a:lnTo>
                  <a:cubicBezTo>
                    <a:pt x="95665" y="315140"/>
                    <a:pt x="95417" y="364140"/>
                    <a:pt x="71989" y="352425"/>
                  </a:cubicBezTo>
                  <a:cubicBezTo>
                    <a:pt x="66869" y="349865"/>
                    <a:pt x="78187" y="342795"/>
                    <a:pt x="81514" y="338137"/>
                  </a:cubicBezTo>
                  <a:cubicBezTo>
                    <a:pt x="86127" y="331678"/>
                    <a:pt x="91039" y="325437"/>
                    <a:pt x="95801" y="319087"/>
                  </a:cubicBezTo>
                  <a:cubicBezTo>
                    <a:pt x="94214" y="327025"/>
                    <a:pt x="94970" y="335824"/>
                    <a:pt x="91039" y="342900"/>
                  </a:cubicBezTo>
                  <a:cubicBezTo>
                    <a:pt x="79582" y="363523"/>
                    <a:pt x="71794" y="361999"/>
                    <a:pt x="52939" y="366712"/>
                  </a:cubicBezTo>
                  <a:cubicBezTo>
                    <a:pt x="57701" y="363537"/>
                    <a:pt x="61996" y="359512"/>
                    <a:pt x="67226" y="357187"/>
                  </a:cubicBezTo>
                  <a:cubicBezTo>
                    <a:pt x="118237" y="334515"/>
                    <a:pt x="77752" y="359694"/>
                    <a:pt x="110089" y="338137"/>
                  </a:cubicBezTo>
                  <a:cubicBezTo>
                    <a:pt x="141261" y="348529"/>
                    <a:pt x="110666" y="334096"/>
                    <a:pt x="129139" y="357187"/>
                  </a:cubicBezTo>
                  <a:cubicBezTo>
                    <a:pt x="140318" y="371161"/>
                    <a:pt x="173504" y="371008"/>
                    <a:pt x="110089" y="361950"/>
                  </a:cubicBezTo>
                  <a:cubicBezTo>
                    <a:pt x="116439" y="365125"/>
                    <a:pt x="122613" y="368678"/>
                    <a:pt x="129139" y="371475"/>
                  </a:cubicBezTo>
                  <a:cubicBezTo>
                    <a:pt x="133753" y="373452"/>
                    <a:pt x="138936" y="373992"/>
                    <a:pt x="143426" y="376237"/>
                  </a:cubicBezTo>
                  <a:cubicBezTo>
                    <a:pt x="148546" y="378797"/>
                    <a:pt x="159524" y="391192"/>
                    <a:pt x="157714" y="385762"/>
                  </a:cubicBezTo>
                  <a:cubicBezTo>
                    <a:pt x="155735" y="379824"/>
                    <a:pt x="131752" y="353809"/>
                    <a:pt x="124376" y="347662"/>
                  </a:cubicBezTo>
                  <a:cubicBezTo>
                    <a:pt x="119979" y="343998"/>
                    <a:pt x="104365" y="338137"/>
                    <a:pt x="110089" y="338137"/>
                  </a:cubicBezTo>
                  <a:cubicBezTo>
                    <a:pt x="130969" y="338137"/>
                    <a:pt x="151364" y="344487"/>
                    <a:pt x="172001" y="347662"/>
                  </a:cubicBezTo>
                  <a:cubicBezTo>
                    <a:pt x="176764" y="350837"/>
                    <a:pt x="192013" y="357187"/>
                    <a:pt x="186289" y="357187"/>
                  </a:cubicBezTo>
                  <a:cubicBezTo>
                    <a:pt x="176249" y="357187"/>
                    <a:pt x="166228" y="352983"/>
                    <a:pt x="157714" y="347662"/>
                  </a:cubicBezTo>
                  <a:cubicBezTo>
                    <a:pt x="140474" y="336887"/>
                    <a:pt x="127005" y="320839"/>
                    <a:pt x="110089" y="309562"/>
                  </a:cubicBezTo>
                  <a:cubicBezTo>
                    <a:pt x="105326" y="306387"/>
                    <a:pt x="95801" y="305761"/>
                    <a:pt x="95801" y="300037"/>
                  </a:cubicBezTo>
                  <a:cubicBezTo>
                    <a:pt x="95801" y="289092"/>
                    <a:pt x="113880" y="308591"/>
                    <a:pt x="114851" y="309562"/>
                  </a:cubicBezTo>
                </a:path>
              </a:pathLst>
            </a:custGeom>
            <a:noFill/>
            <a:ln w="28575" algn="ctr">
              <a:solidFill>
                <a:srgbClr val="F3FE8A"/>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05" name="Group 47"/>
          <p:cNvGrpSpPr>
            <a:grpSpLocks noChangeAspect="1"/>
          </p:cNvGrpSpPr>
          <p:nvPr/>
        </p:nvGrpSpPr>
        <p:grpSpPr bwMode="auto">
          <a:xfrm rot="17976860" flipH="1">
            <a:off x="2050257" y="3688556"/>
            <a:ext cx="357188" cy="879475"/>
            <a:chOff x="2028274" y="4700588"/>
            <a:chExt cx="218667" cy="538162"/>
          </a:xfrm>
        </p:grpSpPr>
        <p:sp>
          <p:nvSpPr>
            <p:cNvPr id="6210" name="Freeform 48"/>
            <p:cNvSpPr>
              <a:spLocks noChangeAspect="1" noChangeArrowheads="1"/>
            </p:cNvSpPr>
            <p:nvPr/>
          </p:nvSpPr>
          <p:spPr bwMode="auto">
            <a:xfrm>
              <a:off x="2128838" y="4729163"/>
              <a:ext cx="43581" cy="509587"/>
            </a:xfrm>
            <a:custGeom>
              <a:avLst/>
              <a:gdLst>
                <a:gd name="T0" fmla="*/ 0 w 43581"/>
                <a:gd name="T1" fmla="*/ 509587 h 509587"/>
                <a:gd name="T2" fmla="*/ 9525 w 43581"/>
                <a:gd name="T3" fmla="*/ 495300 h 509587"/>
                <a:gd name="T4" fmla="*/ 19050 w 43581"/>
                <a:gd name="T5" fmla="*/ 461962 h 509587"/>
                <a:gd name="T6" fmla="*/ 14287 w 43581"/>
                <a:gd name="T7" fmla="*/ 338137 h 509587"/>
                <a:gd name="T8" fmla="*/ 4762 w 43581"/>
                <a:gd name="T9" fmla="*/ 309562 h 509587"/>
                <a:gd name="T10" fmla="*/ 9525 w 43581"/>
                <a:gd name="T11" fmla="*/ 142875 h 509587"/>
                <a:gd name="T12" fmla="*/ 23812 w 43581"/>
                <a:gd name="T13" fmla="*/ 100012 h 509587"/>
                <a:gd name="T14" fmla="*/ 42862 w 43581"/>
                <a:gd name="T15" fmla="*/ 23812 h 509587"/>
                <a:gd name="T16" fmla="*/ 42862 w 43581"/>
                <a:gd name="T17" fmla="*/ 0 h 509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581"/>
                <a:gd name="T28" fmla="*/ 0 h 509587"/>
                <a:gd name="T29" fmla="*/ 43581 w 43581"/>
                <a:gd name="T30" fmla="*/ 509587 h 5095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581" h="509587">
                  <a:moveTo>
                    <a:pt x="0" y="509587"/>
                  </a:moveTo>
                  <a:cubicBezTo>
                    <a:pt x="3175" y="504825"/>
                    <a:pt x="6965" y="500419"/>
                    <a:pt x="9525" y="495300"/>
                  </a:cubicBezTo>
                  <a:cubicBezTo>
                    <a:pt x="12939" y="488472"/>
                    <a:pt x="17526" y="468059"/>
                    <a:pt x="19050" y="461962"/>
                  </a:cubicBezTo>
                  <a:cubicBezTo>
                    <a:pt x="17462" y="420687"/>
                    <a:pt x="18143" y="379262"/>
                    <a:pt x="14287" y="338137"/>
                  </a:cubicBezTo>
                  <a:cubicBezTo>
                    <a:pt x="13350" y="328141"/>
                    <a:pt x="4762" y="309562"/>
                    <a:pt x="4762" y="309562"/>
                  </a:cubicBezTo>
                  <a:cubicBezTo>
                    <a:pt x="6350" y="254000"/>
                    <a:pt x="6678" y="198387"/>
                    <a:pt x="9525" y="142875"/>
                  </a:cubicBezTo>
                  <a:cubicBezTo>
                    <a:pt x="10172" y="130261"/>
                    <a:pt x="19939" y="110663"/>
                    <a:pt x="23812" y="100012"/>
                  </a:cubicBezTo>
                  <a:cubicBezTo>
                    <a:pt x="32728" y="75494"/>
                    <a:pt x="40488" y="49932"/>
                    <a:pt x="42862" y="23812"/>
                  </a:cubicBezTo>
                  <a:cubicBezTo>
                    <a:pt x="43581" y="15907"/>
                    <a:pt x="42862" y="7937"/>
                    <a:pt x="42862" y="0"/>
                  </a:cubicBezTo>
                </a:path>
              </a:pathLst>
            </a:custGeom>
            <a:noFill/>
            <a:ln w="28575" algn="ctr">
              <a:solidFill>
                <a:srgbClr val="C48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11" name="Freeform 49"/>
            <p:cNvSpPr>
              <a:spLocks noChangeAspect="1" noChangeArrowheads="1"/>
            </p:cNvSpPr>
            <p:nvPr/>
          </p:nvSpPr>
          <p:spPr bwMode="auto">
            <a:xfrm>
              <a:off x="2028274" y="4700588"/>
              <a:ext cx="218667" cy="391192"/>
            </a:xfrm>
            <a:custGeom>
              <a:avLst/>
              <a:gdLst>
                <a:gd name="T0" fmla="*/ 152951 w 218667"/>
                <a:gd name="T1" fmla="*/ 71437 h 391192"/>
                <a:gd name="T2" fmla="*/ 138664 w 218667"/>
                <a:gd name="T3" fmla="*/ 71437 h 391192"/>
                <a:gd name="T4" fmla="*/ 152951 w 218667"/>
                <a:gd name="T5" fmla="*/ 38100 h 391192"/>
                <a:gd name="T6" fmla="*/ 124376 w 218667"/>
                <a:gd name="T7" fmla="*/ 47625 h 391192"/>
                <a:gd name="T8" fmla="*/ 119614 w 218667"/>
                <a:gd name="T9" fmla="*/ 90487 h 391192"/>
                <a:gd name="T10" fmla="*/ 91039 w 218667"/>
                <a:gd name="T11" fmla="*/ 90487 h 391192"/>
                <a:gd name="T12" fmla="*/ 100564 w 218667"/>
                <a:gd name="T13" fmla="*/ 109537 h 391192"/>
                <a:gd name="T14" fmla="*/ 133901 w 218667"/>
                <a:gd name="T15" fmla="*/ 142875 h 391192"/>
                <a:gd name="T16" fmla="*/ 162476 w 218667"/>
                <a:gd name="T17" fmla="*/ 142875 h 391192"/>
                <a:gd name="T18" fmla="*/ 191051 w 218667"/>
                <a:gd name="T19" fmla="*/ 142875 h 391192"/>
                <a:gd name="T20" fmla="*/ 143426 w 218667"/>
                <a:gd name="T21" fmla="*/ 85725 h 391192"/>
                <a:gd name="T22" fmla="*/ 157714 w 218667"/>
                <a:gd name="T23" fmla="*/ 52387 h 391192"/>
                <a:gd name="T24" fmla="*/ 176764 w 218667"/>
                <a:gd name="T25" fmla="*/ 61912 h 391192"/>
                <a:gd name="T26" fmla="*/ 172001 w 218667"/>
                <a:gd name="T27" fmla="*/ 47625 h 391192"/>
                <a:gd name="T28" fmla="*/ 138664 w 218667"/>
                <a:gd name="T29" fmla="*/ 38100 h 391192"/>
                <a:gd name="T30" fmla="*/ 181526 w 218667"/>
                <a:gd name="T31" fmla="*/ 52387 h 391192"/>
                <a:gd name="T32" fmla="*/ 172001 w 218667"/>
                <a:gd name="T33" fmla="*/ 0 h 391192"/>
                <a:gd name="T34" fmla="*/ 138664 w 218667"/>
                <a:gd name="T35" fmla="*/ 95250 h 391192"/>
                <a:gd name="T36" fmla="*/ 124376 w 218667"/>
                <a:gd name="T37" fmla="*/ 152400 h 391192"/>
                <a:gd name="T38" fmla="*/ 67226 w 218667"/>
                <a:gd name="T39" fmla="*/ 190500 h 391192"/>
                <a:gd name="T40" fmla="*/ 29126 w 218667"/>
                <a:gd name="T41" fmla="*/ 214312 h 391192"/>
                <a:gd name="T42" fmla="*/ 5314 w 218667"/>
                <a:gd name="T43" fmla="*/ 242887 h 391192"/>
                <a:gd name="T44" fmla="*/ 114851 w 218667"/>
                <a:gd name="T45" fmla="*/ 195262 h 391192"/>
                <a:gd name="T46" fmla="*/ 95801 w 218667"/>
                <a:gd name="T47" fmla="*/ 161925 h 391192"/>
                <a:gd name="T48" fmla="*/ 114851 w 218667"/>
                <a:gd name="T49" fmla="*/ 176212 h 391192"/>
                <a:gd name="T50" fmla="*/ 119614 w 218667"/>
                <a:gd name="T51" fmla="*/ 185737 h 391192"/>
                <a:gd name="T52" fmla="*/ 148189 w 218667"/>
                <a:gd name="T53" fmla="*/ 190500 h 391192"/>
                <a:gd name="T54" fmla="*/ 95801 w 218667"/>
                <a:gd name="T55" fmla="*/ 185737 h 391192"/>
                <a:gd name="T56" fmla="*/ 152951 w 218667"/>
                <a:gd name="T57" fmla="*/ 233362 h 391192"/>
                <a:gd name="T58" fmla="*/ 143426 w 218667"/>
                <a:gd name="T59" fmla="*/ 214312 h 391192"/>
                <a:gd name="T60" fmla="*/ 172001 w 218667"/>
                <a:gd name="T61" fmla="*/ 214312 h 391192"/>
                <a:gd name="T62" fmla="*/ 152951 w 218667"/>
                <a:gd name="T63" fmla="*/ 223837 h 391192"/>
                <a:gd name="T64" fmla="*/ 114851 w 218667"/>
                <a:gd name="T65" fmla="*/ 276225 h 391192"/>
                <a:gd name="T66" fmla="*/ 129139 w 218667"/>
                <a:gd name="T67" fmla="*/ 280987 h 391192"/>
                <a:gd name="T68" fmla="*/ 138664 w 218667"/>
                <a:gd name="T69" fmla="*/ 314325 h 391192"/>
                <a:gd name="T70" fmla="*/ 119614 w 218667"/>
                <a:gd name="T71" fmla="*/ 300037 h 391192"/>
                <a:gd name="T72" fmla="*/ 172001 w 218667"/>
                <a:gd name="T73" fmla="*/ 328612 h 391192"/>
                <a:gd name="T74" fmla="*/ 138664 w 218667"/>
                <a:gd name="T75" fmla="*/ 276225 h 391192"/>
                <a:gd name="T76" fmla="*/ 86276 w 218667"/>
                <a:gd name="T77" fmla="*/ 290512 h 391192"/>
                <a:gd name="T78" fmla="*/ 81514 w 218667"/>
                <a:gd name="T79" fmla="*/ 300037 h 391192"/>
                <a:gd name="T80" fmla="*/ 110089 w 218667"/>
                <a:gd name="T81" fmla="*/ 276225 h 391192"/>
                <a:gd name="T82" fmla="*/ 76751 w 218667"/>
                <a:gd name="T83" fmla="*/ 276225 h 391192"/>
                <a:gd name="T84" fmla="*/ 71989 w 218667"/>
                <a:gd name="T85" fmla="*/ 276225 h 391192"/>
                <a:gd name="T86" fmla="*/ 105326 w 218667"/>
                <a:gd name="T87" fmla="*/ 233362 h 391192"/>
                <a:gd name="T88" fmla="*/ 33889 w 218667"/>
                <a:gd name="T89" fmla="*/ 152400 h 391192"/>
                <a:gd name="T90" fmla="*/ 114851 w 218667"/>
                <a:gd name="T91" fmla="*/ 200025 h 391192"/>
                <a:gd name="T92" fmla="*/ 110089 w 218667"/>
                <a:gd name="T93" fmla="*/ 176212 h 391192"/>
                <a:gd name="T94" fmla="*/ 95801 w 218667"/>
                <a:gd name="T95" fmla="*/ 314325 h 391192"/>
                <a:gd name="T96" fmla="*/ 95801 w 218667"/>
                <a:gd name="T97" fmla="*/ 319087 h 391192"/>
                <a:gd name="T98" fmla="*/ 67226 w 218667"/>
                <a:gd name="T99" fmla="*/ 357187 h 391192"/>
                <a:gd name="T100" fmla="*/ 110089 w 218667"/>
                <a:gd name="T101" fmla="*/ 361950 h 391192"/>
                <a:gd name="T102" fmla="*/ 157714 w 218667"/>
                <a:gd name="T103" fmla="*/ 385762 h 391192"/>
                <a:gd name="T104" fmla="*/ 172001 w 218667"/>
                <a:gd name="T105" fmla="*/ 347662 h 391192"/>
                <a:gd name="T106" fmla="*/ 110089 w 218667"/>
                <a:gd name="T107" fmla="*/ 309562 h 3911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8667"/>
                <a:gd name="T163" fmla="*/ 0 h 391192"/>
                <a:gd name="T164" fmla="*/ 218667 w 218667"/>
                <a:gd name="T165" fmla="*/ 391192 h 3911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8667" h="391192">
                  <a:moveTo>
                    <a:pt x="129139" y="52387"/>
                  </a:moveTo>
                  <a:cubicBezTo>
                    <a:pt x="101815" y="79711"/>
                    <a:pt x="117034" y="59209"/>
                    <a:pt x="138664" y="61912"/>
                  </a:cubicBezTo>
                  <a:cubicBezTo>
                    <a:pt x="144343" y="62622"/>
                    <a:pt x="148189" y="68262"/>
                    <a:pt x="152951" y="71437"/>
                  </a:cubicBezTo>
                  <a:cubicBezTo>
                    <a:pt x="151364" y="76200"/>
                    <a:pt x="150434" y="81235"/>
                    <a:pt x="148189" y="85725"/>
                  </a:cubicBezTo>
                  <a:cubicBezTo>
                    <a:pt x="129724" y="122656"/>
                    <a:pt x="142253" y="89245"/>
                    <a:pt x="143426" y="85725"/>
                  </a:cubicBezTo>
                  <a:cubicBezTo>
                    <a:pt x="141839" y="80962"/>
                    <a:pt x="142749" y="74355"/>
                    <a:pt x="138664" y="71437"/>
                  </a:cubicBezTo>
                  <a:cubicBezTo>
                    <a:pt x="130494" y="65601"/>
                    <a:pt x="112524" y="71652"/>
                    <a:pt x="110089" y="61912"/>
                  </a:cubicBezTo>
                  <a:cubicBezTo>
                    <a:pt x="108015" y="53619"/>
                    <a:pt x="126428" y="56539"/>
                    <a:pt x="133901" y="52387"/>
                  </a:cubicBezTo>
                  <a:cubicBezTo>
                    <a:pt x="140840" y="48532"/>
                    <a:pt x="156500" y="45200"/>
                    <a:pt x="152951" y="38100"/>
                  </a:cubicBezTo>
                  <a:cubicBezTo>
                    <a:pt x="149331" y="30860"/>
                    <a:pt x="137076" y="41275"/>
                    <a:pt x="129139" y="42862"/>
                  </a:cubicBezTo>
                  <a:cubicBezTo>
                    <a:pt x="130726" y="34925"/>
                    <a:pt x="139625" y="13326"/>
                    <a:pt x="133901" y="19050"/>
                  </a:cubicBezTo>
                  <a:cubicBezTo>
                    <a:pt x="126801" y="26150"/>
                    <a:pt x="124376" y="47625"/>
                    <a:pt x="124376" y="47625"/>
                  </a:cubicBezTo>
                  <a:cubicBezTo>
                    <a:pt x="125964" y="52387"/>
                    <a:pt x="131003" y="57251"/>
                    <a:pt x="129139" y="61912"/>
                  </a:cubicBezTo>
                  <a:cubicBezTo>
                    <a:pt x="122622" y="78205"/>
                    <a:pt x="98942" y="66133"/>
                    <a:pt x="129139" y="76200"/>
                  </a:cubicBezTo>
                  <a:cubicBezTo>
                    <a:pt x="125964" y="80962"/>
                    <a:pt x="124376" y="87312"/>
                    <a:pt x="119614" y="90487"/>
                  </a:cubicBezTo>
                  <a:cubicBezTo>
                    <a:pt x="114168" y="94118"/>
                    <a:pt x="106693" y="92952"/>
                    <a:pt x="100564" y="95250"/>
                  </a:cubicBezTo>
                  <a:cubicBezTo>
                    <a:pt x="93917" y="97743"/>
                    <a:pt x="87864" y="101600"/>
                    <a:pt x="81514" y="104775"/>
                  </a:cubicBezTo>
                  <a:cubicBezTo>
                    <a:pt x="84689" y="100012"/>
                    <a:pt x="95086" y="94534"/>
                    <a:pt x="91039" y="90487"/>
                  </a:cubicBezTo>
                  <a:cubicBezTo>
                    <a:pt x="86992" y="86440"/>
                    <a:pt x="81409" y="96685"/>
                    <a:pt x="76751" y="100012"/>
                  </a:cubicBezTo>
                  <a:cubicBezTo>
                    <a:pt x="70292" y="104626"/>
                    <a:pt x="50331" y="111352"/>
                    <a:pt x="57701" y="114300"/>
                  </a:cubicBezTo>
                  <a:cubicBezTo>
                    <a:pt x="71048" y="119639"/>
                    <a:pt x="86276" y="111125"/>
                    <a:pt x="100564" y="109537"/>
                  </a:cubicBezTo>
                  <a:cubicBezTo>
                    <a:pt x="105326" y="111125"/>
                    <a:pt x="111301" y="110750"/>
                    <a:pt x="114851" y="114300"/>
                  </a:cubicBezTo>
                  <a:cubicBezTo>
                    <a:pt x="118401" y="117850"/>
                    <a:pt x="116829" y="124410"/>
                    <a:pt x="119614" y="128587"/>
                  </a:cubicBezTo>
                  <a:cubicBezTo>
                    <a:pt x="123350" y="134191"/>
                    <a:pt x="129139" y="138112"/>
                    <a:pt x="133901" y="142875"/>
                  </a:cubicBezTo>
                  <a:cubicBezTo>
                    <a:pt x="138664" y="139700"/>
                    <a:pt x="146063" y="138665"/>
                    <a:pt x="148189" y="133350"/>
                  </a:cubicBezTo>
                  <a:cubicBezTo>
                    <a:pt x="155021" y="116269"/>
                    <a:pt x="120739" y="113390"/>
                    <a:pt x="162476" y="123825"/>
                  </a:cubicBezTo>
                  <a:cubicBezTo>
                    <a:pt x="162476" y="123825"/>
                    <a:pt x="200577" y="142875"/>
                    <a:pt x="162476" y="142875"/>
                  </a:cubicBezTo>
                  <a:cubicBezTo>
                    <a:pt x="155376" y="142875"/>
                    <a:pt x="149776" y="136525"/>
                    <a:pt x="143426" y="133350"/>
                  </a:cubicBezTo>
                  <a:cubicBezTo>
                    <a:pt x="129184" y="111986"/>
                    <a:pt x="119617" y="104775"/>
                    <a:pt x="176764" y="128587"/>
                  </a:cubicBezTo>
                  <a:cubicBezTo>
                    <a:pt x="182981" y="131178"/>
                    <a:pt x="184316" y="142875"/>
                    <a:pt x="191051" y="142875"/>
                  </a:cubicBezTo>
                  <a:cubicBezTo>
                    <a:pt x="196775" y="142875"/>
                    <a:pt x="184366" y="133557"/>
                    <a:pt x="181526" y="128587"/>
                  </a:cubicBezTo>
                  <a:cubicBezTo>
                    <a:pt x="161593" y="93704"/>
                    <a:pt x="184235" y="122113"/>
                    <a:pt x="157714" y="100012"/>
                  </a:cubicBezTo>
                  <a:cubicBezTo>
                    <a:pt x="152540" y="95700"/>
                    <a:pt x="137037" y="83595"/>
                    <a:pt x="143426" y="85725"/>
                  </a:cubicBezTo>
                  <a:cubicBezTo>
                    <a:pt x="154286" y="89346"/>
                    <a:pt x="172001" y="104775"/>
                    <a:pt x="172001" y="104775"/>
                  </a:cubicBezTo>
                  <a:cubicBezTo>
                    <a:pt x="170414" y="96837"/>
                    <a:pt x="169369" y="88772"/>
                    <a:pt x="167239" y="80962"/>
                  </a:cubicBezTo>
                  <a:cubicBezTo>
                    <a:pt x="164597" y="71276"/>
                    <a:pt x="157714" y="52387"/>
                    <a:pt x="157714" y="52387"/>
                  </a:cubicBezTo>
                  <a:cubicBezTo>
                    <a:pt x="157714" y="52387"/>
                    <a:pt x="164064" y="20637"/>
                    <a:pt x="176764" y="33337"/>
                  </a:cubicBezTo>
                  <a:cubicBezTo>
                    <a:pt x="180314" y="36887"/>
                    <a:pt x="173589" y="42862"/>
                    <a:pt x="172001" y="47625"/>
                  </a:cubicBezTo>
                  <a:cubicBezTo>
                    <a:pt x="173589" y="52387"/>
                    <a:pt x="171744" y="61912"/>
                    <a:pt x="176764" y="61912"/>
                  </a:cubicBezTo>
                  <a:cubicBezTo>
                    <a:pt x="181784" y="61912"/>
                    <a:pt x="176764" y="49212"/>
                    <a:pt x="181526" y="47625"/>
                  </a:cubicBezTo>
                  <a:cubicBezTo>
                    <a:pt x="189205" y="45065"/>
                    <a:pt x="213434" y="52387"/>
                    <a:pt x="205339" y="52387"/>
                  </a:cubicBezTo>
                  <a:cubicBezTo>
                    <a:pt x="194114" y="52387"/>
                    <a:pt x="183114" y="49212"/>
                    <a:pt x="172001" y="47625"/>
                  </a:cubicBezTo>
                  <a:cubicBezTo>
                    <a:pt x="167239" y="46037"/>
                    <a:pt x="154164" y="46412"/>
                    <a:pt x="157714" y="42862"/>
                  </a:cubicBezTo>
                  <a:cubicBezTo>
                    <a:pt x="168297" y="32279"/>
                    <a:pt x="210630" y="43921"/>
                    <a:pt x="157714" y="33337"/>
                  </a:cubicBezTo>
                  <a:cubicBezTo>
                    <a:pt x="151364" y="34925"/>
                    <a:pt x="144958" y="36302"/>
                    <a:pt x="138664" y="38100"/>
                  </a:cubicBezTo>
                  <a:cubicBezTo>
                    <a:pt x="133837" y="39479"/>
                    <a:pt x="119613" y="41274"/>
                    <a:pt x="124376" y="42862"/>
                  </a:cubicBezTo>
                  <a:cubicBezTo>
                    <a:pt x="138014" y="47408"/>
                    <a:pt x="152951" y="46037"/>
                    <a:pt x="167239" y="47625"/>
                  </a:cubicBezTo>
                  <a:cubicBezTo>
                    <a:pt x="172001" y="49212"/>
                    <a:pt x="181526" y="57407"/>
                    <a:pt x="181526" y="52387"/>
                  </a:cubicBezTo>
                  <a:cubicBezTo>
                    <a:pt x="181526" y="40496"/>
                    <a:pt x="160332" y="35798"/>
                    <a:pt x="152951" y="33337"/>
                  </a:cubicBezTo>
                  <a:cubicBezTo>
                    <a:pt x="151364" y="28575"/>
                    <a:pt x="147364" y="24002"/>
                    <a:pt x="148189" y="19050"/>
                  </a:cubicBezTo>
                  <a:cubicBezTo>
                    <a:pt x="150724" y="3843"/>
                    <a:pt x="160856" y="3715"/>
                    <a:pt x="172001" y="0"/>
                  </a:cubicBezTo>
                  <a:cubicBezTo>
                    <a:pt x="169082" y="7297"/>
                    <a:pt x="160205" y="28138"/>
                    <a:pt x="157714" y="38100"/>
                  </a:cubicBezTo>
                  <a:cubicBezTo>
                    <a:pt x="155751" y="45953"/>
                    <a:pt x="154914" y="54059"/>
                    <a:pt x="152951" y="61912"/>
                  </a:cubicBezTo>
                  <a:cubicBezTo>
                    <a:pt x="148482" y="79787"/>
                    <a:pt x="146845" y="76163"/>
                    <a:pt x="138664" y="95250"/>
                  </a:cubicBezTo>
                  <a:cubicBezTo>
                    <a:pt x="126833" y="122853"/>
                    <a:pt x="142680" y="96368"/>
                    <a:pt x="124376" y="123825"/>
                  </a:cubicBezTo>
                  <a:cubicBezTo>
                    <a:pt x="125964" y="128587"/>
                    <a:pt x="129139" y="133092"/>
                    <a:pt x="129139" y="138112"/>
                  </a:cubicBezTo>
                  <a:cubicBezTo>
                    <a:pt x="129139" y="143132"/>
                    <a:pt x="126621" y="147910"/>
                    <a:pt x="124376" y="152400"/>
                  </a:cubicBezTo>
                  <a:cubicBezTo>
                    <a:pt x="121816" y="157519"/>
                    <a:pt x="118898" y="162640"/>
                    <a:pt x="114851" y="166687"/>
                  </a:cubicBezTo>
                  <a:cubicBezTo>
                    <a:pt x="110804" y="170734"/>
                    <a:pt x="105534" y="173372"/>
                    <a:pt x="100564" y="176212"/>
                  </a:cubicBezTo>
                  <a:cubicBezTo>
                    <a:pt x="84087" y="185628"/>
                    <a:pt x="83254" y="185157"/>
                    <a:pt x="67226" y="190500"/>
                  </a:cubicBezTo>
                  <a:cubicBezTo>
                    <a:pt x="68814" y="195262"/>
                    <a:pt x="75539" y="201237"/>
                    <a:pt x="71989" y="204787"/>
                  </a:cubicBezTo>
                  <a:cubicBezTo>
                    <a:pt x="66265" y="210511"/>
                    <a:pt x="56078" y="207794"/>
                    <a:pt x="48176" y="209550"/>
                  </a:cubicBezTo>
                  <a:cubicBezTo>
                    <a:pt x="41786" y="210970"/>
                    <a:pt x="35476" y="212725"/>
                    <a:pt x="29126" y="214312"/>
                  </a:cubicBezTo>
                  <a:cubicBezTo>
                    <a:pt x="33889" y="215900"/>
                    <a:pt x="45659" y="214585"/>
                    <a:pt x="43414" y="219075"/>
                  </a:cubicBezTo>
                  <a:cubicBezTo>
                    <a:pt x="39274" y="227354"/>
                    <a:pt x="27451" y="228456"/>
                    <a:pt x="19601" y="233362"/>
                  </a:cubicBezTo>
                  <a:cubicBezTo>
                    <a:pt x="14747" y="236395"/>
                    <a:pt x="0" y="245013"/>
                    <a:pt x="5314" y="242887"/>
                  </a:cubicBezTo>
                  <a:cubicBezTo>
                    <a:pt x="78570" y="213585"/>
                    <a:pt x="16131" y="230657"/>
                    <a:pt x="62464" y="219075"/>
                  </a:cubicBezTo>
                  <a:cubicBezTo>
                    <a:pt x="82194" y="205921"/>
                    <a:pt x="73931" y="210013"/>
                    <a:pt x="100564" y="200025"/>
                  </a:cubicBezTo>
                  <a:cubicBezTo>
                    <a:pt x="105264" y="198262"/>
                    <a:pt x="119871" y="195262"/>
                    <a:pt x="114851" y="195262"/>
                  </a:cubicBezTo>
                  <a:cubicBezTo>
                    <a:pt x="95735" y="195262"/>
                    <a:pt x="76751" y="198437"/>
                    <a:pt x="57701" y="200025"/>
                  </a:cubicBezTo>
                  <a:cubicBezTo>
                    <a:pt x="65639" y="190500"/>
                    <a:pt x="72747" y="180217"/>
                    <a:pt x="81514" y="171450"/>
                  </a:cubicBezTo>
                  <a:cubicBezTo>
                    <a:pt x="85561" y="167403"/>
                    <a:pt x="90947" y="164959"/>
                    <a:pt x="95801" y="161925"/>
                  </a:cubicBezTo>
                  <a:cubicBezTo>
                    <a:pt x="103651" y="157019"/>
                    <a:pt x="111676" y="152400"/>
                    <a:pt x="119614" y="147637"/>
                  </a:cubicBezTo>
                  <a:cubicBezTo>
                    <a:pt x="118026" y="152400"/>
                    <a:pt x="112606" y="157435"/>
                    <a:pt x="114851" y="161925"/>
                  </a:cubicBezTo>
                  <a:cubicBezTo>
                    <a:pt x="122245" y="176713"/>
                    <a:pt x="147368" y="154535"/>
                    <a:pt x="114851" y="176212"/>
                  </a:cubicBezTo>
                  <a:cubicBezTo>
                    <a:pt x="130870" y="216260"/>
                    <a:pt x="113526" y="188194"/>
                    <a:pt x="143426" y="209550"/>
                  </a:cubicBezTo>
                  <a:cubicBezTo>
                    <a:pt x="148907" y="213465"/>
                    <a:pt x="160726" y="229861"/>
                    <a:pt x="157714" y="223837"/>
                  </a:cubicBezTo>
                  <a:cubicBezTo>
                    <a:pt x="148680" y="205767"/>
                    <a:pt x="135102" y="196800"/>
                    <a:pt x="119614" y="185737"/>
                  </a:cubicBezTo>
                  <a:cubicBezTo>
                    <a:pt x="114956" y="182410"/>
                    <a:pt x="99896" y="178022"/>
                    <a:pt x="105326" y="176212"/>
                  </a:cubicBezTo>
                  <a:cubicBezTo>
                    <a:pt x="114487" y="173159"/>
                    <a:pt x="124376" y="179387"/>
                    <a:pt x="133901" y="180975"/>
                  </a:cubicBezTo>
                  <a:cubicBezTo>
                    <a:pt x="138664" y="184150"/>
                    <a:pt x="148189" y="196224"/>
                    <a:pt x="148189" y="190500"/>
                  </a:cubicBezTo>
                  <a:cubicBezTo>
                    <a:pt x="148189" y="178686"/>
                    <a:pt x="127726" y="167333"/>
                    <a:pt x="119614" y="161925"/>
                  </a:cubicBezTo>
                  <a:cubicBezTo>
                    <a:pt x="116439" y="166687"/>
                    <a:pt x="114136" y="172165"/>
                    <a:pt x="110089" y="176212"/>
                  </a:cubicBezTo>
                  <a:cubicBezTo>
                    <a:pt x="106041" y="180259"/>
                    <a:pt x="96924" y="180124"/>
                    <a:pt x="95801" y="185737"/>
                  </a:cubicBezTo>
                  <a:cubicBezTo>
                    <a:pt x="93291" y="198287"/>
                    <a:pt x="98976" y="211137"/>
                    <a:pt x="100564" y="223837"/>
                  </a:cubicBezTo>
                  <a:cubicBezTo>
                    <a:pt x="116439" y="222250"/>
                    <a:pt x="132492" y="216221"/>
                    <a:pt x="148189" y="219075"/>
                  </a:cubicBezTo>
                  <a:cubicBezTo>
                    <a:pt x="153128" y="219973"/>
                    <a:pt x="149401" y="229812"/>
                    <a:pt x="152951" y="233362"/>
                  </a:cubicBezTo>
                  <a:cubicBezTo>
                    <a:pt x="167326" y="247737"/>
                    <a:pt x="183660" y="260185"/>
                    <a:pt x="200576" y="271462"/>
                  </a:cubicBezTo>
                  <a:cubicBezTo>
                    <a:pt x="205339" y="274637"/>
                    <a:pt x="218667" y="285265"/>
                    <a:pt x="214864" y="280987"/>
                  </a:cubicBezTo>
                  <a:cubicBezTo>
                    <a:pt x="185018" y="247411"/>
                    <a:pt x="173183" y="235568"/>
                    <a:pt x="143426" y="214312"/>
                  </a:cubicBezTo>
                  <a:cubicBezTo>
                    <a:pt x="138769" y="210985"/>
                    <a:pt x="133901" y="207962"/>
                    <a:pt x="129139" y="204787"/>
                  </a:cubicBezTo>
                  <a:cubicBezTo>
                    <a:pt x="133901" y="201612"/>
                    <a:pt x="137839" y="194020"/>
                    <a:pt x="143426" y="195262"/>
                  </a:cubicBezTo>
                  <a:cubicBezTo>
                    <a:pt x="154601" y="197745"/>
                    <a:pt x="162185" y="208422"/>
                    <a:pt x="172001" y="214312"/>
                  </a:cubicBezTo>
                  <a:cubicBezTo>
                    <a:pt x="178089" y="217965"/>
                    <a:pt x="198151" y="223837"/>
                    <a:pt x="191051" y="223837"/>
                  </a:cubicBezTo>
                  <a:cubicBezTo>
                    <a:pt x="182502" y="223837"/>
                    <a:pt x="175176" y="217487"/>
                    <a:pt x="167239" y="214312"/>
                  </a:cubicBezTo>
                  <a:cubicBezTo>
                    <a:pt x="162476" y="217487"/>
                    <a:pt x="158310" y="221827"/>
                    <a:pt x="152951" y="223837"/>
                  </a:cubicBezTo>
                  <a:cubicBezTo>
                    <a:pt x="145372" y="226679"/>
                    <a:pt x="135874" y="224110"/>
                    <a:pt x="129139" y="228600"/>
                  </a:cubicBezTo>
                  <a:cubicBezTo>
                    <a:pt x="124962" y="231385"/>
                    <a:pt x="125819" y="238079"/>
                    <a:pt x="124376" y="242887"/>
                  </a:cubicBezTo>
                  <a:cubicBezTo>
                    <a:pt x="121055" y="253957"/>
                    <a:pt x="118026" y="265112"/>
                    <a:pt x="114851" y="276225"/>
                  </a:cubicBezTo>
                  <a:cubicBezTo>
                    <a:pt x="111676" y="271462"/>
                    <a:pt x="107886" y="267057"/>
                    <a:pt x="105326" y="261937"/>
                  </a:cubicBezTo>
                  <a:cubicBezTo>
                    <a:pt x="103081" y="257447"/>
                    <a:pt x="95802" y="246062"/>
                    <a:pt x="100564" y="247650"/>
                  </a:cubicBezTo>
                  <a:cubicBezTo>
                    <a:pt x="110462" y="250950"/>
                    <a:pt x="123045" y="271846"/>
                    <a:pt x="129139" y="280987"/>
                  </a:cubicBezTo>
                  <a:cubicBezTo>
                    <a:pt x="124376" y="282575"/>
                    <a:pt x="116069" y="280880"/>
                    <a:pt x="114851" y="285750"/>
                  </a:cubicBezTo>
                  <a:cubicBezTo>
                    <a:pt x="113463" y="291303"/>
                    <a:pt x="120712" y="295640"/>
                    <a:pt x="124376" y="300037"/>
                  </a:cubicBezTo>
                  <a:cubicBezTo>
                    <a:pt x="128688" y="305211"/>
                    <a:pt x="138664" y="321060"/>
                    <a:pt x="138664" y="314325"/>
                  </a:cubicBezTo>
                  <a:cubicBezTo>
                    <a:pt x="138664" y="306387"/>
                    <a:pt x="128990" y="301734"/>
                    <a:pt x="124376" y="295275"/>
                  </a:cubicBezTo>
                  <a:cubicBezTo>
                    <a:pt x="121049" y="290617"/>
                    <a:pt x="118026" y="285750"/>
                    <a:pt x="114851" y="280987"/>
                  </a:cubicBezTo>
                  <a:cubicBezTo>
                    <a:pt x="116439" y="287337"/>
                    <a:pt x="114986" y="295409"/>
                    <a:pt x="119614" y="300037"/>
                  </a:cubicBezTo>
                  <a:cubicBezTo>
                    <a:pt x="124242" y="304665"/>
                    <a:pt x="132810" y="301873"/>
                    <a:pt x="138664" y="304800"/>
                  </a:cubicBezTo>
                  <a:cubicBezTo>
                    <a:pt x="145763" y="308350"/>
                    <a:pt x="151255" y="314473"/>
                    <a:pt x="157714" y="319087"/>
                  </a:cubicBezTo>
                  <a:cubicBezTo>
                    <a:pt x="162372" y="322414"/>
                    <a:pt x="167239" y="325437"/>
                    <a:pt x="172001" y="328612"/>
                  </a:cubicBezTo>
                  <a:cubicBezTo>
                    <a:pt x="168826" y="323850"/>
                    <a:pt x="165036" y="319444"/>
                    <a:pt x="162476" y="314325"/>
                  </a:cubicBezTo>
                  <a:cubicBezTo>
                    <a:pt x="158653" y="306678"/>
                    <a:pt x="157482" y="297762"/>
                    <a:pt x="152951" y="290512"/>
                  </a:cubicBezTo>
                  <a:cubicBezTo>
                    <a:pt x="149382" y="284801"/>
                    <a:pt x="142799" y="281541"/>
                    <a:pt x="138664" y="276225"/>
                  </a:cubicBezTo>
                  <a:cubicBezTo>
                    <a:pt x="108746" y="237759"/>
                    <a:pt x="113936" y="243864"/>
                    <a:pt x="133901" y="257175"/>
                  </a:cubicBezTo>
                  <a:cubicBezTo>
                    <a:pt x="122642" y="268434"/>
                    <a:pt x="114818" y="277605"/>
                    <a:pt x="100564" y="285750"/>
                  </a:cubicBezTo>
                  <a:cubicBezTo>
                    <a:pt x="96205" y="288241"/>
                    <a:pt x="91039" y="288925"/>
                    <a:pt x="86276" y="290512"/>
                  </a:cubicBezTo>
                  <a:cubicBezTo>
                    <a:pt x="94214" y="292100"/>
                    <a:pt x="101994" y="295275"/>
                    <a:pt x="110089" y="295275"/>
                  </a:cubicBezTo>
                  <a:cubicBezTo>
                    <a:pt x="115109" y="295275"/>
                    <a:pt x="129396" y="290512"/>
                    <a:pt x="124376" y="290512"/>
                  </a:cubicBezTo>
                  <a:cubicBezTo>
                    <a:pt x="102895" y="290512"/>
                    <a:pt x="98700" y="295127"/>
                    <a:pt x="81514" y="300037"/>
                  </a:cubicBezTo>
                  <a:cubicBezTo>
                    <a:pt x="75220" y="301835"/>
                    <a:pt x="55919" y="304800"/>
                    <a:pt x="62464" y="304800"/>
                  </a:cubicBezTo>
                  <a:cubicBezTo>
                    <a:pt x="73004" y="304800"/>
                    <a:pt x="113623" y="292224"/>
                    <a:pt x="119614" y="290512"/>
                  </a:cubicBezTo>
                  <a:cubicBezTo>
                    <a:pt x="116439" y="285750"/>
                    <a:pt x="114486" y="279889"/>
                    <a:pt x="110089" y="276225"/>
                  </a:cubicBezTo>
                  <a:cubicBezTo>
                    <a:pt x="93274" y="262213"/>
                    <a:pt x="79549" y="270531"/>
                    <a:pt x="105326" y="261937"/>
                  </a:cubicBezTo>
                  <a:cubicBezTo>
                    <a:pt x="99875" y="266026"/>
                    <a:pt x="68589" y="290512"/>
                    <a:pt x="62464" y="290512"/>
                  </a:cubicBezTo>
                  <a:cubicBezTo>
                    <a:pt x="55729" y="290512"/>
                    <a:pt x="71271" y="280140"/>
                    <a:pt x="76751" y="276225"/>
                  </a:cubicBezTo>
                  <a:cubicBezTo>
                    <a:pt x="82528" y="272099"/>
                    <a:pt x="89276" y="269497"/>
                    <a:pt x="95801" y="266700"/>
                  </a:cubicBezTo>
                  <a:cubicBezTo>
                    <a:pt x="100415" y="264722"/>
                    <a:pt x="114579" y="259692"/>
                    <a:pt x="110089" y="261937"/>
                  </a:cubicBezTo>
                  <a:cubicBezTo>
                    <a:pt x="98702" y="267630"/>
                    <a:pt x="84353" y="272103"/>
                    <a:pt x="71989" y="276225"/>
                  </a:cubicBezTo>
                  <a:cubicBezTo>
                    <a:pt x="75164" y="271462"/>
                    <a:pt x="77467" y="265985"/>
                    <a:pt x="81514" y="261937"/>
                  </a:cubicBezTo>
                  <a:cubicBezTo>
                    <a:pt x="105086" y="238364"/>
                    <a:pt x="117024" y="246786"/>
                    <a:pt x="91039" y="238125"/>
                  </a:cubicBezTo>
                  <a:cubicBezTo>
                    <a:pt x="95801" y="236537"/>
                    <a:pt x="103081" y="237852"/>
                    <a:pt x="105326" y="233362"/>
                  </a:cubicBezTo>
                  <a:cubicBezTo>
                    <a:pt x="107571" y="228872"/>
                    <a:pt x="100564" y="224095"/>
                    <a:pt x="100564" y="219075"/>
                  </a:cubicBezTo>
                  <a:cubicBezTo>
                    <a:pt x="100564" y="204699"/>
                    <a:pt x="103739" y="190500"/>
                    <a:pt x="105326" y="176212"/>
                  </a:cubicBezTo>
                  <a:cubicBezTo>
                    <a:pt x="95544" y="137081"/>
                    <a:pt x="105786" y="152400"/>
                    <a:pt x="33889" y="152400"/>
                  </a:cubicBezTo>
                  <a:cubicBezTo>
                    <a:pt x="28869" y="152400"/>
                    <a:pt x="48176" y="157162"/>
                    <a:pt x="48176" y="157162"/>
                  </a:cubicBezTo>
                  <a:cubicBezTo>
                    <a:pt x="61165" y="170151"/>
                    <a:pt x="65221" y="175554"/>
                    <a:pt x="81514" y="185737"/>
                  </a:cubicBezTo>
                  <a:cubicBezTo>
                    <a:pt x="94964" y="194143"/>
                    <a:pt x="100963" y="195395"/>
                    <a:pt x="114851" y="200025"/>
                  </a:cubicBezTo>
                  <a:cubicBezTo>
                    <a:pt x="113264" y="188912"/>
                    <a:pt x="107366" y="177577"/>
                    <a:pt x="110089" y="166687"/>
                  </a:cubicBezTo>
                  <a:cubicBezTo>
                    <a:pt x="111307" y="161817"/>
                    <a:pt x="124376" y="156905"/>
                    <a:pt x="124376" y="161925"/>
                  </a:cubicBezTo>
                  <a:cubicBezTo>
                    <a:pt x="124376" y="168660"/>
                    <a:pt x="114004" y="170732"/>
                    <a:pt x="110089" y="176212"/>
                  </a:cubicBezTo>
                  <a:cubicBezTo>
                    <a:pt x="105963" y="181989"/>
                    <a:pt x="103739" y="188912"/>
                    <a:pt x="100564" y="195262"/>
                  </a:cubicBezTo>
                  <a:cubicBezTo>
                    <a:pt x="129543" y="224243"/>
                    <a:pt x="128637" y="215818"/>
                    <a:pt x="105326" y="285750"/>
                  </a:cubicBezTo>
                  <a:lnTo>
                    <a:pt x="95801" y="314325"/>
                  </a:lnTo>
                  <a:cubicBezTo>
                    <a:pt x="95665" y="315140"/>
                    <a:pt x="95417" y="364140"/>
                    <a:pt x="71989" y="352425"/>
                  </a:cubicBezTo>
                  <a:cubicBezTo>
                    <a:pt x="66869" y="349865"/>
                    <a:pt x="78187" y="342795"/>
                    <a:pt x="81514" y="338137"/>
                  </a:cubicBezTo>
                  <a:cubicBezTo>
                    <a:pt x="86127" y="331678"/>
                    <a:pt x="91039" y="325437"/>
                    <a:pt x="95801" y="319087"/>
                  </a:cubicBezTo>
                  <a:cubicBezTo>
                    <a:pt x="94214" y="327025"/>
                    <a:pt x="94970" y="335824"/>
                    <a:pt x="91039" y="342900"/>
                  </a:cubicBezTo>
                  <a:cubicBezTo>
                    <a:pt x="79582" y="363523"/>
                    <a:pt x="71794" y="361999"/>
                    <a:pt x="52939" y="366712"/>
                  </a:cubicBezTo>
                  <a:cubicBezTo>
                    <a:pt x="57701" y="363537"/>
                    <a:pt x="61996" y="359512"/>
                    <a:pt x="67226" y="357187"/>
                  </a:cubicBezTo>
                  <a:cubicBezTo>
                    <a:pt x="118237" y="334515"/>
                    <a:pt x="77752" y="359694"/>
                    <a:pt x="110089" y="338137"/>
                  </a:cubicBezTo>
                  <a:cubicBezTo>
                    <a:pt x="141261" y="348529"/>
                    <a:pt x="110666" y="334096"/>
                    <a:pt x="129139" y="357187"/>
                  </a:cubicBezTo>
                  <a:cubicBezTo>
                    <a:pt x="140318" y="371161"/>
                    <a:pt x="173504" y="371008"/>
                    <a:pt x="110089" y="361950"/>
                  </a:cubicBezTo>
                  <a:cubicBezTo>
                    <a:pt x="116439" y="365125"/>
                    <a:pt x="122613" y="368678"/>
                    <a:pt x="129139" y="371475"/>
                  </a:cubicBezTo>
                  <a:cubicBezTo>
                    <a:pt x="133753" y="373452"/>
                    <a:pt x="138936" y="373992"/>
                    <a:pt x="143426" y="376237"/>
                  </a:cubicBezTo>
                  <a:cubicBezTo>
                    <a:pt x="148546" y="378797"/>
                    <a:pt x="159524" y="391192"/>
                    <a:pt x="157714" y="385762"/>
                  </a:cubicBezTo>
                  <a:cubicBezTo>
                    <a:pt x="155735" y="379824"/>
                    <a:pt x="131752" y="353809"/>
                    <a:pt x="124376" y="347662"/>
                  </a:cubicBezTo>
                  <a:cubicBezTo>
                    <a:pt x="119979" y="343998"/>
                    <a:pt x="104365" y="338137"/>
                    <a:pt x="110089" y="338137"/>
                  </a:cubicBezTo>
                  <a:cubicBezTo>
                    <a:pt x="130969" y="338137"/>
                    <a:pt x="151364" y="344487"/>
                    <a:pt x="172001" y="347662"/>
                  </a:cubicBezTo>
                  <a:cubicBezTo>
                    <a:pt x="176764" y="350837"/>
                    <a:pt x="192013" y="357187"/>
                    <a:pt x="186289" y="357187"/>
                  </a:cubicBezTo>
                  <a:cubicBezTo>
                    <a:pt x="176249" y="357187"/>
                    <a:pt x="166228" y="352983"/>
                    <a:pt x="157714" y="347662"/>
                  </a:cubicBezTo>
                  <a:cubicBezTo>
                    <a:pt x="140474" y="336887"/>
                    <a:pt x="127005" y="320839"/>
                    <a:pt x="110089" y="309562"/>
                  </a:cubicBezTo>
                  <a:cubicBezTo>
                    <a:pt x="105326" y="306387"/>
                    <a:pt x="95801" y="305761"/>
                    <a:pt x="95801" y="300037"/>
                  </a:cubicBezTo>
                  <a:cubicBezTo>
                    <a:pt x="95801" y="289092"/>
                    <a:pt x="113880" y="308591"/>
                    <a:pt x="114851" y="309562"/>
                  </a:cubicBezTo>
                </a:path>
              </a:pathLst>
            </a:custGeom>
            <a:noFill/>
            <a:ln w="28575" algn="ctr">
              <a:solidFill>
                <a:srgbClr val="F3FE8A"/>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08" name="Group 47"/>
          <p:cNvGrpSpPr>
            <a:grpSpLocks noChangeAspect="1"/>
          </p:cNvGrpSpPr>
          <p:nvPr/>
        </p:nvGrpSpPr>
        <p:grpSpPr bwMode="auto">
          <a:xfrm rot="3842676" flipH="1">
            <a:off x="2536031" y="3877469"/>
            <a:ext cx="257175" cy="604838"/>
            <a:chOff x="2028274" y="4700588"/>
            <a:chExt cx="218667" cy="538162"/>
          </a:xfrm>
        </p:grpSpPr>
        <p:sp>
          <p:nvSpPr>
            <p:cNvPr id="6208" name="Freeform 48"/>
            <p:cNvSpPr>
              <a:spLocks noChangeAspect="1" noChangeArrowheads="1"/>
            </p:cNvSpPr>
            <p:nvPr/>
          </p:nvSpPr>
          <p:spPr bwMode="auto">
            <a:xfrm>
              <a:off x="2128838" y="4729163"/>
              <a:ext cx="43581" cy="509587"/>
            </a:xfrm>
            <a:custGeom>
              <a:avLst/>
              <a:gdLst>
                <a:gd name="T0" fmla="*/ 0 w 43581"/>
                <a:gd name="T1" fmla="*/ 509587 h 509587"/>
                <a:gd name="T2" fmla="*/ 9525 w 43581"/>
                <a:gd name="T3" fmla="*/ 495300 h 509587"/>
                <a:gd name="T4" fmla="*/ 19050 w 43581"/>
                <a:gd name="T5" fmla="*/ 461962 h 509587"/>
                <a:gd name="T6" fmla="*/ 14287 w 43581"/>
                <a:gd name="T7" fmla="*/ 338137 h 509587"/>
                <a:gd name="T8" fmla="*/ 4762 w 43581"/>
                <a:gd name="T9" fmla="*/ 309562 h 509587"/>
                <a:gd name="T10" fmla="*/ 9525 w 43581"/>
                <a:gd name="T11" fmla="*/ 142875 h 509587"/>
                <a:gd name="T12" fmla="*/ 23812 w 43581"/>
                <a:gd name="T13" fmla="*/ 100012 h 509587"/>
                <a:gd name="T14" fmla="*/ 42862 w 43581"/>
                <a:gd name="T15" fmla="*/ 23812 h 509587"/>
                <a:gd name="T16" fmla="*/ 42862 w 43581"/>
                <a:gd name="T17" fmla="*/ 0 h 509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581"/>
                <a:gd name="T28" fmla="*/ 0 h 509587"/>
                <a:gd name="T29" fmla="*/ 43581 w 43581"/>
                <a:gd name="T30" fmla="*/ 509587 h 5095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581" h="509587">
                  <a:moveTo>
                    <a:pt x="0" y="509587"/>
                  </a:moveTo>
                  <a:cubicBezTo>
                    <a:pt x="3175" y="504825"/>
                    <a:pt x="6965" y="500419"/>
                    <a:pt x="9525" y="495300"/>
                  </a:cubicBezTo>
                  <a:cubicBezTo>
                    <a:pt x="12939" y="488472"/>
                    <a:pt x="17526" y="468059"/>
                    <a:pt x="19050" y="461962"/>
                  </a:cubicBezTo>
                  <a:cubicBezTo>
                    <a:pt x="17462" y="420687"/>
                    <a:pt x="18143" y="379262"/>
                    <a:pt x="14287" y="338137"/>
                  </a:cubicBezTo>
                  <a:cubicBezTo>
                    <a:pt x="13350" y="328141"/>
                    <a:pt x="4762" y="309562"/>
                    <a:pt x="4762" y="309562"/>
                  </a:cubicBezTo>
                  <a:cubicBezTo>
                    <a:pt x="6350" y="254000"/>
                    <a:pt x="6678" y="198387"/>
                    <a:pt x="9525" y="142875"/>
                  </a:cubicBezTo>
                  <a:cubicBezTo>
                    <a:pt x="10172" y="130261"/>
                    <a:pt x="19939" y="110663"/>
                    <a:pt x="23812" y="100012"/>
                  </a:cubicBezTo>
                  <a:cubicBezTo>
                    <a:pt x="32728" y="75494"/>
                    <a:pt x="40488" y="49932"/>
                    <a:pt x="42862" y="23812"/>
                  </a:cubicBezTo>
                  <a:cubicBezTo>
                    <a:pt x="43581" y="15907"/>
                    <a:pt x="42862" y="7937"/>
                    <a:pt x="42862" y="0"/>
                  </a:cubicBezTo>
                </a:path>
              </a:pathLst>
            </a:custGeom>
            <a:noFill/>
            <a:ln w="28575" algn="ctr">
              <a:solidFill>
                <a:srgbClr val="C48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9" name="Freeform 49"/>
            <p:cNvSpPr>
              <a:spLocks noChangeAspect="1" noChangeArrowheads="1"/>
            </p:cNvSpPr>
            <p:nvPr/>
          </p:nvSpPr>
          <p:spPr bwMode="auto">
            <a:xfrm>
              <a:off x="2028274" y="4700588"/>
              <a:ext cx="218667" cy="391192"/>
            </a:xfrm>
            <a:custGeom>
              <a:avLst/>
              <a:gdLst>
                <a:gd name="T0" fmla="*/ 152951 w 218667"/>
                <a:gd name="T1" fmla="*/ 71437 h 391192"/>
                <a:gd name="T2" fmla="*/ 138664 w 218667"/>
                <a:gd name="T3" fmla="*/ 71437 h 391192"/>
                <a:gd name="T4" fmla="*/ 152951 w 218667"/>
                <a:gd name="T5" fmla="*/ 38100 h 391192"/>
                <a:gd name="T6" fmla="*/ 124376 w 218667"/>
                <a:gd name="T7" fmla="*/ 47625 h 391192"/>
                <a:gd name="T8" fmla="*/ 119614 w 218667"/>
                <a:gd name="T9" fmla="*/ 90487 h 391192"/>
                <a:gd name="T10" fmla="*/ 91039 w 218667"/>
                <a:gd name="T11" fmla="*/ 90487 h 391192"/>
                <a:gd name="T12" fmla="*/ 100564 w 218667"/>
                <a:gd name="T13" fmla="*/ 109537 h 391192"/>
                <a:gd name="T14" fmla="*/ 133901 w 218667"/>
                <a:gd name="T15" fmla="*/ 142875 h 391192"/>
                <a:gd name="T16" fmla="*/ 162476 w 218667"/>
                <a:gd name="T17" fmla="*/ 142875 h 391192"/>
                <a:gd name="T18" fmla="*/ 191051 w 218667"/>
                <a:gd name="T19" fmla="*/ 142875 h 391192"/>
                <a:gd name="T20" fmla="*/ 143426 w 218667"/>
                <a:gd name="T21" fmla="*/ 85725 h 391192"/>
                <a:gd name="T22" fmla="*/ 157714 w 218667"/>
                <a:gd name="T23" fmla="*/ 52387 h 391192"/>
                <a:gd name="T24" fmla="*/ 176764 w 218667"/>
                <a:gd name="T25" fmla="*/ 61912 h 391192"/>
                <a:gd name="T26" fmla="*/ 172001 w 218667"/>
                <a:gd name="T27" fmla="*/ 47625 h 391192"/>
                <a:gd name="T28" fmla="*/ 138664 w 218667"/>
                <a:gd name="T29" fmla="*/ 38100 h 391192"/>
                <a:gd name="T30" fmla="*/ 181526 w 218667"/>
                <a:gd name="T31" fmla="*/ 52387 h 391192"/>
                <a:gd name="T32" fmla="*/ 172001 w 218667"/>
                <a:gd name="T33" fmla="*/ 0 h 391192"/>
                <a:gd name="T34" fmla="*/ 138664 w 218667"/>
                <a:gd name="T35" fmla="*/ 95250 h 391192"/>
                <a:gd name="T36" fmla="*/ 124376 w 218667"/>
                <a:gd name="T37" fmla="*/ 152400 h 391192"/>
                <a:gd name="T38" fmla="*/ 67226 w 218667"/>
                <a:gd name="T39" fmla="*/ 190500 h 391192"/>
                <a:gd name="T40" fmla="*/ 29126 w 218667"/>
                <a:gd name="T41" fmla="*/ 214312 h 391192"/>
                <a:gd name="T42" fmla="*/ 5314 w 218667"/>
                <a:gd name="T43" fmla="*/ 242887 h 391192"/>
                <a:gd name="T44" fmla="*/ 114851 w 218667"/>
                <a:gd name="T45" fmla="*/ 195262 h 391192"/>
                <a:gd name="T46" fmla="*/ 95801 w 218667"/>
                <a:gd name="T47" fmla="*/ 161925 h 391192"/>
                <a:gd name="T48" fmla="*/ 114851 w 218667"/>
                <a:gd name="T49" fmla="*/ 176212 h 391192"/>
                <a:gd name="T50" fmla="*/ 119614 w 218667"/>
                <a:gd name="T51" fmla="*/ 185737 h 391192"/>
                <a:gd name="T52" fmla="*/ 148189 w 218667"/>
                <a:gd name="T53" fmla="*/ 190500 h 391192"/>
                <a:gd name="T54" fmla="*/ 95801 w 218667"/>
                <a:gd name="T55" fmla="*/ 185737 h 391192"/>
                <a:gd name="T56" fmla="*/ 152951 w 218667"/>
                <a:gd name="T57" fmla="*/ 233362 h 391192"/>
                <a:gd name="T58" fmla="*/ 143426 w 218667"/>
                <a:gd name="T59" fmla="*/ 214312 h 391192"/>
                <a:gd name="T60" fmla="*/ 172001 w 218667"/>
                <a:gd name="T61" fmla="*/ 214312 h 391192"/>
                <a:gd name="T62" fmla="*/ 152951 w 218667"/>
                <a:gd name="T63" fmla="*/ 223837 h 391192"/>
                <a:gd name="T64" fmla="*/ 114851 w 218667"/>
                <a:gd name="T65" fmla="*/ 276225 h 391192"/>
                <a:gd name="T66" fmla="*/ 129139 w 218667"/>
                <a:gd name="T67" fmla="*/ 280987 h 391192"/>
                <a:gd name="T68" fmla="*/ 138664 w 218667"/>
                <a:gd name="T69" fmla="*/ 314325 h 391192"/>
                <a:gd name="T70" fmla="*/ 119614 w 218667"/>
                <a:gd name="T71" fmla="*/ 300037 h 391192"/>
                <a:gd name="T72" fmla="*/ 172001 w 218667"/>
                <a:gd name="T73" fmla="*/ 328612 h 391192"/>
                <a:gd name="T74" fmla="*/ 138664 w 218667"/>
                <a:gd name="T75" fmla="*/ 276225 h 391192"/>
                <a:gd name="T76" fmla="*/ 86276 w 218667"/>
                <a:gd name="T77" fmla="*/ 290512 h 391192"/>
                <a:gd name="T78" fmla="*/ 81514 w 218667"/>
                <a:gd name="T79" fmla="*/ 300037 h 391192"/>
                <a:gd name="T80" fmla="*/ 110089 w 218667"/>
                <a:gd name="T81" fmla="*/ 276225 h 391192"/>
                <a:gd name="T82" fmla="*/ 76751 w 218667"/>
                <a:gd name="T83" fmla="*/ 276225 h 391192"/>
                <a:gd name="T84" fmla="*/ 71989 w 218667"/>
                <a:gd name="T85" fmla="*/ 276225 h 391192"/>
                <a:gd name="T86" fmla="*/ 105326 w 218667"/>
                <a:gd name="T87" fmla="*/ 233362 h 391192"/>
                <a:gd name="T88" fmla="*/ 33889 w 218667"/>
                <a:gd name="T89" fmla="*/ 152400 h 391192"/>
                <a:gd name="T90" fmla="*/ 114851 w 218667"/>
                <a:gd name="T91" fmla="*/ 200025 h 391192"/>
                <a:gd name="T92" fmla="*/ 110089 w 218667"/>
                <a:gd name="T93" fmla="*/ 176212 h 391192"/>
                <a:gd name="T94" fmla="*/ 95801 w 218667"/>
                <a:gd name="T95" fmla="*/ 314325 h 391192"/>
                <a:gd name="T96" fmla="*/ 95801 w 218667"/>
                <a:gd name="T97" fmla="*/ 319087 h 391192"/>
                <a:gd name="T98" fmla="*/ 67226 w 218667"/>
                <a:gd name="T99" fmla="*/ 357187 h 391192"/>
                <a:gd name="T100" fmla="*/ 110089 w 218667"/>
                <a:gd name="T101" fmla="*/ 361950 h 391192"/>
                <a:gd name="T102" fmla="*/ 157714 w 218667"/>
                <a:gd name="T103" fmla="*/ 385762 h 391192"/>
                <a:gd name="T104" fmla="*/ 172001 w 218667"/>
                <a:gd name="T105" fmla="*/ 347662 h 391192"/>
                <a:gd name="T106" fmla="*/ 110089 w 218667"/>
                <a:gd name="T107" fmla="*/ 309562 h 3911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8667"/>
                <a:gd name="T163" fmla="*/ 0 h 391192"/>
                <a:gd name="T164" fmla="*/ 218667 w 218667"/>
                <a:gd name="T165" fmla="*/ 391192 h 3911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8667" h="391192">
                  <a:moveTo>
                    <a:pt x="129139" y="52387"/>
                  </a:moveTo>
                  <a:cubicBezTo>
                    <a:pt x="101815" y="79711"/>
                    <a:pt x="117034" y="59209"/>
                    <a:pt x="138664" y="61912"/>
                  </a:cubicBezTo>
                  <a:cubicBezTo>
                    <a:pt x="144343" y="62622"/>
                    <a:pt x="148189" y="68262"/>
                    <a:pt x="152951" y="71437"/>
                  </a:cubicBezTo>
                  <a:cubicBezTo>
                    <a:pt x="151364" y="76200"/>
                    <a:pt x="150434" y="81235"/>
                    <a:pt x="148189" y="85725"/>
                  </a:cubicBezTo>
                  <a:cubicBezTo>
                    <a:pt x="129724" y="122656"/>
                    <a:pt x="142253" y="89245"/>
                    <a:pt x="143426" y="85725"/>
                  </a:cubicBezTo>
                  <a:cubicBezTo>
                    <a:pt x="141839" y="80962"/>
                    <a:pt x="142749" y="74355"/>
                    <a:pt x="138664" y="71437"/>
                  </a:cubicBezTo>
                  <a:cubicBezTo>
                    <a:pt x="130494" y="65601"/>
                    <a:pt x="112524" y="71652"/>
                    <a:pt x="110089" y="61912"/>
                  </a:cubicBezTo>
                  <a:cubicBezTo>
                    <a:pt x="108015" y="53619"/>
                    <a:pt x="126428" y="56539"/>
                    <a:pt x="133901" y="52387"/>
                  </a:cubicBezTo>
                  <a:cubicBezTo>
                    <a:pt x="140840" y="48532"/>
                    <a:pt x="156500" y="45200"/>
                    <a:pt x="152951" y="38100"/>
                  </a:cubicBezTo>
                  <a:cubicBezTo>
                    <a:pt x="149331" y="30860"/>
                    <a:pt x="137076" y="41275"/>
                    <a:pt x="129139" y="42862"/>
                  </a:cubicBezTo>
                  <a:cubicBezTo>
                    <a:pt x="130726" y="34925"/>
                    <a:pt x="139625" y="13326"/>
                    <a:pt x="133901" y="19050"/>
                  </a:cubicBezTo>
                  <a:cubicBezTo>
                    <a:pt x="126801" y="26150"/>
                    <a:pt x="124376" y="47625"/>
                    <a:pt x="124376" y="47625"/>
                  </a:cubicBezTo>
                  <a:cubicBezTo>
                    <a:pt x="125964" y="52387"/>
                    <a:pt x="131003" y="57251"/>
                    <a:pt x="129139" y="61912"/>
                  </a:cubicBezTo>
                  <a:cubicBezTo>
                    <a:pt x="122622" y="78205"/>
                    <a:pt x="98942" y="66133"/>
                    <a:pt x="129139" y="76200"/>
                  </a:cubicBezTo>
                  <a:cubicBezTo>
                    <a:pt x="125964" y="80962"/>
                    <a:pt x="124376" y="87312"/>
                    <a:pt x="119614" y="90487"/>
                  </a:cubicBezTo>
                  <a:cubicBezTo>
                    <a:pt x="114168" y="94118"/>
                    <a:pt x="106693" y="92952"/>
                    <a:pt x="100564" y="95250"/>
                  </a:cubicBezTo>
                  <a:cubicBezTo>
                    <a:pt x="93917" y="97743"/>
                    <a:pt x="87864" y="101600"/>
                    <a:pt x="81514" y="104775"/>
                  </a:cubicBezTo>
                  <a:cubicBezTo>
                    <a:pt x="84689" y="100012"/>
                    <a:pt x="95086" y="94534"/>
                    <a:pt x="91039" y="90487"/>
                  </a:cubicBezTo>
                  <a:cubicBezTo>
                    <a:pt x="86992" y="86440"/>
                    <a:pt x="81409" y="96685"/>
                    <a:pt x="76751" y="100012"/>
                  </a:cubicBezTo>
                  <a:cubicBezTo>
                    <a:pt x="70292" y="104626"/>
                    <a:pt x="50331" y="111352"/>
                    <a:pt x="57701" y="114300"/>
                  </a:cubicBezTo>
                  <a:cubicBezTo>
                    <a:pt x="71048" y="119639"/>
                    <a:pt x="86276" y="111125"/>
                    <a:pt x="100564" y="109537"/>
                  </a:cubicBezTo>
                  <a:cubicBezTo>
                    <a:pt x="105326" y="111125"/>
                    <a:pt x="111301" y="110750"/>
                    <a:pt x="114851" y="114300"/>
                  </a:cubicBezTo>
                  <a:cubicBezTo>
                    <a:pt x="118401" y="117850"/>
                    <a:pt x="116829" y="124410"/>
                    <a:pt x="119614" y="128587"/>
                  </a:cubicBezTo>
                  <a:cubicBezTo>
                    <a:pt x="123350" y="134191"/>
                    <a:pt x="129139" y="138112"/>
                    <a:pt x="133901" y="142875"/>
                  </a:cubicBezTo>
                  <a:cubicBezTo>
                    <a:pt x="138664" y="139700"/>
                    <a:pt x="146063" y="138665"/>
                    <a:pt x="148189" y="133350"/>
                  </a:cubicBezTo>
                  <a:cubicBezTo>
                    <a:pt x="155021" y="116269"/>
                    <a:pt x="120739" y="113390"/>
                    <a:pt x="162476" y="123825"/>
                  </a:cubicBezTo>
                  <a:cubicBezTo>
                    <a:pt x="162476" y="123825"/>
                    <a:pt x="200577" y="142875"/>
                    <a:pt x="162476" y="142875"/>
                  </a:cubicBezTo>
                  <a:cubicBezTo>
                    <a:pt x="155376" y="142875"/>
                    <a:pt x="149776" y="136525"/>
                    <a:pt x="143426" y="133350"/>
                  </a:cubicBezTo>
                  <a:cubicBezTo>
                    <a:pt x="129184" y="111986"/>
                    <a:pt x="119617" y="104775"/>
                    <a:pt x="176764" y="128587"/>
                  </a:cubicBezTo>
                  <a:cubicBezTo>
                    <a:pt x="182981" y="131178"/>
                    <a:pt x="184316" y="142875"/>
                    <a:pt x="191051" y="142875"/>
                  </a:cubicBezTo>
                  <a:cubicBezTo>
                    <a:pt x="196775" y="142875"/>
                    <a:pt x="184366" y="133557"/>
                    <a:pt x="181526" y="128587"/>
                  </a:cubicBezTo>
                  <a:cubicBezTo>
                    <a:pt x="161593" y="93704"/>
                    <a:pt x="184235" y="122113"/>
                    <a:pt x="157714" y="100012"/>
                  </a:cubicBezTo>
                  <a:cubicBezTo>
                    <a:pt x="152540" y="95700"/>
                    <a:pt x="137037" y="83595"/>
                    <a:pt x="143426" y="85725"/>
                  </a:cubicBezTo>
                  <a:cubicBezTo>
                    <a:pt x="154286" y="89346"/>
                    <a:pt x="172001" y="104775"/>
                    <a:pt x="172001" y="104775"/>
                  </a:cubicBezTo>
                  <a:cubicBezTo>
                    <a:pt x="170414" y="96837"/>
                    <a:pt x="169369" y="88772"/>
                    <a:pt x="167239" y="80962"/>
                  </a:cubicBezTo>
                  <a:cubicBezTo>
                    <a:pt x="164597" y="71276"/>
                    <a:pt x="157714" y="52387"/>
                    <a:pt x="157714" y="52387"/>
                  </a:cubicBezTo>
                  <a:cubicBezTo>
                    <a:pt x="157714" y="52387"/>
                    <a:pt x="164064" y="20637"/>
                    <a:pt x="176764" y="33337"/>
                  </a:cubicBezTo>
                  <a:cubicBezTo>
                    <a:pt x="180314" y="36887"/>
                    <a:pt x="173589" y="42862"/>
                    <a:pt x="172001" y="47625"/>
                  </a:cubicBezTo>
                  <a:cubicBezTo>
                    <a:pt x="173589" y="52387"/>
                    <a:pt x="171744" y="61912"/>
                    <a:pt x="176764" y="61912"/>
                  </a:cubicBezTo>
                  <a:cubicBezTo>
                    <a:pt x="181784" y="61912"/>
                    <a:pt x="176764" y="49212"/>
                    <a:pt x="181526" y="47625"/>
                  </a:cubicBezTo>
                  <a:cubicBezTo>
                    <a:pt x="189205" y="45065"/>
                    <a:pt x="213434" y="52387"/>
                    <a:pt x="205339" y="52387"/>
                  </a:cubicBezTo>
                  <a:cubicBezTo>
                    <a:pt x="194114" y="52387"/>
                    <a:pt x="183114" y="49212"/>
                    <a:pt x="172001" y="47625"/>
                  </a:cubicBezTo>
                  <a:cubicBezTo>
                    <a:pt x="167239" y="46037"/>
                    <a:pt x="154164" y="46412"/>
                    <a:pt x="157714" y="42862"/>
                  </a:cubicBezTo>
                  <a:cubicBezTo>
                    <a:pt x="168297" y="32279"/>
                    <a:pt x="210630" y="43921"/>
                    <a:pt x="157714" y="33337"/>
                  </a:cubicBezTo>
                  <a:cubicBezTo>
                    <a:pt x="151364" y="34925"/>
                    <a:pt x="144958" y="36302"/>
                    <a:pt x="138664" y="38100"/>
                  </a:cubicBezTo>
                  <a:cubicBezTo>
                    <a:pt x="133837" y="39479"/>
                    <a:pt x="119613" y="41274"/>
                    <a:pt x="124376" y="42862"/>
                  </a:cubicBezTo>
                  <a:cubicBezTo>
                    <a:pt x="138014" y="47408"/>
                    <a:pt x="152951" y="46037"/>
                    <a:pt x="167239" y="47625"/>
                  </a:cubicBezTo>
                  <a:cubicBezTo>
                    <a:pt x="172001" y="49212"/>
                    <a:pt x="181526" y="57407"/>
                    <a:pt x="181526" y="52387"/>
                  </a:cubicBezTo>
                  <a:cubicBezTo>
                    <a:pt x="181526" y="40496"/>
                    <a:pt x="160332" y="35798"/>
                    <a:pt x="152951" y="33337"/>
                  </a:cubicBezTo>
                  <a:cubicBezTo>
                    <a:pt x="151364" y="28575"/>
                    <a:pt x="147364" y="24002"/>
                    <a:pt x="148189" y="19050"/>
                  </a:cubicBezTo>
                  <a:cubicBezTo>
                    <a:pt x="150724" y="3843"/>
                    <a:pt x="160856" y="3715"/>
                    <a:pt x="172001" y="0"/>
                  </a:cubicBezTo>
                  <a:cubicBezTo>
                    <a:pt x="169082" y="7297"/>
                    <a:pt x="160205" y="28138"/>
                    <a:pt x="157714" y="38100"/>
                  </a:cubicBezTo>
                  <a:cubicBezTo>
                    <a:pt x="155751" y="45953"/>
                    <a:pt x="154914" y="54059"/>
                    <a:pt x="152951" y="61912"/>
                  </a:cubicBezTo>
                  <a:cubicBezTo>
                    <a:pt x="148482" y="79787"/>
                    <a:pt x="146845" y="76163"/>
                    <a:pt x="138664" y="95250"/>
                  </a:cubicBezTo>
                  <a:cubicBezTo>
                    <a:pt x="126833" y="122853"/>
                    <a:pt x="142680" y="96368"/>
                    <a:pt x="124376" y="123825"/>
                  </a:cubicBezTo>
                  <a:cubicBezTo>
                    <a:pt x="125964" y="128587"/>
                    <a:pt x="129139" y="133092"/>
                    <a:pt x="129139" y="138112"/>
                  </a:cubicBezTo>
                  <a:cubicBezTo>
                    <a:pt x="129139" y="143132"/>
                    <a:pt x="126621" y="147910"/>
                    <a:pt x="124376" y="152400"/>
                  </a:cubicBezTo>
                  <a:cubicBezTo>
                    <a:pt x="121816" y="157519"/>
                    <a:pt x="118898" y="162640"/>
                    <a:pt x="114851" y="166687"/>
                  </a:cubicBezTo>
                  <a:cubicBezTo>
                    <a:pt x="110804" y="170734"/>
                    <a:pt x="105534" y="173372"/>
                    <a:pt x="100564" y="176212"/>
                  </a:cubicBezTo>
                  <a:cubicBezTo>
                    <a:pt x="84087" y="185628"/>
                    <a:pt x="83254" y="185157"/>
                    <a:pt x="67226" y="190500"/>
                  </a:cubicBezTo>
                  <a:cubicBezTo>
                    <a:pt x="68814" y="195262"/>
                    <a:pt x="75539" y="201237"/>
                    <a:pt x="71989" y="204787"/>
                  </a:cubicBezTo>
                  <a:cubicBezTo>
                    <a:pt x="66265" y="210511"/>
                    <a:pt x="56078" y="207794"/>
                    <a:pt x="48176" y="209550"/>
                  </a:cubicBezTo>
                  <a:cubicBezTo>
                    <a:pt x="41786" y="210970"/>
                    <a:pt x="35476" y="212725"/>
                    <a:pt x="29126" y="214312"/>
                  </a:cubicBezTo>
                  <a:cubicBezTo>
                    <a:pt x="33889" y="215900"/>
                    <a:pt x="45659" y="214585"/>
                    <a:pt x="43414" y="219075"/>
                  </a:cubicBezTo>
                  <a:cubicBezTo>
                    <a:pt x="39274" y="227354"/>
                    <a:pt x="27451" y="228456"/>
                    <a:pt x="19601" y="233362"/>
                  </a:cubicBezTo>
                  <a:cubicBezTo>
                    <a:pt x="14747" y="236395"/>
                    <a:pt x="0" y="245013"/>
                    <a:pt x="5314" y="242887"/>
                  </a:cubicBezTo>
                  <a:cubicBezTo>
                    <a:pt x="78570" y="213585"/>
                    <a:pt x="16131" y="230657"/>
                    <a:pt x="62464" y="219075"/>
                  </a:cubicBezTo>
                  <a:cubicBezTo>
                    <a:pt x="82194" y="205921"/>
                    <a:pt x="73931" y="210013"/>
                    <a:pt x="100564" y="200025"/>
                  </a:cubicBezTo>
                  <a:cubicBezTo>
                    <a:pt x="105264" y="198262"/>
                    <a:pt x="119871" y="195262"/>
                    <a:pt x="114851" y="195262"/>
                  </a:cubicBezTo>
                  <a:cubicBezTo>
                    <a:pt x="95735" y="195262"/>
                    <a:pt x="76751" y="198437"/>
                    <a:pt x="57701" y="200025"/>
                  </a:cubicBezTo>
                  <a:cubicBezTo>
                    <a:pt x="65639" y="190500"/>
                    <a:pt x="72747" y="180217"/>
                    <a:pt x="81514" y="171450"/>
                  </a:cubicBezTo>
                  <a:cubicBezTo>
                    <a:pt x="85561" y="167403"/>
                    <a:pt x="90947" y="164959"/>
                    <a:pt x="95801" y="161925"/>
                  </a:cubicBezTo>
                  <a:cubicBezTo>
                    <a:pt x="103651" y="157019"/>
                    <a:pt x="111676" y="152400"/>
                    <a:pt x="119614" y="147637"/>
                  </a:cubicBezTo>
                  <a:cubicBezTo>
                    <a:pt x="118026" y="152400"/>
                    <a:pt x="112606" y="157435"/>
                    <a:pt x="114851" y="161925"/>
                  </a:cubicBezTo>
                  <a:cubicBezTo>
                    <a:pt x="122245" y="176713"/>
                    <a:pt x="147368" y="154535"/>
                    <a:pt x="114851" y="176212"/>
                  </a:cubicBezTo>
                  <a:cubicBezTo>
                    <a:pt x="130870" y="216260"/>
                    <a:pt x="113526" y="188194"/>
                    <a:pt x="143426" y="209550"/>
                  </a:cubicBezTo>
                  <a:cubicBezTo>
                    <a:pt x="148907" y="213465"/>
                    <a:pt x="160726" y="229861"/>
                    <a:pt x="157714" y="223837"/>
                  </a:cubicBezTo>
                  <a:cubicBezTo>
                    <a:pt x="148680" y="205767"/>
                    <a:pt x="135102" y="196800"/>
                    <a:pt x="119614" y="185737"/>
                  </a:cubicBezTo>
                  <a:cubicBezTo>
                    <a:pt x="114956" y="182410"/>
                    <a:pt x="99896" y="178022"/>
                    <a:pt x="105326" y="176212"/>
                  </a:cubicBezTo>
                  <a:cubicBezTo>
                    <a:pt x="114487" y="173159"/>
                    <a:pt x="124376" y="179387"/>
                    <a:pt x="133901" y="180975"/>
                  </a:cubicBezTo>
                  <a:cubicBezTo>
                    <a:pt x="138664" y="184150"/>
                    <a:pt x="148189" y="196224"/>
                    <a:pt x="148189" y="190500"/>
                  </a:cubicBezTo>
                  <a:cubicBezTo>
                    <a:pt x="148189" y="178686"/>
                    <a:pt x="127726" y="167333"/>
                    <a:pt x="119614" y="161925"/>
                  </a:cubicBezTo>
                  <a:cubicBezTo>
                    <a:pt x="116439" y="166687"/>
                    <a:pt x="114136" y="172165"/>
                    <a:pt x="110089" y="176212"/>
                  </a:cubicBezTo>
                  <a:cubicBezTo>
                    <a:pt x="106041" y="180259"/>
                    <a:pt x="96924" y="180124"/>
                    <a:pt x="95801" y="185737"/>
                  </a:cubicBezTo>
                  <a:cubicBezTo>
                    <a:pt x="93291" y="198287"/>
                    <a:pt x="98976" y="211137"/>
                    <a:pt x="100564" y="223837"/>
                  </a:cubicBezTo>
                  <a:cubicBezTo>
                    <a:pt x="116439" y="222250"/>
                    <a:pt x="132492" y="216221"/>
                    <a:pt x="148189" y="219075"/>
                  </a:cubicBezTo>
                  <a:cubicBezTo>
                    <a:pt x="153128" y="219973"/>
                    <a:pt x="149401" y="229812"/>
                    <a:pt x="152951" y="233362"/>
                  </a:cubicBezTo>
                  <a:cubicBezTo>
                    <a:pt x="167326" y="247737"/>
                    <a:pt x="183660" y="260185"/>
                    <a:pt x="200576" y="271462"/>
                  </a:cubicBezTo>
                  <a:cubicBezTo>
                    <a:pt x="205339" y="274637"/>
                    <a:pt x="218667" y="285265"/>
                    <a:pt x="214864" y="280987"/>
                  </a:cubicBezTo>
                  <a:cubicBezTo>
                    <a:pt x="185018" y="247411"/>
                    <a:pt x="173183" y="235568"/>
                    <a:pt x="143426" y="214312"/>
                  </a:cubicBezTo>
                  <a:cubicBezTo>
                    <a:pt x="138769" y="210985"/>
                    <a:pt x="133901" y="207962"/>
                    <a:pt x="129139" y="204787"/>
                  </a:cubicBezTo>
                  <a:cubicBezTo>
                    <a:pt x="133901" y="201612"/>
                    <a:pt x="137839" y="194020"/>
                    <a:pt x="143426" y="195262"/>
                  </a:cubicBezTo>
                  <a:cubicBezTo>
                    <a:pt x="154601" y="197745"/>
                    <a:pt x="162185" y="208422"/>
                    <a:pt x="172001" y="214312"/>
                  </a:cubicBezTo>
                  <a:cubicBezTo>
                    <a:pt x="178089" y="217965"/>
                    <a:pt x="198151" y="223837"/>
                    <a:pt x="191051" y="223837"/>
                  </a:cubicBezTo>
                  <a:cubicBezTo>
                    <a:pt x="182502" y="223837"/>
                    <a:pt x="175176" y="217487"/>
                    <a:pt x="167239" y="214312"/>
                  </a:cubicBezTo>
                  <a:cubicBezTo>
                    <a:pt x="162476" y="217487"/>
                    <a:pt x="158310" y="221827"/>
                    <a:pt x="152951" y="223837"/>
                  </a:cubicBezTo>
                  <a:cubicBezTo>
                    <a:pt x="145372" y="226679"/>
                    <a:pt x="135874" y="224110"/>
                    <a:pt x="129139" y="228600"/>
                  </a:cubicBezTo>
                  <a:cubicBezTo>
                    <a:pt x="124962" y="231385"/>
                    <a:pt x="125819" y="238079"/>
                    <a:pt x="124376" y="242887"/>
                  </a:cubicBezTo>
                  <a:cubicBezTo>
                    <a:pt x="121055" y="253957"/>
                    <a:pt x="118026" y="265112"/>
                    <a:pt x="114851" y="276225"/>
                  </a:cubicBezTo>
                  <a:cubicBezTo>
                    <a:pt x="111676" y="271462"/>
                    <a:pt x="107886" y="267057"/>
                    <a:pt x="105326" y="261937"/>
                  </a:cubicBezTo>
                  <a:cubicBezTo>
                    <a:pt x="103081" y="257447"/>
                    <a:pt x="95802" y="246062"/>
                    <a:pt x="100564" y="247650"/>
                  </a:cubicBezTo>
                  <a:cubicBezTo>
                    <a:pt x="110462" y="250950"/>
                    <a:pt x="123045" y="271846"/>
                    <a:pt x="129139" y="280987"/>
                  </a:cubicBezTo>
                  <a:cubicBezTo>
                    <a:pt x="124376" y="282575"/>
                    <a:pt x="116069" y="280880"/>
                    <a:pt x="114851" y="285750"/>
                  </a:cubicBezTo>
                  <a:cubicBezTo>
                    <a:pt x="113463" y="291303"/>
                    <a:pt x="120712" y="295640"/>
                    <a:pt x="124376" y="300037"/>
                  </a:cubicBezTo>
                  <a:cubicBezTo>
                    <a:pt x="128688" y="305211"/>
                    <a:pt x="138664" y="321060"/>
                    <a:pt x="138664" y="314325"/>
                  </a:cubicBezTo>
                  <a:cubicBezTo>
                    <a:pt x="138664" y="306387"/>
                    <a:pt x="128990" y="301734"/>
                    <a:pt x="124376" y="295275"/>
                  </a:cubicBezTo>
                  <a:cubicBezTo>
                    <a:pt x="121049" y="290617"/>
                    <a:pt x="118026" y="285750"/>
                    <a:pt x="114851" y="280987"/>
                  </a:cubicBezTo>
                  <a:cubicBezTo>
                    <a:pt x="116439" y="287337"/>
                    <a:pt x="114986" y="295409"/>
                    <a:pt x="119614" y="300037"/>
                  </a:cubicBezTo>
                  <a:cubicBezTo>
                    <a:pt x="124242" y="304665"/>
                    <a:pt x="132810" y="301873"/>
                    <a:pt x="138664" y="304800"/>
                  </a:cubicBezTo>
                  <a:cubicBezTo>
                    <a:pt x="145763" y="308350"/>
                    <a:pt x="151255" y="314473"/>
                    <a:pt x="157714" y="319087"/>
                  </a:cubicBezTo>
                  <a:cubicBezTo>
                    <a:pt x="162372" y="322414"/>
                    <a:pt x="167239" y="325437"/>
                    <a:pt x="172001" y="328612"/>
                  </a:cubicBezTo>
                  <a:cubicBezTo>
                    <a:pt x="168826" y="323850"/>
                    <a:pt x="165036" y="319444"/>
                    <a:pt x="162476" y="314325"/>
                  </a:cubicBezTo>
                  <a:cubicBezTo>
                    <a:pt x="158653" y="306678"/>
                    <a:pt x="157482" y="297762"/>
                    <a:pt x="152951" y="290512"/>
                  </a:cubicBezTo>
                  <a:cubicBezTo>
                    <a:pt x="149382" y="284801"/>
                    <a:pt x="142799" y="281541"/>
                    <a:pt x="138664" y="276225"/>
                  </a:cubicBezTo>
                  <a:cubicBezTo>
                    <a:pt x="108746" y="237759"/>
                    <a:pt x="113936" y="243864"/>
                    <a:pt x="133901" y="257175"/>
                  </a:cubicBezTo>
                  <a:cubicBezTo>
                    <a:pt x="122642" y="268434"/>
                    <a:pt x="114818" y="277605"/>
                    <a:pt x="100564" y="285750"/>
                  </a:cubicBezTo>
                  <a:cubicBezTo>
                    <a:pt x="96205" y="288241"/>
                    <a:pt x="91039" y="288925"/>
                    <a:pt x="86276" y="290512"/>
                  </a:cubicBezTo>
                  <a:cubicBezTo>
                    <a:pt x="94214" y="292100"/>
                    <a:pt x="101994" y="295275"/>
                    <a:pt x="110089" y="295275"/>
                  </a:cubicBezTo>
                  <a:cubicBezTo>
                    <a:pt x="115109" y="295275"/>
                    <a:pt x="129396" y="290512"/>
                    <a:pt x="124376" y="290512"/>
                  </a:cubicBezTo>
                  <a:cubicBezTo>
                    <a:pt x="102895" y="290512"/>
                    <a:pt x="98700" y="295127"/>
                    <a:pt x="81514" y="300037"/>
                  </a:cubicBezTo>
                  <a:cubicBezTo>
                    <a:pt x="75220" y="301835"/>
                    <a:pt x="55919" y="304800"/>
                    <a:pt x="62464" y="304800"/>
                  </a:cubicBezTo>
                  <a:cubicBezTo>
                    <a:pt x="73004" y="304800"/>
                    <a:pt x="113623" y="292224"/>
                    <a:pt x="119614" y="290512"/>
                  </a:cubicBezTo>
                  <a:cubicBezTo>
                    <a:pt x="116439" y="285750"/>
                    <a:pt x="114486" y="279889"/>
                    <a:pt x="110089" y="276225"/>
                  </a:cubicBezTo>
                  <a:cubicBezTo>
                    <a:pt x="93274" y="262213"/>
                    <a:pt x="79549" y="270531"/>
                    <a:pt x="105326" y="261937"/>
                  </a:cubicBezTo>
                  <a:cubicBezTo>
                    <a:pt x="99875" y="266026"/>
                    <a:pt x="68589" y="290512"/>
                    <a:pt x="62464" y="290512"/>
                  </a:cubicBezTo>
                  <a:cubicBezTo>
                    <a:pt x="55729" y="290512"/>
                    <a:pt x="71271" y="280140"/>
                    <a:pt x="76751" y="276225"/>
                  </a:cubicBezTo>
                  <a:cubicBezTo>
                    <a:pt x="82528" y="272099"/>
                    <a:pt x="89276" y="269497"/>
                    <a:pt x="95801" y="266700"/>
                  </a:cubicBezTo>
                  <a:cubicBezTo>
                    <a:pt x="100415" y="264722"/>
                    <a:pt x="114579" y="259692"/>
                    <a:pt x="110089" y="261937"/>
                  </a:cubicBezTo>
                  <a:cubicBezTo>
                    <a:pt x="98702" y="267630"/>
                    <a:pt x="84353" y="272103"/>
                    <a:pt x="71989" y="276225"/>
                  </a:cubicBezTo>
                  <a:cubicBezTo>
                    <a:pt x="75164" y="271462"/>
                    <a:pt x="77467" y="265985"/>
                    <a:pt x="81514" y="261937"/>
                  </a:cubicBezTo>
                  <a:cubicBezTo>
                    <a:pt x="105086" y="238364"/>
                    <a:pt x="117024" y="246786"/>
                    <a:pt x="91039" y="238125"/>
                  </a:cubicBezTo>
                  <a:cubicBezTo>
                    <a:pt x="95801" y="236537"/>
                    <a:pt x="103081" y="237852"/>
                    <a:pt x="105326" y="233362"/>
                  </a:cubicBezTo>
                  <a:cubicBezTo>
                    <a:pt x="107571" y="228872"/>
                    <a:pt x="100564" y="224095"/>
                    <a:pt x="100564" y="219075"/>
                  </a:cubicBezTo>
                  <a:cubicBezTo>
                    <a:pt x="100564" y="204699"/>
                    <a:pt x="103739" y="190500"/>
                    <a:pt x="105326" y="176212"/>
                  </a:cubicBezTo>
                  <a:cubicBezTo>
                    <a:pt x="95544" y="137081"/>
                    <a:pt x="105786" y="152400"/>
                    <a:pt x="33889" y="152400"/>
                  </a:cubicBezTo>
                  <a:cubicBezTo>
                    <a:pt x="28869" y="152400"/>
                    <a:pt x="48176" y="157162"/>
                    <a:pt x="48176" y="157162"/>
                  </a:cubicBezTo>
                  <a:cubicBezTo>
                    <a:pt x="61165" y="170151"/>
                    <a:pt x="65221" y="175554"/>
                    <a:pt x="81514" y="185737"/>
                  </a:cubicBezTo>
                  <a:cubicBezTo>
                    <a:pt x="94964" y="194143"/>
                    <a:pt x="100963" y="195395"/>
                    <a:pt x="114851" y="200025"/>
                  </a:cubicBezTo>
                  <a:cubicBezTo>
                    <a:pt x="113264" y="188912"/>
                    <a:pt x="107366" y="177577"/>
                    <a:pt x="110089" y="166687"/>
                  </a:cubicBezTo>
                  <a:cubicBezTo>
                    <a:pt x="111307" y="161817"/>
                    <a:pt x="124376" y="156905"/>
                    <a:pt x="124376" y="161925"/>
                  </a:cubicBezTo>
                  <a:cubicBezTo>
                    <a:pt x="124376" y="168660"/>
                    <a:pt x="114004" y="170732"/>
                    <a:pt x="110089" y="176212"/>
                  </a:cubicBezTo>
                  <a:cubicBezTo>
                    <a:pt x="105963" y="181989"/>
                    <a:pt x="103739" y="188912"/>
                    <a:pt x="100564" y="195262"/>
                  </a:cubicBezTo>
                  <a:cubicBezTo>
                    <a:pt x="129543" y="224243"/>
                    <a:pt x="128637" y="215818"/>
                    <a:pt x="105326" y="285750"/>
                  </a:cubicBezTo>
                  <a:lnTo>
                    <a:pt x="95801" y="314325"/>
                  </a:lnTo>
                  <a:cubicBezTo>
                    <a:pt x="95665" y="315140"/>
                    <a:pt x="95417" y="364140"/>
                    <a:pt x="71989" y="352425"/>
                  </a:cubicBezTo>
                  <a:cubicBezTo>
                    <a:pt x="66869" y="349865"/>
                    <a:pt x="78187" y="342795"/>
                    <a:pt x="81514" y="338137"/>
                  </a:cubicBezTo>
                  <a:cubicBezTo>
                    <a:pt x="86127" y="331678"/>
                    <a:pt x="91039" y="325437"/>
                    <a:pt x="95801" y="319087"/>
                  </a:cubicBezTo>
                  <a:cubicBezTo>
                    <a:pt x="94214" y="327025"/>
                    <a:pt x="94970" y="335824"/>
                    <a:pt x="91039" y="342900"/>
                  </a:cubicBezTo>
                  <a:cubicBezTo>
                    <a:pt x="79582" y="363523"/>
                    <a:pt x="71794" y="361999"/>
                    <a:pt x="52939" y="366712"/>
                  </a:cubicBezTo>
                  <a:cubicBezTo>
                    <a:pt x="57701" y="363537"/>
                    <a:pt x="61996" y="359512"/>
                    <a:pt x="67226" y="357187"/>
                  </a:cubicBezTo>
                  <a:cubicBezTo>
                    <a:pt x="118237" y="334515"/>
                    <a:pt x="77752" y="359694"/>
                    <a:pt x="110089" y="338137"/>
                  </a:cubicBezTo>
                  <a:cubicBezTo>
                    <a:pt x="141261" y="348529"/>
                    <a:pt x="110666" y="334096"/>
                    <a:pt x="129139" y="357187"/>
                  </a:cubicBezTo>
                  <a:cubicBezTo>
                    <a:pt x="140318" y="371161"/>
                    <a:pt x="173504" y="371008"/>
                    <a:pt x="110089" y="361950"/>
                  </a:cubicBezTo>
                  <a:cubicBezTo>
                    <a:pt x="116439" y="365125"/>
                    <a:pt x="122613" y="368678"/>
                    <a:pt x="129139" y="371475"/>
                  </a:cubicBezTo>
                  <a:cubicBezTo>
                    <a:pt x="133753" y="373452"/>
                    <a:pt x="138936" y="373992"/>
                    <a:pt x="143426" y="376237"/>
                  </a:cubicBezTo>
                  <a:cubicBezTo>
                    <a:pt x="148546" y="378797"/>
                    <a:pt x="159524" y="391192"/>
                    <a:pt x="157714" y="385762"/>
                  </a:cubicBezTo>
                  <a:cubicBezTo>
                    <a:pt x="155735" y="379824"/>
                    <a:pt x="131752" y="353809"/>
                    <a:pt x="124376" y="347662"/>
                  </a:cubicBezTo>
                  <a:cubicBezTo>
                    <a:pt x="119979" y="343998"/>
                    <a:pt x="104365" y="338137"/>
                    <a:pt x="110089" y="338137"/>
                  </a:cubicBezTo>
                  <a:cubicBezTo>
                    <a:pt x="130969" y="338137"/>
                    <a:pt x="151364" y="344487"/>
                    <a:pt x="172001" y="347662"/>
                  </a:cubicBezTo>
                  <a:cubicBezTo>
                    <a:pt x="176764" y="350837"/>
                    <a:pt x="192013" y="357187"/>
                    <a:pt x="186289" y="357187"/>
                  </a:cubicBezTo>
                  <a:cubicBezTo>
                    <a:pt x="176249" y="357187"/>
                    <a:pt x="166228" y="352983"/>
                    <a:pt x="157714" y="347662"/>
                  </a:cubicBezTo>
                  <a:cubicBezTo>
                    <a:pt x="140474" y="336887"/>
                    <a:pt x="127005" y="320839"/>
                    <a:pt x="110089" y="309562"/>
                  </a:cubicBezTo>
                  <a:cubicBezTo>
                    <a:pt x="105326" y="306387"/>
                    <a:pt x="95801" y="305761"/>
                    <a:pt x="95801" y="300037"/>
                  </a:cubicBezTo>
                  <a:cubicBezTo>
                    <a:pt x="95801" y="289092"/>
                    <a:pt x="113880" y="308591"/>
                    <a:pt x="114851" y="309562"/>
                  </a:cubicBezTo>
                </a:path>
              </a:pathLst>
            </a:custGeom>
            <a:noFill/>
            <a:ln w="28575" algn="ctr">
              <a:solidFill>
                <a:srgbClr val="F3FE8A"/>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1" name="Group 47"/>
          <p:cNvGrpSpPr>
            <a:grpSpLocks noChangeAspect="1"/>
          </p:cNvGrpSpPr>
          <p:nvPr/>
        </p:nvGrpSpPr>
        <p:grpSpPr bwMode="auto">
          <a:xfrm rot="19905903" flipH="1">
            <a:off x="2600325" y="3443288"/>
            <a:ext cx="257175" cy="938212"/>
            <a:chOff x="2028274" y="4700588"/>
            <a:chExt cx="218667" cy="538162"/>
          </a:xfrm>
        </p:grpSpPr>
        <p:sp>
          <p:nvSpPr>
            <p:cNvPr id="6206" name="Freeform 48"/>
            <p:cNvSpPr>
              <a:spLocks noChangeAspect="1" noChangeArrowheads="1"/>
            </p:cNvSpPr>
            <p:nvPr/>
          </p:nvSpPr>
          <p:spPr bwMode="auto">
            <a:xfrm>
              <a:off x="2128838" y="4729163"/>
              <a:ext cx="43581" cy="509587"/>
            </a:xfrm>
            <a:custGeom>
              <a:avLst/>
              <a:gdLst>
                <a:gd name="T0" fmla="*/ 0 w 43581"/>
                <a:gd name="T1" fmla="*/ 509587 h 509587"/>
                <a:gd name="T2" fmla="*/ 9525 w 43581"/>
                <a:gd name="T3" fmla="*/ 495300 h 509587"/>
                <a:gd name="T4" fmla="*/ 19050 w 43581"/>
                <a:gd name="T5" fmla="*/ 461962 h 509587"/>
                <a:gd name="T6" fmla="*/ 14287 w 43581"/>
                <a:gd name="T7" fmla="*/ 338137 h 509587"/>
                <a:gd name="T8" fmla="*/ 4762 w 43581"/>
                <a:gd name="T9" fmla="*/ 309562 h 509587"/>
                <a:gd name="T10" fmla="*/ 9525 w 43581"/>
                <a:gd name="T11" fmla="*/ 142875 h 509587"/>
                <a:gd name="T12" fmla="*/ 23812 w 43581"/>
                <a:gd name="T13" fmla="*/ 100012 h 509587"/>
                <a:gd name="T14" fmla="*/ 42862 w 43581"/>
                <a:gd name="T15" fmla="*/ 23812 h 509587"/>
                <a:gd name="T16" fmla="*/ 42862 w 43581"/>
                <a:gd name="T17" fmla="*/ 0 h 509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581"/>
                <a:gd name="T28" fmla="*/ 0 h 509587"/>
                <a:gd name="T29" fmla="*/ 43581 w 43581"/>
                <a:gd name="T30" fmla="*/ 509587 h 5095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581" h="509587">
                  <a:moveTo>
                    <a:pt x="0" y="509587"/>
                  </a:moveTo>
                  <a:cubicBezTo>
                    <a:pt x="3175" y="504825"/>
                    <a:pt x="6965" y="500419"/>
                    <a:pt x="9525" y="495300"/>
                  </a:cubicBezTo>
                  <a:cubicBezTo>
                    <a:pt x="12939" y="488472"/>
                    <a:pt x="17526" y="468059"/>
                    <a:pt x="19050" y="461962"/>
                  </a:cubicBezTo>
                  <a:cubicBezTo>
                    <a:pt x="17462" y="420687"/>
                    <a:pt x="18143" y="379262"/>
                    <a:pt x="14287" y="338137"/>
                  </a:cubicBezTo>
                  <a:cubicBezTo>
                    <a:pt x="13350" y="328141"/>
                    <a:pt x="4762" y="309562"/>
                    <a:pt x="4762" y="309562"/>
                  </a:cubicBezTo>
                  <a:cubicBezTo>
                    <a:pt x="6350" y="254000"/>
                    <a:pt x="6678" y="198387"/>
                    <a:pt x="9525" y="142875"/>
                  </a:cubicBezTo>
                  <a:cubicBezTo>
                    <a:pt x="10172" y="130261"/>
                    <a:pt x="19939" y="110663"/>
                    <a:pt x="23812" y="100012"/>
                  </a:cubicBezTo>
                  <a:cubicBezTo>
                    <a:pt x="32728" y="75494"/>
                    <a:pt x="40488" y="49932"/>
                    <a:pt x="42862" y="23812"/>
                  </a:cubicBezTo>
                  <a:cubicBezTo>
                    <a:pt x="43581" y="15907"/>
                    <a:pt x="42862" y="7937"/>
                    <a:pt x="42862" y="0"/>
                  </a:cubicBezTo>
                </a:path>
              </a:pathLst>
            </a:custGeom>
            <a:noFill/>
            <a:ln w="28575" algn="ctr">
              <a:solidFill>
                <a:srgbClr val="C48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7" name="Freeform 49"/>
            <p:cNvSpPr>
              <a:spLocks noChangeAspect="1" noChangeArrowheads="1"/>
            </p:cNvSpPr>
            <p:nvPr/>
          </p:nvSpPr>
          <p:spPr bwMode="auto">
            <a:xfrm>
              <a:off x="2028274" y="4700588"/>
              <a:ext cx="218667" cy="391192"/>
            </a:xfrm>
            <a:custGeom>
              <a:avLst/>
              <a:gdLst>
                <a:gd name="T0" fmla="*/ 152951 w 218667"/>
                <a:gd name="T1" fmla="*/ 71437 h 391192"/>
                <a:gd name="T2" fmla="*/ 138664 w 218667"/>
                <a:gd name="T3" fmla="*/ 71437 h 391192"/>
                <a:gd name="T4" fmla="*/ 152951 w 218667"/>
                <a:gd name="T5" fmla="*/ 38100 h 391192"/>
                <a:gd name="T6" fmla="*/ 124376 w 218667"/>
                <a:gd name="T7" fmla="*/ 47625 h 391192"/>
                <a:gd name="T8" fmla="*/ 119614 w 218667"/>
                <a:gd name="T9" fmla="*/ 90487 h 391192"/>
                <a:gd name="T10" fmla="*/ 91039 w 218667"/>
                <a:gd name="T11" fmla="*/ 90487 h 391192"/>
                <a:gd name="T12" fmla="*/ 100564 w 218667"/>
                <a:gd name="T13" fmla="*/ 109537 h 391192"/>
                <a:gd name="T14" fmla="*/ 133901 w 218667"/>
                <a:gd name="T15" fmla="*/ 142875 h 391192"/>
                <a:gd name="T16" fmla="*/ 162476 w 218667"/>
                <a:gd name="T17" fmla="*/ 142875 h 391192"/>
                <a:gd name="T18" fmla="*/ 191051 w 218667"/>
                <a:gd name="T19" fmla="*/ 142875 h 391192"/>
                <a:gd name="T20" fmla="*/ 143426 w 218667"/>
                <a:gd name="T21" fmla="*/ 85725 h 391192"/>
                <a:gd name="T22" fmla="*/ 157714 w 218667"/>
                <a:gd name="T23" fmla="*/ 52387 h 391192"/>
                <a:gd name="T24" fmla="*/ 176764 w 218667"/>
                <a:gd name="T25" fmla="*/ 61912 h 391192"/>
                <a:gd name="T26" fmla="*/ 172001 w 218667"/>
                <a:gd name="T27" fmla="*/ 47625 h 391192"/>
                <a:gd name="T28" fmla="*/ 138664 w 218667"/>
                <a:gd name="T29" fmla="*/ 38100 h 391192"/>
                <a:gd name="T30" fmla="*/ 181526 w 218667"/>
                <a:gd name="T31" fmla="*/ 52387 h 391192"/>
                <a:gd name="T32" fmla="*/ 172001 w 218667"/>
                <a:gd name="T33" fmla="*/ 0 h 391192"/>
                <a:gd name="T34" fmla="*/ 138664 w 218667"/>
                <a:gd name="T35" fmla="*/ 95250 h 391192"/>
                <a:gd name="T36" fmla="*/ 124376 w 218667"/>
                <a:gd name="T37" fmla="*/ 152400 h 391192"/>
                <a:gd name="T38" fmla="*/ 67226 w 218667"/>
                <a:gd name="T39" fmla="*/ 190500 h 391192"/>
                <a:gd name="T40" fmla="*/ 29126 w 218667"/>
                <a:gd name="T41" fmla="*/ 214312 h 391192"/>
                <a:gd name="T42" fmla="*/ 5314 w 218667"/>
                <a:gd name="T43" fmla="*/ 242887 h 391192"/>
                <a:gd name="T44" fmla="*/ 114851 w 218667"/>
                <a:gd name="T45" fmla="*/ 195262 h 391192"/>
                <a:gd name="T46" fmla="*/ 95801 w 218667"/>
                <a:gd name="T47" fmla="*/ 161925 h 391192"/>
                <a:gd name="T48" fmla="*/ 114851 w 218667"/>
                <a:gd name="T49" fmla="*/ 176212 h 391192"/>
                <a:gd name="T50" fmla="*/ 119614 w 218667"/>
                <a:gd name="T51" fmla="*/ 185737 h 391192"/>
                <a:gd name="T52" fmla="*/ 148189 w 218667"/>
                <a:gd name="T53" fmla="*/ 190500 h 391192"/>
                <a:gd name="T54" fmla="*/ 95801 w 218667"/>
                <a:gd name="T55" fmla="*/ 185737 h 391192"/>
                <a:gd name="T56" fmla="*/ 152951 w 218667"/>
                <a:gd name="T57" fmla="*/ 233362 h 391192"/>
                <a:gd name="T58" fmla="*/ 143426 w 218667"/>
                <a:gd name="T59" fmla="*/ 214312 h 391192"/>
                <a:gd name="T60" fmla="*/ 172001 w 218667"/>
                <a:gd name="T61" fmla="*/ 214312 h 391192"/>
                <a:gd name="T62" fmla="*/ 152951 w 218667"/>
                <a:gd name="T63" fmla="*/ 223837 h 391192"/>
                <a:gd name="T64" fmla="*/ 114851 w 218667"/>
                <a:gd name="T65" fmla="*/ 276225 h 391192"/>
                <a:gd name="T66" fmla="*/ 129139 w 218667"/>
                <a:gd name="T67" fmla="*/ 280987 h 391192"/>
                <a:gd name="T68" fmla="*/ 138664 w 218667"/>
                <a:gd name="T69" fmla="*/ 314325 h 391192"/>
                <a:gd name="T70" fmla="*/ 119614 w 218667"/>
                <a:gd name="T71" fmla="*/ 300037 h 391192"/>
                <a:gd name="T72" fmla="*/ 172001 w 218667"/>
                <a:gd name="T73" fmla="*/ 328612 h 391192"/>
                <a:gd name="T74" fmla="*/ 138664 w 218667"/>
                <a:gd name="T75" fmla="*/ 276225 h 391192"/>
                <a:gd name="T76" fmla="*/ 86276 w 218667"/>
                <a:gd name="T77" fmla="*/ 290512 h 391192"/>
                <a:gd name="T78" fmla="*/ 81514 w 218667"/>
                <a:gd name="T79" fmla="*/ 300037 h 391192"/>
                <a:gd name="T80" fmla="*/ 110089 w 218667"/>
                <a:gd name="T81" fmla="*/ 276225 h 391192"/>
                <a:gd name="T82" fmla="*/ 76751 w 218667"/>
                <a:gd name="T83" fmla="*/ 276225 h 391192"/>
                <a:gd name="T84" fmla="*/ 71989 w 218667"/>
                <a:gd name="T85" fmla="*/ 276225 h 391192"/>
                <a:gd name="T86" fmla="*/ 105326 w 218667"/>
                <a:gd name="T87" fmla="*/ 233362 h 391192"/>
                <a:gd name="T88" fmla="*/ 33889 w 218667"/>
                <a:gd name="T89" fmla="*/ 152400 h 391192"/>
                <a:gd name="T90" fmla="*/ 114851 w 218667"/>
                <a:gd name="T91" fmla="*/ 200025 h 391192"/>
                <a:gd name="T92" fmla="*/ 110089 w 218667"/>
                <a:gd name="T93" fmla="*/ 176212 h 391192"/>
                <a:gd name="T94" fmla="*/ 95801 w 218667"/>
                <a:gd name="T95" fmla="*/ 314325 h 391192"/>
                <a:gd name="T96" fmla="*/ 95801 w 218667"/>
                <a:gd name="T97" fmla="*/ 319087 h 391192"/>
                <a:gd name="T98" fmla="*/ 67226 w 218667"/>
                <a:gd name="T99" fmla="*/ 357187 h 391192"/>
                <a:gd name="T100" fmla="*/ 110089 w 218667"/>
                <a:gd name="T101" fmla="*/ 361950 h 391192"/>
                <a:gd name="T102" fmla="*/ 157714 w 218667"/>
                <a:gd name="T103" fmla="*/ 385762 h 391192"/>
                <a:gd name="T104" fmla="*/ 172001 w 218667"/>
                <a:gd name="T105" fmla="*/ 347662 h 391192"/>
                <a:gd name="T106" fmla="*/ 110089 w 218667"/>
                <a:gd name="T107" fmla="*/ 309562 h 3911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8667"/>
                <a:gd name="T163" fmla="*/ 0 h 391192"/>
                <a:gd name="T164" fmla="*/ 218667 w 218667"/>
                <a:gd name="T165" fmla="*/ 391192 h 3911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8667" h="391192">
                  <a:moveTo>
                    <a:pt x="129139" y="52387"/>
                  </a:moveTo>
                  <a:cubicBezTo>
                    <a:pt x="101815" y="79711"/>
                    <a:pt x="117034" y="59209"/>
                    <a:pt x="138664" y="61912"/>
                  </a:cubicBezTo>
                  <a:cubicBezTo>
                    <a:pt x="144343" y="62622"/>
                    <a:pt x="148189" y="68262"/>
                    <a:pt x="152951" y="71437"/>
                  </a:cubicBezTo>
                  <a:cubicBezTo>
                    <a:pt x="151364" y="76200"/>
                    <a:pt x="150434" y="81235"/>
                    <a:pt x="148189" y="85725"/>
                  </a:cubicBezTo>
                  <a:cubicBezTo>
                    <a:pt x="129724" y="122656"/>
                    <a:pt x="142253" y="89245"/>
                    <a:pt x="143426" y="85725"/>
                  </a:cubicBezTo>
                  <a:cubicBezTo>
                    <a:pt x="141839" y="80962"/>
                    <a:pt x="142749" y="74355"/>
                    <a:pt x="138664" y="71437"/>
                  </a:cubicBezTo>
                  <a:cubicBezTo>
                    <a:pt x="130494" y="65601"/>
                    <a:pt x="112524" y="71652"/>
                    <a:pt x="110089" y="61912"/>
                  </a:cubicBezTo>
                  <a:cubicBezTo>
                    <a:pt x="108015" y="53619"/>
                    <a:pt x="126428" y="56539"/>
                    <a:pt x="133901" y="52387"/>
                  </a:cubicBezTo>
                  <a:cubicBezTo>
                    <a:pt x="140840" y="48532"/>
                    <a:pt x="156500" y="45200"/>
                    <a:pt x="152951" y="38100"/>
                  </a:cubicBezTo>
                  <a:cubicBezTo>
                    <a:pt x="149331" y="30860"/>
                    <a:pt x="137076" y="41275"/>
                    <a:pt x="129139" y="42862"/>
                  </a:cubicBezTo>
                  <a:cubicBezTo>
                    <a:pt x="130726" y="34925"/>
                    <a:pt x="139625" y="13326"/>
                    <a:pt x="133901" y="19050"/>
                  </a:cubicBezTo>
                  <a:cubicBezTo>
                    <a:pt x="126801" y="26150"/>
                    <a:pt x="124376" y="47625"/>
                    <a:pt x="124376" y="47625"/>
                  </a:cubicBezTo>
                  <a:cubicBezTo>
                    <a:pt x="125964" y="52387"/>
                    <a:pt x="131003" y="57251"/>
                    <a:pt x="129139" y="61912"/>
                  </a:cubicBezTo>
                  <a:cubicBezTo>
                    <a:pt x="122622" y="78205"/>
                    <a:pt x="98942" y="66133"/>
                    <a:pt x="129139" y="76200"/>
                  </a:cubicBezTo>
                  <a:cubicBezTo>
                    <a:pt x="125964" y="80962"/>
                    <a:pt x="124376" y="87312"/>
                    <a:pt x="119614" y="90487"/>
                  </a:cubicBezTo>
                  <a:cubicBezTo>
                    <a:pt x="114168" y="94118"/>
                    <a:pt x="106693" y="92952"/>
                    <a:pt x="100564" y="95250"/>
                  </a:cubicBezTo>
                  <a:cubicBezTo>
                    <a:pt x="93917" y="97743"/>
                    <a:pt x="87864" y="101600"/>
                    <a:pt x="81514" y="104775"/>
                  </a:cubicBezTo>
                  <a:cubicBezTo>
                    <a:pt x="84689" y="100012"/>
                    <a:pt x="95086" y="94534"/>
                    <a:pt x="91039" y="90487"/>
                  </a:cubicBezTo>
                  <a:cubicBezTo>
                    <a:pt x="86992" y="86440"/>
                    <a:pt x="81409" y="96685"/>
                    <a:pt x="76751" y="100012"/>
                  </a:cubicBezTo>
                  <a:cubicBezTo>
                    <a:pt x="70292" y="104626"/>
                    <a:pt x="50331" y="111352"/>
                    <a:pt x="57701" y="114300"/>
                  </a:cubicBezTo>
                  <a:cubicBezTo>
                    <a:pt x="71048" y="119639"/>
                    <a:pt x="86276" y="111125"/>
                    <a:pt x="100564" y="109537"/>
                  </a:cubicBezTo>
                  <a:cubicBezTo>
                    <a:pt x="105326" y="111125"/>
                    <a:pt x="111301" y="110750"/>
                    <a:pt x="114851" y="114300"/>
                  </a:cubicBezTo>
                  <a:cubicBezTo>
                    <a:pt x="118401" y="117850"/>
                    <a:pt x="116829" y="124410"/>
                    <a:pt x="119614" y="128587"/>
                  </a:cubicBezTo>
                  <a:cubicBezTo>
                    <a:pt x="123350" y="134191"/>
                    <a:pt x="129139" y="138112"/>
                    <a:pt x="133901" y="142875"/>
                  </a:cubicBezTo>
                  <a:cubicBezTo>
                    <a:pt x="138664" y="139700"/>
                    <a:pt x="146063" y="138665"/>
                    <a:pt x="148189" y="133350"/>
                  </a:cubicBezTo>
                  <a:cubicBezTo>
                    <a:pt x="155021" y="116269"/>
                    <a:pt x="120739" y="113390"/>
                    <a:pt x="162476" y="123825"/>
                  </a:cubicBezTo>
                  <a:cubicBezTo>
                    <a:pt x="162476" y="123825"/>
                    <a:pt x="200577" y="142875"/>
                    <a:pt x="162476" y="142875"/>
                  </a:cubicBezTo>
                  <a:cubicBezTo>
                    <a:pt x="155376" y="142875"/>
                    <a:pt x="149776" y="136525"/>
                    <a:pt x="143426" y="133350"/>
                  </a:cubicBezTo>
                  <a:cubicBezTo>
                    <a:pt x="129184" y="111986"/>
                    <a:pt x="119617" y="104775"/>
                    <a:pt x="176764" y="128587"/>
                  </a:cubicBezTo>
                  <a:cubicBezTo>
                    <a:pt x="182981" y="131178"/>
                    <a:pt x="184316" y="142875"/>
                    <a:pt x="191051" y="142875"/>
                  </a:cubicBezTo>
                  <a:cubicBezTo>
                    <a:pt x="196775" y="142875"/>
                    <a:pt x="184366" y="133557"/>
                    <a:pt x="181526" y="128587"/>
                  </a:cubicBezTo>
                  <a:cubicBezTo>
                    <a:pt x="161593" y="93704"/>
                    <a:pt x="184235" y="122113"/>
                    <a:pt x="157714" y="100012"/>
                  </a:cubicBezTo>
                  <a:cubicBezTo>
                    <a:pt x="152540" y="95700"/>
                    <a:pt x="137037" y="83595"/>
                    <a:pt x="143426" y="85725"/>
                  </a:cubicBezTo>
                  <a:cubicBezTo>
                    <a:pt x="154286" y="89346"/>
                    <a:pt x="172001" y="104775"/>
                    <a:pt x="172001" y="104775"/>
                  </a:cubicBezTo>
                  <a:cubicBezTo>
                    <a:pt x="170414" y="96837"/>
                    <a:pt x="169369" y="88772"/>
                    <a:pt x="167239" y="80962"/>
                  </a:cubicBezTo>
                  <a:cubicBezTo>
                    <a:pt x="164597" y="71276"/>
                    <a:pt x="157714" y="52387"/>
                    <a:pt x="157714" y="52387"/>
                  </a:cubicBezTo>
                  <a:cubicBezTo>
                    <a:pt x="157714" y="52387"/>
                    <a:pt x="164064" y="20637"/>
                    <a:pt x="176764" y="33337"/>
                  </a:cubicBezTo>
                  <a:cubicBezTo>
                    <a:pt x="180314" y="36887"/>
                    <a:pt x="173589" y="42862"/>
                    <a:pt x="172001" y="47625"/>
                  </a:cubicBezTo>
                  <a:cubicBezTo>
                    <a:pt x="173589" y="52387"/>
                    <a:pt x="171744" y="61912"/>
                    <a:pt x="176764" y="61912"/>
                  </a:cubicBezTo>
                  <a:cubicBezTo>
                    <a:pt x="181784" y="61912"/>
                    <a:pt x="176764" y="49212"/>
                    <a:pt x="181526" y="47625"/>
                  </a:cubicBezTo>
                  <a:cubicBezTo>
                    <a:pt x="189205" y="45065"/>
                    <a:pt x="213434" y="52387"/>
                    <a:pt x="205339" y="52387"/>
                  </a:cubicBezTo>
                  <a:cubicBezTo>
                    <a:pt x="194114" y="52387"/>
                    <a:pt x="183114" y="49212"/>
                    <a:pt x="172001" y="47625"/>
                  </a:cubicBezTo>
                  <a:cubicBezTo>
                    <a:pt x="167239" y="46037"/>
                    <a:pt x="154164" y="46412"/>
                    <a:pt x="157714" y="42862"/>
                  </a:cubicBezTo>
                  <a:cubicBezTo>
                    <a:pt x="168297" y="32279"/>
                    <a:pt x="210630" y="43921"/>
                    <a:pt x="157714" y="33337"/>
                  </a:cubicBezTo>
                  <a:cubicBezTo>
                    <a:pt x="151364" y="34925"/>
                    <a:pt x="144958" y="36302"/>
                    <a:pt x="138664" y="38100"/>
                  </a:cubicBezTo>
                  <a:cubicBezTo>
                    <a:pt x="133837" y="39479"/>
                    <a:pt x="119613" y="41274"/>
                    <a:pt x="124376" y="42862"/>
                  </a:cubicBezTo>
                  <a:cubicBezTo>
                    <a:pt x="138014" y="47408"/>
                    <a:pt x="152951" y="46037"/>
                    <a:pt x="167239" y="47625"/>
                  </a:cubicBezTo>
                  <a:cubicBezTo>
                    <a:pt x="172001" y="49212"/>
                    <a:pt x="181526" y="57407"/>
                    <a:pt x="181526" y="52387"/>
                  </a:cubicBezTo>
                  <a:cubicBezTo>
                    <a:pt x="181526" y="40496"/>
                    <a:pt x="160332" y="35798"/>
                    <a:pt x="152951" y="33337"/>
                  </a:cubicBezTo>
                  <a:cubicBezTo>
                    <a:pt x="151364" y="28575"/>
                    <a:pt x="147364" y="24002"/>
                    <a:pt x="148189" y="19050"/>
                  </a:cubicBezTo>
                  <a:cubicBezTo>
                    <a:pt x="150724" y="3843"/>
                    <a:pt x="160856" y="3715"/>
                    <a:pt x="172001" y="0"/>
                  </a:cubicBezTo>
                  <a:cubicBezTo>
                    <a:pt x="169082" y="7297"/>
                    <a:pt x="160205" y="28138"/>
                    <a:pt x="157714" y="38100"/>
                  </a:cubicBezTo>
                  <a:cubicBezTo>
                    <a:pt x="155751" y="45953"/>
                    <a:pt x="154914" y="54059"/>
                    <a:pt x="152951" y="61912"/>
                  </a:cubicBezTo>
                  <a:cubicBezTo>
                    <a:pt x="148482" y="79787"/>
                    <a:pt x="146845" y="76163"/>
                    <a:pt x="138664" y="95250"/>
                  </a:cubicBezTo>
                  <a:cubicBezTo>
                    <a:pt x="126833" y="122853"/>
                    <a:pt x="142680" y="96368"/>
                    <a:pt x="124376" y="123825"/>
                  </a:cubicBezTo>
                  <a:cubicBezTo>
                    <a:pt x="125964" y="128587"/>
                    <a:pt x="129139" y="133092"/>
                    <a:pt x="129139" y="138112"/>
                  </a:cubicBezTo>
                  <a:cubicBezTo>
                    <a:pt x="129139" y="143132"/>
                    <a:pt x="126621" y="147910"/>
                    <a:pt x="124376" y="152400"/>
                  </a:cubicBezTo>
                  <a:cubicBezTo>
                    <a:pt x="121816" y="157519"/>
                    <a:pt x="118898" y="162640"/>
                    <a:pt x="114851" y="166687"/>
                  </a:cubicBezTo>
                  <a:cubicBezTo>
                    <a:pt x="110804" y="170734"/>
                    <a:pt x="105534" y="173372"/>
                    <a:pt x="100564" y="176212"/>
                  </a:cubicBezTo>
                  <a:cubicBezTo>
                    <a:pt x="84087" y="185628"/>
                    <a:pt x="83254" y="185157"/>
                    <a:pt x="67226" y="190500"/>
                  </a:cubicBezTo>
                  <a:cubicBezTo>
                    <a:pt x="68814" y="195262"/>
                    <a:pt x="75539" y="201237"/>
                    <a:pt x="71989" y="204787"/>
                  </a:cubicBezTo>
                  <a:cubicBezTo>
                    <a:pt x="66265" y="210511"/>
                    <a:pt x="56078" y="207794"/>
                    <a:pt x="48176" y="209550"/>
                  </a:cubicBezTo>
                  <a:cubicBezTo>
                    <a:pt x="41786" y="210970"/>
                    <a:pt x="35476" y="212725"/>
                    <a:pt x="29126" y="214312"/>
                  </a:cubicBezTo>
                  <a:cubicBezTo>
                    <a:pt x="33889" y="215900"/>
                    <a:pt x="45659" y="214585"/>
                    <a:pt x="43414" y="219075"/>
                  </a:cubicBezTo>
                  <a:cubicBezTo>
                    <a:pt x="39274" y="227354"/>
                    <a:pt x="27451" y="228456"/>
                    <a:pt x="19601" y="233362"/>
                  </a:cubicBezTo>
                  <a:cubicBezTo>
                    <a:pt x="14747" y="236395"/>
                    <a:pt x="0" y="245013"/>
                    <a:pt x="5314" y="242887"/>
                  </a:cubicBezTo>
                  <a:cubicBezTo>
                    <a:pt x="78570" y="213585"/>
                    <a:pt x="16131" y="230657"/>
                    <a:pt x="62464" y="219075"/>
                  </a:cubicBezTo>
                  <a:cubicBezTo>
                    <a:pt x="82194" y="205921"/>
                    <a:pt x="73931" y="210013"/>
                    <a:pt x="100564" y="200025"/>
                  </a:cubicBezTo>
                  <a:cubicBezTo>
                    <a:pt x="105264" y="198262"/>
                    <a:pt x="119871" y="195262"/>
                    <a:pt x="114851" y="195262"/>
                  </a:cubicBezTo>
                  <a:cubicBezTo>
                    <a:pt x="95735" y="195262"/>
                    <a:pt x="76751" y="198437"/>
                    <a:pt x="57701" y="200025"/>
                  </a:cubicBezTo>
                  <a:cubicBezTo>
                    <a:pt x="65639" y="190500"/>
                    <a:pt x="72747" y="180217"/>
                    <a:pt x="81514" y="171450"/>
                  </a:cubicBezTo>
                  <a:cubicBezTo>
                    <a:pt x="85561" y="167403"/>
                    <a:pt x="90947" y="164959"/>
                    <a:pt x="95801" y="161925"/>
                  </a:cubicBezTo>
                  <a:cubicBezTo>
                    <a:pt x="103651" y="157019"/>
                    <a:pt x="111676" y="152400"/>
                    <a:pt x="119614" y="147637"/>
                  </a:cubicBezTo>
                  <a:cubicBezTo>
                    <a:pt x="118026" y="152400"/>
                    <a:pt x="112606" y="157435"/>
                    <a:pt x="114851" y="161925"/>
                  </a:cubicBezTo>
                  <a:cubicBezTo>
                    <a:pt x="122245" y="176713"/>
                    <a:pt x="147368" y="154535"/>
                    <a:pt x="114851" y="176212"/>
                  </a:cubicBezTo>
                  <a:cubicBezTo>
                    <a:pt x="130870" y="216260"/>
                    <a:pt x="113526" y="188194"/>
                    <a:pt x="143426" y="209550"/>
                  </a:cubicBezTo>
                  <a:cubicBezTo>
                    <a:pt x="148907" y="213465"/>
                    <a:pt x="160726" y="229861"/>
                    <a:pt x="157714" y="223837"/>
                  </a:cubicBezTo>
                  <a:cubicBezTo>
                    <a:pt x="148680" y="205767"/>
                    <a:pt x="135102" y="196800"/>
                    <a:pt x="119614" y="185737"/>
                  </a:cubicBezTo>
                  <a:cubicBezTo>
                    <a:pt x="114956" y="182410"/>
                    <a:pt x="99896" y="178022"/>
                    <a:pt x="105326" y="176212"/>
                  </a:cubicBezTo>
                  <a:cubicBezTo>
                    <a:pt x="114487" y="173159"/>
                    <a:pt x="124376" y="179387"/>
                    <a:pt x="133901" y="180975"/>
                  </a:cubicBezTo>
                  <a:cubicBezTo>
                    <a:pt x="138664" y="184150"/>
                    <a:pt x="148189" y="196224"/>
                    <a:pt x="148189" y="190500"/>
                  </a:cubicBezTo>
                  <a:cubicBezTo>
                    <a:pt x="148189" y="178686"/>
                    <a:pt x="127726" y="167333"/>
                    <a:pt x="119614" y="161925"/>
                  </a:cubicBezTo>
                  <a:cubicBezTo>
                    <a:pt x="116439" y="166687"/>
                    <a:pt x="114136" y="172165"/>
                    <a:pt x="110089" y="176212"/>
                  </a:cubicBezTo>
                  <a:cubicBezTo>
                    <a:pt x="106041" y="180259"/>
                    <a:pt x="96924" y="180124"/>
                    <a:pt x="95801" y="185737"/>
                  </a:cubicBezTo>
                  <a:cubicBezTo>
                    <a:pt x="93291" y="198287"/>
                    <a:pt x="98976" y="211137"/>
                    <a:pt x="100564" y="223837"/>
                  </a:cubicBezTo>
                  <a:cubicBezTo>
                    <a:pt x="116439" y="222250"/>
                    <a:pt x="132492" y="216221"/>
                    <a:pt x="148189" y="219075"/>
                  </a:cubicBezTo>
                  <a:cubicBezTo>
                    <a:pt x="153128" y="219973"/>
                    <a:pt x="149401" y="229812"/>
                    <a:pt x="152951" y="233362"/>
                  </a:cubicBezTo>
                  <a:cubicBezTo>
                    <a:pt x="167326" y="247737"/>
                    <a:pt x="183660" y="260185"/>
                    <a:pt x="200576" y="271462"/>
                  </a:cubicBezTo>
                  <a:cubicBezTo>
                    <a:pt x="205339" y="274637"/>
                    <a:pt x="218667" y="285265"/>
                    <a:pt x="214864" y="280987"/>
                  </a:cubicBezTo>
                  <a:cubicBezTo>
                    <a:pt x="185018" y="247411"/>
                    <a:pt x="173183" y="235568"/>
                    <a:pt x="143426" y="214312"/>
                  </a:cubicBezTo>
                  <a:cubicBezTo>
                    <a:pt x="138769" y="210985"/>
                    <a:pt x="133901" y="207962"/>
                    <a:pt x="129139" y="204787"/>
                  </a:cubicBezTo>
                  <a:cubicBezTo>
                    <a:pt x="133901" y="201612"/>
                    <a:pt x="137839" y="194020"/>
                    <a:pt x="143426" y="195262"/>
                  </a:cubicBezTo>
                  <a:cubicBezTo>
                    <a:pt x="154601" y="197745"/>
                    <a:pt x="162185" y="208422"/>
                    <a:pt x="172001" y="214312"/>
                  </a:cubicBezTo>
                  <a:cubicBezTo>
                    <a:pt x="178089" y="217965"/>
                    <a:pt x="198151" y="223837"/>
                    <a:pt x="191051" y="223837"/>
                  </a:cubicBezTo>
                  <a:cubicBezTo>
                    <a:pt x="182502" y="223837"/>
                    <a:pt x="175176" y="217487"/>
                    <a:pt x="167239" y="214312"/>
                  </a:cubicBezTo>
                  <a:cubicBezTo>
                    <a:pt x="162476" y="217487"/>
                    <a:pt x="158310" y="221827"/>
                    <a:pt x="152951" y="223837"/>
                  </a:cubicBezTo>
                  <a:cubicBezTo>
                    <a:pt x="145372" y="226679"/>
                    <a:pt x="135874" y="224110"/>
                    <a:pt x="129139" y="228600"/>
                  </a:cubicBezTo>
                  <a:cubicBezTo>
                    <a:pt x="124962" y="231385"/>
                    <a:pt x="125819" y="238079"/>
                    <a:pt x="124376" y="242887"/>
                  </a:cubicBezTo>
                  <a:cubicBezTo>
                    <a:pt x="121055" y="253957"/>
                    <a:pt x="118026" y="265112"/>
                    <a:pt x="114851" y="276225"/>
                  </a:cubicBezTo>
                  <a:cubicBezTo>
                    <a:pt x="111676" y="271462"/>
                    <a:pt x="107886" y="267057"/>
                    <a:pt x="105326" y="261937"/>
                  </a:cubicBezTo>
                  <a:cubicBezTo>
                    <a:pt x="103081" y="257447"/>
                    <a:pt x="95802" y="246062"/>
                    <a:pt x="100564" y="247650"/>
                  </a:cubicBezTo>
                  <a:cubicBezTo>
                    <a:pt x="110462" y="250950"/>
                    <a:pt x="123045" y="271846"/>
                    <a:pt x="129139" y="280987"/>
                  </a:cubicBezTo>
                  <a:cubicBezTo>
                    <a:pt x="124376" y="282575"/>
                    <a:pt x="116069" y="280880"/>
                    <a:pt x="114851" y="285750"/>
                  </a:cubicBezTo>
                  <a:cubicBezTo>
                    <a:pt x="113463" y="291303"/>
                    <a:pt x="120712" y="295640"/>
                    <a:pt x="124376" y="300037"/>
                  </a:cubicBezTo>
                  <a:cubicBezTo>
                    <a:pt x="128688" y="305211"/>
                    <a:pt x="138664" y="321060"/>
                    <a:pt x="138664" y="314325"/>
                  </a:cubicBezTo>
                  <a:cubicBezTo>
                    <a:pt x="138664" y="306387"/>
                    <a:pt x="128990" y="301734"/>
                    <a:pt x="124376" y="295275"/>
                  </a:cubicBezTo>
                  <a:cubicBezTo>
                    <a:pt x="121049" y="290617"/>
                    <a:pt x="118026" y="285750"/>
                    <a:pt x="114851" y="280987"/>
                  </a:cubicBezTo>
                  <a:cubicBezTo>
                    <a:pt x="116439" y="287337"/>
                    <a:pt x="114986" y="295409"/>
                    <a:pt x="119614" y="300037"/>
                  </a:cubicBezTo>
                  <a:cubicBezTo>
                    <a:pt x="124242" y="304665"/>
                    <a:pt x="132810" y="301873"/>
                    <a:pt x="138664" y="304800"/>
                  </a:cubicBezTo>
                  <a:cubicBezTo>
                    <a:pt x="145763" y="308350"/>
                    <a:pt x="151255" y="314473"/>
                    <a:pt x="157714" y="319087"/>
                  </a:cubicBezTo>
                  <a:cubicBezTo>
                    <a:pt x="162372" y="322414"/>
                    <a:pt x="167239" y="325437"/>
                    <a:pt x="172001" y="328612"/>
                  </a:cubicBezTo>
                  <a:cubicBezTo>
                    <a:pt x="168826" y="323850"/>
                    <a:pt x="165036" y="319444"/>
                    <a:pt x="162476" y="314325"/>
                  </a:cubicBezTo>
                  <a:cubicBezTo>
                    <a:pt x="158653" y="306678"/>
                    <a:pt x="157482" y="297762"/>
                    <a:pt x="152951" y="290512"/>
                  </a:cubicBezTo>
                  <a:cubicBezTo>
                    <a:pt x="149382" y="284801"/>
                    <a:pt x="142799" y="281541"/>
                    <a:pt x="138664" y="276225"/>
                  </a:cubicBezTo>
                  <a:cubicBezTo>
                    <a:pt x="108746" y="237759"/>
                    <a:pt x="113936" y="243864"/>
                    <a:pt x="133901" y="257175"/>
                  </a:cubicBezTo>
                  <a:cubicBezTo>
                    <a:pt x="122642" y="268434"/>
                    <a:pt x="114818" y="277605"/>
                    <a:pt x="100564" y="285750"/>
                  </a:cubicBezTo>
                  <a:cubicBezTo>
                    <a:pt x="96205" y="288241"/>
                    <a:pt x="91039" y="288925"/>
                    <a:pt x="86276" y="290512"/>
                  </a:cubicBezTo>
                  <a:cubicBezTo>
                    <a:pt x="94214" y="292100"/>
                    <a:pt x="101994" y="295275"/>
                    <a:pt x="110089" y="295275"/>
                  </a:cubicBezTo>
                  <a:cubicBezTo>
                    <a:pt x="115109" y="295275"/>
                    <a:pt x="129396" y="290512"/>
                    <a:pt x="124376" y="290512"/>
                  </a:cubicBezTo>
                  <a:cubicBezTo>
                    <a:pt x="102895" y="290512"/>
                    <a:pt x="98700" y="295127"/>
                    <a:pt x="81514" y="300037"/>
                  </a:cubicBezTo>
                  <a:cubicBezTo>
                    <a:pt x="75220" y="301835"/>
                    <a:pt x="55919" y="304800"/>
                    <a:pt x="62464" y="304800"/>
                  </a:cubicBezTo>
                  <a:cubicBezTo>
                    <a:pt x="73004" y="304800"/>
                    <a:pt x="113623" y="292224"/>
                    <a:pt x="119614" y="290512"/>
                  </a:cubicBezTo>
                  <a:cubicBezTo>
                    <a:pt x="116439" y="285750"/>
                    <a:pt x="114486" y="279889"/>
                    <a:pt x="110089" y="276225"/>
                  </a:cubicBezTo>
                  <a:cubicBezTo>
                    <a:pt x="93274" y="262213"/>
                    <a:pt x="79549" y="270531"/>
                    <a:pt x="105326" y="261937"/>
                  </a:cubicBezTo>
                  <a:cubicBezTo>
                    <a:pt x="99875" y="266026"/>
                    <a:pt x="68589" y="290512"/>
                    <a:pt x="62464" y="290512"/>
                  </a:cubicBezTo>
                  <a:cubicBezTo>
                    <a:pt x="55729" y="290512"/>
                    <a:pt x="71271" y="280140"/>
                    <a:pt x="76751" y="276225"/>
                  </a:cubicBezTo>
                  <a:cubicBezTo>
                    <a:pt x="82528" y="272099"/>
                    <a:pt x="89276" y="269497"/>
                    <a:pt x="95801" y="266700"/>
                  </a:cubicBezTo>
                  <a:cubicBezTo>
                    <a:pt x="100415" y="264722"/>
                    <a:pt x="114579" y="259692"/>
                    <a:pt x="110089" y="261937"/>
                  </a:cubicBezTo>
                  <a:cubicBezTo>
                    <a:pt x="98702" y="267630"/>
                    <a:pt x="84353" y="272103"/>
                    <a:pt x="71989" y="276225"/>
                  </a:cubicBezTo>
                  <a:cubicBezTo>
                    <a:pt x="75164" y="271462"/>
                    <a:pt x="77467" y="265985"/>
                    <a:pt x="81514" y="261937"/>
                  </a:cubicBezTo>
                  <a:cubicBezTo>
                    <a:pt x="105086" y="238364"/>
                    <a:pt x="117024" y="246786"/>
                    <a:pt x="91039" y="238125"/>
                  </a:cubicBezTo>
                  <a:cubicBezTo>
                    <a:pt x="95801" y="236537"/>
                    <a:pt x="103081" y="237852"/>
                    <a:pt x="105326" y="233362"/>
                  </a:cubicBezTo>
                  <a:cubicBezTo>
                    <a:pt x="107571" y="228872"/>
                    <a:pt x="100564" y="224095"/>
                    <a:pt x="100564" y="219075"/>
                  </a:cubicBezTo>
                  <a:cubicBezTo>
                    <a:pt x="100564" y="204699"/>
                    <a:pt x="103739" y="190500"/>
                    <a:pt x="105326" y="176212"/>
                  </a:cubicBezTo>
                  <a:cubicBezTo>
                    <a:pt x="95544" y="137081"/>
                    <a:pt x="105786" y="152400"/>
                    <a:pt x="33889" y="152400"/>
                  </a:cubicBezTo>
                  <a:cubicBezTo>
                    <a:pt x="28869" y="152400"/>
                    <a:pt x="48176" y="157162"/>
                    <a:pt x="48176" y="157162"/>
                  </a:cubicBezTo>
                  <a:cubicBezTo>
                    <a:pt x="61165" y="170151"/>
                    <a:pt x="65221" y="175554"/>
                    <a:pt x="81514" y="185737"/>
                  </a:cubicBezTo>
                  <a:cubicBezTo>
                    <a:pt x="94964" y="194143"/>
                    <a:pt x="100963" y="195395"/>
                    <a:pt x="114851" y="200025"/>
                  </a:cubicBezTo>
                  <a:cubicBezTo>
                    <a:pt x="113264" y="188912"/>
                    <a:pt x="107366" y="177577"/>
                    <a:pt x="110089" y="166687"/>
                  </a:cubicBezTo>
                  <a:cubicBezTo>
                    <a:pt x="111307" y="161817"/>
                    <a:pt x="124376" y="156905"/>
                    <a:pt x="124376" y="161925"/>
                  </a:cubicBezTo>
                  <a:cubicBezTo>
                    <a:pt x="124376" y="168660"/>
                    <a:pt x="114004" y="170732"/>
                    <a:pt x="110089" y="176212"/>
                  </a:cubicBezTo>
                  <a:cubicBezTo>
                    <a:pt x="105963" y="181989"/>
                    <a:pt x="103739" y="188912"/>
                    <a:pt x="100564" y="195262"/>
                  </a:cubicBezTo>
                  <a:cubicBezTo>
                    <a:pt x="129543" y="224243"/>
                    <a:pt x="128637" y="215818"/>
                    <a:pt x="105326" y="285750"/>
                  </a:cubicBezTo>
                  <a:lnTo>
                    <a:pt x="95801" y="314325"/>
                  </a:lnTo>
                  <a:cubicBezTo>
                    <a:pt x="95665" y="315140"/>
                    <a:pt x="95417" y="364140"/>
                    <a:pt x="71989" y="352425"/>
                  </a:cubicBezTo>
                  <a:cubicBezTo>
                    <a:pt x="66869" y="349865"/>
                    <a:pt x="78187" y="342795"/>
                    <a:pt x="81514" y="338137"/>
                  </a:cubicBezTo>
                  <a:cubicBezTo>
                    <a:pt x="86127" y="331678"/>
                    <a:pt x="91039" y="325437"/>
                    <a:pt x="95801" y="319087"/>
                  </a:cubicBezTo>
                  <a:cubicBezTo>
                    <a:pt x="94214" y="327025"/>
                    <a:pt x="94970" y="335824"/>
                    <a:pt x="91039" y="342900"/>
                  </a:cubicBezTo>
                  <a:cubicBezTo>
                    <a:pt x="79582" y="363523"/>
                    <a:pt x="71794" y="361999"/>
                    <a:pt x="52939" y="366712"/>
                  </a:cubicBezTo>
                  <a:cubicBezTo>
                    <a:pt x="57701" y="363537"/>
                    <a:pt x="61996" y="359512"/>
                    <a:pt x="67226" y="357187"/>
                  </a:cubicBezTo>
                  <a:cubicBezTo>
                    <a:pt x="118237" y="334515"/>
                    <a:pt x="77752" y="359694"/>
                    <a:pt x="110089" y="338137"/>
                  </a:cubicBezTo>
                  <a:cubicBezTo>
                    <a:pt x="141261" y="348529"/>
                    <a:pt x="110666" y="334096"/>
                    <a:pt x="129139" y="357187"/>
                  </a:cubicBezTo>
                  <a:cubicBezTo>
                    <a:pt x="140318" y="371161"/>
                    <a:pt x="173504" y="371008"/>
                    <a:pt x="110089" y="361950"/>
                  </a:cubicBezTo>
                  <a:cubicBezTo>
                    <a:pt x="116439" y="365125"/>
                    <a:pt x="122613" y="368678"/>
                    <a:pt x="129139" y="371475"/>
                  </a:cubicBezTo>
                  <a:cubicBezTo>
                    <a:pt x="133753" y="373452"/>
                    <a:pt x="138936" y="373992"/>
                    <a:pt x="143426" y="376237"/>
                  </a:cubicBezTo>
                  <a:cubicBezTo>
                    <a:pt x="148546" y="378797"/>
                    <a:pt x="159524" y="391192"/>
                    <a:pt x="157714" y="385762"/>
                  </a:cubicBezTo>
                  <a:cubicBezTo>
                    <a:pt x="155735" y="379824"/>
                    <a:pt x="131752" y="353809"/>
                    <a:pt x="124376" y="347662"/>
                  </a:cubicBezTo>
                  <a:cubicBezTo>
                    <a:pt x="119979" y="343998"/>
                    <a:pt x="104365" y="338137"/>
                    <a:pt x="110089" y="338137"/>
                  </a:cubicBezTo>
                  <a:cubicBezTo>
                    <a:pt x="130969" y="338137"/>
                    <a:pt x="151364" y="344487"/>
                    <a:pt x="172001" y="347662"/>
                  </a:cubicBezTo>
                  <a:cubicBezTo>
                    <a:pt x="176764" y="350837"/>
                    <a:pt x="192013" y="357187"/>
                    <a:pt x="186289" y="357187"/>
                  </a:cubicBezTo>
                  <a:cubicBezTo>
                    <a:pt x="176249" y="357187"/>
                    <a:pt x="166228" y="352983"/>
                    <a:pt x="157714" y="347662"/>
                  </a:cubicBezTo>
                  <a:cubicBezTo>
                    <a:pt x="140474" y="336887"/>
                    <a:pt x="127005" y="320839"/>
                    <a:pt x="110089" y="309562"/>
                  </a:cubicBezTo>
                  <a:cubicBezTo>
                    <a:pt x="105326" y="306387"/>
                    <a:pt x="95801" y="305761"/>
                    <a:pt x="95801" y="300037"/>
                  </a:cubicBezTo>
                  <a:cubicBezTo>
                    <a:pt x="95801" y="289092"/>
                    <a:pt x="113880" y="308591"/>
                    <a:pt x="114851" y="309562"/>
                  </a:cubicBezTo>
                </a:path>
              </a:pathLst>
            </a:custGeom>
            <a:solidFill>
              <a:srgbClr val="D1FFA3"/>
            </a:solidFill>
            <a:ln w="28575" algn="ctr">
              <a:solidFill>
                <a:srgbClr val="92D050"/>
              </a:solidFill>
              <a:round/>
              <a:headEnd/>
              <a:tailEnd/>
            </a:ln>
          </p:spPr>
          <p:txBody>
            <a:bodyPr/>
            <a:lstStyle/>
            <a:p>
              <a:endParaRPr lang="en-US"/>
            </a:p>
          </p:txBody>
        </p:sp>
      </p:grpSp>
      <p:sp>
        <p:nvSpPr>
          <p:cNvPr id="6189" name="Left-Right Arrow 113"/>
          <p:cNvSpPr>
            <a:spLocks noChangeArrowheads="1"/>
          </p:cNvSpPr>
          <p:nvPr/>
        </p:nvSpPr>
        <p:spPr bwMode="auto">
          <a:xfrm>
            <a:off x="274638" y="4819650"/>
            <a:ext cx="8529637" cy="493713"/>
          </a:xfrm>
          <a:prstGeom prst="leftRightArrow">
            <a:avLst>
              <a:gd name="adj1" fmla="val 50000"/>
              <a:gd name="adj2" fmla="val 49990"/>
            </a:avLst>
          </a:prstGeom>
          <a:gradFill rotWithShape="1">
            <a:gsLst>
              <a:gs pos="0">
                <a:srgbClr val="000082"/>
              </a:gs>
              <a:gs pos="30000">
                <a:srgbClr val="66008F"/>
              </a:gs>
              <a:gs pos="64999">
                <a:srgbClr val="BA0066"/>
              </a:gs>
              <a:gs pos="89999">
                <a:srgbClr val="FF0000"/>
              </a:gs>
              <a:gs pos="100000">
                <a:srgbClr val="FF8200"/>
              </a:gs>
            </a:gsLst>
            <a:lin ang="10800000"/>
          </a:gradFill>
          <a:ln w="9525" algn="ctr">
            <a:solidFill>
              <a:schemeClr val="tx1"/>
            </a:solidFill>
            <a:round/>
            <a:headEnd/>
            <a:tailEnd/>
          </a:ln>
        </p:spPr>
        <p:txBody>
          <a:bodyPr/>
          <a:lstStyle/>
          <a:p>
            <a:pPr algn="ctr"/>
            <a:endParaRPr lang="en-US">
              <a:ea typeface="Calibri" pitchFamily="34" charset="0"/>
              <a:cs typeface="Calibri" pitchFamily="34" charset="0"/>
            </a:endParaRPr>
          </a:p>
        </p:txBody>
      </p:sp>
      <p:sp>
        <p:nvSpPr>
          <p:cNvPr id="115" name="Left-Right Arrow 114"/>
          <p:cNvSpPr>
            <a:spLocks noChangeArrowheads="1"/>
          </p:cNvSpPr>
          <p:nvPr/>
        </p:nvSpPr>
        <p:spPr bwMode="auto">
          <a:xfrm>
            <a:off x="287476" y="4817769"/>
            <a:ext cx="8529637" cy="493713"/>
          </a:xfrm>
          <a:prstGeom prst="leftRightArrow">
            <a:avLst>
              <a:gd name="adj1" fmla="val 50000"/>
              <a:gd name="adj2" fmla="val 49990"/>
            </a:avLst>
          </a:prstGeom>
          <a:gradFill rotWithShape="1">
            <a:gsLst>
              <a:gs pos="0">
                <a:srgbClr val="000082"/>
              </a:gs>
              <a:gs pos="7001">
                <a:srgbClr val="66008F"/>
              </a:gs>
              <a:gs pos="32001">
                <a:srgbClr val="BA0066"/>
              </a:gs>
              <a:gs pos="64000">
                <a:srgbClr val="FF0000"/>
              </a:gs>
              <a:gs pos="94000">
                <a:srgbClr val="FFC000"/>
              </a:gs>
              <a:gs pos="100000">
                <a:srgbClr val="FFC000"/>
              </a:gs>
            </a:gsLst>
            <a:lin ang="10800000"/>
          </a:gradFill>
          <a:ln w="9525" algn="ctr">
            <a:solidFill>
              <a:schemeClr val="tx1"/>
            </a:solidFill>
            <a:round/>
            <a:headEnd/>
            <a:tailEnd/>
          </a:ln>
        </p:spPr>
        <p:txBody>
          <a:bodyPr/>
          <a:lstStyle/>
          <a:p>
            <a:pPr algn="ctr"/>
            <a:endParaRPr lang="en-US">
              <a:ea typeface="Calibri" pitchFamily="34" charset="0"/>
              <a:cs typeface="Calibri" pitchFamily="34" charset="0"/>
            </a:endParaRPr>
          </a:p>
        </p:txBody>
      </p:sp>
      <p:grpSp>
        <p:nvGrpSpPr>
          <p:cNvPr id="116" name="Group 105"/>
          <p:cNvGrpSpPr>
            <a:grpSpLocks noChangeAspect="1"/>
          </p:cNvGrpSpPr>
          <p:nvPr/>
        </p:nvGrpSpPr>
        <p:grpSpPr bwMode="auto">
          <a:xfrm>
            <a:off x="6675438" y="4168775"/>
            <a:ext cx="127000" cy="236538"/>
            <a:chOff x="3305175" y="4681280"/>
            <a:chExt cx="133723" cy="209808"/>
          </a:xfrm>
        </p:grpSpPr>
        <p:sp>
          <p:nvSpPr>
            <p:cNvPr id="6204" name="Freeform 106"/>
            <p:cNvSpPr>
              <a:spLocks noChangeAspect="1" noChangeArrowheads="1"/>
            </p:cNvSpPr>
            <p:nvPr/>
          </p:nvSpPr>
          <p:spPr bwMode="auto">
            <a:xfrm>
              <a:off x="3369220" y="4705350"/>
              <a:ext cx="16918" cy="185738"/>
            </a:xfrm>
            <a:custGeom>
              <a:avLst/>
              <a:gdLst>
                <a:gd name="T0" fmla="*/ 16918 w 16918"/>
                <a:gd name="T1" fmla="*/ 185738 h 185738"/>
                <a:gd name="T2" fmla="*/ 12155 w 16918"/>
                <a:gd name="T3" fmla="*/ 85725 h 185738"/>
                <a:gd name="T4" fmla="*/ 2630 w 16918"/>
                <a:gd name="T5" fmla="*/ 71438 h 185738"/>
                <a:gd name="T6" fmla="*/ 2630 w 16918"/>
                <a:gd name="T7" fmla="*/ 0 h 185738"/>
                <a:gd name="T8" fmla="*/ 0 60000 65536"/>
                <a:gd name="T9" fmla="*/ 0 60000 65536"/>
                <a:gd name="T10" fmla="*/ 0 60000 65536"/>
                <a:gd name="T11" fmla="*/ 0 60000 65536"/>
                <a:gd name="T12" fmla="*/ 0 w 16918"/>
                <a:gd name="T13" fmla="*/ 0 h 185738"/>
                <a:gd name="T14" fmla="*/ 16918 w 16918"/>
                <a:gd name="T15" fmla="*/ 185738 h 185738"/>
              </a:gdLst>
              <a:ahLst/>
              <a:cxnLst>
                <a:cxn ang="T8">
                  <a:pos x="T0" y="T1"/>
                </a:cxn>
                <a:cxn ang="T9">
                  <a:pos x="T2" y="T3"/>
                </a:cxn>
                <a:cxn ang="T10">
                  <a:pos x="T4" y="T5"/>
                </a:cxn>
                <a:cxn ang="T11">
                  <a:pos x="T6" y="T7"/>
                </a:cxn>
              </a:cxnLst>
              <a:rect l="T12" t="T13" r="T14" b="T15"/>
              <a:pathLst>
                <a:path w="16918" h="185738">
                  <a:moveTo>
                    <a:pt x="16918" y="185738"/>
                  </a:moveTo>
                  <a:cubicBezTo>
                    <a:pt x="15330" y="152400"/>
                    <a:pt x="16295" y="118843"/>
                    <a:pt x="12155" y="85725"/>
                  </a:cubicBezTo>
                  <a:cubicBezTo>
                    <a:pt x="11445" y="80046"/>
                    <a:pt x="3262" y="77127"/>
                    <a:pt x="2630" y="71438"/>
                  </a:cubicBezTo>
                  <a:cubicBezTo>
                    <a:pt x="0" y="47771"/>
                    <a:pt x="2630" y="23813"/>
                    <a:pt x="2630" y="0"/>
                  </a:cubicBezTo>
                </a:path>
              </a:pathLst>
            </a:custGeom>
            <a:solidFill>
              <a:schemeClr val="accent1"/>
            </a:solidFill>
            <a:ln w="19050" algn="ctr">
              <a:solidFill>
                <a:srgbClr val="C48300"/>
              </a:solidFill>
              <a:round/>
              <a:headEnd/>
              <a:tailEnd/>
            </a:ln>
          </p:spPr>
          <p:txBody>
            <a:bodyPr/>
            <a:lstStyle/>
            <a:p>
              <a:endParaRPr lang="en-US"/>
            </a:p>
          </p:txBody>
        </p:sp>
        <p:sp>
          <p:nvSpPr>
            <p:cNvPr id="6205" name="Freeform 107"/>
            <p:cNvSpPr>
              <a:spLocks noChangeAspect="1" noChangeArrowheads="1"/>
            </p:cNvSpPr>
            <p:nvPr/>
          </p:nvSpPr>
          <p:spPr bwMode="auto">
            <a:xfrm>
              <a:off x="3305175" y="4681280"/>
              <a:ext cx="133723" cy="159284"/>
            </a:xfrm>
            <a:custGeom>
              <a:avLst/>
              <a:gdLst>
                <a:gd name="T0" fmla="*/ 71438 w 133723"/>
                <a:gd name="T1" fmla="*/ 24070 h 159284"/>
                <a:gd name="T2" fmla="*/ 66675 w 133723"/>
                <a:gd name="T3" fmla="*/ 9783 h 159284"/>
                <a:gd name="T4" fmla="*/ 80963 w 133723"/>
                <a:gd name="T5" fmla="*/ 5020 h 159284"/>
                <a:gd name="T6" fmla="*/ 66675 w 133723"/>
                <a:gd name="T7" fmla="*/ 24070 h 159284"/>
                <a:gd name="T8" fmla="*/ 52388 w 133723"/>
                <a:gd name="T9" fmla="*/ 33595 h 159284"/>
                <a:gd name="T10" fmla="*/ 66675 w 133723"/>
                <a:gd name="T11" fmla="*/ 33595 h 159284"/>
                <a:gd name="T12" fmla="*/ 85725 w 133723"/>
                <a:gd name="T13" fmla="*/ 28833 h 159284"/>
                <a:gd name="T14" fmla="*/ 61913 w 133723"/>
                <a:gd name="T15" fmla="*/ 52645 h 159284"/>
                <a:gd name="T16" fmla="*/ 61913 w 133723"/>
                <a:gd name="T17" fmla="*/ 57408 h 159284"/>
                <a:gd name="T18" fmla="*/ 47625 w 133723"/>
                <a:gd name="T19" fmla="*/ 66933 h 159284"/>
                <a:gd name="T20" fmla="*/ 33338 w 133723"/>
                <a:gd name="T21" fmla="*/ 71695 h 159284"/>
                <a:gd name="T22" fmla="*/ 19050 w 133723"/>
                <a:gd name="T23" fmla="*/ 85983 h 159284"/>
                <a:gd name="T24" fmla="*/ 28575 w 133723"/>
                <a:gd name="T25" fmla="*/ 71695 h 159284"/>
                <a:gd name="T26" fmla="*/ 0 w 133723"/>
                <a:gd name="T27" fmla="*/ 76458 h 159284"/>
                <a:gd name="T28" fmla="*/ 14288 w 133723"/>
                <a:gd name="T29" fmla="*/ 66933 h 159284"/>
                <a:gd name="T30" fmla="*/ 42863 w 133723"/>
                <a:gd name="T31" fmla="*/ 57408 h 159284"/>
                <a:gd name="T32" fmla="*/ 85725 w 133723"/>
                <a:gd name="T33" fmla="*/ 66933 h 159284"/>
                <a:gd name="T34" fmla="*/ 104775 w 133723"/>
                <a:gd name="T35" fmla="*/ 81220 h 159284"/>
                <a:gd name="T36" fmla="*/ 123825 w 133723"/>
                <a:gd name="T37" fmla="*/ 90745 h 159284"/>
                <a:gd name="T38" fmla="*/ 100013 w 133723"/>
                <a:gd name="T39" fmla="*/ 76458 h 159284"/>
                <a:gd name="T40" fmla="*/ 80963 w 133723"/>
                <a:gd name="T41" fmla="*/ 62170 h 159284"/>
                <a:gd name="T42" fmla="*/ 61913 w 133723"/>
                <a:gd name="T43" fmla="*/ 66933 h 159284"/>
                <a:gd name="T44" fmla="*/ 61913 w 133723"/>
                <a:gd name="T45" fmla="*/ 100270 h 159284"/>
                <a:gd name="T46" fmla="*/ 85725 w 133723"/>
                <a:gd name="T47" fmla="*/ 90745 h 159284"/>
                <a:gd name="T48" fmla="*/ 71438 w 133723"/>
                <a:gd name="T49" fmla="*/ 90745 h 159284"/>
                <a:gd name="T50" fmla="*/ 38100 w 133723"/>
                <a:gd name="T51" fmla="*/ 109795 h 159284"/>
                <a:gd name="T52" fmla="*/ 23813 w 133723"/>
                <a:gd name="T53" fmla="*/ 119320 h 159284"/>
                <a:gd name="T54" fmla="*/ 38100 w 133723"/>
                <a:gd name="T55" fmla="*/ 105033 h 159284"/>
                <a:gd name="T56" fmla="*/ 80963 w 133723"/>
                <a:gd name="T57" fmla="*/ 85983 h 159284"/>
                <a:gd name="T58" fmla="*/ 90488 w 133723"/>
                <a:gd name="T59" fmla="*/ 71695 h 159284"/>
                <a:gd name="T60" fmla="*/ 85725 w 133723"/>
                <a:gd name="T61" fmla="*/ 33595 h 159284"/>
                <a:gd name="T62" fmla="*/ 104775 w 133723"/>
                <a:gd name="T63" fmla="*/ 47883 h 159284"/>
                <a:gd name="T64" fmla="*/ 85725 w 133723"/>
                <a:gd name="T65" fmla="*/ 43120 h 159284"/>
                <a:gd name="T66" fmla="*/ 76200 w 133723"/>
                <a:gd name="T67" fmla="*/ 28833 h 159284"/>
                <a:gd name="T68" fmla="*/ 61913 w 133723"/>
                <a:gd name="T69" fmla="*/ 19308 h 159284"/>
                <a:gd name="T70" fmla="*/ 71438 w 133723"/>
                <a:gd name="T71" fmla="*/ 5020 h 159284"/>
                <a:gd name="T72" fmla="*/ 57150 w 133723"/>
                <a:gd name="T73" fmla="*/ 9783 h 159284"/>
                <a:gd name="T74" fmla="*/ 61913 w 133723"/>
                <a:gd name="T75" fmla="*/ 52645 h 159284"/>
                <a:gd name="T76" fmla="*/ 71438 w 133723"/>
                <a:gd name="T77" fmla="*/ 66933 h 159284"/>
                <a:gd name="T78" fmla="*/ 76200 w 133723"/>
                <a:gd name="T79" fmla="*/ 105033 h 159284"/>
                <a:gd name="T80" fmla="*/ 57150 w 133723"/>
                <a:gd name="T81" fmla="*/ 109795 h 159284"/>
                <a:gd name="T82" fmla="*/ 71438 w 133723"/>
                <a:gd name="T83" fmla="*/ 114558 h 159284"/>
                <a:gd name="T84" fmla="*/ 42863 w 133723"/>
                <a:gd name="T85" fmla="*/ 152658 h 159284"/>
                <a:gd name="T86" fmla="*/ 57150 w 133723"/>
                <a:gd name="T87" fmla="*/ 157420 h 159284"/>
                <a:gd name="T88" fmla="*/ 66675 w 133723"/>
                <a:gd name="T89" fmla="*/ 143133 h 159284"/>
                <a:gd name="T90" fmla="*/ 71438 w 133723"/>
                <a:gd name="T91" fmla="*/ 128845 h 159284"/>
                <a:gd name="T92" fmla="*/ 80963 w 133723"/>
                <a:gd name="T93" fmla="*/ 114558 h 159284"/>
                <a:gd name="T94" fmla="*/ 80963 w 133723"/>
                <a:gd name="T95" fmla="*/ 95508 h 1592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723"/>
                <a:gd name="T145" fmla="*/ 0 h 159284"/>
                <a:gd name="T146" fmla="*/ 133723 w 133723"/>
                <a:gd name="T147" fmla="*/ 159284 h 1592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723" h="159284">
                  <a:moveTo>
                    <a:pt x="71438" y="24070"/>
                  </a:moveTo>
                  <a:cubicBezTo>
                    <a:pt x="69850" y="19308"/>
                    <a:pt x="64430" y="14273"/>
                    <a:pt x="66675" y="9783"/>
                  </a:cubicBezTo>
                  <a:cubicBezTo>
                    <a:pt x="68920" y="5293"/>
                    <a:pt x="80963" y="0"/>
                    <a:pt x="80963" y="5020"/>
                  </a:cubicBezTo>
                  <a:cubicBezTo>
                    <a:pt x="80963" y="12958"/>
                    <a:pt x="72288" y="18457"/>
                    <a:pt x="66675" y="24070"/>
                  </a:cubicBezTo>
                  <a:cubicBezTo>
                    <a:pt x="62628" y="28117"/>
                    <a:pt x="52388" y="33595"/>
                    <a:pt x="52388" y="33595"/>
                  </a:cubicBezTo>
                  <a:cubicBezTo>
                    <a:pt x="27983" y="49864"/>
                    <a:pt x="35762" y="42869"/>
                    <a:pt x="66675" y="33595"/>
                  </a:cubicBezTo>
                  <a:cubicBezTo>
                    <a:pt x="72944" y="31714"/>
                    <a:pt x="79375" y="30420"/>
                    <a:pt x="85725" y="28833"/>
                  </a:cubicBezTo>
                  <a:cubicBezTo>
                    <a:pt x="77788" y="36770"/>
                    <a:pt x="70361" y="45253"/>
                    <a:pt x="61913" y="52645"/>
                  </a:cubicBezTo>
                  <a:cubicBezTo>
                    <a:pt x="50550" y="62588"/>
                    <a:pt x="35966" y="66056"/>
                    <a:pt x="61913" y="57408"/>
                  </a:cubicBezTo>
                  <a:cubicBezTo>
                    <a:pt x="57150" y="60583"/>
                    <a:pt x="52745" y="64373"/>
                    <a:pt x="47625" y="66933"/>
                  </a:cubicBezTo>
                  <a:cubicBezTo>
                    <a:pt x="43135" y="69178"/>
                    <a:pt x="37515" y="68910"/>
                    <a:pt x="33338" y="71695"/>
                  </a:cubicBezTo>
                  <a:cubicBezTo>
                    <a:pt x="27734" y="75431"/>
                    <a:pt x="25785" y="85983"/>
                    <a:pt x="19050" y="85983"/>
                  </a:cubicBezTo>
                  <a:cubicBezTo>
                    <a:pt x="13326" y="85983"/>
                    <a:pt x="33695" y="74255"/>
                    <a:pt x="28575" y="71695"/>
                  </a:cubicBezTo>
                  <a:cubicBezTo>
                    <a:pt x="19938" y="67377"/>
                    <a:pt x="9525" y="74870"/>
                    <a:pt x="0" y="76458"/>
                  </a:cubicBezTo>
                  <a:cubicBezTo>
                    <a:pt x="4763" y="73283"/>
                    <a:pt x="9057" y="69258"/>
                    <a:pt x="14288" y="66933"/>
                  </a:cubicBezTo>
                  <a:cubicBezTo>
                    <a:pt x="23463" y="62855"/>
                    <a:pt x="42863" y="57408"/>
                    <a:pt x="42863" y="57408"/>
                  </a:cubicBezTo>
                  <a:cubicBezTo>
                    <a:pt x="49864" y="58575"/>
                    <a:pt x="76067" y="61414"/>
                    <a:pt x="85725" y="66933"/>
                  </a:cubicBezTo>
                  <a:cubicBezTo>
                    <a:pt x="92617" y="70871"/>
                    <a:pt x="98044" y="77013"/>
                    <a:pt x="104775" y="81220"/>
                  </a:cubicBezTo>
                  <a:cubicBezTo>
                    <a:pt x="110795" y="84983"/>
                    <a:pt x="128845" y="95765"/>
                    <a:pt x="123825" y="90745"/>
                  </a:cubicBezTo>
                  <a:cubicBezTo>
                    <a:pt x="117280" y="84200"/>
                    <a:pt x="107715" y="81593"/>
                    <a:pt x="100013" y="76458"/>
                  </a:cubicBezTo>
                  <a:cubicBezTo>
                    <a:pt x="93409" y="72055"/>
                    <a:pt x="87313" y="66933"/>
                    <a:pt x="80963" y="62170"/>
                  </a:cubicBezTo>
                  <a:cubicBezTo>
                    <a:pt x="74613" y="63758"/>
                    <a:pt x="67024" y="62844"/>
                    <a:pt x="61913" y="66933"/>
                  </a:cubicBezTo>
                  <a:cubicBezTo>
                    <a:pt x="51948" y="74905"/>
                    <a:pt x="60016" y="92681"/>
                    <a:pt x="61913" y="100270"/>
                  </a:cubicBezTo>
                  <a:cubicBezTo>
                    <a:pt x="69850" y="97095"/>
                    <a:pt x="77615" y="93448"/>
                    <a:pt x="85725" y="90745"/>
                  </a:cubicBezTo>
                  <a:cubicBezTo>
                    <a:pt x="102564" y="85132"/>
                    <a:pt x="133723" y="81848"/>
                    <a:pt x="71438" y="90745"/>
                  </a:cubicBezTo>
                  <a:cubicBezTo>
                    <a:pt x="25373" y="125295"/>
                    <a:pt x="74464" y="91614"/>
                    <a:pt x="38100" y="109795"/>
                  </a:cubicBezTo>
                  <a:cubicBezTo>
                    <a:pt x="32981" y="112355"/>
                    <a:pt x="23813" y="125044"/>
                    <a:pt x="23813" y="119320"/>
                  </a:cubicBezTo>
                  <a:cubicBezTo>
                    <a:pt x="23813" y="112585"/>
                    <a:pt x="32496" y="108769"/>
                    <a:pt x="38100" y="105033"/>
                  </a:cubicBezTo>
                  <a:cubicBezTo>
                    <a:pt x="54636" y="94009"/>
                    <a:pt x="64364" y="91515"/>
                    <a:pt x="80963" y="85983"/>
                  </a:cubicBezTo>
                  <a:cubicBezTo>
                    <a:pt x="84138" y="81220"/>
                    <a:pt x="89970" y="77395"/>
                    <a:pt x="90488" y="71695"/>
                  </a:cubicBezTo>
                  <a:cubicBezTo>
                    <a:pt x="91647" y="58949"/>
                    <a:pt x="79140" y="44570"/>
                    <a:pt x="85725" y="33595"/>
                  </a:cubicBezTo>
                  <a:cubicBezTo>
                    <a:pt x="89809" y="26789"/>
                    <a:pt x="104775" y="39945"/>
                    <a:pt x="104775" y="47883"/>
                  </a:cubicBezTo>
                  <a:cubicBezTo>
                    <a:pt x="104775" y="54428"/>
                    <a:pt x="92075" y="44708"/>
                    <a:pt x="85725" y="43120"/>
                  </a:cubicBezTo>
                  <a:cubicBezTo>
                    <a:pt x="82550" y="38358"/>
                    <a:pt x="80247" y="32880"/>
                    <a:pt x="76200" y="28833"/>
                  </a:cubicBezTo>
                  <a:cubicBezTo>
                    <a:pt x="72153" y="24786"/>
                    <a:pt x="63035" y="24921"/>
                    <a:pt x="61913" y="19308"/>
                  </a:cubicBezTo>
                  <a:cubicBezTo>
                    <a:pt x="60791" y="13695"/>
                    <a:pt x="73998" y="10140"/>
                    <a:pt x="71438" y="5020"/>
                  </a:cubicBezTo>
                  <a:cubicBezTo>
                    <a:pt x="69193" y="530"/>
                    <a:pt x="61913" y="8195"/>
                    <a:pt x="57150" y="9783"/>
                  </a:cubicBezTo>
                  <a:cubicBezTo>
                    <a:pt x="58738" y="24070"/>
                    <a:pt x="58426" y="38699"/>
                    <a:pt x="61913" y="52645"/>
                  </a:cubicBezTo>
                  <a:cubicBezTo>
                    <a:pt x="63301" y="58198"/>
                    <a:pt x="69932" y="61411"/>
                    <a:pt x="71438" y="66933"/>
                  </a:cubicBezTo>
                  <a:cubicBezTo>
                    <a:pt x="74805" y="79281"/>
                    <a:pt x="74613" y="92333"/>
                    <a:pt x="76200" y="105033"/>
                  </a:cubicBezTo>
                  <a:cubicBezTo>
                    <a:pt x="69850" y="106620"/>
                    <a:pt x="60077" y="103941"/>
                    <a:pt x="57150" y="109795"/>
                  </a:cubicBezTo>
                  <a:cubicBezTo>
                    <a:pt x="54905" y="114285"/>
                    <a:pt x="70728" y="109588"/>
                    <a:pt x="71438" y="114558"/>
                  </a:cubicBezTo>
                  <a:cubicBezTo>
                    <a:pt x="75362" y="142021"/>
                    <a:pt x="59796" y="144191"/>
                    <a:pt x="42863" y="152658"/>
                  </a:cubicBezTo>
                  <a:cubicBezTo>
                    <a:pt x="47625" y="154245"/>
                    <a:pt x="52489" y="159284"/>
                    <a:pt x="57150" y="157420"/>
                  </a:cubicBezTo>
                  <a:cubicBezTo>
                    <a:pt x="62464" y="155294"/>
                    <a:pt x="64115" y="148252"/>
                    <a:pt x="66675" y="143133"/>
                  </a:cubicBezTo>
                  <a:cubicBezTo>
                    <a:pt x="68920" y="138643"/>
                    <a:pt x="69193" y="133335"/>
                    <a:pt x="71438" y="128845"/>
                  </a:cubicBezTo>
                  <a:cubicBezTo>
                    <a:pt x="73998" y="123726"/>
                    <a:pt x="79391" y="120061"/>
                    <a:pt x="80963" y="114558"/>
                  </a:cubicBezTo>
                  <a:cubicBezTo>
                    <a:pt x="82708" y="108452"/>
                    <a:pt x="80963" y="101858"/>
                    <a:pt x="80963" y="95508"/>
                  </a:cubicBezTo>
                </a:path>
              </a:pathLst>
            </a:custGeom>
            <a:noFill/>
            <a:ln w="19050"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9" name="Group 105"/>
          <p:cNvGrpSpPr>
            <a:grpSpLocks noChangeAspect="1"/>
          </p:cNvGrpSpPr>
          <p:nvPr/>
        </p:nvGrpSpPr>
        <p:grpSpPr bwMode="auto">
          <a:xfrm>
            <a:off x="7123113" y="4168775"/>
            <a:ext cx="127000" cy="236538"/>
            <a:chOff x="3305175" y="4681280"/>
            <a:chExt cx="133723" cy="209808"/>
          </a:xfrm>
        </p:grpSpPr>
        <p:sp>
          <p:nvSpPr>
            <p:cNvPr id="6202" name="Freeform 106"/>
            <p:cNvSpPr>
              <a:spLocks noChangeAspect="1" noChangeArrowheads="1"/>
            </p:cNvSpPr>
            <p:nvPr/>
          </p:nvSpPr>
          <p:spPr bwMode="auto">
            <a:xfrm>
              <a:off x="3369220" y="4705350"/>
              <a:ext cx="16918" cy="185738"/>
            </a:xfrm>
            <a:custGeom>
              <a:avLst/>
              <a:gdLst>
                <a:gd name="T0" fmla="*/ 16918 w 16918"/>
                <a:gd name="T1" fmla="*/ 185738 h 185738"/>
                <a:gd name="T2" fmla="*/ 12155 w 16918"/>
                <a:gd name="T3" fmla="*/ 85725 h 185738"/>
                <a:gd name="T4" fmla="*/ 2630 w 16918"/>
                <a:gd name="T5" fmla="*/ 71438 h 185738"/>
                <a:gd name="T6" fmla="*/ 2630 w 16918"/>
                <a:gd name="T7" fmla="*/ 0 h 185738"/>
                <a:gd name="T8" fmla="*/ 0 60000 65536"/>
                <a:gd name="T9" fmla="*/ 0 60000 65536"/>
                <a:gd name="T10" fmla="*/ 0 60000 65536"/>
                <a:gd name="T11" fmla="*/ 0 60000 65536"/>
                <a:gd name="T12" fmla="*/ 0 w 16918"/>
                <a:gd name="T13" fmla="*/ 0 h 185738"/>
                <a:gd name="T14" fmla="*/ 16918 w 16918"/>
                <a:gd name="T15" fmla="*/ 185738 h 185738"/>
              </a:gdLst>
              <a:ahLst/>
              <a:cxnLst>
                <a:cxn ang="T8">
                  <a:pos x="T0" y="T1"/>
                </a:cxn>
                <a:cxn ang="T9">
                  <a:pos x="T2" y="T3"/>
                </a:cxn>
                <a:cxn ang="T10">
                  <a:pos x="T4" y="T5"/>
                </a:cxn>
                <a:cxn ang="T11">
                  <a:pos x="T6" y="T7"/>
                </a:cxn>
              </a:cxnLst>
              <a:rect l="T12" t="T13" r="T14" b="T15"/>
              <a:pathLst>
                <a:path w="16918" h="185738">
                  <a:moveTo>
                    <a:pt x="16918" y="185738"/>
                  </a:moveTo>
                  <a:cubicBezTo>
                    <a:pt x="15330" y="152400"/>
                    <a:pt x="16295" y="118843"/>
                    <a:pt x="12155" y="85725"/>
                  </a:cubicBezTo>
                  <a:cubicBezTo>
                    <a:pt x="11445" y="80046"/>
                    <a:pt x="3262" y="77127"/>
                    <a:pt x="2630" y="71438"/>
                  </a:cubicBezTo>
                  <a:cubicBezTo>
                    <a:pt x="0" y="47771"/>
                    <a:pt x="2630" y="23813"/>
                    <a:pt x="2630" y="0"/>
                  </a:cubicBezTo>
                </a:path>
              </a:pathLst>
            </a:custGeom>
            <a:solidFill>
              <a:schemeClr val="accent1"/>
            </a:solidFill>
            <a:ln w="19050" algn="ctr">
              <a:solidFill>
                <a:srgbClr val="C48300"/>
              </a:solidFill>
              <a:round/>
              <a:headEnd/>
              <a:tailEnd/>
            </a:ln>
          </p:spPr>
          <p:txBody>
            <a:bodyPr/>
            <a:lstStyle/>
            <a:p>
              <a:endParaRPr lang="en-US"/>
            </a:p>
          </p:txBody>
        </p:sp>
        <p:sp>
          <p:nvSpPr>
            <p:cNvPr id="6203" name="Freeform 107"/>
            <p:cNvSpPr>
              <a:spLocks noChangeAspect="1" noChangeArrowheads="1"/>
            </p:cNvSpPr>
            <p:nvPr/>
          </p:nvSpPr>
          <p:spPr bwMode="auto">
            <a:xfrm>
              <a:off x="3305175" y="4681280"/>
              <a:ext cx="133723" cy="159284"/>
            </a:xfrm>
            <a:custGeom>
              <a:avLst/>
              <a:gdLst>
                <a:gd name="T0" fmla="*/ 71438 w 133723"/>
                <a:gd name="T1" fmla="*/ 24070 h 159284"/>
                <a:gd name="T2" fmla="*/ 66675 w 133723"/>
                <a:gd name="T3" fmla="*/ 9783 h 159284"/>
                <a:gd name="T4" fmla="*/ 80963 w 133723"/>
                <a:gd name="T5" fmla="*/ 5020 h 159284"/>
                <a:gd name="T6" fmla="*/ 66675 w 133723"/>
                <a:gd name="T7" fmla="*/ 24070 h 159284"/>
                <a:gd name="T8" fmla="*/ 52388 w 133723"/>
                <a:gd name="T9" fmla="*/ 33595 h 159284"/>
                <a:gd name="T10" fmla="*/ 66675 w 133723"/>
                <a:gd name="T11" fmla="*/ 33595 h 159284"/>
                <a:gd name="T12" fmla="*/ 85725 w 133723"/>
                <a:gd name="T13" fmla="*/ 28833 h 159284"/>
                <a:gd name="T14" fmla="*/ 61913 w 133723"/>
                <a:gd name="T15" fmla="*/ 52645 h 159284"/>
                <a:gd name="T16" fmla="*/ 61913 w 133723"/>
                <a:gd name="T17" fmla="*/ 57408 h 159284"/>
                <a:gd name="T18" fmla="*/ 47625 w 133723"/>
                <a:gd name="T19" fmla="*/ 66933 h 159284"/>
                <a:gd name="T20" fmla="*/ 33338 w 133723"/>
                <a:gd name="T21" fmla="*/ 71695 h 159284"/>
                <a:gd name="T22" fmla="*/ 19050 w 133723"/>
                <a:gd name="T23" fmla="*/ 85983 h 159284"/>
                <a:gd name="T24" fmla="*/ 28575 w 133723"/>
                <a:gd name="T25" fmla="*/ 71695 h 159284"/>
                <a:gd name="T26" fmla="*/ 0 w 133723"/>
                <a:gd name="T27" fmla="*/ 76458 h 159284"/>
                <a:gd name="T28" fmla="*/ 14288 w 133723"/>
                <a:gd name="T29" fmla="*/ 66933 h 159284"/>
                <a:gd name="T30" fmla="*/ 42863 w 133723"/>
                <a:gd name="T31" fmla="*/ 57408 h 159284"/>
                <a:gd name="T32" fmla="*/ 85725 w 133723"/>
                <a:gd name="T33" fmla="*/ 66933 h 159284"/>
                <a:gd name="T34" fmla="*/ 104775 w 133723"/>
                <a:gd name="T35" fmla="*/ 81220 h 159284"/>
                <a:gd name="T36" fmla="*/ 123825 w 133723"/>
                <a:gd name="T37" fmla="*/ 90745 h 159284"/>
                <a:gd name="T38" fmla="*/ 100013 w 133723"/>
                <a:gd name="T39" fmla="*/ 76458 h 159284"/>
                <a:gd name="T40" fmla="*/ 80963 w 133723"/>
                <a:gd name="T41" fmla="*/ 62170 h 159284"/>
                <a:gd name="T42" fmla="*/ 61913 w 133723"/>
                <a:gd name="T43" fmla="*/ 66933 h 159284"/>
                <a:gd name="T44" fmla="*/ 61913 w 133723"/>
                <a:gd name="T45" fmla="*/ 100270 h 159284"/>
                <a:gd name="T46" fmla="*/ 85725 w 133723"/>
                <a:gd name="T47" fmla="*/ 90745 h 159284"/>
                <a:gd name="T48" fmla="*/ 71438 w 133723"/>
                <a:gd name="T49" fmla="*/ 90745 h 159284"/>
                <a:gd name="T50" fmla="*/ 38100 w 133723"/>
                <a:gd name="T51" fmla="*/ 109795 h 159284"/>
                <a:gd name="T52" fmla="*/ 23813 w 133723"/>
                <a:gd name="T53" fmla="*/ 119320 h 159284"/>
                <a:gd name="T54" fmla="*/ 38100 w 133723"/>
                <a:gd name="T55" fmla="*/ 105033 h 159284"/>
                <a:gd name="T56" fmla="*/ 80963 w 133723"/>
                <a:gd name="T57" fmla="*/ 85983 h 159284"/>
                <a:gd name="T58" fmla="*/ 90488 w 133723"/>
                <a:gd name="T59" fmla="*/ 71695 h 159284"/>
                <a:gd name="T60" fmla="*/ 85725 w 133723"/>
                <a:gd name="T61" fmla="*/ 33595 h 159284"/>
                <a:gd name="T62" fmla="*/ 104775 w 133723"/>
                <a:gd name="T63" fmla="*/ 47883 h 159284"/>
                <a:gd name="T64" fmla="*/ 85725 w 133723"/>
                <a:gd name="T65" fmla="*/ 43120 h 159284"/>
                <a:gd name="T66" fmla="*/ 76200 w 133723"/>
                <a:gd name="T67" fmla="*/ 28833 h 159284"/>
                <a:gd name="T68" fmla="*/ 61913 w 133723"/>
                <a:gd name="T69" fmla="*/ 19308 h 159284"/>
                <a:gd name="T70" fmla="*/ 71438 w 133723"/>
                <a:gd name="T71" fmla="*/ 5020 h 159284"/>
                <a:gd name="T72" fmla="*/ 57150 w 133723"/>
                <a:gd name="T73" fmla="*/ 9783 h 159284"/>
                <a:gd name="T74" fmla="*/ 61913 w 133723"/>
                <a:gd name="T75" fmla="*/ 52645 h 159284"/>
                <a:gd name="T76" fmla="*/ 71438 w 133723"/>
                <a:gd name="T77" fmla="*/ 66933 h 159284"/>
                <a:gd name="T78" fmla="*/ 76200 w 133723"/>
                <a:gd name="T79" fmla="*/ 105033 h 159284"/>
                <a:gd name="T80" fmla="*/ 57150 w 133723"/>
                <a:gd name="T81" fmla="*/ 109795 h 159284"/>
                <a:gd name="T82" fmla="*/ 71438 w 133723"/>
                <a:gd name="T83" fmla="*/ 114558 h 159284"/>
                <a:gd name="T84" fmla="*/ 42863 w 133723"/>
                <a:gd name="T85" fmla="*/ 152658 h 159284"/>
                <a:gd name="T86" fmla="*/ 57150 w 133723"/>
                <a:gd name="T87" fmla="*/ 157420 h 159284"/>
                <a:gd name="T88" fmla="*/ 66675 w 133723"/>
                <a:gd name="T89" fmla="*/ 143133 h 159284"/>
                <a:gd name="T90" fmla="*/ 71438 w 133723"/>
                <a:gd name="T91" fmla="*/ 128845 h 159284"/>
                <a:gd name="T92" fmla="*/ 80963 w 133723"/>
                <a:gd name="T93" fmla="*/ 114558 h 159284"/>
                <a:gd name="T94" fmla="*/ 80963 w 133723"/>
                <a:gd name="T95" fmla="*/ 95508 h 1592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723"/>
                <a:gd name="T145" fmla="*/ 0 h 159284"/>
                <a:gd name="T146" fmla="*/ 133723 w 133723"/>
                <a:gd name="T147" fmla="*/ 159284 h 1592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723" h="159284">
                  <a:moveTo>
                    <a:pt x="71438" y="24070"/>
                  </a:moveTo>
                  <a:cubicBezTo>
                    <a:pt x="69850" y="19308"/>
                    <a:pt x="64430" y="14273"/>
                    <a:pt x="66675" y="9783"/>
                  </a:cubicBezTo>
                  <a:cubicBezTo>
                    <a:pt x="68920" y="5293"/>
                    <a:pt x="80963" y="0"/>
                    <a:pt x="80963" y="5020"/>
                  </a:cubicBezTo>
                  <a:cubicBezTo>
                    <a:pt x="80963" y="12958"/>
                    <a:pt x="72288" y="18457"/>
                    <a:pt x="66675" y="24070"/>
                  </a:cubicBezTo>
                  <a:cubicBezTo>
                    <a:pt x="62628" y="28117"/>
                    <a:pt x="52388" y="33595"/>
                    <a:pt x="52388" y="33595"/>
                  </a:cubicBezTo>
                  <a:cubicBezTo>
                    <a:pt x="27983" y="49864"/>
                    <a:pt x="35762" y="42869"/>
                    <a:pt x="66675" y="33595"/>
                  </a:cubicBezTo>
                  <a:cubicBezTo>
                    <a:pt x="72944" y="31714"/>
                    <a:pt x="79375" y="30420"/>
                    <a:pt x="85725" y="28833"/>
                  </a:cubicBezTo>
                  <a:cubicBezTo>
                    <a:pt x="77788" y="36770"/>
                    <a:pt x="70361" y="45253"/>
                    <a:pt x="61913" y="52645"/>
                  </a:cubicBezTo>
                  <a:cubicBezTo>
                    <a:pt x="50550" y="62588"/>
                    <a:pt x="35966" y="66056"/>
                    <a:pt x="61913" y="57408"/>
                  </a:cubicBezTo>
                  <a:cubicBezTo>
                    <a:pt x="57150" y="60583"/>
                    <a:pt x="52745" y="64373"/>
                    <a:pt x="47625" y="66933"/>
                  </a:cubicBezTo>
                  <a:cubicBezTo>
                    <a:pt x="43135" y="69178"/>
                    <a:pt x="37515" y="68910"/>
                    <a:pt x="33338" y="71695"/>
                  </a:cubicBezTo>
                  <a:cubicBezTo>
                    <a:pt x="27734" y="75431"/>
                    <a:pt x="25785" y="85983"/>
                    <a:pt x="19050" y="85983"/>
                  </a:cubicBezTo>
                  <a:cubicBezTo>
                    <a:pt x="13326" y="85983"/>
                    <a:pt x="33695" y="74255"/>
                    <a:pt x="28575" y="71695"/>
                  </a:cubicBezTo>
                  <a:cubicBezTo>
                    <a:pt x="19938" y="67377"/>
                    <a:pt x="9525" y="74870"/>
                    <a:pt x="0" y="76458"/>
                  </a:cubicBezTo>
                  <a:cubicBezTo>
                    <a:pt x="4763" y="73283"/>
                    <a:pt x="9057" y="69258"/>
                    <a:pt x="14288" y="66933"/>
                  </a:cubicBezTo>
                  <a:cubicBezTo>
                    <a:pt x="23463" y="62855"/>
                    <a:pt x="42863" y="57408"/>
                    <a:pt x="42863" y="57408"/>
                  </a:cubicBezTo>
                  <a:cubicBezTo>
                    <a:pt x="49864" y="58575"/>
                    <a:pt x="76067" y="61414"/>
                    <a:pt x="85725" y="66933"/>
                  </a:cubicBezTo>
                  <a:cubicBezTo>
                    <a:pt x="92617" y="70871"/>
                    <a:pt x="98044" y="77013"/>
                    <a:pt x="104775" y="81220"/>
                  </a:cubicBezTo>
                  <a:cubicBezTo>
                    <a:pt x="110795" y="84983"/>
                    <a:pt x="128845" y="95765"/>
                    <a:pt x="123825" y="90745"/>
                  </a:cubicBezTo>
                  <a:cubicBezTo>
                    <a:pt x="117280" y="84200"/>
                    <a:pt x="107715" y="81593"/>
                    <a:pt x="100013" y="76458"/>
                  </a:cubicBezTo>
                  <a:cubicBezTo>
                    <a:pt x="93409" y="72055"/>
                    <a:pt x="87313" y="66933"/>
                    <a:pt x="80963" y="62170"/>
                  </a:cubicBezTo>
                  <a:cubicBezTo>
                    <a:pt x="74613" y="63758"/>
                    <a:pt x="67024" y="62844"/>
                    <a:pt x="61913" y="66933"/>
                  </a:cubicBezTo>
                  <a:cubicBezTo>
                    <a:pt x="51948" y="74905"/>
                    <a:pt x="60016" y="92681"/>
                    <a:pt x="61913" y="100270"/>
                  </a:cubicBezTo>
                  <a:cubicBezTo>
                    <a:pt x="69850" y="97095"/>
                    <a:pt x="77615" y="93448"/>
                    <a:pt x="85725" y="90745"/>
                  </a:cubicBezTo>
                  <a:cubicBezTo>
                    <a:pt x="102564" y="85132"/>
                    <a:pt x="133723" y="81848"/>
                    <a:pt x="71438" y="90745"/>
                  </a:cubicBezTo>
                  <a:cubicBezTo>
                    <a:pt x="25373" y="125295"/>
                    <a:pt x="74464" y="91614"/>
                    <a:pt x="38100" y="109795"/>
                  </a:cubicBezTo>
                  <a:cubicBezTo>
                    <a:pt x="32981" y="112355"/>
                    <a:pt x="23813" y="125044"/>
                    <a:pt x="23813" y="119320"/>
                  </a:cubicBezTo>
                  <a:cubicBezTo>
                    <a:pt x="23813" y="112585"/>
                    <a:pt x="32496" y="108769"/>
                    <a:pt x="38100" y="105033"/>
                  </a:cubicBezTo>
                  <a:cubicBezTo>
                    <a:pt x="54636" y="94009"/>
                    <a:pt x="64364" y="91515"/>
                    <a:pt x="80963" y="85983"/>
                  </a:cubicBezTo>
                  <a:cubicBezTo>
                    <a:pt x="84138" y="81220"/>
                    <a:pt x="89970" y="77395"/>
                    <a:pt x="90488" y="71695"/>
                  </a:cubicBezTo>
                  <a:cubicBezTo>
                    <a:pt x="91647" y="58949"/>
                    <a:pt x="79140" y="44570"/>
                    <a:pt x="85725" y="33595"/>
                  </a:cubicBezTo>
                  <a:cubicBezTo>
                    <a:pt x="89809" y="26789"/>
                    <a:pt x="104775" y="39945"/>
                    <a:pt x="104775" y="47883"/>
                  </a:cubicBezTo>
                  <a:cubicBezTo>
                    <a:pt x="104775" y="54428"/>
                    <a:pt x="92075" y="44708"/>
                    <a:pt x="85725" y="43120"/>
                  </a:cubicBezTo>
                  <a:cubicBezTo>
                    <a:pt x="82550" y="38358"/>
                    <a:pt x="80247" y="32880"/>
                    <a:pt x="76200" y="28833"/>
                  </a:cubicBezTo>
                  <a:cubicBezTo>
                    <a:pt x="72153" y="24786"/>
                    <a:pt x="63035" y="24921"/>
                    <a:pt x="61913" y="19308"/>
                  </a:cubicBezTo>
                  <a:cubicBezTo>
                    <a:pt x="60791" y="13695"/>
                    <a:pt x="73998" y="10140"/>
                    <a:pt x="71438" y="5020"/>
                  </a:cubicBezTo>
                  <a:cubicBezTo>
                    <a:pt x="69193" y="530"/>
                    <a:pt x="61913" y="8195"/>
                    <a:pt x="57150" y="9783"/>
                  </a:cubicBezTo>
                  <a:cubicBezTo>
                    <a:pt x="58738" y="24070"/>
                    <a:pt x="58426" y="38699"/>
                    <a:pt x="61913" y="52645"/>
                  </a:cubicBezTo>
                  <a:cubicBezTo>
                    <a:pt x="63301" y="58198"/>
                    <a:pt x="69932" y="61411"/>
                    <a:pt x="71438" y="66933"/>
                  </a:cubicBezTo>
                  <a:cubicBezTo>
                    <a:pt x="74805" y="79281"/>
                    <a:pt x="74613" y="92333"/>
                    <a:pt x="76200" y="105033"/>
                  </a:cubicBezTo>
                  <a:cubicBezTo>
                    <a:pt x="69850" y="106620"/>
                    <a:pt x="60077" y="103941"/>
                    <a:pt x="57150" y="109795"/>
                  </a:cubicBezTo>
                  <a:cubicBezTo>
                    <a:pt x="54905" y="114285"/>
                    <a:pt x="70728" y="109588"/>
                    <a:pt x="71438" y="114558"/>
                  </a:cubicBezTo>
                  <a:cubicBezTo>
                    <a:pt x="75362" y="142021"/>
                    <a:pt x="59796" y="144191"/>
                    <a:pt x="42863" y="152658"/>
                  </a:cubicBezTo>
                  <a:cubicBezTo>
                    <a:pt x="47625" y="154245"/>
                    <a:pt x="52489" y="159284"/>
                    <a:pt x="57150" y="157420"/>
                  </a:cubicBezTo>
                  <a:cubicBezTo>
                    <a:pt x="62464" y="155294"/>
                    <a:pt x="64115" y="148252"/>
                    <a:pt x="66675" y="143133"/>
                  </a:cubicBezTo>
                  <a:cubicBezTo>
                    <a:pt x="68920" y="138643"/>
                    <a:pt x="69193" y="133335"/>
                    <a:pt x="71438" y="128845"/>
                  </a:cubicBezTo>
                  <a:cubicBezTo>
                    <a:pt x="73998" y="123726"/>
                    <a:pt x="79391" y="120061"/>
                    <a:pt x="80963" y="114558"/>
                  </a:cubicBezTo>
                  <a:cubicBezTo>
                    <a:pt x="82708" y="108452"/>
                    <a:pt x="80963" y="101858"/>
                    <a:pt x="80963" y="95508"/>
                  </a:cubicBezTo>
                </a:path>
              </a:pathLst>
            </a:custGeom>
            <a:noFill/>
            <a:ln w="19050"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22" name="Group 105"/>
          <p:cNvGrpSpPr>
            <a:grpSpLocks noChangeAspect="1"/>
          </p:cNvGrpSpPr>
          <p:nvPr/>
        </p:nvGrpSpPr>
        <p:grpSpPr bwMode="auto">
          <a:xfrm>
            <a:off x="6608763" y="4200525"/>
            <a:ext cx="127000" cy="236538"/>
            <a:chOff x="3305175" y="4681280"/>
            <a:chExt cx="133723" cy="209808"/>
          </a:xfrm>
        </p:grpSpPr>
        <p:sp>
          <p:nvSpPr>
            <p:cNvPr id="6200" name="Freeform 106"/>
            <p:cNvSpPr>
              <a:spLocks noChangeAspect="1" noChangeArrowheads="1"/>
            </p:cNvSpPr>
            <p:nvPr/>
          </p:nvSpPr>
          <p:spPr bwMode="auto">
            <a:xfrm>
              <a:off x="3369220" y="4705350"/>
              <a:ext cx="16918" cy="185738"/>
            </a:xfrm>
            <a:custGeom>
              <a:avLst/>
              <a:gdLst>
                <a:gd name="T0" fmla="*/ 16918 w 16918"/>
                <a:gd name="T1" fmla="*/ 185738 h 185738"/>
                <a:gd name="T2" fmla="*/ 12155 w 16918"/>
                <a:gd name="T3" fmla="*/ 85725 h 185738"/>
                <a:gd name="T4" fmla="*/ 2630 w 16918"/>
                <a:gd name="T5" fmla="*/ 71438 h 185738"/>
                <a:gd name="T6" fmla="*/ 2630 w 16918"/>
                <a:gd name="T7" fmla="*/ 0 h 185738"/>
                <a:gd name="T8" fmla="*/ 0 60000 65536"/>
                <a:gd name="T9" fmla="*/ 0 60000 65536"/>
                <a:gd name="T10" fmla="*/ 0 60000 65536"/>
                <a:gd name="T11" fmla="*/ 0 60000 65536"/>
                <a:gd name="T12" fmla="*/ 0 w 16918"/>
                <a:gd name="T13" fmla="*/ 0 h 185738"/>
                <a:gd name="T14" fmla="*/ 16918 w 16918"/>
                <a:gd name="T15" fmla="*/ 185738 h 185738"/>
              </a:gdLst>
              <a:ahLst/>
              <a:cxnLst>
                <a:cxn ang="T8">
                  <a:pos x="T0" y="T1"/>
                </a:cxn>
                <a:cxn ang="T9">
                  <a:pos x="T2" y="T3"/>
                </a:cxn>
                <a:cxn ang="T10">
                  <a:pos x="T4" y="T5"/>
                </a:cxn>
                <a:cxn ang="T11">
                  <a:pos x="T6" y="T7"/>
                </a:cxn>
              </a:cxnLst>
              <a:rect l="T12" t="T13" r="T14" b="T15"/>
              <a:pathLst>
                <a:path w="16918" h="185738">
                  <a:moveTo>
                    <a:pt x="16918" y="185738"/>
                  </a:moveTo>
                  <a:cubicBezTo>
                    <a:pt x="15330" y="152400"/>
                    <a:pt x="16295" y="118843"/>
                    <a:pt x="12155" y="85725"/>
                  </a:cubicBezTo>
                  <a:cubicBezTo>
                    <a:pt x="11445" y="80046"/>
                    <a:pt x="3262" y="77127"/>
                    <a:pt x="2630" y="71438"/>
                  </a:cubicBezTo>
                  <a:cubicBezTo>
                    <a:pt x="0" y="47771"/>
                    <a:pt x="2630" y="23813"/>
                    <a:pt x="2630" y="0"/>
                  </a:cubicBezTo>
                </a:path>
              </a:pathLst>
            </a:custGeom>
            <a:solidFill>
              <a:schemeClr val="accent1"/>
            </a:solidFill>
            <a:ln w="19050" algn="ctr">
              <a:solidFill>
                <a:srgbClr val="C48300"/>
              </a:solidFill>
              <a:round/>
              <a:headEnd/>
              <a:tailEnd/>
            </a:ln>
          </p:spPr>
          <p:txBody>
            <a:bodyPr/>
            <a:lstStyle/>
            <a:p>
              <a:endParaRPr lang="en-US"/>
            </a:p>
          </p:txBody>
        </p:sp>
        <p:sp>
          <p:nvSpPr>
            <p:cNvPr id="6201" name="Freeform 107"/>
            <p:cNvSpPr>
              <a:spLocks noChangeAspect="1" noChangeArrowheads="1"/>
            </p:cNvSpPr>
            <p:nvPr/>
          </p:nvSpPr>
          <p:spPr bwMode="auto">
            <a:xfrm>
              <a:off x="3305175" y="4681280"/>
              <a:ext cx="133723" cy="159284"/>
            </a:xfrm>
            <a:custGeom>
              <a:avLst/>
              <a:gdLst>
                <a:gd name="T0" fmla="*/ 71438 w 133723"/>
                <a:gd name="T1" fmla="*/ 24070 h 159284"/>
                <a:gd name="T2" fmla="*/ 66675 w 133723"/>
                <a:gd name="T3" fmla="*/ 9783 h 159284"/>
                <a:gd name="T4" fmla="*/ 80963 w 133723"/>
                <a:gd name="T5" fmla="*/ 5020 h 159284"/>
                <a:gd name="T6" fmla="*/ 66675 w 133723"/>
                <a:gd name="T7" fmla="*/ 24070 h 159284"/>
                <a:gd name="T8" fmla="*/ 52388 w 133723"/>
                <a:gd name="T9" fmla="*/ 33595 h 159284"/>
                <a:gd name="T10" fmla="*/ 66675 w 133723"/>
                <a:gd name="T11" fmla="*/ 33595 h 159284"/>
                <a:gd name="T12" fmla="*/ 85725 w 133723"/>
                <a:gd name="T13" fmla="*/ 28833 h 159284"/>
                <a:gd name="T14" fmla="*/ 61913 w 133723"/>
                <a:gd name="T15" fmla="*/ 52645 h 159284"/>
                <a:gd name="T16" fmla="*/ 61913 w 133723"/>
                <a:gd name="T17" fmla="*/ 57408 h 159284"/>
                <a:gd name="T18" fmla="*/ 47625 w 133723"/>
                <a:gd name="T19" fmla="*/ 66933 h 159284"/>
                <a:gd name="T20" fmla="*/ 33338 w 133723"/>
                <a:gd name="T21" fmla="*/ 71695 h 159284"/>
                <a:gd name="T22" fmla="*/ 19050 w 133723"/>
                <a:gd name="T23" fmla="*/ 85983 h 159284"/>
                <a:gd name="T24" fmla="*/ 28575 w 133723"/>
                <a:gd name="T25" fmla="*/ 71695 h 159284"/>
                <a:gd name="T26" fmla="*/ 0 w 133723"/>
                <a:gd name="T27" fmla="*/ 76458 h 159284"/>
                <a:gd name="T28" fmla="*/ 14288 w 133723"/>
                <a:gd name="T29" fmla="*/ 66933 h 159284"/>
                <a:gd name="T30" fmla="*/ 42863 w 133723"/>
                <a:gd name="T31" fmla="*/ 57408 h 159284"/>
                <a:gd name="T32" fmla="*/ 85725 w 133723"/>
                <a:gd name="T33" fmla="*/ 66933 h 159284"/>
                <a:gd name="T34" fmla="*/ 104775 w 133723"/>
                <a:gd name="T35" fmla="*/ 81220 h 159284"/>
                <a:gd name="T36" fmla="*/ 123825 w 133723"/>
                <a:gd name="T37" fmla="*/ 90745 h 159284"/>
                <a:gd name="T38" fmla="*/ 100013 w 133723"/>
                <a:gd name="T39" fmla="*/ 76458 h 159284"/>
                <a:gd name="T40" fmla="*/ 80963 w 133723"/>
                <a:gd name="T41" fmla="*/ 62170 h 159284"/>
                <a:gd name="T42" fmla="*/ 61913 w 133723"/>
                <a:gd name="T43" fmla="*/ 66933 h 159284"/>
                <a:gd name="T44" fmla="*/ 61913 w 133723"/>
                <a:gd name="T45" fmla="*/ 100270 h 159284"/>
                <a:gd name="T46" fmla="*/ 85725 w 133723"/>
                <a:gd name="T47" fmla="*/ 90745 h 159284"/>
                <a:gd name="T48" fmla="*/ 71438 w 133723"/>
                <a:gd name="T49" fmla="*/ 90745 h 159284"/>
                <a:gd name="T50" fmla="*/ 38100 w 133723"/>
                <a:gd name="T51" fmla="*/ 109795 h 159284"/>
                <a:gd name="T52" fmla="*/ 23813 w 133723"/>
                <a:gd name="T53" fmla="*/ 119320 h 159284"/>
                <a:gd name="T54" fmla="*/ 38100 w 133723"/>
                <a:gd name="T55" fmla="*/ 105033 h 159284"/>
                <a:gd name="T56" fmla="*/ 80963 w 133723"/>
                <a:gd name="T57" fmla="*/ 85983 h 159284"/>
                <a:gd name="T58" fmla="*/ 90488 w 133723"/>
                <a:gd name="T59" fmla="*/ 71695 h 159284"/>
                <a:gd name="T60" fmla="*/ 85725 w 133723"/>
                <a:gd name="T61" fmla="*/ 33595 h 159284"/>
                <a:gd name="T62" fmla="*/ 104775 w 133723"/>
                <a:gd name="T63" fmla="*/ 47883 h 159284"/>
                <a:gd name="T64" fmla="*/ 85725 w 133723"/>
                <a:gd name="T65" fmla="*/ 43120 h 159284"/>
                <a:gd name="T66" fmla="*/ 76200 w 133723"/>
                <a:gd name="T67" fmla="*/ 28833 h 159284"/>
                <a:gd name="T68" fmla="*/ 61913 w 133723"/>
                <a:gd name="T69" fmla="*/ 19308 h 159284"/>
                <a:gd name="T70" fmla="*/ 71438 w 133723"/>
                <a:gd name="T71" fmla="*/ 5020 h 159284"/>
                <a:gd name="T72" fmla="*/ 57150 w 133723"/>
                <a:gd name="T73" fmla="*/ 9783 h 159284"/>
                <a:gd name="T74" fmla="*/ 61913 w 133723"/>
                <a:gd name="T75" fmla="*/ 52645 h 159284"/>
                <a:gd name="T76" fmla="*/ 71438 w 133723"/>
                <a:gd name="T77" fmla="*/ 66933 h 159284"/>
                <a:gd name="T78" fmla="*/ 76200 w 133723"/>
                <a:gd name="T79" fmla="*/ 105033 h 159284"/>
                <a:gd name="T80" fmla="*/ 57150 w 133723"/>
                <a:gd name="T81" fmla="*/ 109795 h 159284"/>
                <a:gd name="T82" fmla="*/ 71438 w 133723"/>
                <a:gd name="T83" fmla="*/ 114558 h 159284"/>
                <a:gd name="T84" fmla="*/ 42863 w 133723"/>
                <a:gd name="T85" fmla="*/ 152658 h 159284"/>
                <a:gd name="T86" fmla="*/ 57150 w 133723"/>
                <a:gd name="T87" fmla="*/ 157420 h 159284"/>
                <a:gd name="T88" fmla="*/ 66675 w 133723"/>
                <a:gd name="T89" fmla="*/ 143133 h 159284"/>
                <a:gd name="T90" fmla="*/ 71438 w 133723"/>
                <a:gd name="T91" fmla="*/ 128845 h 159284"/>
                <a:gd name="T92" fmla="*/ 80963 w 133723"/>
                <a:gd name="T93" fmla="*/ 114558 h 159284"/>
                <a:gd name="T94" fmla="*/ 80963 w 133723"/>
                <a:gd name="T95" fmla="*/ 95508 h 1592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723"/>
                <a:gd name="T145" fmla="*/ 0 h 159284"/>
                <a:gd name="T146" fmla="*/ 133723 w 133723"/>
                <a:gd name="T147" fmla="*/ 159284 h 1592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723" h="159284">
                  <a:moveTo>
                    <a:pt x="71438" y="24070"/>
                  </a:moveTo>
                  <a:cubicBezTo>
                    <a:pt x="69850" y="19308"/>
                    <a:pt x="64430" y="14273"/>
                    <a:pt x="66675" y="9783"/>
                  </a:cubicBezTo>
                  <a:cubicBezTo>
                    <a:pt x="68920" y="5293"/>
                    <a:pt x="80963" y="0"/>
                    <a:pt x="80963" y="5020"/>
                  </a:cubicBezTo>
                  <a:cubicBezTo>
                    <a:pt x="80963" y="12958"/>
                    <a:pt x="72288" y="18457"/>
                    <a:pt x="66675" y="24070"/>
                  </a:cubicBezTo>
                  <a:cubicBezTo>
                    <a:pt x="62628" y="28117"/>
                    <a:pt x="52388" y="33595"/>
                    <a:pt x="52388" y="33595"/>
                  </a:cubicBezTo>
                  <a:cubicBezTo>
                    <a:pt x="27983" y="49864"/>
                    <a:pt x="35762" y="42869"/>
                    <a:pt x="66675" y="33595"/>
                  </a:cubicBezTo>
                  <a:cubicBezTo>
                    <a:pt x="72944" y="31714"/>
                    <a:pt x="79375" y="30420"/>
                    <a:pt x="85725" y="28833"/>
                  </a:cubicBezTo>
                  <a:cubicBezTo>
                    <a:pt x="77788" y="36770"/>
                    <a:pt x="70361" y="45253"/>
                    <a:pt x="61913" y="52645"/>
                  </a:cubicBezTo>
                  <a:cubicBezTo>
                    <a:pt x="50550" y="62588"/>
                    <a:pt x="35966" y="66056"/>
                    <a:pt x="61913" y="57408"/>
                  </a:cubicBezTo>
                  <a:cubicBezTo>
                    <a:pt x="57150" y="60583"/>
                    <a:pt x="52745" y="64373"/>
                    <a:pt x="47625" y="66933"/>
                  </a:cubicBezTo>
                  <a:cubicBezTo>
                    <a:pt x="43135" y="69178"/>
                    <a:pt x="37515" y="68910"/>
                    <a:pt x="33338" y="71695"/>
                  </a:cubicBezTo>
                  <a:cubicBezTo>
                    <a:pt x="27734" y="75431"/>
                    <a:pt x="25785" y="85983"/>
                    <a:pt x="19050" y="85983"/>
                  </a:cubicBezTo>
                  <a:cubicBezTo>
                    <a:pt x="13326" y="85983"/>
                    <a:pt x="33695" y="74255"/>
                    <a:pt x="28575" y="71695"/>
                  </a:cubicBezTo>
                  <a:cubicBezTo>
                    <a:pt x="19938" y="67377"/>
                    <a:pt x="9525" y="74870"/>
                    <a:pt x="0" y="76458"/>
                  </a:cubicBezTo>
                  <a:cubicBezTo>
                    <a:pt x="4763" y="73283"/>
                    <a:pt x="9057" y="69258"/>
                    <a:pt x="14288" y="66933"/>
                  </a:cubicBezTo>
                  <a:cubicBezTo>
                    <a:pt x="23463" y="62855"/>
                    <a:pt x="42863" y="57408"/>
                    <a:pt x="42863" y="57408"/>
                  </a:cubicBezTo>
                  <a:cubicBezTo>
                    <a:pt x="49864" y="58575"/>
                    <a:pt x="76067" y="61414"/>
                    <a:pt x="85725" y="66933"/>
                  </a:cubicBezTo>
                  <a:cubicBezTo>
                    <a:pt x="92617" y="70871"/>
                    <a:pt x="98044" y="77013"/>
                    <a:pt x="104775" y="81220"/>
                  </a:cubicBezTo>
                  <a:cubicBezTo>
                    <a:pt x="110795" y="84983"/>
                    <a:pt x="128845" y="95765"/>
                    <a:pt x="123825" y="90745"/>
                  </a:cubicBezTo>
                  <a:cubicBezTo>
                    <a:pt x="117280" y="84200"/>
                    <a:pt x="107715" y="81593"/>
                    <a:pt x="100013" y="76458"/>
                  </a:cubicBezTo>
                  <a:cubicBezTo>
                    <a:pt x="93409" y="72055"/>
                    <a:pt x="87313" y="66933"/>
                    <a:pt x="80963" y="62170"/>
                  </a:cubicBezTo>
                  <a:cubicBezTo>
                    <a:pt x="74613" y="63758"/>
                    <a:pt x="67024" y="62844"/>
                    <a:pt x="61913" y="66933"/>
                  </a:cubicBezTo>
                  <a:cubicBezTo>
                    <a:pt x="51948" y="74905"/>
                    <a:pt x="60016" y="92681"/>
                    <a:pt x="61913" y="100270"/>
                  </a:cubicBezTo>
                  <a:cubicBezTo>
                    <a:pt x="69850" y="97095"/>
                    <a:pt x="77615" y="93448"/>
                    <a:pt x="85725" y="90745"/>
                  </a:cubicBezTo>
                  <a:cubicBezTo>
                    <a:pt x="102564" y="85132"/>
                    <a:pt x="133723" y="81848"/>
                    <a:pt x="71438" y="90745"/>
                  </a:cubicBezTo>
                  <a:cubicBezTo>
                    <a:pt x="25373" y="125295"/>
                    <a:pt x="74464" y="91614"/>
                    <a:pt x="38100" y="109795"/>
                  </a:cubicBezTo>
                  <a:cubicBezTo>
                    <a:pt x="32981" y="112355"/>
                    <a:pt x="23813" y="125044"/>
                    <a:pt x="23813" y="119320"/>
                  </a:cubicBezTo>
                  <a:cubicBezTo>
                    <a:pt x="23813" y="112585"/>
                    <a:pt x="32496" y="108769"/>
                    <a:pt x="38100" y="105033"/>
                  </a:cubicBezTo>
                  <a:cubicBezTo>
                    <a:pt x="54636" y="94009"/>
                    <a:pt x="64364" y="91515"/>
                    <a:pt x="80963" y="85983"/>
                  </a:cubicBezTo>
                  <a:cubicBezTo>
                    <a:pt x="84138" y="81220"/>
                    <a:pt x="89970" y="77395"/>
                    <a:pt x="90488" y="71695"/>
                  </a:cubicBezTo>
                  <a:cubicBezTo>
                    <a:pt x="91647" y="58949"/>
                    <a:pt x="79140" y="44570"/>
                    <a:pt x="85725" y="33595"/>
                  </a:cubicBezTo>
                  <a:cubicBezTo>
                    <a:pt x="89809" y="26789"/>
                    <a:pt x="104775" y="39945"/>
                    <a:pt x="104775" y="47883"/>
                  </a:cubicBezTo>
                  <a:cubicBezTo>
                    <a:pt x="104775" y="54428"/>
                    <a:pt x="92075" y="44708"/>
                    <a:pt x="85725" y="43120"/>
                  </a:cubicBezTo>
                  <a:cubicBezTo>
                    <a:pt x="82550" y="38358"/>
                    <a:pt x="80247" y="32880"/>
                    <a:pt x="76200" y="28833"/>
                  </a:cubicBezTo>
                  <a:cubicBezTo>
                    <a:pt x="72153" y="24786"/>
                    <a:pt x="63035" y="24921"/>
                    <a:pt x="61913" y="19308"/>
                  </a:cubicBezTo>
                  <a:cubicBezTo>
                    <a:pt x="60791" y="13695"/>
                    <a:pt x="73998" y="10140"/>
                    <a:pt x="71438" y="5020"/>
                  </a:cubicBezTo>
                  <a:cubicBezTo>
                    <a:pt x="69193" y="530"/>
                    <a:pt x="61913" y="8195"/>
                    <a:pt x="57150" y="9783"/>
                  </a:cubicBezTo>
                  <a:cubicBezTo>
                    <a:pt x="58738" y="24070"/>
                    <a:pt x="58426" y="38699"/>
                    <a:pt x="61913" y="52645"/>
                  </a:cubicBezTo>
                  <a:cubicBezTo>
                    <a:pt x="63301" y="58198"/>
                    <a:pt x="69932" y="61411"/>
                    <a:pt x="71438" y="66933"/>
                  </a:cubicBezTo>
                  <a:cubicBezTo>
                    <a:pt x="74805" y="79281"/>
                    <a:pt x="74613" y="92333"/>
                    <a:pt x="76200" y="105033"/>
                  </a:cubicBezTo>
                  <a:cubicBezTo>
                    <a:pt x="69850" y="106620"/>
                    <a:pt x="60077" y="103941"/>
                    <a:pt x="57150" y="109795"/>
                  </a:cubicBezTo>
                  <a:cubicBezTo>
                    <a:pt x="54905" y="114285"/>
                    <a:pt x="70728" y="109588"/>
                    <a:pt x="71438" y="114558"/>
                  </a:cubicBezTo>
                  <a:cubicBezTo>
                    <a:pt x="75362" y="142021"/>
                    <a:pt x="59796" y="144191"/>
                    <a:pt x="42863" y="152658"/>
                  </a:cubicBezTo>
                  <a:cubicBezTo>
                    <a:pt x="47625" y="154245"/>
                    <a:pt x="52489" y="159284"/>
                    <a:pt x="57150" y="157420"/>
                  </a:cubicBezTo>
                  <a:cubicBezTo>
                    <a:pt x="62464" y="155294"/>
                    <a:pt x="64115" y="148252"/>
                    <a:pt x="66675" y="143133"/>
                  </a:cubicBezTo>
                  <a:cubicBezTo>
                    <a:pt x="68920" y="138643"/>
                    <a:pt x="69193" y="133335"/>
                    <a:pt x="71438" y="128845"/>
                  </a:cubicBezTo>
                  <a:cubicBezTo>
                    <a:pt x="73998" y="123726"/>
                    <a:pt x="79391" y="120061"/>
                    <a:pt x="80963" y="114558"/>
                  </a:cubicBezTo>
                  <a:cubicBezTo>
                    <a:pt x="82708" y="108452"/>
                    <a:pt x="80963" y="101858"/>
                    <a:pt x="80963" y="95508"/>
                  </a:cubicBezTo>
                </a:path>
              </a:pathLst>
            </a:custGeom>
            <a:noFill/>
            <a:ln w="19050"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25" name="Group 105"/>
          <p:cNvGrpSpPr>
            <a:grpSpLocks noChangeAspect="1"/>
          </p:cNvGrpSpPr>
          <p:nvPr/>
        </p:nvGrpSpPr>
        <p:grpSpPr bwMode="auto">
          <a:xfrm>
            <a:off x="7264400" y="4184650"/>
            <a:ext cx="127000" cy="236538"/>
            <a:chOff x="3305175" y="4681280"/>
            <a:chExt cx="133723" cy="209808"/>
          </a:xfrm>
        </p:grpSpPr>
        <p:sp>
          <p:nvSpPr>
            <p:cNvPr id="6198" name="Freeform 106"/>
            <p:cNvSpPr>
              <a:spLocks noChangeAspect="1" noChangeArrowheads="1"/>
            </p:cNvSpPr>
            <p:nvPr/>
          </p:nvSpPr>
          <p:spPr bwMode="auto">
            <a:xfrm>
              <a:off x="3369220" y="4705350"/>
              <a:ext cx="16918" cy="185738"/>
            </a:xfrm>
            <a:custGeom>
              <a:avLst/>
              <a:gdLst>
                <a:gd name="T0" fmla="*/ 16918 w 16918"/>
                <a:gd name="T1" fmla="*/ 185738 h 185738"/>
                <a:gd name="T2" fmla="*/ 12155 w 16918"/>
                <a:gd name="T3" fmla="*/ 85725 h 185738"/>
                <a:gd name="T4" fmla="*/ 2630 w 16918"/>
                <a:gd name="T5" fmla="*/ 71438 h 185738"/>
                <a:gd name="T6" fmla="*/ 2630 w 16918"/>
                <a:gd name="T7" fmla="*/ 0 h 185738"/>
                <a:gd name="T8" fmla="*/ 0 60000 65536"/>
                <a:gd name="T9" fmla="*/ 0 60000 65536"/>
                <a:gd name="T10" fmla="*/ 0 60000 65536"/>
                <a:gd name="T11" fmla="*/ 0 60000 65536"/>
                <a:gd name="T12" fmla="*/ 0 w 16918"/>
                <a:gd name="T13" fmla="*/ 0 h 185738"/>
                <a:gd name="T14" fmla="*/ 16918 w 16918"/>
                <a:gd name="T15" fmla="*/ 185738 h 185738"/>
              </a:gdLst>
              <a:ahLst/>
              <a:cxnLst>
                <a:cxn ang="T8">
                  <a:pos x="T0" y="T1"/>
                </a:cxn>
                <a:cxn ang="T9">
                  <a:pos x="T2" y="T3"/>
                </a:cxn>
                <a:cxn ang="T10">
                  <a:pos x="T4" y="T5"/>
                </a:cxn>
                <a:cxn ang="T11">
                  <a:pos x="T6" y="T7"/>
                </a:cxn>
              </a:cxnLst>
              <a:rect l="T12" t="T13" r="T14" b="T15"/>
              <a:pathLst>
                <a:path w="16918" h="185738">
                  <a:moveTo>
                    <a:pt x="16918" y="185738"/>
                  </a:moveTo>
                  <a:cubicBezTo>
                    <a:pt x="15330" y="152400"/>
                    <a:pt x="16295" y="118843"/>
                    <a:pt x="12155" y="85725"/>
                  </a:cubicBezTo>
                  <a:cubicBezTo>
                    <a:pt x="11445" y="80046"/>
                    <a:pt x="3262" y="77127"/>
                    <a:pt x="2630" y="71438"/>
                  </a:cubicBezTo>
                  <a:cubicBezTo>
                    <a:pt x="0" y="47771"/>
                    <a:pt x="2630" y="23813"/>
                    <a:pt x="2630" y="0"/>
                  </a:cubicBezTo>
                </a:path>
              </a:pathLst>
            </a:custGeom>
            <a:solidFill>
              <a:schemeClr val="accent1"/>
            </a:solidFill>
            <a:ln w="19050" algn="ctr">
              <a:solidFill>
                <a:srgbClr val="C48300"/>
              </a:solidFill>
              <a:round/>
              <a:headEnd/>
              <a:tailEnd/>
            </a:ln>
          </p:spPr>
          <p:txBody>
            <a:bodyPr/>
            <a:lstStyle/>
            <a:p>
              <a:endParaRPr lang="en-US"/>
            </a:p>
          </p:txBody>
        </p:sp>
        <p:sp>
          <p:nvSpPr>
            <p:cNvPr id="6199" name="Freeform 107"/>
            <p:cNvSpPr>
              <a:spLocks noChangeAspect="1" noChangeArrowheads="1"/>
            </p:cNvSpPr>
            <p:nvPr/>
          </p:nvSpPr>
          <p:spPr bwMode="auto">
            <a:xfrm>
              <a:off x="3305175" y="4681280"/>
              <a:ext cx="133723" cy="159284"/>
            </a:xfrm>
            <a:custGeom>
              <a:avLst/>
              <a:gdLst>
                <a:gd name="T0" fmla="*/ 71438 w 133723"/>
                <a:gd name="T1" fmla="*/ 24070 h 159284"/>
                <a:gd name="T2" fmla="*/ 66675 w 133723"/>
                <a:gd name="T3" fmla="*/ 9783 h 159284"/>
                <a:gd name="T4" fmla="*/ 80963 w 133723"/>
                <a:gd name="T5" fmla="*/ 5020 h 159284"/>
                <a:gd name="T6" fmla="*/ 66675 w 133723"/>
                <a:gd name="T7" fmla="*/ 24070 h 159284"/>
                <a:gd name="T8" fmla="*/ 52388 w 133723"/>
                <a:gd name="T9" fmla="*/ 33595 h 159284"/>
                <a:gd name="T10" fmla="*/ 66675 w 133723"/>
                <a:gd name="T11" fmla="*/ 33595 h 159284"/>
                <a:gd name="T12" fmla="*/ 85725 w 133723"/>
                <a:gd name="T13" fmla="*/ 28833 h 159284"/>
                <a:gd name="T14" fmla="*/ 61913 w 133723"/>
                <a:gd name="T15" fmla="*/ 52645 h 159284"/>
                <a:gd name="T16" fmla="*/ 61913 w 133723"/>
                <a:gd name="T17" fmla="*/ 57408 h 159284"/>
                <a:gd name="T18" fmla="*/ 47625 w 133723"/>
                <a:gd name="T19" fmla="*/ 66933 h 159284"/>
                <a:gd name="T20" fmla="*/ 33338 w 133723"/>
                <a:gd name="T21" fmla="*/ 71695 h 159284"/>
                <a:gd name="T22" fmla="*/ 19050 w 133723"/>
                <a:gd name="T23" fmla="*/ 85983 h 159284"/>
                <a:gd name="T24" fmla="*/ 28575 w 133723"/>
                <a:gd name="T25" fmla="*/ 71695 h 159284"/>
                <a:gd name="T26" fmla="*/ 0 w 133723"/>
                <a:gd name="T27" fmla="*/ 76458 h 159284"/>
                <a:gd name="T28" fmla="*/ 14288 w 133723"/>
                <a:gd name="T29" fmla="*/ 66933 h 159284"/>
                <a:gd name="T30" fmla="*/ 42863 w 133723"/>
                <a:gd name="T31" fmla="*/ 57408 h 159284"/>
                <a:gd name="T32" fmla="*/ 85725 w 133723"/>
                <a:gd name="T33" fmla="*/ 66933 h 159284"/>
                <a:gd name="T34" fmla="*/ 104775 w 133723"/>
                <a:gd name="T35" fmla="*/ 81220 h 159284"/>
                <a:gd name="T36" fmla="*/ 123825 w 133723"/>
                <a:gd name="T37" fmla="*/ 90745 h 159284"/>
                <a:gd name="T38" fmla="*/ 100013 w 133723"/>
                <a:gd name="T39" fmla="*/ 76458 h 159284"/>
                <a:gd name="T40" fmla="*/ 80963 w 133723"/>
                <a:gd name="T41" fmla="*/ 62170 h 159284"/>
                <a:gd name="T42" fmla="*/ 61913 w 133723"/>
                <a:gd name="T43" fmla="*/ 66933 h 159284"/>
                <a:gd name="T44" fmla="*/ 61913 w 133723"/>
                <a:gd name="T45" fmla="*/ 100270 h 159284"/>
                <a:gd name="T46" fmla="*/ 85725 w 133723"/>
                <a:gd name="T47" fmla="*/ 90745 h 159284"/>
                <a:gd name="T48" fmla="*/ 71438 w 133723"/>
                <a:gd name="T49" fmla="*/ 90745 h 159284"/>
                <a:gd name="T50" fmla="*/ 38100 w 133723"/>
                <a:gd name="T51" fmla="*/ 109795 h 159284"/>
                <a:gd name="T52" fmla="*/ 23813 w 133723"/>
                <a:gd name="T53" fmla="*/ 119320 h 159284"/>
                <a:gd name="T54" fmla="*/ 38100 w 133723"/>
                <a:gd name="T55" fmla="*/ 105033 h 159284"/>
                <a:gd name="T56" fmla="*/ 80963 w 133723"/>
                <a:gd name="T57" fmla="*/ 85983 h 159284"/>
                <a:gd name="T58" fmla="*/ 90488 w 133723"/>
                <a:gd name="T59" fmla="*/ 71695 h 159284"/>
                <a:gd name="T60" fmla="*/ 85725 w 133723"/>
                <a:gd name="T61" fmla="*/ 33595 h 159284"/>
                <a:gd name="T62" fmla="*/ 104775 w 133723"/>
                <a:gd name="T63" fmla="*/ 47883 h 159284"/>
                <a:gd name="T64" fmla="*/ 85725 w 133723"/>
                <a:gd name="T65" fmla="*/ 43120 h 159284"/>
                <a:gd name="T66" fmla="*/ 76200 w 133723"/>
                <a:gd name="T67" fmla="*/ 28833 h 159284"/>
                <a:gd name="T68" fmla="*/ 61913 w 133723"/>
                <a:gd name="T69" fmla="*/ 19308 h 159284"/>
                <a:gd name="T70" fmla="*/ 71438 w 133723"/>
                <a:gd name="T71" fmla="*/ 5020 h 159284"/>
                <a:gd name="T72" fmla="*/ 57150 w 133723"/>
                <a:gd name="T73" fmla="*/ 9783 h 159284"/>
                <a:gd name="T74" fmla="*/ 61913 w 133723"/>
                <a:gd name="T75" fmla="*/ 52645 h 159284"/>
                <a:gd name="T76" fmla="*/ 71438 w 133723"/>
                <a:gd name="T77" fmla="*/ 66933 h 159284"/>
                <a:gd name="T78" fmla="*/ 76200 w 133723"/>
                <a:gd name="T79" fmla="*/ 105033 h 159284"/>
                <a:gd name="T80" fmla="*/ 57150 w 133723"/>
                <a:gd name="T81" fmla="*/ 109795 h 159284"/>
                <a:gd name="T82" fmla="*/ 71438 w 133723"/>
                <a:gd name="T83" fmla="*/ 114558 h 159284"/>
                <a:gd name="T84" fmla="*/ 42863 w 133723"/>
                <a:gd name="T85" fmla="*/ 152658 h 159284"/>
                <a:gd name="T86" fmla="*/ 57150 w 133723"/>
                <a:gd name="T87" fmla="*/ 157420 h 159284"/>
                <a:gd name="T88" fmla="*/ 66675 w 133723"/>
                <a:gd name="T89" fmla="*/ 143133 h 159284"/>
                <a:gd name="T90" fmla="*/ 71438 w 133723"/>
                <a:gd name="T91" fmla="*/ 128845 h 159284"/>
                <a:gd name="T92" fmla="*/ 80963 w 133723"/>
                <a:gd name="T93" fmla="*/ 114558 h 159284"/>
                <a:gd name="T94" fmla="*/ 80963 w 133723"/>
                <a:gd name="T95" fmla="*/ 95508 h 1592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723"/>
                <a:gd name="T145" fmla="*/ 0 h 159284"/>
                <a:gd name="T146" fmla="*/ 133723 w 133723"/>
                <a:gd name="T147" fmla="*/ 159284 h 1592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723" h="159284">
                  <a:moveTo>
                    <a:pt x="71438" y="24070"/>
                  </a:moveTo>
                  <a:cubicBezTo>
                    <a:pt x="69850" y="19308"/>
                    <a:pt x="64430" y="14273"/>
                    <a:pt x="66675" y="9783"/>
                  </a:cubicBezTo>
                  <a:cubicBezTo>
                    <a:pt x="68920" y="5293"/>
                    <a:pt x="80963" y="0"/>
                    <a:pt x="80963" y="5020"/>
                  </a:cubicBezTo>
                  <a:cubicBezTo>
                    <a:pt x="80963" y="12958"/>
                    <a:pt x="72288" y="18457"/>
                    <a:pt x="66675" y="24070"/>
                  </a:cubicBezTo>
                  <a:cubicBezTo>
                    <a:pt x="62628" y="28117"/>
                    <a:pt x="52388" y="33595"/>
                    <a:pt x="52388" y="33595"/>
                  </a:cubicBezTo>
                  <a:cubicBezTo>
                    <a:pt x="27983" y="49864"/>
                    <a:pt x="35762" y="42869"/>
                    <a:pt x="66675" y="33595"/>
                  </a:cubicBezTo>
                  <a:cubicBezTo>
                    <a:pt x="72944" y="31714"/>
                    <a:pt x="79375" y="30420"/>
                    <a:pt x="85725" y="28833"/>
                  </a:cubicBezTo>
                  <a:cubicBezTo>
                    <a:pt x="77788" y="36770"/>
                    <a:pt x="70361" y="45253"/>
                    <a:pt x="61913" y="52645"/>
                  </a:cubicBezTo>
                  <a:cubicBezTo>
                    <a:pt x="50550" y="62588"/>
                    <a:pt x="35966" y="66056"/>
                    <a:pt x="61913" y="57408"/>
                  </a:cubicBezTo>
                  <a:cubicBezTo>
                    <a:pt x="57150" y="60583"/>
                    <a:pt x="52745" y="64373"/>
                    <a:pt x="47625" y="66933"/>
                  </a:cubicBezTo>
                  <a:cubicBezTo>
                    <a:pt x="43135" y="69178"/>
                    <a:pt x="37515" y="68910"/>
                    <a:pt x="33338" y="71695"/>
                  </a:cubicBezTo>
                  <a:cubicBezTo>
                    <a:pt x="27734" y="75431"/>
                    <a:pt x="25785" y="85983"/>
                    <a:pt x="19050" y="85983"/>
                  </a:cubicBezTo>
                  <a:cubicBezTo>
                    <a:pt x="13326" y="85983"/>
                    <a:pt x="33695" y="74255"/>
                    <a:pt x="28575" y="71695"/>
                  </a:cubicBezTo>
                  <a:cubicBezTo>
                    <a:pt x="19938" y="67377"/>
                    <a:pt x="9525" y="74870"/>
                    <a:pt x="0" y="76458"/>
                  </a:cubicBezTo>
                  <a:cubicBezTo>
                    <a:pt x="4763" y="73283"/>
                    <a:pt x="9057" y="69258"/>
                    <a:pt x="14288" y="66933"/>
                  </a:cubicBezTo>
                  <a:cubicBezTo>
                    <a:pt x="23463" y="62855"/>
                    <a:pt x="42863" y="57408"/>
                    <a:pt x="42863" y="57408"/>
                  </a:cubicBezTo>
                  <a:cubicBezTo>
                    <a:pt x="49864" y="58575"/>
                    <a:pt x="76067" y="61414"/>
                    <a:pt x="85725" y="66933"/>
                  </a:cubicBezTo>
                  <a:cubicBezTo>
                    <a:pt x="92617" y="70871"/>
                    <a:pt x="98044" y="77013"/>
                    <a:pt x="104775" y="81220"/>
                  </a:cubicBezTo>
                  <a:cubicBezTo>
                    <a:pt x="110795" y="84983"/>
                    <a:pt x="128845" y="95765"/>
                    <a:pt x="123825" y="90745"/>
                  </a:cubicBezTo>
                  <a:cubicBezTo>
                    <a:pt x="117280" y="84200"/>
                    <a:pt x="107715" y="81593"/>
                    <a:pt x="100013" y="76458"/>
                  </a:cubicBezTo>
                  <a:cubicBezTo>
                    <a:pt x="93409" y="72055"/>
                    <a:pt x="87313" y="66933"/>
                    <a:pt x="80963" y="62170"/>
                  </a:cubicBezTo>
                  <a:cubicBezTo>
                    <a:pt x="74613" y="63758"/>
                    <a:pt x="67024" y="62844"/>
                    <a:pt x="61913" y="66933"/>
                  </a:cubicBezTo>
                  <a:cubicBezTo>
                    <a:pt x="51948" y="74905"/>
                    <a:pt x="60016" y="92681"/>
                    <a:pt x="61913" y="100270"/>
                  </a:cubicBezTo>
                  <a:cubicBezTo>
                    <a:pt x="69850" y="97095"/>
                    <a:pt x="77615" y="93448"/>
                    <a:pt x="85725" y="90745"/>
                  </a:cubicBezTo>
                  <a:cubicBezTo>
                    <a:pt x="102564" y="85132"/>
                    <a:pt x="133723" y="81848"/>
                    <a:pt x="71438" y="90745"/>
                  </a:cubicBezTo>
                  <a:cubicBezTo>
                    <a:pt x="25373" y="125295"/>
                    <a:pt x="74464" y="91614"/>
                    <a:pt x="38100" y="109795"/>
                  </a:cubicBezTo>
                  <a:cubicBezTo>
                    <a:pt x="32981" y="112355"/>
                    <a:pt x="23813" y="125044"/>
                    <a:pt x="23813" y="119320"/>
                  </a:cubicBezTo>
                  <a:cubicBezTo>
                    <a:pt x="23813" y="112585"/>
                    <a:pt x="32496" y="108769"/>
                    <a:pt x="38100" y="105033"/>
                  </a:cubicBezTo>
                  <a:cubicBezTo>
                    <a:pt x="54636" y="94009"/>
                    <a:pt x="64364" y="91515"/>
                    <a:pt x="80963" y="85983"/>
                  </a:cubicBezTo>
                  <a:cubicBezTo>
                    <a:pt x="84138" y="81220"/>
                    <a:pt x="89970" y="77395"/>
                    <a:pt x="90488" y="71695"/>
                  </a:cubicBezTo>
                  <a:cubicBezTo>
                    <a:pt x="91647" y="58949"/>
                    <a:pt x="79140" y="44570"/>
                    <a:pt x="85725" y="33595"/>
                  </a:cubicBezTo>
                  <a:cubicBezTo>
                    <a:pt x="89809" y="26789"/>
                    <a:pt x="104775" y="39945"/>
                    <a:pt x="104775" y="47883"/>
                  </a:cubicBezTo>
                  <a:cubicBezTo>
                    <a:pt x="104775" y="54428"/>
                    <a:pt x="92075" y="44708"/>
                    <a:pt x="85725" y="43120"/>
                  </a:cubicBezTo>
                  <a:cubicBezTo>
                    <a:pt x="82550" y="38358"/>
                    <a:pt x="80247" y="32880"/>
                    <a:pt x="76200" y="28833"/>
                  </a:cubicBezTo>
                  <a:cubicBezTo>
                    <a:pt x="72153" y="24786"/>
                    <a:pt x="63035" y="24921"/>
                    <a:pt x="61913" y="19308"/>
                  </a:cubicBezTo>
                  <a:cubicBezTo>
                    <a:pt x="60791" y="13695"/>
                    <a:pt x="73998" y="10140"/>
                    <a:pt x="71438" y="5020"/>
                  </a:cubicBezTo>
                  <a:cubicBezTo>
                    <a:pt x="69193" y="530"/>
                    <a:pt x="61913" y="8195"/>
                    <a:pt x="57150" y="9783"/>
                  </a:cubicBezTo>
                  <a:cubicBezTo>
                    <a:pt x="58738" y="24070"/>
                    <a:pt x="58426" y="38699"/>
                    <a:pt x="61913" y="52645"/>
                  </a:cubicBezTo>
                  <a:cubicBezTo>
                    <a:pt x="63301" y="58198"/>
                    <a:pt x="69932" y="61411"/>
                    <a:pt x="71438" y="66933"/>
                  </a:cubicBezTo>
                  <a:cubicBezTo>
                    <a:pt x="74805" y="79281"/>
                    <a:pt x="74613" y="92333"/>
                    <a:pt x="76200" y="105033"/>
                  </a:cubicBezTo>
                  <a:cubicBezTo>
                    <a:pt x="69850" y="106620"/>
                    <a:pt x="60077" y="103941"/>
                    <a:pt x="57150" y="109795"/>
                  </a:cubicBezTo>
                  <a:cubicBezTo>
                    <a:pt x="54905" y="114285"/>
                    <a:pt x="70728" y="109588"/>
                    <a:pt x="71438" y="114558"/>
                  </a:cubicBezTo>
                  <a:cubicBezTo>
                    <a:pt x="75362" y="142021"/>
                    <a:pt x="59796" y="144191"/>
                    <a:pt x="42863" y="152658"/>
                  </a:cubicBezTo>
                  <a:cubicBezTo>
                    <a:pt x="47625" y="154245"/>
                    <a:pt x="52489" y="159284"/>
                    <a:pt x="57150" y="157420"/>
                  </a:cubicBezTo>
                  <a:cubicBezTo>
                    <a:pt x="62464" y="155294"/>
                    <a:pt x="64115" y="148252"/>
                    <a:pt x="66675" y="143133"/>
                  </a:cubicBezTo>
                  <a:cubicBezTo>
                    <a:pt x="68920" y="138643"/>
                    <a:pt x="69193" y="133335"/>
                    <a:pt x="71438" y="128845"/>
                  </a:cubicBezTo>
                  <a:cubicBezTo>
                    <a:pt x="73998" y="123726"/>
                    <a:pt x="79391" y="120061"/>
                    <a:pt x="80963" y="114558"/>
                  </a:cubicBezTo>
                  <a:cubicBezTo>
                    <a:pt x="82708" y="108452"/>
                    <a:pt x="80963" y="101858"/>
                    <a:pt x="80963" y="95508"/>
                  </a:cubicBezTo>
                </a:path>
              </a:pathLst>
            </a:custGeom>
            <a:noFill/>
            <a:ln w="19050"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195" name="TextBox 1"/>
          <p:cNvSpPr txBox="1">
            <a:spLocks noChangeArrowheads="1"/>
          </p:cNvSpPr>
          <p:nvPr/>
        </p:nvSpPr>
        <p:spPr bwMode="auto">
          <a:xfrm>
            <a:off x="250824" y="457200"/>
            <a:ext cx="86947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sz="2800" dirty="0" smtClean="0"/>
              <a:t>Expect species to track </a:t>
            </a:r>
            <a:r>
              <a:rPr lang="en-US" sz="2800" dirty="0"/>
              <a:t>shifting </a:t>
            </a:r>
            <a:r>
              <a:rPr lang="en-US" sz="2800" dirty="0" smtClean="0"/>
              <a:t>climatically </a:t>
            </a:r>
            <a:r>
              <a:rPr lang="en-US" sz="2800" dirty="0"/>
              <a:t>suitable habitat</a:t>
            </a:r>
          </a:p>
        </p:txBody>
      </p:sp>
      <p:sp>
        <p:nvSpPr>
          <p:cNvPr id="3" name="TextBox 2"/>
          <p:cNvSpPr txBox="1"/>
          <p:nvPr/>
        </p:nvSpPr>
        <p:spPr>
          <a:xfrm>
            <a:off x="2949575" y="5313363"/>
            <a:ext cx="3498850" cy="369332"/>
          </a:xfrm>
          <a:prstGeom prst="rect">
            <a:avLst/>
          </a:prstGeom>
          <a:noFill/>
        </p:spPr>
        <p:txBody>
          <a:bodyPr wrap="square" rtlCol="0">
            <a:spAutoFit/>
          </a:bodyPr>
          <a:lstStyle/>
          <a:p>
            <a:r>
              <a:rPr lang="en-US" dirty="0" smtClean="0"/>
              <a:t>Temperature gradient</a:t>
            </a:r>
            <a:endParaRPr lang="en-US" dirty="0"/>
          </a:p>
        </p:txBody>
      </p:sp>
    </p:spTree>
    <p:extLst>
      <p:ext uri="{BB962C8B-B14F-4D97-AF65-F5344CB8AC3E}">
        <p14:creationId xmlns:p14="http://schemas.microsoft.com/office/powerpoint/2010/main" val="7730772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5"/>
                                        </p:tgtEl>
                                        <p:attrNameLst>
                                          <p:attrName>style.visibility</p:attrName>
                                        </p:attrNameLst>
                                      </p:cBhvr>
                                      <p:to>
                                        <p:strVal val="visible"/>
                                      </p:to>
                                    </p:set>
                                  </p:childTnLst>
                                </p:cTn>
                              </p:par>
                              <p:par>
                                <p:cTn id="9" presetID="0" presetClass="path" presetSubtype="0" accel="50000" decel="50000" fill="hold" grpId="0" nodeType="withEffect">
                                  <p:stCondLst>
                                    <p:cond delay="0"/>
                                  </p:stCondLst>
                                  <p:childTnLst>
                                    <p:animMotion origin="layout" path="M -2.77778E-6 5.55556E-6 L 0.1684 0.00024 " pathEditMode="relative" ptsTypes="AA">
                                      <p:cBhvr>
                                        <p:cTn id="10" dur="2000" fill="hold"/>
                                        <p:tgtEl>
                                          <p:spTgt spid="4"/>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5"/>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93"/>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78"/>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81"/>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87"/>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animBg="1"/>
      <p:bldP spid="23" grpId="0"/>
      <p:bldP spid="24" grpId="0" animBg="1"/>
      <p:bldP spid="64" grpId="0" animBg="1"/>
      <p:bldP spid="65" grpId="0"/>
      <p:bldP spid="1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36612" y="2011576"/>
            <a:ext cx="7487342" cy="2305050"/>
            <a:chOff x="195263" y="2000250"/>
            <a:chExt cx="8750300" cy="3313113"/>
          </a:xfrm>
        </p:grpSpPr>
        <p:sp>
          <p:nvSpPr>
            <p:cNvPr id="6146" name="Rectangle 143"/>
            <p:cNvSpPr>
              <a:spLocks noChangeAspect="1" noChangeArrowheads="1"/>
            </p:cNvSpPr>
            <p:nvPr/>
          </p:nvSpPr>
          <p:spPr bwMode="auto">
            <a:xfrm>
              <a:off x="195263" y="2000250"/>
              <a:ext cx="8750300" cy="2789239"/>
            </a:xfrm>
            <a:prstGeom prst="rect">
              <a:avLst/>
            </a:prstGeom>
            <a:solidFill>
              <a:schemeClr val="bg1"/>
            </a:solidFill>
            <a:ln w="38100" algn="ctr">
              <a:solidFill>
                <a:schemeClr val="tx1"/>
              </a:solidFill>
              <a:round/>
              <a:headEnd/>
              <a:tailEnd/>
            </a:ln>
          </p:spPr>
          <p:txBody>
            <a:bodyPr/>
            <a:lstStyle/>
            <a:p>
              <a:pPr algn="ctr"/>
              <a:endParaRPr lang="en-US" sz="2400">
                <a:ea typeface="Calibri" pitchFamily="34" charset="0"/>
                <a:cs typeface="Calibri" pitchFamily="34" charset="0"/>
              </a:endParaRPr>
            </a:p>
          </p:txBody>
        </p:sp>
        <p:sp>
          <p:nvSpPr>
            <p:cNvPr id="4" name="Rectangle 3"/>
            <p:cNvSpPr/>
            <p:nvPr/>
          </p:nvSpPr>
          <p:spPr bwMode="auto">
            <a:xfrm>
              <a:off x="2537852" y="2023395"/>
              <a:ext cx="5370513" cy="2746872"/>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lgn="ctr">
                <a:defRPr/>
              </a:pPr>
              <a:r>
                <a:rPr lang="en-US" dirty="0">
                  <a:cs typeface="Calibri" pitchFamily="34" charset="0"/>
                </a:rPr>
                <a:t>Climatically suitable habitat</a:t>
              </a:r>
            </a:p>
          </p:txBody>
        </p:sp>
        <p:grpSp>
          <p:nvGrpSpPr>
            <p:cNvPr id="6148" name="Group 47"/>
            <p:cNvGrpSpPr>
              <a:grpSpLocks noChangeAspect="1"/>
            </p:cNvGrpSpPr>
            <p:nvPr/>
          </p:nvGrpSpPr>
          <p:grpSpPr bwMode="auto">
            <a:xfrm>
              <a:off x="5116513" y="3536950"/>
              <a:ext cx="566737" cy="1019175"/>
              <a:chOff x="2028274" y="4700588"/>
              <a:chExt cx="218667" cy="538162"/>
            </a:xfrm>
          </p:grpSpPr>
          <p:sp>
            <p:nvSpPr>
              <p:cNvPr id="6272" name="Freeform 48"/>
              <p:cNvSpPr>
                <a:spLocks noChangeAspect="1" noChangeArrowheads="1"/>
              </p:cNvSpPr>
              <p:nvPr/>
            </p:nvSpPr>
            <p:spPr bwMode="auto">
              <a:xfrm>
                <a:off x="2128838" y="4729163"/>
                <a:ext cx="43581" cy="509587"/>
              </a:xfrm>
              <a:custGeom>
                <a:avLst/>
                <a:gdLst>
                  <a:gd name="T0" fmla="*/ 0 w 43581"/>
                  <a:gd name="T1" fmla="*/ 509587 h 509587"/>
                  <a:gd name="T2" fmla="*/ 9525 w 43581"/>
                  <a:gd name="T3" fmla="*/ 495300 h 509587"/>
                  <a:gd name="T4" fmla="*/ 19050 w 43581"/>
                  <a:gd name="T5" fmla="*/ 461962 h 509587"/>
                  <a:gd name="T6" fmla="*/ 14287 w 43581"/>
                  <a:gd name="T7" fmla="*/ 338137 h 509587"/>
                  <a:gd name="T8" fmla="*/ 4762 w 43581"/>
                  <a:gd name="T9" fmla="*/ 309562 h 509587"/>
                  <a:gd name="T10" fmla="*/ 9525 w 43581"/>
                  <a:gd name="T11" fmla="*/ 142875 h 509587"/>
                  <a:gd name="T12" fmla="*/ 23812 w 43581"/>
                  <a:gd name="T13" fmla="*/ 100012 h 509587"/>
                  <a:gd name="T14" fmla="*/ 42862 w 43581"/>
                  <a:gd name="T15" fmla="*/ 23812 h 509587"/>
                  <a:gd name="T16" fmla="*/ 42862 w 43581"/>
                  <a:gd name="T17" fmla="*/ 0 h 509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581"/>
                  <a:gd name="T28" fmla="*/ 0 h 509587"/>
                  <a:gd name="T29" fmla="*/ 43581 w 43581"/>
                  <a:gd name="T30" fmla="*/ 509587 h 5095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581" h="509587">
                    <a:moveTo>
                      <a:pt x="0" y="509587"/>
                    </a:moveTo>
                    <a:cubicBezTo>
                      <a:pt x="3175" y="504825"/>
                      <a:pt x="6965" y="500419"/>
                      <a:pt x="9525" y="495300"/>
                    </a:cubicBezTo>
                    <a:cubicBezTo>
                      <a:pt x="12939" y="488472"/>
                      <a:pt x="17526" y="468059"/>
                      <a:pt x="19050" y="461962"/>
                    </a:cubicBezTo>
                    <a:cubicBezTo>
                      <a:pt x="17462" y="420687"/>
                      <a:pt x="18143" y="379262"/>
                      <a:pt x="14287" y="338137"/>
                    </a:cubicBezTo>
                    <a:cubicBezTo>
                      <a:pt x="13350" y="328141"/>
                      <a:pt x="4762" y="309562"/>
                      <a:pt x="4762" y="309562"/>
                    </a:cubicBezTo>
                    <a:cubicBezTo>
                      <a:pt x="6350" y="254000"/>
                      <a:pt x="6678" y="198387"/>
                      <a:pt x="9525" y="142875"/>
                    </a:cubicBezTo>
                    <a:cubicBezTo>
                      <a:pt x="10172" y="130261"/>
                      <a:pt x="19939" y="110663"/>
                      <a:pt x="23812" y="100012"/>
                    </a:cubicBezTo>
                    <a:cubicBezTo>
                      <a:pt x="32728" y="75494"/>
                      <a:pt x="40488" y="49932"/>
                      <a:pt x="42862" y="23812"/>
                    </a:cubicBezTo>
                    <a:cubicBezTo>
                      <a:pt x="43581" y="15907"/>
                      <a:pt x="42862" y="7937"/>
                      <a:pt x="42862" y="0"/>
                    </a:cubicBezTo>
                  </a:path>
                </a:pathLst>
              </a:custGeom>
              <a:noFill/>
              <a:ln w="28575" algn="ctr">
                <a:solidFill>
                  <a:srgbClr val="C48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3" name="Freeform 49"/>
              <p:cNvSpPr>
                <a:spLocks noChangeAspect="1" noChangeArrowheads="1"/>
              </p:cNvSpPr>
              <p:nvPr/>
            </p:nvSpPr>
            <p:spPr bwMode="auto">
              <a:xfrm>
                <a:off x="2028274" y="4700588"/>
                <a:ext cx="218667" cy="391192"/>
              </a:xfrm>
              <a:custGeom>
                <a:avLst/>
                <a:gdLst>
                  <a:gd name="T0" fmla="*/ 152951 w 218667"/>
                  <a:gd name="T1" fmla="*/ 71437 h 391192"/>
                  <a:gd name="T2" fmla="*/ 138664 w 218667"/>
                  <a:gd name="T3" fmla="*/ 71437 h 391192"/>
                  <a:gd name="T4" fmla="*/ 152951 w 218667"/>
                  <a:gd name="T5" fmla="*/ 38100 h 391192"/>
                  <a:gd name="T6" fmla="*/ 124376 w 218667"/>
                  <a:gd name="T7" fmla="*/ 47625 h 391192"/>
                  <a:gd name="T8" fmla="*/ 119614 w 218667"/>
                  <a:gd name="T9" fmla="*/ 90487 h 391192"/>
                  <a:gd name="T10" fmla="*/ 91039 w 218667"/>
                  <a:gd name="T11" fmla="*/ 90487 h 391192"/>
                  <a:gd name="T12" fmla="*/ 100564 w 218667"/>
                  <a:gd name="T13" fmla="*/ 109537 h 391192"/>
                  <a:gd name="T14" fmla="*/ 133901 w 218667"/>
                  <a:gd name="T15" fmla="*/ 142875 h 391192"/>
                  <a:gd name="T16" fmla="*/ 162476 w 218667"/>
                  <a:gd name="T17" fmla="*/ 142875 h 391192"/>
                  <a:gd name="T18" fmla="*/ 191051 w 218667"/>
                  <a:gd name="T19" fmla="*/ 142875 h 391192"/>
                  <a:gd name="T20" fmla="*/ 143426 w 218667"/>
                  <a:gd name="T21" fmla="*/ 85725 h 391192"/>
                  <a:gd name="T22" fmla="*/ 157714 w 218667"/>
                  <a:gd name="T23" fmla="*/ 52387 h 391192"/>
                  <a:gd name="T24" fmla="*/ 176764 w 218667"/>
                  <a:gd name="T25" fmla="*/ 61912 h 391192"/>
                  <a:gd name="T26" fmla="*/ 172001 w 218667"/>
                  <a:gd name="T27" fmla="*/ 47625 h 391192"/>
                  <a:gd name="T28" fmla="*/ 138664 w 218667"/>
                  <a:gd name="T29" fmla="*/ 38100 h 391192"/>
                  <a:gd name="T30" fmla="*/ 181526 w 218667"/>
                  <a:gd name="T31" fmla="*/ 52387 h 391192"/>
                  <a:gd name="T32" fmla="*/ 172001 w 218667"/>
                  <a:gd name="T33" fmla="*/ 0 h 391192"/>
                  <a:gd name="T34" fmla="*/ 138664 w 218667"/>
                  <a:gd name="T35" fmla="*/ 95250 h 391192"/>
                  <a:gd name="T36" fmla="*/ 124376 w 218667"/>
                  <a:gd name="T37" fmla="*/ 152400 h 391192"/>
                  <a:gd name="T38" fmla="*/ 67226 w 218667"/>
                  <a:gd name="T39" fmla="*/ 190500 h 391192"/>
                  <a:gd name="T40" fmla="*/ 29126 w 218667"/>
                  <a:gd name="T41" fmla="*/ 214312 h 391192"/>
                  <a:gd name="T42" fmla="*/ 5314 w 218667"/>
                  <a:gd name="T43" fmla="*/ 242887 h 391192"/>
                  <a:gd name="T44" fmla="*/ 114851 w 218667"/>
                  <a:gd name="T45" fmla="*/ 195262 h 391192"/>
                  <a:gd name="T46" fmla="*/ 95801 w 218667"/>
                  <a:gd name="T47" fmla="*/ 161925 h 391192"/>
                  <a:gd name="T48" fmla="*/ 114851 w 218667"/>
                  <a:gd name="T49" fmla="*/ 176212 h 391192"/>
                  <a:gd name="T50" fmla="*/ 119614 w 218667"/>
                  <a:gd name="T51" fmla="*/ 185737 h 391192"/>
                  <a:gd name="T52" fmla="*/ 148189 w 218667"/>
                  <a:gd name="T53" fmla="*/ 190500 h 391192"/>
                  <a:gd name="T54" fmla="*/ 95801 w 218667"/>
                  <a:gd name="T55" fmla="*/ 185737 h 391192"/>
                  <a:gd name="T56" fmla="*/ 152951 w 218667"/>
                  <a:gd name="T57" fmla="*/ 233362 h 391192"/>
                  <a:gd name="T58" fmla="*/ 143426 w 218667"/>
                  <a:gd name="T59" fmla="*/ 214312 h 391192"/>
                  <a:gd name="T60" fmla="*/ 172001 w 218667"/>
                  <a:gd name="T61" fmla="*/ 214312 h 391192"/>
                  <a:gd name="T62" fmla="*/ 152951 w 218667"/>
                  <a:gd name="T63" fmla="*/ 223837 h 391192"/>
                  <a:gd name="T64" fmla="*/ 114851 w 218667"/>
                  <a:gd name="T65" fmla="*/ 276225 h 391192"/>
                  <a:gd name="T66" fmla="*/ 129139 w 218667"/>
                  <a:gd name="T67" fmla="*/ 280987 h 391192"/>
                  <a:gd name="T68" fmla="*/ 138664 w 218667"/>
                  <a:gd name="T69" fmla="*/ 314325 h 391192"/>
                  <a:gd name="T70" fmla="*/ 119614 w 218667"/>
                  <a:gd name="T71" fmla="*/ 300037 h 391192"/>
                  <a:gd name="T72" fmla="*/ 172001 w 218667"/>
                  <a:gd name="T73" fmla="*/ 328612 h 391192"/>
                  <a:gd name="T74" fmla="*/ 138664 w 218667"/>
                  <a:gd name="T75" fmla="*/ 276225 h 391192"/>
                  <a:gd name="T76" fmla="*/ 86276 w 218667"/>
                  <a:gd name="T77" fmla="*/ 290512 h 391192"/>
                  <a:gd name="T78" fmla="*/ 81514 w 218667"/>
                  <a:gd name="T79" fmla="*/ 300037 h 391192"/>
                  <a:gd name="T80" fmla="*/ 110089 w 218667"/>
                  <a:gd name="T81" fmla="*/ 276225 h 391192"/>
                  <a:gd name="T82" fmla="*/ 76751 w 218667"/>
                  <a:gd name="T83" fmla="*/ 276225 h 391192"/>
                  <a:gd name="T84" fmla="*/ 71989 w 218667"/>
                  <a:gd name="T85" fmla="*/ 276225 h 391192"/>
                  <a:gd name="T86" fmla="*/ 105326 w 218667"/>
                  <a:gd name="T87" fmla="*/ 233362 h 391192"/>
                  <a:gd name="T88" fmla="*/ 33889 w 218667"/>
                  <a:gd name="T89" fmla="*/ 152400 h 391192"/>
                  <a:gd name="T90" fmla="*/ 114851 w 218667"/>
                  <a:gd name="T91" fmla="*/ 200025 h 391192"/>
                  <a:gd name="T92" fmla="*/ 110089 w 218667"/>
                  <a:gd name="T93" fmla="*/ 176212 h 391192"/>
                  <a:gd name="T94" fmla="*/ 95801 w 218667"/>
                  <a:gd name="T95" fmla="*/ 314325 h 391192"/>
                  <a:gd name="T96" fmla="*/ 95801 w 218667"/>
                  <a:gd name="T97" fmla="*/ 319087 h 391192"/>
                  <a:gd name="T98" fmla="*/ 67226 w 218667"/>
                  <a:gd name="T99" fmla="*/ 357187 h 391192"/>
                  <a:gd name="T100" fmla="*/ 110089 w 218667"/>
                  <a:gd name="T101" fmla="*/ 361950 h 391192"/>
                  <a:gd name="T102" fmla="*/ 157714 w 218667"/>
                  <a:gd name="T103" fmla="*/ 385762 h 391192"/>
                  <a:gd name="T104" fmla="*/ 172001 w 218667"/>
                  <a:gd name="T105" fmla="*/ 347662 h 391192"/>
                  <a:gd name="T106" fmla="*/ 110089 w 218667"/>
                  <a:gd name="T107" fmla="*/ 309562 h 3911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8667"/>
                  <a:gd name="T163" fmla="*/ 0 h 391192"/>
                  <a:gd name="T164" fmla="*/ 218667 w 218667"/>
                  <a:gd name="T165" fmla="*/ 391192 h 3911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8667" h="391192">
                    <a:moveTo>
                      <a:pt x="129139" y="52387"/>
                    </a:moveTo>
                    <a:cubicBezTo>
                      <a:pt x="101815" y="79711"/>
                      <a:pt x="117034" y="59209"/>
                      <a:pt x="138664" y="61912"/>
                    </a:cubicBezTo>
                    <a:cubicBezTo>
                      <a:pt x="144343" y="62622"/>
                      <a:pt x="148189" y="68262"/>
                      <a:pt x="152951" y="71437"/>
                    </a:cubicBezTo>
                    <a:cubicBezTo>
                      <a:pt x="151364" y="76200"/>
                      <a:pt x="150434" y="81235"/>
                      <a:pt x="148189" y="85725"/>
                    </a:cubicBezTo>
                    <a:cubicBezTo>
                      <a:pt x="129724" y="122656"/>
                      <a:pt x="142253" y="89245"/>
                      <a:pt x="143426" y="85725"/>
                    </a:cubicBezTo>
                    <a:cubicBezTo>
                      <a:pt x="141839" y="80962"/>
                      <a:pt x="142749" y="74355"/>
                      <a:pt x="138664" y="71437"/>
                    </a:cubicBezTo>
                    <a:cubicBezTo>
                      <a:pt x="130494" y="65601"/>
                      <a:pt x="112524" y="71652"/>
                      <a:pt x="110089" y="61912"/>
                    </a:cubicBezTo>
                    <a:cubicBezTo>
                      <a:pt x="108015" y="53619"/>
                      <a:pt x="126428" y="56539"/>
                      <a:pt x="133901" y="52387"/>
                    </a:cubicBezTo>
                    <a:cubicBezTo>
                      <a:pt x="140840" y="48532"/>
                      <a:pt x="156500" y="45200"/>
                      <a:pt x="152951" y="38100"/>
                    </a:cubicBezTo>
                    <a:cubicBezTo>
                      <a:pt x="149331" y="30860"/>
                      <a:pt x="137076" y="41275"/>
                      <a:pt x="129139" y="42862"/>
                    </a:cubicBezTo>
                    <a:cubicBezTo>
                      <a:pt x="130726" y="34925"/>
                      <a:pt x="139625" y="13326"/>
                      <a:pt x="133901" y="19050"/>
                    </a:cubicBezTo>
                    <a:cubicBezTo>
                      <a:pt x="126801" y="26150"/>
                      <a:pt x="124376" y="47625"/>
                      <a:pt x="124376" y="47625"/>
                    </a:cubicBezTo>
                    <a:cubicBezTo>
                      <a:pt x="125964" y="52387"/>
                      <a:pt x="131003" y="57251"/>
                      <a:pt x="129139" y="61912"/>
                    </a:cubicBezTo>
                    <a:cubicBezTo>
                      <a:pt x="122622" y="78205"/>
                      <a:pt x="98942" y="66133"/>
                      <a:pt x="129139" y="76200"/>
                    </a:cubicBezTo>
                    <a:cubicBezTo>
                      <a:pt x="125964" y="80962"/>
                      <a:pt x="124376" y="87312"/>
                      <a:pt x="119614" y="90487"/>
                    </a:cubicBezTo>
                    <a:cubicBezTo>
                      <a:pt x="114168" y="94118"/>
                      <a:pt x="106693" y="92952"/>
                      <a:pt x="100564" y="95250"/>
                    </a:cubicBezTo>
                    <a:cubicBezTo>
                      <a:pt x="93917" y="97743"/>
                      <a:pt x="87864" y="101600"/>
                      <a:pt x="81514" y="104775"/>
                    </a:cubicBezTo>
                    <a:cubicBezTo>
                      <a:pt x="84689" y="100012"/>
                      <a:pt x="95086" y="94534"/>
                      <a:pt x="91039" y="90487"/>
                    </a:cubicBezTo>
                    <a:cubicBezTo>
                      <a:pt x="86992" y="86440"/>
                      <a:pt x="81409" y="96685"/>
                      <a:pt x="76751" y="100012"/>
                    </a:cubicBezTo>
                    <a:cubicBezTo>
                      <a:pt x="70292" y="104626"/>
                      <a:pt x="50331" y="111352"/>
                      <a:pt x="57701" y="114300"/>
                    </a:cubicBezTo>
                    <a:cubicBezTo>
                      <a:pt x="71048" y="119639"/>
                      <a:pt x="86276" y="111125"/>
                      <a:pt x="100564" y="109537"/>
                    </a:cubicBezTo>
                    <a:cubicBezTo>
                      <a:pt x="105326" y="111125"/>
                      <a:pt x="111301" y="110750"/>
                      <a:pt x="114851" y="114300"/>
                    </a:cubicBezTo>
                    <a:cubicBezTo>
                      <a:pt x="118401" y="117850"/>
                      <a:pt x="116829" y="124410"/>
                      <a:pt x="119614" y="128587"/>
                    </a:cubicBezTo>
                    <a:cubicBezTo>
                      <a:pt x="123350" y="134191"/>
                      <a:pt x="129139" y="138112"/>
                      <a:pt x="133901" y="142875"/>
                    </a:cubicBezTo>
                    <a:cubicBezTo>
                      <a:pt x="138664" y="139700"/>
                      <a:pt x="146063" y="138665"/>
                      <a:pt x="148189" y="133350"/>
                    </a:cubicBezTo>
                    <a:cubicBezTo>
                      <a:pt x="155021" y="116269"/>
                      <a:pt x="120739" y="113390"/>
                      <a:pt x="162476" y="123825"/>
                    </a:cubicBezTo>
                    <a:cubicBezTo>
                      <a:pt x="162476" y="123825"/>
                      <a:pt x="200577" y="142875"/>
                      <a:pt x="162476" y="142875"/>
                    </a:cubicBezTo>
                    <a:cubicBezTo>
                      <a:pt x="155376" y="142875"/>
                      <a:pt x="149776" y="136525"/>
                      <a:pt x="143426" y="133350"/>
                    </a:cubicBezTo>
                    <a:cubicBezTo>
                      <a:pt x="129184" y="111986"/>
                      <a:pt x="119617" y="104775"/>
                      <a:pt x="176764" y="128587"/>
                    </a:cubicBezTo>
                    <a:cubicBezTo>
                      <a:pt x="182981" y="131178"/>
                      <a:pt x="184316" y="142875"/>
                      <a:pt x="191051" y="142875"/>
                    </a:cubicBezTo>
                    <a:cubicBezTo>
                      <a:pt x="196775" y="142875"/>
                      <a:pt x="184366" y="133557"/>
                      <a:pt x="181526" y="128587"/>
                    </a:cubicBezTo>
                    <a:cubicBezTo>
                      <a:pt x="161593" y="93704"/>
                      <a:pt x="184235" y="122113"/>
                      <a:pt x="157714" y="100012"/>
                    </a:cubicBezTo>
                    <a:cubicBezTo>
                      <a:pt x="152540" y="95700"/>
                      <a:pt x="137037" y="83595"/>
                      <a:pt x="143426" y="85725"/>
                    </a:cubicBezTo>
                    <a:cubicBezTo>
                      <a:pt x="154286" y="89346"/>
                      <a:pt x="172001" y="104775"/>
                      <a:pt x="172001" y="104775"/>
                    </a:cubicBezTo>
                    <a:cubicBezTo>
                      <a:pt x="170414" y="96837"/>
                      <a:pt x="169369" y="88772"/>
                      <a:pt x="167239" y="80962"/>
                    </a:cubicBezTo>
                    <a:cubicBezTo>
                      <a:pt x="164597" y="71276"/>
                      <a:pt x="157714" y="52387"/>
                      <a:pt x="157714" y="52387"/>
                    </a:cubicBezTo>
                    <a:cubicBezTo>
                      <a:pt x="157714" y="52387"/>
                      <a:pt x="164064" y="20637"/>
                      <a:pt x="176764" y="33337"/>
                    </a:cubicBezTo>
                    <a:cubicBezTo>
                      <a:pt x="180314" y="36887"/>
                      <a:pt x="173589" y="42862"/>
                      <a:pt x="172001" y="47625"/>
                    </a:cubicBezTo>
                    <a:cubicBezTo>
                      <a:pt x="173589" y="52387"/>
                      <a:pt x="171744" y="61912"/>
                      <a:pt x="176764" y="61912"/>
                    </a:cubicBezTo>
                    <a:cubicBezTo>
                      <a:pt x="181784" y="61912"/>
                      <a:pt x="176764" y="49212"/>
                      <a:pt x="181526" y="47625"/>
                    </a:cubicBezTo>
                    <a:cubicBezTo>
                      <a:pt x="189205" y="45065"/>
                      <a:pt x="213434" y="52387"/>
                      <a:pt x="205339" y="52387"/>
                    </a:cubicBezTo>
                    <a:cubicBezTo>
                      <a:pt x="194114" y="52387"/>
                      <a:pt x="183114" y="49212"/>
                      <a:pt x="172001" y="47625"/>
                    </a:cubicBezTo>
                    <a:cubicBezTo>
                      <a:pt x="167239" y="46037"/>
                      <a:pt x="154164" y="46412"/>
                      <a:pt x="157714" y="42862"/>
                    </a:cubicBezTo>
                    <a:cubicBezTo>
                      <a:pt x="168297" y="32279"/>
                      <a:pt x="210630" y="43921"/>
                      <a:pt x="157714" y="33337"/>
                    </a:cubicBezTo>
                    <a:cubicBezTo>
                      <a:pt x="151364" y="34925"/>
                      <a:pt x="144958" y="36302"/>
                      <a:pt x="138664" y="38100"/>
                    </a:cubicBezTo>
                    <a:cubicBezTo>
                      <a:pt x="133837" y="39479"/>
                      <a:pt x="119613" y="41274"/>
                      <a:pt x="124376" y="42862"/>
                    </a:cubicBezTo>
                    <a:cubicBezTo>
                      <a:pt x="138014" y="47408"/>
                      <a:pt x="152951" y="46037"/>
                      <a:pt x="167239" y="47625"/>
                    </a:cubicBezTo>
                    <a:cubicBezTo>
                      <a:pt x="172001" y="49212"/>
                      <a:pt x="181526" y="57407"/>
                      <a:pt x="181526" y="52387"/>
                    </a:cubicBezTo>
                    <a:cubicBezTo>
                      <a:pt x="181526" y="40496"/>
                      <a:pt x="160332" y="35798"/>
                      <a:pt x="152951" y="33337"/>
                    </a:cubicBezTo>
                    <a:cubicBezTo>
                      <a:pt x="151364" y="28575"/>
                      <a:pt x="147364" y="24002"/>
                      <a:pt x="148189" y="19050"/>
                    </a:cubicBezTo>
                    <a:cubicBezTo>
                      <a:pt x="150724" y="3843"/>
                      <a:pt x="160856" y="3715"/>
                      <a:pt x="172001" y="0"/>
                    </a:cubicBezTo>
                    <a:cubicBezTo>
                      <a:pt x="169082" y="7297"/>
                      <a:pt x="160205" y="28138"/>
                      <a:pt x="157714" y="38100"/>
                    </a:cubicBezTo>
                    <a:cubicBezTo>
                      <a:pt x="155751" y="45953"/>
                      <a:pt x="154914" y="54059"/>
                      <a:pt x="152951" y="61912"/>
                    </a:cubicBezTo>
                    <a:cubicBezTo>
                      <a:pt x="148482" y="79787"/>
                      <a:pt x="146845" y="76163"/>
                      <a:pt x="138664" y="95250"/>
                    </a:cubicBezTo>
                    <a:cubicBezTo>
                      <a:pt x="126833" y="122853"/>
                      <a:pt x="142680" y="96368"/>
                      <a:pt x="124376" y="123825"/>
                    </a:cubicBezTo>
                    <a:cubicBezTo>
                      <a:pt x="125964" y="128587"/>
                      <a:pt x="129139" y="133092"/>
                      <a:pt x="129139" y="138112"/>
                    </a:cubicBezTo>
                    <a:cubicBezTo>
                      <a:pt x="129139" y="143132"/>
                      <a:pt x="126621" y="147910"/>
                      <a:pt x="124376" y="152400"/>
                    </a:cubicBezTo>
                    <a:cubicBezTo>
                      <a:pt x="121816" y="157519"/>
                      <a:pt x="118898" y="162640"/>
                      <a:pt x="114851" y="166687"/>
                    </a:cubicBezTo>
                    <a:cubicBezTo>
                      <a:pt x="110804" y="170734"/>
                      <a:pt x="105534" y="173372"/>
                      <a:pt x="100564" y="176212"/>
                    </a:cubicBezTo>
                    <a:cubicBezTo>
                      <a:pt x="84087" y="185628"/>
                      <a:pt x="83254" y="185157"/>
                      <a:pt x="67226" y="190500"/>
                    </a:cubicBezTo>
                    <a:cubicBezTo>
                      <a:pt x="68814" y="195262"/>
                      <a:pt x="75539" y="201237"/>
                      <a:pt x="71989" y="204787"/>
                    </a:cubicBezTo>
                    <a:cubicBezTo>
                      <a:pt x="66265" y="210511"/>
                      <a:pt x="56078" y="207794"/>
                      <a:pt x="48176" y="209550"/>
                    </a:cubicBezTo>
                    <a:cubicBezTo>
                      <a:pt x="41786" y="210970"/>
                      <a:pt x="35476" y="212725"/>
                      <a:pt x="29126" y="214312"/>
                    </a:cubicBezTo>
                    <a:cubicBezTo>
                      <a:pt x="33889" y="215900"/>
                      <a:pt x="45659" y="214585"/>
                      <a:pt x="43414" y="219075"/>
                    </a:cubicBezTo>
                    <a:cubicBezTo>
                      <a:pt x="39274" y="227354"/>
                      <a:pt x="27451" y="228456"/>
                      <a:pt x="19601" y="233362"/>
                    </a:cubicBezTo>
                    <a:cubicBezTo>
                      <a:pt x="14747" y="236395"/>
                      <a:pt x="0" y="245013"/>
                      <a:pt x="5314" y="242887"/>
                    </a:cubicBezTo>
                    <a:cubicBezTo>
                      <a:pt x="78570" y="213585"/>
                      <a:pt x="16131" y="230657"/>
                      <a:pt x="62464" y="219075"/>
                    </a:cubicBezTo>
                    <a:cubicBezTo>
                      <a:pt x="82194" y="205921"/>
                      <a:pt x="73931" y="210013"/>
                      <a:pt x="100564" y="200025"/>
                    </a:cubicBezTo>
                    <a:cubicBezTo>
                      <a:pt x="105264" y="198262"/>
                      <a:pt x="119871" y="195262"/>
                      <a:pt x="114851" y="195262"/>
                    </a:cubicBezTo>
                    <a:cubicBezTo>
                      <a:pt x="95735" y="195262"/>
                      <a:pt x="76751" y="198437"/>
                      <a:pt x="57701" y="200025"/>
                    </a:cubicBezTo>
                    <a:cubicBezTo>
                      <a:pt x="65639" y="190500"/>
                      <a:pt x="72747" y="180217"/>
                      <a:pt x="81514" y="171450"/>
                    </a:cubicBezTo>
                    <a:cubicBezTo>
                      <a:pt x="85561" y="167403"/>
                      <a:pt x="90947" y="164959"/>
                      <a:pt x="95801" y="161925"/>
                    </a:cubicBezTo>
                    <a:cubicBezTo>
                      <a:pt x="103651" y="157019"/>
                      <a:pt x="111676" y="152400"/>
                      <a:pt x="119614" y="147637"/>
                    </a:cubicBezTo>
                    <a:cubicBezTo>
                      <a:pt x="118026" y="152400"/>
                      <a:pt x="112606" y="157435"/>
                      <a:pt x="114851" y="161925"/>
                    </a:cubicBezTo>
                    <a:cubicBezTo>
                      <a:pt x="122245" y="176713"/>
                      <a:pt x="147368" y="154535"/>
                      <a:pt x="114851" y="176212"/>
                    </a:cubicBezTo>
                    <a:cubicBezTo>
                      <a:pt x="130870" y="216260"/>
                      <a:pt x="113526" y="188194"/>
                      <a:pt x="143426" y="209550"/>
                    </a:cubicBezTo>
                    <a:cubicBezTo>
                      <a:pt x="148907" y="213465"/>
                      <a:pt x="160726" y="229861"/>
                      <a:pt x="157714" y="223837"/>
                    </a:cubicBezTo>
                    <a:cubicBezTo>
                      <a:pt x="148680" y="205767"/>
                      <a:pt x="135102" y="196800"/>
                      <a:pt x="119614" y="185737"/>
                    </a:cubicBezTo>
                    <a:cubicBezTo>
                      <a:pt x="114956" y="182410"/>
                      <a:pt x="99896" y="178022"/>
                      <a:pt x="105326" y="176212"/>
                    </a:cubicBezTo>
                    <a:cubicBezTo>
                      <a:pt x="114487" y="173159"/>
                      <a:pt x="124376" y="179387"/>
                      <a:pt x="133901" y="180975"/>
                    </a:cubicBezTo>
                    <a:cubicBezTo>
                      <a:pt x="138664" y="184150"/>
                      <a:pt x="148189" y="196224"/>
                      <a:pt x="148189" y="190500"/>
                    </a:cubicBezTo>
                    <a:cubicBezTo>
                      <a:pt x="148189" y="178686"/>
                      <a:pt x="127726" y="167333"/>
                      <a:pt x="119614" y="161925"/>
                    </a:cubicBezTo>
                    <a:cubicBezTo>
                      <a:pt x="116439" y="166687"/>
                      <a:pt x="114136" y="172165"/>
                      <a:pt x="110089" y="176212"/>
                    </a:cubicBezTo>
                    <a:cubicBezTo>
                      <a:pt x="106041" y="180259"/>
                      <a:pt x="96924" y="180124"/>
                      <a:pt x="95801" y="185737"/>
                    </a:cubicBezTo>
                    <a:cubicBezTo>
                      <a:pt x="93291" y="198287"/>
                      <a:pt x="98976" y="211137"/>
                      <a:pt x="100564" y="223837"/>
                    </a:cubicBezTo>
                    <a:cubicBezTo>
                      <a:pt x="116439" y="222250"/>
                      <a:pt x="132492" y="216221"/>
                      <a:pt x="148189" y="219075"/>
                    </a:cubicBezTo>
                    <a:cubicBezTo>
                      <a:pt x="153128" y="219973"/>
                      <a:pt x="149401" y="229812"/>
                      <a:pt x="152951" y="233362"/>
                    </a:cubicBezTo>
                    <a:cubicBezTo>
                      <a:pt x="167326" y="247737"/>
                      <a:pt x="183660" y="260185"/>
                      <a:pt x="200576" y="271462"/>
                    </a:cubicBezTo>
                    <a:cubicBezTo>
                      <a:pt x="205339" y="274637"/>
                      <a:pt x="218667" y="285265"/>
                      <a:pt x="214864" y="280987"/>
                    </a:cubicBezTo>
                    <a:cubicBezTo>
                      <a:pt x="185018" y="247411"/>
                      <a:pt x="173183" y="235568"/>
                      <a:pt x="143426" y="214312"/>
                    </a:cubicBezTo>
                    <a:cubicBezTo>
                      <a:pt x="138769" y="210985"/>
                      <a:pt x="133901" y="207962"/>
                      <a:pt x="129139" y="204787"/>
                    </a:cubicBezTo>
                    <a:cubicBezTo>
                      <a:pt x="133901" y="201612"/>
                      <a:pt x="137839" y="194020"/>
                      <a:pt x="143426" y="195262"/>
                    </a:cubicBezTo>
                    <a:cubicBezTo>
                      <a:pt x="154601" y="197745"/>
                      <a:pt x="162185" y="208422"/>
                      <a:pt x="172001" y="214312"/>
                    </a:cubicBezTo>
                    <a:cubicBezTo>
                      <a:pt x="178089" y="217965"/>
                      <a:pt x="198151" y="223837"/>
                      <a:pt x="191051" y="223837"/>
                    </a:cubicBezTo>
                    <a:cubicBezTo>
                      <a:pt x="182502" y="223837"/>
                      <a:pt x="175176" y="217487"/>
                      <a:pt x="167239" y="214312"/>
                    </a:cubicBezTo>
                    <a:cubicBezTo>
                      <a:pt x="162476" y="217487"/>
                      <a:pt x="158310" y="221827"/>
                      <a:pt x="152951" y="223837"/>
                    </a:cubicBezTo>
                    <a:cubicBezTo>
                      <a:pt x="145372" y="226679"/>
                      <a:pt x="135874" y="224110"/>
                      <a:pt x="129139" y="228600"/>
                    </a:cubicBezTo>
                    <a:cubicBezTo>
                      <a:pt x="124962" y="231385"/>
                      <a:pt x="125819" y="238079"/>
                      <a:pt x="124376" y="242887"/>
                    </a:cubicBezTo>
                    <a:cubicBezTo>
                      <a:pt x="121055" y="253957"/>
                      <a:pt x="118026" y="265112"/>
                      <a:pt x="114851" y="276225"/>
                    </a:cubicBezTo>
                    <a:cubicBezTo>
                      <a:pt x="111676" y="271462"/>
                      <a:pt x="107886" y="267057"/>
                      <a:pt x="105326" y="261937"/>
                    </a:cubicBezTo>
                    <a:cubicBezTo>
                      <a:pt x="103081" y="257447"/>
                      <a:pt x="95802" y="246062"/>
                      <a:pt x="100564" y="247650"/>
                    </a:cubicBezTo>
                    <a:cubicBezTo>
                      <a:pt x="110462" y="250950"/>
                      <a:pt x="123045" y="271846"/>
                      <a:pt x="129139" y="280987"/>
                    </a:cubicBezTo>
                    <a:cubicBezTo>
                      <a:pt x="124376" y="282575"/>
                      <a:pt x="116069" y="280880"/>
                      <a:pt x="114851" y="285750"/>
                    </a:cubicBezTo>
                    <a:cubicBezTo>
                      <a:pt x="113463" y="291303"/>
                      <a:pt x="120712" y="295640"/>
                      <a:pt x="124376" y="300037"/>
                    </a:cubicBezTo>
                    <a:cubicBezTo>
                      <a:pt x="128688" y="305211"/>
                      <a:pt x="138664" y="321060"/>
                      <a:pt x="138664" y="314325"/>
                    </a:cubicBezTo>
                    <a:cubicBezTo>
                      <a:pt x="138664" y="306387"/>
                      <a:pt x="128990" y="301734"/>
                      <a:pt x="124376" y="295275"/>
                    </a:cubicBezTo>
                    <a:cubicBezTo>
                      <a:pt x="121049" y="290617"/>
                      <a:pt x="118026" y="285750"/>
                      <a:pt x="114851" y="280987"/>
                    </a:cubicBezTo>
                    <a:cubicBezTo>
                      <a:pt x="116439" y="287337"/>
                      <a:pt x="114986" y="295409"/>
                      <a:pt x="119614" y="300037"/>
                    </a:cubicBezTo>
                    <a:cubicBezTo>
                      <a:pt x="124242" y="304665"/>
                      <a:pt x="132810" y="301873"/>
                      <a:pt x="138664" y="304800"/>
                    </a:cubicBezTo>
                    <a:cubicBezTo>
                      <a:pt x="145763" y="308350"/>
                      <a:pt x="151255" y="314473"/>
                      <a:pt x="157714" y="319087"/>
                    </a:cubicBezTo>
                    <a:cubicBezTo>
                      <a:pt x="162372" y="322414"/>
                      <a:pt x="167239" y="325437"/>
                      <a:pt x="172001" y="328612"/>
                    </a:cubicBezTo>
                    <a:cubicBezTo>
                      <a:pt x="168826" y="323850"/>
                      <a:pt x="165036" y="319444"/>
                      <a:pt x="162476" y="314325"/>
                    </a:cubicBezTo>
                    <a:cubicBezTo>
                      <a:pt x="158653" y="306678"/>
                      <a:pt x="157482" y="297762"/>
                      <a:pt x="152951" y="290512"/>
                    </a:cubicBezTo>
                    <a:cubicBezTo>
                      <a:pt x="149382" y="284801"/>
                      <a:pt x="142799" y="281541"/>
                      <a:pt x="138664" y="276225"/>
                    </a:cubicBezTo>
                    <a:cubicBezTo>
                      <a:pt x="108746" y="237759"/>
                      <a:pt x="113936" y="243864"/>
                      <a:pt x="133901" y="257175"/>
                    </a:cubicBezTo>
                    <a:cubicBezTo>
                      <a:pt x="122642" y="268434"/>
                      <a:pt x="114818" y="277605"/>
                      <a:pt x="100564" y="285750"/>
                    </a:cubicBezTo>
                    <a:cubicBezTo>
                      <a:pt x="96205" y="288241"/>
                      <a:pt x="91039" y="288925"/>
                      <a:pt x="86276" y="290512"/>
                    </a:cubicBezTo>
                    <a:cubicBezTo>
                      <a:pt x="94214" y="292100"/>
                      <a:pt x="101994" y="295275"/>
                      <a:pt x="110089" y="295275"/>
                    </a:cubicBezTo>
                    <a:cubicBezTo>
                      <a:pt x="115109" y="295275"/>
                      <a:pt x="129396" y="290512"/>
                      <a:pt x="124376" y="290512"/>
                    </a:cubicBezTo>
                    <a:cubicBezTo>
                      <a:pt x="102895" y="290512"/>
                      <a:pt x="98700" y="295127"/>
                      <a:pt x="81514" y="300037"/>
                    </a:cubicBezTo>
                    <a:cubicBezTo>
                      <a:pt x="75220" y="301835"/>
                      <a:pt x="55919" y="304800"/>
                      <a:pt x="62464" y="304800"/>
                    </a:cubicBezTo>
                    <a:cubicBezTo>
                      <a:pt x="73004" y="304800"/>
                      <a:pt x="113623" y="292224"/>
                      <a:pt x="119614" y="290512"/>
                    </a:cubicBezTo>
                    <a:cubicBezTo>
                      <a:pt x="116439" y="285750"/>
                      <a:pt x="114486" y="279889"/>
                      <a:pt x="110089" y="276225"/>
                    </a:cubicBezTo>
                    <a:cubicBezTo>
                      <a:pt x="93274" y="262213"/>
                      <a:pt x="79549" y="270531"/>
                      <a:pt x="105326" y="261937"/>
                    </a:cubicBezTo>
                    <a:cubicBezTo>
                      <a:pt x="99875" y="266026"/>
                      <a:pt x="68589" y="290512"/>
                      <a:pt x="62464" y="290512"/>
                    </a:cubicBezTo>
                    <a:cubicBezTo>
                      <a:pt x="55729" y="290512"/>
                      <a:pt x="71271" y="280140"/>
                      <a:pt x="76751" y="276225"/>
                    </a:cubicBezTo>
                    <a:cubicBezTo>
                      <a:pt x="82528" y="272099"/>
                      <a:pt x="89276" y="269497"/>
                      <a:pt x="95801" y="266700"/>
                    </a:cubicBezTo>
                    <a:cubicBezTo>
                      <a:pt x="100415" y="264722"/>
                      <a:pt x="114579" y="259692"/>
                      <a:pt x="110089" y="261937"/>
                    </a:cubicBezTo>
                    <a:cubicBezTo>
                      <a:pt x="98702" y="267630"/>
                      <a:pt x="84353" y="272103"/>
                      <a:pt x="71989" y="276225"/>
                    </a:cubicBezTo>
                    <a:cubicBezTo>
                      <a:pt x="75164" y="271462"/>
                      <a:pt x="77467" y="265985"/>
                      <a:pt x="81514" y="261937"/>
                    </a:cubicBezTo>
                    <a:cubicBezTo>
                      <a:pt x="105086" y="238364"/>
                      <a:pt x="117024" y="246786"/>
                      <a:pt x="91039" y="238125"/>
                    </a:cubicBezTo>
                    <a:cubicBezTo>
                      <a:pt x="95801" y="236537"/>
                      <a:pt x="103081" y="237852"/>
                      <a:pt x="105326" y="233362"/>
                    </a:cubicBezTo>
                    <a:cubicBezTo>
                      <a:pt x="107571" y="228872"/>
                      <a:pt x="100564" y="224095"/>
                      <a:pt x="100564" y="219075"/>
                    </a:cubicBezTo>
                    <a:cubicBezTo>
                      <a:pt x="100564" y="204699"/>
                      <a:pt x="103739" y="190500"/>
                      <a:pt x="105326" y="176212"/>
                    </a:cubicBezTo>
                    <a:cubicBezTo>
                      <a:pt x="95544" y="137081"/>
                      <a:pt x="105786" y="152400"/>
                      <a:pt x="33889" y="152400"/>
                    </a:cubicBezTo>
                    <a:cubicBezTo>
                      <a:pt x="28869" y="152400"/>
                      <a:pt x="48176" y="157162"/>
                      <a:pt x="48176" y="157162"/>
                    </a:cubicBezTo>
                    <a:cubicBezTo>
                      <a:pt x="61165" y="170151"/>
                      <a:pt x="65221" y="175554"/>
                      <a:pt x="81514" y="185737"/>
                    </a:cubicBezTo>
                    <a:cubicBezTo>
                      <a:pt x="94964" y="194143"/>
                      <a:pt x="100963" y="195395"/>
                      <a:pt x="114851" y="200025"/>
                    </a:cubicBezTo>
                    <a:cubicBezTo>
                      <a:pt x="113264" y="188912"/>
                      <a:pt x="107366" y="177577"/>
                      <a:pt x="110089" y="166687"/>
                    </a:cubicBezTo>
                    <a:cubicBezTo>
                      <a:pt x="111307" y="161817"/>
                      <a:pt x="124376" y="156905"/>
                      <a:pt x="124376" y="161925"/>
                    </a:cubicBezTo>
                    <a:cubicBezTo>
                      <a:pt x="124376" y="168660"/>
                      <a:pt x="114004" y="170732"/>
                      <a:pt x="110089" y="176212"/>
                    </a:cubicBezTo>
                    <a:cubicBezTo>
                      <a:pt x="105963" y="181989"/>
                      <a:pt x="103739" y="188912"/>
                      <a:pt x="100564" y="195262"/>
                    </a:cubicBezTo>
                    <a:cubicBezTo>
                      <a:pt x="129543" y="224243"/>
                      <a:pt x="128637" y="215818"/>
                      <a:pt x="105326" y="285750"/>
                    </a:cubicBezTo>
                    <a:lnTo>
                      <a:pt x="95801" y="314325"/>
                    </a:lnTo>
                    <a:cubicBezTo>
                      <a:pt x="95665" y="315140"/>
                      <a:pt x="95417" y="364140"/>
                      <a:pt x="71989" y="352425"/>
                    </a:cubicBezTo>
                    <a:cubicBezTo>
                      <a:pt x="66869" y="349865"/>
                      <a:pt x="78187" y="342795"/>
                      <a:pt x="81514" y="338137"/>
                    </a:cubicBezTo>
                    <a:cubicBezTo>
                      <a:pt x="86127" y="331678"/>
                      <a:pt x="91039" y="325437"/>
                      <a:pt x="95801" y="319087"/>
                    </a:cubicBezTo>
                    <a:cubicBezTo>
                      <a:pt x="94214" y="327025"/>
                      <a:pt x="94970" y="335824"/>
                      <a:pt x="91039" y="342900"/>
                    </a:cubicBezTo>
                    <a:cubicBezTo>
                      <a:pt x="79582" y="363523"/>
                      <a:pt x="71794" y="361999"/>
                      <a:pt x="52939" y="366712"/>
                    </a:cubicBezTo>
                    <a:cubicBezTo>
                      <a:pt x="57701" y="363537"/>
                      <a:pt x="61996" y="359512"/>
                      <a:pt x="67226" y="357187"/>
                    </a:cubicBezTo>
                    <a:cubicBezTo>
                      <a:pt x="118237" y="334515"/>
                      <a:pt x="77752" y="359694"/>
                      <a:pt x="110089" y="338137"/>
                    </a:cubicBezTo>
                    <a:cubicBezTo>
                      <a:pt x="141261" y="348529"/>
                      <a:pt x="110666" y="334096"/>
                      <a:pt x="129139" y="357187"/>
                    </a:cubicBezTo>
                    <a:cubicBezTo>
                      <a:pt x="140318" y="371161"/>
                      <a:pt x="173504" y="371008"/>
                      <a:pt x="110089" y="361950"/>
                    </a:cubicBezTo>
                    <a:cubicBezTo>
                      <a:pt x="116439" y="365125"/>
                      <a:pt x="122613" y="368678"/>
                      <a:pt x="129139" y="371475"/>
                    </a:cubicBezTo>
                    <a:cubicBezTo>
                      <a:pt x="133753" y="373452"/>
                      <a:pt x="138936" y="373992"/>
                      <a:pt x="143426" y="376237"/>
                    </a:cubicBezTo>
                    <a:cubicBezTo>
                      <a:pt x="148546" y="378797"/>
                      <a:pt x="159524" y="391192"/>
                      <a:pt x="157714" y="385762"/>
                    </a:cubicBezTo>
                    <a:cubicBezTo>
                      <a:pt x="155735" y="379824"/>
                      <a:pt x="131752" y="353809"/>
                      <a:pt x="124376" y="347662"/>
                    </a:cubicBezTo>
                    <a:cubicBezTo>
                      <a:pt x="119979" y="343998"/>
                      <a:pt x="104365" y="338137"/>
                      <a:pt x="110089" y="338137"/>
                    </a:cubicBezTo>
                    <a:cubicBezTo>
                      <a:pt x="130969" y="338137"/>
                      <a:pt x="151364" y="344487"/>
                      <a:pt x="172001" y="347662"/>
                    </a:cubicBezTo>
                    <a:cubicBezTo>
                      <a:pt x="176764" y="350837"/>
                      <a:pt x="192013" y="357187"/>
                      <a:pt x="186289" y="357187"/>
                    </a:cubicBezTo>
                    <a:cubicBezTo>
                      <a:pt x="176249" y="357187"/>
                      <a:pt x="166228" y="352983"/>
                      <a:pt x="157714" y="347662"/>
                    </a:cubicBezTo>
                    <a:cubicBezTo>
                      <a:pt x="140474" y="336887"/>
                      <a:pt x="127005" y="320839"/>
                      <a:pt x="110089" y="309562"/>
                    </a:cubicBezTo>
                    <a:cubicBezTo>
                      <a:pt x="105326" y="306387"/>
                      <a:pt x="95801" y="305761"/>
                      <a:pt x="95801" y="300037"/>
                    </a:cubicBezTo>
                    <a:cubicBezTo>
                      <a:pt x="95801" y="289092"/>
                      <a:pt x="113880" y="308591"/>
                      <a:pt x="114851" y="309562"/>
                    </a:cubicBezTo>
                  </a:path>
                </a:pathLst>
              </a:custGeom>
              <a:noFill/>
              <a:ln w="28575"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149" name="Group 69"/>
            <p:cNvGrpSpPr>
              <a:grpSpLocks noChangeAspect="1"/>
            </p:cNvGrpSpPr>
            <p:nvPr/>
          </p:nvGrpSpPr>
          <p:grpSpPr bwMode="auto">
            <a:xfrm flipH="1">
              <a:off x="5699125" y="4187825"/>
              <a:ext cx="115888" cy="282575"/>
              <a:chOff x="3305175" y="4681280"/>
              <a:chExt cx="133723" cy="209808"/>
            </a:xfrm>
          </p:grpSpPr>
          <p:sp>
            <p:nvSpPr>
              <p:cNvPr id="6270" name="Freeform 70"/>
              <p:cNvSpPr>
                <a:spLocks noChangeAspect="1" noChangeArrowheads="1"/>
              </p:cNvSpPr>
              <p:nvPr/>
            </p:nvSpPr>
            <p:spPr bwMode="auto">
              <a:xfrm>
                <a:off x="3369220" y="4705350"/>
                <a:ext cx="16918" cy="185738"/>
              </a:xfrm>
              <a:custGeom>
                <a:avLst/>
                <a:gdLst>
                  <a:gd name="T0" fmla="*/ 16918 w 16918"/>
                  <a:gd name="T1" fmla="*/ 185738 h 185738"/>
                  <a:gd name="T2" fmla="*/ 12155 w 16918"/>
                  <a:gd name="T3" fmla="*/ 85725 h 185738"/>
                  <a:gd name="T4" fmla="*/ 2630 w 16918"/>
                  <a:gd name="T5" fmla="*/ 71438 h 185738"/>
                  <a:gd name="T6" fmla="*/ 2630 w 16918"/>
                  <a:gd name="T7" fmla="*/ 0 h 185738"/>
                  <a:gd name="T8" fmla="*/ 0 60000 65536"/>
                  <a:gd name="T9" fmla="*/ 0 60000 65536"/>
                  <a:gd name="T10" fmla="*/ 0 60000 65536"/>
                  <a:gd name="T11" fmla="*/ 0 60000 65536"/>
                  <a:gd name="T12" fmla="*/ 0 w 16918"/>
                  <a:gd name="T13" fmla="*/ 0 h 185738"/>
                  <a:gd name="T14" fmla="*/ 16918 w 16918"/>
                  <a:gd name="T15" fmla="*/ 185738 h 185738"/>
                </a:gdLst>
                <a:ahLst/>
                <a:cxnLst>
                  <a:cxn ang="T8">
                    <a:pos x="T0" y="T1"/>
                  </a:cxn>
                  <a:cxn ang="T9">
                    <a:pos x="T2" y="T3"/>
                  </a:cxn>
                  <a:cxn ang="T10">
                    <a:pos x="T4" y="T5"/>
                  </a:cxn>
                  <a:cxn ang="T11">
                    <a:pos x="T6" y="T7"/>
                  </a:cxn>
                </a:cxnLst>
                <a:rect l="T12" t="T13" r="T14" b="T15"/>
                <a:pathLst>
                  <a:path w="16918" h="185738">
                    <a:moveTo>
                      <a:pt x="16918" y="185738"/>
                    </a:moveTo>
                    <a:cubicBezTo>
                      <a:pt x="15330" y="152400"/>
                      <a:pt x="16295" y="118843"/>
                      <a:pt x="12155" y="85725"/>
                    </a:cubicBezTo>
                    <a:cubicBezTo>
                      <a:pt x="11445" y="80046"/>
                      <a:pt x="3262" y="77127"/>
                      <a:pt x="2630" y="71438"/>
                    </a:cubicBezTo>
                    <a:cubicBezTo>
                      <a:pt x="0" y="47771"/>
                      <a:pt x="2630" y="23813"/>
                      <a:pt x="2630" y="0"/>
                    </a:cubicBezTo>
                  </a:path>
                </a:pathLst>
              </a:custGeom>
              <a:solidFill>
                <a:schemeClr val="accent1"/>
              </a:solidFill>
              <a:ln w="28575" algn="ctr">
                <a:solidFill>
                  <a:srgbClr val="C48300"/>
                </a:solidFill>
                <a:round/>
                <a:headEnd/>
                <a:tailEnd/>
              </a:ln>
            </p:spPr>
            <p:txBody>
              <a:bodyPr/>
              <a:lstStyle/>
              <a:p>
                <a:endParaRPr lang="en-US"/>
              </a:p>
            </p:txBody>
          </p:sp>
          <p:sp>
            <p:nvSpPr>
              <p:cNvPr id="6271" name="Freeform 71"/>
              <p:cNvSpPr>
                <a:spLocks noChangeAspect="1" noChangeArrowheads="1"/>
              </p:cNvSpPr>
              <p:nvPr/>
            </p:nvSpPr>
            <p:spPr bwMode="auto">
              <a:xfrm>
                <a:off x="3305175" y="4681280"/>
                <a:ext cx="133723" cy="159284"/>
              </a:xfrm>
              <a:custGeom>
                <a:avLst/>
                <a:gdLst>
                  <a:gd name="T0" fmla="*/ 71438 w 133723"/>
                  <a:gd name="T1" fmla="*/ 24070 h 159284"/>
                  <a:gd name="T2" fmla="*/ 66675 w 133723"/>
                  <a:gd name="T3" fmla="*/ 9783 h 159284"/>
                  <a:gd name="T4" fmla="*/ 80963 w 133723"/>
                  <a:gd name="T5" fmla="*/ 5020 h 159284"/>
                  <a:gd name="T6" fmla="*/ 66675 w 133723"/>
                  <a:gd name="T7" fmla="*/ 24070 h 159284"/>
                  <a:gd name="T8" fmla="*/ 52388 w 133723"/>
                  <a:gd name="T9" fmla="*/ 33595 h 159284"/>
                  <a:gd name="T10" fmla="*/ 66675 w 133723"/>
                  <a:gd name="T11" fmla="*/ 33595 h 159284"/>
                  <a:gd name="T12" fmla="*/ 85725 w 133723"/>
                  <a:gd name="T13" fmla="*/ 28833 h 159284"/>
                  <a:gd name="T14" fmla="*/ 61913 w 133723"/>
                  <a:gd name="T15" fmla="*/ 52645 h 159284"/>
                  <a:gd name="T16" fmla="*/ 61913 w 133723"/>
                  <a:gd name="T17" fmla="*/ 57408 h 159284"/>
                  <a:gd name="T18" fmla="*/ 47625 w 133723"/>
                  <a:gd name="T19" fmla="*/ 66933 h 159284"/>
                  <a:gd name="T20" fmla="*/ 33338 w 133723"/>
                  <a:gd name="T21" fmla="*/ 71695 h 159284"/>
                  <a:gd name="T22" fmla="*/ 19050 w 133723"/>
                  <a:gd name="T23" fmla="*/ 85983 h 159284"/>
                  <a:gd name="T24" fmla="*/ 28575 w 133723"/>
                  <a:gd name="T25" fmla="*/ 71695 h 159284"/>
                  <a:gd name="T26" fmla="*/ 0 w 133723"/>
                  <a:gd name="T27" fmla="*/ 76458 h 159284"/>
                  <a:gd name="T28" fmla="*/ 14288 w 133723"/>
                  <a:gd name="T29" fmla="*/ 66933 h 159284"/>
                  <a:gd name="T30" fmla="*/ 42863 w 133723"/>
                  <a:gd name="T31" fmla="*/ 57408 h 159284"/>
                  <a:gd name="T32" fmla="*/ 85725 w 133723"/>
                  <a:gd name="T33" fmla="*/ 66933 h 159284"/>
                  <a:gd name="T34" fmla="*/ 104775 w 133723"/>
                  <a:gd name="T35" fmla="*/ 81220 h 159284"/>
                  <a:gd name="T36" fmla="*/ 123825 w 133723"/>
                  <a:gd name="T37" fmla="*/ 90745 h 159284"/>
                  <a:gd name="T38" fmla="*/ 100013 w 133723"/>
                  <a:gd name="T39" fmla="*/ 76458 h 159284"/>
                  <a:gd name="T40" fmla="*/ 80963 w 133723"/>
                  <a:gd name="T41" fmla="*/ 62170 h 159284"/>
                  <a:gd name="T42" fmla="*/ 61913 w 133723"/>
                  <a:gd name="T43" fmla="*/ 66933 h 159284"/>
                  <a:gd name="T44" fmla="*/ 61913 w 133723"/>
                  <a:gd name="T45" fmla="*/ 100270 h 159284"/>
                  <a:gd name="T46" fmla="*/ 85725 w 133723"/>
                  <a:gd name="T47" fmla="*/ 90745 h 159284"/>
                  <a:gd name="T48" fmla="*/ 71438 w 133723"/>
                  <a:gd name="T49" fmla="*/ 90745 h 159284"/>
                  <a:gd name="T50" fmla="*/ 38100 w 133723"/>
                  <a:gd name="T51" fmla="*/ 109795 h 159284"/>
                  <a:gd name="T52" fmla="*/ 23813 w 133723"/>
                  <a:gd name="T53" fmla="*/ 119320 h 159284"/>
                  <a:gd name="T54" fmla="*/ 38100 w 133723"/>
                  <a:gd name="T55" fmla="*/ 105033 h 159284"/>
                  <a:gd name="T56" fmla="*/ 80963 w 133723"/>
                  <a:gd name="T57" fmla="*/ 85983 h 159284"/>
                  <a:gd name="T58" fmla="*/ 90488 w 133723"/>
                  <a:gd name="T59" fmla="*/ 71695 h 159284"/>
                  <a:gd name="T60" fmla="*/ 85725 w 133723"/>
                  <a:gd name="T61" fmla="*/ 33595 h 159284"/>
                  <a:gd name="T62" fmla="*/ 104775 w 133723"/>
                  <a:gd name="T63" fmla="*/ 47883 h 159284"/>
                  <a:gd name="T64" fmla="*/ 85725 w 133723"/>
                  <a:gd name="T65" fmla="*/ 43120 h 159284"/>
                  <a:gd name="T66" fmla="*/ 76200 w 133723"/>
                  <a:gd name="T67" fmla="*/ 28833 h 159284"/>
                  <a:gd name="T68" fmla="*/ 61913 w 133723"/>
                  <a:gd name="T69" fmla="*/ 19308 h 159284"/>
                  <a:gd name="T70" fmla="*/ 71438 w 133723"/>
                  <a:gd name="T71" fmla="*/ 5020 h 159284"/>
                  <a:gd name="T72" fmla="*/ 57150 w 133723"/>
                  <a:gd name="T73" fmla="*/ 9783 h 159284"/>
                  <a:gd name="T74" fmla="*/ 61913 w 133723"/>
                  <a:gd name="T75" fmla="*/ 52645 h 159284"/>
                  <a:gd name="T76" fmla="*/ 71438 w 133723"/>
                  <a:gd name="T77" fmla="*/ 66933 h 159284"/>
                  <a:gd name="T78" fmla="*/ 76200 w 133723"/>
                  <a:gd name="T79" fmla="*/ 105033 h 159284"/>
                  <a:gd name="T80" fmla="*/ 57150 w 133723"/>
                  <a:gd name="T81" fmla="*/ 109795 h 159284"/>
                  <a:gd name="T82" fmla="*/ 71438 w 133723"/>
                  <a:gd name="T83" fmla="*/ 114558 h 159284"/>
                  <a:gd name="T84" fmla="*/ 42863 w 133723"/>
                  <a:gd name="T85" fmla="*/ 152658 h 159284"/>
                  <a:gd name="T86" fmla="*/ 57150 w 133723"/>
                  <a:gd name="T87" fmla="*/ 157420 h 159284"/>
                  <a:gd name="T88" fmla="*/ 66675 w 133723"/>
                  <a:gd name="T89" fmla="*/ 143133 h 159284"/>
                  <a:gd name="T90" fmla="*/ 71438 w 133723"/>
                  <a:gd name="T91" fmla="*/ 128845 h 159284"/>
                  <a:gd name="T92" fmla="*/ 80963 w 133723"/>
                  <a:gd name="T93" fmla="*/ 114558 h 159284"/>
                  <a:gd name="T94" fmla="*/ 80963 w 133723"/>
                  <a:gd name="T95" fmla="*/ 95508 h 1592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723"/>
                  <a:gd name="T145" fmla="*/ 0 h 159284"/>
                  <a:gd name="T146" fmla="*/ 133723 w 133723"/>
                  <a:gd name="T147" fmla="*/ 159284 h 1592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723" h="159284">
                    <a:moveTo>
                      <a:pt x="71438" y="24070"/>
                    </a:moveTo>
                    <a:cubicBezTo>
                      <a:pt x="69850" y="19308"/>
                      <a:pt x="64430" y="14273"/>
                      <a:pt x="66675" y="9783"/>
                    </a:cubicBezTo>
                    <a:cubicBezTo>
                      <a:pt x="68920" y="5293"/>
                      <a:pt x="80963" y="0"/>
                      <a:pt x="80963" y="5020"/>
                    </a:cubicBezTo>
                    <a:cubicBezTo>
                      <a:pt x="80963" y="12958"/>
                      <a:pt x="72288" y="18457"/>
                      <a:pt x="66675" y="24070"/>
                    </a:cubicBezTo>
                    <a:cubicBezTo>
                      <a:pt x="62628" y="28117"/>
                      <a:pt x="52388" y="33595"/>
                      <a:pt x="52388" y="33595"/>
                    </a:cubicBezTo>
                    <a:cubicBezTo>
                      <a:pt x="27983" y="49864"/>
                      <a:pt x="35762" y="42869"/>
                      <a:pt x="66675" y="33595"/>
                    </a:cubicBezTo>
                    <a:cubicBezTo>
                      <a:pt x="72944" y="31714"/>
                      <a:pt x="79375" y="30420"/>
                      <a:pt x="85725" y="28833"/>
                    </a:cubicBezTo>
                    <a:cubicBezTo>
                      <a:pt x="77788" y="36770"/>
                      <a:pt x="70361" y="45253"/>
                      <a:pt x="61913" y="52645"/>
                    </a:cubicBezTo>
                    <a:cubicBezTo>
                      <a:pt x="50550" y="62588"/>
                      <a:pt x="35966" y="66056"/>
                      <a:pt x="61913" y="57408"/>
                    </a:cubicBezTo>
                    <a:cubicBezTo>
                      <a:pt x="57150" y="60583"/>
                      <a:pt x="52745" y="64373"/>
                      <a:pt x="47625" y="66933"/>
                    </a:cubicBezTo>
                    <a:cubicBezTo>
                      <a:pt x="43135" y="69178"/>
                      <a:pt x="37515" y="68910"/>
                      <a:pt x="33338" y="71695"/>
                    </a:cubicBezTo>
                    <a:cubicBezTo>
                      <a:pt x="27734" y="75431"/>
                      <a:pt x="25785" y="85983"/>
                      <a:pt x="19050" y="85983"/>
                    </a:cubicBezTo>
                    <a:cubicBezTo>
                      <a:pt x="13326" y="85983"/>
                      <a:pt x="33695" y="74255"/>
                      <a:pt x="28575" y="71695"/>
                    </a:cubicBezTo>
                    <a:cubicBezTo>
                      <a:pt x="19938" y="67377"/>
                      <a:pt x="9525" y="74870"/>
                      <a:pt x="0" y="76458"/>
                    </a:cubicBezTo>
                    <a:cubicBezTo>
                      <a:pt x="4763" y="73283"/>
                      <a:pt x="9057" y="69258"/>
                      <a:pt x="14288" y="66933"/>
                    </a:cubicBezTo>
                    <a:cubicBezTo>
                      <a:pt x="23463" y="62855"/>
                      <a:pt x="42863" y="57408"/>
                      <a:pt x="42863" y="57408"/>
                    </a:cubicBezTo>
                    <a:cubicBezTo>
                      <a:pt x="49864" y="58575"/>
                      <a:pt x="76067" y="61414"/>
                      <a:pt x="85725" y="66933"/>
                    </a:cubicBezTo>
                    <a:cubicBezTo>
                      <a:pt x="92617" y="70871"/>
                      <a:pt x="98044" y="77013"/>
                      <a:pt x="104775" y="81220"/>
                    </a:cubicBezTo>
                    <a:cubicBezTo>
                      <a:pt x="110795" y="84983"/>
                      <a:pt x="128845" y="95765"/>
                      <a:pt x="123825" y="90745"/>
                    </a:cubicBezTo>
                    <a:cubicBezTo>
                      <a:pt x="117280" y="84200"/>
                      <a:pt x="107715" y="81593"/>
                      <a:pt x="100013" y="76458"/>
                    </a:cubicBezTo>
                    <a:cubicBezTo>
                      <a:pt x="93409" y="72055"/>
                      <a:pt x="87313" y="66933"/>
                      <a:pt x="80963" y="62170"/>
                    </a:cubicBezTo>
                    <a:cubicBezTo>
                      <a:pt x="74613" y="63758"/>
                      <a:pt x="67024" y="62844"/>
                      <a:pt x="61913" y="66933"/>
                    </a:cubicBezTo>
                    <a:cubicBezTo>
                      <a:pt x="51948" y="74905"/>
                      <a:pt x="60016" y="92681"/>
                      <a:pt x="61913" y="100270"/>
                    </a:cubicBezTo>
                    <a:cubicBezTo>
                      <a:pt x="69850" y="97095"/>
                      <a:pt x="77615" y="93448"/>
                      <a:pt x="85725" y="90745"/>
                    </a:cubicBezTo>
                    <a:cubicBezTo>
                      <a:pt x="102564" y="85132"/>
                      <a:pt x="133723" y="81848"/>
                      <a:pt x="71438" y="90745"/>
                    </a:cubicBezTo>
                    <a:cubicBezTo>
                      <a:pt x="25373" y="125295"/>
                      <a:pt x="74464" y="91614"/>
                      <a:pt x="38100" y="109795"/>
                    </a:cubicBezTo>
                    <a:cubicBezTo>
                      <a:pt x="32981" y="112355"/>
                      <a:pt x="23813" y="125044"/>
                      <a:pt x="23813" y="119320"/>
                    </a:cubicBezTo>
                    <a:cubicBezTo>
                      <a:pt x="23813" y="112585"/>
                      <a:pt x="32496" y="108769"/>
                      <a:pt x="38100" y="105033"/>
                    </a:cubicBezTo>
                    <a:cubicBezTo>
                      <a:pt x="54636" y="94009"/>
                      <a:pt x="64364" y="91515"/>
                      <a:pt x="80963" y="85983"/>
                    </a:cubicBezTo>
                    <a:cubicBezTo>
                      <a:pt x="84138" y="81220"/>
                      <a:pt x="89970" y="77395"/>
                      <a:pt x="90488" y="71695"/>
                    </a:cubicBezTo>
                    <a:cubicBezTo>
                      <a:pt x="91647" y="58949"/>
                      <a:pt x="79140" y="44570"/>
                      <a:pt x="85725" y="33595"/>
                    </a:cubicBezTo>
                    <a:cubicBezTo>
                      <a:pt x="89809" y="26789"/>
                      <a:pt x="104775" y="39945"/>
                      <a:pt x="104775" y="47883"/>
                    </a:cubicBezTo>
                    <a:cubicBezTo>
                      <a:pt x="104775" y="54428"/>
                      <a:pt x="92075" y="44708"/>
                      <a:pt x="85725" y="43120"/>
                    </a:cubicBezTo>
                    <a:cubicBezTo>
                      <a:pt x="82550" y="38358"/>
                      <a:pt x="80247" y="32880"/>
                      <a:pt x="76200" y="28833"/>
                    </a:cubicBezTo>
                    <a:cubicBezTo>
                      <a:pt x="72153" y="24786"/>
                      <a:pt x="63035" y="24921"/>
                      <a:pt x="61913" y="19308"/>
                    </a:cubicBezTo>
                    <a:cubicBezTo>
                      <a:pt x="60791" y="13695"/>
                      <a:pt x="73998" y="10140"/>
                      <a:pt x="71438" y="5020"/>
                    </a:cubicBezTo>
                    <a:cubicBezTo>
                      <a:pt x="69193" y="530"/>
                      <a:pt x="61913" y="8195"/>
                      <a:pt x="57150" y="9783"/>
                    </a:cubicBezTo>
                    <a:cubicBezTo>
                      <a:pt x="58738" y="24070"/>
                      <a:pt x="58426" y="38699"/>
                      <a:pt x="61913" y="52645"/>
                    </a:cubicBezTo>
                    <a:cubicBezTo>
                      <a:pt x="63301" y="58198"/>
                      <a:pt x="69932" y="61411"/>
                      <a:pt x="71438" y="66933"/>
                    </a:cubicBezTo>
                    <a:cubicBezTo>
                      <a:pt x="74805" y="79281"/>
                      <a:pt x="74613" y="92333"/>
                      <a:pt x="76200" y="105033"/>
                    </a:cubicBezTo>
                    <a:cubicBezTo>
                      <a:pt x="69850" y="106620"/>
                      <a:pt x="60077" y="103941"/>
                      <a:pt x="57150" y="109795"/>
                    </a:cubicBezTo>
                    <a:cubicBezTo>
                      <a:pt x="54905" y="114285"/>
                      <a:pt x="70728" y="109588"/>
                      <a:pt x="71438" y="114558"/>
                    </a:cubicBezTo>
                    <a:cubicBezTo>
                      <a:pt x="75362" y="142021"/>
                      <a:pt x="59796" y="144191"/>
                      <a:pt x="42863" y="152658"/>
                    </a:cubicBezTo>
                    <a:cubicBezTo>
                      <a:pt x="47625" y="154245"/>
                      <a:pt x="52489" y="159284"/>
                      <a:pt x="57150" y="157420"/>
                    </a:cubicBezTo>
                    <a:cubicBezTo>
                      <a:pt x="62464" y="155294"/>
                      <a:pt x="64115" y="148252"/>
                      <a:pt x="66675" y="143133"/>
                    </a:cubicBezTo>
                    <a:cubicBezTo>
                      <a:pt x="68920" y="138643"/>
                      <a:pt x="69193" y="133335"/>
                      <a:pt x="71438" y="128845"/>
                    </a:cubicBezTo>
                    <a:cubicBezTo>
                      <a:pt x="73998" y="123726"/>
                      <a:pt x="79391" y="120061"/>
                      <a:pt x="80963" y="114558"/>
                    </a:cubicBezTo>
                    <a:cubicBezTo>
                      <a:pt x="82708" y="108452"/>
                      <a:pt x="80963" y="101858"/>
                      <a:pt x="80963" y="95508"/>
                    </a:cubicBezTo>
                  </a:path>
                </a:pathLst>
              </a:custGeom>
              <a:noFill/>
              <a:ln w="28575"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150" name="Group 72"/>
            <p:cNvGrpSpPr>
              <a:grpSpLocks noChangeAspect="1"/>
            </p:cNvGrpSpPr>
            <p:nvPr/>
          </p:nvGrpSpPr>
          <p:grpSpPr bwMode="auto">
            <a:xfrm flipH="1">
              <a:off x="6138863" y="3846513"/>
              <a:ext cx="273050" cy="546100"/>
              <a:chOff x="3305175" y="4681280"/>
              <a:chExt cx="133723" cy="209808"/>
            </a:xfrm>
          </p:grpSpPr>
          <p:sp>
            <p:nvSpPr>
              <p:cNvPr id="6268" name="Freeform 73"/>
              <p:cNvSpPr>
                <a:spLocks noChangeAspect="1" noChangeArrowheads="1"/>
              </p:cNvSpPr>
              <p:nvPr/>
            </p:nvSpPr>
            <p:spPr bwMode="auto">
              <a:xfrm>
                <a:off x="3369220" y="4705350"/>
                <a:ext cx="16918" cy="185738"/>
              </a:xfrm>
              <a:custGeom>
                <a:avLst/>
                <a:gdLst>
                  <a:gd name="T0" fmla="*/ 16918 w 16918"/>
                  <a:gd name="T1" fmla="*/ 185738 h 185738"/>
                  <a:gd name="T2" fmla="*/ 12155 w 16918"/>
                  <a:gd name="T3" fmla="*/ 85725 h 185738"/>
                  <a:gd name="T4" fmla="*/ 2630 w 16918"/>
                  <a:gd name="T5" fmla="*/ 71438 h 185738"/>
                  <a:gd name="T6" fmla="*/ 2630 w 16918"/>
                  <a:gd name="T7" fmla="*/ 0 h 185738"/>
                  <a:gd name="T8" fmla="*/ 0 60000 65536"/>
                  <a:gd name="T9" fmla="*/ 0 60000 65536"/>
                  <a:gd name="T10" fmla="*/ 0 60000 65536"/>
                  <a:gd name="T11" fmla="*/ 0 60000 65536"/>
                  <a:gd name="T12" fmla="*/ 0 w 16918"/>
                  <a:gd name="T13" fmla="*/ 0 h 185738"/>
                  <a:gd name="T14" fmla="*/ 16918 w 16918"/>
                  <a:gd name="T15" fmla="*/ 185738 h 185738"/>
                </a:gdLst>
                <a:ahLst/>
                <a:cxnLst>
                  <a:cxn ang="T8">
                    <a:pos x="T0" y="T1"/>
                  </a:cxn>
                  <a:cxn ang="T9">
                    <a:pos x="T2" y="T3"/>
                  </a:cxn>
                  <a:cxn ang="T10">
                    <a:pos x="T4" y="T5"/>
                  </a:cxn>
                  <a:cxn ang="T11">
                    <a:pos x="T6" y="T7"/>
                  </a:cxn>
                </a:cxnLst>
                <a:rect l="T12" t="T13" r="T14" b="T15"/>
                <a:pathLst>
                  <a:path w="16918" h="185738">
                    <a:moveTo>
                      <a:pt x="16918" y="185738"/>
                    </a:moveTo>
                    <a:cubicBezTo>
                      <a:pt x="15330" y="152400"/>
                      <a:pt x="16295" y="118843"/>
                      <a:pt x="12155" y="85725"/>
                    </a:cubicBezTo>
                    <a:cubicBezTo>
                      <a:pt x="11445" y="80046"/>
                      <a:pt x="3262" y="77127"/>
                      <a:pt x="2630" y="71438"/>
                    </a:cubicBezTo>
                    <a:cubicBezTo>
                      <a:pt x="0" y="47771"/>
                      <a:pt x="2630" y="23813"/>
                      <a:pt x="2630" y="0"/>
                    </a:cubicBezTo>
                  </a:path>
                </a:pathLst>
              </a:custGeom>
              <a:solidFill>
                <a:schemeClr val="accent1"/>
              </a:solidFill>
              <a:ln w="28575" algn="ctr">
                <a:solidFill>
                  <a:srgbClr val="C48300"/>
                </a:solidFill>
                <a:round/>
                <a:headEnd/>
                <a:tailEnd/>
              </a:ln>
            </p:spPr>
            <p:txBody>
              <a:bodyPr/>
              <a:lstStyle/>
              <a:p>
                <a:endParaRPr lang="en-US"/>
              </a:p>
            </p:txBody>
          </p:sp>
          <p:sp>
            <p:nvSpPr>
              <p:cNvPr id="6269" name="Freeform 74"/>
              <p:cNvSpPr>
                <a:spLocks noChangeAspect="1" noChangeArrowheads="1"/>
              </p:cNvSpPr>
              <p:nvPr/>
            </p:nvSpPr>
            <p:spPr bwMode="auto">
              <a:xfrm>
                <a:off x="3305175" y="4681280"/>
                <a:ext cx="133723" cy="159284"/>
              </a:xfrm>
              <a:custGeom>
                <a:avLst/>
                <a:gdLst>
                  <a:gd name="T0" fmla="*/ 71438 w 133723"/>
                  <a:gd name="T1" fmla="*/ 24070 h 159284"/>
                  <a:gd name="T2" fmla="*/ 66675 w 133723"/>
                  <a:gd name="T3" fmla="*/ 9783 h 159284"/>
                  <a:gd name="T4" fmla="*/ 80963 w 133723"/>
                  <a:gd name="T5" fmla="*/ 5020 h 159284"/>
                  <a:gd name="T6" fmla="*/ 66675 w 133723"/>
                  <a:gd name="T7" fmla="*/ 24070 h 159284"/>
                  <a:gd name="T8" fmla="*/ 52388 w 133723"/>
                  <a:gd name="T9" fmla="*/ 33595 h 159284"/>
                  <a:gd name="T10" fmla="*/ 66675 w 133723"/>
                  <a:gd name="T11" fmla="*/ 33595 h 159284"/>
                  <a:gd name="T12" fmla="*/ 85725 w 133723"/>
                  <a:gd name="T13" fmla="*/ 28833 h 159284"/>
                  <a:gd name="T14" fmla="*/ 61913 w 133723"/>
                  <a:gd name="T15" fmla="*/ 52645 h 159284"/>
                  <a:gd name="T16" fmla="*/ 61913 w 133723"/>
                  <a:gd name="T17" fmla="*/ 57408 h 159284"/>
                  <a:gd name="T18" fmla="*/ 47625 w 133723"/>
                  <a:gd name="T19" fmla="*/ 66933 h 159284"/>
                  <a:gd name="T20" fmla="*/ 33338 w 133723"/>
                  <a:gd name="T21" fmla="*/ 71695 h 159284"/>
                  <a:gd name="T22" fmla="*/ 19050 w 133723"/>
                  <a:gd name="T23" fmla="*/ 85983 h 159284"/>
                  <a:gd name="T24" fmla="*/ 28575 w 133723"/>
                  <a:gd name="T25" fmla="*/ 71695 h 159284"/>
                  <a:gd name="T26" fmla="*/ 0 w 133723"/>
                  <a:gd name="T27" fmla="*/ 76458 h 159284"/>
                  <a:gd name="T28" fmla="*/ 14288 w 133723"/>
                  <a:gd name="T29" fmla="*/ 66933 h 159284"/>
                  <a:gd name="T30" fmla="*/ 42863 w 133723"/>
                  <a:gd name="T31" fmla="*/ 57408 h 159284"/>
                  <a:gd name="T32" fmla="*/ 85725 w 133723"/>
                  <a:gd name="T33" fmla="*/ 66933 h 159284"/>
                  <a:gd name="T34" fmla="*/ 104775 w 133723"/>
                  <a:gd name="T35" fmla="*/ 81220 h 159284"/>
                  <a:gd name="T36" fmla="*/ 123825 w 133723"/>
                  <a:gd name="T37" fmla="*/ 90745 h 159284"/>
                  <a:gd name="T38" fmla="*/ 100013 w 133723"/>
                  <a:gd name="T39" fmla="*/ 76458 h 159284"/>
                  <a:gd name="T40" fmla="*/ 80963 w 133723"/>
                  <a:gd name="T41" fmla="*/ 62170 h 159284"/>
                  <a:gd name="T42" fmla="*/ 61913 w 133723"/>
                  <a:gd name="T43" fmla="*/ 66933 h 159284"/>
                  <a:gd name="T44" fmla="*/ 61913 w 133723"/>
                  <a:gd name="T45" fmla="*/ 100270 h 159284"/>
                  <a:gd name="T46" fmla="*/ 85725 w 133723"/>
                  <a:gd name="T47" fmla="*/ 90745 h 159284"/>
                  <a:gd name="T48" fmla="*/ 71438 w 133723"/>
                  <a:gd name="T49" fmla="*/ 90745 h 159284"/>
                  <a:gd name="T50" fmla="*/ 38100 w 133723"/>
                  <a:gd name="T51" fmla="*/ 109795 h 159284"/>
                  <a:gd name="T52" fmla="*/ 23813 w 133723"/>
                  <a:gd name="T53" fmla="*/ 119320 h 159284"/>
                  <a:gd name="T54" fmla="*/ 38100 w 133723"/>
                  <a:gd name="T55" fmla="*/ 105033 h 159284"/>
                  <a:gd name="T56" fmla="*/ 80963 w 133723"/>
                  <a:gd name="T57" fmla="*/ 85983 h 159284"/>
                  <a:gd name="T58" fmla="*/ 90488 w 133723"/>
                  <a:gd name="T59" fmla="*/ 71695 h 159284"/>
                  <a:gd name="T60" fmla="*/ 85725 w 133723"/>
                  <a:gd name="T61" fmla="*/ 33595 h 159284"/>
                  <a:gd name="T62" fmla="*/ 104775 w 133723"/>
                  <a:gd name="T63" fmla="*/ 47883 h 159284"/>
                  <a:gd name="T64" fmla="*/ 85725 w 133723"/>
                  <a:gd name="T65" fmla="*/ 43120 h 159284"/>
                  <a:gd name="T66" fmla="*/ 76200 w 133723"/>
                  <a:gd name="T67" fmla="*/ 28833 h 159284"/>
                  <a:gd name="T68" fmla="*/ 61913 w 133723"/>
                  <a:gd name="T69" fmla="*/ 19308 h 159284"/>
                  <a:gd name="T70" fmla="*/ 71438 w 133723"/>
                  <a:gd name="T71" fmla="*/ 5020 h 159284"/>
                  <a:gd name="T72" fmla="*/ 57150 w 133723"/>
                  <a:gd name="T73" fmla="*/ 9783 h 159284"/>
                  <a:gd name="T74" fmla="*/ 61913 w 133723"/>
                  <a:gd name="T75" fmla="*/ 52645 h 159284"/>
                  <a:gd name="T76" fmla="*/ 71438 w 133723"/>
                  <a:gd name="T77" fmla="*/ 66933 h 159284"/>
                  <a:gd name="T78" fmla="*/ 76200 w 133723"/>
                  <a:gd name="T79" fmla="*/ 105033 h 159284"/>
                  <a:gd name="T80" fmla="*/ 57150 w 133723"/>
                  <a:gd name="T81" fmla="*/ 109795 h 159284"/>
                  <a:gd name="T82" fmla="*/ 71438 w 133723"/>
                  <a:gd name="T83" fmla="*/ 114558 h 159284"/>
                  <a:gd name="T84" fmla="*/ 42863 w 133723"/>
                  <a:gd name="T85" fmla="*/ 152658 h 159284"/>
                  <a:gd name="T86" fmla="*/ 57150 w 133723"/>
                  <a:gd name="T87" fmla="*/ 157420 h 159284"/>
                  <a:gd name="T88" fmla="*/ 66675 w 133723"/>
                  <a:gd name="T89" fmla="*/ 143133 h 159284"/>
                  <a:gd name="T90" fmla="*/ 71438 w 133723"/>
                  <a:gd name="T91" fmla="*/ 128845 h 159284"/>
                  <a:gd name="T92" fmla="*/ 80963 w 133723"/>
                  <a:gd name="T93" fmla="*/ 114558 h 159284"/>
                  <a:gd name="T94" fmla="*/ 80963 w 133723"/>
                  <a:gd name="T95" fmla="*/ 95508 h 1592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723"/>
                  <a:gd name="T145" fmla="*/ 0 h 159284"/>
                  <a:gd name="T146" fmla="*/ 133723 w 133723"/>
                  <a:gd name="T147" fmla="*/ 159284 h 1592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723" h="159284">
                    <a:moveTo>
                      <a:pt x="71438" y="24070"/>
                    </a:moveTo>
                    <a:cubicBezTo>
                      <a:pt x="69850" y="19308"/>
                      <a:pt x="64430" y="14273"/>
                      <a:pt x="66675" y="9783"/>
                    </a:cubicBezTo>
                    <a:cubicBezTo>
                      <a:pt x="68920" y="5293"/>
                      <a:pt x="80963" y="0"/>
                      <a:pt x="80963" y="5020"/>
                    </a:cubicBezTo>
                    <a:cubicBezTo>
                      <a:pt x="80963" y="12958"/>
                      <a:pt x="72288" y="18457"/>
                      <a:pt x="66675" y="24070"/>
                    </a:cubicBezTo>
                    <a:cubicBezTo>
                      <a:pt x="62628" y="28117"/>
                      <a:pt x="52388" y="33595"/>
                      <a:pt x="52388" y="33595"/>
                    </a:cubicBezTo>
                    <a:cubicBezTo>
                      <a:pt x="27983" y="49864"/>
                      <a:pt x="35762" y="42869"/>
                      <a:pt x="66675" y="33595"/>
                    </a:cubicBezTo>
                    <a:cubicBezTo>
                      <a:pt x="72944" y="31714"/>
                      <a:pt x="79375" y="30420"/>
                      <a:pt x="85725" y="28833"/>
                    </a:cubicBezTo>
                    <a:cubicBezTo>
                      <a:pt x="77788" y="36770"/>
                      <a:pt x="70361" y="45253"/>
                      <a:pt x="61913" y="52645"/>
                    </a:cubicBezTo>
                    <a:cubicBezTo>
                      <a:pt x="50550" y="62588"/>
                      <a:pt x="35966" y="66056"/>
                      <a:pt x="61913" y="57408"/>
                    </a:cubicBezTo>
                    <a:cubicBezTo>
                      <a:pt x="57150" y="60583"/>
                      <a:pt x="52745" y="64373"/>
                      <a:pt x="47625" y="66933"/>
                    </a:cubicBezTo>
                    <a:cubicBezTo>
                      <a:pt x="43135" y="69178"/>
                      <a:pt x="37515" y="68910"/>
                      <a:pt x="33338" y="71695"/>
                    </a:cubicBezTo>
                    <a:cubicBezTo>
                      <a:pt x="27734" y="75431"/>
                      <a:pt x="25785" y="85983"/>
                      <a:pt x="19050" y="85983"/>
                    </a:cubicBezTo>
                    <a:cubicBezTo>
                      <a:pt x="13326" y="85983"/>
                      <a:pt x="33695" y="74255"/>
                      <a:pt x="28575" y="71695"/>
                    </a:cubicBezTo>
                    <a:cubicBezTo>
                      <a:pt x="19938" y="67377"/>
                      <a:pt x="9525" y="74870"/>
                      <a:pt x="0" y="76458"/>
                    </a:cubicBezTo>
                    <a:cubicBezTo>
                      <a:pt x="4763" y="73283"/>
                      <a:pt x="9057" y="69258"/>
                      <a:pt x="14288" y="66933"/>
                    </a:cubicBezTo>
                    <a:cubicBezTo>
                      <a:pt x="23463" y="62855"/>
                      <a:pt x="42863" y="57408"/>
                      <a:pt x="42863" y="57408"/>
                    </a:cubicBezTo>
                    <a:cubicBezTo>
                      <a:pt x="49864" y="58575"/>
                      <a:pt x="76067" y="61414"/>
                      <a:pt x="85725" y="66933"/>
                    </a:cubicBezTo>
                    <a:cubicBezTo>
                      <a:pt x="92617" y="70871"/>
                      <a:pt x="98044" y="77013"/>
                      <a:pt x="104775" y="81220"/>
                    </a:cubicBezTo>
                    <a:cubicBezTo>
                      <a:pt x="110795" y="84983"/>
                      <a:pt x="128845" y="95765"/>
                      <a:pt x="123825" y="90745"/>
                    </a:cubicBezTo>
                    <a:cubicBezTo>
                      <a:pt x="117280" y="84200"/>
                      <a:pt x="107715" y="81593"/>
                      <a:pt x="100013" y="76458"/>
                    </a:cubicBezTo>
                    <a:cubicBezTo>
                      <a:pt x="93409" y="72055"/>
                      <a:pt x="87313" y="66933"/>
                      <a:pt x="80963" y="62170"/>
                    </a:cubicBezTo>
                    <a:cubicBezTo>
                      <a:pt x="74613" y="63758"/>
                      <a:pt x="67024" y="62844"/>
                      <a:pt x="61913" y="66933"/>
                    </a:cubicBezTo>
                    <a:cubicBezTo>
                      <a:pt x="51948" y="74905"/>
                      <a:pt x="60016" y="92681"/>
                      <a:pt x="61913" y="100270"/>
                    </a:cubicBezTo>
                    <a:cubicBezTo>
                      <a:pt x="69850" y="97095"/>
                      <a:pt x="77615" y="93448"/>
                      <a:pt x="85725" y="90745"/>
                    </a:cubicBezTo>
                    <a:cubicBezTo>
                      <a:pt x="102564" y="85132"/>
                      <a:pt x="133723" y="81848"/>
                      <a:pt x="71438" y="90745"/>
                    </a:cubicBezTo>
                    <a:cubicBezTo>
                      <a:pt x="25373" y="125295"/>
                      <a:pt x="74464" y="91614"/>
                      <a:pt x="38100" y="109795"/>
                    </a:cubicBezTo>
                    <a:cubicBezTo>
                      <a:pt x="32981" y="112355"/>
                      <a:pt x="23813" y="125044"/>
                      <a:pt x="23813" y="119320"/>
                    </a:cubicBezTo>
                    <a:cubicBezTo>
                      <a:pt x="23813" y="112585"/>
                      <a:pt x="32496" y="108769"/>
                      <a:pt x="38100" y="105033"/>
                    </a:cubicBezTo>
                    <a:cubicBezTo>
                      <a:pt x="54636" y="94009"/>
                      <a:pt x="64364" y="91515"/>
                      <a:pt x="80963" y="85983"/>
                    </a:cubicBezTo>
                    <a:cubicBezTo>
                      <a:pt x="84138" y="81220"/>
                      <a:pt x="89970" y="77395"/>
                      <a:pt x="90488" y="71695"/>
                    </a:cubicBezTo>
                    <a:cubicBezTo>
                      <a:pt x="91647" y="58949"/>
                      <a:pt x="79140" y="44570"/>
                      <a:pt x="85725" y="33595"/>
                    </a:cubicBezTo>
                    <a:cubicBezTo>
                      <a:pt x="89809" y="26789"/>
                      <a:pt x="104775" y="39945"/>
                      <a:pt x="104775" y="47883"/>
                    </a:cubicBezTo>
                    <a:cubicBezTo>
                      <a:pt x="104775" y="54428"/>
                      <a:pt x="92075" y="44708"/>
                      <a:pt x="85725" y="43120"/>
                    </a:cubicBezTo>
                    <a:cubicBezTo>
                      <a:pt x="82550" y="38358"/>
                      <a:pt x="80247" y="32880"/>
                      <a:pt x="76200" y="28833"/>
                    </a:cubicBezTo>
                    <a:cubicBezTo>
                      <a:pt x="72153" y="24786"/>
                      <a:pt x="63035" y="24921"/>
                      <a:pt x="61913" y="19308"/>
                    </a:cubicBezTo>
                    <a:cubicBezTo>
                      <a:pt x="60791" y="13695"/>
                      <a:pt x="73998" y="10140"/>
                      <a:pt x="71438" y="5020"/>
                    </a:cubicBezTo>
                    <a:cubicBezTo>
                      <a:pt x="69193" y="530"/>
                      <a:pt x="61913" y="8195"/>
                      <a:pt x="57150" y="9783"/>
                    </a:cubicBezTo>
                    <a:cubicBezTo>
                      <a:pt x="58738" y="24070"/>
                      <a:pt x="58426" y="38699"/>
                      <a:pt x="61913" y="52645"/>
                    </a:cubicBezTo>
                    <a:cubicBezTo>
                      <a:pt x="63301" y="58198"/>
                      <a:pt x="69932" y="61411"/>
                      <a:pt x="71438" y="66933"/>
                    </a:cubicBezTo>
                    <a:cubicBezTo>
                      <a:pt x="74805" y="79281"/>
                      <a:pt x="74613" y="92333"/>
                      <a:pt x="76200" y="105033"/>
                    </a:cubicBezTo>
                    <a:cubicBezTo>
                      <a:pt x="69850" y="106620"/>
                      <a:pt x="60077" y="103941"/>
                      <a:pt x="57150" y="109795"/>
                    </a:cubicBezTo>
                    <a:cubicBezTo>
                      <a:pt x="54905" y="114285"/>
                      <a:pt x="70728" y="109588"/>
                      <a:pt x="71438" y="114558"/>
                    </a:cubicBezTo>
                    <a:cubicBezTo>
                      <a:pt x="75362" y="142021"/>
                      <a:pt x="59796" y="144191"/>
                      <a:pt x="42863" y="152658"/>
                    </a:cubicBezTo>
                    <a:cubicBezTo>
                      <a:pt x="47625" y="154245"/>
                      <a:pt x="52489" y="159284"/>
                      <a:pt x="57150" y="157420"/>
                    </a:cubicBezTo>
                    <a:cubicBezTo>
                      <a:pt x="62464" y="155294"/>
                      <a:pt x="64115" y="148252"/>
                      <a:pt x="66675" y="143133"/>
                    </a:cubicBezTo>
                    <a:cubicBezTo>
                      <a:pt x="68920" y="138643"/>
                      <a:pt x="69193" y="133335"/>
                      <a:pt x="71438" y="128845"/>
                    </a:cubicBezTo>
                    <a:cubicBezTo>
                      <a:pt x="73998" y="123726"/>
                      <a:pt x="79391" y="120061"/>
                      <a:pt x="80963" y="114558"/>
                    </a:cubicBezTo>
                    <a:cubicBezTo>
                      <a:pt x="82708" y="108452"/>
                      <a:pt x="80963" y="101858"/>
                      <a:pt x="80963" y="95508"/>
                    </a:cubicBezTo>
                  </a:path>
                </a:pathLst>
              </a:custGeom>
              <a:noFill/>
              <a:ln w="28575"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151" name="Group 78"/>
            <p:cNvGrpSpPr>
              <a:grpSpLocks noChangeAspect="1"/>
            </p:cNvGrpSpPr>
            <p:nvPr/>
          </p:nvGrpSpPr>
          <p:grpSpPr bwMode="auto">
            <a:xfrm>
              <a:off x="3635375" y="4083050"/>
              <a:ext cx="195263" cy="417513"/>
              <a:chOff x="3305175" y="4681280"/>
              <a:chExt cx="133723" cy="209808"/>
            </a:xfrm>
          </p:grpSpPr>
          <p:sp>
            <p:nvSpPr>
              <p:cNvPr id="6266" name="Freeform 79"/>
              <p:cNvSpPr>
                <a:spLocks noChangeAspect="1" noChangeArrowheads="1"/>
              </p:cNvSpPr>
              <p:nvPr/>
            </p:nvSpPr>
            <p:spPr bwMode="auto">
              <a:xfrm>
                <a:off x="3369220" y="4705350"/>
                <a:ext cx="16918" cy="185738"/>
              </a:xfrm>
              <a:custGeom>
                <a:avLst/>
                <a:gdLst>
                  <a:gd name="T0" fmla="*/ 16918 w 16918"/>
                  <a:gd name="T1" fmla="*/ 185738 h 185738"/>
                  <a:gd name="T2" fmla="*/ 12155 w 16918"/>
                  <a:gd name="T3" fmla="*/ 85725 h 185738"/>
                  <a:gd name="T4" fmla="*/ 2630 w 16918"/>
                  <a:gd name="T5" fmla="*/ 71438 h 185738"/>
                  <a:gd name="T6" fmla="*/ 2630 w 16918"/>
                  <a:gd name="T7" fmla="*/ 0 h 185738"/>
                  <a:gd name="T8" fmla="*/ 0 60000 65536"/>
                  <a:gd name="T9" fmla="*/ 0 60000 65536"/>
                  <a:gd name="T10" fmla="*/ 0 60000 65536"/>
                  <a:gd name="T11" fmla="*/ 0 60000 65536"/>
                  <a:gd name="T12" fmla="*/ 0 w 16918"/>
                  <a:gd name="T13" fmla="*/ 0 h 185738"/>
                  <a:gd name="T14" fmla="*/ 16918 w 16918"/>
                  <a:gd name="T15" fmla="*/ 185738 h 185738"/>
                </a:gdLst>
                <a:ahLst/>
                <a:cxnLst>
                  <a:cxn ang="T8">
                    <a:pos x="T0" y="T1"/>
                  </a:cxn>
                  <a:cxn ang="T9">
                    <a:pos x="T2" y="T3"/>
                  </a:cxn>
                  <a:cxn ang="T10">
                    <a:pos x="T4" y="T5"/>
                  </a:cxn>
                  <a:cxn ang="T11">
                    <a:pos x="T6" y="T7"/>
                  </a:cxn>
                </a:cxnLst>
                <a:rect l="T12" t="T13" r="T14" b="T15"/>
                <a:pathLst>
                  <a:path w="16918" h="185738">
                    <a:moveTo>
                      <a:pt x="16918" y="185738"/>
                    </a:moveTo>
                    <a:cubicBezTo>
                      <a:pt x="15330" y="152400"/>
                      <a:pt x="16295" y="118843"/>
                      <a:pt x="12155" y="85725"/>
                    </a:cubicBezTo>
                    <a:cubicBezTo>
                      <a:pt x="11445" y="80046"/>
                      <a:pt x="3262" y="77127"/>
                      <a:pt x="2630" y="71438"/>
                    </a:cubicBezTo>
                    <a:cubicBezTo>
                      <a:pt x="0" y="47771"/>
                      <a:pt x="2630" y="23813"/>
                      <a:pt x="2630" y="0"/>
                    </a:cubicBezTo>
                  </a:path>
                </a:pathLst>
              </a:custGeom>
              <a:solidFill>
                <a:schemeClr val="accent1"/>
              </a:solidFill>
              <a:ln w="19050" algn="ctr">
                <a:solidFill>
                  <a:srgbClr val="C48300"/>
                </a:solidFill>
                <a:round/>
                <a:headEnd/>
                <a:tailEnd/>
              </a:ln>
            </p:spPr>
            <p:txBody>
              <a:bodyPr/>
              <a:lstStyle/>
              <a:p>
                <a:endParaRPr lang="en-US"/>
              </a:p>
            </p:txBody>
          </p:sp>
          <p:sp>
            <p:nvSpPr>
              <p:cNvPr id="6267" name="Freeform 80"/>
              <p:cNvSpPr>
                <a:spLocks noChangeAspect="1" noChangeArrowheads="1"/>
              </p:cNvSpPr>
              <p:nvPr/>
            </p:nvSpPr>
            <p:spPr bwMode="auto">
              <a:xfrm>
                <a:off x="3305175" y="4681280"/>
                <a:ext cx="133723" cy="159284"/>
              </a:xfrm>
              <a:custGeom>
                <a:avLst/>
                <a:gdLst>
                  <a:gd name="T0" fmla="*/ 71438 w 133723"/>
                  <a:gd name="T1" fmla="*/ 24070 h 159284"/>
                  <a:gd name="T2" fmla="*/ 66675 w 133723"/>
                  <a:gd name="T3" fmla="*/ 9783 h 159284"/>
                  <a:gd name="T4" fmla="*/ 80963 w 133723"/>
                  <a:gd name="T5" fmla="*/ 5020 h 159284"/>
                  <a:gd name="T6" fmla="*/ 66675 w 133723"/>
                  <a:gd name="T7" fmla="*/ 24070 h 159284"/>
                  <a:gd name="T8" fmla="*/ 52388 w 133723"/>
                  <a:gd name="T9" fmla="*/ 33595 h 159284"/>
                  <a:gd name="T10" fmla="*/ 66675 w 133723"/>
                  <a:gd name="T11" fmla="*/ 33595 h 159284"/>
                  <a:gd name="T12" fmla="*/ 85725 w 133723"/>
                  <a:gd name="T13" fmla="*/ 28833 h 159284"/>
                  <a:gd name="T14" fmla="*/ 61913 w 133723"/>
                  <a:gd name="T15" fmla="*/ 52645 h 159284"/>
                  <a:gd name="T16" fmla="*/ 61913 w 133723"/>
                  <a:gd name="T17" fmla="*/ 57408 h 159284"/>
                  <a:gd name="T18" fmla="*/ 47625 w 133723"/>
                  <a:gd name="T19" fmla="*/ 66933 h 159284"/>
                  <a:gd name="T20" fmla="*/ 33338 w 133723"/>
                  <a:gd name="T21" fmla="*/ 71695 h 159284"/>
                  <a:gd name="T22" fmla="*/ 19050 w 133723"/>
                  <a:gd name="T23" fmla="*/ 85983 h 159284"/>
                  <a:gd name="T24" fmla="*/ 28575 w 133723"/>
                  <a:gd name="T25" fmla="*/ 71695 h 159284"/>
                  <a:gd name="T26" fmla="*/ 0 w 133723"/>
                  <a:gd name="T27" fmla="*/ 76458 h 159284"/>
                  <a:gd name="T28" fmla="*/ 14288 w 133723"/>
                  <a:gd name="T29" fmla="*/ 66933 h 159284"/>
                  <a:gd name="T30" fmla="*/ 42863 w 133723"/>
                  <a:gd name="T31" fmla="*/ 57408 h 159284"/>
                  <a:gd name="T32" fmla="*/ 85725 w 133723"/>
                  <a:gd name="T33" fmla="*/ 66933 h 159284"/>
                  <a:gd name="T34" fmla="*/ 104775 w 133723"/>
                  <a:gd name="T35" fmla="*/ 81220 h 159284"/>
                  <a:gd name="T36" fmla="*/ 123825 w 133723"/>
                  <a:gd name="T37" fmla="*/ 90745 h 159284"/>
                  <a:gd name="T38" fmla="*/ 100013 w 133723"/>
                  <a:gd name="T39" fmla="*/ 76458 h 159284"/>
                  <a:gd name="T40" fmla="*/ 80963 w 133723"/>
                  <a:gd name="T41" fmla="*/ 62170 h 159284"/>
                  <a:gd name="T42" fmla="*/ 61913 w 133723"/>
                  <a:gd name="T43" fmla="*/ 66933 h 159284"/>
                  <a:gd name="T44" fmla="*/ 61913 w 133723"/>
                  <a:gd name="T45" fmla="*/ 100270 h 159284"/>
                  <a:gd name="T46" fmla="*/ 85725 w 133723"/>
                  <a:gd name="T47" fmla="*/ 90745 h 159284"/>
                  <a:gd name="T48" fmla="*/ 71438 w 133723"/>
                  <a:gd name="T49" fmla="*/ 90745 h 159284"/>
                  <a:gd name="T50" fmla="*/ 38100 w 133723"/>
                  <a:gd name="T51" fmla="*/ 109795 h 159284"/>
                  <a:gd name="T52" fmla="*/ 23813 w 133723"/>
                  <a:gd name="T53" fmla="*/ 119320 h 159284"/>
                  <a:gd name="T54" fmla="*/ 38100 w 133723"/>
                  <a:gd name="T55" fmla="*/ 105033 h 159284"/>
                  <a:gd name="T56" fmla="*/ 80963 w 133723"/>
                  <a:gd name="T57" fmla="*/ 85983 h 159284"/>
                  <a:gd name="T58" fmla="*/ 90488 w 133723"/>
                  <a:gd name="T59" fmla="*/ 71695 h 159284"/>
                  <a:gd name="T60" fmla="*/ 85725 w 133723"/>
                  <a:gd name="T61" fmla="*/ 33595 h 159284"/>
                  <a:gd name="T62" fmla="*/ 104775 w 133723"/>
                  <a:gd name="T63" fmla="*/ 47883 h 159284"/>
                  <a:gd name="T64" fmla="*/ 85725 w 133723"/>
                  <a:gd name="T65" fmla="*/ 43120 h 159284"/>
                  <a:gd name="T66" fmla="*/ 76200 w 133723"/>
                  <a:gd name="T67" fmla="*/ 28833 h 159284"/>
                  <a:gd name="T68" fmla="*/ 61913 w 133723"/>
                  <a:gd name="T69" fmla="*/ 19308 h 159284"/>
                  <a:gd name="T70" fmla="*/ 71438 w 133723"/>
                  <a:gd name="T71" fmla="*/ 5020 h 159284"/>
                  <a:gd name="T72" fmla="*/ 57150 w 133723"/>
                  <a:gd name="T73" fmla="*/ 9783 h 159284"/>
                  <a:gd name="T74" fmla="*/ 61913 w 133723"/>
                  <a:gd name="T75" fmla="*/ 52645 h 159284"/>
                  <a:gd name="T76" fmla="*/ 71438 w 133723"/>
                  <a:gd name="T77" fmla="*/ 66933 h 159284"/>
                  <a:gd name="T78" fmla="*/ 76200 w 133723"/>
                  <a:gd name="T79" fmla="*/ 105033 h 159284"/>
                  <a:gd name="T80" fmla="*/ 57150 w 133723"/>
                  <a:gd name="T81" fmla="*/ 109795 h 159284"/>
                  <a:gd name="T82" fmla="*/ 71438 w 133723"/>
                  <a:gd name="T83" fmla="*/ 114558 h 159284"/>
                  <a:gd name="T84" fmla="*/ 42863 w 133723"/>
                  <a:gd name="T85" fmla="*/ 152658 h 159284"/>
                  <a:gd name="T86" fmla="*/ 57150 w 133723"/>
                  <a:gd name="T87" fmla="*/ 157420 h 159284"/>
                  <a:gd name="T88" fmla="*/ 66675 w 133723"/>
                  <a:gd name="T89" fmla="*/ 143133 h 159284"/>
                  <a:gd name="T90" fmla="*/ 71438 w 133723"/>
                  <a:gd name="T91" fmla="*/ 128845 h 159284"/>
                  <a:gd name="T92" fmla="*/ 80963 w 133723"/>
                  <a:gd name="T93" fmla="*/ 114558 h 159284"/>
                  <a:gd name="T94" fmla="*/ 80963 w 133723"/>
                  <a:gd name="T95" fmla="*/ 95508 h 1592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723"/>
                  <a:gd name="T145" fmla="*/ 0 h 159284"/>
                  <a:gd name="T146" fmla="*/ 133723 w 133723"/>
                  <a:gd name="T147" fmla="*/ 159284 h 1592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723" h="159284">
                    <a:moveTo>
                      <a:pt x="71438" y="24070"/>
                    </a:moveTo>
                    <a:cubicBezTo>
                      <a:pt x="69850" y="19308"/>
                      <a:pt x="64430" y="14273"/>
                      <a:pt x="66675" y="9783"/>
                    </a:cubicBezTo>
                    <a:cubicBezTo>
                      <a:pt x="68920" y="5293"/>
                      <a:pt x="80963" y="0"/>
                      <a:pt x="80963" y="5020"/>
                    </a:cubicBezTo>
                    <a:cubicBezTo>
                      <a:pt x="80963" y="12958"/>
                      <a:pt x="72288" y="18457"/>
                      <a:pt x="66675" y="24070"/>
                    </a:cubicBezTo>
                    <a:cubicBezTo>
                      <a:pt x="62628" y="28117"/>
                      <a:pt x="52388" y="33595"/>
                      <a:pt x="52388" y="33595"/>
                    </a:cubicBezTo>
                    <a:cubicBezTo>
                      <a:pt x="27983" y="49864"/>
                      <a:pt x="35762" y="42869"/>
                      <a:pt x="66675" y="33595"/>
                    </a:cubicBezTo>
                    <a:cubicBezTo>
                      <a:pt x="72944" y="31714"/>
                      <a:pt x="79375" y="30420"/>
                      <a:pt x="85725" y="28833"/>
                    </a:cubicBezTo>
                    <a:cubicBezTo>
                      <a:pt x="77788" y="36770"/>
                      <a:pt x="70361" y="45253"/>
                      <a:pt x="61913" y="52645"/>
                    </a:cubicBezTo>
                    <a:cubicBezTo>
                      <a:pt x="50550" y="62588"/>
                      <a:pt x="35966" y="66056"/>
                      <a:pt x="61913" y="57408"/>
                    </a:cubicBezTo>
                    <a:cubicBezTo>
                      <a:pt x="57150" y="60583"/>
                      <a:pt x="52745" y="64373"/>
                      <a:pt x="47625" y="66933"/>
                    </a:cubicBezTo>
                    <a:cubicBezTo>
                      <a:pt x="43135" y="69178"/>
                      <a:pt x="37515" y="68910"/>
                      <a:pt x="33338" y="71695"/>
                    </a:cubicBezTo>
                    <a:cubicBezTo>
                      <a:pt x="27734" y="75431"/>
                      <a:pt x="25785" y="85983"/>
                      <a:pt x="19050" y="85983"/>
                    </a:cubicBezTo>
                    <a:cubicBezTo>
                      <a:pt x="13326" y="85983"/>
                      <a:pt x="33695" y="74255"/>
                      <a:pt x="28575" y="71695"/>
                    </a:cubicBezTo>
                    <a:cubicBezTo>
                      <a:pt x="19938" y="67377"/>
                      <a:pt x="9525" y="74870"/>
                      <a:pt x="0" y="76458"/>
                    </a:cubicBezTo>
                    <a:cubicBezTo>
                      <a:pt x="4763" y="73283"/>
                      <a:pt x="9057" y="69258"/>
                      <a:pt x="14288" y="66933"/>
                    </a:cubicBezTo>
                    <a:cubicBezTo>
                      <a:pt x="23463" y="62855"/>
                      <a:pt x="42863" y="57408"/>
                      <a:pt x="42863" y="57408"/>
                    </a:cubicBezTo>
                    <a:cubicBezTo>
                      <a:pt x="49864" y="58575"/>
                      <a:pt x="76067" y="61414"/>
                      <a:pt x="85725" y="66933"/>
                    </a:cubicBezTo>
                    <a:cubicBezTo>
                      <a:pt x="92617" y="70871"/>
                      <a:pt x="98044" y="77013"/>
                      <a:pt x="104775" y="81220"/>
                    </a:cubicBezTo>
                    <a:cubicBezTo>
                      <a:pt x="110795" y="84983"/>
                      <a:pt x="128845" y="95765"/>
                      <a:pt x="123825" y="90745"/>
                    </a:cubicBezTo>
                    <a:cubicBezTo>
                      <a:pt x="117280" y="84200"/>
                      <a:pt x="107715" y="81593"/>
                      <a:pt x="100013" y="76458"/>
                    </a:cubicBezTo>
                    <a:cubicBezTo>
                      <a:pt x="93409" y="72055"/>
                      <a:pt x="87313" y="66933"/>
                      <a:pt x="80963" y="62170"/>
                    </a:cubicBezTo>
                    <a:cubicBezTo>
                      <a:pt x="74613" y="63758"/>
                      <a:pt x="67024" y="62844"/>
                      <a:pt x="61913" y="66933"/>
                    </a:cubicBezTo>
                    <a:cubicBezTo>
                      <a:pt x="51948" y="74905"/>
                      <a:pt x="60016" y="92681"/>
                      <a:pt x="61913" y="100270"/>
                    </a:cubicBezTo>
                    <a:cubicBezTo>
                      <a:pt x="69850" y="97095"/>
                      <a:pt x="77615" y="93448"/>
                      <a:pt x="85725" y="90745"/>
                    </a:cubicBezTo>
                    <a:cubicBezTo>
                      <a:pt x="102564" y="85132"/>
                      <a:pt x="133723" y="81848"/>
                      <a:pt x="71438" y="90745"/>
                    </a:cubicBezTo>
                    <a:cubicBezTo>
                      <a:pt x="25373" y="125295"/>
                      <a:pt x="74464" y="91614"/>
                      <a:pt x="38100" y="109795"/>
                    </a:cubicBezTo>
                    <a:cubicBezTo>
                      <a:pt x="32981" y="112355"/>
                      <a:pt x="23813" y="125044"/>
                      <a:pt x="23813" y="119320"/>
                    </a:cubicBezTo>
                    <a:cubicBezTo>
                      <a:pt x="23813" y="112585"/>
                      <a:pt x="32496" y="108769"/>
                      <a:pt x="38100" y="105033"/>
                    </a:cubicBezTo>
                    <a:cubicBezTo>
                      <a:pt x="54636" y="94009"/>
                      <a:pt x="64364" y="91515"/>
                      <a:pt x="80963" y="85983"/>
                    </a:cubicBezTo>
                    <a:cubicBezTo>
                      <a:pt x="84138" y="81220"/>
                      <a:pt x="89970" y="77395"/>
                      <a:pt x="90488" y="71695"/>
                    </a:cubicBezTo>
                    <a:cubicBezTo>
                      <a:pt x="91647" y="58949"/>
                      <a:pt x="79140" y="44570"/>
                      <a:pt x="85725" y="33595"/>
                    </a:cubicBezTo>
                    <a:cubicBezTo>
                      <a:pt x="89809" y="26789"/>
                      <a:pt x="104775" y="39945"/>
                      <a:pt x="104775" y="47883"/>
                    </a:cubicBezTo>
                    <a:cubicBezTo>
                      <a:pt x="104775" y="54428"/>
                      <a:pt x="92075" y="44708"/>
                      <a:pt x="85725" y="43120"/>
                    </a:cubicBezTo>
                    <a:cubicBezTo>
                      <a:pt x="82550" y="38358"/>
                      <a:pt x="80247" y="32880"/>
                      <a:pt x="76200" y="28833"/>
                    </a:cubicBezTo>
                    <a:cubicBezTo>
                      <a:pt x="72153" y="24786"/>
                      <a:pt x="63035" y="24921"/>
                      <a:pt x="61913" y="19308"/>
                    </a:cubicBezTo>
                    <a:cubicBezTo>
                      <a:pt x="60791" y="13695"/>
                      <a:pt x="73998" y="10140"/>
                      <a:pt x="71438" y="5020"/>
                    </a:cubicBezTo>
                    <a:cubicBezTo>
                      <a:pt x="69193" y="530"/>
                      <a:pt x="61913" y="8195"/>
                      <a:pt x="57150" y="9783"/>
                    </a:cubicBezTo>
                    <a:cubicBezTo>
                      <a:pt x="58738" y="24070"/>
                      <a:pt x="58426" y="38699"/>
                      <a:pt x="61913" y="52645"/>
                    </a:cubicBezTo>
                    <a:cubicBezTo>
                      <a:pt x="63301" y="58198"/>
                      <a:pt x="69932" y="61411"/>
                      <a:pt x="71438" y="66933"/>
                    </a:cubicBezTo>
                    <a:cubicBezTo>
                      <a:pt x="74805" y="79281"/>
                      <a:pt x="74613" y="92333"/>
                      <a:pt x="76200" y="105033"/>
                    </a:cubicBezTo>
                    <a:cubicBezTo>
                      <a:pt x="69850" y="106620"/>
                      <a:pt x="60077" y="103941"/>
                      <a:pt x="57150" y="109795"/>
                    </a:cubicBezTo>
                    <a:cubicBezTo>
                      <a:pt x="54905" y="114285"/>
                      <a:pt x="70728" y="109588"/>
                      <a:pt x="71438" y="114558"/>
                    </a:cubicBezTo>
                    <a:cubicBezTo>
                      <a:pt x="75362" y="142021"/>
                      <a:pt x="59796" y="144191"/>
                      <a:pt x="42863" y="152658"/>
                    </a:cubicBezTo>
                    <a:cubicBezTo>
                      <a:pt x="47625" y="154245"/>
                      <a:pt x="52489" y="159284"/>
                      <a:pt x="57150" y="157420"/>
                    </a:cubicBezTo>
                    <a:cubicBezTo>
                      <a:pt x="62464" y="155294"/>
                      <a:pt x="64115" y="148252"/>
                      <a:pt x="66675" y="143133"/>
                    </a:cubicBezTo>
                    <a:cubicBezTo>
                      <a:pt x="68920" y="138643"/>
                      <a:pt x="69193" y="133335"/>
                      <a:pt x="71438" y="128845"/>
                    </a:cubicBezTo>
                    <a:cubicBezTo>
                      <a:pt x="73998" y="123726"/>
                      <a:pt x="79391" y="120061"/>
                      <a:pt x="80963" y="114558"/>
                    </a:cubicBezTo>
                    <a:cubicBezTo>
                      <a:pt x="82708" y="108452"/>
                      <a:pt x="80963" y="101858"/>
                      <a:pt x="80963" y="95508"/>
                    </a:cubicBezTo>
                  </a:path>
                </a:pathLst>
              </a:custGeom>
              <a:noFill/>
              <a:ln w="19050"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152" name="Group 105"/>
            <p:cNvGrpSpPr>
              <a:grpSpLocks noChangeAspect="1"/>
            </p:cNvGrpSpPr>
            <p:nvPr/>
          </p:nvGrpSpPr>
          <p:grpSpPr bwMode="auto">
            <a:xfrm>
              <a:off x="6054725" y="4197350"/>
              <a:ext cx="127000" cy="236538"/>
              <a:chOff x="3305175" y="4681280"/>
              <a:chExt cx="133723" cy="209808"/>
            </a:xfrm>
          </p:grpSpPr>
          <p:sp>
            <p:nvSpPr>
              <p:cNvPr id="6264" name="Freeform 106"/>
              <p:cNvSpPr>
                <a:spLocks noChangeAspect="1" noChangeArrowheads="1"/>
              </p:cNvSpPr>
              <p:nvPr/>
            </p:nvSpPr>
            <p:spPr bwMode="auto">
              <a:xfrm>
                <a:off x="3369220" y="4705350"/>
                <a:ext cx="16918" cy="185738"/>
              </a:xfrm>
              <a:custGeom>
                <a:avLst/>
                <a:gdLst>
                  <a:gd name="T0" fmla="*/ 16918 w 16918"/>
                  <a:gd name="T1" fmla="*/ 185738 h 185738"/>
                  <a:gd name="T2" fmla="*/ 12155 w 16918"/>
                  <a:gd name="T3" fmla="*/ 85725 h 185738"/>
                  <a:gd name="T4" fmla="*/ 2630 w 16918"/>
                  <a:gd name="T5" fmla="*/ 71438 h 185738"/>
                  <a:gd name="T6" fmla="*/ 2630 w 16918"/>
                  <a:gd name="T7" fmla="*/ 0 h 185738"/>
                  <a:gd name="T8" fmla="*/ 0 60000 65536"/>
                  <a:gd name="T9" fmla="*/ 0 60000 65536"/>
                  <a:gd name="T10" fmla="*/ 0 60000 65536"/>
                  <a:gd name="T11" fmla="*/ 0 60000 65536"/>
                  <a:gd name="T12" fmla="*/ 0 w 16918"/>
                  <a:gd name="T13" fmla="*/ 0 h 185738"/>
                  <a:gd name="T14" fmla="*/ 16918 w 16918"/>
                  <a:gd name="T15" fmla="*/ 185738 h 185738"/>
                </a:gdLst>
                <a:ahLst/>
                <a:cxnLst>
                  <a:cxn ang="T8">
                    <a:pos x="T0" y="T1"/>
                  </a:cxn>
                  <a:cxn ang="T9">
                    <a:pos x="T2" y="T3"/>
                  </a:cxn>
                  <a:cxn ang="T10">
                    <a:pos x="T4" y="T5"/>
                  </a:cxn>
                  <a:cxn ang="T11">
                    <a:pos x="T6" y="T7"/>
                  </a:cxn>
                </a:cxnLst>
                <a:rect l="T12" t="T13" r="T14" b="T15"/>
                <a:pathLst>
                  <a:path w="16918" h="185738">
                    <a:moveTo>
                      <a:pt x="16918" y="185738"/>
                    </a:moveTo>
                    <a:cubicBezTo>
                      <a:pt x="15330" y="152400"/>
                      <a:pt x="16295" y="118843"/>
                      <a:pt x="12155" y="85725"/>
                    </a:cubicBezTo>
                    <a:cubicBezTo>
                      <a:pt x="11445" y="80046"/>
                      <a:pt x="3262" y="77127"/>
                      <a:pt x="2630" y="71438"/>
                    </a:cubicBezTo>
                    <a:cubicBezTo>
                      <a:pt x="0" y="47771"/>
                      <a:pt x="2630" y="23813"/>
                      <a:pt x="2630" y="0"/>
                    </a:cubicBezTo>
                  </a:path>
                </a:pathLst>
              </a:custGeom>
              <a:solidFill>
                <a:schemeClr val="accent1"/>
              </a:solidFill>
              <a:ln w="19050" algn="ctr">
                <a:solidFill>
                  <a:srgbClr val="C48300"/>
                </a:solidFill>
                <a:round/>
                <a:headEnd/>
                <a:tailEnd/>
              </a:ln>
            </p:spPr>
            <p:txBody>
              <a:bodyPr/>
              <a:lstStyle/>
              <a:p>
                <a:endParaRPr lang="en-US"/>
              </a:p>
            </p:txBody>
          </p:sp>
          <p:sp>
            <p:nvSpPr>
              <p:cNvPr id="6265" name="Freeform 107"/>
              <p:cNvSpPr>
                <a:spLocks noChangeAspect="1" noChangeArrowheads="1"/>
              </p:cNvSpPr>
              <p:nvPr/>
            </p:nvSpPr>
            <p:spPr bwMode="auto">
              <a:xfrm>
                <a:off x="3305175" y="4681280"/>
                <a:ext cx="133723" cy="159284"/>
              </a:xfrm>
              <a:custGeom>
                <a:avLst/>
                <a:gdLst>
                  <a:gd name="T0" fmla="*/ 71438 w 133723"/>
                  <a:gd name="T1" fmla="*/ 24070 h 159284"/>
                  <a:gd name="T2" fmla="*/ 66675 w 133723"/>
                  <a:gd name="T3" fmla="*/ 9783 h 159284"/>
                  <a:gd name="T4" fmla="*/ 80963 w 133723"/>
                  <a:gd name="T5" fmla="*/ 5020 h 159284"/>
                  <a:gd name="T6" fmla="*/ 66675 w 133723"/>
                  <a:gd name="T7" fmla="*/ 24070 h 159284"/>
                  <a:gd name="T8" fmla="*/ 52388 w 133723"/>
                  <a:gd name="T9" fmla="*/ 33595 h 159284"/>
                  <a:gd name="T10" fmla="*/ 66675 w 133723"/>
                  <a:gd name="T11" fmla="*/ 33595 h 159284"/>
                  <a:gd name="T12" fmla="*/ 85725 w 133723"/>
                  <a:gd name="T13" fmla="*/ 28833 h 159284"/>
                  <a:gd name="T14" fmla="*/ 61913 w 133723"/>
                  <a:gd name="T15" fmla="*/ 52645 h 159284"/>
                  <a:gd name="T16" fmla="*/ 61913 w 133723"/>
                  <a:gd name="T17" fmla="*/ 57408 h 159284"/>
                  <a:gd name="T18" fmla="*/ 47625 w 133723"/>
                  <a:gd name="T19" fmla="*/ 66933 h 159284"/>
                  <a:gd name="T20" fmla="*/ 33338 w 133723"/>
                  <a:gd name="T21" fmla="*/ 71695 h 159284"/>
                  <a:gd name="T22" fmla="*/ 19050 w 133723"/>
                  <a:gd name="T23" fmla="*/ 85983 h 159284"/>
                  <a:gd name="T24" fmla="*/ 28575 w 133723"/>
                  <a:gd name="T25" fmla="*/ 71695 h 159284"/>
                  <a:gd name="T26" fmla="*/ 0 w 133723"/>
                  <a:gd name="T27" fmla="*/ 76458 h 159284"/>
                  <a:gd name="T28" fmla="*/ 14288 w 133723"/>
                  <a:gd name="T29" fmla="*/ 66933 h 159284"/>
                  <a:gd name="T30" fmla="*/ 42863 w 133723"/>
                  <a:gd name="T31" fmla="*/ 57408 h 159284"/>
                  <a:gd name="T32" fmla="*/ 85725 w 133723"/>
                  <a:gd name="T33" fmla="*/ 66933 h 159284"/>
                  <a:gd name="T34" fmla="*/ 104775 w 133723"/>
                  <a:gd name="T35" fmla="*/ 81220 h 159284"/>
                  <a:gd name="T36" fmla="*/ 123825 w 133723"/>
                  <a:gd name="T37" fmla="*/ 90745 h 159284"/>
                  <a:gd name="T38" fmla="*/ 100013 w 133723"/>
                  <a:gd name="T39" fmla="*/ 76458 h 159284"/>
                  <a:gd name="T40" fmla="*/ 80963 w 133723"/>
                  <a:gd name="T41" fmla="*/ 62170 h 159284"/>
                  <a:gd name="T42" fmla="*/ 61913 w 133723"/>
                  <a:gd name="T43" fmla="*/ 66933 h 159284"/>
                  <a:gd name="T44" fmla="*/ 61913 w 133723"/>
                  <a:gd name="T45" fmla="*/ 100270 h 159284"/>
                  <a:gd name="T46" fmla="*/ 85725 w 133723"/>
                  <a:gd name="T47" fmla="*/ 90745 h 159284"/>
                  <a:gd name="T48" fmla="*/ 71438 w 133723"/>
                  <a:gd name="T49" fmla="*/ 90745 h 159284"/>
                  <a:gd name="T50" fmla="*/ 38100 w 133723"/>
                  <a:gd name="T51" fmla="*/ 109795 h 159284"/>
                  <a:gd name="T52" fmla="*/ 23813 w 133723"/>
                  <a:gd name="T53" fmla="*/ 119320 h 159284"/>
                  <a:gd name="T54" fmla="*/ 38100 w 133723"/>
                  <a:gd name="T55" fmla="*/ 105033 h 159284"/>
                  <a:gd name="T56" fmla="*/ 80963 w 133723"/>
                  <a:gd name="T57" fmla="*/ 85983 h 159284"/>
                  <a:gd name="T58" fmla="*/ 90488 w 133723"/>
                  <a:gd name="T59" fmla="*/ 71695 h 159284"/>
                  <a:gd name="T60" fmla="*/ 85725 w 133723"/>
                  <a:gd name="T61" fmla="*/ 33595 h 159284"/>
                  <a:gd name="T62" fmla="*/ 104775 w 133723"/>
                  <a:gd name="T63" fmla="*/ 47883 h 159284"/>
                  <a:gd name="T64" fmla="*/ 85725 w 133723"/>
                  <a:gd name="T65" fmla="*/ 43120 h 159284"/>
                  <a:gd name="T66" fmla="*/ 76200 w 133723"/>
                  <a:gd name="T67" fmla="*/ 28833 h 159284"/>
                  <a:gd name="T68" fmla="*/ 61913 w 133723"/>
                  <a:gd name="T69" fmla="*/ 19308 h 159284"/>
                  <a:gd name="T70" fmla="*/ 71438 w 133723"/>
                  <a:gd name="T71" fmla="*/ 5020 h 159284"/>
                  <a:gd name="T72" fmla="*/ 57150 w 133723"/>
                  <a:gd name="T73" fmla="*/ 9783 h 159284"/>
                  <a:gd name="T74" fmla="*/ 61913 w 133723"/>
                  <a:gd name="T75" fmla="*/ 52645 h 159284"/>
                  <a:gd name="T76" fmla="*/ 71438 w 133723"/>
                  <a:gd name="T77" fmla="*/ 66933 h 159284"/>
                  <a:gd name="T78" fmla="*/ 76200 w 133723"/>
                  <a:gd name="T79" fmla="*/ 105033 h 159284"/>
                  <a:gd name="T80" fmla="*/ 57150 w 133723"/>
                  <a:gd name="T81" fmla="*/ 109795 h 159284"/>
                  <a:gd name="T82" fmla="*/ 71438 w 133723"/>
                  <a:gd name="T83" fmla="*/ 114558 h 159284"/>
                  <a:gd name="T84" fmla="*/ 42863 w 133723"/>
                  <a:gd name="T85" fmla="*/ 152658 h 159284"/>
                  <a:gd name="T86" fmla="*/ 57150 w 133723"/>
                  <a:gd name="T87" fmla="*/ 157420 h 159284"/>
                  <a:gd name="T88" fmla="*/ 66675 w 133723"/>
                  <a:gd name="T89" fmla="*/ 143133 h 159284"/>
                  <a:gd name="T90" fmla="*/ 71438 w 133723"/>
                  <a:gd name="T91" fmla="*/ 128845 h 159284"/>
                  <a:gd name="T92" fmla="*/ 80963 w 133723"/>
                  <a:gd name="T93" fmla="*/ 114558 h 159284"/>
                  <a:gd name="T94" fmla="*/ 80963 w 133723"/>
                  <a:gd name="T95" fmla="*/ 95508 h 1592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723"/>
                  <a:gd name="T145" fmla="*/ 0 h 159284"/>
                  <a:gd name="T146" fmla="*/ 133723 w 133723"/>
                  <a:gd name="T147" fmla="*/ 159284 h 1592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723" h="159284">
                    <a:moveTo>
                      <a:pt x="71438" y="24070"/>
                    </a:moveTo>
                    <a:cubicBezTo>
                      <a:pt x="69850" y="19308"/>
                      <a:pt x="64430" y="14273"/>
                      <a:pt x="66675" y="9783"/>
                    </a:cubicBezTo>
                    <a:cubicBezTo>
                      <a:pt x="68920" y="5293"/>
                      <a:pt x="80963" y="0"/>
                      <a:pt x="80963" y="5020"/>
                    </a:cubicBezTo>
                    <a:cubicBezTo>
                      <a:pt x="80963" y="12958"/>
                      <a:pt x="72288" y="18457"/>
                      <a:pt x="66675" y="24070"/>
                    </a:cubicBezTo>
                    <a:cubicBezTo>
                      <a:pt x="62628" y="28117"/>
                      <a:pt x="52388" y="33595"/>
                      <a:pt x="52388" y="33595"/>
                    </a:cubicBezTo>
                    <a:cubicBezTo>
                      <a:pt x="27983" y="49864"/>
                      <a:pt x="35762" y="42869"/>
                      <a:pt x="66675" y="33595"/>
                    </a:cubicBezTo>
                    <a:cubicBezTo>
                      <a:pt x="72944" y="31714"/>
                      <a:pt x="79375" y="30420"/>
                      <a:pt x="85725" y="28833"/>
                    </a:cubicBezTo>
                    <a:cubicBezTo>
                      <a:pt x="77788" y="36770"/>
                      <a:pt x="70361" y="45253"/>
                      <a:pt x="61913" y="52645"/>
                    </a:cubicBezTo>
                    <a:cubicBezTo>
                      <a:pt x="50550" y="62588"/>
                      <a:pt x="35966" y="66056"/>
                      <a:pt x="61913" y="57408"/>
                    </a:cubicBezTo>
                    <a:cubicBezTo>
                      <a:pt x="57150" y="60583"/>
                      <a:pt x="52745" y="64373"/>
                      <a:pt x="47625" y="66933"/>
                    </a:cubicBezTo>
                    <a:cubicBezTo>
                      <a:pt x="43135" y="69178"/>
                      <a:pt x="37515" y="68910"/>
                      <a:pt x="33338" y="71695"/>
                    </a:cubicBezTo>
                    <a:cubicBezTo>
                      <a:pt x="27734" y="75431"/>
                      <a:pt x="25785" y="85983"/>
                      <a:pt x="19050" y="85983"/>
                    </a:cubicBezTo>
                    <a:cubicBezTo>
                      <a:pt x="13326" y="85983"/>
                      <a:pt x="33695" y="74255"/>
                      <a:pt x="28575" y="71695"/>
                    </a:cubicBezTo>
                    <a:cubicBezTo>
                      <a:pt x="19938" y="67377"/>
                      <a:pt x="9525" y="74870"/>
                      <a:pt x="0" y="76458"/>
                    </a:cubicBezTo>
                    <a:cubicBezTo>
                      <a:pt x="4763" y="73283"/>
                      <a:pt x="9057" y="69258"/>
                      <a:pt x="14288" y="66933"/>
                    </a:cubicBezTo>
                    <a:cubicBezTo>
                      <a:pt x="23463" y="62855"/>
                      <a:pt x="42863" y="57408"/>
                      <a:pt x="42863" y="57408"/>
                    </a:cubicBezTo>
                    <a:cubicBezTo>
                      <a:pt x="49864" y="58575"/>
                      <a:pt x="76067" y="61414"/>
                      <a:pt x="85725" y="66933"/>
                    </a:cubicBezTo>
                    <a:cubicBezTo>
                      <a:pt x="92617" y="70871"/>
                      <a:pt x="98044" y="77013"/>
                      <a:pt x="104775" y="81220"/>
                    </a:cubicBezTo>
                    <a:cubicBezTo>
                      <a:pt x="110795" y="84983"/>
                      <a:pt x="128845" y="95765"/>
                      <a:pt x="123825" y="90745"/>
                    </a:cubicBezTo>
                    <a:cubicBezTo>
                      <a:pt x="117280" y="84200"/>
                      <a:pt x="107715" y="81593"/>
                      <a:pt x="100013" y="76458"/>
                    </a:cubicBezTo>
                    <a:cubicBezTo>
                      <a:pt x="93409" y="72055"/>
                      <a:pt x="87313" y="66933"/>
                      <a:pt x="80963" y="62170"/>
                    </a:cubicBezTo>
                    <a:cubicBezTo>
                      <a:pt x="74613" y="63758"/>
                      <a:pt x="67024" y="62844"/>
                      <a:pt x="61913" y="66933"/>
                    </a:cubicBezTo>
                    <a:cubicBezTo>
                      <a:pt x="51948" y="74905"/>
                      <a:pt x="60016" y="92681"/>
                      <a:pt x="61913" y="100270"/>
                    </a:cubicBezTo>
                    <a:cubicBezTo>
                      <a:pt x="69850" y="97095"/>
                      <a:pt x="77615" y="93448"/>
                      <a:pt x="85725" y="90745"/>
                    </a:cubicBezTo>
                    <a:cubicBezTo>
                      <a:pt x="102564" y="85132"/>
                      <a:pt x="133723" y="81848"/>
                      <a:pt x="71438" y="90745"/>
                    </a:cubicBezTo>
                    <a:cubicBezTo>
                      <a:pt x="25373" y="125295"/>
                      <a:pt x="74464" y="91614"/>
                      <a:pt x="38100" y="109795"/>
                    </a:cubicBezTo>
                    <a:cubicBezTo>
                      <a:pt x="32981" y="112355"/>
                      <a:pt x="23813" y="125044"/>
                      <a:pt x="23813" y="119320"/>
                    </a:cubicBezTo>
                    <a:cubicBezTo>
                      <a:pt x="23813" y="112585"/>
                      <a:pt x="32496" y="108769"/>
                      <a:pt x="38100" y="105033"/>
                    </a:cubicBezTo>
                    <a:cubicBezTo>
                      <a:pt x="54636" y="94009"/>
                      <a:pt x="64364" y="91515"/>
                      <a:pt x="80963" y="85983"/>
                    </a:cubicBezTo>
                    <a:cubicBezTo>
                      <a:pt x="84138" y="81220"/>
                      <a:pt x="89970" y="77395"/>
                      <a:pt x="90488" y="71695"/>
                    </a:cubicBezTo>
                    <a:cubicBezTo>
                      <a:pt x="91647" y="58949"/>
                      <a:pt x="79140" y="44570"/>
                      <a:pt x="85725" y="33595"/>
                    </a:cubicBezTo>
                    <a:cubicBezTo>
                      <a:pt x="89809" y="26789"/>
                      <a:pt x="104775" y="39945"/>
                      <a:pt x="104775" y="47883"/>
                    </a:cubicBezTo>
                    <a:cubicBezTo>
                      <a:pt x="104775" y="54428"/>
                      <a:pt x="92075" y="44708"/>
                      <a:pt x="85725" y="43120"/>
                    </a:cubicBezTo>
                    <a:cubicBezTo>
                      <a:pt x="82550" y="38358"/>
                      <a:pt x="80247" y="32880"/>
                      <a:pt x="76200" y="28833"/>
                    </a:cubicBezTo>
                    <a:cubicBezTo>
                      <a:pt x="72153" y="24786"/>
                      <a:pt x="63035" y="24921"/>
                      <a:pt x="61913" y="19308"/>
                    </a:cubicBezTo>
                    <a:cubicBezTo>
                      <a:pt x="60791" y="13695"/>
                      <a:pt x="73998" y="10140"/>
                      <a:pt x="71438" y="5020"/>
                    </a:cubicBezTo>
                    <a:cubicBezTo>
                      <a:pt x="69193" y="530"/>
                      <a:pt x="61913" y="8195"/>
                      <a:pt x="57150" y="9783"/>
                    </a:cubicBezTo>
                    <a:cubicBezTo>
                      <a:pt x="58738" y="24070"/>
                      <a:pt x="58426" y="38699"/>
                      <a:pt x="61913" y="52645"/>
                    </a:cubicBezTo>
                    <a:cubicBezTo>
                      <a:pt x="63301" y="58198"/>
                      <a:pt x="69932" y="61411"/>
                      <a:pt x="71438" y="66933"/>
                    </a:cubicBezTo>
                    <a:cubicBezTo>
                      <a:pt x="74805" y="79281"/>
                      <a:pt x="74613" y="92333"/>
                      <a:pt x="76200" y="105033"/>
                    </a:cubicBezTo>
                    <a:cubicBezTo>
                      <a:pt x="69850" y="106620"/>
                      <a:pt x="60077" y="103941"/>
                      <a:pt x="57150" y="109795"/>
                    </a:cubicBezTo>
                    <a:cubicBezTo>
                      <a:pt x="54905" y="114285"/>
                      <a:pt x="70728" y="109588"/>
                      <a:pt x="71438" y="114558"/>
                    </a:cubicBezTo>
                    <a:cubicBezTo>
                      <a:pt x="75362" y="142021"/>
                      <a:pt x="59796" y="144191"/>
                      <a:pt x="42863" y="152658"/>
                    </a:cubicBezTo>
                    <a:cubicBezTo>
                      <a:pt x="47625" y="154245"/>
                      <a:pt x="52489" y="159284"/>
                      <a:pt x="57150" y="157420"/>
                    </a:cubicBezTo>
                    <a:cubicBezTo>
                      <a:pt x="62464" y="155294"/>
                      <a:pt x="64115" y="148252"/>
                      <a:pt x="66675" y="143133"/>
                    </a:cubicBezTo>
                    <a:cubicBezTo>
                      <a:pt x="68920" y="138643"/>
                      <a:pt x="69193" y="133335"/>
                      <a:pt x="71438" y="128845"/>
                    </a:cubicBezTo>
                    <a:cubicBezTo>
                      <a:pt x="73998" y="123726"/>
                      <a:pt x="79391" y="120061"/>
                      <a:pt x="80963" y="114558"/>
                    </a:cubicBezTo>
                    <a:cubicBezTo>
                      <a:pt x="82708" y="108452"/>
                      <a:pt x="80963" y="101858"/>
                      <a:pt x="80963" y="95508"/>
                    </a:cubicBezTo>
                  </a:path>
                </a:pathLst>
              </a:custGeom>
              <a:noFill/>
              <a:ln w="19050"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153" name="Freeform 89"/>
            <p:cNvSpPr>
              <a:spLocks/>
            </p:cNvSpPr>
            <p:nvPr/>
          </p:nvSpPr>
          <p:spPr bwMode="auto">
            <a:xfrm>
              <a:off x="195263" y="4289425"/>
              <a:ext cx="8750300" cy="417513"/>
            </a:xfrm>
            <a:custGeom>
              <a:avLst/>
              <a:gdLst>
                <a:gd name="T0" fmla="*/ 2147483647 w 2564"/>
                <a:gd name="T1" fmla="*/ 2147483647 h 130"/>
                <a:gd name="T2" fmla="*/ 2147483647 w 2564"/>
                <a:gd name="T3" fmla="*/ 2147483647 h 130"/>
                <a:gd name="T4" fmla="*/ 2147483647 w 2564"/>
                <a:gd name="T5" fmla="*/ 2147483647 h 130"/>
                <a:gd name="T6" fmla="*/ 2147483647 w 2564"/>
                <a:gd name="T7" fmla="*/ 0 h 130"/>
                <a:gd name="T8" fmla="*/ 2147483647 w 2564"/>
                <a:gd name="T9" fmla="*/ 2147483647 h 130"/>
                <a:gd name="T10" fmla="*/ 2147483647 w 2564"/>
                <a:gd name="T11" fmla="*/ 2147483647 h 130"/>
                <a:gd name="T12" fmla="*/ 2147483647 w 2564"/>
                <a:gd name="T13" fmla="*/ 2147483647 h 130"/>
                <a:gd name="T14" fmla="*/ 2147483647 w 2564"/>
                <a:gd name="T15" fmla="*/ 2147483647 h 130"/>
                <a:gd name="T16" fmla="*/ 2147483647 w 2564"/>
                <a:gd name="T17" fmla="*/ 2147483647 h 130"/>
                <a:gd name="T18" fmla="*/ 2147483647 w 2564"/>
                <a:gd name="T19" fmla="*/ 2147483647 h 130"/>
                <a:gd name="T20" fmla="*/ 2147483647 w 2564"/>
                <a:gd name="T21" fmla="*/ 2147483647 h 130"/>
                <a:gd name="T22" fmla="*/ 2147483647 w 2564"/>
                <a:gd name="T23" fmla="*/ 2147483647 h 130"/>
                <a:gd name="T24" fmla="*/ 2147483647 w 2564"/>
                <a:gd name="T25" fmla="*/ 2147483647 h 130"/>
                <a:gd name="T26" fmla="*/ 2147483647 w 2564"/>
                <a:gd name="T27" fmla="*/ 2147483647 h 130"/>
                <a:gd name="T28" fmla="*/ 2147483647 w 2564"/>
                <a:gd name="T29" fmla="*/ 2147483647 h 130"/>
                <a:gd name="T30" fmla="*/ 2147483647 w 2564"/>
                <a:gd name="T31" fmla="*/ 2147483647 h 1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64"/>
                <a:gd name="T49" fmla="*/ 0 h 130"/>
                <a:gd name="T50" fmla="*/ 2564 w 2564"/>
                <a:gd name="T51" fmla="*/ 130 h 1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64" h="130">
                  <a:moveTo>
                    <a:pt x="2" y="72"/>
                  </a:moveTo>
                  <a:cubicBezTo>
                    <a:pt x="75" y="48"/>
                    <a:pt x="0" y="71"/>
                    <a:pt x="188" y="60"/>
                  </a:cubicBezTo>
                  <a:cubicBezTo>
                    <a:pt x="265" y="56"/>
                    <a:pt x="338" y="45"/>
                    <a:pt x="416" y="42"/>
                  </a:cubicBezTo>
                  <a:cubicBezTo>
                    <a:pt x="468" y="25"/>
                    <a:pt x="441" y="27"/>
                    <a:pt x="482" y="0"/>
                  </a:cubicBezTo>
                  <a:cubicBezTo>
                    <a:pt x="675" y="8"/>
                    <a:pt x="775" y="20"/>
                    <a:pt x="992" y="24"/>
                  </a:cubicBezTo>
                  <a:cubicBezTo>
                    <a:pt x="1002" y="54"/>
                    <a:pt x="1023" y="68"/>
                    <a:pt x="1052" y="78"/>
                  </a:cubicBezTo>
                  <a:cubicBezTo>
                    <a:pt x="1234" y="74"/>
                    <a:pt x="1351" y="65"/>
                    <a:pt x="1520" y="72"/>
                  </a:cubicBezTo>
                  <a:cubicBezTo>
                    <a:pt x="1549" y="130"/>
                    <a:pt x="1519" y="85"/>
                    <a:pt x="1538" y="78"/>
                  </a:cubicBezTo>
                  <a:cubicBezTo>
                    <a:pt x="1557" y="71"/>
                    <a:pt x="1578" y="74"/>
                    <a:pt x="1598" y="72"/>
                  </a:cubicBezTo>
                  <a:cubicBezTo>
                    <a:pt x="1654" y="53"/>
                    <a:pt x="1700" y="47"/>
                    <a:pt x="1760" y="42"/>
                  </a:cubicBezTo>
                  <a:cubicBezTo>
                    <a:pt x="1889" y="45"/>
                    <a:pt x="2058" y="32"/>
                    <a:pt x="2192" y="66"/>
                  </a:cubicBezTo>
                  <a:cubicBezTo>
                    <a:pt x="2218" y="84"/>
                    <a:pt x="2250" y="79"/>
                    <a:pt x="2276" y="96"/>
                  </a:cubicBezTo>
                  <a:cubicBezTo>
                    <a:pt x="2299" y="112"/>
                    <a:pt x="2287" y="106"/>
                    <a:pt x="2312" y="114"/>
                  </a:cubicBezTo>
                  <a:cubicBezTo>
                    <a:pt x="2341" y="70"/>
                    <a:pt x="2359" y="83"/>
                    <a:pt x="2420" y="78"/>
                  </a:cubicBezTo>
                  <a:cubicBezTo>
                    <a:pt x="2468" y="62"/>
                    <a:pt x="2412" y="86"/>
                    <a:pt x="2444" y="54"/>
                  </a:cubicBezTo>
                  <a:cubicBezTo>
                    <a:pt x="2472" y="26"/>
                    <a:pt x="2524" y="48"/>
                    <a:pt x="2564" y="4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Sun 15"/>
            <p:cNvSpPr>
              <a:spLocks noChangeArrowheads="1"/>
            </p:cNvSpPr>
            <p:nvPr/>
          </p:nvSpPr>
          <p:spPr bwMode="auto">
            <a:xfrm>
              <a:off x="274638" y="2087563"/>
              <a:ext cx="723900" cy="717550"/>
            </a:xfrm>
            <a:prstGeom prst="sun">
              <a:avLst>
                <a:gd name="adj" fmla="val 22903"/>
              </a:avLst>
            </a:prstGeom>
            <a:solidFill>
              <a:srgbClr val="FFC000"/>
            </a:solidFill>
            <a:ln w="9525" algn="ctr">
              <a:solidFill>
                <a:srgbClr val="FF0000"/>
              </a:solidFill>
              <a:round/>
              <a:headEnd/>
              <a:tailEnd/>
            </a:ln>
          </p:spPr>
          <p:txBody>
            <a:bodyPr/>
            <a:lstStyle/>
            <a:p>
              <a:pPr algn="ctr"/>
              <a:endParaRPr lang="en-US">
                <a:ea typeface="Calibri" pitchFamily="34" charset="0"/>
                <a:cs typeface="Calibri" pitchFamily="34" charset="0"/>
              </a:endParaRPr>
            </a:p>
          </p:txBody>
        </p:sp>
        <p:sp>
          <p:nvSpPr>
            <p:cNvPr id="23" name="Text Box 14"/>
            <p:cNvSpPr txBox="1">
              <a:spLocks noChangeAspect="1" noChangeArrowheads="1"/>
            </p:cNvSpPr>
            <p:nvPr/>
          </p:nvSpPr>
          <p:spPr bwMode="auto">
            <a:xfrm>
              <a:off x="6448425" y="3443611"/>
              <a:ext cx="12096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2400" dirty="0">
                  <a:ea typeface="Calibri" pitchFamily="34" charset="0"/>
                  <a:cs typeface="Calibri" pitchFamily="34" charset="0"/>
                </a:rPr>
                <a:t>invasion</a:t>
              </a:r>
            </a:p>
          </p:txBody>
        </p:sp>
        <p:sp>
          <p:nvSpPr>
            <p:cNvPr id="24" name="Line 102"/>
            <p:cNvSpPr>
              <a:spLocks noChangeShapeType="1"/>
            </p:cNvSpPr>
            <p:nvPr/>
          </p:nvSpPr>
          <p:spPr bwMode="auto">
            <a:xfrm>
              <a:off x="6580188" y="4048125"/>
              <a:ext cx="1339850" cy="7938"/>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nvGrpSpPr>
            <p:cNvPr id="6158" name="Group 47"/>
            <p:cNvGrpSpPr>
              <a:grpSpLocks noChangeAspect="1"/>
            </p:cNvGrpSpPr>
            <p:nvPr/>
          </p:nvGrpSpPr>
          <p:grpSpPr bwMode="auto">
            <a:xfrm>
              <a:off x="4105275" y="3884613"/>
              <a:ext cx="263525" cy="649287"/>
              <a:chOff x="2028274" y="4700588"/>
              <a:chExt cx="218667" cy="538162"/>
            </a:xfrm>
          </p:grpSpPr>
          <p:sp>
            <p:nvSpPr>
              <p:cNvPr id="6262" name="Freeform 48"/>
              <p:cNvSpPr>
                <a:spLocks noChangeAspect="1" noChangeArrowheads="1"/>
              </p:cNvSpPr>
              <p:nvPr/>
            </p:nvSpPr>
            <p:spPr bwMode="auto">
              <a:xfrm>
                <a:off x="2128838" y="4729163"/>
                <a:ext cx="43581" cy="509587"/>
              </a:xfrm>
              <a:custGeom>
                <a:avLst/>
                <a:gdLst>
                  <a:gd name="T0" fmla="*/ 0 w 43581"/>
                  <a:gd name="T1" fmla="*/ 509587 h 509587"/>
                  <a:gd name="T2" fmla="*/ 9525 w 43581"/>
                  <a:gd name="T3" fmla="*/ 495300 h 509587"/>
                  <a:gd name="T4" fmla="*/ 19050 w 43581"/>
                  <a:gd name="T5" fmla="*/ 461962 h 509587"/>
                  <a:gd name="T6" fmla="*/ 14287 w 43581"/>
                  <a:gd name="T7" fmla="*/ 338137 h 509587"/>
                  <a:gd name="T8" fmla="*/ 4762 w 43581"/>
                  <a:gd name="T9" fmla="*/ 309562 h 509587"/>
                  <a:gd name="T10" fmla="*/ 9525 w 43581"/>
                  <a:gd name="T11" fmla="*/ 142875 h 509587"/>
                  <a:gd name="T12" fmla="*/ 23812 w 43581"/>
                  <a:gd name="T13" fmla="*/ 100012 h 509587"/>
                  <a:gd name="T14" fmla="*/ 42862 w 43581"/>
                  <a:gd name="T15" fmla="*/ 23812 h 509587"/>
                  <a:gd name="T16" fmla="*/ 42862 w 43581"/>
                  <a:gd name="T17" fmla="*/ 0 h 509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581"/>
                  <a:gd name="T28" fmla="*/ 0 h 509587"/>
                  <a:gd name="T29" fmla="*/ 43581 w 43581"/>
                  <a:gd name="T30" fmla="*/ 509587 h 5095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581" h="509587">
                    <a:moveTo>
                      <a:pt x="0" y="509587"/>
                    </a:moveTo>
                    <a:cubicBezTo>
                      <a:pt x="3175" y="504825"/>
                      <a:pt x="6965" y="500419"/>
                      <a:pt x="9525" y="495300"/>
                    </a:cubicBezTo>
                    <a:cubicBezTo>
                      <a:pt x="12939" y="488472"/>
                      <a:pt x="17526" y="468059"/>
                      <a:pt x="19050" y="461962"/>
                    </a:cubicBezTo>
                    <a:cubicBezTo>
                      <a:pt x="17462" y="420687"/>
                      <a:pt x="18143" y="379262"/>
                      <a:pt x="14287" y="338137"/>
                    </a:cubicBezTo>
                    <a:cubicBezTo>
                      <a:pt x="13350" y="328141"/>
                      <a:pt x="4762" y="309562"/>
                      <a:pt x="4762" y="309562"/>
                    </a:cubicBezTo>
                    <a:cubicBezTo>
                      <a:pt x="6350" y="254000"/>
                      <a:pt x="6678" y="198387"/>
                      <a:pt x="9525" y="142875"/>
                    </a:cubicBezTo>
                    <a:cubicBezTo>
                      <a:pt x="10172" y="130261"/>
                      <a:pt x="19939" y="110663"/>
                      <a:pt x="23812" y="100012"/>
                    </a:cubicBezTo>
                    <a:cubicBezTo>
                      <a:pt x="32728" y="75494"/>
                      <a:pt x="40488" y="49932"/>
                      <a:pt x="42862" y="23812"/>
                    </a:cubicBezTo>
                    <a:cubicBezTo>
                      <a:pt x="43581" y="15907"/>
                      <a:pt x="42862" y="7937"/>
                      <a:pt x="42862" y="0"/>
                    </a:cubicBezTo>
                  </a:path>
                </a:pathLst>
              </a:custGeom>
              <a:noFill/>
              <a:ln w="28575" algn="ctr">
                <a:solidFill>
                  <a:srgbClr val="C48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3" name="Freeform 49"/>
              <p:cNvSpPr>
                <a:spLocks noChangeAspect="1" noChangeArrowheads="1"/>
              </p:cNvSpPr>
              <p:nvPr/>
            </p:nvSpPr>
            <p:spPr bwMode="auto">
              <a:xfrm>
                <a:off x="2028274" y="4700588"/>
                <a:ext cx="218667" cy="391192"/>
              </a:xfrm>
              <a:custGeom>
                <a:avLst/>
                <a:gdLst>
                  <a:gd name="T0" fmla="*/ 152951 w 218667"/>
                  <a:gd name="T1" fmla="*/ 71437 h 391192"/>
                  <a:gd name="T2" fmla="*/ 138664 w 218667"/>
                  <a:gd name="T3" fmla="*/ 71437 h 391192"/>
                  <a:gd name="T4" fmla="*/ 152951 w 218667"/>
                  <a:gd name="T5" fmla="*/ 38100 h 391192"/>
                  <a:gd name="T6" fmla="*/ 124376 w 218667"/>
                  <a:gd name="T7" fmla="*/ 47625 h 391192"/>
                  <a:gd name="T8" fmla="*/ 119614 w 218667"/>
                  <a:gd name="T9" fmla="*/ 90487 h 391192"/>
                  <a:gd name="T10" fmla="*/ 91039 w 218667"/>
                  <a:gd name="T11" fmla="*/ 90487 h 391192"/>
                  <a:gd name="T12" fmla="*/ 100564 w 218667"/>
                  <a:gd name="T13" fmla="*/ 109537 h 391192"/>
                  <a:gd name="T14" fmla="*/ 133901 w 218667"/>
                  <a:gd name="T15" fmla="*/ 142875 h 391192"/>
                  <a:gd name="T16" fmla="*/ 162476 w 218667"/>
                  <a:gd name="T17" fmla="*/ 142875 h 391192"/>
                  <a:gd name="T18" fmla="*/ 191051 w 218667"/>
                  <a:gd name="T19" fmla="*/ 142875 h 391192"/>
                  <a:gd name="T20" fmla="*/ 143426 w 218667"/>
                  <a:gd name="T21" fmla="*/ 85725 h 391192"/>
                  <a:gd name="T22" fmla="*/ 157714 w 218667"/>
                  <a:gd name="T23" fmla="*/ 52387 h 391192"/>
                  <a:gd name="T24" fmla="*/ 176764 w 218667"/>
                  <a:gd name="T25" fmla="*/ 61912 h 391192"/>
                  <a:gd name="T26" fmla="*/ 172001 w 218667"/>
                  <a:gd name="T27" fmla="*/ 47625 h 391192"/>
                  <a:gd name="T28" fmla="*/ 138664 w 218667"/>
                  <a:gd name="T29" fmla="*/ 38100 h 391192"/>
                  <a:gd name="T30" fmla="*/ 181526 w 218667"/>
                  <a:gd name="T31" fmla="*/ 52387 h 391192"/>
                  <a:gd name="T32" fmla="*/ 172001 w 218667"/>
                  <a:gd name="T33" fmla="*/ 0 h 391192"/>
                  <a:gd name="T34" fmla="*/ 138664 w 218667"/>
                  <a:gd name="T35" fmla="*/ 95250 h 391192"/>
                  <a:gd name="T36" fmla="*/ 124376 w 218667"/>
                  <a:gd name="T37" fmla="*/ 152400 h 391192"/>
                  <a:gd name="T38" fmla="*/ 67226 w 218667"/>
                  <a:gd name="T39" fmla="*/ 190500 h 391192"/>
                  <a:gd name="T40" fmla="*/ 29126 w 218667"/>
                  <a:gd name="T41" fmla="*/ 214312 h 391192"/>
                  <a:gd name="T42" fmla="*/ 5314 w 218667"/>
                  <a:gd name="T43" fmla="*/ 242887 h 391192"/>
                  <a:gd name="T44" fmla="*/ 114851 w 218667"/>
                  <a:gd name="T45" fmla="*/ 195262 h 391192"/>
                  <a:gd name="T46" fmla="*/ 95801 w 218667"/>
                  <a:gd name="T47" fmla="*/ 161925 h 391192"/>
                  <a:gd name="T48" fmla="*/ 114851 w 218667"/>
                  <a:gd name="T49" fmla="*/ 176212 h 391192"/>
                  <a:gd name="T50" fmla="*/ 119614 w 218667"/>
                  <a:gd name="T51" fmla="*/ 185737 h 391192"/>
                  <a:gd name="T52" fmla="*/ 148189 w 218667"/>
                  <a:gd name="T53" fmla="*/ 190500 h 391192"/>
                  <a:gd name="T54" fmla="*/ 95801 w 218667"/>
                  <a:gd name="T55" fmla="*/ 185737 h 391192"/>
                  <a:gd name="T56" fmla="*/ 152951 w 218667"/>
                  <a:gd name="T57" fmla="*/ 233362 h 391192"/>
                  <a:gd name="T58" fmla="*/ 143426 w 218667"/>
                  <a:gd name="T59" fmla="*/ 214312 h 391192"/>
                  <a:gd name="T60" fmla="*/ 172001 w 218667"/>
                  <a:gd name="T61" fmla="*/ 214312 h 391192"/>
                  <a:gd name="T62" fmla="*/ 152951 w 218667"/>
                  <a:gd name="T63" fmla="*/ 223837 h 391192"/>
                  <a:gd name="T64" fmla="*/ 114851 w 218667"/>
                  <a:gd name="T65" fmla="*/ 276225 h 391192"/>
                  <a:gd name="T66" fmla="*/ 129139 w 218667"/>
                  <a:gd name="T67" fmla="*/ 280987 h 391192"/>
                  <a:gd name="T68" fmla="*/ 138664 w 218667"/>
                  <a:gd name="T69" fmla="*/ 314325 h 391192"/>
                  <a:gd name="T70" fmla="*/ 119614 w 218667"/>
                  <a:gd name="T71" fmla="*/ 300037 h 391192"/>
                  <a:gd name="T72" fmla="*/ 172001 w 218667"/>
                  <a:gd name="T73" fmla="*/ 328612 h 391192"/>
                  <a:gd name="T74" fmla="*/ 138664 w 218667"/>
                  <a:gd name="T75" fmla="*/ 276225 h 391192"/>
                  <a:gd name="T76" fmla="*/ 86276 w 218667"/>
                  <a:gd name="T77" fmla="*/ 290512 h 391192"/>
                  <a:gd name="T78" fmla="*/ 81514 w 218667"/>
                  <a:gd name="T79" fmla="*/ 300037 h 391192"/>
                  <a:gd name="T80" fmla="*/ 110089 w 218667"/>
                  <a:gd name="T81" fmla="*/ 276225 h 391192"/>
                  <a:gd name="T82" fmla="*/ 76751 w 218667"/>
                  <a:gd name="T83" fmla="*/ 276225 h 391192"/>
                  <a:gd name="T84" fmla="*/ 71989 w 218667"/>
                  <a:gd name="T85" fmla="*/ 276225 h 391192"/>
                  <a:gd name="T86" fmla="*/ 105326 w 218667"/>
                  <a:gd name="T87" fmla="*/ 233362 h 391192"/>
                  <a:gd name="T88" fmla="*/ 33889 w 218667"/>
                  <a:gd name="T89" fmla="*/ 152400 h 391192"/>
                  <a:gd name="T90" fmla="*/ 114851 w 218667"/>
                  <a:gd name="T91" fmla="*/ 200025 h 391192"/>
                  <a:gd name="T92" fmla="*/ 110089 w 218667"/>
                  <a:gd name="T93" fmla="*/ 176212 h 391192"/>
                  <a:gd name="T94" fmla="*/ 95801 w 218667"/>
                  <a:gd name="T95" fmla="*/ 314325 h 391192"/>
                  <a:gd name="T96" fmla="*/ 95801 w 218667"/>
                  <a:gd name="T97" fmla="*/ 319087 h 391192"/>
                  <a:gd name="T98" fmla="*/ 67226 w 218667"/>
                  <a:gd name="T99" fmla="*/ 357187 h 391192"/>
                  <a:gd name="T100" fmla="*/ 110089 w 218667"/>
                  <a:gd name="T101" fmla="*/ 361950 h 391192"/>
                  <a:gd name="T102" fmla="*/ 157714 w 218667"/>
                  <a:gd name="T103" fmla="*/ 385762 h 391192"/>
                  <a:gd name="T104" fmla="*/ 172001 w 218667"/>
                  <a:gd name="T105" fmla="*/ 347662 h 391192"/>
                  <a:gd name="T106" fmla="*/ 110089 w 218667"/>
                  <a:gd name="T107" fmla="*/ 309562 h 3911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8667"/>
                  <a:gd name="T163" fmla="*/ 0 h 391192"/>
                  <a:gd name="T164" fmla="*/ 218667 w 218667"/>
                  <a:gd name="T165" fmla="*/ 391192 h 3911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8667" h="391192">
                    <a:moveTo>
                      <a:pt x="129139" y="52387"/>
                    </a:moveTo>
                    <a:cubicBezTo>
                      <a:pt x="101815" y="79711"/>
                      <a:pt x="117034" y="59209"/>
                      <a:pt x="138664" y="61912"/>
                    </a:cubicBezTo>
                    <a:cubicBezTo>
                      <a:pt x="144343" y="62622"/>
                      <a:pt x="148189" y="68262"/>
                      <a:pt x="152951" y="71437"/>
                    </a:cubicBezTo>
                    <a:cubicBezTo>
                      <a:pt x="151364" y="76200"/>
                      <a:pt x="150434" y="81235"/>
                      <a:pt x="148189" y="85725"/>
                    </a:cubicBezTo>
                    <a:cubicBezTo>
                      <a:pt x="129724" y="122656"/>
                      <a:pt x="142253" y="89245"/>
                      <a:pt x="143426" y="85725"/>
                    </a:cubicBezTo>
                    <a:cubicBezTo>
                      <a:pt x="141839" y="80962"/>
                      <a:pt x="142749" y="74355"/>
                      <a:pt x="138664" y="71437"/>
                    </a:cubicBezTo>
                    <a:cubicBezTo>
                      <a:pt x="130494" y="65601"/>
                      <a:pt x="112524" y="71652"/>
                      <a:pt x="110089" y="61912"/>
                    </a:cubicBezTo>
                    <a:cubicBezTo>
                      <a:pt x="108015" y="53619"/>
                      <a:pt x="126428" y="56539"/>
                      <a:pt x="133901" y="52387"/>
                    </a:cubicBezTo>
                    <a:cubicBezTo>
                      <a:pt x="140840" y="48532"/>
                      <a:pt x="156500" y="45200"/>
                      <a:pt x="152951" y="38100"/>
                    </a:cubicBezTo>
                    <a:cubicBezTo>
                      <a:pt x="149331" y="30860"/>
                      <a:pt x="137076" y="41275"/>
                      <a:pt x="129139" y="42862"/>
                    </a:cubicBezTo>
                    <a:cubicBezTo>
                      <a:pt x="130726" y="34925"/>
                      <a:pt x="139625" y="13326"/>
                      <a:pt x="133901" y="19050"/>
                    </a:cubicBezTo>
                    <a:cubicBezTo>
                      <a:pt x="126801" y="26150"/>
                      <a:pt x="124376" y="47625"/>
                      <a:pt x="124376" y="47625"/>
                    </a:cubicBezTo>
                    <a:cubicBezTo>
                      <a:pt x="125964" y="52387"/>
                      <a:pt x="131003" y="57251"/>
                      <a:pt x="129139" y="61912"/>
                    </a:cubicBezTo>
                    <a:cubicBezTo>
                      <a:pt x="122622" y="78205"/>
                      <a:pt x="98942" y="66133"/>
                      <a:pt x="129139" y="76200"/>
                    </a:cubicBezTo>
                    <a:cubicBezTo>
                      <a:pt x="125964" y="80962"/>
                      <a:pt x="124376" y="87312"/>
                      <a:pt x="119614" y="90487"/>
                    </a:cubicBezTo>
                    <a:cubicBezTo>
                      <a:pt x="114168" y="94118"/>
                      <a:pt x="106693" y="92952"/>
                      <a:pt x="100564" y="95250"/>
                    </a:cubicBezTo>
                    <a:cubicBezTo>
                      <a:pt x="93917" y="97743"/>
                      <a:pt x="87864" y="101600"/>
                      <a:pt x="81514" y="104775"/>
                    </a:cubicBezTo>
                    <a:cubicBezTo>
                      <a:pt x="84689" y="100012"/>
                      <a:pt x="95086" y="94534"/>
                      <a:pt x="91039" y="90487"/>
                    </a:cubicBezTo>
                    <a:cubicBezTo>
                      <a:pt x="86992" y="86440"/>
                      <a:pt x="81409" y="96685"/>
                      <a:pt x="76751" y="100012"/>
                    </a:cubicBezTo>
                    <a:cubicBezTo>
                      <a:pt x="70292" y="104626"/>
                      <a:pt x="50331" y="111352"/>
                      <a:pt x="57701" y="114300"/>
                    </a:cubicBezTo>
                    <a:cubicBezTo>
                      <a:pt x="71048" y="119639"/>
                      <a:pt x="86276" y="111125"/>
                      <a:pt x="100564" y="109537"/>
                    </a:cubicBezTo>
                    <a:cubicBezTo>
                      <a:pt x="105326" y="111125"/>
                      <a:pt x="111301" y="110750"/>
                      <a:pt x="114851" y="114300"/>
                    </a:cubicBezTo>
                    <a:cubicBezTo>
                      <a:pt x="118401" y="117850"/>
                      <a:pt x="116829" y="124410"/>
                      <a:pt x="119614" y="128587"/>
                    </a:cubicBezTo>
                    <a:cubicBezTo>
                      <a:pt x="123350" y="134191"/>
                      <a:pt x="129139" y="138112"/>
                      <a:pt x="133901" y="142875"/>
                    </a:cubicBezTo>
                    <a:cubicBezTo>
                      <a:pt x="138664" y="139700"/>
                      <a:pt x="146063" y="138665"/>
                      <a:pt x="148189" y="133350"/>
                    </a:cubicBezTo>
                    <a:cubicBezTo>
                      <a:pt x="155021" y="116269"/>
                      <a:pt x="120739" y="113390"/>
                      <a:pt x="162476" y="123825"/>
                    </a:cubicBezTo>
                    <a:cubicBezTo>
                      <a:pt x="162476" y="123825"/>
                      <a:pt x="200577" y="142875"/>
                      <a:pt x="162476" y="142875"/>
                    </a:cubicBezTo>
                    <a:cubicBezTo>
                      <a:pt x="155376" y="142875"/>
                      <a:pt x="149776" y="136525"/>
                      <a:pt x="143426" y="133350"/>
                    </a:cubicBezTo>
                    <a:cubicBezTo>
                      <a:pt x="129184" y="111986"/>
                      <a:pt x="119617" y="104775"/>
                      <a:pt x="176764" y="128587"/>
                    </a:cubicBezTo>
                    <a:cubicBezTo>
                      <a:pt x="182981" y="131178"/>
                      <a:pt x="184316" y="142875"/>
                      <a:pt x="191051" y="142875"/>
                    </a:cubicBezTo>
                    <a:cubicBezTo>
                      <a:pt x="196775" y="142875"/>
                      <a:pt x="184366" y="133557"/>
                      <a:pt x="181526" y="128587"/>
                    </a:cubicBezTo>
                    <a:cubicBezTo>
                      <a:pt x="161593" y="93704"/>
                      <a:pt x="184235" y="122113"/>
                      <a:pt x="157714" y="100012"/>
                    </a:cubicBezTo>
                    <a:cubicBezTo>
                      <a:pt x="152540" y="95700"/>
                      <a:pt x="137037" y="83595"/>
                      <a:pt x="143426" y="85725"/>
                    </a:cubicBezTo>
                    <a:cubicBezTo>
                      <a:pt x="154286" y="89346"/>
                      <a:pt x="172001" y="104775"/>
                      <a:pt x="172001" y="104775"/>
                    </a:cubicBezTo>
                    <a:cubicBezTo>
                      <a:pt x="170414" y="96837"/>
                      <a:pt x="169369" y="88772"/>
                      <a:pt x="167239" y="80962"/>
                    </a:cubicBezTo>
                    <a:cubicBezTo>
                      <a:pt x="164597" y="71276"/>
                      <a:pt x="157714" y="52387"/>
                      <a:pt x="157714" y="52387"/>
                    </a:cubicBezTo>
                    <a:cubicBezTo>
                      <a:pt x="157714" y="52387"/>
                      <a:pt x="164064" y="20637"/>
                      <a:pt x="176764" y="33337"/>
                    </a:cubicBezTo>
                    <a:cubicBezTo>
                      <a:pt x="180314" y="36887"/>
                      <a:pt x="173589" y="42862"/>
                      <a:pt x="172001" y="47625"/>
                    </a:cubicBezTo>
                    <a:cubicBezTo>
                      <a:pt x="173589" y="52387"/>
                      <a:pt x="171744" y="61912"/>
                      <a:pt x="176764" y="61912"/>
                    </a:cubicBezTo>
                    <a:cubicBezTo>
                      <a:pt x="181784" y="61912"/>
                      <a:pt x="176764" y="49212"/>
                      <a:pt x="181526" y="47625"/>
                    </a:cubicBezTo>
                    <a:cubicBezTo>
                      <a:pt x="189205" y="45065"/>
                      <a:pt x="213434" y="52387"/>
                      <a:pt x="205339" y="52387"/>
                    </a:cubicBezTo>
                    <a:cubicBezTo>
                      <a:pt x="194114" y="52387"/>
                      <a:pt x="183114" y="49212"/>
                      <a:pt x="172001" y="47625"/>
                    </a:cubicBezTo>
                    <a:cubicBezTo>
                      <a:pt x="167239" y="46037"/>
                      <a:pt x="154164" y="46412"/>
                      <a:pt x="157714" y="42862"/>
                    </a:cubicBezTo>
                    <a:cubicBezTo>
                      <a:pt x="168297" y="32279"/>
                      <a:pt x="210630" y="43921"/>
                      <a:pt x="157714" y="33337"/>
                    </a:cubicBezTo>
                    <a:cubicBezTo>
                      <a:pt x="151364" y="34925"/>
                      <a:pt x="144958" y="36302"/>
                      <a:pt x="138664" y="38100"/>
                    </a:cubicBezTo>
                    <a:cubicBezTo>
                      <a:pt x="133837" y="39479"/>
                      <a:pt x="119613" y="41274"/>
                      <a:pt x="124376" y="42862"/>
                    </a:cubicBezTo>
                    <a:cubicBezTo>
                      <a:pt x="138014" y="47408"/>
                      <a:pt x="152951" y="46037"/>
                      <a:pt x="167239" y="47625"/>
                    </a:cubicBezTo>
                    <a:cubicBezTo>
                      <a:pt x="172001" y="49212"/>
                      <a:pt x="181526" y="57407"/>
                      <a:pt x="181526" y="52387"/>
                    </a:cubicBezTo>
                    <a:cubicBezTo>
                      <a:pt x="181526" y="40496"/>
                      <a:pt x="160332" y="35798"/>
                      <a:pt x="152951" y="33337"/>
                    </a:cubicBezTo>
                    <a:cubicBezTo>
                      <a:pt x="151364" y="28575"/>
                      <a:pt x="147364" y="24002"/>
                      <a:pt x="148189" y="19050"/>
                    </a:cubicBezTo>
                    <a:cubicBezTo>
                      <a:pt x="150724" y="3843"/>
                      <a:pt x="160856" y="3715"/>
                      <a:pt x="172001" y="0"/>
                    </a:cubicBezTo>
                    <a:cubicBezTo>
                      <a:pt x="169082" y="7297"/>
                      <a:pt x="160205" y="28138"/>
                      <a:pt x="157714" y="38100"/>
                    </a:cubicBezTo>
                    <a:cubicBezTo>
                      <a:pt x="155751" y="45953"/>
                      <a:pt x="154914" y="54059"/>
                      <a:pt x="152951" y="61912"/>
                    </a:cubicBezTo>
                    <a:cubicBezTo>
                      <a:pt x="148482" y="79787"/>
                      <a:pt x="146845" y="76163"/>
                      <a:pt x="138664" y="95250"/>
                    </a:cubicBezTo>
                    <a:cubicBezTo>
                      <a:pt x="126833" y="122853"/>
                      <a:pt x="142680" y="96368"/>
                      <a:pt x="124376" y="123825"/>
                    </a:cubicBezTo>
                    <a:cubicBezTo>
                      <a:pt x="125964" y="128587"/>
                      <a:pt x="129139" y="133092"/>
                      <a:pt x="129139" y="138112"/>
                    </a:cubicBezTo>
                    <a:cubicBezTo>
                      <a:pt x="129139" y="143132"/>
                      <a:pt x="126621" y="147910"/>
                      <a:pt x="124376" y="152400"/>
                    </a:cubicBezTo>
                    <a:cubicBezTo>
                      <a:pt x="121816" y="157519"/>
                      <a:pt x="118898" y="162640"/>
                      <a:pt x="114851" y="166687"/>
                    </a:cubicBezTo>
                    <a:cubicBezTo>
                      <a:pt x="110804" y="170734"/>
                      <a:pt x="105534" y="173372"/>
                      <a:pt x="100564" y="176212"/>
                    </a:cubicBezTo>
                    <a:cubicBezTo>
                      <a:pt x="84087" y="185628"/>
                      <a:pt x="83254" y="185157"/>
                      <a:pt x="67226" y="190500"/>
                    </a:cubicBezTo>
                    <a:cubicBezTo>
                      <a:pt x="68814" y="195262"/>
                      <a:pt x="75539" y="201237"/>
                      <a:pt x="71989" y="204787"/>
                    </a:cubicBezTo>
                    <a:cubicBezTo>
                      <a:pt x="66265" y="210511"/>
                      <a:pt x="56078" y="207794"/>
                      <a:pt x="48176" y="209550"/>
                    </a:cubicBezTo>
                    <a:cubicBezTo>
                      <a:pt x="41786" y="210970"/>
                      <a:pt x="35476" y="212725"/>
                      <a:pt x="29126" y="214312"/>
                    </a:cubicBezTo>
                    <a:cubicBezTo>
                      <a:pt x="33889" y="215900"/>
                      <a:pt x="45659" y="214585"/>
                      <a:pt x="43414" y="219075"/>
                    </a:cubicBezTo>
                    <a:cubicBezTo>
                      <a:pt x="39274" y="227354"/>
                      <a:pt x="27451" y="228456"/>
                      <a:pt x="19601" y="233362"/>
                    </a:cubicBezTo>
                    <a:cubicBezTo>
                      <a:pt x="14747" y="236395"/>
                      <a:pt x="0" y="245013"/>
                      <a:pt x="5314" y="242887"/>
                    </a:cubicBezTo>
                    <a:cubicBezTo>
                      <a:pt x="78570" y="213585"/>
                      <a:pt x="16131" y="230657"/>
                      <a:pt x="62464" y="219075"/>
                    </a:cubicBezTo>
                    <a:cubicBezTo>
                      <a:pt x="82194" y="205921"/>
                      <a:pt x="73931" y="210013"/>
                      <a:pt x="100564" y="200025"/>
                    </a:cubicBezTo>
                    <a:cubicBezTo>
                      <a:pt x="105264" y="198262"/>
                      <a:pt x="119871" y="195262"/>
                      <a:pt x="114851" y="195262"/>
                    </a:cubicBezTo>
                    <a:cubicBezTo>
                      <a:pt x="95735" y="195262"/>
                      <a:pt x="76751" y="198437"/>
                      <a:pt x="57701" y="200025"/>
                    </a:cubicBezTo>
                    <a:cubicBezTo>
                      <a:pt x="65639" y="190500"/>
                      <a:pt x="72747" y="180217"/>
                      <a:pt x="81514" y="171450"/>
                    </a:cubicBezTo>
                    <a:cubicBezTo>
                      <a:pt x="85561" y="167403"/>
                      <a:pt x="90947" y="164959"/>
                      <a:pt x="95801" y="161925"/>
                    </a:cubicBezTo>
                    <a:cubicBezTo>
                      <a:pt x="103651" y="157019"/>
                      <a:pt x="111676" y="152400"/>
                      <a:pt x="119614" y="147637"/>
                    </a:cubicBezTo>
                    <a:cubicBezTo>
                      <a:pt x="118026" y="152400"/>
                      <a:pt x="112606" y="157435"/>
                      <a:pt x="114851" y="161925"/>
                    </a:cubicBezTo>
                    <a:cubicBezTo>
                      <a:pt x="122245" y="176713"/>
                      <a:pt x="147368" y="154535"/>
                      <a:pt x="114851" y="176212"/>
                    </a:cubicBezTo>
                    <a:cubicBezTo>
                      <a:pt x="130870" y="216260"/>
                      <a:pt x="113526" y="188194"/>
                      <a:pt x="143426" y="209550"/>
                    </a:cubicBezTo>
                    <a:cubicBezTo>
                      <a:pt x="148907" y="213465"/>
                      <a:pt x="160726" y="229861"/>
                      <a:pt x="157714" y="223837"/>
                    </a:cubicBezTo>
                    <a:cubicBezTo>
                      <a:pt x="148680" y="205767"/>
                      <a:pt x="135102" y="196800"/>
                      <a:pt x="119614" y="185737"/>
                    </a:cubicBezTo>
                    <a:cubicBezTo>
                      <a:pt x="114956" y="182410"/>
                      <a:pt x="99896" y="178022"/>
                      <a:pt x="105326" y="176212"/>
                    </a:cubicBezTo>
                    <a:cubicBezTo>
                      <a:pt x="114487" y="173159"/>
                      <a:pt x="124376" y="179387"/>
                      <a:pt x="133901" y="180975"/>
                    </a:cubicBezTo>
                    <a:cubicBezTo>
                      <a:pt x="138664" y="184150"/>
                      <a:pt x="148189" y="196224"/>
                      <a:pt x="148189" y="190500"/>
                    </a:cubicBezTo>
                    <a:cubicBezTo>
                      <a:pt x="148189" y="178686"/>
                      <a:pt x="127726" y="167333"/>
                      <a:pt x="119614" y="161925"/>
                    </a:cubicBezTo>
                    <a:cubicBezTo>
                      <a:pt x="116439" y="166687"/>
                      <a:pt x="114136" y="172165"/>
                      <a:pt x="110089" y="176212"/>
                    </a:cubicBezTo>
                    <a:cubicBezTo>
                      <a:pt x="106041" y="180259"/>
                      <a:pt x="96924" y="180124"/>
                      <a:pt x="95801" y="185737"/>
                    </a:cubicBezTo>
                    <a:cubicBezTo>
                      <a:pt x="93291" y="198287"/>
                      <a:pt x="98976" y="211137"/>
                      <a:pt x="100564" y="223837"/>
                    </a:cubicBezTo>
                    <a:cubicBezTo>
                      <a:pt x="116439" y="222250"/>
                      <a:pt x="132492" y="216221"/>
                      <a:pt x="148189" y="219075"/>
                    </a:cubicBezTo>
                    <a:cubicBezTo>
                      <a:pt x="153128" y="219973"/>
                      <a:pt x="149401" y="229812"/>
                      <a:pt x="152951" y="233362"/>
                    </a:cubicBezTo>
                    <a:cubicBezTo>
                      <a:pt x="167326" y="247737"/>
                      <a:pt x="183660" y="260185"/>
                      <a:pt x="200576" y="271462"/>
                    </a:cubicBezTo>
                    <a:cubicBezTo>
                      <a:pt x="205339" y="274637"/>
                      <a:pt x="218667" y="285265"/>
                      <a:pt x="214864" y="280987"/>
                    </a:cubicBezTo>
                    <a:cubicBezTo>
                      <a:pt x="185018" y="247411"/>
                      <a:pt x="173183" y="235568"/>
                      <a:pt x="143426" y="214312"/>
                    </a:cubicBezTo>
                    <a:cubicBezTo>
                      <a:pt x="138769" y="210985"/>
                      <a:pt x="133901" y="207962"/>
                      <a:pt x="129139" y="204787"/>
                    </a:cubicBezTo>
                    <a:cubicBezTo>
                      <a:pt x="133901" y="201612"/>
                      <a:pt x="137839" y="194020"/>
                      <a:pt x="143426" y="195262"/>
                    </a:cubicBezTo>
                    <a:cubicBezTo>
                      <a:pt x="154601" y="197745"/>
                      <a:pt x="162185" y="208422"/>
                      <a:pt x="172001" y="214312"/>
                    </a:cubicBezTo>
                    <a:cubicBezTo>
                      <a:pt x="178089" y="217965"/>
                      <a:pt x="198151" y="223837"/>
                      <a:pt x="191051" y="223837"/>
                    </a:cubicBezTo>
                    <a:cubicBezTo>
                      <a:pt x="182502" y="223837"/>
                      <a:pt x="175176" y="217487"/>
                      <a:pt x="167239" y="214312"/>
                    </a:cubicBezTo>
                    <a:cubicBezTo>
                      <a:pt x="162476" y="217487"/>
                      <a:pt x="158310" y="221827"/>
                      <a:pt x="152951" y="223837"/>
                    </a:cubicBezTo>
                    <a:cubicBezTo>
                      <a:pt x="145372" y="226679"/>
                      <a:pt x="135874" y="224110"/>
                      <a:pt x="129139" y="228600"/>
                    </a:cubicBezTo>
                    <a:cubicBezTo>
                      <a:pt x="124962" y="231385"/>
                      <a:pt x="125819" y="238079"/>
                      <a:pt x="124376" y="242887"/>
                    </a:cubicBezTo>
                    <a:cubicBezTo>
                      <a:pt x="121055" y="253957"/>
                      <a:pt x="118026" y="265112"/>
                      <a:pt x="114851" y="276225"/>
                    </a:cubicBezTo>
                    <a:cubicBezTo>
                      <a:pt x="111676" y="271462"/>
                      <a:pt x="107886" y="267057"/>
                      <a:pt x="105326" y="261937"/>
                    </a:cubicBezTo>
                    <a:cubicBezTo>
                      <a:pt x="103081" y="257447"/>
                      <a:pt x="95802" y="246062"/>
                      <a:pt x="100564" y="247650"/>
                    </a:cubicBezTo>
                    <a:cubicBezTo>
                      <a:pt x="110462" y="250950"/>
                      <a:pt x="123045" y="271846"/>
                      <a:pt x="129139" y="280987"/>
                    </a:cubicBezTo>
                    <a:cubicBezTo>
                      <a:pt x="124376" y="282575"/>
                      <a:pt x="116069" y="280880"/>
                      <a:pt x="114851" y="285750"/>
                    </a:cubicBezTo>
                    <a:cubicBezTo>
                      <a:pt x="113463" y="291303"/>
                      <a:pt x="120712" y="295640"/>
                      <a:pt x="124376" y="300037"/>
                    </a:cubicBezTo>
                    <a:cubicBezTo>
                      <a:pt x="128688" y="305211"/>
                      <a:pt x="138664" y="321060"/>
                      <a:pt x="138664" y="314325"/>
                    </a:cubicBezTo>
                    <a:cubicBezTo>
                      <a:pt x="138664" y="306387"/>
                      <a:pt x="128990" y="301734"/>
                      <a:pt x="124376" y="295275"/>
                    </a:cubicBezTo>
                    <a:cubicBezTo>
                      <a:pt x="121049" y="290617"/>
                      <a:pt x="118026" y="285750"/>
                      <a:pt x="114851" y="280987"/>
                    </a:cubicBezTo>
                    <a:cubicBezTo>
                      <a:pt x="116439" y="287337"/>
                      <a:pt x="114986" y="295409"/>
                      <a:pt x="119614" y="300037"/>
                    </a:cubicBezTo>
                    <a:cubicBezTo>
                      <a:pt x="124242" y="304665"/>
                      <a:pt x="132810" y="301873"/>
                      <a:pt x="138664" y="304800"/>
                    </a:cubicBezTo>
                    <a:cubicBezTo>
                      <a:pt x="145763" y="308350"/>
                      <a:pt x="151255" y="314473"/>
                      <a:pt x="157714" y="319087"/>
                    </a:cubicBezTo>
                    <a:cubicBezTo>
                      <a:pt x="162372" y="322414"/>
                      <a:pt x="167239" y="325437"/>
                      <a:pt x="172001" y="328612"/>
                    </a:cubicBezTo>
                    <a:cubicBezTo>
                      <a:pt x="168826" y="323850"/>
                      <a:pt x="165036" y="319444"/>
                      <a:pt x="162476" y="314325"/>
                    </a:cubicBezTo>
                    <a:cubicBezTo>
                      <a:pt x="158653" y="306678"/>
                      <a:pt x="157482" y="297762"/>
                      <a:pt x="152951" y="290512"/>
                    </a:cubicBezTo>
                    <a:cubicBezTo>
                      <a:pt x="149382" y="284801"/>
                      <a:pt x="142799" y="281541"/>
                      <a:pt x="138664" y="276225"/>
                    </a:cubicBezTo>
                    <a:cubicBezTo>
                      <a:pt x="108746" y="237759"/>
                      <a:pt x="113936" y="243864"/>
                      <a:pt x="133901" y="257175"/>
                    </a:cubicBezTo>
                    <a:cubicBezTo>
                      <a:pt x="122642" y="268434"/>
                      <a:pt x="114818" y="277605"/>
                      <a:pt x="100564" y="285750"/>
                    </a:cubicBezTo>
                    <a:cubicBezTo>
                      <a:pt x="96205" y="288241"/>
                      <a:pt x="91039" y="288925"/>
                      <a:pt x="86276" y="290512"/>
                    </a:cubicBezTo>
                    <a:cubicBezTo>
                      <a:pt x="94214" y="292100"/>
                      <a:pt x="101994" y="295275"/>
                      <a:pt x="110089" y="295275"/>
                    </a:cubicBezTo>
                    <a:cubicBezTo>
                      <a:pt x="115109" y="295275"/>
                      <a:pt x="129396" y="290512"/>
                      <a:pt x="124376" y="290512"/>
                    </a:cubicBezTo>
                    <a:cubicBezTo>
                      <a:pt x="102895" y="290512"/>
                      <a:pt x="98700" y="295127"/>
                      <a:pt x="81514" y="300037"/>
                    </a:cubicBezTo>
                    <a:cubicBezTo>
                      <a:pt x="75220" y="301835"/>
                      <a:pt x="55919" y="304800"/>
                      <a:pt x="62464" y="304800"/>
                    </a:cubicBezTo>
                    <a:cubicBezTo>
                      <a:pt x="73004" y="304800"/>
                      <a:pt x="113623" y="292224"/>
                      <a:pt x="119614" y="290512"/>
                    </a:cubicBezTo>
                    <a:cubicBezTo>
                      <a:pt x="116439" y="285750"/>
                      <a:pt x="114486" y="279889"/>
                      <a:pt x="110089" y="276225"/>
                    </a:cubicBezTo>
                    <a:cubicBezTo>
                      <a:pt x="93274" y="262213"/>
                      <a:pt x="79549" y="270531"/>
                      <a:pt x="105326" y="261937"/>
                    </a:cubicBezTo>
                    <a:cubicBezTo>
                      <a:pt x="99875" y="266026"/>
                      <a:pt x="68589" y="290512"/>
                      <a:pt x="62464" y="290512"/>
                    </a:cubicBezTo>
                    <a:cubicBezTo>
                      <a:pt x="55729" y="290512"/>
                      <a:pt x="71271" y="280140"/>
                      <a:pt x="76751" y="276225"/>
                    </a:cubicBezTo>
                    <a:cubicBezTo>
                      <a:pt x="82528" y="272099"/>
                      <a:pt x="89276" y="269497"/>
                      <a:pt x="95801" y="266700"/>
                    </a:cubicBezTo>
                    <a:cubicBezTo>
                      <a:pt x="100415" y="264722"/>
                      <a:pt x="114579" y="259692"/>
                      <a:pt x="110089" y="261937"/>
                    </a:cubicBezTo>
                    <a:cubicBezTo>
                      <a:pt x="98702" y="267630"/>
                      <a:pt x="84353" y="272103"/>
                      <a:pt x="71989" y="276225"/>
                    </a:cubicBezTo>
                    <a:cubicBezTo>
                      <a:pt x="75164" y="271462"/>
                      <a:pt x="77467" y="265985"/>
                      <a:pt x="81514" y="261937"/>
                    </a:cubicBezTo>
                    <a:cubicBezTo>
                      <a:pt x="105086" y="238364"/>
                      <a:pt x="117024" y="246786"/>
                      <a:pt x="91039" y="238125"/>
                    </a:cubicBezTo>
                    <a:cubicBezTo>
                      <a:pt x="95801" y="236537"/>
                      <a:pt x="103081" y="237852"/>
                      <a:pt x="105326" y="233362"/>
                    </a:cubicBezTo>
                    <a:cubicBezTo>
                      <a:pt x="107571" y="228872"/>
                      <a:pt x="100564" y="224095"/>
                      <a:pt x="100564" y="219075"/>
                    </a:cubicBezTo>
                    <a:cubicBezTo>
                      <a:pt x="100564" y="204699"/>
                      <a:pt x="103739" y="190500"/>
                      <a:pt x="105326" y="176212"/>
                    </a:cubicBezTo>
                    <a:cubicBezTo>
                      <a:pt x="95544" y="137081"/>
                      <a:pt x="105786" y="152400"/>
                      <a:pt x="33889" y="152400"/>
                    </a:cubicBezTo>
                    <a:cubicBezTo>
                      <a:pt x="28869" y="152400"/>
                      <a:pt x="48176" y="157162"/>
                      <a:pt x="48176" y="157162"/>
                    </a:cubicBezTo>
                    <a:cubicBezTo>
                      <a:pt x="61165" y="170151"/>
                      <a:pt x="65221" y="175554"/>
                      <a:pt x="81514" y="185737"/>
                    </a:cubicBezTo>
                    <a:cubicBezTo>
                      <a:pt x="94964" y="194143"/>
                      <a:pt x="100963" y="195395"/>
                      <a:pt x="114851" y="200025"/>
                    </a:cubicBezTo>
                    <a:cubicBezTo>
                      <a:pt x="113264" y="188912"/>
                      <a:pt x="107366" y="177577"/>
                      <a:pt x="110089" y="166687"/>
                    </a:cubicBezTo>
                    <a:cubicBezTo>
                      <a:pt x="111307" y="161817"/>
                      <a:pt x="124376" y="156905"/>
                      <a:pt x="124376" y="161925"/>
                    </a:cubicBezTo>
                    <a:cubicBezTo>
                      <a:pt x="124376" y="168660"/>
                      <a:pt x="114004" y="170732"/>
                      <a:pt x="110089" y="176212"/>
                    </a:cubicBezTo>
                    <a:cubicBezTo>
                      <a:pt x="105963" y="181989"/>
                      <a:pt x="103739" y="188912"/>
                      <a:pt x="100564" y="195262"/>
                    </a:cubicBezTo>
                    <a:cubicBezTo>
                      <a:pt x="129543" y="224243"/>
                      <a:pt x="128637" y="215818"/>
                      <a:pt x="105326" y="285750"/>
                    </a:cubicBezTo>
                    <a:lnTo>
                      <a:pt x="95801" y="314325"/>
                    </a:lnTo>
                    <a:cubicBezTo>
                      <a:pt x="95665" y="315140"/>
                      <a:pt x="95417" y="364140"/>
                      <a:pt x="71989" y="352425"/>
                    </a:cubicBezTo>
                    <a:cubicBezTo>
                      <a:pt x="66869" y="349865"/>
                      <a:pt x="78187" y="342795"/>
                      <a:pt x="81514" y="338137"/>
                    </a:cubicBezTo>
                    <a:cubicBezTo>
                      <a:pt x="86127" y="331678"/>
                      <a:pt x="91039" y="325437"/>
                      <a:pt x="95801" y="319087"/>
                    </a:cubicBezTo>
                    <a:cubicBezTo>
                      <a:pt x="94214" y="327025"/>
                      <a:pt x="94970" y="335824"/>
                      <a:pt x="91039" y="342900"/>
                    </a:cubicBezTo>
                    <a:cubicBezTo>
                      <a:pt x="79582" y="363523"/>
                      <a:pt x="71794" y="361999"/>
                      <a:pt x="52939" y="366712"/>
                    </a:cubicBezTo>
                    <a:cubicBezTo>
                      <a:pt x="57701" y="363537"/>
                      <a:pt x="61996" y="359512"/>
                      <a:pt x="67226" y="357187"/>
                    </a:cubicBezTo>
                    <a:cubicBezTo>
                      <a:pt x="118237" y="334515"/>
                      <a:pt x="77752" y="359694"/>
                      <a:pt x="110089" y="338137"/>
                    </a:cubicBezTo>
                    <a:cubicBezTo>
                      <a:pt x="141261" y="348529"/>
                      <a:pt x="110666" y="334096"/>
                      <a:pt x="129139" y="357187"/>
                    </a:cubicBezTo>
                    <a:cubicBezTo>
                      <a:pt x="140318" y="371161"/>
                      <a:pt x="173504" y="371008"/>
                      <a:pt x="110089" y="361950"/>
                    </a:cubicBezTo>
                    <a:cubicBezTo>
                      <a:pt x="116439" y="365125"/>
                      <a:pt x="122613" y="368678"/>
                      <a:pt x="129139" y="371475"/>
                    </a:cubicBezTo>
                    <a:cubicBezTo>
                      <a:pt x="133753" y="373452"/>
                      <a:pt x="138936" y="373992"/>
                      <a:pt x="143426" y="376237"/>
                    </a:cubicBezTo>
                    <a:cubicBezTo>
                      <a:pt x="148546" y="378797"/>
                      <a:pt x="159524" y="391192"/>
                      <a:pt x="157714" y="385762"/>
                    </a:cubicBezTo>
                    <a:cubicBezTo>
                      <a:pt x="155735" y="379824"/>
                      <a:pt x="131752" y="353809"/>
                      <a:pt x="124376" y="347662"/>
                    </a:cubicBezTo>
                    <a:cubicBezTo>
                      <a:pt x="119979" y="343998"/>
                      <a:pt x="104365" y="338137"/>
                      <a:pt x="110089" y="338137"/>
                    </a:cubicBezTo>
                    <a:cubicBezTo>
                      <a:pt x="130969" y="338137"/>
                      <a:pt x="151364" y="344487"/>
                      <a:pt x="172001" y="347662"/>
                    </a:cubicBezTo>
                    <a:cubicBezTo>
                      <a:pt x="176764" y="350837"/>
                      <a:pt x="192013" y="357187"/>
                      <a:pt x="186289" y="357187"/>
                    </a:cubicBezTo>
                    <a:cubicBezTo>
                      <a:pt x="176249" y="357187"/>
                      <a:pt x="166228" y="352983"/>
                      <a:pt x="157714" y="347662"/>
                    </a:cubicBezTo>
                    <a:cubicBezTo>
                      <a:pt x="140474" y="336887"/>
                      <a:pt x="127005" y="320839"/>
                      <a:pt x="110089" y="309562"/>
                    </a:cubicBezTo>
                    <a:cubicBezTo>
                      <a:pt x="105326" y="306387"/>
                      <a:pt x="95801" y="305761"/>
                      <a:pt x="95801" y="300037"/>
                    </a:cubicBezTo>
                    <a:cubicBezTo>
                      <a:pt x="95801" y="289092"/>
                      <a:pt x="113880" y="308591"/>
                      <a:pt x="114851" y="309562"/>
                    </a:cubicBezTo>
                  </a:path>
                </a:pathLst>
              </a:custGeom>
              <a:noFill/>
              <a:ln w="28575"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159" name="Group 47"/>
            <p:cNvGrpSpPr>
              <a:grpSpLocks noChangeAspect="1"/>
            </p:cNvGrpSpPr>
            <p:nvPr/>
          </p:nvGrpSpPr>
          <p:grpSpPr bwMode="auto">
            <a:xfrm flipH="1">
              <a:off x="5797550" y="3522663"/>
              <a:ext cx="257175" cy="938212"/>
              <a:chOff x="2028274" y="4700588"/>
              <a:chExt cx="218667" cy="538162"/>
            </a:xfrm>
          </p:grpSpPr>
          <p:sp>
            <p:nvSpPr>
              <p:cNvPr id="6260" name="Freeform 48"/>
              <p:cNvSpPr>
                <a:spLocks noChangeAspect="1" noChangeArrowheads="1"/>
              </p:cNvSpPr>
              <p:nvPr/>
            </p:nvSpPr>
            <p:spPr bwMode="auto">
              <a:xfrm>
                <a:off x="2128838" y="4729163"/>
                <a:ext cx="43581" cy="509587"/>
              </a:xfrm>
              <a:custGeom>
                <a:avLst/>
                <a:gdLst>
                  <a:gd name="T0" fmla="*/ 0 w 43581"/>
                  <a:gd name="T1" fmla="*/ 509587 h 509587"/>
                  <a:gd name="T2" fmla="*/ 9525 w 43581"/>
                  <a:gd name="T3" fmla="*/ 495300 h 509587"/>
                  <a:gd name="T4" fmla="*/ 19050 w 43581"/>
                  <a:gd name="T5" fmla="*/ 461962 h 509587"/>
                  <a:gd name="T6" fmla="*/ 14287 w 43581"/>
                  <a:gd name="T7" fmla="*/ 338137 h 509587"/>
                  <a:gd name="T8" fmla="*/ 4762 w 43581"/>
                  <a:gd name="T9" fmla="*/ 309562 h 509587"/>
                  <a:gd name="T10" fmla="*/ 9525 w 43581"/>
                  <a:gd name="T11" fmla="*/ 142875 h 509587"/>
                  <a:gd name="T12" fmla="*/ 23812 w 43581"/>
                  <a:gd name="T13" fmla="*/ 100012 h 509587"/>
                  <a:gd name="T14" fmla="*/ 42862 w 43581"/>
                  <a:gd name="T15" fmla="*/ 23812 h 509587"/>
                  <a:gd name="T16" fmla="*/ 42862 w 43581"/>
                  <a:gd name="T17" fmla="*/ 0 h 509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581"/>
                  <a:gd name="T28" fmla="*/ 0 h 509587"/>
                  <a:gd name="T29" fmla="*/ 43581 w 43581"/>
                  <a:gd name="T30" fmla="*/ 509587 h 5095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581" h="509587">
                    <a:moveTo>
                      <a:pt x="0" y="509587"/>
                    </a:moveTo>
                    <a:cubicBezTo>
                      <a:pt x="3175" y="504825"/>
                      <a:pt x="6965" y="500419"/>
                      <a:pt x="9525" y="495300"/>
                    </a:cubicBezTo>
                    <a:cubicBezTo>
                      <a:pt x="12939" y="488472"/>
                      <a:pt x="17526" y="468059"/>
                      <a:pt x="19050" y="461962"/>
                    </a:cubicBezTo>
                    <a:cubicBezTo>
                      <a:pt x="17462" y="420687"/>
                      <a:pt x="18143" y="379262"/>
                      <a:pt x="14287" y="338137"/>
                    </a:cubicBezTo>
                    <a:cubicBezTo>
                      <a:pt x="13350" y="328141"/>
                      <a:pt x="4762" y="309562"/>
                      <a:pt x="4762" y="309562"/>
                    </a:cubicBezTo>
                    <a:cubicBezTo>
                      <a:pt x="6350" y="254000"/>
                      <a:pt x="6678" y="198387"/>
                      <a:pt x="9525" y="142875"/>
                    </a:cubicBezTo>
                    <a:cubicBezTo>
                      <a:pt x="10172" y="130261"/>
                      <a:pt x="19939" y="110663"/>
                      <a:pt x="23812" y="100012"/>
                    </a:cubicBezTo>
                    <a:cubicBezTo>
                      <a:pt x="32728" y="75494"/>
                      <a:pt x="40488" y="49932"/>
                      <a:pt x="42862" y="23812"/>
                    </a:cubicBezTo>
                    <a:cubicBezTo>
                      <a:pt x="43581" y="15907"/>
                      <a:pt x="42862" y="7937"/>
                      <a:pt x="42862" y="0"/>
                    </a:cubicBezTo>
                  </a:path>
                </a:pathLst>
              </a:custGeom>
              <a:noFill/>
              <a:ln w="28575" algn="ctr">
                <a:solidFill>
                  <a:srgbClr val="C48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1" name="Freeform 49"/>
              <p:cNvSpPr>
                <a:spLocks noChangeAspect="1" noChangeArrowheads="1"/>
              </p:cNvSpPr>
              <p:nvPr/>
            </p:nvSpPr>
            <p:spPr bwMode="auto">
              <a:xfrm>
                <a:off x="2028274" y="4700588"/>
                <a:ext cx="218667" cy="391192"/>
              </a:xfrm>
              <a:custGeom>
                <a:avLst/>
                <a:gdLst>
                  <a:gd name="T0" fmla="*/ 152951 w 218667"/>
                  <a:gd name="T1" fmla="*/ 71437 h 391192"/>
                  <a:gd name="T2" fmla="*/ 138664 w 218667"/>
                  <a:gd name="T3" fmla="*/ 71437 h 391192"/>
                  <a:gd name="T4" fmla="*/ 152951 w 218667"/>
                  <a:gd name="T5" fmla="*/ 38100 h 391192"/>
                  <a:gd name="T6" fmla="*/ 124376 w 218667"/>
                  <a:gd name="T7" fmla="*/ 47625 h 391192"/>
                  <a:gd name="T8" fmla="*/ 119614 w 218667"/>
                  <a:gd name="T9" fmla="*/ 90487 h 391192"/>
                  <a:gd name="T10" fmla="*/ 91039 w 218667"/>
                  <a:gd name="T11" fmla="*/ 90487 h 391192"/>
                  <a:gd name="T12" fmla="*/ 100564 w 218667"/>
                  <a:gd name="T13" fmla="*/ 109537 h 391192"/>
                  <a:gd name="T14" fmla="*/ 133901 w 218667"/>
                  <a:gd name="T15" fmla="*/ 142875 h 391192"/>
                  <a:gd name="T16" fmla="*/ 162476 w 218667"/>
                  <a:gd name="T17" fmla="*/ 142875 h 391192"/>
                  <a:gd name="T18" fmla="*/ 191051 w 218667"/>
                  <a:gd name="T19" fmla="*/ 142875 h 391192"/>
                  <a:gd name="T20" fmla="*/ 143426 w 218667"/>
                  <a:gd name="T21" fmla="*/ 85725 h 391192"/>
                  <a:gd name="T22" fmla="*/ 157714 w 218667"/>
                  <a:gd name="T23" fmla="*/ 52387 h 391192"/>
                  <a:gd name="T24" fmla="*/ 176764 w 218667"/>
                  <a:gd name="T25" fmla="*/ 61912 h 391192"/>
                  <a:gd name="T26" fmla="*/ 172001 w 218667"/>
                  <a:gd name="T27" fmla="*/ 47625 h 391192"/>
                  <a:gd name="T28" fmla="*/ 138664 w 218667"/>
                  <a:gd name="T29" fmla="*/ 38100 h 391192"/>
                  <a:gd name="T30" fmla="*/ 181526 w 218667"/>
                  <a:gd name="T31" fmla="*/ 52387 h 391192"/>
                  <a:gd name="T32" fmla="*/ 172001 w 218667"/>
                  <a:gd name="T33" fmla="*/ 0 h 391192"/>
                  <a:gd name="T34" fmla="*/ 138664 w 218667"/>
                  <a:gd name="T35" fmla="*/ 95250 h 391192"/>
                  <a:gd name="T36" fmla="*/ 124376 w 218667"/>
                  <a:gd name="T37" fmla="*/ 152400 h 391192"/>
                  <a:gd name="T38" fmla="*/ 67226 w 218667"/>
                  <a:gd name="T39" fmla="*/ 190500 h 391192"/>
                  <a:gd name="T40" fmla="*/ 29126 w 218667"/>
                  <a:gd name="T41" fmla="*/ 214312 h 391192"/>
                  <a:gd name="T42" fmla="*/ 5314 w 218667"/>
                  <a:gd name="T43" fmla="*/ 242887 h 391192"/>
                  <a:gd name="T44" fmla="*/ 114851 w 218667"/>
                  <a:gd name="T45" fmla="*/ 195262 h 391192"/>
                  <a:gd name="T46" fmla="*/ 95801 w 218667"/>
                  <a:gd name="T47" fmla="*/ 161925 h 391192"/>
                  <a:gd name="T48" fmla="*/ 114851 w 218667"/>
                  <a:gd name="T49" fmla="*/ 176212 h 391192"/>
                  <a:gd name="T50" fmla="*/ 119614 w 218667"/>
                  <a:gd name="T51" fmla="*/ 185737 h 391192"/>
                  <a:gd name="T52" fmla="*/ 148189 w 218667"/>
                  <a:gd name="T53" fmla="*/ 190500 h 391192"/>
                  <a:gd name="T54" fmla="*/ 95801 w 218667"/>
                  <a:gd name="T55" fmla="*/ 185737 h 391192"/>
                  <a:gd name="T56" fmla="*/ 152951 w 218667"/>
                  <a:gd name="T57" fmla="*/ 233362 h 391192"/>
                  <a:gd name="T58" fmla="*/ 143426 w 218667"/>
                  <a:gd name="T59" fmla="*/ 214312 h 391192"/>
                  <a:gd name="T60" fmla="*/ 172001 w 218667"/>
                  <a:gd name="T61" fmla="*/ 214312 h 391192"/>
                  <a:gd name="T62" fmla="*/ 152951 w 218667"/>
                  <a:gd name="T63" fmla="*/ 223837 h 391192"/>
                  <a:gd name="T64" fmla="*/ 114851 w 218667"/>
                  <a:gd name="T65" fmla="*/ 276225 h 391192"/>
                  <a:gd name="T66" fmla="*/ 129139 w 218667"/>
                  <a:gd name="T67" fmla="*/ 280987 h 391192"/>
                  <a:gd name="T68" fmla="*/ 138664 w 218667"/>
                  <a:gd name="T69" fmla="*/ 314325 h 391192"/>
                  <a:gd name="T70" fmla="*/ 119614 w 218667"/>
                  <a:gd name="T71" fmla="*/ 300037 h 391192"/>
                  <a:gd name="T72" fmla="*/ 172001 w 218667"/>
                  <a:gd name="T73" fmla="*/ 328612 h 391192"/>
                  <a:gd name="T74" fmla="*/ 138664 w 218667"/>
                  <a:gd name="T75" fmla="*/ 276225 h 391192"/>
                  <a:gd name="T76" fmla="*/ 86276 w 218667"/>
                  <a:gd name="T77" fmla="*/ 290512 h 391192"/>
                  <a:gd name="T78" fmla="*/ 81514 w 218667"/>
                  <a:gd name="T79" fmla="*/ 300037 h 391192"/>
                  <a:gd name="T80" fmla="*/ 110089 w 218667"/>
                  <a:gd name="T81" fmla="*/ 276225 h 391192"/>
                  <a:gd name="T82" fmla="*/ 76751 w 218667"/>
                  <a:gd name="T83" fmla="*/ 276225 h 391192"/>
                  <a:gd name="T84" fmla="*/ 71989 w 218667"/>
                  <a:gd name="T85" fmla="*/ 276225 h 391192"/>
                  <a:gd name="T86" fmla="*/ 105326 w 218667"/>
                  <a:gd name="T87" fmla="*/ 233362 h 391192"/>
                  <a:gd name="T88" fmla="*/ 33889 w 218667"/>
                  <a:gd name="T89" fmla="*/ 152400 h 391192"/>
                  <a:gd name="T90" fmla="*/ 114851 w 218667"/>
                  <a:gd name="T91" fmla="*/ 200025 h 391192"/>
                  <a:gd name="T92" fmla="*/ 110089 w 218667"/>
                  <a:gd name="T93" fmla="*/ 176212 h 391192"/>
                  <a:gd name="T94" fmla="*/ 95801 w 218667"/>
                  <a:gd name="T95" fmla="*/ 314325 h 391192"/>
                  <a:gd name="T96" fmla="*/ 95801 w 218667"/>
                  <a:gd name="T97" fmla="*/ 319087 h 391192"/>
                  <a:gd name="T98" fmla="*/ 67226 w 218667"/>
                  <a:gd name="T99" fmla="*/ 357187 h 391192"/>
                  <a:gd name="T100" fmla="*/ 110089 w 218667"/>
                  <a:gd name="T101" fmla="*/ 361950 h 391192"/>
                  <a:gd name="T102" fmla="*/ 157714 w 218667"/>
                  <a:gd name="T103" fmla="*/ 385762 h 391192"/>
                  <a:gd name="T104" fmla="*/ 172001 w 218667"/>
                  <a:gd name="T105" fmla="*/ 347662 h 391192"/>
                  <a:gd name="T106" fmla="*/ 110089 w 218667"/>
                  <a:gd name="T107" fmla="*/ 309562 h 3911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8667"/>
                  <a:gd name="T163" fmla="*/ 0 h 391192"/>
                  <a:gd name="T164" fmla="*/ 218667 w 218667"/>
                  <a:gd name="T165" fmla="*/ 391192 h 3911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8667" h="391192">
                    <a:moveTo>
                      <a:pt x="129139" y="52387"/>
                    </a:moveTo>
                    <a:cubicBezTo>
                      <a:pt x="101815" y="79711"/>
                      <a:pt x="117034" y="59209"/>
                      <a:pt x="138664" y="61912"/>
                    </a:cubicBezTo>
                    <a:cubicBezTo>
                      <a:pt x="144343" y="62622"/>
                      <a:pt x="148189" y="68262"/>
                      <a:pt x="152951" y="71437"/>
                    </a:cubicBezTo>
                    <a:cubicBezTo>
                      <a:pt x="151364" y="76200"/>
                      <a:pt x="150434" y="81235"/>
                      <a:pt x="148189" y="85725"/>
                    </a:cubicBezTo>
                    <a:cubicBezTo>
                      <a:pt x="129724" y="122656"/>
                      <a:pt x="142253" y="89245"/>
                      <a:pt x="143426" y="85725"/>
                    </a:cubicBezTo>
                    <a:cubicBezTo>
                      <a:pt x="141839" y="80962"/>
                      <a:pt x="142749" y="74355"/>
                      <a:pt x="138664" y="71437"/>
                    </a:cubicBezTo>
                    <a:cubicBezTo>
                      <a:pt x="130494" y="65601"/>
                      <a:pt x="112524" y="71652"/>
                      <a:pt x="110089" y="61912"/>
                    </a:cubicBezTo>
                    <a:cubicBezTo>
                      <a:pt x="108015" y="53619"/>
                      <a:pt x="126428" y="56539"/>
                      <a:pt x="133901" y="52387"/>
                    </a:cubicBezTo>
                    <a:cubicBezTo>
                      <a:pt x="140840" y="48532"/>
                      <a:pt x="156500" y="45200"/>
                      <a:pt x="152951" y="38100"/>
                    </a:cubicBezTo>
                    <a:cubicBezTo>
                      <a:pt x="149331" y="30860"/>
                      <a:pt x="137076" y="41275"/>
                      <a:pt x="129139" y="42862"/>
                    </a:cubicBezTo>
                    <a:cubicBezTo>
                      <a:pt x="130726" y="34925"/>
                      <a:pt x="139625" y="13326"/>
                      <a:pt x="133901" y="19050"/>
                    </a:cubicBezTo>
                    <a:cubicBezTo>
                      <a:pt x="126801" y="26150"/>
                      <a:pt x="124376" y="47625"/>
                      <a:pt x="124376" y="47625"/>
                    </a:cubicBezTo>
                    <a:cubicBezTo>
                      <a:pt x="125964" y="52387"/>
                      <a:pt x="131003" y="57251"/>
                      <a:pt x="129139" y="61912"/>
                    </a:cubicBezTo>
                    <a:cubicBezTo>
                      <a:pt x="122622" y="78205"/>
                      <a:pt x="98942" y="66133"/>
                      <a:pt x="129139" y="76200"/>
                    </a:cubicBezTo>
                    <a:cubicBezTo>
                      <a:pt x="125964" y="80962"/>
                      <a:pt x="124376" y="87312"/>
                      <a:pt x="119614" y="90487"/>
                    </a:cubicBezTo>
                    <a:cubicBezTo>
                      <a:pt x="114168" y="94118"/>
                      <a:pt x="106693" y="92952"/>
                      <a:pt x="100564" y="95250"/>
                    </a:cubicBezTo>
                    <a:cubicBezTo>
                      <a:pt x="93917" y="97743"/>
                      <a:pt x="87864" y="101600"/>
                      <a:pt x="81514" y="104775"/>
                    </a:cubicBezTo>
                    <a:cubicBezTo>
                      <a:pt x="84689" y="100012"/>
                      <a:pt x="95086" y="94534"/>
                      <a:pt x="91039" y="90487"/>
                    </a:cubicBezTo>
                    <a:cubicBezTo>
                      <a:pt x="86992" y="86440"/>
                      <a:pt x="81409" y="96685"/>
                      <a:pt x="76751" y="100012"/>
                    </a:cubicBezTo>
                    <a:cubicBezTo>
                      <a:pt x="70292" y="104626"/>
                      <a:pt x="50331" y="111352"/>
                      <a:pt x="57701" y="114300"/>
                    </a:cubicBezTo>
                    <a:cubicBezTo>
                      <a:pt x="71048" y="119639"/>
                      <a:pt x="86276" y="111125"/>
                      <a:pt x="100564" y="109537"/>
                    </a:cubicBezTo>
                    <a:cubicBezTo>
                      <a:pt x="105326" y="111125"/>
                      <a:pt x="111301" y="110750"/>
                      <a:pt x="114851" y="114300"/>
                    </a:cubicBezTo>
                    <a:cubicBezTo>
                      <a:pt x="118401" y="117850"/>
                      <a:pt x="116829" y="124410"/>
                      <a:pt x="119614" y="128587"/>
                    </a:cubicBezTo>
                    <a:cubicBezTo>
                      <a:pt x="123350" y="134191"/>
                      <a:pt x="129139" y="138112"/>
                      <a:pt x="133901" y="142875"/>
                    </a:cubicBezTo>
                    <a:cubicBezTo>
                      <a:pt x="138664" y="139700"/>
                      <a:pt x="146063" y="138665"/>
                      <a:pt x="148189" y="133350"/>
                    </a:cubicBezTo>
                    <a:cubicBezTo>
                      <a:pt x="155021" y="116269"/>
                      <a:pt x="120739" y="113390"/>
                      <a:pt x="162476" y="123825"/>
                    </a:cubicBezTo>
                    <a:cubicBezTo>
                      <a:pt x="162476" y="123825"/>
                      <a:pt x="200577" y="142875"/>
                      <a:pt x="162476" y="142875"/>
                    </a:cubicBezTo>
                    <a:cubicBezTo>
                      <a:pt x="155376" y="142875"/>
                      <a:pt x="149776" y="136525"/>
                      <a:pt x="143426" y="133350"/>
                    </a:cubicBezTo>
                    <a:cubicBezTo>
                      <a:pt x="129184" y="111986"/>
                      <a:pt x="119617" y="104775"/>
                      <a:pt x="176764" y="128587"/>
                    </a:cubicBezTo>
                    <a:cubicBezTo>
                      <a:pt x="182981" y="131178"/>
                      <a:pt x="184316" y="142875"/>
                      <a:pt x="191051" y="142875"/>
                    </a:cubicBezTo>
                    <a:cubicBezTo>
                      <a:pt x="196775" y="142875"/>
                      <a:pt x="184366" y="133557"/>
                      <a:pt x="181526" y="128587"/>
                    </a:cubicBezTo>
                    <a:cubicBezTo>
                      <a:pt x="161593" y="93704"/>
                      <a:pt x="184235" y="122113"/>
                      <a:pt x="157714" y="100012"/>
                    </a:cubicBezTo>
                    <a:cubicBezTo>
                      <a:pt x="152540" y="95700"/>
                      <a:pt x="137037" y="83595"/>
                      <a:pt x="143426" y="85725"/>
                    </a:cubicBezTo>
                    <a:cubicBezTo>
                      <a:pt x="154286" y="89346"/>
                      <a:pt x="172001" y="104775"/>
                      <a:pt x="172001" y="104775"/>
                    </a:cubicBezTo>
                    <a:cubicBezTo>
                      <a:pt x="170414" y="96837"/>
                      <a:pt x="169369" y="88772"/>
                      <a:pt x="167239" y="80962"/>
                    </a:cubicBezTo>
                    <a:cubicBezTo>
                      <a:pt x="164597" y="71276"/>
                      <a:pt x="157714" y="52387"/>
                      <a:pt x="157714" y="52387"/>
                    </a:cubicBezTo>
                    <a:cubicBezTo>
                      <a:pt x="157714" y="52387"/>
                      <a:pt x="164064" y="20637"/>
                      <a:pt x="176764" y="33337"/>
                    </a:cubicBezTo>
                    <a:cubicBezTo>
                      <a:pt x="180314" y="36887"/>
                      <a:pt x="173589" y="42862"/>
                      <a:pt x="172001" y="47625"/>
                    </a:cubicBezTo>
                    <a:cubicBezTo>
                      <a:pt x="173589" y="52387"/>
                      <a:pt x="171744" y="61912"/>
                      <a:pt x="176764" y="61912"/>
                    </a:cubicBezTo>
                    <a:cubicBezTo>
                      <a:pt x="181784" y="61912"/>
                      <a:pt x="176764" y="49212"/>
                      <a:pt x="181526" y="47625"/>
                    </a:cubicBezTo>
                    <a:cubicBezTo>
                      <a:pt x="189205" y="45065"/>
                      <a:pt x="213434" y="52387"/>
                      <a:pt x="205339" y="52387"/>
                    </a:cubicBezTo>
                    <a:cubicBezTo>
                      <a:pt x="194114" y="52387"/>
                      <a:pt x="183114" y="49212"/>
                      <a:pt x="172001" y="47625"/>
                    </a:cubicBezTo>
                    <a:cubicBezTo>
                      <a:pt x="167239" y="46037"/>
                      <a:pt x="154164" y="46412"/>
                      <a:pt x="157714" y="42862"/>
                    </a:cubicBezTo>
                    <a:cubicBezTo>
                      <a:pt x="168297" y="32279"/>
                      <a:pt x="210630" y="43921"/>
                      <a:pt x="157714" y="33337"/>
                    </a:cubicBezTo>
                    <a:cubicBezTo>
                      <a:pt x="151364" y="34925"/>
                      <a:pt x="144958" y="36302"/>
                      <a:pt x="138664" y="38100"/>
                    </a:cubicBezTo>
                    <a:cubicBezTo>
                      <a:pt x="133837" y="39479"/>
                      <a:pt x="119613" y="41274"/>
                      <a:pt x="124376" y="42862"/>
                    </a:cubicBezTo>
                    <a:cubicBezTo>
                      <a:pt x="138014" y="47408"/>
                      <a:pt x="152951" y="46037"/>
                      <a:pt x="167239" y="47625"/>
                    </a:cubicBezTo>
                    <a:cubicBezTo>
                      <a:pt x="172001" y="49212"/>
                      <a:pt x="181526" y="57407"/>
                      <a:pt x="181526" y="52387"/>
                    </a:cubicBezTo>
                    <a:cubicBezTo>
                      <a:pt x="181526" y="40496"/>
                      <a:pt x="160332" y="35798"/>
                      <a:pt x="152951" y="33337"/>
                    </a:cubicBezTo>
                    <a:cubicBezTo>
                      <a:pt x="151364" y="28575"/>
                      <a:pt x="147364" y="24002"/>
                      <a:pt x="148189" y="19050"/>
                    </a:cubicBezTo>
                    <a:cubicBezTo>
                      <a:pt x="150724" y="3843"/>
                      <a:pt x="160856" y="3715"/>
                      <a:pt x="172001" y="0"/>
                    </a:cubicBezTo>
                    <a:cubicBezTo>
                      <a:pt x="169082" y="7297"/>
                      <a:pt x="160205" y="28138"/>
                      <a:pt x="157714" y="38100"/>
                    </a:cubicBezTo>
                    <a:cubicBezTo>
                      <a:pt x="155751" y="45953"/>
                      <a:pt x="154914" y="54059"/>
                      <a:pt x="152951" y="61912"/>
                    </a:cubicBezTo>
                    <a:cubicBezTo>
                      <a:pt x="148482" y="79787"/>
                      <a:pt x="146845" y="76163"/>
                      <a:pt x="138664" y="95250"/>
                    </a:cubicBezTo>
                    <a:cubicBezTo>
                      <a:pt x="126833" y="122853"/>
                      <a:pt x="142680" y="96368"/>
                      <a:pt x="124376" y="123825"/>
                    </a:cubicBezTo>
                    <a:cubicBezTo>
                      <a:pt x="125964" y="128587"/>
                      <a:pt x="129139" y="133092"/>
                      <a:pt x="129139" y="138112"/>
                    </a:cubicBezTo>
                    <a:cubicBezTo>
                      <a:pt x="129139" y="143132"/>
                      <a:pt x="126621" y="147910"/>
                      <a:pt x="124376" y="152400"/>
                    </a:cubicBezTo>
                    <a:cubicBezTo>
                      <a:pt x="121816" y="157519"/>
                      <a:pt x="118898" y="162640"/>
                      <a:pt x="114851" y="166687"/>
                    </a:cubicBezTo>
                    <a:cubicBezTo>
                      <a:pt x="110804" y="170734"/>
                      <a:pt x="105534" y="173372"/>
                      <a:pt x="100564" y="176212"/>
                    </a:cubicBezTo>
                    <a:cubicBezTo>
                      <a:pt x="84087" y="185628"/>
                      <a:pt x="83254" y="185157"/>
                      <a:pt x="67226" y="190500"/>
                    </a:cubicBezTo>
                    <a:cubicBezTo>
                      <a:pt x="68814" y="195262"/>
                      <a:pt x="75539" y="201237"/>
                      <a:pt x="71989" y="204787"/>
                    </a:cubicBezTo>
                    <a:cubicBezTo>
                      <a:pt x="66265" y="210511"/>
                      <a:pt x="56078" y="207794"/>
                      <a:pt x="48176" y="209550"/>
                    </a:cubicBezTo>
                    <a:cubicBezTo>
                      <a:pt x="41786" y="210970"/>
                      <a:pt x="35476" y="212725"/>
                      <a:pt x="29126" y="214312"/>
                    </a:cubicBezTo>
                    <a:cubicBezTo>
                      <a:pt x="33889" y="215900"/>
                      <a:pt x="45659" y="214585"/>
                      <a:pt x="43414" y="219075"/>
                    </a:cubicBezTo>
                    <a:cubicBezTo>
                      <a:pt x="39274" y="227354"/>
                      <a:pt x="27451" y="228456"/>
                      <a:pt x="19601" y="233362"/>
                    </a:cubicBezTo>
                    <a:cubicBezTo>
                      <a:pt x="14747" y="236395"/>
                      <a:pt x="0" y="245013"/>
                      <a:pt x="5314" y="242887"/>
                    </a:cubicBezTo>
                    <a:cubicBezTo>
                      <a:pt x="78570" y="213585"/>
                      <a:pt x="16131" y="230657"/>
                      <a:pt x="62464" y="219075"/>
                    </a:cubicBezTo>
                    <a:cubicBezTo>
                      <a:pt x="82194" y="205921"/>
                      <a:pt x="73931" y="210013"/>
                      <a:pt x="100564" y="200025"/>
                    </a:cubicBezTo>
                    <a:cubicBezTo>
                      <a:pt x="105264" y="198262"/>
                      <a:pt x="119871" y="195262"/>
                      <a:pt x="114851" y="195262"/>
                    </a:cubicBezTo>
                    <a:cubicBezTo>
                      <a:pt x="95735" y="195262"/>
                      <a:pt x="76751" y="198437"/>
                      <a:pt x="57701" y="200025"/>
                    </a:cubicBezTo>
                    <a:cubicBezTo>
                      <a:pt x="65639" y="190500"/>
                      <a:pt x="72747" y="180217"/>
                      <a:pt x="81514" y="171450"/>
                    </a:cubicBezTo>
                    <a:cubicBezTo>
                      <a:pt x="85561" y="167403"/>
                      <a:pt x="90947" y="164959"/>
                      <a:pt x="95801" y="161925"/>
                    </a:cubicBezTo>
                    <a:cubicBezTo>
                      <a:pt x="103651" y="157019"/>
                      <a:pt x="111676" y="152400"/>
                      <a:pt x="119614" y="147637"/>
                    </a:cubicBezTo>
                    <a:cubicBezTo>
                      <a:pt x="118026" y="152400"/>
                      <a:pt x="112606" y="157435"/>
                      <a:pt x="114851" y="161925"/>
                    </a:cubicBezTo>
                    <a:cubicBezTo>
                      <a:pt x="122245" y="176713"/>
                      <a:pt x="147368" y="154535"/>
                      <a:pt x="114851" y="176212"/>
                    </a:cubicBezTo>
                    <a:cubicBezTo>
                      <a:pt x="130870" y="216260"/>
                      <a:pt x="113526" y="188194"/>
                      <a:pt x="143426" y="209550"/>
                    </a:cubicBezTo>
                    <a:cubicBezTo>
                      <a:pt x="148907" y="213465"/>
                      <a:pt x="160726" y="229861"/>
                      <a:pt x="157714" y="223837"/>
                    </a:cubicBezTo>
                    <a:cubicBezTo>
                      <a:pt x="148680" y="205767"/>
                      <a:pt x="135102" y="196800"/>
                      <a:pt x="119614" y="185737"/>
                    </a:cubicBezTo>
                    <a:cubicBezTo>
                      <a:pt x="114956" y="182410"/>
                      <a:pt x="99896" y="178022"/>
                      <a:pt x="105326" y="176212"/>
                    </a:cubicBezTo>
                    <a:cubicBezTo>
                      <a:pt x="114487" y="173159"/>
                      <a:pt x="124376" y="179387"/>
                      <a:pt x="133901" y="180975"/>
                    </a:cubicBezTo>
                    <a:cubicBezTo>
                      <a:pt x="138664" y="184150"/>
                      <a:pt x="148189" y="196224"/>
                      <a:pt x="148189" y="190500"/>
                    </a:cubicBezTo>
                    <a:cubicBezTo>
                      <a:pt x="148189" y="178686"/>
                      <a:pt x="127726" y="167333"/>
                      <a:pt x="119614" y="161925"/>
                    </a:cubicBezTo>
                    <a:cubicBezTo>
                      <a:pt x="116439" y="166687"/>
                      <a:pt x="114136" y="172165"/>
                      <a:pt x="110089" y="176212"/>
                    </a:cubicBezTo>
                    <a:cubicBezTo>
                      <a:pt x="106041" y="180259"/>
                      <a:pt x="96924" y="180124"/>
                      <a:pt x="95801" y="185737"/>
                    </a:cubicBezTo>
                    <a:cubicBezTo>
                      <a:pt x="93291" y="198287"/>
                      <a:pt x="98976" y="211137"/>
                      <a:pt x="100564" y="223837"/>
                    </a:cubicBezTo>
                    <a:cubicBezTo>
                      <a:pt x="116439" y="222250"/>
                      <a:pt x="132492" y="216221"/>
                      <a:pt x="148189" y="219075"/>
                    </a:cubicBezTo>
                    <a:cubicBezTo>
                      <a:pt x="153128" y="219973"/>
                      <a:pt x="149401" y="229812"/>
                      <a:pt x="152951" y="233362"/>
                    </a:cubicBezTo>
                    <a:cubicBezTo>
                      <a:pt x="167326" y="247737"/>
                      <a:pt x="183660" y="260185"/>
                      <a:pt x="200576" y="271462"/>
                    </a:cubicBezTo>
                    <a:cubicBezTo>
                      <a:pt x="205339" y="274637"/>
                      <a:pt x="218667" y="285265"/>
                      <a:pt x="214864" y="280987"/>
                    </a:cubicBezTo>
                    <a:cubicBezTo>
                      <a:pt x="185018" y="247411"/>
                      <a:pt x="173183" y="235568"/>
                      <a:pt x="143426" y="214312"/>
                    </a:cubicBezTo>
                    <a:cubicBezTo>
                      <a:pt x="138769" y="210985"/>
                      <a:pt x="133901" y="207962"/>
                      <a:pt x="129139" y="204787"/>
                    </a:cubicBezTo>
                    <a:cubicBezTo>
                      <a:pt x="133901" y="201612"/>
                      <a:pt x="137839" y="194020"/>
                      <a:pt x="143426" y="195262"/>
                    </a:cubicBezTo>
                    <a:cubicBezTo>
                      <a:pt x="154601" y="197745"/>
                      <a:pt x="162185" y="208422"/>
                      <a:pt x="172001" y="214312"/>
                    </a:cubicBezTo>
                    <a:cubicBezTo>
                      <a:pt x="178089" y="217965"/>
                      <a:pt x="198151" y="223837"/>
                      <a:pt x="191051" y="223837"/>
                    </a:cubicBezTo>
                    <a:cubicBezTo>
                      <a:pt x="182502" y="223837"/>
                      <a:pt x="175176" y="217487"/>
                      <a:pt x="167239" y="214312"/>
                    </a:cubicBezTo>
                    <a:cubicBezTo>
                      <a:pt x="162476" y="217487"/>
                      <a:pt x="158310" y="221827"/>
                      <a:pt x="152951" y="223837"/>
                    </a:cubicBezTo>
                    <a:cubicBezTo>
                      <a:pt x="145372" y="226679"/>
                      <a:pt x="135874" y="224110"/>
                      <a:pt x="129139" y="228600"/>
                    </a:cubicBezTo>
                    <a:cubicBezTo>
                      <a:pt x="124962" y="231385"/>
                      <a:pt x="125819" y="238079"/>
                      <a:pt x="124376" y="242887"/>
                    </a:cubicBezTo>
                    <a:cubicBezTo>
                      <a:pt x="121055" y="253957"/>
                      <a:pt x="118026" y="265112"/>
                      <a:pt x="114851" y="276225"/>
                    </a:cubicBezTo>
                    <a:cubicBezTo>
                      <a:pt x="111676" y="271462"/>
                      <a:pt x="107886" y="267057"/>
                      <a:pt x="105326" y="261937"/>
                    </a:cubicBezTo>
                    <a:cubicBezTo>
                      <a:pt x="103081" y="257447"/>
                      <a:pt x="95802" y="246062"/>
                      <a:pt x="100564" y="247650"/>
                    </a:cubicBezTo>
                    <a:cubicBezTo>
                      <a:pt x="110462" y="250950"/>
                      <a:pt x="123045" y="271846"/>
                      <a:pt x="129139" y="280987"/>
                    </a:cubicBezTo>
                    <a:cubicBezTo>
                      <a:pt x="124376" y="282575"/>
                      <a:pt x="116069" y="280880"/>
                      <a:pt x="114851" y="285750"/>
                    </a:cubicBezTo>
                    <a:cubicBezTo>
                      <a:pt x="113463" y="291303"/>
                      <a:pt x="120712" y="295640"/>
                      <a:pt x="124376" y="300037"/>
                    </a:cubicBezTo>
                    <a:cubicBezTo>
                      <a:pt x="128688" y="305211"/>
                      <a:pt x="138664" y="321060"/>
                      <a:pt x="138664" y="314325"/>
                    </a:cubicBezTo>
                    <a:cubicBezTo>
                      <a:pt x="138664" y="306387"/>
                      <a:pt x="128990" y="301734"/>
                      <a:pt x="124376" y="295275"/>
                    </a:cubicBezTo>
                    <a:cubicBezTo>
                      <a:pt x="121049" y="290617"/>
                      <a:pt x="118026" y="285750"/>
                      <a:pt x="114851" y="280987"/>
                    </a:cubicBezTo>
                    <a:cubicBezTo>
                      <a:pt x="116439" y="287337"/>
                      <a:pt x="114986" y="295409"/>
                      <a:pt x="119614" y="300037"/>
                    </a:cubicBezTo>
                    <a:cubicBezTo>
                      <a:pt x="124242" y="304665"/>
                      <a:pt x="132810" y="301873"/>
                      <a:pt x="138664" y="304800"/>
                    </a:cubicBezTo>
                    <a:cubicBezTo>
                      <a:pt x="145763" y="308350"/>
                      <a:pt x="151255" y="314473"/>
                      <a:pt x="157714" y="319087"/>
                    </a:cubicBezTo>
                    <a:cubicBezTo>
                      <a:pt x="162372" y="322414"/>
                      <a:pt x="167239" y="325437"/>
                      <a:pt x="172001" y="328612"/>
                    </a:cubicBezTo>
                    <a:cubicBezTo>
                      <a:pt x="168826" y="323850"/>
                      <a:pt x="165036" y="319444"/>
                      <a:pt x="162476" y="314325"/>
                    </a:cubicBezTo>
                    <a:cubicBezTo>
                      <a:pt x="158653" y="306678"/>
                      <a:pt x="157482" y="297762"/>
                      <a:pt x="152951" y="290512"/>
                    </a:cubicBezTo>
                    <a:cubicBezTo>
                      <a:pt x="149382" y="284801"/>
                      <a:pt x="142799" y="281541"/>
                      <a:pt x="138664" y="276225"/>
                    </a:cubicBezTo>
                    <a:cubicBezTo>
                      <a:pt x="108746" y="237759"/>
                      <a:pt x="113936" y="243864"/>
                      <a:pt x="133901" y="257175"/>
                    </a:cubicBezTo>
                    <a:cubicBezTo>
                      <a:pt x="122642" y="268434"/>
                      <a:pt x="114818" y="277605"/>
                      <a:pt x="100564" y="285750"/>
                    </a:cubicBezTo>
                    <a:cubicBezTo>
                      <a:pt x="96205" y="288241"/>
                      <a:pt x="91039" y="288925"/>
                      <a:pt x="86276" y="290512"/>
                    </a:cubicBezTo>
                    <a:cubicBezTo>
                      <a:pt x="94214" y="292100"/>
                      <a:pt x="101994" y="295275"/>
                      <a:pt x="110089" y="295275"/>
                    </a:cubicBezTo>
                    <a:cubicBezTo>
                      <a:pt x="115109" y="295275"/>
                      <a:pt x="129396" y="290512"/>
                      <a:pt x="124376" y="290512"/>
                    </a:cubicBezTo>
                    <a:cubicBezTo>
                      <a:pt x="102895" y="290512"/>
                      <a:pt x="98700" y="295127"/>
                      <a:pt x="81514" y="300037"/>
                    </a:cubicBezTo>
                    <a:cubicBezTo>
                      <a:pt x="75220" y="301835"/>
                      <a:pt x="55919" y="304800"/>
                      <a:pt x="62464" y="304800"/>
                    </a:cubicBezTo>
                    <a:cubicBezTo>
                      <a:pt x="73004" y="304800"/>
                      <a:pt x="113623" y="292224"/>
                      <a:pt x="119614" y="290512"/>
                    </a:cubicBezTo>
                    <a:cubicBezTo>
                      <a:pt x="116439" y="285750"/>
                      <a:pt x="114486" y="279889"/>
                      <a:pt x="110089" y="276225"/>
                    </a:cubicBezTo>
                    <a:cubicBezTo>
                      <a:pt x="93274" y="262213"/>
                      <a:pt x="79549" y="270531"/>
                      <a:pt x="105326" y="261937"/>
                    </a:cubicBezTo>
                    <a:cubicBezTo>
                      <a:pt x="99875" y="266026"/>
                      <a:pt x="68589" y="290512"/>
                      <a:pt x="62464" y="290512"/>
                    </a:cubicBezTo>
                    <a:cubicBezTo>
                      <a:pt x="55729" y="290512"/>
                      <a:pt x="71271" y="280140"/>
                      <a:pt x="76751" y="276225"/>
                    </a:cubicBezTo>
                    <a:cubicBezTo>
                      <a:pt x="82528" y="272099"/>
                      <a:pt x="89276" y="269497"/>
                      <a:pt x="95801" y="266700"/>
                    </a:cubicBezTo>
                    <a:cubicBezTo>
                      <a:pt x="100415" y="264722"/>
                      <a:pt x="114579" y="259692"/>
                      <a:pt x="110089" y="261937"/>
                    </a:cubicBezTo>
                    <a:cubicBezTo>
                      <a:pt x="98702" y="267630"/>
                      <a:pt x="84353" y="272103"/>
                      <a:pt x="71989" y="276225"/>
                    </a:cubicBezTo>
                    <a:cubicBezTo>
                      <a:pt x="75164" y="271462"/>
                      <a:pt x="77467" y="265985"/>
                      <a:pt x="81514" y="261937"/>
                    </a:cubicBezTo>
                    <a:cubicBezTo>
                      <a:pt x="105086" y="238364"/>
                      <a:pt x="117024" y="246786"/>
                      <a:pt x="91039" y="238125"/>
                    </a:cubicBezTo>
                    <a:cubicBezTo>
                      <a:pt x="95801" y="236537"/>
                      <a:pt x="103081" y="237852"/>
                      <a:pt x="105326" y="233362"/>
                    </a:cubicBezTo>
                    <a:cubicBezTo>
                      <a:pt x="107571" y="228872"/>
                      <a:pt x="100564" y="224095"/>
                      <a:pt x="100564" y="219075"/>
                    </a:cubicBezTo>
                    <a:cubicBezTo>
                      <a:pt x="100564" y="204699"/>
                      <a:pt x="103739" y="190500"/>
                      <a:pt x="105326" y="176212"/>
                    </a:cubicBezTo>
                    <a:cubicBezTo>
                      <a:pt x="95544" y="137081"/>
                      <a:pt x="105786" y="152400"/>
                      <a:pt x="33889" y="152400"/>
                    </a:cubicBezTo>
                    <a:cubicBezTo>
                      <a:pt x="28869" y="152400"/>
                      <a:pt x="48176" y="157162"/>
                      <a:pt x="48176" y="157162"/>
                    </a:cubicBezTo>
                    <a:cubicBezTo>
                      <a:pt x="61165" y="170151"/>
                      <a:pt x="65221" y="175554"/>
                      <a:pt x="81514" y="185737"/>
                    </a:cubicBezTo>
                    <a:cubicBezTo>
                      <a:pt x="94964" y="194143"/>
                      <a:pt x="100963" y="195395"/>
                      <a:pt x="114851" y="200025"/>
                    </a:cubicBezTo>
                    <a:cubicBezTo>
                      <a:pt x="113264" y="188912"/>
                      <a:pt x="107366" y="177577"/>
                      <a:pt x="110089" y="166687"/>
                    </a:cubicBezTo>
                    <a:cubicBezTo>
                      <a:pt x="111307" y="161817"/>
                      <a:pt x="124376" y="156905"/>
                      <a:pt x="124376" y="161925"/>
                    </a:cubicBezTo>
                    <a:cubicBezTo>
                      <a:pt x="124376" y="168660"/>
                      <a:pt x="114004" y="170732"/>
                      <a:pt x="110089" y="176212"/>
                    </a:cubicBezTo>
                    <a:cubicBezTo>
                      <a:pt x="105963" y="181989"/>
                      <a:pt x="103739" y="188912"/>
                      <a:pt x="100564" y="195262"/>
                    </a:cubicBezTo>
                    <a:cubicBezTo>
                      <a:pt x="129543" y="224243"/>
                      <a:pt x="128637" y="215818"/>
                      <a:pt x="105326" y="285750"/>
                    </a:cubicBezTo>
                    <a:lnTo>
                      <a:pt x="95801" y="314325"/>
                    </a:lnTo>
                    <a:cubicBezTo>
                      <a:pt x="95665" y="315140"/>
                      <a:pt x="95417" y="364140"/>
                      <a:pt x="71989" y="352425"/>
                    </a:cubicBezTo>
                    <a:cubicBezTo>
                      <a:pt x="66869" y="349865"/>
                      <a:pt x="78187" y="342795"/>
                      <a:pt x="81514" y="338137"/>
                    </a:cubicBezTo>
                    <a:cubicBezTo>
                      <a:pt x="86127" y="331678"/>
                      <a:pt x="91039" y="325437"/>
                      <a:pt x="95801" y="319087"/>
                    </a:cubicBezTo>
                    <a:cubicBezTo>
                      <a:pt x="94214" y="327025"/>
                      <a:pt x="94970" y="335824"/>
                      <a:pt x="91039" y="342900"/>
                    </a:cubicBezTo>
                    <a:cubicBezTo>
                      <a:pt x="79582" y="363523"/>
                      <a:pt x="71794" y="361999"/>
                      <a:pt x="52939" y="366712"/>
                    </a:cubicBezTo>
                    <a:cubicBezTo>
                      <a:pt x="57701" y="363537"/>
                      <a:pt x="61996" y="359512"/>
                      <a:pt x="67226" y="357187"/>
                    </a:cubicBezTo>
                    <a:cubicBezTo>
                      <a:pt x="118237" y="334515"/>
                      <a:pt x="77752" y="359694"/>
                      <a:pt x="110089" y="338137"/>
                    </a:cubicBezTo>
                    <a:cubicBezTo>
                      <a:pt x="141261" y="348529"/>
                      <a:pt x="110666" y="334096"/>
                      <a:pt x="129139" y="357187"/>
                    </a:cubicBezTo>
                    <a:cubicBezTo>
                      <a:pt x="140318" y="371161"/>
                      <a:pt x="173504" y="371008"/>
                      <a:pt x="110089" y="361950"/>
                    </a:cubicBezTo>
                    <a:cubicBezTo>
                      <a:pt x="116439" y="365125"/>
                      <a:pt x="122613" y="368678"/>
                      <a:pt x="129139" y="371475"/>
                    </a:cubicBezTo>
                    <a:cubicBezTo>
                      <a:pt x="133753" y="373452"/>
                      <a:pt x="138936" y="373992"/>
                      <a:pt x="143426" y="376237"/>
                    </a:cubicBezTo>
                    <a:cubicBezTo>
                      <a:pt x="148546" y="378797"/>
                      <a:pt x="159524" y="391192"/>
                      <a:pt x="157714" y="385762"/>
                    </a:cubicBezTo>
                    <a:cubicBezTo>
                      <a:pt x="155735" y="379824"/>
                      <a:pt x="131752" y="353809"/>
                      <a:pt x="124376" y="347662"/>
                    </a:cubicBezTo>
                    <a:cubicBezTo>
                      <a:pt x="119979" y="343998"/>
                      <a:pt x="104365" y="338137"/>
                      <a:pt x="110089" y="338137"/>
                    </a:cubicBezTo>
                    <a:cubicBezTo>
                      <a:pt x="130969" y="338137"/>
                      <a:pt x="151364" y="344487"/>
                      <a:pt x="172001" y="347662"/>
                    </a:cubicBezTo>
                    <a:cubicBezTo>
                      <a:pt x="176764" y="350837"/>
                      <a:pt x="192013" y="357187"/>
                      <a:pt x="186289" y="357187"/>
                    </a:cubicBezTo>
                    <a:cubicBezTo>
                      <a:pt x="176249" y="357187"/>
                      <a:pt x="166228" y="352983"/>
                      <a:pt x="157714" y="347662"/>
                    </a:cubicBezTo>
                    <a:cubicBezTo>
                      <a:pt x="140474" y="336887"/>
                      <a:pt x="127005" y="320839"/>
                      <a:pt x="110089" y="309562"/>
                    </a:cubicBezTo>
                    <a:cubicBezTo>
                      <a:pt x="105326" y="306387"/>
                      <a:pt x="95801" y="305761"/>
                      <a:pt x="95801" y="300037"/>
                    </a:cubicBezTo>
                    <a:cubicBezTo>
                      <a:pt x="95801" y="289092"/>
                      <a:pt x="113880" y="308591"/>
                      <a:pt x="114851" y="309562"/>
                    </a:cubicBezTo>
                  </a:path>
                </a:pathLst>
              </a:custGeom>
              <a:noFill/>
              <a:ln w="28575"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160" name="Group 47"/>
            <p:cNvGrpSpPr>
              <a:grpSpLocks noChangeAspect="1"/>
            </p:cNvGrpSpPr>
            <p:nvPr/>
          </p:nvGrpSpPr>
          <p:grpSpPr bwMode="auto">
            <a:xfrm flipH="1">
              <a:off x="3371850" y="3395663"/>
              <a:ext cx="403225" cy="987425"/>
              <a:chOff x="2028274" y="4700588"/>
              <a:chExt cx="218667" cy="538162"/>
            </a:xfrm>
          </p:grpSpPr>
          <p:sp>
            <p:nvSpPr>
              <p:cNvPr id="6258" name="Freeform 48"/>
              <p:cNvSpPr>
                <a:spLocks noChangeAspect="1" noChangeArrowheads="1"/>
              </p:cNvSpPr>
              <p:nvPr/>
            </p:nvSpPr>
            <p:spPr bwMode="auto">
              <a:xfrm>
                <a:off x="2128838" y="4729163"/>
                <a:ext cx="43581" cy="509587"/>
              </a:xfrm>
              <a:custGeom>
                <a:avLst/>
                <a:gdLst>
                  <a:gd name="T0" fmla="*/ 0 w 43581"/>
                  <a:gd name="T1" fmla="*/ 509587 h 509587"/>
                  <a:gd name="T2" fmla="*/ 9525 w 43581"/>
                  <a:gd name="T3" fmla="*/ 495300 h 509587"/>
                  <a:gd name="T4" fmla="*/ 19050 w 43581"/>
                  <a:gd name="T5" fmla="*/ 461962 h 509587"/>
                  <a:gd name="T6" fmla="*/ 14287 w 43581"/>
                  <a:gd name="T7" fmla="*/ 338137 h 509587"/>
                  <a:gd name="T8" fmla="*/ 4762 w 43581"/>
                  <a:gd name="T9" fmla="*/ 309562 h 509587"/>
                  <a:gd name="T10" fmla="*/ 9525 w 43581"/>
                  <a:gd name="T11" fmla="*/ 142875 h 509587"/>
                  <a:gd name="T12" fmla="*/ 23812 w 43581"/>
                  <a:gd name="T13" fmla="*/ 100012 h 509587"/>
                  <a:gd name="T14" fmla="*/ 42862 w 43581"/>
                  <a:gd name="T15" fmla="*/ 23812 h 509587"/>
                  <a:gd name="T16" fmla="*/ 42862 w 43581"/>
                  <a:gd name="T17" fmla="*/ 0 h 509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581"/>
                  <a:gd name="T28" fmla="*/ 0 h 509587"/>
                  <a:gd name="T29" fmla="*/ 43581 w 43581"/>
                  <a:gd name="T30" fmla="*/ 509587 h 5095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581" h="509587">
                    <a:moveTo>
                      <a:pt x="0" y="509587"/>
                    </a:moveTo>
                    <a:cubicBezTo>
                      <a:pt x="3175" y="504825"/>
                      <a:pt x="6965" y="500419"/>
                      <a:pt x="9525" y="495300"/>
                    </a:cubicBezTo>
                    <a:cubicBezTo>
                      <a:pt x="12939" y="488472"/>
                      <a:pt x="17526" y="468059"/>
                      <a:pt x="19050" y="461962"/>
                    </a:cubicBezTo>
                    <a:cubicBezTo>
                      <a:pt x="17462" y="420687"/>
                      <a:pt x="18143" y="379262"/>
                      <a:pt x="14287" y="338137"/>
                    </a:cubicBezTo>
                    <a:cubicBezTo>
                      <a:pt x="13350" y="328141"/>
                      <a:pt x="4762" y="309562"/>
                      <a:pt x="4762" y="309562"/>
                    </a:cubicBezTo>
                    <a:cubicBezTo>
                      <a:pt x="6350" y="254000"/>
                      <a:pt x="6678" y="198387"/>
                      <a:pt x="9525" y="142875"/>
                    </a:cubicBezTo>
                    <a:cubicBezTo>
                      <a:pt x="10172" y="130261"/>
                      <a:pt x="19939" y="110663"/>
                      <a:pt x="23812" y="100012"/>
                    </a:cubicBezTo>
                    <a:cubicBezTo>
                      <a:pt x="32728" y="75494"/>
                      <a:pt x="40488" y="49932"/>
                      <a:pt x="42862" y="23812"/>
                    </a:cubicBezTo>
                    <a:cubicBezTo>
                      <a:pt x="43581" y="15907"/>
                      <a:pt x="42862" y="7937"/>
                      <a:pt x="42862" y="0"/>
                    </a:cubicBezTo>
                  </a:path>
                </a:pathLst>
              </a:custGeom>
              <a:noFill/>
              <a:ln w="28575" algn="ctr">
                <a:solidFill>
                  <a:srgbClr val="C48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9" name="Freeform 49"/>
              <p:cNvSpPr>
                <a:spLocks noChangeAspect="1" noChangeArrowheads="1"/>
              </p:cNvSpPr>
              <p:nvPr/>
            </p:nvSpPr>
            <p:spPr bwMode="auto">
              <a:xfrm>
                <a:off x="2028274" y="4700588"/>
                <a:ext cx="218667" cy="391192"/>
              </a:xfrm>
              <a:custGeom>
                <a:avLst/>
                <a:gdLst>
                  <a:gd name="T0" fmla="*/ 152951 w 218667"/>
                  <a:gd name="T1" fmla="*/ 71437 h 391192"/>
                  <a:gd name="T2" fmla="*/ 138664 w 218667"/>
                  <a:gd name="T3" fmla="*/ 71437 h 391192"/>
                  <a:gd name="T4" fmla="*/ 152951 w 218667"/>
                  <a:gd name="T5" fmla="*/ 38100 h 391192"/>
                  <a:gd name="T6" fmla="*/ 124376 w 218667"/>
                  <a:gd name="T7" fmla="*/ 47625 h 391192"/>
                  <a:gd name="T8" fmla="*/ 119614 w 218667"/>
                  <a:gd name="T9" fmla="*/ 90487 h 391192"/>
                  <a:gd name="T10" fmla="*/ 91039 w 218667"/>
                  <a:gd name="T11" fmla="*/ 90487 h 391192"/>
                  <a:gd name="T12" fmla="*/ 100564 w 218667"/>
                  <a:gd name="T13" fmla="*/ 109537 h 391192"/>
                  <a:gd name="T14" fmla="*/ 133901 w 218667"/>
                  <a:gd name="T15" fmla="*/ 142875 h 391192"/>
                  <a:gd name="T16" fmla="*/ 162476 w 218667"/>
                  <a:gd name="T17" fmla="*/ 142875 h 391192"/>
                  <a:gd name="T18" fmla="*/ 191051 w 218667"/>
                  <a:gd name="T19" fmla="*/ 142875 h 391192"/>
                  <a:gd name="T20" fmla="*/ 143426 w 218667"/>
                  <a:gd name="T21" fmla="*/ 85725 h 391192"/>
                  <a:gd name="T22" fmla="*/ 157714 w 218667"/>
                  <a:gd name="T23" fmla="*/ 52387 h 391192"/>
                  <a:gd name="T24" fmla="*/ 176764 w 218667"/>
                  <a:gd name="T25" fmla="*/ 61912 h 391192"/>
                  <a:gd name="T26" fmla="*/ 172001 w 218667"/>
                  <a:gd name="T27" fmla="*/ 47625 h 391192"/>
                  <a:gd name="T28" fmla="*/ 138664 w 218667"/>
                  <a:gd name="T29" fmla="*/ 38100 h 391192"/>
                  <a:gd name="T30" fmla="*/ 181526 w 218667"/>
                  <a:gd name="T31" fmla="*/ 52387 h 391192"/>
                  <a:gd name="T32" fmla="*/ 172001 w 218667"/>
                  <a:gd name="T33" fmla="*/ 0 h 391192"/>
                  <a:gd name="T34" fmla="*/ 138664 w 218667"/>
                  <a:gd name="T35" fmla="*/ 95250 h 391192"/>
                  <a:gd name="T36" fmla="*/ 124376 w 218667"/>
                  <a:gd name="T37" fmla="*/ 152400 h 391192"/>
                  <a:gd name="T38" fmla="*/ 67226 w 218667"/>
                  <a:gd name="T39" fmla="*/ 190500 h 391192"/>
                  <a:gd name="T40" fmla="*/ 29126 w 218667"/>
                  <a:gd name="T41" fmla="*/ 214312 h 391192"/>
                  <a:gd name="T42" fmla="*/ 5314 w 218667"/>
                  <a:gd name="T43" fmla="*/ 242887 h 391192"/>
                  <a:gd name="T44" fmla="*/ 114851 w 218667"/>
                  <a:gd name="T45" fmla="*/ 195262 h 391192"/>
                  <a:gd name="T46" fmla="*/ 95801 w 218667"/>
                  <a:gd name="T47" fmla="*/ 161925 h 391192"/>
                  <a:gd name="T48" fmla="*/ 114851 w 218667"/>
                  <a:gd name="T49" fmla="*/ 176212 h 391192"/>
                  <a:gd name="T50" fmla="*/ 119614 w 218667"/>
                  <a:gd name="T51" fmla="*/ 185737 h 391192"/>
                  <a:gd name="T52" fmla="*/ 148189 w 218667"/>
                  <a:gd name="T53" fmla="*/ 190500 h 391192"/>
                  <a:gd name="T54" fmla="*/ 95801 w 218667"/>
                  <a:gd name="T55" fmla="*/ 185737 h 391192"/>
                  <a:gd name="T56" fmla="*/ 152951 w 218667"/>
                  <a:gd name="T57" fmla="*/ 233362 h 391192"/>
                  <a:gd name="T58" fmla="*/ 143426 w 218667"/>
                  <a:gd name="T59" fmla="*/ 214312 h 391192"/>
                  <a:gd name="T60" fmla="*/ 172001 w 218667"/>
                  <a:gd name="T61" fmla="*/ 214312 h 391192"/>
                  <a:gd name="T62" fmla="*/ 152951 w 218667"/>
                  <a:gd name="T63" fmla="*/ 223837 h 391192"/>
                  <a:gd name="T64" fmla="*/ 114851 w 218667"/>
                  <a:gd name="T65" fmla="*/ 276225 h 391192"/>
                  <a:gd name="T66" fmla="*/ 129139 w 218667"/>
                  <a:gd name="T67" fmla="*/ 280987 h 391192"/>
                  <a:gd name="T68" fmla="*/ 138664 w 218667"/>
                  <a:gd name="T69" fmla="*/ 314325 h 391192"/>
                  <a:gd name="T70" fmla="*/ 119614 w 218667"/>
                  <a:gd name="T71" fmla="*/ 300037 h 391192"/>
                  <a:gd name="T72" fmla="*/ 172001 w 218667"/>
                  <a:gd name="T73" fmla="*/ 328612 h 391192"/>
                  <a:gd name="T74" fmla="*/ 138664 w 218667"/>
                  <a:gd name="T75" fmla="*/ 276225 h 391192"/>
                  <a:gd name="T76" fmla="*/ 86276 w 218667"/>
                  <a:gd name="T77" fmla="*/ 290512 h 391192"/>
                  <a:gd name="T78" fmla="*/ 81514 w 218667"/>
                  <a:gd name="T79" fmla="*/ 300037 h 391192"/>
                  <a:gd name="T80" fmla="*/ 110089 w 218667"/>
                  <a:gd name="T81" fmla="*/ 276225 h 391192"/>
                  <a:gd name="T82" fmla="*/ 76751 w 218667"/>
                  <a:gd name="T83" fmla="*/ 276225 h 391192"/>
                  <a:gd name="T84" fmla="*/ 71989 w 218667"/>
                  <a:gd name="T85" fmla="*/ 276225 h 391192"/>
                  <a:gd name="T86" fmla="*/ 105326 w 218667"/>
                  <a:gd name="T87" fmla="*/ 233362 h 391192"/>
                  <a:gd name="T88" fmla="*/ 33889 w 218667"/>
                  <a:gd name="T89" fmla="*/ 152400 h 391192"/>
                  <a:gd name="T90" fmla="*/ 114851 w 218667"/>
                  <a:gd name="T91" fmla="*/ 200025 h 391192"/>
                  <a:gd name="T92" fmla="*/ 110089 w 218667"/>
                  <a:gd name="T93" fmla="*/ 176212 h 391192"/>
                  <a:gd name="T94" fmla="*/ 95801 w 218667"/>
                  <a:gd name="T95" fmla="*/ 314325 h 391192"/>
                  <a:gd name="T96" fmla="*/ 95801 w 218667"/>
                  <a:gd name="T97" fmla="*/ 319087 h 391192"/>
                  <a:gd name="T98" fmla="*/ 67226 w 218667"/>
                  <a:gd name="T99" fmla="*/ 357187 h 391192"/>
                  <a:gd name="T100" fmla="*/ 110089 w 218667"/>
                  <a:gd name="T101" fmla="*/ 361950 h 391192"/>
                  <a:gd name="T102" fmla="*/ 157714 w 218667"/>
                  <a:gd name="T103" fmla="*/ 385762 h 391192"/>
                  <a:gd name="T104" fmla="*/ 172001 w 218667"/>
                  <a:gd name="T105" fmla="*/ 347662 h 391192"/>
                  <a:gd name="T106" fmla="*/ 110089 w 218667"/>
                  <a:gd name="T107" fmla="*/ 309562 h 3911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8667"/>
                  <a:gd name="T163" fmla="*/ 0 h 391192"/>
                  <a:gd name="T164" fmla="*/ 218667 w 218667"/>
                  <a:gd name="T165" fmla="*/ 391192 h 3911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8667" h="391192">
                    <a:moveTo>
                      <a:pt x="129139" y="52387"/>
                    </a:moveTo>
                    <a:cubicBezTo>
                      <a:pt x="101815" y="79711"/>
                      <a:pt x="117034" y="59209"/>
                      <a:pt x="138664" y="61912"/>
                    </a:cubicBezTo>
                    <a:cubicBezTo>
                      <a:pt x="144343" y="62622"/>
                      <a:pt x="148189" y="68262"/>
                      <a:pt x="152951" y="71437"/>
                    </a:cubicBezTo>
                    <a:cubicBezTo>
                      <a:pt x="151364" y="76200"/>
                      <a:pt x="150434" y="81235"/>
                      <a:pt x="148189" y="85725"/>
                    </a:cubicBezTo>
                    <a:cubicBezTo>
                      <a:pt x="129724" y="122656"/>
                      <a:pt x="142253" y="89245"/>
                      <a:pt x="143426" y="85725"/>
                    </a:cubicBezTo>
                    <a:cubicBezTo>
                      <a:pt x="141839" y="80962"/>
                      <a:pt x="142749" y="74355"/>
                      <a:pt x="138664" y="71437"/>
                    </a:cubicBezTo>
                    <a:cubicBezTo>
                      <a:pt x="130494" y="65601"/>
                      <a:pt x="112524" y="71652"/>
                      <a:pt x="110089" y="61912"/>
                    </a:cubicBezTo>
                    <a:cubicBezTo>
                      <a:pt x="108015" y="53619"/>
                      <a:pt x="126428" y="56539"/>
                      <a:pt x="133901" y="52387"/>
                    </a:cubicBezTo>
                    <a:cubicBezTo>
                      <a:pt x="140840" y="48532"/>
                      <a:pt x="156500" y="45200"/>
                      <a:pt x="152951" y="38100"/>
                    </a:cubicBezTo>
                    <a:cubicBezTo>
                      <a:pt x="149331" y="30860"/>
                      <a:pt x="137076" y="41275"/>
                      <a:pt x="129139" y="42862"/>
                    </a:cubicBezTo>
                    <a:cubicBezTo>
                      <a:pt x="130726" y="34925"/>
                      <a:pt x="139625" y="13326"/>
                      <a:pt x="133901" y="19050"/>
                    </a:cubicBezTo>
                    <a:cubicBezTo>
                      <a:pt x="126801" y="26150"/>
                      <a:pt x="124376" y="47625"/>
                      <a:pt x="124376" y="47625"/>
                    </a:cubicBezTo>
                    <a:cubicBezTo>
                      <a:pt x="125964" y="52387"/>
                      <a:pt x="131003" y="57251"/>
                      <a:pt x="129139" y="61912"/>
                    </a:cubicBezTo>
                    <a:cubicBezTo>
                      <a:pt x="122622" y="78205"/>
                      <a:pt x="98942" y="66133"/>
                      <a:pt x="129139" y="76200"/>
                    </a:cubicBezTo>
                    <a:cubicBezTo>
                      <a:pt x="125964" y="80962"/>
                      <a:pt x="124376" y="87312"/>
                      <a:pt x="119614" y="90487"/>
                    </a:cubicBezTo>
                    <a:cubicBezTo>
                      <a:pt x="114168" y="94118"/>
                      <a:pt x="106693" y="92952"/>
                      <a:pt x="100564" y="95250"/>
                    </a:cubicBezTo>
                    <a:cubicBezTo>
                      <a:pt x="93917" y="97743"/>
                      <a:pt x="87864" y="101600"/>
                      <a:pt x="81514" y="104775"/>
                    </a:cubicBezTo>
                    <a:cubicBezTo>
                      <a:pt x="84689" y="100012"/>
                      <a:pt x="95086" y="94534"/>
                      <a:pt x="91039" y="90487"/>
                    </a:cubicBezTo>
                    <a:cubicBezTo>
                      <a:pt x="86992" y="86440"/>
                      <a:pt x="81409" y="96685"/>
                      <a:pt x="76751" y="100012"/>
                    </a:cubicBezTo>
                    <a:cubicBezTo>
                      <a:pt x="70292" y="104626"/>
                      <a:pt x="50331" y="111352"/>
                      <a:pt x="57701" y="114300"/>
                    </a:cubicBezTo>
                    <a:cubicBezTo>
                      <a:pt x="71048" y="119639"/>
                      <a:pt x="86276" y="111125"/>
                      <a:pt x="100564" y="109537"/>
                    </a:cubicBezTo>
                    <a:cubicBezTo>
                      <a:pt x="105326" y="111125"/>
                      <a:pt x="111301" y="110750"/>
                      <a:pt x="114851" y="114300"/>
                    </a:cubicBezTo>
                    <a:cubicBezTo>
                      <a:pt x="118401" y="117850"/>
                      <a:pt x="116829" y="124410"/>
                      <a:pt x="119614" y="128587"/>
                    </a:cubicBezTo>
                    <a:cubicBezTo>
                      <a:pt x="123350" y="134191"/>
                      <a:pt x="129139" y="138112"/>
                      <a:pt x="133901" y="142875"/>
                    </a:cubicBezTo>
                    <a:cubicBezTo>
                      <a:pt x="138664" y="139700"/>
                      <a:pt x="146063" y="138665"/>
                      <a:pt x="148189" y="133350"/>
                    </a:cubicBezTo>
                    <a:cubicBezTo>
                      <a:pt x="155021" y="116269"/>
                      <a:pt x="120739" y="113390"/>
                      <a:pt x="162476" y="123825"/>
                    </a:cubicBezTo>
                    <a:cubicBezTo>
                      <a:pt x="162476" y="123825"/>
                      <a:pt x="200577" y="142875"/>
                      <a:pt x="162476" y="142875"/>
                    </a:cubicBezTo>
                    <a:cubicBezTo>
                      <a:pt x="155376" y="142875"/>
                      <a:pt x="149776" y="136525"/>
                      <a:pt x="143426" y="133350"/>
                    </a:cubicBezTo>
                    <a:cubicBezTo>
                      <a:pt x="129184" y="111986"/>
                      <a:pt x="119617" y="104775"/>
                      <a:pt x="176764" y="128587"/>
                    </a:cubicBezTo>
                    <a:cubicBezTo>
                      <a:pt x="182981" y="131178"/>
                      <a:pt x="184316" y="142875"/>
                      <a:pt x="191051" y="142875"/>
                    </a:cubicBezTo>
                    <a:cubicBezTo>
                      <a:pt x="196775" y="142875"/>
                      <a:pt x="184366" y="133557"/>
                      <a:pt x="181526" y="128587"/>
                    </a:cubicBezTo>
                    <a:cubicBezTo>
                      <a:pt x="161593" y="93704"/>
                      <a:pt x="184235" y="122113"/>
                      <a:pt x="157714" y="100012"/>
                    </a:cubicBezTo>
                    <a:cubicBezTo>
                      <a:pt x="152540" y="95700"/>
                      <a:pt x="137037" y="83595"/>
                      <a:pt x="143426" y="85725"/>
                    </a:cubicBezTo>
                    <a:cubicBezTo>
                      <a:pt x="154286" y="89346"/>
                      <a:pt x="172001" y="104775"/>
                      <a:pt x="172001" y="104775"/>
                    </a:cubicBezTo>
                    <a:cubicBezTo>
                      <a:pt x="170414" y="96837"/>
                      <a:pt x="169369" y="88772"/>
                      <a:pt x="167239" y="80962"/>
                    </a:cubicBezTo>
                    <a:cubicBezTo>
                      <a:pt x="164597" y="71276"/>
                      <a:pt x="157714" y="52387"/>
                      <a:pt x="157714" y="52387"/>
                    </a:cubicBezTo>
                    <a:cubicBezTo>
                      <a:pt x="157714" y="52387"/>
                      <a:pt x="164064" y="20637"/>
                      <a:pt x="176764" y="33337"/>
                    </a:cubicBezTo>
                    <a:cubicBezTo>
                      <a:pt x="180314" y="36887"/>
                      <a:pt x="173589" y="42862"/>
                      <a:pt x="172001" y="47625"/>
                    </a:cubicBezTo>
                    <a:cubicBezTo>
                      <a:pt x="173589" y="52387"/>
                      <a:pt x="171744" y="61912"/>
                      <a:pt x="176764" y="61912"/>
                    </a:cubicBezTo>
                    <a:cubicBezTo>
                      <a:pt x="181784" y="61912"/>
                      <a:pt x="176764" y="49212"/>
                      <a:pt x="181526" y="47625"/>
                    </a:cubicBezTo>
                    <a:cubicBezTo>
                      <a:pt x="189205" y="45065"/>
                      <a:pt x="213434" y="52387"/>
                      <a:pt x="205339" y="52387"/>
                    </a:cubicBezTo>
                    <a:cubicBezTo>
                      <a:pt x="194114" y="52387"/>
                      <a:pt x="183114" y="49212"/>
                      <a:pt x="172001" y="47625"/>
                    </a:cubicBezTo>
                    <a:cubicBezTo>
                      <a:pt x="167239" y="46037"/>
                      <a:pt x="154164" y="46412"/>
                      <a:pt x="157714" y="42862"/>
                    </a:cubicBezTo>
                    <a:cubicBezTo>
                      <a:pt x="168297" y="32279"/>
                      <a:pt x="210630" y="43921"/>
                      <a:pt x="157714" y="33337"/>
                    </a:cubicBezTo>
                    <a:cubicBezTo>
                      <a:pt x="151364" y="34925"/>
                      <a:pt x="144958" y="36302"/>
                      <a:pt x="138664" y="38100"/>
                    </a:cubicBezTo>
                    <a:cubicBezTo>
                      <a:pt x="133837" y="39479"/>
                      <a:pt x="119613" y="41274"/>
                      <a:pt x="124376" y="42862"/>
                    </a:cubicBezTo>
                    <a:cubicBezTo>
                      <a:pt x="138014" y="47408"/>
                      <a:pt x="152951" y="46037"/>
                      <a:pt x="167239" y="47625"/>
                    </a:cubicBezTo>
                    <a:cubicBezTo>
                      <a:pt x="172001" y="49212"/>
                      <a:pt x="181526" y="57407"/>
                      <a:pt x="181526" y="52387"/>
                    </a:cubicBezTo>
                    <a:cubicBezTo>
                      <a:pt x="181526" y="40496"/>
                      <a:pt x="160332" y="35798"/>
                      <a:pt x="152951" y="33337"/>
                    </a:cubicBezTo>
                    <a:cubicBezTo>
                      <a:pt x="151364" y="28575"/>
                      <a:pt x="147364" y="24002"/>
                      <a:pt x="148189" y="19050"/>
                    </a:cubicBezTo>
                    <a:cubicBezTo>
                      <a:pt x="150724" y="3843"/>
                      <a:pt x="160856" y="3715"/>
                      <a:pt x="172001" y="0"/>
                    </a:cubicBezTo>
                    <a:cubicBezTo>
                      <a:pt x="169082" y="7297"/>
                      <a:pt x="160205" y="28138"/>
                      <a:pt x="157714" y="38100"/>
                    </a:cubicBezTo>
                    <a:cubicBezTo>
                      <a:pt x="155751" y="45953"/>
                      <a:pt x="154914" y="54059"/>
                      <a:pt x="152951" y="61912"/>
                    </a:cubicBezTo>
                    <a:cubicBezTo>
                      <a:pt x="148482" y="79787"/>
                      <a:pt x="146845" y="76163"/>
                      <a:pt x="138664" y="95250"/>
                    </a:cubicBezTo>
                    <a:cubicBezTo>
                      <a:pt x="126833" y="122853"/>
                      <a:pt x="142680" y="96368"/>
                      <a:pt x="124376" y="123825"/>
                    </a:cubicBezTo>
                    <a:cubicBezTo>
                      <a:pt x="125964" y="128587"/>
                      <a:pt x="129139" y="133092"/>
                      <a:pt x="129139" y="138112"/>
                    </a:cubicBezTo>
                    <a:cubicBezTo>
                      <a:pt x="129139" y="143132"/>
                      <a:pt x="126621" y="147910"/>
                      <a:pt x="124376" y="152400"/>
                    </a:cubicBezTo>
                    <a:cubicBezTo>
                      <a:pt x="121816" y="157519"/>
                      <a:pt x="118898" y="162640"/>
                      <a:pt x="114851" y="166687"/>
                    </a:cubicBezTo>
                    <a:cubicBezTo>
                      <a:pt x="110804" y="170734"/>
                      <a:pt x="105534" y="173372"/>
                      <a:pt x="100564" y="176212"/>
                    </a:cubicBezTo>
                    <a:cubicBezTo>
                      <a:pt x="84087" y="185628"/>
                      <a:pt x="83254" y="185157"/>
                      <a:pt x="67226" y="190500"/>
                    </a:cubicBezTo>
                    <a:cubicBezTo>
                      <a:pt x="68814" y="195262"/>
                      <a:pt x="75539" y="201237"/>
                      <a:pt x="71989" y="204787"/>
                    </a:cubicBezTo>
                    <a:cubicBezTo>
                      <a:pt x="66265" y="210511"/>
                      <a:pt x="56078" y="207794"/>
                      <a:pt x="48176" y="209550"/>
                    </a:cubicBezTo>
                    <a:cubicBezTo>
                      <a:pt x="41786" y="210970"/>
                      <a:pt x="35476" y="212725"/>
                      <a:pt x="29126" y="214312"/>
                    </a:cubicBezTo>
                    <a:cubicBezTo>
                      <a:pt x="33889" y="215900"/>
                      <a:pt x="45659" y="214585"/>
                      <a:pt x="43414" y="219075"/>
                    </a:cubicBezTo>
                    <a:cubicBezTo>
                      <a:pt x="39274" y="227354"/>
                      <a:pt x="27451" y="228456"/>
                      <a:pt x="19601" y="233362"/>
                    </a:cubicBezTo>
                    <a:cubicBezTo>
                      <a:pt x="14747" y="236395"/>
                      <a:pt x="0" y="245013"/>
                      <a:pt x="5314" y="242887"/>
                    </a:cubicBezTo>
                    <a:cubicBezTo>
                      <a:pt x="78570" y="213585"/>
                      <a:pt x="16131" y="230657"/>
                      <a:pt x="62464" y="219075"/>
                    </a:cubicBezTo>
                    <a:cubicBezTo>
                      <a:pt x="82194" y="205921"/>
                      <a:pt x="73931" y="210013"/>
                      <a:pt x="100564" y="200025"/>
                    </a:cubicBezTo>
                    <a:cubicBezTo>
                      <a:pt x="105264" y="198262"/>
                      <a:pt x="119871" y="195262"/>
                      <a:pt x="114851" y="195262"/>
                    </a:cubicBezTo>
                    <a:cubicBezTo>
                      <a:pt x="95735" y="195262"/>
                      <a:pt x="76751" y="198437"/>
                      <a:pt x="57701" y="200025"/>
                    </a:cubicBezTo>
                    <a:cubicBezTo>
                      <a:pt x="65639" y="190500"/>
                      <a:pt x="72747" y="180217"/>
                      <a:pt x="81514" y="171450"/>
                    </a:cubicBezTo>
                    <a:cubicBezTo>
                      <a:pt x="85561" y="167403"/>
                      <a:pt x="90947" y="164959"/>
                      <a:pt x="95801" y="161925"/>
                    </a:cubicBezTo>
                    <a:cubicBezTo>
                      <a:pt x="103651" y="157019"/>
                      <a:pt x="111676" y="152400"/>
                      <a:pt x="119614" y="147637"/>
                    </a:cubicBezTo>
                    <a:cubicBezTo>
                      <a:pt x="118026" y="152400"/>
                      <a:pt x="112606" y="157435"/>
                      <a:pt x="114851" y="161925"/>
                    </a:cubicBezTo>
                    <a:cubicBezTo>
                      <a:pt x="122245" y="176713"/>
                      <a:pt x="147368" y="154535"/>
                      <a:pt x="114851" y="176212"/>
                    </a:cubicBezTo>
                    <a:cubicBezTo>
                      <a:pt x="130870" y="216260"/>
                      <a:pt x="113526" y="188194"/>
                      <a:pt x="143426" y="209550"/>
                    </a:cubicBezTo>
                    <a:cubicBezTo>
                      <a:pt x="148907" y="213465"/>
                      <a:pt x="160726" y="229861"/>
                      <a:pt x="157714" y="223837"/>
                    </a:cubicBezTo>
                    <a:cubicBezTo>
                      <a:pt x="148680" y="205767"/>
                      <a:pt x="135102" y="196800"/>
                      <a:pt x="119614" y="185737"/>
                    </a:cubicBezTo>
                    <a:cubicBezTo>
                      <a:pt x="114956" y="182410"/>
                      <a:pt x="99896" y="178022"/>
                      <a:pt x="105326" y="176212"/>
                    </a:cubicBezTo>
                    <a:cubicBezTo>
                      <a:pt x="114487" y="173159"/>
                      <a:pt x="124376" y="179387"/>
                      <a:pt x="133901" y="180975"/>
                    </a:cubicBezTo>
                    <a:cubicBezTo>
                      <a:pt x="138664" y="184150"/>
                      <a:pt x="148189" y="196224"/>
                      <a:pt x="148189" y="190500"/>
                    </a:cubicBezTo>
                    <a:cubicBezTo>
                      <a:pt x="148189" y="178686"/>
                      <a:pt x="127726" y="167333"/>
                      <a:pt x="119614" y="161925"/>
                    </a:cubicBezTo>
                    <a:cubicBezTo>
                      <a:pt x="116439" y="166687"/>
                      <a:pt x="114136" y="172165"/>
                      <a:pt x="110089" y="176212"/>
                    </a:cubicBezTo>
                    <a:cubicBezTo>
                      <a:pt x="106041" y="180259"/>
                      <a:pt x="96924" y="180124"/>
                      <a:pt x="95801" y="185737"/>
                    </a:cubicBezTo>
                    <a:cubicBezTo>
                      <a:pt x="93291" y="198287"/>
                      <a:pt x="98976" y="211137"/>
                      <a:pt x="100564" y="223837"/>
                    </a:cubicBezTo>
                    <a:cubicBezTo>
                      <a:pt x="116439" y="222250"/>
                      <a:pt x="132492" y="216221"/>
                      <a:pt x="148189" y="219075"/>
                    </a:cubicBezTo>
                    <a:cubicBezTo>
                      <a:pt x="153128" y="219973"/>
                      <a:pt x="149401" y="229812"/>
                      <a:pt x="152951" y="233362"/>
                    </a:cubicBezTo>
                    <a:cubicBezTo>
                      <a:pt x="167326" y="247737"/>
                      <a:pt x="183660" y="260185"/>
                      <a:pt x="200576" y="271462"/>
                    </a:cubicBezTo>
                    <a:cubicBezTo>
                      <a:pt x="205339" y="274637"/>
                      <a:pt x="218667" y="285265"/>
                      <a:pt x="214864" y="280987"/>
                    </a:cubicBezTo>
                    <a:cubicBezTo>
                      <a:pt x="185018" y="247411"/>
                      <a:pt x="173183" y="235568"/>
                      <a:pt x="143426" y="214312"/>
                    </a:cubicBezTo>
                    <a:cubicBezTo>
                      <a:pt x="138769" y="210985"/>
                      <a:pt x="133901" y="207962"/>
                      <a:pt x="129139" y="204787"/>
                    </a:cubicBezTo>
                    <a:cubicBezTo>
                      <a:pt x="133901" y="201612"/>
                      <a:pt x="137839" y="194020"/>
                      <a:pt x="143426" y="195262"/>
                    </a:cubicBezTo>
                    <a:cubicBezTo>
                      <a:pt x="154601" y="197745"/>
                      <a:pt x="162185" y="208422"/>
                      <a:pt x="172001" y="214312"/>
                    </a:cubicBezTo>
                    <a:cubicBezTo>
                      <a:pt x="178089" y="217965"/>
                      <a:pt x="198151" y="223837"/>
                      <a:pt x="191051" y="223837"/>
                    </a:cubicBezTo>
                    <a:cubicBezTo>
                      <a:pt x="182502" y="223837"/>
                      <a:pt x="175176" y="217487"/>
                      <a:pt x="167239" y="214312"/>
                    </a:cubicBezTo>
                    <a:cubicBezTo>
                      <a:pt x="162476" y="217487"/>
                      <a:pt x="158310" y="221827"/>
                      <a:pt x="152951" y="223837"/>
                    </a:cubicBezTo>
                    <a:cubicBezTo>
                      <a:pt x="145372" y="226679"/>
                      <a:pt x="135874" y="224110"/>
                      <a:pt x="129139" y="228600"/>
                    </a:cubicBezTo>
                    <a:cubicBezTo>
                      <a:pt x="124962" y="231385"/>
                      <a:pt x="125819" y="238079"/>
                      <a:pt x="124376" y="242887"/>
                    </a:cubicBezTo>
                    <a:cubicBezTo>
                      <a:pt x="121055" y="253957"/>
                      <a:pt x="118026" y="265112"/>
                      <a:pt x="114851" y="276225"/>
                    </a:cubicBezTo>
                    <a:cubicBezTo>
                      <a:pt x="111676" y="271462"/>
                      <a:pt x="107886" y="267057"/>
                      <a:pt x="105326" y="261937"/>
                    </a:cubicBezTo>
                    <a:cubicBezTo>
                      <a:pt x="103081" y="257447"/>
                      <a:pt x="95802" y="246062"/>
                      <a:pt x="100564" y="247650"/>
                    </a:cubicBezTo>
                    <a:cubicBezTo>
                      <a:pt x="110462" y="250950"/>
                      <a:pt x="123045" y="271846"/>
                      <a:pt x="129139" y="280987"/>
                    </a:cubicBezTo>
                    <a:cubicBezTo>
                      <a:pt x="124376" y="282575"/>
                      <a:pt x="116069" y="280880"/>
                      <a:pt x="114851" y="285750"/>
                    </a:cubicBezTo>
                    <a:cubicBezTo>
                      <a:pt x="113463" y="291303"/>
                      <a:pt x="120712" y="295640"/>
                      <a:pt x="124376" y="300037"/>
                    </a:cubicBezTo>
                    <a:cubicBezTo>
                      <a:pt x="128688" y="305211"/>
                      <a:pt x="138664" y="321060"/>
                      <a:pt x="138664" y="314325"/>
                    </a:cubicBezTo>
                    <a:cubicBezTo>
                      <a:pt x="138664" y="306387"/>
                      <a:pt x="128990" y="301734"/>
                      <a:pt x="124376" y="295275"/>
                    </a:cubicBezTo>
                    <a:cubicBezTo>
                      <a:pt x="121049" y="290617"/>
                      <a:pt x="118026" y="285750"/>
                      <a:pt x="114851" y="280987"/>
                    </a:cubicBezTo>
                    <a:cubicBezTo>
                      <a:pt x="116439" y="287337"/>
                      <a:pt x="114986" y="295409"/>
                      <a:pt x="119614" y="300037"/>
                    </a:cubicBezTo>
                    <a:cubicBezTo>
                      <a:pt x="124242" y="304665"/>
                      <a:pt x="132810" y="301873"/>
                      <a:pt x="138664" y="304800"/>
                    </a:cubicBezTo>
                    <a:cubicBezTo>
                      <a:pt x="145763" y="308350"/>
                      <a:pt x="151255" y="314473"/>
                      <a:pt x="157714" y="319087"/>
                    </a:cubicBezTo>
                    <a:cubicBezTo>
                      <a:pt x="162372" y="322414"/>
                      <a:pt x="167239" y="325437"/>
                      <a:pt x="172001" y="328612"/>
                    </a:cubicBezTo>
                    <a:cubicBezTo>
                      <a:pt x="168826" y="323850"/>
                      <a:pt x="165036" y="319444"/>
                      <a:pt x="162476" y="314325"/>
                    </a:cubicBezTo>
                    <a:cubicBezTo>
                      <a:pt x="158653" y="306678"/>
                      <a:pt x="157482" y="297762"/>
                      <a:pt x="152951" y="290512"/>
                    </a:cubicBezTo>
                    <a:cubicBezTo>
                      <a:pt x="149382" y="284801"/>
                      <a:pt x="142799" y="281541"/>
                      <a:pt x="138664" y="276225"/>
                    </a:cubicBezTo>
                    <a:cubicBezTo>
                      <a:pt x="108746" y="237759"/>
                      <a:pt x="113936" y="243864"/>
                      <a:pt x="133901" y="257175"/>
                    </a:cubicBezTo>
                    <a:cubicBezTo>
                      <a:pt x="122642" y="268434"/>
                      <a:pt x="114818" y="277605"/>
                      <a:pt x="100564" y="285750"/>
                    </a:cubicBezTo>
                    <a:cubicBezTo>
                      <a:pt x="96205" y="288241"/>
                      <a:pt x="91039" y="288925"/>
                      <a:pt x="86276" y="290512"/>
                    </a:cubicBezTo>
                    <a:cubicBezTo>
                      <a:pt x="94214" y="292100"/>
                      <a:pt x="101994" y="295275"/>
                      <a:pt x="110089" y="295275"/>
                    </a:cubicBezTo>
                    <a:cubicBezTo>
                      <a:pt x="115109" y="295275"/>
                      <a:pt x="129396" y="290512"/>
                      <a:pt x="124376" y="290512"/>
                    </a:cubicBezTo>
                    <a:cubicBezTo>
                      <a:pt x="102895" y="290512"/>
                      <a:pt x="98700" y="295127"/>
                      <a:pt x="81514" y="300037"/>
                    </a:cubicBezTo>
                    <a:cubicBezTo>
                      <a:pt x="75220" y="301835"/>
                      <a:pt x="55919" y="304800"/>
                      <a:pt x="62464" y="304800"/>
                    </a:cubicBezTo>
                    <a:cubicBezTo>
                      <a:pt x="73004" y="304800"/>
                      <a:pt x="113623" y="292224"/>
                      <a:pt x="119614" y="290512"/>
                    </a:cubicBezTo>
                    <a:cubicBezTo>
                      <a:pt x="116439" y="285750"/>
                      <a:pt x="114486" y="279889"/>
                      <a:pt x="110089" y="276225"/>
                    </a:cubicBezTo>
                    <a:cubicBezTo>
                      <a:pt x="93274" y="262213"/>
                      <a:pt x="79549" y="270531"/>
                      <a:pt x="105326" y="261937"/>
                    </a:cubicBezTo>
                    <a:cubicBezTo>
                      <a:pt x="99875" y="266026"/>
                      <a:pt x="68589" y="290512"/>
                      <a:pt x="62464" y="290512"/>
                    </a:cubicBezTo>
                    <a:cubicBezTo>
                      <a:pt x="55729" y="290512"/>
                      <a:pt x="71271" y="280140"/>
                      <a:pt x="76751" y="276225"/>
                    </a:cubicBezTo>
                    <a:cubicBezTo>
                      <a:pt x="82528" y="272099"/>
                      <a:pt x="89276" y="269497"/>
                      <a:pt x="95801" y="266700"/>
                    </a:cubicBezTo>
                    <a:cubicBezTo>
                      <a:pt x="100415" y="264722"/>
                      <a:pt x="114579" y="259692"/>
                      <a:pt x="110089" y="261937"/>
                    </a:cubicBezTo>
                    <a:cubicBezTo>
                      <a:pt x="98702" y="267630"/>
                      <a:pt x="84353" y="272103"/>
                      <a:pt x="71989" y="276225"/>
                    </a:cubicBezTo>
                    <a:cubicBezTo>
                      <a:pt x="75164" y="271462"/>
                      <a:pt x="77467" y="265985"/>
                      <a:pt x="81514" y="261937"/>
                    </a:cubicBezTo>
                    <a:cubicBezTo>
                      <a:pt x="105086" y="238364"/>
                      <a:pt x="117024" y="246786"/>
                      <a:pt x="91039" y="238125"/>
                    </a:cubicBezTo>
                    <a:cubicBezTo>
                      <a:pt x="95801" y="236537"/>
                      <a:pt x="103081" y="237852"/>
                      <a:pt x="105326" y="233362"/>
                    </a:cubicBezTo>
                    <a:cubicBezTo>
                      <a:pt x="107571" y="228872"/>
                      <a:pt x="100564" y="224095"/>
                      <a:pt x="100564" y="219075"/>
                    </a:cubicBezTo>
                    <a:cubicBezTo>
                      <a:pt x="100564" y="204699"/>
                      <a:pt x="103739" y="190500"/>
                      <a:pt x="105326" y="176212"/>
                    </a:cubicBezTo>
                    <a:cubicBezTo>
                      <a:pt x="95544" y="137081"/>
                      <a:pt x="105786" y="152400"/>
                      <a:pt x="33889" y="152400"/>
                    </a:cubicBezTo>
                    <a:cubicBezTo>
                      <a:pt x="28869" y="152400"/>
                      <a:pt x="48176" y="157162"/>
                      <a:pt x="48176" y="157162"/>
                    </a:cubicBezTo>
                    <a:cubicBezTo>
                      <a:pt x="61165" y="170151"/>
                      <a:pt x="65221" y="175554"/>
                      <a:pt x="81514" y="185737"/>
                    </a:cubicBezTo>
                    <a:cubicBezTo>
                      <a:pt x="94964" y="194143"/>
                      <a:pt x="100963" y="195395"/>
                      <a:pt x="114851" y="200025"/>
                    </a:cubicBezTo>
                    <a:cubicBezTo>
                      <a:pt x="113264" y="188912"/>
                      <a:pt x="107366" y="177577"/>
                      <a:pt x="110089" y="166687"/>
                    </a:cubicBezTo>
                    <a:cubicBezTo>
                      <a:pt x="111307" y="161817"/>
                      <a:pt x="124376" y="156905"/>
                      <a:pt x="124376" y="161925"/>
                    </a:cubicBezTo>
                    <a:cubicBezTo>
                      <a:pt x="124376" y="168660"/>
                      <a:pt x="114004" y="170732"/>
                      <a:pt x="110089" y="176212"/>
                    </a:cubicBezTo>
                    <a:cubicBezTo>
                      <a:pt x="105963" y="181989"/>
                      <a:pt x="103739" y="188912"/>
                      <a:pt x="100564" y="195262"/>
                    </a:cubicBezTo>
                    <a:cubicBezTo>
                      <a:pt x="129543" y="224243"/>
                      <a:pt x="128637" y="215818"/>
                      <a:pt x="105326" y="285750"/>
                    </a:cubicBezTo>
                    <a:lnTo>
                      <a:pt x="95801" y="314325"/>
                    </a:lnTo>
                    <a:cubicBezTo>
                      <a:pt x="95665" y="315140"/>
                      <a:pt x="95417" y="364140"/>
                      <a:pt x="71989" y="352425"/>
                    </a:cubicBezTo>
                    <a:cubicBezTo>
                      <a:pt x="66869" y="349865"/>
                      <a:pt x="78187" y="342795"/>
                      <a:pt x="81514" y="338137"/>
                    </a:cubicBezTo>
                    <a:cubicBezTo>
                      <a:pt x="86127" y="331678"/>
                      <a:pt x="91039" y="325437"/>
                      <a:pt x="95801" y="319087"/>
                    </a:cubicBezTo>
                    <a:cubicBezTo>
                      <a:pt x="94214" y="327025"/>
                      <a:pt x="94970" y="335824"/>
                      <a:pt x="91039" y="342900"/>
                    </a:cubicBezTo>
                    <a:cubicBezTo>
                      <a:pt x="79582" y="363523"/>
                      <a:pt x="71794" y="361999"/>
                      <a:pt x="52939" y="366712"/>
                    </a:cubicBezTo>
                    <a:cubicBezTo>
                      <a:pt x="57701" y="363537"/>
                      <a:pt x="61996" y="359512"/>
                      <a:pt x="67226" y="357187"/>
                    </a:cubicBezTo>
                    <a:cubicBezTo>
                      <a:pt x="118237" y="334515"/>
                      <a:pt x="77752" y="359694"/>
                      <a:pt x="110089" y="338137"/>
                    </a:cubicBezTo>
                    <a:cubicBezTo>
                      <a:pt x="141261" y="348529"/>
                      <a:pt x="110666" y="334096"/>
                      <a:pt x="129139" y="357187"/>
                    </a:cubicBezTo>
                    <a:cubicBezTo>
                      <a:pt x="140318" y="371161"/>
                      <a:pt x="173504" y="371008"/>
                      <a:pt x="110089" y="361950"/>
                    </a:cubicBezTo>
                    <a:cubicBezTo>
                      <a:pt x="116439" y="365125"/>
                      <a:pt x="122613" y="368678"/>
                      <a:pt x="129139" y="371475"/>
                    </a:cubicBezTo>
                    <a:cubicBezTo>
                      <a:pt x="133753" y="373452"/>
                      <a:pt x="138936" y="373992"/>
                      <a:pt x="143426" y="376237"/>
                    </a:cubicBezTo>
                    <a:cubicBezTo>
                      <a:pt x="148546" y="378797"/>
                      <a:pt x="159524" y="391192"/>
                      <a:pt x="157714" y="385762"/>
                    </a:cubicBezTo>
                    <a:cubicBezTo>
                      <a:pt x="155735" y="379824"/>
                      <a:pt x="131752" y="353809"/>
                      <a:pt x="124376" y="347662"/>
                    </a:cubicBezTo>
                    <a:cubicBezTo>
                      <a:pt x="119979" y="343998"/>
                      <a:pt x="104365" y="338137"/>
                      <a:pt x="110089" y="338137"/>
                    </a:cubicBezTo>
                    <a:cubicBezTo>
                      <a:pt x="130969" y="338137"/>
                      <a:pt x="151364" y="344487"/>
                      <a:pt x="172001" y="347662"/>
                    </a:cubicBezTo>
                    <a:cubicBezTo>
                      <a:pt x="176764" y="350837"/>
                      <a:pt x="192013" y="357187"/>
                      <a:pt x="186289" y="357187"/>
                    </a:cubicBezTo>
                    <a:cubicBezTo>
                      <a:pt x="176249" y="357187"/>
                      <a:pt x="166228" y="352983"/>
                      <a:pt x="157714" y="347662"/>
                    </a:cubicBezTo>
                    <a:cubicBezTo>
                      <a:pt x="140474" y="336887"/>
                      <a:pt x="127005" y="320839"/>
                      <a:pt x="110089" y="309562"/>
                    </a:cubicBezTo>
                    <a:cubicBezTo>
                      <a:pt x="105326" y="306387"/>
                      <a:pt x="95801" y="305761"/>
                      <a:pt x="95801" y="300037"/>
                    </a:cubicBezTo>
                    <a:cubicBezTo>
                      <a:pt x="95801" y="289092"/>
                      <a:pt x="113880" y="308591"/>
                      <a:pt x="114851" y="309562"/>
                    </a:cubicBezTo>
                  </a:path>
                </a:pathLst>
              </a:custGeom>
              <a:noFill/>
              <a:ln w="28575"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161" name="Group 47"/>
            <p:cNvGrpSpPr>
              <a:grpSpLocks noChangeAspect="1"/>
            </p:cNvGrpSpPr>
            <p:nvPr/>
          </p:nvGrpSpPr>
          <p:grpSpPr bwMode="auto">
            <a:xfrm>
              <a:off x="3722688" y="3667125"/>
              <a:ext cx="352425" cy="866775"/>
              <a:chOff x="2028274" y="4700588"/>
              <a:chExt cx="218667" cy="538162"/>
            </a:xfrm>
          </p:grpSpPr>
          <p:sp>
            <p:nvSpPr>
              <p:cNvPr id="6256" name="Freeform 48"/>
              <p:cNvSpPr>
                <a:spLocks noChangeAspect="1" noChangeArrowheads="1"/>
              </p:cNvSpPr>
              <p:nvPr/>
            </p:nvSpPr>
            <p:spPr bwMode="auto">
              <a:xfrm>
                <a:off x="2128838" y="4729163"/>
                <a:ext cx="43581" cy="509587"/>
              </a:xfrm>
              <a:custGeom>
                <a:avLst/>
                <a:gdLst>
                  <a:gd name="T0" fmla="*/ 0 w 43581"/>
                  <a:gd name="T1" fmla="*/ 509587 h 509587"/>
                  <a:gd name="T2" fmla="*/ 9525 w 43581"/>
                  <a:gd name="T3" fmla="*/ 495300 h 509587"/>
                  <a:gd name="T4" fmla="*/ 19050 w 43581"/>
                  <a:gd name="T5" fmla="*/ 461962 h 509587"/>
                  <a:gd name="T6" fmla="*/ 14287 w 43581"/>
                  <a:gd name="T7" fmla="*/ 338137 h 509587"/>
                  <a:gd name="T8" fmla="*/ 4762 w 43581"/>
                  <a:gd name="T9" fmla="*/ 309562 h 509587"/>
                  <a:gd name="T10" fmla="*/ 9525 w 43581"/>
                  <a:gd name="T11" fmla="*/ 142875 h 509587"/>
                  <a:gd name="T12" fmla="*/ 23812 w 43581"/>
                  <a:gd name="T13" fmla="*/ 100012 h 509587"/>
                  <a:gd name="T14" fmla="*/ 42862 w 43581"/>
                  <a:gd name="T15" fmla="*/ 23812 h 509587"/>
                  <a:gd name="T16" fmla="*/ 42862 w 43581"/>
                  <a:gd name="T17" fmla="*/ 0 h 509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581"/>
                  <a:gd name="T28" fmla="*/ 0 h 509587"/>
                  <a:gd name="T29" fmla="*/ 43581 w 43581"/>
                  <a:gd name="T30" fmla="*/ 509587 h 5095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581" h="509587">
                    <a:moveTo>
                      <a:pt x="0" y="509587"/>
                    </a:moveTo>
                    <a:cubicBezTo>
                      <a:pt x="3175" y="504825"/>
                      <a:pt x="6965" y="500419"/>
                      <a:pt x="9525" y="495300"/>
                    </a:cubicBezTo>
                    <a:cubicBezTo>
                      <a:pt x="12939" y="488472"/>
                      <a:pt x="17526" y="468059"/>
                      <a:pt x="19050" y="461962"/>
                    </a:cubicBezTo>
                    <a:cubicBezTo>
                      <a:pt x="17462" y="420687"/>
                      <a:pt x="18143" y="379262"/>
                      <a:pt x="14287" y="338137"/>
                    </a:cubicBezTo>
                    <a:cubicBezTo>
                      <a:pt x="13350" y="328141"/>
                      <a:pt x="4762" y="309562"/>
                      <a:pt x="4762" y="309562"/>
                    </a:cubicBezTo>
                    <a:cubicBezTo>
                      <a:pt x="6350" y="254000"/>
                      <a:pt x="6678" y="198387"/>
                      <a:pt x="9525" y="142875"/>
                    </a:cubicBezTo>
                    <a:cubicBezTo>
                      <a:pt x="10172" y="130261"/>
                      <a:pt x="19939" y="110663"/>
                      <a:pt x="23812" y="100012"/>
                    </a:cubicBezTo>
                    <a:cubicBezTo>
                      <a:pt x="32728" y="75494"/>
                      <a:pt x="40488" y="49932"/>
                      <a:pt x="42862" y="23812"/>
                    </a:cubicBezTo>
                    <a:cubicBezTo>
                      <a:pt x="43581" y="15907"/>
                      <a:pt x="42862" y="7937"/>
                      <a:pt x="42862" y="0"/>
                    </a:cubicBezTo>
                  </a:path>
                </a:pathLst>
              </a:custGeom>
              <a:noFill/>
              <a:ln w="28575" algn="ctr">
                <a:solidFill>
                  <a:srgbClr val="C48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7" name="Freeform 49"/>
              <p:cNvSpPr>
                <a:spLocks noChangeAspect="1" noChangeArrowheads="1"/>
              </p:cNvSpPr>
              <p:nvPr/>
            </p:nvSpPr>
            <p:spPr bwMode="auto">
              <a:xfrm>
                <a:off x="2028274" y="4700588"/>
                <a:ext cx="218667" cy="391192"/>
              </a:xfrm>
              <a:custGeom>
                <a:avLst/>
                <a:gdLst>
                  <a:gd name="T0" fmla="*/ 152951 w 218667"/>
                  <a:gd name="T1" fmla="*/ 71437 h 391192"/>
                  <a:gd name="T2" fmla="*/ 138664 w 218667"/>
                  <a:gd name="T3" fmla="*/ 71437 h 391192"/>
                  <a:gd name="T4" fmla="*/ 152951 w 218667"/>
                  <a:gd name="T5" fmla="*/ 38100 h 391192"/>
                  <a:gd name="T6" fmla="*/ 124376 w 218667"/>
                  <a:gd name="T7" fmla="*/ 47625 h 391192"/>
                  <a:gd name="T8" fmla="*/ 119614 w 218667"/>
                  <a:gd name="T9" fmla="*/ 90487 h 391192"/>
                  <a:gd name="T10" fmla="*/ 91039 w 218667"/>
                  <a:gd name="T11" fmla="*/ 90487 h 391192"/>
                  <a:gd name="T12" fmla="*/ 100564 w 218667"/>
                  <a:gd name="T13" fmla="*/ 109537 h 391192"/>
                  <a:gd name="T14" fmla="*/ 133901 w 218667"/>
                  <a:gd name="T15" fmla="*/ 142875 h 391192"/>
                  <a:gd name="T16" fmla="*/ 162476 w 218667"/>
                  <a:gd name="T17" fmla="*/ 142875 h 391192"/>
                  <a:gd name="T18" fmla="*/ 191051 w 218667"/>
                  <a:gd name="T19" fmla="*/ 142875 h 391192"/>
                  <a:gd name="T20" fmla="*/ 143426 w 218667"/>
                  <a:gd name="T21" fmla="*/ 85725 h 391192"/>
                  <a:gd name="T22" fmla="*/ 157714 w 218667"/>
                  <a:gd name="T23" fmla="*/ 52387 h 391192"/>
                  <a:gd name="T24" fmla="*/ 176764 w 218667"/>
                  <a:gd name="T25" fmla="*/ 61912 h 391192"/>
                  <a:gd name="T26" fmla="*/ 172001 w 218667"/>
                  <a:gd name="T27" fmla="*/ 47625 h 391192"/>
                  <a:gd name="T28" fmla="*/ 138664 w 218667"/>
                  <a:gd name="T29" fmla="*/ 38100 h 391192"/>
                  <a:gd name="T30" fmla="*/ 181526 w 218667"/>
                  <a:gd name="T31" fmla="*/ 52387 h 391192"/>
                  <a:gd name="T32" fmla="*/ 172001 w 218667"/>
                  <a:gd name="T33" fmla="*/ 0 h 391192"/>
                  <a:gd name="T34" fmla="*/ 138664 w 218667"/>
                  <a:gd name="T35" fmla="*/ 95250 h 391192"/>
                  <a:gd name="T36" fmla="*/ 124376 w 218667"/>
                  <a:gd name="T37" fmla="*/ 152400 h 391192"/>
                  <a:gd name="T38" fmla="*/ 67226 w 218667"/>
                  <a:gd name="T39" fmla="*/ 190500 h 391192"/>
                  <a:gd name="T40" fmla="*/ 29126 w 218667"/>
                  <a:gd name="T41" fmla="*/ 214312 h 391192"/>
                  <a:gd name="T42" fmla="*/ 5314 w 218667"/>
                  <a:gd name="T43" fmla="*/ 242887 h 391192"/>
                  <a:gd name="T44" fmla="*/ 114851 w 218667"/>
                  <a:gd name="T45" fmla="*/ 195262 h 391192"/>
                  <a:gd name="T46" fmla="*/ 95801 w 218667"/>
                  <a:gd name="T47" fmla="*/ 161925 h 391192"/>
                  <a:gd name="T48" fmla="*/ 114851 w 218667"/>
                  <a:gd name="T49" fmla="*/ 176212 h 391192"/>
                  <a:gd name="T50" fmla="*/ 119614 w 218667"/>
                  <a:gd name="T51" fmla="*/ 185737 h 391192"/>
                  <a:gd name="T52" fmla="*/ 148189 w 218667"/>
                  <a:gd name="T53" fmla="*/ 190500 h 391192"/>
                  <a:gd name="T54" fmla="*/ 95801 w 218667"/>
                  <a:gd name="T55" fmla="*/ 185737 h 391192"/>
                  <a:gd name="T56" fmla="*/ 152951 w 218667"/>
                  <a:gd name="T57" fmla="*/ 233362 h 391192"/>
                  <a:gd name="T58" fmla="*/ 143426 w 218667"/>
                  <a:gd name="T59" fmla="*/ 214312 h 391192"/>
                  <a:gd name="T60" fmla="*/ 172001 w 218667"/>
                  <a:gd name="T61" fmla="*/ 214312 h 391192"/>
                  <a:gd name="T62" fmla="*/ 152951 w 218667"/>
                  <a:gd name="T63" fmla="*/ 223837 h 391192"/>
                  <a:gd name="T64" fmla="*/ 114851 w 218667"/>
                  <a:gd name="T65" fmla="*/ 276225 h 391192"/>
                  <a:gd name="T66" fmla="*/ 129139 w 218667"/>
                  <a:gd name="T67" fmla="*/ 280987 h 391192"/>
                  <a:gd name="T68" fmla="*/ 138664 w 218667"/>
                  <a:gd name="T69" fmla="*/ 314325 h 391192"/>
                  <a:gd name="T70" fmla="*/ 119614 w 218667"/>
                  <a:gd name="T71" fmla="*/ 300037 h 391192"/>
                  <a:gd name="T72" fmla="*/ 172001 w 218667"/>
                  <a:gd name="T73" fmla="*/ 328612 h 391192"/>
                  <a:gd name="T74" fmla="*/ 138664 w 218667"/>
                  <a:gd name="T75" fmla="*/ 276225 h 391192"/>
                  <a:gd name="T76" fmla="*/ 86276 w 218667"/>
                  <a:gd name="T77" fmla="*/ 290512 h 391192"/>
                  <a:gd name="T78" fmla="*/ 81514 w 218667"/>
                  <a:gd name="T79" fmla="*/ 300037 h 391192"/>
                  <a:gd name="T80" fmla="*/ 110089 w 218667"/>
                  <a:gd name="T81" fmla="*/ 276225 h 391192"/>
                  <a:gd name="T82" fmla="*/ 76751 w 218667"/>
                  <a:gd name="T83" fmla="*/ 276225 h 391192"/>
                  <a:gd name="T84" fmla="*/ 71989 w 218667"/>
                  <a:gd name="T85" fmla="*/ 276225 h 391192"/>
                  <a:gd name="T86" fmla="*/ 105326 w 218667"/>
                  <a:gd name="T87" fmla="*/ 233362 h 391192"/>
                  <a:gd name="T88" fmla="*/ 33889 w 218667"/>
                  <a:gd name="T89" fmla="*/ 152400 h 391192"/>
                  <a:gd name="T90" fmla="*/ 114851 w 218667"/>
                  <a:gd name="T91" fmla="*/ 200025 h 391192"/>
                  <a:gd name="T92" fmla="*/ 110089 w 218667"/>
                  <a:gd name="T93" fmla="*/ 176212 h 391192"/>
                  <a:gd name="T94" fmla="*/ 95801 w 218667"/>
                  <a:gd name="T95" fmla="*/ 314325 h 391192"/>
                  <a:gd name="T96" fmla="*/ 95801 w 218667"/>
                  <a:gd name="T97" fmla="*/ 319087 h 391192"/>
                  <a:gd name="T98" fmla="*/ 67226 w 218667"/>
                  <a:gd name="T99" fmla="*/ 357187 h 391192"/>
                  <a:gd name="T100" fmla="*/ 110089 w 218667"/>
                  <a:gd name="T101" fmla="*/ 361950 h 391192"/>
                  <a:gd name="T102" fmla="*/ 157714 w 218667"/>
                  <a:gd name="T103" fmla="*/ 385762 h 391192"/>
                  <a:gd name="T104" fmla="*/ 172001 w 218667"/>
                  <a:gd name="T105" fmla="*/ 347662 h 391192"/>
                  <a:gd name="T106" fmla="*/ 110089 w 218667"/>
                  <a:gd name="T107" fmla="*/ 309562 h 3911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8667"/>
                  <a:gd name="T163" fmla="*/ 0 h 391192"/>
                  <a:gd name="T164" fmla="*/ 218667 w 218667"/>
                  <a:gd name="T165" fmla="*/ 391192 h 3911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8667" h="391192">
                    <a:moveTo>
                      <a:pt x="129139" y="52387"/>
                    </a:moveTo>
                    <a:cubicBezTo>
                      <a:pt x="101815" y="79711"/>
                      <a:pt x="117034" y="59209"/>
                      <a:pt x="138664" y="61912"/>
                    </a:cubicBezTo>
                    <a:cubicBezTo>
                      <a:pt x="144343" y="62622"/>
                      <a:pt x="148189" y="68262"/>
                      <a:pt x="152951" y="71437"/>
                    </a:cubicBezTo>
                    <a:cubicBezTo>
                      <a:pt x="151364" y="76200"/>
                      <a:pt x="150434" y="81235"/>
                      <a:pt x="148189" y="85725"/>
                    </a:cubicBezTo>
                    <a:cubicBezTo>
                      <a:pt x="129724" y="122656"/>
                      <a:pt x="142253" y="89245"/>
                      <a:pt x="143426" y="85725"/>
                    </a:cubicBezTo>
                    <a:cubicBezTo>
                      <a:pt x="141839" y="80962"/>
                      <a:pt x="142749" y="74355"/>
                      <a:pt x="138664" y="71437"/>
                    </a:cubicBezTo>
                    <a:cubicBezTo>
                      <a:pt x="130494" y="65601"/>
                      <a:pt x="112524" y="71652"/>
                      <a:pt x="110089" y="61912"/>
                    </a:cubicBezTo>
                    <a:cubicBezTo>
                      <a:pt x="108015" y="53619"/>
                      <a:pt x="126428" y="56539"/>
                      <a:pt x="133901" y="52387"/>
                    </a:cubicBezTo>
                    <a:cubicBezTo>
                      <a:pt x="140840" y="48532"/>
                      <a:pt x="156500" y="45200"/>
                      <a:pt x="152951" y="38100"/>
                    </a:cubicBezTo>
                    <a:cubicBezTo>
                      <a:pt x="149331" y="30860"/>
                      <a:pt x="137076" y="41275"/>
                      <a:pt x="129139" y="42862"/>
                    </a:cubicBezTo>
                    <a:cubicBezTo>
                      <a:pt x="130726" y="34925"/>
                      <a:pt x="139625" y="13326"/>
                      <a:pt x="133901" y="19050"/>
                    </a:cubicBezTo>
                    <a:cubicBezTo>
                      <a:pt x="126801" y="26150"/>
                      <a:pt x="124376" y="47625"/>
                      <a:pt x="124376" y="47625"/>
                    </a:cubicBezTo>
                    <a:cubicBezTo>
                      <a:pt x="125964" y="52387"/>
                      <a:pt x="131003" y="57251"/>
                      <a:pt x="129139" y="61912"/>
                    </a:cubicBezTo>
                    <a:cubicBezTo>
                      <a:pt x="122622" y="78205"/>
                      <a:pt x="98942" y="66133"/>
                      <a:pt x="129139" y="76200"/>
                    </a:cubicBezTo>
                    <a:cubicBezTo>
                      <a:pt x="125964" y="80962"/>
                      <a:pt x="124376" y="87312"/>
                      <a:pt x="119614" y="90487"/>
                    </a:cubicBezTo>
                    <a:cubicBezTo>
                      <a:pt x="114168" y="94118"/>
                      <a:pt x="106693" y="92952"/>
                      <a:pt x="100564" y="95250"/>
                    </a:cubicBezTo>
                    <a:cubicBezTo>
                      <a:pt x="93917" y="97743"/>
                      <a:pt x="87864" y="101600"/>
                      <a:pt x="81514" y="104775"/>
                    </a:cubicBezTo>
                    <a:cubicBezTo>
                      <a:pt x="84689" y="100012"/>
                      <a:pt x="95086" y="94534"/>
                      <a:pt x="91039" y="90487"/>
                    </a:cubicBezTo>
                    <a:cubicBezTo>
                      <a:pt x="86992" y="86440"/>
                      <a:pt x="81409" y="96685"/>
                      <a:pt x="76751" y="100012"/>
                    </a:cubicBezTo>
                    <a:cubicBezTo>
                      <a:pt x="70292" y="104626"/>
                      <a:pt x="50331" y="111352"/>
                      <a:pt x="57701" y="114300"/>
                    </a:cubicBezTo>
                    <a:cubicBezTo>
                      <a:pt x="71048" y="119639"/>
                      <a:pt x="86276" y="111125"/>
                      <a:pt x="100564" y="109537"/>
                    </a:cubicBezTo>
                    <a:cubicBezTo>
                      <a:pt x="105326" y="111125"/>
                      <a:pt x="111301" y="110750"/>
                      <a:pt x="114851" y="114300"/>
                    </a:cubicBezTo>
                    <a:cubicBezTo>
                      <a:pt x="118401" y="117850"/>
                      <a:pt x="116829" y="124410"/>
                      <a:pt x="119614" y="128587"/>
                    </a:cubicBezTo>
                    <a:cubicBezTo>
                      <a:pt x="123350" y="134191"/>
                      <a:pt x="129139" y="138112"/>
                      <a:pt x="133901" y="142875"/>
                    </a:cubicBezTo>
                    <a:cubicBezTo>
                      <a:pt x="138664" y="139700"/>
                      <a:pt x="146063" y="138665"/>
                      <a:pt x="148189" y="133350"/>
                    </a:cubicBezTo>
                    <a:cubicBezTo>
                      <a:pt x="155021" y="116269"/>
                      <a:pt x="120739" y="113390"/>
                      <a:pt x="162476" y="123825"/>
                    </a:cubicBezTo>
                    <a:cubicBezTo>
                      <a:pt x="162476" y="123825"/>
                      <a:pt x="200577" y="142875"/>
                      <a:pt x="162476" y="142875"/>
                    </a:cubicBezTo>
                    <a:cubicBezTo>
                      <a:pt x="155376" y="142875"/>
                      <a:pt x="149776" y="136525"/>
                      <a:pt x="143426" y="133350"/>
                    </a:cubicBezTo>
                    <a:cubicBezTo>
                      <a:pt x="129184" y="111986"/>
                      <a:pt x="119617" y="104775"/>
                      <a:pt x="176764" y="128587"/>
                    </a:cubicBezTo>
                    <a:cubicBezTo>
                      <a:pt x="182981" y="131178"/>
                      <a:pt x="184316" y="142875"/>
                      <a:pt x="191051" y="142875"/>
                    </a:cubicBezTo>
                    <a:cubicBezTo>
                      <a:pt x="196775" y="142875"/>
                      <a:pt x="184366" y="133557"/>
                      <a:pt x="181526" y="128587"/>
                    </a:cubicBezTo>
                    <a:cubicBezTo>
                      <a:pt x="161593" y="93704"/>
                      <a:pt x="184235" y="122113"/>
                      <a:pt x="157714" y="100012"/>
                    </a:cubicBezTo>
                    <a:cubicBezTo>
                      <a:pt x="152540" y="95700"/>
                      <a:pt x="137037" y="83595"/>
                      <a:pt x="143426" y="85725"/>
                    </a:cubicBezTo>
                    <a:cubicBezTo>
                      <a:pt x="154286" y="89346"/>
                      <a:pt x="172001" y="104775"/>
                      <a:pt x="172001" y="104775"/>
                    </a:cubicBezTo>
                    <a:cubicBezTo>
                      <a:pt x="170414" y="96837"/>
                      <a:pt x="169369" y="88772"/>
                      <a:pt x="167239" y="80962"/>
                    </a:cubicBezTo>
                    <a:cubicBezTo>
                      <a:pt x="164597" y="71276"/>
                      <a:pt x="157714" y="52387"/>
                      <a:pt x="157714" y="52387"/>
                    </a:cubicBezTo>
                    <a:cubicBezTo>
                      <a:pt x="157714" y="52387"/>
                      <a:pt x="164064" y="20637"/>
                      <a:pt x="176764" y="33337"/>
                    </a:cubicBezTo>
                    <a:cubicBezTo>
                      <a:pt x="180314" y="36887"/>
                      <a:pt x="173589" y="42862"/>
                      <a:pt x="172001" y="47625"/>
                    </a:cubicBezTo>
                    <a:cubicBezTo>
                      <a:pt x="173589" y="52387"/>
                      <a:pt x="171744" y="61912"/>
                      <a:pt x="176764" y="61912"/>
                    </a:cubicBezTo>
                    <a:cubicBezTo>
                      <a:pt x="181784" y="61912"/>
                      <a:pt x="176764" y="49212"/>
                      <a:pt x="181526" y="47625"/>
                    </a:cubicBezTo>
                    <a:cubicBezTo>
                      <a:pt x="189205" y="45065"/>
                      <a:pt x="213434" y="52387"/>
                      <a:pt x="205339" y="52387"/>
                    </a:cubicBezTo>
                    <a:cubicBezTo>
                      <a:pt x="194114" y="52387"/>
                      <a:pt x="183114" y="49212"/>
                      <a:pt x="172001" y="47625"/>
                    </a:cubicBezTo>
                    <a:cubicBezTo>
                      <a:pt x="167239" y="46037"/>
                      <a:pt x="154164" y="46412"/>
                      <a:pt x="157714" y="42862"/>
                    </a:cubicBezTo>
                    <a:cubicBezTo>
                      <a:pt x="168297" y="32279"/>
                      <a:pt x="210630" y="43921"/>
                      <a:pt x="157714" y="33337"/>
                    </a:cubicBezTo>
                    <a:cubicBezTo>
                      <a:pt x="151364" y="34925"/>
                      <a:pt x="144958" y="36302"/>
                      <a:pt x="138664" y="38100"/>
                    </a:cubicBezTo>
                    <a:cubicBezTo>
                      <a:pt x="133837" y="39479"/>
                      <a:pt x="119613" y="41274"/>
                      <a:pt x="124376" y="42862"/>
                    </a:cubicBezTo>
                    <a:cubicBezTo>
                      <a:pt x="138014" y="47408"/>
                      <a:pt x="152951" y="46037"/>
                      <a:pt x="167239" y="47625"/>
                    </a:cubicBezTo>
                    <a:cubicBezTo>
                      <a:pt x="172001" y="49212"/>
                      <a:pt x="181526" y="57407"/>
                      <a:pt x="181526" y="52387"/>
                    </a:cubicBezTo>
                    <a:cubicBezTo>
                      <a:pt x="181526" y="40496"/>
                      <a:pt x="160332" y="35798"/>
                      <a:pt x="152951" y="33337"/>
                    </a:cubicBezTo>
                    <a:cubicBezTo>
                      <a:pt x="151364" y="28575"/>
                      <a:pt x="147364" y="24002"/>
                      <a:pt x="148189" y="19050"/>
                    </a:cubicBezTo>
                    <a:cubicBezTo>
                      <a:pt x="150724" y="3843"/>
                      <a:pt x="160856" y="3715"/>
                      <a:pt x="172001" y="0"/>
                    </a:cubicBezTo>
                    <a:cubicBezTo>
                      <a:pt x="169082" y="7297"/>
                      <a:pt x="160205" y="28138"/>
                      <a:pt x="157714" y="38100"/>
                    </a:cubicBezTo>
                    <a:cubicBezTo>
                      <a:pt x="155751" y="45953"/>
                      <a:pt x="154914" y="54059"/>
                      <a:pt x="152951" y="61912"/>
                    </a:cubicBezTo>
                    <a:cubicBezTo>
                      <a:pt x="148482" y="79787"/>
                      <a:pt x="146845" y="76163"/>
                      <a:pt x="138664" y="95250"/>
                    </a:cubicBezTo>
                    <a:cubicBezTo>
                      <a:pt x="126833" y="122853"/>
                      <a:pt x="142680" y="96368"/>
                      <a:pt x="124376" y="123825"/>
                    </a:cubicBezTo>
                    <a:cubicBezTo>
                      <a:pt x="125964" y="128587"/>
                      <a:pt x="129139" y="133092"/>
                      <a:pt x="129139" y="138112"/>
                    </a:cubicBezTo>
                    <a:cubicBezTo>
                      <a:pt x="129139" y="143132"/>
                      <a:pt x="126621" y="147910"/>
                      <a:pt x="124376" y="152400"/>
                    </a:cubicBezTo>
                    <a:cubicBezTo>
                      <a:pt x="121816" y="157519"/>
                      <a:pt x="118898" y="162640"/>
                      <a:pt x="114851" y="166687"/>
                    </a:cubicBezTo>
                    <a:cubicBezTo>
                      <a:pt x="110804" y="170734"/>
                      <a:pt x="105534" y="173372"/>
                      <a:pt x="100564" y="176212"/>
                    </a:cubicBezTo>
                    <a:cubicBezTo>
                      <a:pt x="84087" y="185628"/>
                      <a:pt x="83254" y="185157"/>
                      <a:pt x="67226" y="190500"/>
                    </a:cubicBezTo>
                    <a:cubicBezTo>
                      <a:pt x="68814" y="195262"/>
                      <a:pt x="75539" y="201237"/>
                      <a:pt x="71989" y="204787"/>
                    </a:cubicBezTo>
                    <a:cubicBezTo>
                      <a:pt x="66265" y="210511"/>
                      <a:pt x="56078" y="207794"/>
                      <a:pt x="48176" y="209550"/>
                    </a:cubicBezTo>
                    <a:cubicBezTo>
                      <a:pt x="41786" y="210970"/>
                      <a:pt x="35476" y="212725"/>
                      <a:pt x="29126" y="214312"/>
                    </a:cubicBezTo>
                    <a:cubicBezTo>
                      <a:pt x="33889" y="215900"/>
                      <a:pt x="45659" y="214585"/>
                      <a:pt x="43414" y="219075"/>
                    </a:cubicBezTo>
                    <a:cubicBezTo>
                      <a:pt x="39274" y="227354"/>
                      <a:pt x="27451" y="228456"/>
                      <a:pt x="19601" y="233362"/>
                    </a:cubicBezTo>
                    <a:cubicBezTo>
                      <a:pt x="14747" y="236395"/>
                      <a:pt x="0" y="245013"/>
                      <a:pt x="5314" y="242887"/>
                    </a:cubicBezTo>
                    <a:cubicBezTo>
                      <a:pt x="78570" y="213585"/>
                      <a:pt x="16131" y="230657"/>
                      <a:pt x="62464" y="219075"/>
                    </a:cubicBezTo>
                    <a:cubicBezTo>
                      <a:pt x="82194" y="205921"/>
                      <a:pt x="73931" y="210013"/>
                      <a:pt x="100564" y="200025"/>
                    </a:cubicBezTo>
                    <a:cubicBezTo>
                      <a:pt x="105264" y="198262"/>
                      <a:pt x="119871" y="195262"/>
                      <a:pt x="114851" y="195262"/>
                    </a:cubicBezTo>
                    <a:cubicBezTo>
                      <a:pt x="95735" y="195262"/>
                      <a:pt x="76751" y="198437"/>
                      <a:pt x="57701" y="200025"/>
                    </a:cubicBezTo>
                    <a:cubicBezTo>
                      <a:pt x="65639" y="190500"/>
                      <a:pt x="72747" y="180217"/>
                      <a:pt x="81514" y="171450"/>
                    </a:cubicBezTo>
                    <a:cubicBezTo>
                      <a:pt x="85561" y="167403"/>
                      <a:pt x="90947" y="164959"/>
                      <a:pt x="95801" y="161925"/>
                    </a:cubicBezTo>
                    <a:cubicBezTo>
                      <a:pt x="103651" y="157019"/>
                      <a:pt x="111676" y="152400"/>
                      <a:pt x="119614" y="147637"/>
                    </a:cubicBezTo>
                    <a:cubicBezTo>
                      <a:pt x="118026" y="152400"/>
                      <a:pt x="112606" y="157435"/>
                      <a:pt x="114851" y="161925"/>
                    </a:cubicBezTo>
                    <a:cubicBezTo>
                      <a:pt x="122245" y="176713"/>
                      <a:pt x="147368" y="154535"/>
                      <a:pt x="114851" y="176212"/>
                    </a:cubicBezTo>
                    <a:cubicBezTo>
                      <a:pt x="130870" y="216260"/>
                      <a:pt x="113526" y="188194"/>
                      <a:pt x="143426" y="209550"/>
                    </a:cubicBezTo>
                    <a:cubicBezTo>
                      <a:pt x="148907" y="213465"/>
                      <a:pt x="160726" y="229861"/>
                      <a:pt x="157714" y="223837"/>
                    </a:cubicBezTo>
                    <a:cubicBezTo>
                      <a:pt x="148680" y="205767"/>
                      <a:pt x="135102" y="196800"/>
                      <a:pt x="119614" y="185737"/>
                    </a:cubicBezTo>
                    <a:cubicBezTo>
                      <a:pt x="114956" y="182410"/>
                      <a:pt x="99896" y="178022"/>
                      <a:pt x="105326" y="176212"/>
                    </a:cubicBezTo>
                    <a:cubicBezTo>
                      <a:pt x="114487" y="173159"/>
                      <a:pt x="124376" y="179387"/>
                      <a:pt x="133901" y="180975"/>
                    </a:cubicBezTo>
                    <a:cubicBezTo>
                      <a:pt x="138664" y="184150"/>
                      <a:pt x="148189" y="196224"/>
                      <a:pt x="148189" y="190500"/>
                    </a:cubicBezTo>
                    <a:cubicBezTo>
                      <a:pt x="148189" y="178686"/>
                      <a:pt x="127726" y="167333"/>
                      <a:pt x="119614" y="161925"/>
                    </a:cubicBezTo>
                    <a:cubicBezTo>
                      <a:pt x="116439" y="166687"/>
                      <a:pt x="114136" y="172165"/>
                      <a:pt x="110089" y="176212"/>
                    </a:cubicBezTo>
                    <a:cubicBezTo>
                      <a:pt x="106041" y="180259"/>
                      <a:pt x="96924" y="180124"/>
                      <a:pt x="95801" y="185737"/>
                    </a:cubicBezTo>
                    <a:cubicBezTo>
                      <a:pt x="93291" y="198287"/>
                      <a:pt x="98976" y="211137"/>
                      <a:pt x="100564" y="223837"/>
                    </a:cubicBezTo>
                    <a:cubicBezTo>
                      <a:pt x="116439" y="222250"/>
                      <a:pt x="132492" y="216221"/>
                      <a:pt x="148189" y="219075"/>
                    </a:cubicBezTo>
                    <a:cubicBezTo>
                      <a:pt x="153128" y="219973"/>
                      <a:pt x="149401" y="229812"/>
                      <a:pt x="152951" y="233362"/>
                    </a:cubicBezTo>
                    <a:cubicBezTo>
                      <a:pt x="167326" y="247737"/>
                      <a:pt x="183660" y="260185"/>
                      <a:pt x="200576" y="271462"/>
                    </a:cubicBezTo>
                    <a:cubicBezTo>
                      <a:pt x="205339" y="274637"/>
                      <a:pt x="218667" y="285265"/>
                      <a:pt x="214864" y="280987"/>
                    </a:cubicBezTo>
                    <a:cubicBezTo>
                      <a:pt x="185018" y="247411"/>
                      <a:pt x="173183" y="235568"/>
                      <a:pt x="143426" y="214312"/>
                    </a:cubicBezTo>
                    <a:cubicBezTo>
                      <a:pt x="138769" y="210985"/>
                      <a:pt x="133901" y="207962"/>
                      <a:pt x="129139" y="204787"/>
                    </a:cubicBezTo>
                    <a:cubicBezTo>
                      <a:pt x="133901" y="201612"/>
                      <a:pt x="137839" y="194020"/>
                      <a:pt x="143426" y="195262"/>
                    </a:cubicBezTo>
                    <a:cubicBezTo>
                      <a:pt x="154601" y="197745"/>
                      <a:pt x="162185" y="208422"/>
                      <a:pt x="172001" y="214312"/>
                    </a:cubicBezTo>
                    <a:cubicBezTo>
                      <a:pt x="178089" y="217965"/>
                      <a:pt x="198151" y="223837"/>
                      <a:pt x="191051" y="223837"/>
                    </a:cubicBezTo>
                    <a:cubicBezTo>
                      <a:pt x="182502" y="223837"/>
                      <a:pt x="175176" y="217487"/>
                      <a:pt x="167239" y="214312"/>
                    </a:cubicBezTo>
                    <a:cubicBezTo>
                      <a:pt x="162476" y="217487"/>
                      <a:pt x="158310" y="221827"/>
                      <a:pt x="152951" y="223837"/>
                    </a:cubicBezTo>
                    <a:cubicBezTo>
                      <a:pt x="145372" y="226679"/>
                      <a:pt x="135874" y="224110"/>
                      <a:pt x="129139" y="228600"/>
                    </a:cubicBezTo>
                    <a:cubicBezTo>
                      <a:pt x="124962" y="231385"/>
                      <a:pt x="125819" y="238079"/>
                      <a:pt x="124376" y="242887"/>
                    </a:cubicBezTo>
                    <a:cubicBezTo>
                      <a:pt x="121055" y="253957"/>
                      <a:pt x="118026" y="265112"/>
                      <a:pt x="114851" y="276225"/>
                    </a:cubicBezTo>
                    <a:cubicBezTo>
                      <a:pt x="111676" y="271462"/>
                      <a:pt x="107886" y="267057"/>
                      <a:pt x="105326" y="261937"/>
                    </a:cubicBezTo>
                    <a:cubicBezTo>
                      <a:pt x="103081" y="257447"/>
                      <a:pt x="95802" y="246062"/>
                      <a:pt x="100564" y="247650"/>
                    </a:cubicBezTo>
                    <a:cubicBezTo>
                      <a:pt x="110462" y="250950"/>
                      <a:pt x="123045" y="271846"/>
                      <a:pt x="129139" y="280987"/>
                    </a:cubicBezTo>
                    <a:cubicBezTo>
                      <a:pt x="124376" y="282575"/>
                      <a:pt x="116069" y="280880"/>
                      <a:pt x="114851" y="285750"/>
                    </a:cubicBezTo>
                    <a:cubicBezTo>
                      <a:pt x="113463" y="291303"/>
                      <a:pt x="120712" y="295640"/>
                      <a:pt x="124376" y="300037"/>
                    </a:cubicBezTo>
                    <a:cubicBezTo>
                      <a:pt x="128688" y="305211"/>
                      <a:pt x="138664" y="321060"/>
                      <a:pt x="138664" y="314325"/>
                    </a:cubicBezTo>
                    <a:cubicBezTo>
                      <a:pt x="138664" y="306387"/>
                      <a:pt x="128990" y="301734"/>
                      <a:pt x="124376" y="295275"/>
                    </a:cubicBezTo>
                    <a:cubicBezTo>
                      <a:pt x="121049" y="290617"/>
                      <a:pt x="118026" y="285750"/>
                      <a:pt x="114851" y="280987"/>
                    </a:cubicBezTo>
                    <a:cubicBezTo>
                      <a:pt x="116439" y="287337"/>
                      <a:pt x="114986" y="295409"/>
                      <a:pt x="119614" y="300037"/>
                    </a:cubicBezTo>
                    <a:cubicBezTo>
                      <a:pt x="124242" y="304665"/>
                      <a:pt x="132810" y="301873"/>
                      <a:pt x="138664" y="304800"/>
                    </a:cubicBezTo>
                    <a:cubicBezTo>
                      <a:pt x="145763" y="308350"/>
                      <a:pt x="151255" y="314473"/>
                      <a:pt x="157714" y="319087"/>
                    </a:cubicBezTo>
                    <a:cubicBezTo>
                      <a:pt x="162372" y="322414"/>
                      <a:pt x="167239" y="325437"/>
                      <a:pt x="172001" y="328612"/>
                    </a:cubicBezTo>
                    <a:cubicBezTo>
                      <a:pt x="168826" y="323850"/>
                      <a:pt x="165036" y="319444"/>
                      <a:pt x="162476" y="314325"/>
                    </a:cubicBezTo>
                    <a:cubicBezTo>
                      <a:pt x="158653" y="306678"/>
                      <a:pt x="157482" y="297762"/>
                      <a:pt x="152951" y="290512"/>
                    </a:cubicBezTo>
                    <a:cubicBezTo>
                      <a:pt x="149382" y="284801"/>
                      <a:pt x="142799" y="281541"/>
                      <a:pt x="138664" y="276225"/>
                    </a:cubicBezTo>
                    <a:cubicBezTo>
                      <a:pt x="108746" y="237759"/>
                      <a:pt x="113936" y="243864"/>
                      <a:pt x="133901" y="257175"/>
                    </a:cubicBezTo>
                    <a:cubicBezTo>
                      <a:pt x="122642" y="268434"/>
                      <a:pt x="114818" y="277605"/>
                      <a:pt x="100564" y="285750"/>
                    </a:cubicBezTo>
                    <a:cubicBezTo>
                      <a:pt x="96205" y="288241"/>
                      <a:pt x="91039" y="288925"/>
                      <a:pt x="86276" y="290512"/>
                    </a:cubicBezTo>
                    <a:cubicBezTo>
                      <a:pt x="94214" y="292100"/>
                      <a:pt x="101994" y="295275"/>
                      <a:pt x="110089" y="295275"/>
                    </a:cubicBezTo>
                    <a:cubicBezTo>
                      <a:pt x="115109" y="295275"/>
                      <a:pt x="129396" y="290512"/>
                      <a:pt x="124376" y="290512"/>
                    </a:cubicBezTo>
                    <a:cubicBezTo>
                      <a:pt x="102895" y="290512"/>
                      <a:pt x="98700" y="295127"/>
                      <a:pt x="81514" y="300037"/>
                    </a:cubicBezTo>
                    <a:cubicBezTo>
                      <a:pt x="75220" y="301835"/>
                      <a:pt x="55919" y="304800"/>
                      <a:pt x="62464" y="304800"/>
                    </a:cubicBezTo>
                    <a:cubicBezTo>
                      <a:pt x="73004" y="304800"/>
                      <a:pt x="113623" y="292224"/>
                      <a:pt x="119614" y="290512"/>
                    </a:cubicBezTo>
                    <a:cubicBezTo>
                      <a:pt x="116439" y="285750"/>
                      <a:pt x="114486" y="279889"/>
                      <a:pt x="110089" y="276225"/>
                    </a:cubicBezTo>
                    <a:cubicBezTo>
                      <a:pt x="93274" y="262213"/>
                      <a:pt x="79549" y="270531"/>
                      <a:pt x="105326" y="261937"/>
                    </a:cubicBezTo>
                    <a:cubicBezTo>
                      <a:pt x="99875" y="266026"/>
                      <a:pt x="68589" y="290512"/>
                      <a:pt x="62464" y="290512"/>
                    </a:cubicBezTo>
                    <a:cubicBezTo>
                      <a:pt x="55729" y="290512"/>
                      <a:pt x="71271" y="280140"/>
                      <a:pt x="76751" y="276225"/>
                    </a:cubicBezTo>
                    <a:cubicBezTo>
                      <a:pt x="82528" y="272099"/>
                      <a:pt x="89276" y="269497"/>
                      <a:pt x="95801" y="266700"/>
                    </a:cubicBezTo>
                    <a:cubicBezTo>
                      <a:pt x="100415" y="264722"/>
                      <a:pt x="114579" y="259692"/>
                      <a:pt x="110089" y="261937"/>
                    </a:cubicBezTo>
                    <a:cubicBezTo>
                      <a:pt x="98702" y="267630"/>
                      <a:pt x="84353" y="272103"/>
                      <a:pt x="71989" y="276225"/>
                    </a:cubicBezTo>
                    <a:cubicBezTo>
                      <a:pt x="75164" y="271462"/>
                      <a:pt x="77467" y="265985"/>
                      <a:pt x="81514" y="261937"/>
                    </a:cubicBezTo>
                    <a:cubicBezTo>
                      <a:pt x="105086" y="238364"/>
                      <a:pt x="117024" y="246786"/>
                      <a:pt x="91039" y="238125"/>
                    </a:cubicBezTo>
                    <a:cubicBezTo>
                      <a:pt x="95801" y="236537"/>
                      <a:pt x="103081" y="237852"/>
                      <a:pt x="105326" y="233362"/>
                    </a:cubicBezTo>
                    <a:cubicBezTo>
                      <a:pt x="107571" y="228872"/>
                      <a:pt x="100564" y="224095"/>
                      <a:pt x="100564" y="219075"/>
                    </a:cubicBezTo>
                    <a:cubicBezTo>
                      <a:pt x="100564" y="204699"/>
                      <a:pt x="103739" y="190500"/>
                      <a:pt x="105326" y="176212"/>
                    </a:cubicBezTo>
                    <a:cubicBezTo>
                      <a:pt x="95544" y="137081"/>
                      <a:pt x="105786" y="152400"/>
                      <a:pt x="33889" y="152400"/>
                    </a:cubicBezTo>
                    <a:cubicBezTo>
                      <a:pt x="28869" y="152400"/>
                      <a:pt x="48176" y="157162"/>
                      <a:pt x="48176" y="157162"/>
                    </a:cubicBezTo>
                    <a:cubicBezTo>
                      <a:pt x="61165" y="170151"/>
                      <a:pt x="65221" y="175554"/>
                      <a:pt x="81514" y="185737"/>
                    </a:cubicBezTo>
                    <a:cubicBezTo>
                      <a:pt x="94964" y="194143"/>
                      <a:pt x="100963" y="195395"/>
                      <a:pt x="114851" y="200025"/>
                    </a:cubicBezTo>
                    <a:cubicBezTo>
                      <a:pt x="113264" y="188912"/>
                      <a:pt x="107366" y="177577"/>
                      <a:pt x="110089" y="166687"/>
                    </a:cubicBezTo>
                    <a:cubicBezTo>
                      <a:pt x="111307" y="161817"/>
                      <a:pt x="124376" y="156905"/>
                      <a:pt x="124376" y="161925"/>
                    </a:cubicBezTo>
                    <a:cubicBezTo>
                      <a:pt x="124376" y="168660"/>
                      <a:pt x="114004" y="170732"/>
                      <a:pt x="110089" y="176212"/>
                    </a:cubicBezTo>
                    <a:cubicBezTo>
                      <a:pt x="105963" y="181989"/>
                      <a:pt x="103739" y="188912"/>
                      <a:pt x="100564" y="195262"/>
                    </a:cubicBezTo>
                    <a:cubicBezTo>
                      <a:pt x="129543" y="224243"/>
                      <a:pt x="128637" y="215818"/>
                      <a:pt x="105326" y="285750"/>
                    </a:cubicBezTo>
                    <a:lnTo>
                      <a:pt x="95801" y="314325"/>
                    </a:lnTo>
                    <a:cubicBezTo>
                      <a:pt x="95665" y="315140"/>
                      <a:pt x="95417" y="364140"/>
                      <a:pt x="71989" y="352425"/>
                    </a:cubicBezTo>
                    <a:cubicBezTo>
                      <a:pt x="66869" y="349865"/>
                      <a:pt x="78187" y="342795"/>
                      <a:pt x="81514" y="338137"/>
                    </a:cubicBezTo>
                    <a:cubicBezTo>
                      <a:pt x="86127" y="331678"/>
                      <a:pt x="91039" y="325437"/>
                      <a:pt x="95801" y="319087"/>
                    </a:cubicBezTo>
                    <a:cubicBezTo>
                      <a:pt x="94214" y="327025"/>
                      <a:pt x="94970" y="335824"/>
                      <a:pt x="91039" y="342900"/>
                    </a:cubicBezTo>
                    <a:cubicBezTo>
                      <a:pt x="79582" y="363523"/>
                      <a:pt x="71794" y="361999"/>
                      <a:pt x="52939" y="366712"/>
                    </a:cubicBezTo>
                    <a:cubicBezTo>
                      <a:pt x="57701" y="363537"/>
                      <a:pt x="61996" y="359512"/>
                      <a:pt x="67226" y="357187"/>
                    </a:cubicBezTo>
                    <a:cubicBezTo>
                      <a:pt x="118237" y="334515"/>
                      <a:pt x="77752" y="359694"/>
                      <a:pt x="110089" y="338137"/>
                    </a:cubicBezTo>
                    <a:cubicBezTo>
                      <a:pt x="141261" y="348529"/>
                      <a:pt x="110666" y="334096"/>
                      <a:pt x="129139" y="357187"/>
                    </a:cubicBezTo>
                    <a:cubicBezTo>
                      <a:pt x="140318" y="371161"/>
                      <a:pt x="173504" y="371008"/>
                      <a:pt x="110089" y="361950"/>
                    </a:cubicBezTo>
                    <a:cubicBezTo>
                      <a:pt x="116439" y="365125"/>
                      <a:pt x="122613" y="368678"/>
                      <a:pt x="129139" y="371475"/>
                    </a:cubicBezTo>
                    <a:cubicBezTo>
                      <a:pt x="133753" y="373452"/>
                      <a:pt x="138936" y="373992"/>
                      <a:pt x="143426" y="376237"/>
                    </a:cubicBezTo>
                    <a:cubicBezTo>
                      <a:pt x="148546" y="378797"/>
                      <a:pt x="159524" y="391192"/>
                      <a:pt x="157714" y="385762"/>
                    </a:cubicBezTo>
                    <a:cubicBezTo>
                      <a:pt x="155735" y="379824"/>
                      <a:pt x="131752" y="353809"/>
                      <a:pt x="124376" y="347662"/>
                    </a:cubicBezTo>
                    <a:cubicBezTo>
                      <a:pt x="119979" y="343998"/>
                      <a:pt x="104365" y="338137"/>
                      <a:pt x="110089" y="338137"/>
                    </a:cubicBezTo>
                    <a:cubicBezTo>
                      <a:pt x="130969" y="338137"/>
                      <a:pt x="151364" y="344487"/>
                      <a:pt x="172001" y="347662"/>
                    </a:cubicBezTo>
                    <a:cubicBezTo>
                      <a:pt x="176764" y="350837"/>
                      <a:pt x="192013" y="357187"/>
                      <a:pt x="186289" y="357187"/>
                    </a:cubicBezTo>
                    <a:cubicBezTo>
                      <a:pt x="176249" y="357187"/>
                      <a:pt x="166228" y="352983"/>
                      <a:pt x="157714" y="347662"/>
                    </a:cubicBezTo>
                    <a:cubicBezTo>
                      <a:pt x="140474" y="336887"/>
                      <a:pt x="127005" y="320839"/>
                      <a:pt x="110089" y="309562"/>
                    </a:cubicBezTo>
                    <a:cubicBezTo>
                      <a:pt x="105326" y="306387"/>
                      <a:pt x="95801" y="305761"/>
                      <a:pt x="95801" y="300037"/>
                    </a:cubicBezTo>
                    <a:cubicBezTo>
                      <a:pt x="95801" y="289092"/>
                      <a:pt x="113880" y="308591"/>
                      <a:pt x="114851" y="309562"/>
                    </a:cubicBezTo>
                  </a:path>
                </a:pathLst>
              </a:custGeom>
              <a:noFill/>
              <a:ln w="28575"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162" name="Group 47"/>
            <p:cNvGrpSpPr>
              <a:grpSpLocks noChangeAspect="1"/>
            </p:cNvGrpSpPr>
            <p:nvPr/>
          </p:nvGrpSpPr>
          <p:grpSpPr bwMode="auto">
            <a:xfrm rot="21415485" flipH="1">
              <a:off x="4918075" y="3505200"/>
              <a:ext cx="404813" cy="992188"/>
              <a:chOff x="2028274" y="4700588"/>
              <a:chExt cx="218667" cy="538162"/>
            </a:xfrm>
          </p:grpSpPr>
          <p:sp>
            <p:nvSpPr>
              <p:cNvPr id="6254" name="Freeform 48"/>
              <p:cNvSpPr>
                <a:spLocks noChangeAspect="1" noChangeArrowheads="1"/>
              </p:cNvSpPr>
              <p:nvPr/>
            </p:nvSpPr>
            <p:spPr bwMode="auto">
              <a:xfrm>
                <a:off x="2128838" y="4729163"/>
                <a:ext cx="43581" cy="509587"/>
              </a:xfrm>
              <a:custGeom>
                <a:avLst/>
                <a:gdLst>
                  <a:gd name="T0" fmla="*/ 0 w 43581"/>
                  <a:gd name="T1" fmla="*/ 509587 h 509587"/>
                  <a:gd name="T2" fmla="*/ 9525 w 43581"/>
                  <a:gd name="T3" fmla="*/ 495300 h 509587"/>
                  <a:gd name="T4" fmla="*/ 19050 w 43581"/>
                  <a:gd name="T5" fmla="*/ 461962 h 509587"/>
                  <a:gd name="T6" fmla="*/ 14287 w 43581"/>
                  <a:gd name="T7" fmla="*/ 338137 h 509587"/>
                  <a:gd name="T8" fmla="*/ 4762 w 43581"/>
                  <a:gd name="T9" fmla="*/ 309562 h 509587"/>
                  <a:gd name="T10" fmla="*/ 9525 w 43581"/>
                  <a:gd name="T11" fmla="*/ 142875 h 509587"/>
                  <a:gd name="T12" fmla="*/ 23812 w 43581"/>
                  <a:gd name="T13" fmla="*/ 100012 h 509587"/>
                  <a:gd name="T14" fmla="*/ 42862 w 43581"/>
                  <a:gd name="T15" fmla="*/ 23812 h 509587"/>
                  <a:gd name="T16" fmla="*/ 42862 w 43581"/>
                  <a:gd name="T17" fmla="*/ 0 h 509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581"/>
                  <a:gd name="T28" fmla="*/ 0 h 509587"/>
                  <a:gd name="T29" fmla="*/ 43581 w 43581"/>
                  <a:gd name="T30" fmla="*/ 509587 h 5095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581" h="509587">
                    <a:moveTo>
                      <a:pt x="0" y="509587"/>
                    </a:moveTo>
                    <a:cubicBezTo>
                      <a:pt x="3175" y="504825"/>
                      <a:pt x="6965" y="500419"/>
                      <a:pt x="9525" y="495300"/>
                    </a:cubicBezTo>
                    <a:cubicBezTo>
                      <a:pt x="12939" y="488472"/>
                      <a:pt x="17526" y="468059"/>
                      <a:pt x="19050" y="461962"/>
                    </a:cubicBezTo>
                    <a:cubicBezTo>
                      <a:pt x="17462" y="420687"/>
                      <a:pt x="18143" y="379262"/>
                      <a:pt x="14287" y="338137"/>
                    </a:cubicBezTo>
                    <a:cubicBezTo>
                      <a:pt x="13350" y="328141"/>
                      <a:pt x="4762" y="309562"/>
                      <a:pt x="4762" y="309562"/>
                    </a:cubicBezTo>
                    <a:cubicBezTo>
                      <a:pt x="6350" y="254000"/>
                      <a:pt x="6678" y="198387"/>
                      <a:pt x="9525" y="142875"/>
                    </a:cubicBezTo>
                    <a:cubicBezTo>
                      <a:pt x="10172" y="130261"/>
                      <a:pt x="19939" y="110663"/>
                      <a:pt x="23812" y="100012"/>
                    </a:cubicBezTo>
                    <a:cubicBezTo>
                      <a:pt x="32728" y="75494"/>
                      <a:pt x="40488" y="49932"/>
                      <a:pt x="42862" y="23812"/>
                    </a:cubicBezTo>
                    <a:cubicBezTo>
                      <a:pt x="43581" y="15907"/>
                      <a:pt x="42862" y="7937"/>
                      <a:pt x="42862" y="0"/>
                    </a:cubicBezTo>
                  </a:path>
                </a:pathLst>
              </a:custGeom>
              <a:noFill/>
              <a:ln w="28575" algn="ctr">
                <a:solidFill>
                  <a:srgbClr val="C48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5" name="Freeform 49"/>
              <p:cNvSpPr>
                <a:spLocks noChangeAspect="1" noChangeArrowheads="1"/>
              </p:cNvSpPr>
              <p:nvPr/>
            </p:nvSpPr>
            <p:spPr bwMode="auto">
              <a:xfrm>
                <a:off x="2028274" y="4700588"/>
                <a:ext cx="218667" cy="391192"/>
              </a:xfrm>
              <a:custGeom>
                <a:avLst/>
                <a:gdLst>
                  <a:gd name="T0" fmla="*/ 152951 w 218667"/>
                  <a:gd name="T1" fmla="*/ 71437 h 391192"/>
                  <a:gd name="T2" fmla="*/ 138664 w 218667"/>
                  <a:gd name="T3" fmla="*/ 71437 h 391192"/>
                  <a:gd name="T4" fmla="*/ 152951 w 218667"/>
                  <a:gd name="T5" fmla="*/ 38100 h 391192"/>
                  <a:gd name="T6" fmla="*/ 124376 w 218667"/>
                  <a:gd name="T7" fmla="*/ 47625 h 391192"/>
                  <a:gd name="T8" fmla="*/ 119614 w 218667"/>
                  <a:gd name="T9" fmla="*/ 90487 h 391192"/>
                  <a:gd name="T10" fmla="*/ 91039 w 218667"/>
                  <a:gd name="T11" fmla="*/ 90487 h 391192"/>
                  <a:gd name="T12" fmla="*/ 100564 w 218667"/>
                  <a:gd name="T13" fmla="*/ 109537 h 391192"/>
                  <a:gd name="T14" fmla="*/ 133901 w 218667"/>
                  <a:gd name="T15" fmla="*/ 142875 h 391192"/>
                  <a:gd name="T16" fmla="*/ 162476 w 218667"/>
                  <a:gd name="T17" fmla="*/ 142875 h 391192"/>
                  <a:gd name="T18" fmla="*/ 191051 w 218667"/>
                  <a:gd name="T19" fmla="*/ 142875 h 391192"/>
                  <a:gd name="T20" fmla="*/ 143426 w 218667"/>
                  <a:gd name="T21" fmla="*/ 85725 h 391192"/>
                  <a:gd name="T22" fmla="*/ 157714 w 218667"/>
                  <a:gd name="T23" fmla="*/ 52387 h 391192"/>
                  <a:gd name="T24" fmla="*/ 176764 w 218667"/>
                  <a:gd name="T25" fmla="*/ 61912 h 391192"/>
                  <a:gd name="T26" fmla="*/ 172001 w 218667"/>
                  <a:gd name="T27" fmla="*/ 47625 h 391192"/>
                  <a:gd name="T28" fmla="*/ 138664 w 218667"/>
                  <a:gd name="T29" fmla="*/ 38100 h 391192"/>
                  <a:gd name="T30" fmla="*/ 181526 w 218667"/>
                  <a:gd name="T31" fmla="*/ 52387 h 391192"/>
                  <a:gd name="T32" fmla="*/ 172001 w 218667"/>
                  <a:gd name="T33" fmla="*/ 0 h 391192"/>
                  <a:gd name="T34" fmla="*/ 138664 w 218667"/>
                  <a:gd name="T35" fmla="*/ 95250 h 391192"/>
                  <a:gd name="T36" fmla="*/ 124376 w 218667"/>
                  <a:gd name="T37" fmla="*/ 152400 h 391192"/>
                  <a:gd name="T38" fmla="*/ 67226 w 218667"/>
                  <a:gd name="T39" fmla="*/ 190500 h 391192"/>
                  <a:gd name="T40" fmla="*/ 29126 w 218667"/>
                  <a:gd name="T41" fmla="*/ 214312 h 391192"/>
                  <a:gd name="T42" fmla="*/ 5314 w 218667"/>
                  <a:gd name="T43" fmla="*/ 242887 h 391192"/>
                  <a:gd name="T44" fmla="*/ 114851 w 218667"/>
                  <a:gd name="T45" fmla="*/ 195262 h 391192"/>
                  <a:gd name="T46" fmla="*/ 95801 w 218667"/>
                  <a:gd name="T47" fmla="*/ 161925 h 391192"/>
                  <a:gd name="T48" fmla="*/ 114851 w 218667"/>
                  <a:gd name="T49" fmla="*/ 176212 h 391192"/>
                  <a:gd name="T50" fmla="*/ 119614 w 218667"/>
                  <a:gd name="T51" fmla="*/ 185737 h 391192"/>
                  <a:gd name="T52" fmla="*/ 148189 w 218667"/>
                  <a:gd name="T53" fmla="*/ 190500 h 391192"/>
                  <a:gd name="T54" fmla="*/ 95801 w 218667"/>
                  <a:gd name="T55" fmla="*/ 185737 h 391192"/>
                  <a:gd name="T56" fmla="*/ 152951 w 218667"/>
                  <a:gd name="T57" fmla="*/ 233362 h 391192"/>
                  <a:gd name="T58" fmla="*/ 143426 w 218667"/>
                  <a:gd name="T59" fmla="*/ 214312 h 391192"/>
                  <a:gd name="T60" fmla="*/ 172001 w 218667"/>
                  <a:gd name="T61" fmla="*/ 214312 h 391192"/>
                  <a:gd name="T62" fmla="*/ 152951 w 218667"/>
                  <a:gd name="T63" fmla="*/ 223837 h 391192"/>
                  <a:gd name="T64" fmla="*/ 114851 w 218667"/>
                  <a:gd name="T65" fmla="*/ 276225 h 391192"/>
                  <a:gd name="T66" fmla="*/ 129139 w 218667"/>
                  <a:gd name="T67" fmla="*/ 280987 h 391192"/>
                  <a:gd name="T68" fmla="*/ 138664 w 218667"/>
                  <a:gd name="T69" fmla="*/ 314325 h 391192"/>
                  <a:gd name="T70" fmla="*/ 119614 w 218667"/>
                  <a:gd name="T71" fmla="*/ 300037 h 391192"/>
                  <a:gd name="T72" fmla="*/ 172001 w 218667"/>
                  <a:gd name="T73" fmla="*/ 328612 h 391192"/>
                  <a:gd name="T74" fmla="*/ 138664 w 218667"/>
                  <a:gd name="T75" fmla="*/ 276225 h 391192"/>
                  <a:gd name="T76" fmla="*/ 86276 w 218667"/>
                  <a:gd name="T77" fmla="*/ 290512 h 391192"/>
                  <a:gd name="T78" fmla="*/ 81514 w 218667"/>
                  <a:gd name="T79" fmla="*/ 300037 h 391192"/>
                  <a:gd name="T80" fmla="*/ 110089 w 218667"/>
                  <a:gd name="T81" fmla="*/ 276225 h 391192"/>
                  <a:gd name="T82" fmla="*/ 76751 w 218667"/>
                  <a:gd name="T83" fmla="*/ 276225 h 391192"/>
                  <a:gd name="T84" fmla="*/ 71989 w 218667"/>
                  <a:gd name="T85" fmla="*/ 276225 h 391192"/>
                  <a:gd name="T86" fmla="*/ 105326 w 218667"/>
                  <a:gd name="T87" fmla="*/ 233362 h 391192"/>
                  <a:gd name="T88" fmla="*/ 33889 w 218667"/>
                  <a:gd name="T89" fmla="*/ 152400 h 391192"/>
                  <a:gd name="T90" fmla="*/ 114851 w 218667"/>
                  <a:gd name="T91" fmla="*/ 200025 h 391192"/>
                  <a:gd name="T92" fmla="*/ 110089 w 218667"/>
                  <a:gd name="T93" fmla="*/ 176212 h 391192"/>
                  <a:gd name="T94" fmla="*/ 95801 w 218667"/>
                  <a:gd name="T95" fmla="*/ 314325 h 391192"/>
                  <a:gd name="T96" fmla="*/ 95801 w 218667"/>
                  <a:gd name="T97" fmla="*/ 319087 h 391192"/>
                  <a:gd name="T98" fmla="*/ 67226 w 218667"/>
                  <a:gd name="T99" fmla="*/ 357187 h 391192"/>
                  <a:gd name="T100" fmla="*/ 110089 w 218667"/>
                  <a:gd name="T101" fmla="*/ 361950 h 391192"/>
                  <a:gd name="T102" fmla="*/ 157714 w 218667"/>
                  <a:gd name="T103" fmla="*/ 385762 h 391192"/>
                  <a:gd name="T104" fmla="*/ 172001 w 218667"/>
                  <a:gd name="T105" fmla="*/ 347662 h 391192"/>
                  <a:gd name="T106" fmla="*/ 110089 w 218667"/>
                  <a:gd name="T107" fmla="*/ 309562 h 3911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8667"/>
                  <a:gd name="T163" fmla="*/ 0 h 391192"/>
                  <a:gd name="T164" fmla="*/ 218667 w 218667"/>
                  <a:gd name="T165" fmla="*/ 391192 h 3911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8667" h="391192">
                    <a:moveTo>
                      <a:pt x="129139" y="52387"/>
                    </a:moveTo>
                    <a:cubicBezTo>
                      <a:pt x="101815" y="79711"/>
                      <a:pt x="117034" y="59209"/>
                      <a:pt x="138664" y="61912"/>
                    </a:cubicBezTo>
                    <a:cubicBezTo>
                      <a:pt x="144343" y="62622"/>
                      <a:pt x="148189" y="68262"/>
                      <a:pt x="152951" y="71437"/>
                    </a:cubicBezTo>
                    <a:cubicBezTo>
                      <a:pt x="151364" y="76200"/>
                      <a:pt x="150434" y="81235"/>
                      <a:pt x="148189" y="85725"/>
                    </a:cubicBezTo>
                    <a:cubicBezTo>
                      <a:pt x="129724" y="122656"/>
                      <a:pt x="142253" y="89245"/>
                      <a:pt x="143426" y="85725"/>
                    </a:cubicBezTo>
                    <a:cubicBezTo>
                      <a:pt x="141839" y="80962"/>
                      <a:pt x="142749" y="74355"/>
                      <a:pt x="138664" y="71437"/>
                    </a:cubicBezTo>
                    <a:cubicBezTo>
                      <a:pt x="130494" y="65601"/>
                      <a:pt x="112524" y="71652"/>
                      <a:pt x="110089" y="61912"/>
                    </a:cubicBezTo>
                    <a:cubicBezTo>
                      <a:pt x="108015" y="53619"/>
                      <a:pt x="126428" y="56539"/>
                      <a:pt x="133901" y="52387"/>
                    </a:cubicBezTo>
                    <a:cubicBezTo>
                      <a:pt x="140840" y="48532"/>
                      <a:pt x="156500" y="45200"/>
                      <a:pt x="152951" y="38100"/>
                    </a:cubicBezTo>
                    <a:cubicBezTo>
                      <a:pt x="149331" y="30860"/>
                      <a:pt x="137076" y="41275"/>
                      <a:pt x="129139" y="42862"/>
                    </a:cubicBezTo>
                    <a:cubicBezTo>
                      <a:pt x="130726" y="34925"/>
                      <a:pt x="139625" y="13326"/>
                      <a:pt x="133901" y="19050"/>
                    </a:cubicBezTo>
                    <a:cubicBezTo>
                      <a:pt x="126801" y="26150"/>
                      <a:pt x="124376" y="47625"/>
                      <a:pt x="124376" y="47625"/>
                    </a:cubicBezTo>
                    <a:cubicBezTo>
                      <a:pt x="125964" y="52387"/>
                      <a:pt x="131003" y="57251"/>
                      <a:pt x="129139" y="61912"/>
                    </a:cubicBezTo>
                    <a:cubicBezTo>
                      <a:pt x="122622" y="78205"/>
                      <a:pt x="98942" y="66133"/>
                      <a:pt x="129139" y="76200"/>
                    </a:cubicBezTo>
                    <a:cubicBezTo>
                      <a:pt x="125964" y="80962"/>
                      <a:pt x="124376" y="87312"/>
                      <a:pt x="119614" y="90487"/>
                    </a:cubicBezTo>
                    <a:cubicBezTo>
                      <a:pt x="114168" y="94118"/>
                      <a:pt x="106693" y="92952"/>
                      <a:pt x="100564" y="95250"/>
                    </a:cubicBezTo>
                    <a:cubicBezTo>
                      <a:pt x="93917" y="97743"/>
                      <a:pt x="87864" y="101600"/>
                      <a:pt x="81514" y="104775"/>
                    </a:cubicBezTo>
                    <a:cubicBezTo>
                      <a:pt x="84689" y="100012"/>
                      <a:pt x="95086" y="94534"/>
                      <a:pt x="91039" y="90487"/>
                    </a:cubicBezTo>
                    <a:cubicBezTo>
                      <a:pt x="86992" y="86440"/>
                      <a:pt x="81409" y="96685"/>
                      <a:pt x="76751" y="100012"/>
                    </a:cubicBezTo>
                    <a:cubicBezTo>
                      <a:pt x="70292" y="104626"/>
                      <a:pt x="50331" y="111352"/>
                      <a:pt x="57701" y="114300"/>
                    </a:cubicBezTo>
                    <a:cubicBezTo>
                      <a:pt x="71048" y="119639"/>
                      <a:pt x="86276" y="111125"/>
                      <a:pt x="100564" y="109537"/>
                    </a:cubicBezTo>
                    <a:cubicBezTo>
                      <a:pt x="105326" y="111125"/>
                      <a:pt x="111301" y="110750"/>
                      <a:pt x="114851" y="114300"/>
                    </a:cubicBezTo>
                    <a:cubicBezTo>
                      <a:pt x="118401" y="117850"/>
                      <a:pt x="116829" y="124410"/>
                      <a:pt x="119614" y="128587"/>
                    </a:cubicBezTo>
                    <a:cubicBezTo>
                      <a:pt x="123350" y="134191"/>
                      <a:pt x="129139" y="138112"/>
                      <a:pt x="133901" y="142875"/>
                    </a:cubicBezTo>
                    <a:cubicBezTo>
                      <a:pt x="138664" y="139700"/>
                      <a:pt x="146063" y="138665"/>
                      <a:pt x="148189" y="133350"/>
                    </a:cubicBezTo>
                    <a:cubicBezTo>
                      <a:pt x="155021" y="116269"/>
                      <a:pt x="120739" y="113390"/>
                      <a:pt x="162476" y="123825"/>
                    </a:cubicBezTo>
                    <a:cubicBezTo>
                      <a:pt x="162476" y="123825"/>
                      <a:pt x="200577" y="142875"/>
                      <a:pt x="162476" y="142875"/>
                    </a:cubicBezTo>
                    <a:cubicBezTo>
                      <a:pt x="155376" y="142875"/>
                      <a:pt x="149776" y="136525"/>
                      <a:pt x="143426" y="133350"/>
                    </a:cubicBezTo>
                    <a:cubicBezTo>
                      <a:pt x="129184" y="111986"/>
                      <a:pt x="119617" y="104775"/>
                      <a:pt x="176764" y="128587"/>
                    </a:cubicBezTo>
                    <a:cubicBezTo>
                      <a:pt x="182981" y="131178"/>
                      <a:pt x="184316" y="142875"/>
                      <a:pt x="191051" y="142875"/>
                    </a:cubicBezTo>
                    <a:cubicBezTo>
                      <a:pt x="196775" y="142875"/>
                      <a:pt x="184366" y="133557"/>
                      <a:pt x="181526" y="128587"/>
                    </a:cubicBezTo>
                    <a:cubicBezTo>
                      <a:pt x="161593" y="93704"/>
                      <a:pt x="184235" y="122113"/>
                      <a:pt x="157714" y="100012"/>
                    </a:cubicBezTo>
                    <a:cubicBezTo>
                      <a:pt x="152540" y="95700"/>
                      <a:pt x="137037" y="83595"/>
                      <a:pt x="143426" y="85725"/>
                    </a:cubicBezTo>
                    <a:cubicBezTo>
                      <a:pt x="154286" y="89346"/>
                      <a:pt x="172001" y="104775"/>
                      <a:pt x="172001" y="104775"/>
                    </a:cubicBezTo>
                    <a:cubicBezTo>
                      <a:pt x="170414" y="96837"/>
                      <a:pt x="169369" y="88772"/>
                      <a:pt x="167239" y="80962"/>
                    </a:cubicBezTo>
                    <a:cubicBezTo>
                      <a:pt x="164597" y="71276"/>
                      <a:pt x="157714" y="52387"/>
                      <a:pt x="157714" y="52387"/>
                    </a:cubicBezTo>
                    <a:cubicBezTo>
                      <a:pt x="157714" y="52387"/>
                      <a:pt x="164064" y="20637"/>
                      <a:pt x="176764" y="33337"/>
                    </a:cubicBezTo>
                    <a:cubicBezTo>
                      <a:pt x="180314" y="36887"/>
                      <a:pt x="173589" y="42862"/>
                      <a:pt x="172001" y="47625"/>
                    </a:cubicBezTo>
                    <a:cubicBezTo>
                      <a:pt x="173589" y="52387"/>
                      <a:pt x="171744" y="61912"/>
                      <a:pt x="176764" y="61912"/>
                    </a:cubicBezTo>
                    <a:cubicBezTo>
                      <a:pt x="181784" y="61912"/>
                      <a:pt x="176764" y="49212"/>
                      <a:pt x="181526" y="47625"/>
                    </a:cubicBezTo>
                    <a:cubicBezTo>
                      <a:pt x="189205" y="45065"/>
                      <a:pt x="213434" y="52387"/>
                      <a:pt x="205339" y="52387"/>
                    </a:cubicBezTo>
                    <a:cubicBezTo>
                      <a:pt x="194114" y="52387"/>
                      <a:pt x="183114" y="49212"/>
                      <a:pt x="172001" y="47625"/>
                    </a:cubicBezTo>
                    <a:cubicBezTo>
                      <a:pt x="167239" y="46037"/>
                      <a:pt x="154164" y="46412"/>
                      <a:pt x="157714" y="42862"/>
                    </a:cubicBezTo>
                    <a:cubicBezTo>
                      <a:pt x="168297" y="32279"/>
                      <a:pt x="210630" y="43921"/>
                      <a:pt x="157714" y="33337"/>
                    </a:cubicBezTo>
                    <a:cubicBezTo>
                      <a:pt x="151364" y="34925"/>
                      <a:pt x="144958" y="36302"/>
                      <a:pt x="138664" y="38100"/>
                    </a:cubicBezTo>
                    <a:cubicBezTo>
                      <a:pt x="133837" y="39479"/>
                      <a:pt x="119613" y="41274"/>
                      <a:pt x="124376" y="42862"/>
                    </a:cubicBezTo>
                    <a:cubicBezTo>
                      <a:pt x="138014" y="47408"/>
                      <a:pt x="152951" y="46037"/>
                      <a:pt x="167239" y="47625"/>
                    </a:cubicBezTo>
                    <a:cubicBezTo>
                      <a:pt x="172001" y="49212"/>
                      <a:pt x="181526" y="57407"/>
                      <a:pt x="181526" y="52387"/>
                    </a:cubicBezTo>
                    <a:cubicBezTo>
                      <a:pt x="181526" y="40496"/>
                      <a:pt x="160332" y="35798"/>
                      <a:pt x="152951" y="33337"/>
                    </a:cubicBezTo>
                    <a:cubicBezTo>
                      <a:pt x="151364" y="28575"/>
                      <a:pt x="147364" y="24002"/>
                      <a:pt x="148189" y="19050"/>
                    </a:cubicBezTo>
                    <a:cubicBezTo>
                      <a:pt x="150724" y="3843"/>
                      <a:pt x="160856" y="3715"/>
                      <a:pt x="172001" y="0"/>
                    </a:cubicBezTo>
                    <a:cubicBezTo>
                      <a:pt x="169082" y="7297"/>
                      <a:pt x="160205" y="28138"/>
                      <a:pt x="157714" y="38100"/>
                    </a:cubicBezTo>
                    <a:cubicBezTo>
                      <a:pt x="155751" y="45953"/>
                      <a:pt x="154914" y="54059"/>
                      <a:pt x="152951" y="61912"/>
                    </a:cubicBezTo>
                    <a:cubicBezTo>
                      <a:pt x="148482" y="79787"/>
                      <a:pt x="146845" y="76163"/>
                      <a:pt x="138664" y="95250"/>
                    </a:cubicBezTo>
                    <a:cubicBezTo>
                      <a:pt x="126833" y="122853"/>
                      <a:pt x="142680" y="96368"/>
                      <a:pt x="124376" y="123825"/>
                    </a:cubicBezTo>
                    <a:cubicBezTo>
                      <a:pt x="125964" y="128587"/>
                      <a:pt x="129139" y="133092"/>
                      <a:pt x="129139" y="138112"/>
                    </a:cubicBezTo>
                    <a:cubicBezTo>
                      <a:pt x="129139" y="143132"/>
                      <a:pt x="126621" y="147910"/>
                      <a:pt x="124376" y="152400"/>
                    </a:cubicBezTo>
                    <a:cubicBezTo>
                      <a:pt x="121816" y="157519"/>
                      <a:pt x="118898" y="162640"/>
                      <a:pt x="114851" y="166687"/>
                    </a:cubicBezTo>
                    <a:cubicBezTo>
                      <a:pt x="110804" y="170734"/>
                      <a:pt x="105534" y="173372"/>
                      <a:pt x="100564" y="176212"/>
                    </a:cubicBezTo>
                    <a:cubicBezTo>
                      <a:pt x="84087" y="185628"/>
                      <a:pt x="83254" y="185157"/>
                      <a:pt x="67226" y="190500"/>
                    </a:cubicBezTo>
                    <a:cubicBezTo>
                      <a:pt x="68814" y="195262"/>
                      <a:pt x="75539" y="201237"/>
                      <a:pt x="71989" y="204787"/>
                    </a:cubicBezTo>
                    <a:cubicBezTo>
                      <a:pt x="66265" y="210511"/>
                      <a:pt x="56078" y="207794"/>
                      <a:pt x="48176" y="209550"/>
                    </a:cubicBezTo>
                    <a:cubicBezTo>
                      <a:pt x="41786" y="210970"/>
                      <a:pt x="35476" y="212725"/>
                      <a:pt x="29126" y="214312"/>
                    </a:cubicBezTo>
                    <a:cubicBezTo>
                      <a:pt x="33889" y="215900"/>
                      <a:pt x="45659" y="214585"/>
                      <a:pt x="43414" y="219075"/>
                    </a:cubicBezTo>
                    <a:cubicBezTo>
                      <a:pt x="39274" y="227354"/>
                      <a:pt x="27451" y="228456"/>
                      <a:pt x="19601" y="233362"/>
                    </a:cubicBezTo>
                    <a:cubicBezTo>
                      <a:pt x="14747" y="236395"/>
                      <a:pt x="0" y="245013"/>
                      <a:pt x="5314" y="242887"/>
                    </a:cubicBezTo>
                    <a:cubicBezTo>
                      <a:pt x="78570" y="213585"/>
                      <a:pt x="16131" y="230657"/>
                      <a:pt x="62464" y="219075"/>
                    </a:cubicBezTo>
                    <a:cubicBezTo>
                      <a:pt x="82194" y="205921"/>
                      <a:pt x="73931" y="210013"/>
                      <a:pt x="100564" y="200025"/>
                    </a:cubicBezTo>
                    <a:cubicBezTo>
                      <a:pt x="105264" y="198262"/>
                      <a:pt x="119871" y="195262"/>
                      <a:pt x="114851" y="195262"/>
                    </a:cubicBezTo>
                    <a:cubicBezTo>
                      <a:pt x="95735" y="195262"/>
                      <a:pt x="76751" y="198437"/>
                      <a:pt x="57701" y="200025"/>
                    </a:cubicBezTo>
                    <a:cubicBezTo>
                      <a:pt x="65639" y="190500"/>
                      <a:pt x="72747" y="180217"/>
                      <a:pt x="81514" y="171450"/>
                    </a:cubicBezTo>
                    <a:cubicBezTo>
                      <a:pt x="85561" y="167403"/>
                      <a:pt x="90947" y="164959"/>
                      <a:pt x="95801" y="161925"/>
                    </a:cubicBezTo>
                    <a:cubicBezTo>
                      <a:pt x="103651" y="157019"/>
                      <a:pt x="111676" y="152400"/>
                      <a:pt x="119614" y="147637"/>
                    </a:cubicBezTo>
                    <a:cubicBezTo>
                      <a:pt x="118026" y="152400"/>
                      <a:pt x="112606" y="157435"/>
                      <a:pt x="114851" y="161925"/>
                    </a:cubicBezTo>
                    <a:cubicBezTo>
                      <a:pt x="122245" y="176713"/>
                      <a:pt x="147368" y="154535"/>
                      <a:pt x="114851" y="176212"/>
                    </a:cubicBezTo>
                    <a:cubicBezTo>
                      <a:pt x="130870" y="216260"/>
                      <a:pt x="113526" y="188194"/>
                      <a:pt x="143426" y="209550"/>
                    </a:cubicBezTo>
                    <a:cubicBezTo>
                      <a:pt x="148907" y="213465"/>
                      <a:pt x="160726" y="229861"/>
                      <a:pt x="157714" y="223837"/>
                    </a:cubicBezTo>
                    <a:cubicBezTo>
                      <a:pt x="148680" y="205767"/>
                      <a:pt x="135102" y="196800"/>
                      <a:pt x="119614" y="185737"/>
                    </a:cubicBezTo>
                    <a:cubicBezTo>
                      <a:pt x="114956" y="182410"/>
                      <a:pt x="99896" y="178022"/>
                      <a:pt x="105326" y="176212"/>
                    </a:cubicBezTo>
                    <a:cubicBezTo>
                      <a:pt x="114487" y="173159"/>
                      <a:pt x="124376" y="179387"/>
                      <a:pt x="133901" y="180975"/>
                    </a:cubicBezTo>
                    <a:cubicBezTo>
                      <a:pt x="138664" y="184150"/>
                      <a:pt x="148189" y="196224"/>
                      <a:pt x="148189" y="190500"/>
                    </a:cubicBezTo>
                    <a:cubicBezTo>
                      <a:pt x="148189" y="178686"/>
                      <a:pt x="127726" y="167333"/>
                      <a:pt x="119614" y="161925"/>
                    </a:cubicBezTo>
                    <a:cubicBezTo>
                      <a:pt x="116439" y="166687"/>
                      <a:pt x="114136" y="172165"/>
                      <a:pt x="110089" y="176212"/>
                    </a:cubicBezTo>
                    <a:cubicBezTo>
                      <a:pt x="106041" y="180259"/>
                      <a:pt x="96924" y="180124"/>
                      <a:pt x="95801" y="185737"/>
                    </a:cubicBezTo>
                    <a:cubicBezTo>
                      <a:pt x="93291" y="198287"/>
                      <a:pt x="98976" y="211137"/>
                      <a:pt x="100564" y="223837"/>
                    </a:cubicBezTo>
                    <a:cubicBezTo>
                      <a:pt x="116439" y="222250"/>
                      <a:pt x="132492" y="216221"/>
                      <a:pt x="148189" y="219075"/>
                    </a:cubicBezTo>
                    <a:cubicBezTo>
                      <a:pt x="153128" y="219973"/>
                      <a:pt x="149401" y="229812"/>
                      <a:pt x="152951" y="233362"/>
                    </a:cubicBezTo>
                    <a:cubicBezTo>
                      <a:pt x="167326" y="247737"/>
                      <a:pt x="183660" y="260185"/>
                      <a:pt x="200576" y="271462"/>
                    </a:cubicBezTo>
                    <a:cubicBezTo>
                      <a:pt x="205339" y="274637"/>
                      <a:pt x="218667" y="285265"/>
                      <a:pt x="214864" y="280987"/>
                    </a:cubicBezTo>
                    <a:cubicBezTo>
                      <a:pt x="185018" y="247411"/>
                      <a:pt x="173183" y="235568"/>
                      <a:pt x="143426" y="214312"/>
                    </a:cubicBezTo>
                    <a:cubicBezTo>
                      <a:pt x="138769" y="210985"/>
                      <a:pt x="133901" y="207962"/>
                      <a:pt x="129139" y="204787"/>
                    </a:cubicBezTo>
                    <a:cubicBezTo>
                      <a:pt x="133901" y="201612"/>
                      <a:pt x="137839" y="194020"/>
                      <a:pt x="143426" y="195262"/>
                    </a:cubicBezTo>
                    <a:cubicBezTo>
                      <a:pt x="154601" y="197745"/>
                      <a:pt x="162185" y="208422"/>
                      <a:pt x="172001" y="214312"/>
                    </a:cubicBezTo>
                    <a:cubicBezTo>
                      <a:pt x="178089" y="217965"/>
                      <a:pt x="198151" y="223837"/>
                      <a:pt x="191051" y="223837"/>
                    </a:cubicBezTo>
                    <a:cubicBezTo>
                      <a:pt x="182502" y="223837"/>
                      <a:pt x="175176" y="217487"/>
                      <a:pt x="167239" y="214312"/>
                    </a:cubicBezTo>
                    <a:cubicBezTo>
                      <a:pt x="162476" y="217487"/>
                      <a:pt x="158310" y="221827"/>
                      <a:pt x="152951" y="223837"/>
                    </a:cubicBezTo>
                    <a:cubicBezTo>
                      <a:pt x="145372" y="226679"/>
                      <a:pt x="135874" y="224110"/>
                      <a:pt x="129139" y="228600"/>
                    </a:cubicBezTo>
                    <a:cubicBezTo>
                      <a:pt x="124962" y="231385"/>
                      <a:pt x="125819" y="238079"/>
                      <a:pt x="124376" y="242887"/>
                    </a:cubicBezTo>
                    <a:cubicBezTo>
                      <a:pt x="121055" y="253957"/>
                      <a:pt x="118026" y="265112"/>
                      <a:pt x="114851" y="276225"/>
                    </a:cubicBezTo>
                    <a:cubicBezTo>
                      <a:pt x="111676" y="271462"/>
                      <a:pt x="107886" y="267057"/>
                      <a:pt x="105326" y="261937"/>
                    </a:cubicBezTo>
                    <a:cubicBezTo>
                      <a:pt x="103081" y="257447"/>
                      <a:pt x="95802" y="246062"/>
                      <a:pt x="100564" y="247650"/>
                    </a:cubicBezTo>
                    <a:cubicBezTo>
                      <a:pt x="110462" y="250950"/>
                      <a:pt x="123045" y="271846"/>
                      <a:pt x="129139" y="280987"/>
                    </a:cubicBezTo>
                    <a:cubicBezTo>
                      <a:pt x="124376" y="282575"/>
                      <a:pt x="116069" y="280880"/>
                      <a:pt x="114851" y="285750"/>
                    </a:cubicBezTo>
                    <a:cubicBezTo>
                      <a:pt x="113463" y="291303"/>
                      <a:pt x="120712" y="295640"/>
                      <a:pt x="124376" y="300037"/>
                    </a:cubicBezTo>
                    <a:cubicBezTo>
                      <a:pt x="128688" y="305211"/>
                      <a:pt x="138664" y="321060"/>
                      <a:pt x="138664" y="314325"/>
                    </a:cubicBezTo>
                    <a:cubicBezTo>
                      <a:pt x="138664" y="306387"/>
                      <a:pt x="128990" y="301734"/>
                      <a:pt x="124376" y="295275"/>
                    </a:cubicBezTo>
                    <a:cubicBezTo>
                      <a:pt x="121049" y="290617"/>
                      <a:pt x="118026" y="285750"/>
                      <a:pt x="114851" y="280987"/>
                    </a:cubicBezTo>
                    <a:cubicBezTo>
                      <a:pt x="116439" y="287337"/>
                      <a:pt x="114986" y="295409"/>
                      <a:pt x="119614" y="300037"/>
                    </a:cubicBezTo>
                    <a:cubicBezTo>
                      <a:pt x="124242" y="304665"/>
                      <a:pt x="132810" y="301873"/>
                      <a:pt x="138664" y="304800"/>
                    </a:cubicBezTo>
                    <a:cubicBezTo>
                      <a:pt x="145763" y="308350"/>
                      <a:pt x="151255" y="314473"/>
                      <a:pt x="157714" y="319087"/>
                    </a:cubicBezTo>
                    <a:cubicBezTo>
                      <a:pt x="162372" y="322414"/>
                      <a:pt x="167239" y="325437"/>
                      <a:pt x="172001" y="328612"/>
                    </a:cubicBezTo>
                    <a:cubicBezTo>
                      <a:pt x="168826" y="323850"/>
                      <a:pt x="165036" y="319444"/>
                      <a:pt x="162476" y="314325"/>
                    </a:cubicBezTo>
                    <a:cubicBezTo>
                      <a:pt x="158653" y="306678"/>
                      <a:pt x="157482" y="297762"/>
                      <a:pt x="152951" y="290512"/>
                    </a:cubicBezTo>
                    <a:cubicBezTo>
                      <a:pt x="149382" y="284801"/>
                      <a:pt x="142799" y="281541"/>
                      <a:pt x="138664" y="276225"/>
                    </a:cubicBezTo>
                    <a:cubicBezTo>
                      <a:pt x="108746" y="237759"/>
                      <a:pt x="113936" y="243864"/>
                      <a:pt x="133901" y="257175"/>
                    </a:cubicBezTo>
                    <a:cubicBezTo>
                      <a:pt x="122642" y="268434"/>
                      <a:pt x="114818" y="277605"/>
                      <a:pt x="100564" y="285750"/>
                    </a:cubicBezTo>
                    <a:cubicBezTo>
                      <a:pt x="96205" y="288241"/>
                      <a:pt x="91039" y="288925"/>
                      <a:pt x="86276" y="290512"/>
                    </a:cubicBezTo>
                    <a:cubicBezTo>
                      <a:pt x="94214" y="292100"/>
                      <a:pt x="101994" y="295275"/>
                      <a:pt x="110089" y="295275"/>
                    </a:cubicBezTo>
                    <a:cubicBezTo>
                      <a:pt x="115109" y="295275"/>
                      <a:pt x="129396" y="290512"/>
                      <a:pt x="124376" y="290512"/>
                    </a:cubicBezTo>
                    <a:cubicBezTo>
                      <a:pt x="102895" y="290512"/>
                      <a:pt x="98700" y="295127"/>
                      <a:pt x="81514" y="300037"/>
                    </a:cubicBezTo>
                    <a:cubicBezTo>
                      <a:pt x="75220" y="301835"/>
                      <a:pt x="55919" y="304800"/>
                      <a:pt x="62464" y="304800"/>
                    </a:cubicBezTo>
                    <a:cubicBezTo>
                      <a:pt x="73004" y="304800"/>
                      <a:pt x="113623" y="292224"/>
                      <a:pt x="119614" y="290512"/>
                    </a:cubicBezTo>
                    <a:cubicBezTo>
                      <a:pt x="116439" y="285750"/>
                      <a:pt x="114486" y="279889"/>
                      <a:pt x="110089" y="276225"/>
                    </a:cubicBezTo>
                    <a:cubicBezTo>
                      <a:pt x="93274" y="262213"/>
                      <a:pt x="79549" y="270531"/>
                      <a:pt x="105326" y="261937"/>
                    </a:cubicBezTo>
                    <a:cubicBezTo>
                      <a:pt x="99875" y="266026"/>
                      <a:pt x="68589" y="290512"/>
                      <a:pt x="62464" y="290512"/>
                    </a:cubicBezTo>
                    <a:cubicBezTo>
                      <a:pt x="55729" y="290512"/>
                      <a:pt x="71271" y="280140"/>
                      <a:pt x="76751" y="276225"/>
                    </a:cubicBezTo>
                    <a:cubicBezTo>
                      <a:pt x="82528" y="272099"/>
                      <a:pt x="89276" y="269497"/>
                      <a:pt x="95801" y="266700"/>
                    </a:cubicBezTo>
                    <a:cubicBezTo>
                      <a:pt x="100415" y="264722"/>
                      <a:pt x="114579" y="259692"/>
                      <a:pt x="110089" y="261937"/>
                    </a:cubicBezTo>
                    <a:cubicBezTo>
                      <a:pt x="98702" y="267630"/>
                      <a:pt x="84353" y="272103"/>
                      <a:pt x="71989" y="276225"/>
                    </a:cubicBezTo>
                    <a:cubicBezTo>
                      <a:pt x="75164" y="271462"/>
                      <a:pt x="77467" y="265985"/>
                      <a:pt x="81514" y="261937"/>
                    </a:cubicBezTo>
                    <a:cubicBezTo>
                      <a:pt x="105086" y="238364"/>
                      <a:pt x="117024" y="246786"/>
                      <a:pt x="91039" y="238125"/>
                    </a:cubicBezTo>
                    <a:cubicBezTo>
                      <a:pt x="95801" y="236537"/>
                      <a:pt x="103081" y="237852"/>
                      <a:pt x="105326" y="233362"/>
                    </a:cubicBezTo>
                    <a:cubicBezTo>
                      <a:pt x="107571" y="228872"/>
                      <a:pt x="100564" y="224095"/>
                      <a:pt x="100564" y="219075"/>
                    </a:cubicBezTo>
                    <a:cubicBezTo>
                      <a:pt x="100564" y="204699"/>
                      <a:pt x="103739" y="190500"/>
                      <a:pt x="105326" y="176212"/>
                    </a:cubicBezTo>
                    <a:cubicBezTo>
                      <a:pt x="95544" y="137081"/>
                      <a:pt x="105786" y="152400"/>
                      <a:pt x="33889" y="152400"/>
                    </a:cubicBezTo>
                    <a:cubicBezTo>
                      <a:pt x="28869" y="152400"/>
                      <a:pt x="48176" y="157162"/>
                      <a:pt x="48176" y="157162"/>
                    </a:cubicBezTo>
                    <a:cubicBezTo>
                      <a:pt x="61165" y="170151"/>
                      <a:pt x="65221" y="175554"/>
                      <a:pt x="81514" y="185737"/>
                    </a:cubicBezTo>
                    <a:cubicBezTo>
                      <a:pt x="94964" y="194143"/>
                      <a:pt x="100963" y="195395"/>
                      <a:pt x="114851" y="200025"/>
                    </a:cubicBezTo>
                    <a:cubicBezTo>
                      <a:pt x="113264" y="188912"/>
                      <a:pt x="107366" y="177577"/>
                      <a:pt x="110089" y="166687"/>
                    </a:cubicBezTo>
                    <a:cubicBezTo>
                      <a:pt x="111307" y="161817"/>
                      <a:pt x="124376" y="156905"/>
                      <a:pt x="124376" y="161925"/>
                    </a:cubicBezTo>
                    <a:cubicBezTo>
                      <a:pt x="124376" y="168660"/>
                      <a:pt x="114004" y="170732"/>
                      <a:pt x="110089" y="176212"/>
                    </a:cubicBezTo>
                    <a:cubicBezTo>
                      <a:pt x="105963" y="181989"/>
                      <a:pt x="103739" y="188912"/>
                      <a:pt x="100564" y="195262"/>
                    </a:cubicBezTo>
                    <a:cubicBezTo>
                      <a:pt x="129543" y="224243"/>
                      <a:pt x="128637" y="215818"/>
                      <a:pt x="105326" y="285750"/>
                    </a:cubicBezTo>
                    <a:lnTo>
                      <a:pt x="95801" y="314325"/>
                    </a:lnTo>
                    <a:cubicBezTo>
                      <a:pt x="95665" y="315140"/>
                      <a:pt x="95417" y="364140"/>
                      <a:pt x="71989" y="352425"/>
                    </a:cubicBezTo>
                    <a:cubicBezTo>
                      <a:pt x="66869" y="349865"/>
                      <a:pt x="78187" y="342795"/>
                      <a:pt x="81514" y="338137"/>
                    </a:cubicBezTo>
                    <a:cubicBezTo>
                      <a:pt x="86127" y="331678"/>
                      <a:pt x="91039" y="325437"/>
                      <a:pt x="95801" y="319087"/>
                    </a:cubicBezTo>
                    <a:cubicBezTo>
                      <a:pt x="94214" y="327025"/>
                      <a:pt x="94970" y="335824"/>
                      <a:pt x="91039" y="342900"/>
                    </a:cubicBezTo>
                    <a:cubicBezTo>
                      <a:pt x="79582" y="363523"/>
                      <a:pt x="71794" y="361999"/>
                      <a:pt x="52939" y="366712"/>
                    </a:cubicBezTo>
                    <a:cubicBezTo>
                      <a:pt x="57701" y="363537"/>
                      <a:pt x="61996" y="359512"/>
                      <a:pt x="67226" y="357187"/>
                    </a:cubicBezTo>
                    <a:cubicBezTo>
                      <a:pt x="118237" y="334515"/>
                      <a:pt x="77752" y="359694"/>
                      <a:pt x="110089" y="338137"/>
                    </a:cubicBezTo>
                    <a:cubicBezTo>
                      <a:pt x="141261" y="348529"/>
                      <a:pt x="110666" y="334096"/>
                      <a:pt x="129139" y="357187"/>
                    </a:cubicBezTo>
                    <a:cubicBezTo>
                      <a:pt x="140318" y="371161"/>
                      <a:pt x="173504" y="371008"/>
                      <a:pt x="110089" y="361950"/>
                    </a:cubicBezTo>
                    <a:cubicBezTo>
                      <a:pt x="116439" y="365125"/>
                      <a:pt x="122613" y="368678"/>
                      <a:pt x="129139" y="371475"/>
                    </a:cubicBezTo>
                    <a:cubicBezTo>
                      <a:pt x="133753" y="373452"/>
                      <a:pt x="138936" y="373992"/>
                      <a:pt x="143426" y="376237"/>
                    </a:cubicBezTo>
                    <a:cubicBezTo>
                      <a:pt x="148546" y="378797"/>
                      <a:pt x="159524" y="391192"/>
                      <a:pt x="157714" y="385762"/>
                    </a:cubicBezTo>
                    <a:cubicBezTo>
                      <a:pt x="155735" y="379824"/>
                      <a:pt x="131752" y="353809"/>
                      <a:pt x="124376" y="347662"/>
                    </a:cubicBezTo>
                    <a:cubicBezTo>
                      <a:pt x="119979" y="343998"/>
                      <a:pt x="104365" y="338137"/>
                      <a:pt x="110089" y="338137"/>
                    </a:cubicBezTo>
                    <a:cubicBezTo>
                      <a:pt x="130969" y="338137"/>
                      <a:pt x="151364" y="344487"/>
                      <a:pt x="172001" y="347662"/>
                    </a:cubicBezTo>
                    <a:cubicBezTo>
                      <a:pt x="176764" y="350837"/>
                      <a:pt x="192013" y="357187"/>
                      <a:pt x="186289" y="357187"/>
                    </a:cubicBezTo>
                    <a:cubicBezTo>
                      <a:pt x="176249" y="357187"/>
                      <a:pt x="166228" y="352983"/>
                      <a:pt x="157714" y="347662"/>
                    </a:cubicBezTo>
                    <a:cubicBezTo>
                      <a:pt x="140474" y="336887"/>
                      <a:pt x="127005" y="320839"/>
                      <a:pt x="110089" y="309562"/>
                    </a:cubicBezTo>
                    <a:cubicBezTo>
                      <a:pt x="105326" y="306387"/>
                      <a:pt x="95801" y="305761"/>
                      <a:pt x="95801" y="300037"/>
                    </a:cubicBezTo>
                    <a:cubicBezTo>
                      <a:pt x="95801" y="289092"/>
                      <a:pt x="113880" y="308591"/>
                      <a:pt x="114851" y="309562"/>
                    </a:cubicBezTo>
                  </a:path>
                </a:pathLst>
              </a:custGeom>
              <a:noFill/>
              <a:ln w="28575"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163" name="Group 78"/>
            <p:cNvGrpSpPr>
              <a:grpSpLocks noChangeAspect="1"/>
            </p:cNvGrpSpPr>
            <p:nvPr/>
          </p:nvGrpSpPr>
          <p:grpSpPr bwMode="auto">
            <a:xfrm>
              <a:off x="4006850" y="4119563"/>
              <a:ext cx="195263" cy="419100"/>
              <a:chOff x="3305175" y="4681280"/>
              <a:chExt cx="133723" cy="209808"/>
            </a:xfrm>
          </p:grpSpPr>
          <p:sp>
            <p:nvSpPr>
              <p:cNvPr id="6252" name="Freeform 79"/>
              <p:cNvSpPr>
                <a:spLocks noChangeAspect="1" noChangeArrowheads="1"/>
              </p:cNvSpPr>
              <p:nvPr/>
            </p:nvSpPr>
            <p:spPr bwMode="auto">
              <a:xfrm>
                <a:off x="3369220" y="4705350"/>
                <a:ext cx="16918" cy="185738"/>
              </a:xfrm>
              <a:custGeom>
                <a:avLst/>
                <a:gdLst>
                  <a:gd name="T0" fmla="*/ 16918 w 16918"/>
                  <a:gd name="T1" fmla="*/ 185738 h 185738"/>
                  <a:gd name="T2" fmla="*/ 12155 w 16918"/>
                  <a:gd name="T3" fmla="*/ 85725 h 185738"/>
                  <a:gd name="T4" fmla="*/ 2630 w 16918"/>
                  <a:gd name="T5" fmla="*/ 71438 h 185738"/>
                  <a:gd name="T6" fmla="*/ 2630 w 16918"/>
                  <a:gd name="T7" fmla="*/ 0 h 185738"/>
                  <a:gd name="T8" fmla="*/ 0 60000 65536"/>
                  <a:gd name="T9" fmla="*/ 0 60000 65536"/>
                  <a:gd name="T10" fmla="*/ 0 60000 65536"/>
                  <a:gd name="T11" fmla="*/ 0 60000 65536"/>
                  <a:gd name="T12" fmla="*/ 0 w 16918"/>
                  <a:gd name="T13" fmla="*/ 0 h 185738"/>
                  <a:gd name="T14" fmla="*/ 16918 w 16918"/>
                  <a:gd name="T15" fmla="*/ 185738 h 185738"/>
                </a:gdLst>
                <a:ahLst/>
                <a:cxnLst>
                  <a:cxn ang="T8">
                    <a:pos x="T0" y="T1"/>
                  </a:cxn>
                  <a:cxn ang="T9">
                    <a:pos x="T2" y="T3"/>
                  </a:cxn>
                  <a:cxn ang="T10">
                    <a:pos x="T4" y="T5"/>
                  </a:cxn>
                  <a:cxn ang="T11">
                    <a:pos x="T6" y="T7"/>
                  </a:cxn>
                </a:cxnLst>
                <a:rect l="T12" t="T13" r="T14" b="T15"/>
                <a:pathLst>
                  <a:path w="16918" h="185738">
                    <a:moveTo>
                      <a:pt x="16918" y="185738"/>
                    </a:moveTo>
                    <a:cubicBezTo>
                      <a:pt x="15330" y="152400"/>
                      <a:pt x="16295" y="118843"/>
                      <a:pt x="12155" y="85725"/>
                    </a:cubicBezTo>
                    <a:cubicBezTo>
                      <a:pt x="11445" y="80046"/>
                      <a:pt x="3262" y="77127"/>
                      <a:pt x="2630" y="71438"/>
                    </a:cubicBezTo>
                    <a:cubicBezTo>
                      <a:pt x="0" y="47771"/>
                      <a:pt x="2630" y="23813"/>
                      <a:pt x="2630" y="0"/>
                    </a:cubicBezTo>
                  </a:path>
                </a:pathLst>
              </a:custGeom>
              <a:solidFill>
                <a:schemeClr val="accent1"/>
              </a:solidFill>
              <a:ln w="19050" algn="ctr">
                <a:solidFill>
                  <a:srgbClr val="C48300"/>
                </a:solidFill>
                <a:round/>
                <a:headEnd/>
                <a:tailEnd/>
              </a:ln>
            </p:spPr>
            <p:txBody>
              <a:bodyPr/>
              <a:lstStyle/>
              <a:p>
                <a:endParaRPr lang="en-US"/>
              </a:p>
            </p:txBody>
          </p:sp>
          <p:sp>
            <p:nvSpPr>
              <p:cNvPr id="6253" name="Freeform 80"/>
              <p:cNvSpPr>
                <a:spLocks noChangeAspect="1" noChangeArrowheads="1"/>
              </p:cNvSpPr>
              <p:nvPr/>
            </p:nvSpPr>
            <p:spPr bwMode="auto">
              <a:xfrm>
                <a:off x="3305175" y="4681280"/>
                <a:ext cx="133723" cy="159284"/>
              </a:xfrm>
              <a:custGeom>
                <a:avLst/>
                <a:gdLst>
                  <a:gd name="T0" fmla="*/ 71438 w 133723"/>
                  <a:gd name="T1" fmla="*/ 24070 h 159284"/>
                  <a:gd name="T2" fmla="*/ 66675 w 133723"/>
                  <a:gd name="T3" fmla="*/ 9783 h 159284"/>
                  <a:gd name="T4" fmla="*/ 80963 w 133723"/>
                  <a:gd name="T5" fmla="*/ 5020 h 159284"/>
                  <a:gd name="T6" fmla="*/ 66675 w 133723"/>
                  <a:gd name="T7" fmla="*/ 24070 h 159284"/>
                  <a:gd name="T8" fmla="*/ 52388 w 133723"/>
                  <a:gd name="T9" fmla="*/ 33595 h 159284"/>
                  <a:gd name="T10" fmla="*/ 66675 w 133723"/>
                  <a:gd name="T11" fmla="*/ 33595 h 159284"/>
                  <a:gd name="T12" fmla="*/ 85725 w 133723"/>
                  <a:gd name="T13" fmla="*/ 28833 h 159284"/>
                  <a:gd name="T14" fmla="*/ 61913 w 133723"/>
                  <a:gd name="T15" fmla="*/ 52645 h 159284"/>
                  <a:gd name="T16" fmla="*/ 61913 w 133723"/>
                  <a:gd name="T17" fmla="*/ 57408 h 159284"/>
                  <a:gd name="T18" fmla="*/ 47625 w 133723"/>
                  <a:gd name="T19" fmla="*/ 66933 h 159284"/>
                  <a:gd name="T20" fmla="*/ 33338 w 133723"/>
                  <a:gd name="T21" fmla="*/ 71695 h 159284"/>
                  <a:gd name="T22" fmla="*/ 19050 w 133723"/>
                  <a:gd name="T23" fmla="*/ 85983 h 159284"/>
                  <a:gd name="T24" fmla="*/ 28575 w 133723"/>
                  <a:gd name="T25" fmla="*/ 71695 h 159284"/>
                  <a:gd name="T26" fmla="*/ 0 w 133723"/>
                  <a:gd name="T27" fmla="*/ 76458 h 159284"/>
                  <a:gd name="T28" fmla="*/ 14288 w 133723"/>
                  <a:gd name="T29" fmla="*/ 66933 h 159284"/>
                  <a:gd name="T30" fmla="*/ 42863 w 133723"/>
                  <a:gd name="T31" fmla="*/ 57408 h 159284"/>
                  <a:gd name="T32" fmla="*/ 85725 w 133723"/>
                  <a:gd name="T33" fmla="*/ 66933 h 159284"/>
                  <a:gd name="T34" fmla="*/ 104775 w 133723"/>
                  <a:gd name="T35" fmla="*/ 81220 h 159284"/>
                  <a:gd name="T36" fmla="*/ 123825 w 133723"/>
                  <a:gd name="T37" fmla="*/ 90745 h 159284"/>
                  <a:gd name="T38" fmla="*/ 100013 w 133723"/>
                  <a:gd name="T39" fmla="*/ 76458 h 159284"/>
                  <a:gd name="T40" fmla="*/ 80963 w 133723"/>
                  <a:gd name="T41" fmla="*/ 62170 h 159284"/>
                  <a:gd name="T42" fmla="*/ 61913 w 133723"/>
                  <a:gd name="T43" fmla="*/ 66933 h 159284"/>
                  <a:gd name="T44" fmla="*/ 61913 w 133723"/>
                  <a:gd name="T45" fmla="*/ 100270 h 159284"/>
                  <a:gd name="T46" fmla="*/ 85725 w 133723"/>
                  <a:gd name="T47" fmla="*/ 90745 h 159284"/>
                  <a:gd name="T48" fmla="*/ 71438 w 133723"/>
                  <a:gd name="T49" fmla="*/ 90745 h 159284"/>
                  <a:gd name="T50" fmla="*/ 38100 w 133723"/>
                  <a:gd name="T51" fmla="*/ 109795 h 159284"/>
                  <a:gd name="T52" fmla="*/ 23813 w 133723"/>
                  <a:gd name="T53" fmla="*/ 119320 h 159284"/>
                  <a:gd name="T54" fmla="*/ 38100 w 133723"/>
                  <a:gd name="T55" fmla="*/ 105033 h 159284"/>
                  <a:gd name="T56" fmla="*/ 80963 w 133723"/>
                  <a:gd name="T57" fmla="*/ 85983 h 159284"/>
                  <a:gd name="T58" fmla="*/ 90488 w 133723"/>
                  <a:gd name="T59" fmla="*/ 71695 h 159284"/>
                  <a:gd name="T60" fmla="*/ 85725 w 133723"/>
                  <a:gd name="T61" fmla="*/ 33595 h 159284"/>
                  <a:gd name="T62" fmla="*/ 104775 w 133723"/>
                  <a:gd name="T63" fmla="*/ 47883 h 159284"/>
                  <a:gd name="T64" fmla="*/ 85725 w 133723"/>
                  <a:gd name="T65" fmla="*/ 43120 h 159284"/>
                  <a:gd name="T66" fmla="*/ 76200 w 133723"/>
                  <a:gd name="T67" fmla="*/ 28833 h 159284"/>
                  <a:gd name="T68" fmla="*/ 61913 w 133723"/>
                  <a:gd name="T69" fmla="*/ 19308 h 159284"/>
                  <a:gd name="T70" fmla="*/ 71438 w 133723"/>
                  <a:gd name="T71" fmla="*/ 5020 h 159284"/>
                  <a:gd name="T72" fmla="*/ 57150 w 133723"/>
                  <a:gd name="T73" fmla="*/ 9783 h 159284"/>
                  <a:gd name="T74" fmla="*/ 61913 w 133723"/>
                  <a:gd name="T75" fmla="*/ 52645 h 159284"/>
                  <a:gd name="T76" fmla="*/ 71438 w 133723"/>
                  <a:gd name="T77" fmla="*/ 66933 h 159284"/>
                  <a:gd name="T78" fmla="*/ 76200 w 133723"/>
                  <a:gd name="T79" fmla="*/ 105033 h 159284"/>
                  <a:gd name="T80" fmla="*/ 57150 w 133723"/>
                  <a:gd name="T81" fmla="*/ 109795 h 159284"/>
                  <a:gd name="T82" fmla="*/ 71438 w 133723"/>
                  <a:gd name="T83" fmla="*/ 114558 h 159284"/>
                  <a:gd name="T84" fmla="*/ 42863 w 133723"/>
                  <a:gd name="T85" fmla="*/ 152658 h 159284"/>
                  <a:gd name="T86" fmla="*/ 57150 w 133723"/>
                  <a:gd name="T87" fmla="*/ 157420 h 159284"/>
                  <a:gd name="T88" fmla="*/ 66675 w 133723"/>
                  <a:gd name="T89" fmla="*/ 143133 h 159284"/>
                  <a:gd name="T90" fmla="*/ 71438 w 133723"/>
                  <a:gd name="T91" fmla="*/ 128845 h 159284"/>
                  <a:gd name="T92" fmla="*/ 80963 w 133723"/>
                  <a:gd name="T93" fmla="*/ 114558 h 159284"/>
                  <a:gd name="T94" fmla="*/ 80963 w 133723"/>
                  <a:gd name="T95" fmla="*/ 95508 h 1592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723"/>
                  <a:gd name="T145" fmla="*/ 0 h 159284"/>
                  <a:gd name="T146" fmla="*/ 133723 w 133723"/>
                  <a:gd name="T147" fmla="*/ 159284 h 1592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723" h="159284">
                    <a:moveTo>
                      <a:pt x="71438" y="24070"/>
                    </a:moveTo>
                    <a:cubicBezTo>
                      <a:pt x="69850" y="19308"/>
                      <a:pt x="64430" y="14273"/>
                      <a:pt x="66675" y="9783"/>
                    </a:cubicBezTo>
                    <a:cubicBezTo>
                      <a:pt x="68920" y="5293"/>
                      <a:pt x="80963" y="0"/>
                      <a:pt x="80963" y="5020"/>
                    </a:cubicBezTo>
                    <a:cubicBezTo>
                      <a:pt x="80963" y="12958"/>
                      <a:pt x="72288" y="18457"/>
                      <a:pt x="66675" y="24070"/>
                    </a:cubicBezTo>
                    <a:cubicBezTo>
                      <a:pt x="62628" y="28117"/>
                      <a:pt x="52388" y="33595"/>
                      <a:pt x="52388" y="33595"/>
                    </a:cubicBezTo>
                    <a:cubicBezTo>
                      <a:pt x="27983" y="49864"/>
                      <a:pt x="35762" y="42869"/>
                      <a:pt x="66675" y="33595"/>
                    </a:cubicBezTo>
                    <a:cubicBezTo>
                      <a:pt x="72944" y="31714"/>
                      <a:pt x="79375" y="30420"/>
                      <a:pt x="85725" y="28833"/>
                    </a:cubicBezTo>
                    <a:cubicBezTo>
                      <a:pt x="77788" y="36770"/>
                      <a:pt x="70361" y="45253"/>
                      <a:pt x="61913" y="52645"/>
                    </a:cubicBezTo>
                    <a:cubicBezTo>
                      <a:pt x="50550" y="62588"/>
                      <a:pt x="35966" y="66056"/>
                      <a:pt x="61913" y="57408"/>
                    </a:cubicBezTo>
                    <a:cubicBezTo>
                      <a:pt x="57150" y="60583"/>
                      <a:pt x="52745" y="64373"/>
                      <a:pt x="47625" y="66933"/>
                    </a:cubicBezTo>
                    <a:cubicBezTo>
                      <a:pt x="43135" y="69178"/>
                      <a:pt x="37515" y="68910"/>
                      <a:pt x="33338" y="71695"/>
                    </a:cubicBezTo>
                    <a:cubicBezTo>
                      <a:pt x="27734" y="75431"/>
                      <a:pt x="25785" y="85983"/>
                      <a:pt x="19050" y="85983"/>
                    </a:cubicBezTo>
                    <a:cubicBezTo>
                      <a:pt x="13326" y="85983"/>
                      <a:pt x="33695" y="74255"/>
                      <a:pt x="28575" y="71695"/>
                    </a:cubicBezTo>
                    <a:cubicBezTo>
                      <a:pt x="19938" y="67377"/>
                      <a:pt x="9525" y="74870"/>
                      <a:pt x="0" y="76458"/>
                    </a:cubicBezTo>
                    <a:cubicBezTo>
                      <a:pt x="4763" y="73283"/>
                      <a:pt x="9057" y="69258"/>
                      <a:pt x="14288" y="66933"/>
                    </a:cubicBezTo>
                    <a:cubicBezTo>
                      <a:pt x="23463" y="62855"/>
                      <a:pt x="42863" y="57408"/>
                      <a:pt x="42863" y="57408"/>
                    </a:cubicBezTo>
                    <a:cubicBezTo>
                      <a:pt x="49864" y="58575"/>
                      <a:pt x="76067" y="61414"/>
                      <a:pt x="85725" y="66933"/>
                    </a:cubicBezTo>
                    <a:cubicBezTo>
                      <a:pt x="92617" y="70871"/>
                      <a:pt x="98044" y="77013"/>
                      <a:pt x="104775" y="81220"/>
                    </a:cubicBezTo>
                    <a:cubicBezTo>
                      <a:pt x="110795" y="84983"/>
                      <a:pt x="128845" y="95765"/>
                      <a:pt x="123825" y="90745"/>
                    </a:cubicBezTo>
                    <a:cubicBezTo>
                      <a:pt x="117280" y="84200"/>
                      <a:pt x="107715" y="81593"/>
                      <a:pt x="100013" y="76458"/>
                    </a:cubicBezTo>
                    <a:cubicBezTo>
                      <a:pt x="93409" y="72055"/>
                      <a:pt x="87313" y="66933"/>
                      <a:pt x="80963" y="62170"/>
                    </a:cubicBezTo>
                    <a:cubicBezTo>
                      <a:pt x="74613" y="63758"/>
                      <a:pt x="67024" y="62844"/>
                      <a:pt x="61913" y="66933"/>
                    </a:cubicBezTo>
                    <a:cubicBezTo>
                      <a:pt x="51948" y="74905"/>
                      <a:pt x="60016" y="92681"/>
                      <a:pt x="61913" y="100270"/>
                    </a:cubicBezTo>
                    <a:cubicBezTo>
                      <a:pt x="69850" y="97095"/>
                      <a:pt x="77615" y="93448"/>
                      <a:pt x="85725" y="90745"/>
                    </a:cubicBezTo>
                    <a:cubicBezTo>
                      <a:pt x="102564" y="85132"/>
                      <a:pt x="133723" y="81848"/>
                      <a:pt x="71438" y="90745"/>
                    </a:cubicBezTo>
                    <a:cubicBezTo>
                      <a:pt x="25373" y="125295"/>
                      <a:pt x="74464" y="91614"/>
                      <a:pt x="38100" y="109795"/>
                    </a:cubicBezTo>
                    <a:cubicBezTo>
                      <a:pt x="32981" y="112355"/>
                      <a:pt x="23813" y="125044"/>
                      <a:pt x="23813" y="119320"/>
                    </a:cubicBezTo>
                    <a:cubicBezTo>
                      <a:pt x="23813" y="112585"/>
                      <a:pt x="32496" y="108769"/>
                      <a:pt x="38100" y="105033"/>
                    </a:cubicBezTo>
                    <a:cubicBezTo>
                      <a:pt x="54636" y="94009"/>
                      <a:pt x="64364" y="91515"/>
                      <a:pt x="80963" y="85983"/>
                    </a:cubicBezTo>
                    <a:cubicBezTo>
                      <a:pt x="84138" y="81220"/>
                      <a:pt x="89970" y="77395"/>
                      <a:pt x="90488" y="71695"/>
                    </a:cubicBezTo>
                    <a:cubicBezTo>
                      <a:pt x="91647" y="58949"/>
                      <a:pt x="79140" y="44570"/>
                      <a:pt x="85725" y="33595"/>
                    </a:cubicBezTo>
                    <a:cubicBezTo>
                      <a:pt x="89809" y="26789"/>
                      <a:pt x="104775" y="39945"/>
                      <a:pt x="104775" y="47883"/>
                    </a:cubicBezTo>
                    <a:cubicBezTo>
                      <a:pt x="104775" y="54428"/>
                      <a:pt x="92075" y="44708"/>
                      <a:pt x="85725" y="43120"/>
                    </a:cubicBezTo>
                    <a:cubicBezTo>
                      <a:pt x="82550" y="38358"/>
                      <a:pt x="80247" y="32880"/>
                      <a:pt x="76200" y="28833"/>
                    </a:cubicBezTo>
                    <a:cubicBezTo>
                      <a:pt x="72153" y="24786"/>
                      <a:pt x="63035" y="24921"/>
                      <a:pt x="61913" y="19308"/>
                    </a:cubicBezTo>
                    <a:cubicBezTo>
                      <a:pt x="60791" y="13695"/>
                      <a:pt x="73998" y="10140"/>
                      <a:pt x="71438" y="5020"/>
                    </a:cubicBezTo>
                    <a:cubicBezTo>
                      <a:pt x="69193" y="530"/>
                      <a:pt x="61913" y="8195"/>
                      <a:pt x="57150" y="9783"/>
                    </a:cubicBezTo>
                    <a:cubicBezTo>
                      <a:pt x="58738" y="24070"/>
                      <a:pt x="58426" y="38699"/>
                      <a:pt x="61913" y="52645"/>
                    </a:cubicBezTo>
                    <a:cubicBezTo>
                      <a:pt x="63301" y="58198"/>
                      <a:pt x="69932" y="61411"/>
                      <a:pt x="71438" y="66933"/>
                    </a:cubicBezTo>
                    <a:cubicBezTo>
                      <a:pt x="74805" y="79281"/>
                      <a:pt x="74613" y="92333"/>
                      <a:pt x="76200" y="105033"/>
                    </a:cubicBezTo>
                    <a:cubicBezTo>
                      <a:pt x="69850" y="106620"/>
                      <a:pt x="60077" y="103941"/>
                      <a:pt x="57150" y="109795"/>
                    </a:cubicBezTo>
                    <a:cubicBezTo>
                      <a:pt x="54905" y="114285"/>
                      <a:pt x="70728" y="109588"/>
                      <a:pt x="71438" y="114558"/>
                    </a:cubicBezTo>
                    <a:cubicBezTo>
                      <a:pt x="75362" y="142021"/>
                      <a:pt x="59796" y="144191"/>
                      <a:pt x="42863" y="152658"/>
                    </a:cubicBezTo>
                    <a:cubicBezTo>
                      <a:pt x="47625" y="154245"/>
                      <a:pt x="52489" y="159284"/>
                      <a:pt x="57150" y="157420"/>
                    </a:cubicBezTo>
                    <a:cubicBezTo>
                      <a:pt x="62464" y="155294"/>
                      <a:pt x="64115" y="148252"/>
                      <a:pt x="66675" y="143133"/>
                    </a:cubicBezTo>
                    <a:cubicBezTo>
                      <a:pt x="68920" y="138643"/>
                      <a:pt x="69193" y="133335"/>
                      <a:pt x="71438" y="128845"/>
                    </a:cubicBezTo>
                    <a:cubicBezTo>
                      <a:pt x="73998" y="123726"/>
                      <a:pt x="79391" y="120061"/>
                      <a:pt x="80963" y="114558"/>
                    </a:cubicBezTo>
                    <a:cubicBezTo>
                      <a:pt x="82708" y="108452"/>
                      <a:pt x="80963" y="101858"/>
                      <a:pt x="80963" y="95508"/>
                    </a:cubicBezTo>
                  </a:path>
                </a:pathLst>
              </a:custGeom>
              <a:noFill/>
              <a:ln w="19050"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164" name="Group 78"/>
            <p:cNvGrpSpPr>
              <a:grpSpLocks noChangeAspect="1"/>
            </p:cNvGrpSpPr>
            <p:nvPr/>
          </p:nvGrpSpPr>
          <p:grpSpPr bwMode="auto">
            <a:xfrm rot="-235354">
              <a:off x="3025775" y="3409950"/>
              <a:ext cx="449263" cy="962025"/>
              <a:chOff x="3305175" y="4681280"/>
              <a:chExt cx="133723" cy="209808"/>
            </a:xfrm>
          </p:grpSpPr>
          <p:sp>
            <p:nvSpPr>
              <p:cNvPr id="6250" name="Freeform 79"/>
              <p:cNvSpPr>
                <a:spLocks noChangeAspect="1" noChangeArrowheads="1"/>
              </p:cNvSpPr>
              <p:nvPr/>
            </p:nvSpPr>
            <p:spPr bwMode="auto">
              <a:xfrm>
                <a:off x="3369220" y="4705350"/>
                <a:ext cx="16918" cy="185738"/>
              </a:xfrm>
              <a:custGeom>
                <a:avLst/>
                <a:gdLst>
                  <a:gd name="T0" fmla="*/ 16918 w 16918"/>
                  <a:gd name="T1" fmla="*/ 185738 h 185738"/>
                  <a:gd name="T2" fmla="*/ 12155 w 16918"/>
                  <a:gd name="T3" fmla="*/ 85725 h 185738"/>
                  <a:gd name="T4" fmla="*/ 2630 w 16918"/>
                  <a:gd name="T5" fmla="*/ 71438 h 185738"/>
                  <a:gd name="T6" fmla="*/ 2630 w 16918"/>
                  <a:gd name="T7" fmla="*/ 0 h 185738"/>
                  <a:gd name="T8" fmla="*/ 0 60000 65536"/>
                  <a:gd name="T9" fmla="*/ 0 60000 65536"/>
                  <a:gd name="T10" fmla="*/ 0 60000 65536"/>
                  <a:gd name="T11" fmla="*/ 0 60000 65536"/>
                  <a:gd name="T12" fmla="*/ 0 w 16918"/>
                  <a:gd name="T13" fmla="*/ 0 h 185738"/>
                  <a:gd name="T14" fmla="*/ 16918 w 16918"/>
                  <a:gd name="T15" fmla="*/ 185738 h 185738"/>
                </a:gdLst>
                <a:ahLst/>
                <a:cxnLst>
                  <a:cxn ang="T8">
                    <a:pos x="T0" y="T1"/>
                  </a:cxn>
                  <a:cxn ang="T9">
                    <a:pos x="T2" y="T3"/>
                  </a:cxn>
                  <a:cxn ang="T10">
                    <a:pos x="T4" y="T5"/>
                  </a:cxn>
                  <a:cxn ang="T11">
                    <a:pos x="T6" y="T7"/>
                  </a:cxn>
                </a:cxnLst>
                <a:rect l="T12" t="T13" r="T14" b="T15"/>
                <a:pathLst>
                  <a:path w="16918" h="185738">
                    <a:moveTo>
                      <a:pt x="16918" y="185738"/>
                    </a:moveTo>
                    <a:cubicBezTo>
                      <a:pt x="15330" y="152400"/>
                      <a:pt x="16295" y="118843"/>
                      <a:pt x="12155" y="85725"/>
                    </a:cubicBezTo>
                    <a:cubicBezTo>
                      <a:pt x="11445" y="80046"/>
                      <a:pt x="3262" y="77127"/>
                      <a:pt x="2630" y="71438"/>
                    </a:cubicBezTo>
                    <a:cubicBezTo>
                      <a:pt x="0" y="47771"/>
                      <a:pt x="2630" y="23813"/>
                      <a:pt x="2630" y="0"/>
                    </a:cubicBezTo>
                  </a:path>
                </a:pathLst>
              </a:custGeom>
              <a:solidFill>
                <a:schemeClr val="accent1"/>
              </a:solidFill>
              <a:ln w="28575" algn="ctr">
                <a:solidFill>
                  <a:srgbClr val="C48300"/>
                </a:solidFill>
                <a:round/>
                <a:headEnd/>
                <a:tailEnd/>
              </a:ln>
            </p:spPr>
            <p:txBody>
              <a:bodyPr/>
              <a:lstStyle/>
              <a:p>
                <a:endParaRPr lang="en-US"/>
              </a:p>
            </p:txBody>
          </p:sp>
          <p:sp>
            <p:nvSpPr>
              <p:cNvPr id="6251" name="Freeform 80"/>
              <p:cNvSpPr>
                <a:spLocks noChangeAspect="1" noChangeArrowheads="1"/>
              </p:cNvSpPr>
              <p:nvPr/>
            </p:nvSpPr>
            <p:spPr bwMode="auto">
              <a:xfrm>
                <a:off x="3305175" y="4681280"/>
                <a:ext cx="133723" cy="159284"/>
              </a:xfrm>
              <a:custGeom>
                <a:avLst/>
                <a:gdLst>
                  <a:gd name="T0" fmla="*/ 71438 w 133723"/>
                  <a:gd name="T1" fmla="*/ 24070 h 159284"/>
                  <a:gd name="T2" fmla="*/ 66675 w 133723"/>
                  <a:gd name="T3" fmla="*/ 9783 h 159284"/>
                  <a:gd name="T4" fmla="*/ 80963 w 133723"/>
                  <a:gd name="T5" fmla="*/ 5020 h 159284"/>
                  <a:gd name="T6" fmla="*/ 66675 w 133723"/>
                  <a:gd name="T7" fmla="*/ 24070 h 159284"/>
                  <a:gd name="T8" fmla="*/ 52388 w 133723"/>
                  <a:gd name="T9" fmla="*/ 33595 h 159284"/>
                  <a:gd name="T10" fmla="*/ 66675 w 133723"/>
                  <a:gd name="T11" fmla="*/ 33595 h 159284"/>
                  <a:gd name="T12" fmla="*/ 85725 w 133723"/>
                  <a:gd name="T13" fmla="*/ 28833 h 159284"/>
                  <a:gd name="T14" fmla="*/ 61913 w 133723"/>
                  <a:gd name="T15" fmla="*/ 52645 h 159284"/>
                  <a:gd name="T16" fmla="*/ 61913 w 133723"/>
                  <a:gd name="T17" fmla="*/ 57408 h 159284"/>
                  <a:gd name="T18" fmla="*/ 47625 w 133723"/>
                  <a:gd name="T19" fmla="*/ 66933 h 159284"/>
                  <a:gd name="T20" fmla="*/ 33338 w 133723"/>
                  <a:gd name="T21" fmla="*/ 71695 h 159284"/>
                  <a:gd name="T22" fmla="*/ 19050 w 133723"/>
                  <a:gd name="T23" fmla="*/ 85983 h 159284"/>
                  <a:gd name="T24" fmla="*/ 28575 w 133723"/>
                  <a:gd name="T25" fmla="*/ 71695 h 159284"/>
                  <a:gd name="T26" fmla="*/ 0 w 133723"/>
                  <a:gd name="T27" fmla="*/ 76458 h 159284"/>
                  <a:gd name="T28" fmla="*/ 14288 w 133723"/>
                  <a:gd name="T29" fmla="*/ 66933 h 159284"/>
                  <a:gd name="T30" fmla="*/ 42863 w 133723"/>
                  <a:gd name="T31" fmla="*/ 57408 h 159284"/>
                  <a:gd name="T32" fmla="*/ 85725 w 133723"/>
                  <a:gd name="T33" fmla="*/ 66933 h 159284"/>
                  <a:gd name="T34" fmla="*/ 104775 w 133723"/>
                  <a:gd name="T35" fmla="*/ 81220 h 159284"/>
                  <a:gd name="T36" fmla="*/ 123825 w 133723"/>
                  <a:gd name="T37" fmla="*/ 90745 h 159284"/>
                  <a:gd name="T38" fmla="*/ 100013 w 133723"/>
                  <a:gd name="T39" fmla="*/ 76458 h 159284"/>
                  <a:gd name="T40" fmla="*/ 80963 w 133723"/>
                  <a:gd name="T41" fmla="*/ 62170 h 159284"/>
                  <a:gd name="T42" fmla="*/ 61913 w 133723"/>
                  <a:gd name="T43" fmla="*/ 66933 h 159284"/>
                  <a:gd name="T44" fmla="*/ 61913 w 133723"/>
                  <a:gd name="T45" fmla="*/ 100270 h 159284"/>
                  <a:gd name="T46" fmla="*/ 85725 w 133723"/>
                  <a:gd name="T47" fmla="*/ 90745 h 159284"/>
                  <a:gd name="T48" fmla="*/ 71438 w 133723"/>
                  <a:gd name="T49" fmla="*/ 90745 h 159284"/>
                  <a:gd name="T50" fmla="*/ 38100 w 133723"/>
                  <a:gd name="T51" fmla="*/ 109795 h 159284"/>
                  <a:gd name="T52" fmla="*/ 23813 w 133723"/>
                  <a:gd name="T53" fmla="*/ 119320 h 159284"/>
                  <a:gd name="T54" fmla="*/ 38100 w 133723"/>
                  <a:gd name="T55" fmla="*/ 105033 h 159284"/>
                  <a:gd name="T56" fmla="*/ 80963 w 133723"/>
                  <a:gd name="T57" fmla="*/ 85983 h 159284"/>
                  <a:gd name="T58" fmla="*/ 90488 w 133723"/>
                  <a:gd name="T59" fmla="*/ 71695 h 159284"/>
                  <a:gd name="T60" fmla="*/ 85725 w 133723"/>
                  <a:gd name="T61" fmla="*/ 33595 h 159284"/>
                  <a:gd name="T62" fmla="*/ 104775 w 133723"/>
                  <a:gd name="T63" fmla="*/ 47883 h 159284"/>
                  <a:gd name="T64" fmla="*/ 85725 w 133723"/>
                  <a:gd name="T65" fmla="*/ 43120 h 159284"/>
                  <a:gd name="T66" fmla="*/ 76200 w 133723"/>
                  <a:gd name="T67" fmla="*/ 28833 h 159284"/>
                  <a:gd name="T68" fmla="*/ 61913 w 133723"/>
                  <a:gd name="T69" fmla="*/ 19308 h 159284"/>
                  <a:gd name="T70" fmla="*/ 71438 w 133723"/>
                  <a:gd name="T71" fmla="*/ 5020 h 159284"/>
                  <a:gd name="T72" fmla="*/ 57150 w 133723"/>
                  <a:gd name="T73" fmla="*/ 9783 h 159284"/>
                  <a:gd name="T74" fmla="*/ 61913 w 133723"/>
                  <a:gd name="T75" fmla="*/ 52645 h 159284"/>
                  <a:gd name="T76" fmla="*/ 71438 w 133723"/>
                  <a:gd name="T77" fmla="*/ 66933 h 159284"/>
                  <a:gd name="T78" fmla="*/ 76200 w 133723"/>
                  <a:gd name="T79" fmla="*/ 105033 h 159284"/>
                  <a:gd name="T80" fmla="*/ 57150 w 133723"/>
                  <a:gd name="T81" fmla="*/ 109795 h 159284"/>
                  <a:gd name="T82" fmla="*/ 71438 w 133723"/>
                  <a:gd name="T83" fmla="*/ 114558 h 159284"/>
                  <a:gd name="T84" fmla="*/ 42863 w 133723"/>
                  <a:gd name="T85" fmla="*/ 152658 h 159284"/>
                  <a:gd name="T86" fmla="*/ 57150 w 133723"/>
                  <a:gd name="T87" fmla="*/ 157420 h 159284"/>
                  <a:gd name="T88" fmla="*/ 66675 w 133723"/>
                  <a:gd name="T89" fmla="*/ 143133 h 159284"/>
                  <a:gd name="T90" fmla="*/ 71438 w 133723"/>
                  <a:gd name="T91" fmla="*/ 128845 h 159284"/>
                  <a:gd name="T92" fmla="*/ 80963 w 133723"/>
                  <a:gd name="T93" fmla="*/ 114558 h 159284"/>
                  <a:gd name="T94" fmla="*/ 80963 w 133723"/>
                  <a:gd name="T95" fmla="*/ 95508 h 1592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723"/>
                  <a:gd name="T145" fmla="*/ 0 h 159284"/>
                  <a:gd name="T146" fmla="*/ 133723 w 133723"/>
                  <a:gd name="T147" fmla="*/ 159284 h 1592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723" h="159284">
                    <a:moveTo>
                      <a:pt x="71438" y="24070"/>
                    </a:moveTo>
                    <a:cubicBezTo>
                      <a:pt x="69850" y="19308"/>
                      <a:pt x="64430" y="14273"/>
                      <a:pt x="66675" y="9783"/>
                    </a:cubicBezTo>
                    <a:cubicBezTo>
                      <a:pt x="68920" y="5293"/>
                      <a:pt x="80963" y="0"/>
                      <a:pt x="80963" y="5020"/>
                    </a:cubicBezTo>
                    <a:cubicBezTo>
                      <a:pt x="80963" y="12958"/>
                      <a:pt x="72288" y="18457"/>
                      <a:pt x="66675" y="24070"/>
                    </a:cubicBezTo>
                    <a:cubicBezTo>
                      <a:pt x="62628" y="28117"/>
                      <a:pt x="52388" y="33595"/>
                      <a:pt x="52388" y="33595"/>
                    </a:cubicBezTo>
                    <a:cubicBezTo>
                      <a:pt x="27983" y="49864"/>
                      <a:pt x="35762" y="42869"/>
                      <a:pt x="66675" y="33595"/>
                    </a:cubicBezTo>
                    <a:cubicBezTo>
                      <a:pt x="72944" y="31714"/>
                      <a:pt x="79375" y="30420"/>
                      <a:pt x="85725" y="28833"/>
                    </a:cubicBezTo>
                    <a:cubicBezTo>
                      <a:pt x="77788" y="36770"/>
                      <a:pt x="70361" y="45253"/>
                      <a:pt x="61913" y="52645"/>
                    </a:cubicBezTo>
                    <a:cubicBezTo>
                      <a:pt x="50550" y="62588"/>
                      <a:pt x="35966" y="66056"/>
                      <a:pt x="61913" y="57408"/>
                    </a:cubicBezTo>
                    <a:cubicBezTo>
                      <a:pt x="57150" y="60583"/>
                      <a:pt x="52745" y="64373"/>
                      <a:pt x="47625" y="66933"/>
                    </a:cubicBezTo>
                    <a:cubicBezTo>
                      <a:pt x="43135" y="69178"/>
                      <a:pt x="37515" y="68910"/>
                      <a:pt x="33338" y="71695"/>
                    </a:cubicBezTo>
                    <a:cubicBezTo>
                      <a:pt x="27734" y="75431"/>
                      <a:pt x="25785" y="85983"/>
                      <a:pt x="19050" y="85983"/>
                    </a:cubicBezTo>
                    <a:cubicBezTo>
                      <a:pt x="13326" y="85983"/>
                      <a:pt x="33695" y="74255"/>
                      <a:pt x="28575" y="71695"/>
                    </a:cubicBezTo>
                    <a:cubicBezTo>
                      <a:pt x="19938" y="67377"/>
                      <a:pt x="9525" y="74870"/>
                      <a:pt x="0" y="76458"/>
                    </a:cubicBezTo>
                    <a:cubicBezTo>
                      <a:pt x="4763" y="73283"/>
                      <a:pt x="9057" y="69258"/>
                      <a:pt x="14288" y="66933"/>
                    </a:cubicBezTo>
                    <a:cubicBezTo>
                      <a:pt x="23463" y="62855"/>
                      <a:pt x="42863" y="57408"/>
                      <a:pt x="42863" y="57408"/>
                    </a:cubicBezTo>
                    <a:cubicBezTo>
                      <a:pt x="49864" y="58575"/>
                      <a:pt x="76067" y="61414"/>
                      <a:pt x="85725" y="66933"/>
                    </a:cubicBezTo>
                    <a:cubicBezTo>
                      <a:pt x="92617" y="70871"/>
                      <a:pt x="98044" y="77013"/>
                      <a:pt x="104775" y="81220"/>
                    </a:cubicBezTo>
                    <a:cubicBezTo>
                      <a:pt x="110795" y="84983"/>
                      <a:pt x="128845" y="95765"/>
                      <a:pt x="123825" y="90745"/>
                    </a:cubicBezTo>
                    <a:cubicBezTo>
                      <a:pt x="117280" y="84200"/>
                      <a:pt x="107715" y="81593"/>
                      <a:pt x="100013" y="76458"/>
                    </a:cubicBezTo>
                    <a:cubicBezTo>
                      <a:pt x="93409" y="72055"/>
                      <a:pt x="87313" y="66933"/>
                      <a:pt x="80963" y="62170"/>
                    </a:cubicBezTo>
                    <a:cubicBezTo>
                      <a:pt x="74613" y="63758"/>
                      <a:pt x="67024" y="62844"/>
                      <a:pt x="61913" y="66933"/>
                    </a:cubicBezTo>
                    <a:cubicBezTo>
                      <a:pt x="51948" y="74905"/>
                      <a:pt x="60016" y="92681"/>
                      <a:pt x="61913" y="100270"/>
                    </a:cubicBezTo>
                    <a:cubicBezTo>
                      <a:pt x="69850" y="97095"/>
                      <a:pt x="77615" y="93448"/>
                      <a:pt x="85725" y="90745"/>
                    </a:cubicBezTo>
                    <a:cubicBezTo>
                      <a:pt x="102564" y="85132"/>
                      <a:pt x="133723" y="81848"/>
                      <a:pt x="71438" y="90745"/>
                    </a:cubicBezTo>
                    <a:cubicBezTo>
                      <a:pt x="25373" y="125295"/>
                      <a:pt x="74464" y="91614"/>
                      <a:pt x="38100" y="109795"/>
                    </a:cubicBezTo>
                    <a:cubicBezTo>
                      <a:pt x="32981" y="112355"/>
                      <a:pt x="23813" y="125044"/>
                      <a:pt x="23813" y="119320"/>
                    </a:cubicBezTo>
                    <a:cubicBezTo>
                      <a:pt x="23813" y="112585"/>
                      <a:pt x="32496" y="108769"/>
                      <a:pt x="38100" y="105033"/>
                    </a:cubicBezTo>
                    <a:cubicBezTo>
                      <a:pt x="54636" y="94009"/>
                      <a:pt x="64364" y="91515"/>
                      <a:pt x="80963" y="85983"/>
                    </a:cubicBezTo>
                    <a:cubicBezTo>
                      <a:pt x="84138" y="81220"/>
                      <a:pt x="89970" y="77395"/>
                      <a:pt x="90488" y="71695"/>
                    </a:cubicBezTo>
                    <a:cubicBezTo>
                      <a:pt x="91647" y="58949"/>
                      <a:pt x="79140" y="44570"/>
                      <a:pt x="85725" y="33595"/>
                    </a:cubicBezTo>
                    <a:cubicBezTo>
                      <a:pt x="89809" y="26789"/>
                      <a:pt x="104775" y="39945"/>
                      <a:pt x="104775" y="47883"/>
                    </a:cubicBezTo>
                    <a:cubicBezTo>
                      <a:pt x="104775" y="54428"/>
                      <a:pt x="92075" y="44708"/>
                      <a:pt x="85725" y="43120"/>
                    </a:cubicBezTo>
                    <a:cubicBezTo>
                      <a:pt x="82550" y="38358"/>
                      <a:pt x="80247" y="32880"/>
                      <a:pt x="76200" y="28833"/>
                    </a:cubicBezTo>
                    <a:cubicBezTo>
                      <a:pt x="72153" y="24786"/>
                      <a:pt x="63035" y="24921"/>
                      <a:pt x="61913" y="19308"/>
                    </a:cubicBezTo>
                    <a:cubicBezTo>
                      <a:pt x="60791" y="13695"/>
                      <a:pt x="73998" y="10140"/>
                      <a:pt x="71438" y="5020"/>
                    </a:cubicBezTo>
                    <a:cubicBezTo>
                      <a:pt x="69193" y="530"/>
                      <a:pt x="61913" y="8195"/>
                      <a:pt x="57150" y="9783"/>
                    </a:cubicBezTo>
                    <a:cubicBezTo>
                      <a:pt x="58738" y="24070"/>
                      <a:pt x="58426" y="38699"/>
                      <a:pt x="61913" y="52645"/>
                    </a:cubicBezTo>
                    <a:cubicBezTo>
                      <a:pt x="63301" y="58198"/>
                      <a:pt x="69932" y="61411"/>
                      <a:pt x="71438" y="66933"/>
                    </a:cubicBezTo>
                    <a:cubicBezTo>
                      <a:pt x="74805" y="79281"/>
                      <a:pt x="74613" y="92333"/>
                      <a:pt x="76200" y="105033"/>
                    </a:cubicBezTo>
                    <a:cubicBezTo>
                      <a:pt x="69850" y="106620"/>
                      <a:pt x="60077" y="103941"/>
                      <a:pt x="57150" y="109795"/>
                    </a:cubicBezTo>
                    <a:cubicBezTo>
                      <a:pt x="54905" y="114285"/>
                      <a:pt x="70728" y="109588"/>
                      <a:pt x="71438" y="114558"/>
                    </a:cubicBezTo>
                    <a:cubicBezTo>
                      <a:pt x="75362" y="142021"/>
                      <a:pt x="59796" y="144191"/>
                      <a:pt x="42863" y="152658"/>
                    </a:cubicBezTo>
                    <a:cubicBezTo>
                      <a:pt x="47625" y="154245"/>
                      <a:pt x="52489" y="159284"/>
                      <a:pt x="57150" y="157420"/>
                    </a:cubicBezTo>
                    <a:cubicBezTo>
                      <a:pt x="62464" y="155294"/>
                      <a:pt x="64115" y="148252"/>
                      <a:pt x="66675" y="143133"/>
                    </a:cubicBezTo>
                    <a:cubicBezTo>
                      <a:pt x="68920" y="138643"/>
                      <a:pt x="69193" y="133335"/>
                      <a:pt x="71438" y="128845"/>
                    </a:cubicBezTo>
                    <a:cubicBezTo>
                      <a:pt x="73998" y="123726"/>
                      <a:pt x="79391" y="120061"/>
                      <a:pt x="80963" y="114558"/>
                    </a:cubicBezTo>
                    <a:cubicBezTo>
                      <a:pt x="82708" y="108452"/>
                      <a:pt x="80963" y="101858"/>
                      <a:pt x="80963" y="95508"/>
                    </a:cubicBezTo>
                  </a:path>
                </a:pathLst>
              </a:custGeom>
              <a:noFill/>
              <a:ln w="28575"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165" name="Group 78"/>
            <p:cNvGrpSpPr>
              <a:grpSpLocks noChangeAspect="1"/>
            </p:cNvGrpSpPr>
            <p:nvPr/>
          </p:nvGrpSpPr>
          <p:grpSpPr bwMode="auto">
            <a:xfrm>
              <a:off x="4295775" y="4203700"/>
              <a:ext cx="152400" cy="325438"/>
              <a:chOff x="3305175" y="4681280"/>
              <a:chExt cx="133723" cy="209808"/>
            </a:xfrm>
          </p:grpSpPr>
          <p:sp>
            <p:nvSpPr>
              <p:cNvPr id="6248" name="Freeform 79"/>
              <p:cNvSpPr>
                <a:spLocks noChangeAspect="1" noChangeArrowheads="1"/>
              </p:cNvSpPr>
              <p:nvPr/>
            </p:nvSpPr>
            <p:spPr bwMode="auto">
              <a:xfrm>
                <a:off x="3369220" y="4705350"/>
                <a:ext cx="16918" cy="185738"/>
              </a:xfrm>
              <a:custGeom>
                <a:avLst/>
                <a:gdLst>
                  <a:gd name="T0" fmla="*/ 16918 w 16918"/>
                  <a:gd name="T1" fmla="*/ 185738 h 185738"/>
                  <a:gd name="T2" fmla="*/ 12155 w 16918"/>
                  <a:gd name="T3" fmla="*/ 85725 h 185738"/>
                  <a:gd name="T4" fmla="*/ 2630 w 16918"/>
                  <a:gd name="T5" fmla="*/ 71438 h 185738"/>
                  <a:gd name="T6" fmla="*/ 2630 w 16918"/>
                  <a:gd name="T7" fmla="*/ 0 h 185738"/>
                  <a:gd name="T8" fmla="*/ 0 60000 65536"/>
                  <a:gd name="T9" fmla="*/ 0 60000 65536"/>
                  <a:gd name="T10" fmla="*/ 0 60000 65536"/>
                  <a:gd name="T11" fmla="*/ 0 60000 65536"/>
                  <a:gd name="T12" fmla="*/ 0 w 16918"/>
                  <a:gd name="T13" fmla="*/ 0 h 185738"/>
                  <a:gd name="T14" fmla="*/ 16918 w 16918"/>
                  <a:gd name="T15" fmla="*/ 185738 h 185738"/>
                </a:gdLst>
                <a:ahLst/>
                <a:cxnLst>
                  <a:cxn ang="T8">
                    <a:pos x="T0" y="T1"/>
                  </a:cxn>
                  <a:cxn ang="T9">
                    <a:pos x="T2" y="T3"/>
                  </a:cxn>
                  <a:cxn ang="T10">
                    <a:pos x="T4" y="T5"/>
                  </a:cxn>
                  <a:cxn ang="T11">
                    <a:pos x="T6" y="T7"/>
                  </a:cxn>
                </a:cxnLst>
                <a:rect l="T12" t="T13" r="T14" b="T15"/>
                <a:pathLst>
                  <a:path w="16918" h="185738">
                    <a:moveTo>
                      <a:pt x="16918" y="185738"/>
                    </a:moveTo>
                    <a:cubicBezTo>
                      <a:pt x="15330" y="152400"/>
                      <a:pt x="16295" y="118843"/>
                      <a:pt x="12155" y="85725"/>
                    </a:cubicBezTo>
                    <a:cubicBezTo>
                      <a:pt x="11445" y="80046"/>
                      <a:pt x="3262" y="77127"/>
                      <a:pt x="2630" y="71438"/>
                    </a:cubicBezTo>
                    <a:cubicBezTo>
                      <a:pt x="0" y="47771"/>
                      <a:pt x="2630" y="23813"/>
                      <a:pt x="2630" y="0"/>
                    </a:cubicBezTo>
                  </a:path>
                </a:pathLst>
              </a:custGeom>
              <a:solidFill>
                <a:schemeClr val="accent1"/>
              </a:solidFill>
              <a:ln w="19050" algn="ctr">
                <a:solidFill>
                  <a:srgbClr val="C48300"/>
                </a:solidFill>
                <a:round/>
                <a:headEnd/>
                <a:tailEnd/>
              </a:ln>
            </p:spPr>
            <p:txBody>
              <a:bodyPr/>
              <a:lstStyle/>
              <a:p>
                <a:endParaRPr lang="en-US"/>
              </a:p>
            </p:txBody>
          </p:sp>
          <p:sp>
            <p:nvSpPr>
              <p:cNvPr id="6249" name="Freeform 80"/>
              <p:cNvSpPr>
                <a:spLocks noChangeAspect="1" noChangeArrowheads="1"/>
              </p:cNvSpPr>
              <p:nvPr/>
            </p:nvSpPr>
            <p:spPr bwMode="auto">
              <a:xfrm>
                <a:off x="3305175" y="4681280"/>
                <a:ext cx="133723" cy="159284"/>
              </a:xfrm>
              <a:custGeom>
                <a:avLst/>
                <a:gdLst>
                  <a:gd name="T0" fmla="*/ 71438 w 133723"/>
                  <a:gd name="T1" fmla="*/ 24070 h 159284"/>
                  <a:gd name="T2" fmla="*/ 66675 w 133723"/>
                  <a:gd name="T3" fmla="*/ 9783 h 159284"/>
                  <a:gd name="T4" fmla="*/ 80963 w 133723"/>
                  <a:gd name="T5" fmla="*/ 5020 h 159284"/>
                  <a:gd name="T6" fmla="*/ 66675 w 133723"/>
                  <a:gd name="T7" fmla="*/ 24070 h 159284"/>
                  <a:gd name="T8" fmla="*/ 52388 w 133723"/>
                  <a:gd name="T9" fmla="*/ 33595 h 159284"/>
                  <a:gd name="T10" fmla="*/ 66675 w 133723"/>
                  <a:gd name="T11" fmla="*/ 33595 h 159284"/>
                  <a:gd name="T12" fmla="*/ 85725 w 133723"/>
                  <a:gd name="T13" fmla="*/ 28833 h 159284"/>
                  <a:gd name="T14" fmla="*/ 61913 w 133723"/>
                  <a:gd name="T15" fmla="*/ 52645 h 159284"/>
                  <a:gd name="T16" fmla="*/ 61913 w 133723"/>
                  <a:gd name="T17" fmla="*/ 57408 h 159284"/>
                  <a:gd name="T18" fmla="*/ 47625 w 133723"/>
                  <a:gd name="T19" fmla="*/ 66933 h 159284"/>
                  <a:gd name="T20" fmla="*/ 33338 w 133723"/>
                  <a:gd name="T21" fmla="*/ 71695 h 159284"/>
                  <a:gd name="T22" fmla="*/ 19050 w 133723"/>
                  <a:gd name="T23" fmla="*/ 85983 h 159284"/>
                  <a:gd name="T24" fmla="*/ 28575 w 133723"/>
                  <a:gd name="T25" fmla="*/ 71695 h 159284"/>
                  <a:gd name="T26" fmla="*/ 0 w 133723"/>
                  <a:gd name="T27" fmla="*/ 76458 h 159284"/>
                  <a:gd name="T28" fmla="*/ 14288 w 133723"/>
                  <a:gd name="T29" fmla="*/ 66933 h 159284"/>
                  <a:gd name="T30" fmla="*/ 42863 w 133723"/>
                  <a:gd name="T31" fmla="*/ 57408 h 159284"/>
                  <a:gd name="T32" fmla="*/ 85725 w 133723"/>
                  <a:gd name="T33" fmla="*/ 66933 h 159284"/>
                  <a:gd name="T34" fmla="*/ 104775 w 133723"/>
                  <a:gd name="T35" fmla="*/ 81220 h 159284"/>
                  <a:gd name="T36" fmla="*/ 123825 w 133723"/>
                  <a:gd name="T37" fmla="*/ 90745 h 159284"/>
                  <a:gd name="T38" fmla="*/ 100013 w 133723"/>
                  <a:gd name="T39" fmla="*/ 76458 h 159284"/>
                  <a:gd name="T40" fmla="*/ 80963 w 133723"/>
                  <a:gd name="T41" fmla="*/ 62170 h 159284"/>
                  <a:gd name="T42" fmla="*/ 61913 w 133723"/>
                  <a:gd name="T43" fmla="*/ 66933 h 159284"/>
                  <a:gd name="T44" fmla="*/ 61913 w 133723"/>
                  <a:gd name="T45" fmla="*/ 100270 h 159284"/>
                  <a:gd name="T46" fmla="*/ 85725 w 133723"/>
                  <a:gd name="T47" fmla="*/ 90745 h 159284"/>
                  <a:gd name="T48" fmla="*/ 71438 w 133723"/>
                  <a:gd name="T49" fmla="*/ 90745 h 159284"/>
                  <a:gd name="T50" fmla="*/ 38100 w 133723"/>
                  <a:gd name="T51" fmla="*/ 109795 h 159284"/>
                  <a:gd name="T52" fmla="*/ 23813 w 133723"/>
                  <a:gd name="T53" fmla="*/ 119320 h 159284"/>
                  <a:gd name="T54" fmla="*/ 38100 w 133723"/>
                  <a:gd name="T55" fmla="*/ 105033 h 159284"/>
                  <a:gd name="T56" fmla="*/ 80963 w 133723"/>
                  <a:gd name="T57" fmla="*/ 85983 h 159284"/>
                  <a:gd name="T58" fmla="*/ 90488 w 133723"/>
                  <a:gd name="T59" fmla="*/ 71695 h 159284"/>
                  <a:gd name="T60" fmla="*/ 85725 w 133723"/>
                  <a:gd name="T61" fmla="*/ 33595 h 159284"/>
                  <a:gd name="T62" fmla="*/ 104775 w 133723"/>
                  <a:gd name="T63" fmla="*/ 47883 h 159284"/>
                  <a:gd name="T64" fmla="*/ 85725 w 133723"/>
                  <a:gd name="T65" fmla="*/ 43120 h 159284"/>
                  <a:gd name="T66" fmla="*/ 76200 w 133723"/>
                  <a:gd name="T67" fmla="*/ 28833 h 159284"/>
                  <a:gd name="T68" fmla="*/ 61913 w 133723"/>
                  <a:gd name="T69" fmla="*/ 19308 h 159284"/>
                  <a:gd name="T70" fmla="*/ 71438 w 133723"/>
                  <a:gd name="T71" fmla="*/ 5020 h 159284"/>
                  <a:gd name="T72" fmla="*/ 57150 w 133723"/>
                  <a:gd name="T73" fmla="*/ 9783 h 159284"/>
                  <a:gd name="T74" fmla="*/ 61913 w 133723"/>
                  <a:gd name="T75" fmla="*/ 52645 h 159284"/>
                  <a:gd name="T76" fmla="*/ 71438 w 133723"/>
                  <a:gd name="T77" fmla="*/ 66933 h 159284"/>
                  <a:gd name="T78" fmla="*/ 76200 w 133723"/>
                  <a:gd name="T79" fmla="*/ 105033 h 159284"/>
                  <a:gd name="T80" fmla="*/ 57150 w 133723"/>
                  <a:gd name="T81" fmla="*/ 109795 h 159284"/>
                  <a:gd name="T82" fmla="*/ 71438 w 133723"/>
                  <a:gd name="T83" fmla="*/ 114558 h 159284"/>
                  <a:gd name="T84" fmla="*/ 42863 w 133723"/>
                  <a:gd name="T85" fmla="*/ 152658 h 159284"/>
                  <a:gd name="T86" fmla="*/ 57150 w 133723"/>
                  <a:gd name="T87" fmla="*/ 157420 h 159284"/>
                  <a:gd name="T88" fmla="*/ 66675 w 133723"/>
                  <a:gd name="T89" fmla="*/ 143133 h 159284"/>
                  <a:gd name="T90" fmla="*/ 71438 w 133723"/>
                  <a:gd name="T91" fmla="*/ 128845 h 159284"/>
                  <a:gd name="T92" fmla="*/ 80963 w 133723"/>
                  <a:gd name="T93" fmla="*/ 114558 h 159284"/>
                  <a:gd name="T94" fmla="*/ 80963 w 133723"/>
                  <a:gd name="T95" fmla="*/ 95508 h 1592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723"/>
                  <a:gd name="T145" fmla="*/ 0 h 159284"/>
                  <a:gd name="T146" fmla="*/ 133723 w 133723"/>
                  <a:gd name="T147" fmla="*/ 159284 h 1592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723" h="159284">
                    <a:moveTo>
                      <a:pt x="71438" y="24070"/>
                    </a:moveTo>
                    <a:cubicBezTo>
                      <a:pt x="69850" y="19308"/>
                      <a:pt x="64430" y="14273"/>
                      <a:pt x="66675" y="9783"/>
                    </a:cubicBezTo>
                    <a:cubicBezTo>
                      <a:pt x="68920" y="5293"/>
                      <a:pt x="80963" y="0"/>
                      <a:pt x="80963" y="5020"/>
                    </a:cubicBezTo>
                    <a:cubicBezTo>
                      <a:pt x="80963" y="12958"/>
                      <a:pt x="72288" y="18457"/>
                      <a:pt x="66675" y="24070"/>
                    </a:cubicBezTo>
                    <a:cubicBezTo>
                      <a:pt x="62628" y="28117"/>
                      <a:pt x="52388" y="33595"/>
                      <a:pt x="52388" y="33595"/>
                    </a:cubicBezTo>
                    <a:cubicBezTo>
                      <a:pt x="27983" y="49864"/>
                      <a:pt x="35762" y="42869"/>
                      <a:pt x="66675" y="33595"/>
                    </a:cubicBezTo>
                    <a:cubicBezTo>
                      <a:pt x="72944" y="31714"/>
                      <a:pt x="79375" y="30420"/>
                      <a:pt x="85725" y="28833"/>
                    </a:cubicBezTo>
                    <a:cubicBezTo>
                      <a:pt x="77788" y="36770"/>
                      <a:pt x="70361" y="45253"/>
                      <a:pt x="61913" y="52645"/>
                    </a:cubicBezTo>
                    <a:cubicBezTo>
                      <a:pt x="50550" y="62588"/>
                      <a:pt x="35966" y="66056"/>
                      <a:pt x="61913" y="57408"/>
                    </a:cubicBezTo>
                    <a:cubicBezTo>
                      <a:pt x="57150" y="60583"/>
                      <a:pt x="52745" y="64373"/>
                      <a:pt x="47625" y="66933"/>
                    </a:cubicBezTo>
                    <a:cubicBezTo>
                      <a:pt x="43135" y="69178"/>
                      <a:pt x="37515" y="68910"/>
                      <a:pt x="33338" y="71695"/>
                    </a:cubicBezTo>
                    <a:cubicBezTo>
                      <a:pt x="27734" y="75431"/>
                      <a:pt x="25785" y="85983"/>
                      <a:pt x="19050" y="85983"/>
                    </a:cubicBezTo>
                    <a:cubicBezTo>
                      <a:pt x="13326" y="85983"/>
                      <a:pt x="33695" y="74255"/>
                      <a:pt x="28575" y="71695"/>
                    </a:cubicBezTo>
                    <a:cubicBezTo>
                      <a:pt x="19938" y="67377"/>
                      <a:pt x="9525" y="74870"/>
                      <a:pt x="0" y="76458"/>
                    </a:cubicBezTo>
                    <a:cubicBezTo>
                      <a:pt x="4763" y="73283"/>
                      <a:pt x="9057" y="69258"/>
                      <a:pt x="14288" y="66933"/>
                    </a:cubicBezTo>
                    <a:cubicBezTo>
                      <a:pt x="23463" y="62855"/>
                      <a:pt x="42863" y="57408"/>
                      <a:pt x="42863" y="57408"/>
                    </a:cubicBezTo>
                    <a:cubicBezTo>
                      <a:pt x="49864" y="58575"/>
                      <a:pt x="76067" y="61414"/>
                      <a:pt x="85725" y="66933"/>
                    </a:cubicBezTo>
                    <a:cubicBezTo>
                      <a:pt x="92617" y="70871"/>
                      <a:pt x="98044" y="77013"/>
                      <a:pt x="104775" y="81220"/>
                    </a:cubicBezTo>
                    <a:cubicBezTo>
                      <a:pt x="110795" y="84983"/>
                      <a:pt x="128845" y="95765"/>
                      <a:pt x="123825" y="90745"/>
                    </a:cubicBezTo>
                    <a:cubicBezTo>
                      <a:pt x="117280" y="84200"/>
                      <a:pt x="107715" y="81593"/>
                      <a:pt x="100013" y="76458"/>
                    </a:cubicBezTo>
                    <a:cubicBezTo>
                      <a:pt x="93409" y="72055"/>
                      <a:pt x="87313" y="66933"/>
                      <a:pt x="80963" y="62170"/>
                    </a:cubicBezTo>
                    <a:cubicBezTo>
                      <a:pt x="74613" y="63758"/>
                      <a:pt x="67024" y="62844"/>
                      <a:pt x="61913" y="66933"/>
                    </a:cubicBezTo>
                    <a:cubicBezTo>
                      <a:pt x="51948" y="74905"/>
                      <a:pt x="60016" y="92681"/>
                      <a:pt x="61913" y="100270"/>
                    </a:cubicBezTo>
                    <a:cubicBezTo>
                      <a:pt x="69850" y="97095"/>
                      <a:pt x="77615" y="93448"/>
                      <a:pt x="85725" y="90745"/>
                    </a:cubicBezTo>
                    <a:cubicBezTo>
                      <a:pt x="102564" y="85132"/>
                      <a:pt x="133723" y="81848"/>
                      <a:pt x="71438" y="90745"/>
                    </a:cubicBezTo>
                    <a:cubicBezTo>
                      <a:pt x="25373" y="125295"/>
                      <a:pt x="74464" y="91614"/>
                      <a:pt x="38100" y="109795"/>
                    </a:cubicBezTo>
                    <a:cubicBezTo>
                      <a:pt x="32981" y="112355"/>
                      <a:pt x="23813" y="125044"/>
                      <a:pt x="23813" y="119320"/>
                    </a:cubicBezTo>
                    <a:cubicBezTo>
                      <a:pt x="23813" y="112585"/>
                      <a:pt x="32496" y="108769"/>
                      <a:pt x="38100" y="105033"/>
                    </a:cubicBezTo>
                    <a:cubicBezTo>
                      <a:pt x="54636" y="94009"/>
                      <a:pt x="64364" y="91515"/>
                      <a:pt x="80963" y="85983"/>
                    </a:cubicBezTo>
                    <a:cubicBezTo>
                      <a:pt x="84138" y="81220"/>
                      <a:pt x="89970" y="77395"/>
                      <a:pt x="90488" y="71695"/>
                    </a:cubicBezTo>
                    <a:cubicBezTo>
                      <a:pt x="91647" y="58949"/>
                      <a:pt x="79140" y="44570"/>
                      <a:pt x="85725" y="33595"/>
                    </a:cubicBezTo>
                    <a:cubicBezTo>
                      <a:pt x="89809" y="26789"/>
                      <a:pt x="104775" y="39945"/>
                      <a:pt x="104775" y="47883"/>
                    </a:cubicBezTo>
                    <a:cubicBezTo>
                      <a:pt x="104775" y="54428"/>
                      <a:pt x="92075" y="44708"/>
                      <a:pt x="85725" y="43120"/>
                    </a:cubicBezTo>
                    <a:cubicBezTo>
                      <a:pt x="82550" y="38358"/>
                      <a:pt x="80247" y="32880"/>
                      <a:pt x="76200" y="28833"/>
                    </a:cubicBezTo>
                    <a:cubicBezTo>
                      <a:pt x="72153" y="24786"/>
                      <a:pt x="63035" y="24921"/>
                      <a:pt x="61913" y="19308"/>
                    </a:cubicBezTo>
                    <a:cubicBezTo>
                      <a:pt x="60791" y="13695"/>
                      <a:pt x="73998" y="10140"/>
                      <a:pt x="71438" y="5020"/>
                    </a:cubicBezTo>
                    <a:cubicBezTo>
                      <a:pt x="69193" y="530"/>
                      <a:pt x="61913" y="8195"/>
                      <a:pt x="57150" y="9783"/>
                    </a:cubicBezTo>
                    <a:cubicBezTo>
                      <a:pt x="58738" y="24070"/>
                      <a:pt x="58426" y="38699"/>
                      <a:pt x="61913" y="52645"/>
                    </a:cubicBezTo>
                    <a:cubicBezTo>
                      <a:pt x="63301" y="58198"/>
                      <a:pt x="69932" y="61411"/>
                      <a:pt x="71438" y="66933"/>
                    </a:cubicBezTo>
                    <a:cubicBezTo>
                      <a:pt x="74805" y="79281"/>
                      <a:pt x="74613" y="92333"/>
                      <a:pt x="76200" y="105033"/>
                    </a:cubicBezTo>
                    <a:cubicBezTo>
                      <a:pt x="69850" y="106620"/>
                      <a:pt x="60077" y="103941"/>
                      <a:pt x="57150" y="109795"/>
                    </a:cubicBezTo>
                    <a:cubicBezTo>
                      <a:pt x="54905" y="114285"/>
                      <a:pt x="70728" y="109588"/>
                      <a:pt x="71438" y="114558"/>
                    </a:cubicBezTo>
                    <a:cubicBezTo>
                      <a:pt x="75362" y="142021"/>
                      <a:pt x="59796" y="144191"/>
                      <a:pt x="42863" y="152658"/>
                    </a:cubicBezTo>
                    <a:cubicBezTo>
                      <a:pt x="47625" y="154245"/>
                      <a:pt x="52489" y="159284"/>
                      <a:pt x="57150" y="157420"/>
                    </a:cubicBezTo>
                    <a:cubicBezTo>
                      <a:pt x="62464" y="155294"/>
                      <a:pt x="64115" y="148252"/>
                      <a:pt x="66675" y="143133"/>
                    </a:cubicBezTo>
                    <a:cubicBezTo>
                      <a:pt x="68920" y="138643"/>
                      <a:pt x="69193" y="133335"/>
                      <a:pt x="71438" y="128845"/>
                    </a:cubicBezTo>
                    <a:cubicBezTo>
                      <a:pt x="73998" y="123726"/>
                      <a:pt x="79391" y="120061"/>
                      <a:pt x="80963" y="114558"/>
                    </a:cubicBezTo>
                    <a:cubicBezTo>
                      <a:pt x="82708" y="108452"/>
                      <a:pt x="80963" y="101858"/>
                      <a:pt x="80963" y="95508"/>
                    </a:cubicBezTo>
                  </a:path>
                </a:pathLst>
              </a:custGeom>
              <a:noFill/>
              <a:ln w="19050"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166" name="Group 78"/>
            <p:cNvGrpSpPr>
              <a:grpSpLocks noChangeAspect="1"/>
            </p:cNvGrpSpPr>
            <p:nvPr/>
          </p:nvGrpSpPr>
          <p:grpSpPr bwMode="auto">
            <a:xfrm>
              <a:off x="4835525" y="4092575"/>
              <a:ext cx="195263" cy="419100"/>
              <a:chOff x="3305175" y="4681280"/>
              <a:chExt cx="133723" cy="209808"/>
            </a:xfrm>
          </p:grpSpPr>
          <p:sp>
            <p:nvSpPr>
              <p:cNvPr id="6246" name="Freeform 79"/>
              <p:cNvSpPr>
                <a:spLocks noChangeAspect="1" noChangeArrowheads="1"/>
              </p:cNvSpPr>
              <p:nvPr/>
            </p:nvSpPr>
            <p:spPr bwMode="auto">
              <a:xfrm>
                <a:off x="3369220" y="4705350"/>
                <a:ext cx="16918" cy="185738"/>
              </a:xfrm>
              <a:custGeom>
                <a:avLst/>
                <a:gdLst>
                  <a:gd name="T0" fmla="*/ 16918 w 16918"/>
                  <a:gd name="T1" fmla="*/ 185738 h 185738"/>
                  <a:gd name="T2" fmla="*/ 12155 w 16918"/>
                  <a:gd name="T3" fmla="*/ 85725 h 185738"/>
                  <a:gd name="T4" fmla="*/ 2630 w 16918"/>
                  <a:gd name="T5" fmla="*/ 71438 h 185738"/>
                  <a:gd name="T6" fmla="*/ 2630 w 16918"/>
                  <a:gd name="T7" fmla="*/ 0 h 185738"/>
                  <a:gd name="T8" fmla="*/ 0 60000 65536"/>
                  <a:gd name="T9" fmla="*/ 0 60000 65536"/>
                  <a:gd name="T10" fmla="*/ 0 60000 65536"/>
                  <a:gd name="T11" fmla="*/ 0 60000 65536"/>
                  <a:gd name="T12" fmla="*/ 0 w 16918"/>
                  <a:gd name="T13" fmla="*/ 0 h 185738"/>
                  <a:gd name="T14" fmla="*/ 16918 w 16918"/>
                  <a:gd name="T15" fmla="*/ 185738 h 185738"/>
                </a:gdLst>
                <a:ahLst/>
                <a:cxnLst>
                  <a:cxn ang="T8">
                    <a:pos x="T0" y="T1"/>
                  </a:cxn>
                  <a:cxn ang="T9">
                    <a:pos x="T2" y="T3"/>
                  </a:cxn>
                  <a:cxn ang="T10">
                    <a:pos x="T4" y="T5"/>
                  </a:cxn>
                  <a:cxn ang="T11">
                    <a:pos x="T6" y="T7"/>
                  </a:cxn>
                </a:cxnLst>
                <a:rect l="T12" t="T13" r="T14" b="T15"/>
                <a:pathLst>
                  <a:path w="16918" h="185738">
                    <a:moveTo>
                      <a:pt x="16918" y="185738"/>
                    </a:moveTo>
                    <a:cubicBezTo>
                      <a:pt x="15330" y="152400"/>
                      <a:pt x="16295" y="118843"/>
                      <a:pt x="12155" y="85725"/>
                    </a:cubicBezTo>
                    <a:cubicBezTo>
                      <a:pt x="11445" y="80046"/>
                      <a:pt x="3262" y="77127"/>
                      <a:pt x="2630" y="71438"/>
                    </a:cubicBezTo>
                    <a:cubicBezTo>
                      <a:pt x="0" y="47771"/>
                      <a:pt x="2630" y="23813"/>
                      <a:pt x="2630" y="0"/>
                    </a:cubicBezTo>
                  </a:path>
                </a:pathLst>
              </a:custGeom>
              <a:solidFill>
                <a:schemeClr val="accent1"/>
              </a:solidFill>
              <a:ln w="19050" algn="ctr">
                <a:solidFill>
                  <a:srgbClr val="C48300"/>
                </a:solidFill>
                <a:round/>
                <a:headEnd/>
                <a:tailEnd/>
              </a:ln>
            </p:spPr>
            <p:txBody>
              <a:bodyPr/>
              <a:lstStyle/>
              <a:p>
                <a:endParaRPr lang="en-US"/>
              </a:p>
            </p:txBody>
          </p:sp>
          <p:sp>
            <p:nvSpPr>
              <p:cNvPr id="6247" name="Freeform 80"/>
              <p:cNvSpPr>
                <a:spLocks noChangeAspect="1" noChangeArrowheads="1"/>
              </p:cNvSpPr>
              <p:nvPr/>
            </p:nvSpPr>
            <p:spPr bwMode="auto">
              <a:xfrm>
                <a:off x="3305175" y="4681280"/>
                <a:ext cx="133723" cy="159284"/>
              </a:xfrm>
              <a:custGeom>
                <a:avLst/>
                <a:gdLst>
                  <a:gd name="T0" fmla="*/ 71438 w 133723"/>
                  <a:gd name="T1" fmla="*/ 24070 h 159284"/>
                  <a:gd name="T2" fmla="*/ 66675 w 133723"/>
                  <a:gd name="T3" fmla="*/ 9783 h 159284"/>
                  <a:gd name="T4" fmla="*/ 80963 w 133723"/>
                  <a:gd name="T5" fmla="*/ 5020 h 159284"/>
                  <a:gd name="T6" fmla="*/ 66675 w 133723"/>
                  <a:gd name="T7" fmla="*/ 24070 h 159284"/>
                  <a:gd name="T8" fmla="*/ 52388 w 133723"/>
                  <a:gd name="T9" fmla="*/ 33595 h 159284"/>
                  <a:gd name="T10" fmla="*/ 66675 w 133723"/>
                  <a:gd name="T11" fmla="*/ 33595 h 159284"/>
                  <a:gd name="T12" fmla="*/ 85725 w 133723"/>
                  <a:gd name="T13" fmla="*/ 28833 h 159284"/>
                  <a:gd name="T14" fmla="*/ 61913 w 133723"/>
                  <a:gd name="T15" fmla="*/ 52645 h 159284"/>
                  <a:gd name="T16" fmla="*/ 61913 w 133723"/>
                  <a:gd name="T17" fmla="*/ 57408 h 159284"/>
                  <a:gd name="T18" fmla="*/ 47625 w 133723"/>
                  <a:gd name="T19" fmla="*/ 66933 h 159284"/>
                  <a:gd name="T20" fmla="*/ 33338 w 133723"/>
                  <a:gd name="T21" fmla="*/ 71695 h 159284"/>
                  <a:gd name="T22" fmla="*/ 19050 w 133723"/>
                  <a:gd name="T23" fmla="*/ 85983 h 159284"/>
                  <a:gd name="T24" fmla="*/ 28575 w 133723"/>
                  <a:gd name="T25" fmla="*/ 71695 h 159284"/>
                  <a:gd name="T26" fmla="*/ 0 w 133723"/>
                  <a:gd name="T27" fmla="*/ 76458 h 159284"/>
                  <a:gd name="T28" fmla="*/ 14288 w 133723"/>
                  <a:gd name="T29" fmla="*/ 66933 h 159284"/>
                  <a:gd name="T30" fmla="*/ 42863 w 133723"/>
                  <a:gd name="T31" fmla="*/ 57408 h 159284"/>
                  <a:gd name="T32" fmla="*/ 85725 w 133723"/>
                  <a:gd name="T33" fmla="*/ 66933 h 159284"/>
                  <a:gd name="T34" fmla="*/ 104775 w 133723"/>
                  <a:gd name="T35" fmla="*/ 81220 h 159284"/>
                  <a:gd name="T36" fmla="*/ 123825 w 133723"/>
                  <a:gd name="T37" fmla="*/ 90745 h 159284"/>
                  <a:gd name="T38" fmla="*/ 100013 w 133723"/>
                  <a:gd name="T39" fmla="*/ 76458 h 159284"/>
                  <a:gd name="T40" fmla="*/ 80963 w 133723"/>
                  <a:gd name="T41" fmla="*/ 62170 h 159284"/>
                  <a:gd name="T42" fmla="*/ 61913 w 133723"/>
                  <a:gd name="T43" fmla="*/ 66933 h 159284"/>
                  <a:gd name="T44" fmla="*/ 61913 w 133723"/>
                  <a:gd name="T45" fmla="*/ 100270 h 159284"/>
                  <a:gd name="T46" fmla="*/ 85725 w 133723"/>
                  <a:gd name="T47" fmla="*/ 90745 h 159284"/>
                  <a:gd name="T48" fmla="*/ 71438 w 133723"/>
                  <a:gd name="T49" fmla="*/ 90745 h 159284"/>
                  <a:gd name="T50" fmla="*/ 38100 w 133723"/>
                  <a:gd name="T51" fmla="*/ 109795 h 159284"/>
                  <a:gd name="T52" fmla="*/ 23813 w 133723"/>
                  <a:gd name="T53" fmla="*/ 119320 h 159284"/>
                  <a:gd name="T54" fmla="*/ 38100 w 133723"/>
                  <a:gd name="T55" fmla="*/ 105033 h 159284"/>
                  <a:gd name="T56" fmla="*/ 80963 w 133723"/>
                  <a:gd name="T57" fmla="*/ 85983 h 159284"/>
                  <a:gd name="T58" fmla="*/ 90488 w 133723"/>
                  <a:gd name="T59" fmla="*/ 71695 h 159284"/>
                  <a:gd name="T60" fmla="*/ 85725 w 133723"/>
                  <a:gd name="T61" fmla="*/ 33595 h 159284"/>
                  <a:gd name="T62" fmla="*/ 104775 w 133723"/>
                  <a:gd name="T63" fmla="*/ 47883 h 159284"/>
                  <a:gd name="T64" fmla="*/ 85725 w 133723"/>
                  <a:gd name="T65" fmla="*/ 43120 h 159284"/>
                  <a:gd name="T66" fmla="*/ 76200 w 133723"/>
                  <a:gd name="T67" fmla="*/ 28833 h 159284"/>
                  <a:gd name="T68" fmla="*/ 61913 w 133723"/>
                  <a:gd name="T69" fmla="*/ 19308 h 159284"/>
                  <a:gd name="T70" fmla="*/ 71438 w 133723"/>
                  <a:gd name="T71" fmla="*/ 5020 h 159284"/>
                  <a:gd name="T72" fmla="*/ 57150 w 133723"/>
                  <a:gd name="T73" fmla="*/ 9783 h 159284"/>
                  <a:gd name="T74" fmla="*/ 61913 w 133723"/>
                  <a:gd name="T75" fmla="*/ 52645 h 159284"/>
                  <a:gd name="T76" fmla="*/ 71438 w 133723"/>
                  <a:gd name="T77" fmla="*/ 66933 h 159284"/>
                  <a:gd name="T78" fmla="*/ 76200 w 133723"/>
                  <a:gd name="T79" fmla="*/ 105033 h 159284"/>
                  <a:gd name="T80" fmla="*/ 57150 w 133723"/>
                  <a:gd name="T81" fmla="*/ 109795 h 159284"/>
                  <a:gd name="T82" fmla="*/ 71438 w 133723"/>
                  <a:gd name="T83" fmla="*/ 114558 h 159284"/>
                  <a:gd name="T84" fmla="*/ 42863 w 133723"/>
                  <a:gd name="T85" fmla="*/ 152658 h 159284"/>
                  <a:gd name="T86" fmla="*/ 57150 w 133723"/>
                  <a:gd name="T87" fmla="*/ 157420 h 159284"/>
                  <a:gd name="T88" fmla="*/ 66675 w 133723"/>
                  <a:gd name="T89" fmla="*/ 143133 h 159284"/>
                  <a:gd name="T90" fmla="*/ 71438 w 133723"/>
                  <a:gd name="T91" fmla="*/ 128845 h 159284"/>
                  <a:gd name="T92" fmla="*/ 80963 w 133723"/>
                  <a:gd name="T93" fmla="*/ 114558 h 159284"/>
                  <a:gd name="T94" fmla="*/ 80963 w 133723"/>
                  <a:gd name="T95" fmla="*/ 95508 h 1592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723"/>
                  <a:gd name="T145" fmla="*/ 0 h 159284"/>
                  <a:gd name="T146" fmla="*/ 133723 w 133723"/>
                  <a:gd name="T147" fmla="*/ 159284 h 1592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723" h="159284">
                    <a:moveTo>
                      <a:pt x="71438" y="24070"/>
                    </a:moveTo>
                    <a:cubicBezTo>
                      <a:pt x="69850" y="19308"/>
                      <a:pt x="64430" y="14273"/>
                      <a:pt x="66675" y="9783"/>
                    </a:cubicBezTo>
                    <a:cubicBezTo>
                      <a:pt x="68920" y="5293"/>
                      <a:pt x="80963" y="0"/>
                      <a:pt x="80963" y="5020"/>
                    </a:cubicBezTo>
                    <a:cubicBezTo>
                      <a:pt x="80963" y="12958"/>
                      <a:pt x="72288" y="18457"/>
                      <a:pt x="66675" y="24070"/>
                    </a:cubicBezTo>
                    <a:cubicBezTo>
                      <a:pt x="62628" y="28117"/>
                      <a:pt x="52388" y="33595"/>
                      <a:pt x="52388" y="33595"/>
                    </a:cubicBezTo>
                    <a:cubicBezTo>
                      <a:pt x="27983" y="49864"/>
                      <a:pt x="35762" y="42869"/>
                      <a:pt x="66675" y="33595"/>
                    </a:cubicBezTo>
                    <a:cubicBezTo>
                      <a:pt x="72944" y="31714"/>
                      <a:pt x="79375" y="30420"/>
                      <a:pt x="85725" y="28833"/>
                    </a:cubicBezTo>
                    <a:cubicBezTo>
                      <a:pt x="77788" y="36770"/>
                      <a:pt x="70361" y="45253"/>
                      <a:pt x="61913" y="52645"/>
                    </a:cubicBezTo>
                    <a:cubicBezTo>
                      <a:pt x="50550" y="62588"/>
                      <a:pt x="35966" y="66056"/>
                      <a:pt x="61913" y="57408"/>
                    </a:cubicBezTo>
                    <a:cubicBezTo>
                      <a:pt x="57150" y="60583"/>
                      <a:pt x="52745" y="64373"/>
                      <a:pt x="47625" y="66933"/>
                    </a:cubicBezTo>
                    <a:cubicBezTo>
                      <a:pt x="43135" y="69178"/>
                      <a:pt x="37515" y="68910"/>
                      <a:pt x="33338" y="71695"/>
                    </a:cubicBezTo>
                    <a:cubicBezTo>
                      <a:pt x="27734" y="75431"/>
                      <a:pt x="25785" y="85983"/>
                      <a:pt x="19050" y="85983"/>
                    </a:cubicBezTo>
                    <a:cubicBezTo>
                      <a:pt x="13326" y="85983"/>
                      <a:pt x="33695" y="74255"/>
                      <a:pt x="28575" y="71695"/>
                    </a:cubicBezTo>
                    <a:cubicBezTo>
                      <a:pt x="19938" y="67377"/>
                      <a:pt x="9525" y="74870"/>
                      <a:pt x="0" y="76458"/>
                    </a:cubicBezTo>
                    <a:cubicBezTo>
                      <a:pt x="4763" y="73283"/>
                      <a:pt x="9057" y="69258"/>
                      <a:pt x="14288" y="66933"/>
                    </a:cubicBezTo>
                    <a:cubicBezTo>
                      <a:pt x="23463" y="62855"/>
                      <a:pt x="42863" y="57408"/>
                      <a:pt x="42863" y="57408"/>
                    </a:cubicBezTo>
                    <a:cubicBezTo>
                      <a:pt x="49864" y="58575"/>
                      <a:pt x="76067" y="61414"/>
                      <a:pt x="85725" y="66933"/>
                    </a:cubicBezTo>
                    <a:cubicBezTo>
                      <a:pt x="92617" y="70871"/>
                      <a:pt x="98044" y="77013"/>
                      <a:pt x="104775" y="81220"/>
                    </a:cubicBezTo>
                    <a:cubicBezTo>
                      <a:pt x="110795" y="84983"/>
                      <a:pt x="128845" y="95765"/>
                      <a:pt x="123825" y="90745"/>
                    </a:cubicBezTo>
                    <a:cubicBezTo>
                      <a:pt x="117280" y="84200"/>
                      <a:pt x="107715" y="81593"/>
                      <a:pt x="100013" y="76458"/>
                    </a:cubicBezTo>
                    <a:cubicBezTo>
                      <a:pt x="93409" y="72055"/>
                      <a:pt x="87313" y="66933"/>
                      <a:pt x="80963" y="62170"/>
                    </a:cubicBezTo>
                    <a:cubicBezTo>
                      <a:pt x="74613" y="63758"/>
                      <a:pt x="67024" y="62844"/>
                      <a:pt x="61913" y="66933"/>
                    </a:cubicBezTo>
                    <a:cubicBezTo>
                      <a:pt x="51948" y="74905"/>
                      <a:pt x="60016" y="92681"/>
                      <a:pt x="61913" y="100270"/>
                    </a:cubicBezTo>
                    <a:cubicBezTo>
                      <a:pt x="69850" y="97095"/>
                      <a:pt x="77615" y="93448"/>
                      <a:pt x="85725" y="90745"/>
                    </a:cubicBezTo>
                    <a:cubicBezTo>
                      <a:pt x="102564" y="85132"/>
                      <a:pt x="133723" y="81848"/>
                      <a:pt x="71438" y="90745"/>
                    </a:cubicBezTo>
                    <a:cubicBezTo>
                      <a:pt x="25373" y="125295"/>
                      <a:pt x="74464" y="91614"/>
                      <a:pt x="38100" y="109795"/>
                    </a:cubicBezTo>
                    <a:cubicBezTo>
                      <a:pt x="32981" y="112355"/>
                      <a:pt x="23813" y="125044"/>
                      <a:pt x="23813" y="119320"/>
                    </a:cubicBezTo>
                    <a:cubicBezTo>
                      <a:pt x="23813" y="112585"/>
                      <a:pt x="32496" y="108769"/>
                      <a:pt x="38100" y="105033"/>
                    </a:cubicBezTo>
                    <a:cubicBezTo>
                      <a:pt x="54636" y="94009"/>
                      <a:pt x="64364" y="91515"/>
                      <a:pt x="80963" y="85983"/>
                    </a:cubicBezTo>
                    <a:cubicBezTo>
                      <a:pt x="84138" y="81220"/>
                      <a:pt x="89970" y="77395"/>
                      <a:pt x="90488" y="71695"/>
                    </a:cubicBezTo>
                    <a:cubicBezTo>
                      <a:pt x="91647" y="58949"/>
                      <a:pt x="79140" y="44570"/>
                      <a:pt x="85725" y="33595"/>
                    </a:cubicBezTo>
                    <a:cubicBezTo>
                      <a:pt x="89809" y="26789"/>
                      <a:pt x="104775" y="39945"/>
                      <a:pt x="104775" y="47883"/>
                    </a:cubicBezTo>
                    <a:cubicBezTo>
                      <a:pt x="104775" y="54428"/>
                      <a:pt x="92075" y="44708"/>
                      <a:pt x="85725" y="43120"/>
                    </a:cubicBezTo>
                    <a:cubicBezTo>
                      <a:pt x="82550" y="38358"/>
                      <a:pt x="80247" y="32880"/>
                      <a:pt x="76200" y="28833"/>
                    </a:cubicBezTo>
                    <a:cubicBezTo>
                      <a:pt x="72153" y="24786"/>
                      <a:pt x="63035" y="24921"/>
                      <a:pt x="61913" y="19308"/>
                    </a:cubicBezTo>
                    <a:cubicBezTo>
                      <a:pt x="60791" y="13695"/>
                      <a:pt x="73998" y="10140"/>
                      <a:pt x="71438" y="5020"/>
                    </a:cubicBezTo>
                    <a:cubicBezTo>
                      <a:pt x="69193" y="530"/>
                      <a:pt x="61913" y="8195"/>
                      <a:pt x="57150" y="9783"/>
                    </a:cubicBezTo>
                    <a:cubicBezTo>
                      <a:pt x="58738" y="24070"/>
                      <a:pt x="58426" y="38699"/>
                      <a:pt x="61913" y="52645"/>
                    </a:cubicBezTo>
                    <a:cubicBezTo>
                      <a:pt x="63301" y="58198"/>
                      <a:pt x="69932" y="61411"/>
                      <a:pt x="71438" y="66933"/>
                    </a:cubicBezTo>
                    <a:cubicBezTo>
                      <a:pt x="74805" y="79281"/>
                      <a:pt x="74613" y="92333"/>
                      <a:pt x="76200" y="105033"/>
                    </a:cubicBezTo>
                    <a:cubicBezTo>
                      <a:pt x="69850" y="106620"/>
                      <a:pt x="60077" y="103941"/>
                      <a:pt x="57150" y="109795"/>
                    </a:cubicBezTo>
                    <a:cubicBezTo>
                      <a:pt x="54905" y="114285"/>
                      <a:pt x="70728" y="109588"/>
                      <a:pt x="71438" y="114558"/>
                    </a:cubicBezTo>
                    <a:cubicBezTo>
                      <a:pt x="75362" y="142021"/>
                      <a:pt x="59796" y="144191"/>
                      <a:pt x="42863" y="152658"/>
                    </a:cubicBezTo>
                    <a:cubicBezTo>
                      <a:pt x="47625" y="154245"/>
                      <a:pt x="52489" y="159284"/>
                      <a:pt x="57150" y="157420"/>
                    </a:cubicBezTo>
                    <a:cubicBezTo>
                      <a:pt x="62464" y="155294"/>
                      <a:pt x="64115" y="148252"/>
                      <a:pt x="66675" y="143133"/>
                    </a:cubicBezTo>
                    <a:cubicBezTo>
                      <a:pt x="68920" y="138643"/>
                      <a:pt x="69193" y="133335"/>
                      <a:pt x="71438" y="128845"/>
                    </a:cubicBezTo>
                    <a:cubicBezTo>
                      <a:pt x="73998" y="123726"/>
                      <a:pt x="79391" y="120061"/>
                      <a:pt x="80963" y="114558"/>
                    </a:cubicBezTo>
                    <a:cubicBezTo>
                      <a:pt x="82708" y="108452"/>
                      <a:pt x="80963" y="101858"/>
                      <a:pt x="80963" y="95508"/>
                    </a:cubicBezTo>
                  </a:path>
                </a:pathLst>
              </a:custGeom>
              <a:noFill/>
              <a:ln w="19050"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167" name="Group 78"/>
            <p:cNvGrpSpPr>
              <a:grpSpLocks noChangeAspect="1"/>
            </p:cNvGrpSpPr>
            <p:nvPr/>
          </p:nvGrpSpPr>
          <p:grpSpPr bwMode="auto">
            <a:xfrm>
              <a:off x="4500563" y="3751263"/>
              <a:ext cx="350837" cy="749300"/>
              <a:chOff x="3305175" y="4681280"/>
              <a:chExt cx="133723" cy="209808"/>
            </a:xfrm>
          </p:grpSpPr>
          <p:sp>
            <p:nvSpPr>
              <p:cNvPr id="6244" name="Freeform 79"/>
              <p:cNvSpPr>
                <a:spLocks noChangeAspect="1" noChangeArrowheads="1"/>
              </p:cNvSpPr>
              <p:nvPr/>
            </p:nvSpPr>
            <p:spPr bwMode="auto">
              <a:xfrm>
                <a:off x="3369220" y="4705350"/>
                <a:ext cx="16918" cy="185738"/>
              </a:xfrm>
              <a:custGeom>
                <a:avLst/>
                <a:gdLst>
                  <a:gd name="T0" fmla="*/ 16918 w 16918"/>
                  <a:gd name="T1" fmla="*/ 185738 h 185738"/>
                  <a:gd name="T2" fmla="*/ 12155 w 16918"/>
                  <a:gd name="T3" fmla="*/ 85725 h 185738"/>
                  <a:gd name="T4" fmla="*/ 2630 w 16918"/>
                  <a:gd name="T5" fmla="*/ 71438 h 185738"/>
                  <a:gd name="T6" fmla="*/ 2630 w 16918"/>
                  <a:gd name="T7" fmla="*/ 0 h 185738"/>
                  <a:gd name="T8" fmla="*/ 0 60000 65536"/>
                  <a:gd name="T9" fmla="*/ 0 60000 65536"/>
                  <a:gd name="T10" fmla="*/ 0 60000 65536"/>
                  <a:gd name="T11" fmla="*/ 0 60000 65536"/>
                  <a:gd name="T12" fmla="*/ 0 w 16918"/>
                  <a:gd name="T13" fmla="*/ 0 h 185738"/>
                  <a:gd name="T14" fmla="*/ 16918 w 16918"/>
                  <a:gd name="T15" fmla="*/ 185738 h 185738"/>
                </a:gdLst>
                <a:ahLst/>
                <a:cxnLst>
                  <a:cxn ang="T8">
                    <a:pos x="T0" y="T1"/>
                  </a:cxn>
                  <a:cxn ang="T9">
                    <a:pos x="T2" y="T3"/>
                  </a:cxn>
                  <a:cxn ang="T10">
                    <a:pos x="T4" y="T5"/>
                  </a:cxn>
                  <a:cxn ang="T11">
                    <a:pos x="T6" y="T7"/>
                  </a:cxn>
                </a:cxnLst>
                <a:rect l="T12" t="T13" r="T14" b="T15"/>
                <a:pathLst>
                  <a:path w="16918" h="185738">
                    <a:moveTo>
                      <a:pt x="16918" y="185738"/>
                    </a:moveTo>
                    <a:cubicBezTo>
                      <a:pt x="15330" y="152400"/>
                      <a:pt x="16295" y="118843"/>
                      <a:pt x="12155" y="85725"/>
                    </a:cubicBezTo>
                    <a:cubicBezTo>
                      <a:pt x="11445" y="80046"/>
                      <a:pt x="3262" y="77127"/>
                      <a:pt x="2630" y="71438"/>
                    </a:cubicBezTo>
                    <a:cubicBezTo>
                      <a:pt x="0" y="47771"/>
                      <a:pt x="2630" y="23813"/>
                      <a:pt x="2630" y="0"/>
                    </a:cubicBezTo>
                  </a:path>
                </a:pathLst>
              </a:custGeom>
              <a:solidFill>
                <a:schemeClr val="accent1"/>
              </a:solidFill>
              <a:ln w="19050" algn="ctr">
                <a:solidFill>
                  <a:srgbClr val="C48300"/>
                </a:solidFill>
                <a:round/>
                <a:headEnd/>
                <a:tailEnd/>
              </a:ln>
            </p:spPr>
            <p:txBody>
              <a:bodyPr/>
              <a:lstStyle/>
              <a:p>
                <a:endParaRPr lang="en-US"/>
              </a:p>
            </p:txBody>
          </p:sp>
          <p:sp>
            <p:nvSpPr>
              <p:cNvPr id="6245" name="Freeform 80"/>
              <p:cNvSpPr>
                <a:spLocks noChangeAspect="1" noChangeArrowheads="1"/>
              </p:cNvSpPr>
              <p:nvPr/>
            </p:nvSpPr>
            <p:spPr bwMode="auto">
              <a:xfrm>
                <a:off x="3305175" y="4681280"/>
                <a:ext cx="133723" cy="159284"/>
              </a:xfrm>
              <a:custGeom>
                <a:avLst/>
                <a:gdLst>
                  <a:gd name="T0" fmla="*/ 71438 w 133723"/>
                  <a:gd name="T1" fmla="*/ 24070 h 159284"/>
                  <a:gd name="T2" fmla="*/ 66675 w 133723"/>
                  <a:gd name="T3" fmla="*/ 9783 h 159284"/>
                  <a:gd name="T4" fmla="*/ 80963 w 133723"/>
                  <a:gd name="T5" fmla="*/ 5020 h 159284"/>
                  <a:gd name="T6" fmla="*/ 66675 w 133723"/>
                  <a:gd name="T7" fmla="*/ 24070 h 159284"/>
                  <a:gd name="T8" fmla="*/ 52388 w 133723"/>
                  <a:gd name="T9" fmla="*/ 33595 h 159284"/>
                  <a:gd name="T10" fmla="*/ 66675 w 133723"/>
                  <a:gd name="T11" fmla="*/ 33595 h 159284"/>
                  <a:gd name="T12" fmla="*/ 85725 w 133723"/>
                  <a:gd name="T13" fmla="*/ 28833 h 159284"/>
                  <a:gd name="T14" fmla="*/ 61913 w 133723"/>
                  <a:gd name="T15" fmla="*/ 52645 h 159284"/>
                  <a:gd name="T16" fmla="*/ 61913 w 133723"/>
                  <a:gd name="T17" fmla="*/ 57408 h 159284"/>
                  <a:gd name="T18" fmla="*/ 47625 w 133723"/>
                  <a:gd name="T19" fmla="*/ 66933 h 159284"/>
                  <a:gd name="T20" fmla="*/ 33338 w 133723"/>
                  <a:gd name="T21" fmla="*/ 71695 h 159284"/>
                  <a:gd name="T22" fmla="*/ 19050 w 133723"/>
                  <a:gd name="T23" fmla="*/ 85983 h 159284"/>
                  <a:gd name="T24" fmla="*/ 28575 w 133723"/>
                  <a:gd name="T25" fmla="*/ 71695 h 159284"/>
                  <a:gd name="T26" fmla="*/ 0 w 133723"/>
                  <a:gd name="T27" fmla="*/ 76458 h 159284"/>
                  <a:gd name="T28" fmla="*/ 14288 w 133723"/>
                  <a:gd name="T29" fmla="*/ 66933 h 159284"/>
                  <a:gd name="T30" fmla="*/ 42863 w 133723"/>
                  <a:gd name="T31" fmla="*/ 57408 h 159284"/>
                  <a:gd name="T32" fmla="*/ 85725 w 133723"/>
                  <a:gd name="T33" fmla="*/ 66933 h 159284"/>
                  <a:gd name="T34" fmla="*/ 104775 w 133723"/>
                  <a:gd name="T35" fmla="*/ 81220 h 159284"/>
                  <a:gd name="T36" fmla="*/ 123825 w 133723"/>
                  <a:gd name="T37" fmla="*/ 90745 h 159284"/>
                  <a:gd name="T38" fmla="*/ 100013 w 133723"/>
                  <a:gd name="T39" fmla="*/ 76458 h 159284"/>
                  <a:gd name="T40" fmla="*/ 80963 w 133723"/>
                  <a:gd name="T41" fmla="*/ 62170 h 159284"/>
                  <a:gd name="T42" fmla="*/ 61913 w 133723"/>
                  <a:gd name="T43" fmla="*/ 66933 h 159284"/>
                  <a:gd name="T44" fmla="*/ 61913 w 133723"/>
                  <a:gd name="T45" fmla="*/ 100270 h 159284"/>
                  <a:gd name="T46" fmla="*/ 85725 w 133723"/>
                  <a:gd name="T47" fmla="*/ 90745 h 159284"/>
                  <a:gd name="T48" fmla="*/ 71438 w 133723"/>
                  <a:gd name="T49" fmla="*/ 90745 h 159284"/>
                  <a:gd name="T50" fmla="*/ 38100 w 133723"/>
                  <a:gd name="T51" fmla="*/ 109795 h 159284"/>
                  <a:gd name="T52" fmla="*/ 23813 w 133723"/>
                  <a:gd name="T53" fmla="*/ 119320 h 159284"/>
                  <a:gd name="T54" fmla="*/ 38100 w 133723"/>
                  <a:gd name="T55" fmla="*/ 105033 h 159284"/>
                  <a:gd name="T56" fmla="*/ 80963 w 133723"/>
                  <a:gd name="T57" fmla="*/ 85983 h 159284"/>
                  <a:gd name="T58" fmla="*/ 90488 w 133723"/>
                  <a:gd name="T59" fmla="*/ 71695 h 159284"/>
                  <a:gd name="T60" fmla="*/ 85725 w 133723"/>
                  <a:gd name="T61" fmla="*/ 33595 h 159284"/>
                  <a:gd name="T62" fmla="*/ 104775 w 133723"/>
                  <a:gd name="T63" fmla="*/ 47883 h 159284"/>
                  <a:gd name="T64" fmla="*/ 85725 w 133723"/>
                  <a:gd name="T65" fmla="*/ 43120 h 159284"/>
                  <a:gd name="T66" fmla="*/ 76200 w 133723"/>
                  <a:gd name="T67" fmla="*/ 28833 h 159284"/>
                  <a:gd name="T68" fmla="*/ 61913 w 133723"/>
                  <a:gd name="T69" fmla="*/ 19308 h 159284"/>
                  <a:gd name="T70" fmla="*/ 71438 w 133723"/>
                  <a:gd name="T71" fmla="*/ 5020 h 159284"/>
                  <a:gd name="T72" fmla="*/ 57150 w 133723"/>
                  <a:gd name="T73" fmla="*/ 9783 h 159284"/>
                  <a:gd name="T74" fmla="*/ 61913 w 133723"/>
                  <a:gd name="T75" fmla="*/ 52645 h 159284"/>
                  <a:gd name="T76" fmla="*/ 71438 w 133723"/>
                  <a:gd name="T77" fmla="*/ 66933 h 159284"/>
                  <a:gd name="T78" fmla="*/ 76200 w 133723"/>
                  <a:gd name="T79" fmla="*/ 105033 h 159284"/>
                  <a:gd name="T80" fmla="*/ 57150 w 133723"/>
                  <a:gd name="T81" fmla="*/ 109795 h 159284"/>
                  <a:gd name="T82" fmla="*/ 71438 w 133723"/>
                  <a:gd name="T83" fmla="*/ 114558 h 159284"/>
                  <a:gd name="T84" fmla="*/ 42863 w 133723"/>
                  <a:gd name="T85" fmla="*/ 152658 h 159284"/>
                  <a:gd name="T86" fmla="*/ 57150 w 133723"/>
                  <a:gd name="T87" fmla="*/ 157420 h 159284"/>
                  <a:gd name="T88" fmla="*/ 66675 w 133723"/>
                  <a:gd name="T89" fmla="*/ 143133 h 159284"/>
                  <a:gd name="T90" fmla="*/ 71438 w 133723"/>
                  <a:gd name="T91" fmla="*/ 128845 h 159284"/>
                  <a:gd name="T92" fmla="*/ 80963 w 133723"/>
                  <a:gd name="T93" fmla="*/ 114558 h 159284"/>
                  <a:gd name="T94" fmla="*/ 80963 w 133723"/>
                  <a:gd name="T95" fmla="*/ 95508 h 1592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723"/>
                  <a:gd name="T145" fmla="*/ 0 h 159284"/>
                  <a:gd name="T146" fmla="*/ 133723 w 133723"/>
                  <a:gd name="T147" fmla="*/ 159284 h 1592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723" h="159284">
                    <a:moveTo>
                      <a:pt x="71438" y="24070"/>
                    </a:moveTo>
                    <a:cubicBezTo>
                      <a:pt x="69850" y="19308"/>
                      <a:pt x="64430" y="14273"/>
                      <a:pt x="66675" y="9783"/>
                    </a:cubicBezTo>
                    <a:cubicBezTo>
                      <a:pt x="68920" y="5293"/>
                      <a:pt x="80963" y="0"/>
                      <a:pt x="80963" y="5020"/>
                    </a:cubicBezTo>
                    <a:cubicBezTo>
                      <a:pt x="80963" y="12958"/>
                      <a:pt x="72288" y="18457"/>
                      <a:pt x="66675" y="24070"/>
                    </a:cubicBezTo>
                    <a:cubicBezTo>
                      <a:pt x="62628" y="28117"/>
                      <a:pt x="52388" y="33595"/>
                      <a:pt x="52388" y="33595"/>
                    </a:cubicBezTo>
                    <a:cubicBezTo>
                      <a:pt x="27983" y="49864"/>
                      <a:pt x="35762" y="42869"/>
                      <a:pt x="66675" y="33595"/>
                    </a:cubicBezTo>
                    <a:cubicBezTo>
                      <a:pt x="72944" y="31714"/>
                      <a:pt x="79375" y="30420"/>
                      <a:pt x="85725" y="28833"/>
                    </a:cubicBezTo>
                    <a:cubicBezTo>
                      <a:pt x="77788" y="36770"/>
                      <a:pt x="70361" y="45253"/>
                      <a:pt x="61913" y="52645"/>
                    </a:cubicBezTo>
                    <a:cubicBezTo>
                      <a:pt x="50550" y="62588"/>
                      <a:pt x="35966" y="66056"/>
                      <a:pt x="61913" y="57408"/>
                    </a:cubicBezTo>
                    <a:cubicBezTo>
                      <a:pt x="57150" y="60583"/>
                      <a:pt x="52745" y="64373"/>
                      <a:pt x="47625" y="66933"/>
                    </a:cubicBezTo>
                    <a:cubicBezTo>
                      <a:pt x="43135" y="69178"/>
                      <a:pt x="37515" y="68910"/>
                      <a:pt x="33338" y="71695"/>
                    </a:cubicBezTo>
                    <a:cubicBezTo>
                      <a:pt x="27734" y="75431"/>
                      <a:pt x="25785" y="85983"/>
                      <a:pt x="19050" y="85983"/>
                    </a:cubicBezTo>
                    <a:cubicBezTo>
                      <a:pt x="13326" y="85983"/>
                      <a:pt x="33695" y="74255"/>
                      <a:pt x="28575" y="71695"/>
                    </a:cubicBezTo>
                    <a:cubicBezTo>
                      <a:pt x="19938" y="67377"/>
                      <a:pt x="9525" y="74870"/>
                      <a:pt x="0" y="76458"/>
                    </a:cubicBezTo>
                    <a:cubicBezTo>
                      <a:pt x="4763" y="73283"/>
                      <a:pt x="9057" y="69258"/>
                      <a:pt x="14288" y="66933"/>
                    </a:cubicBezTo>
                    <a:cubicBezTo>
                      <a:pt x="23463" y="62855"/>
                      <a:pt x="42863" y="57408"/>
                      <a:pt x="42863" y="57408"/>
                    </a:cubicBezTo>
                    <a:cubicBezTo>
                      <a:pt x="49864" y="58575"/>
                      <a:pt x="76067" y="61414"/>
                      <a:pt x="85725" y="66933"/>
                    </a:cubicBezTo>
                    <a:cubicBezTo>
                      <a:pt x="92617" y="70871"/>
                      <a:pt x="98044" y="77013"/>
                      <a:pt x="104775" y="81220"/>
                    </a:cubicBezTo>
                    <a:cubicBezTo>
                      <a:pt x="110795" y="84983"/>
                      <a:pt x="128845" y="95765"/>
                      <a:pt x="123825" y="90745"/>
                    </a:cubicBezTo>
                    <a:cubicBezTo>
                      <a:pt x="117280" y="84200"/>
                      <a:pt x="107715" y="81593"/>
                      <a:pt x="100013" y="76458"/>
                    </a:cubicBezTo>
                    <a:cubicBezTo>
                      <a:pt x="93409" y="72055"/>
                      <a:pt x="87313" y="66933"/>
                      <a:pt x="80963" y="62170"/>
                    </a:cubicBezTo>
                    <a:cubicBezTo>
                      <a:pt x="74613" y="63758"/>
                      <a:pt x="67024" y="62844"/>
                      <a:pt x="61913" y="66933"/>
                    </a:cubicBezTo>
                    <a:cubicBezTo>
                      <a:pt x="51948" y="74905"/>
                      <a:pt x="60016" y="92681"/>
                      <a:pt x="61913" y="100270"/>
                    </a:cubicBezTo>
                    <a:cubicBezTo>
                      <a:pt x="69850" y="97095"/>
                      <a:pt x="77615" y="93448"/>
                      <a:pt x="85725" y="90745"/>
                    </a:cubicBezTo>
                    <a:cubicBezTo>
                      <a:pt x="102564" y="85132"/>
                      <a:pt x="133723" y="81848"/>
                      <a:pt x="71438" y="90745"/>
                    </a:cubicBezTo>
                    <a:cubicBezTo>
                      <a:pt x="25373" y="125295"/>
                      <a:pt x="74464" y="91614"/>
                      <a:pt x="38100" y="109795"/>
                    </a:cubicBezTo>
                    <a:cubicBezTo>
                      <a:pt x="32981" y="112355"/>
                      <a:pt x="23813" y="125044"/>
                      <a:pt x="23813" y="119320"/>
                    </a:cubicBezTo>
                    <a:cubicBezTo>
                      <a:pt x="23813" y="112585"/>
                      <a:pt x="32496" y="108769"/>
                      <a:pt x="38100" y="105033"/>
                    </a:cubicBezTo>
                    <a:cubicBezTo>
                      <a:pt x="54636" y="94009"/>
                      <a:pt x="64364" y="91515"/>
                      <a:pt x="80963" y="85983"/>
                    </a:cubicBezTo>
                    <a:cubicBezTo>
                      <a:pt x="84138" y="81220"/>
                      <a:pt x="89970" y="77395"/>
                      <a:pt x="90488" y="71695"/>
                    </a:cubicBezTo>
                    <a:cubicBezTo>
                      <a:pt x="91647" y="58949"/>
                      <a:pt x="79140" y="44570"/>
                      <a:pt x="85725" y="33595"/>
                    </a:cubicBezTo>
                    <a:cubicBezTo>
                      <a:pt x="89809" y="26789"/>
                      <a:pt x="104775" y="39945"/>
                      <a:pt x="104775" y="47883"/>
                    </a:cubicBezTo>
                    <a:cubicBezTo>
                      <a:pt x="104775" y="54428"/>
                      <a:pt x="92075" y="44708"/>
                      <a:pt x="85725" y="43120"/>
                    </a:cubicBezTo>
                    <a:cubicBezTo>
                      <a:pt x="82550" y="38358"/>
                      <a:pt x="80247" y="32880"/>
                      <a:pt x="76200" y="28833"/>
                    </a:cubicBezTo>
                    <a:cubicBezTo>
                      <a:pt x="72153" y="24786"/>
                      <a:pt x="63035" y="24921"/>
                      <a:pt x="61913" y="19308"/>
                    </a:cubicBezTo>
                    <a:cubicBezTo>
                      <a:pt x="60791" y="13695"/>
                      <a:pt x="73998" y="10140"/>
                      <a:pt x="71438" y="5020"/>
                    </a:cubicBezTo>
                    <a:cubicBezTo>
                      <a:pt x="69193" y="530"/>
                      <a:pt x="61913" y="8195"/>
                      <a:pt x="57150" y="9783"/>
                    </a:cubicBezTo>
                    <a:cubicBezTo>
                      <a:pt x="58738" y="24070"/>
                      <a:pt x="58426" y="38699"/>
                      <a:pt x="61913" y="52645"/>
                    </a:cubicBezTo>
                    <a:cubicBezTo>
                      <a:pt x="63301" y="58198"/>
                      <a:pt x="69932" y="61411"/>
                      <a:pt x="71438" y="66933"/>
                    </a:cubicBezTo>
                    <a:cubicBezTo>
                      <a:pt x="74805" y="79281"/>
                      <a:pt x="74613" y="92333"/>
                      <a:pt x="76200" y="105033"/>
                    </a:cubicBezTo>
                    <a:cubicBezTo>
                      <a:pt x="69850" y="106620"/>
                      <a:pt x="60077" y="103941"/>
                      <a:pt x="57150" y="109795"/>
                    </a:cubicBezTo>
                    <a:cubicBezTo>
                      <a:pt x="54905" y="114285"/>
                      <a:pt x="70728" y="109588"/>
                      <a:pt x="71438" y="114558"/>
                    </a:cubicBezTo>
                    <a:cubicBezTo>
                      <a:pt x="75362" y="142021"/>
                      <a:pt x="59796" y="144191"/>
                      <a:pt x="42863" y="152658"/>
                    </a:cubicBezTo>
                    <a:cubicBezTo>
                      <a:pt x="47625" y="154245"/>
                      <a:pt x="52489" y="159284"/>
                      <a:pt x="57150" y="157420"/>
                    </a:cubicBezTo>
                    <a:cubicBezTo>
                      <a:pt x="62464" y="155294"/>
                      <a:pt x="64115" y="148252"/>
                      <a:pt x="66675" y="143133"/>
                    </a:cubicBezTo>
                    <a:cubicBezTo>
                      <a:pt x="68920" y="138643"/>
                      <a:pt x="69193" y="133335"/>
                      <a:pt x="71438" y="128845"/>
                    </a:cubicBezTo>
                    <a:cubicBezTo>
                      <a:pt x="73998" y="123726"/>
                      <a:pt x="79391" y="120061"/>
                      <a:pt x="80963" y="114558"/>
                    </a:cubicBezTo>
                    <a:cubicBezTo>
                      <a:pt x="82708" y="108452"/>
                      <a:pt x="80963" y="101858"/>
                      <a:pt x="80963" y="95508"/>
                    </a:cubicBezTo>
                  </a:path>
                </a:pathLst>
              </a:custGeom>
              <a:noFill/>
              <a:ln w="19050"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168" name="Group 78"/>
            <p:cNvGrpSpPr>
              <a:grpSpLocks noChangeAspect="1"/>
            </p:cNvGrpSpPr>
            <p:nvPr/>
          </p:nvGrpSpPr>
          <p:grpSpPr bwMode="auto">
            <a:xfrm flipH="1">
              <a:off x="5467350" y="3946525"/>
              <a:ext cx="263525" cy="563563"/>
              <a:chOff x="3305175" y="4681280"/>
              <a:chExt cx="133723" cy="209808"/>
            </a:xfrm>
          </p:grpSpPr>
          <p:sp>
            <p:nvSpPr>
              <p:cNvPr id="6242" name="Freeform 79"/>
              <p:cNvSpPr>
                <a:spLocks noChangeAspect="1" noChangeArrowheads="1"/>
              </p:cNvSpPr>
              <p:nvPr/>
            </p:nvSpPr>
            <p:spPr bwMode="auto">
              <a:xfrm>
                <a:off x="3369220" y="4705350"/>
                <a:ext cx="16918" cy="185738"/>
              </a:xfrm>
              <a:custGeom>
                <a:avLst/>
                <a:gdLst>
                  <a:gd name="T0" fmla="*/ 16918 w 16918"/>
                  <a:gd name="T1" fmla="*/ 185738 h 185738"/>
                  <a:gd name="T2" fmla="*/ 12155 w 16918"/>
                  <a:gd name="T3" fmla="*/ 85725 h 185738"/>
                  <a:gd name="T4" fmla="*/ 2630 w 16918"/>
                  <a:gd name="T5" fmla="*/ 71438 h 185738"/>
                  <a:gd name="T6" fmla="*/ 2630 w 16918"/>
                  <a:gd name="T7" fmla="*/ 0 h 185738"/>
                  <a:gd name="T8" fmla="*/ 0 60000 65536"/>
                  <a:gd name="T9" fmla="*/ 0 60000 65536"/>
                  <a:gd name="T10" fmla="*/ 0 60000 65536"/>
                  <a:gd name="T11" fmla="*/ 0 60000 65536"/>
                  <a:gd name="T12" fmla="*/ 0 w 16918"/>
                  <a:gd name="T13" fmla="*/ 0 h 185738"/>
                  <a:gd name="T14" fmla="*/ 16918 w 16918"/>
                  <a:gd name="T15" fmla="*/ 185738 h 185738"/>
                </a:gdLst>
                <a:ahLst/>
                <a:cxnLst>
                  <a:cxn ang="T8">
                    <a:pos x="T0" y="T1"/>
                  </a:cxn>
                  <a:cxn ang="T9">
                    <a:pos x="T2" y="T3"/>
                  </a:cxn>
                  <a:cxn ang="T10">
                    <a:pos x="T4" y="T5"/>
                  </a:cxn>
                  <a:cxn ang="T11">
                    <a:pos x="T6" y="T7"/>
                  </a:cxn>
                </a:cxnLst>
                <a:rect l="T12" t="T13" r="T14" b="T15"/>
                <a:pathLst>
                  <a:path w="16918" h="185738">
                    <a:moveTo>
                      <a:pt x="16918" y="185738"/>
                    </a:moveTo>
                    <a:cubicBezTo>
                      <a:pt x="15330" y="152400"/>
                      <a:pt x="16295" y="118843"/>
                      <a:pt x="12155" y="85725"/>
                    </a:cubicBezTo>
                    <a:cubicBezTo>
                      <a:pt x="11445" y="80046"/>
                      <a:pt x="3262" y="77127"/>
                      <a:pt x="2630" y="71438"/>
                    </a:cubicBezTo>
                    <a:cubicBezTo>
                      <a:pt x="0" y="47771"/>
                      <a:pt x="2630" y="23813"/>
                      <a:pt x="2630" y="0"/>
                    </a:cubicBezTo>
                  </a:path>
                </a:pathLst>
              </a:custGeom>
              <a:solidFill>
                <a:schemeClr val="accent1"/>
              </a:solidFill>
              <a:ln w="19050" algn="ctr">
                <a:solidFill>
                  <a:srgbClr val="C48300"/>
                </a:solidFill>
                <a:round/>
                <a:headEnd/>
                <a:tailEnd/>
              </a:ln>
            </p:spPr>
            <p:txBody>
              <a:bodyPr/>
              <a:lstStyle/>
              <a:p>
                <a:endParaRPr lang="en-US"/>
              </a:p>
            </p:txBody>
          </p:sp>
          <p:sp>
            <p:nvSpPr>
              <p:cNvPr id="6243" name="Freeform 80"/>
              <p:cNvSpPr>
                <a:spLocks noChangeAspect="1" noChangeArrowheads="1"/>
              </p:cNvSpPr>
              <p:nvPr/>
            </p:nvSpPr>
            <p:spPr bwMode="auto">
              <a:xfrm>
                <a:off x="3305175" y="4681280"/>
                <a:ext cx="133723" cy="159284"/>
              </a:xfrm>
              <a:custGeom>
                <a:avLst/>
                <a:gdLst>
                  <a:gd name="T0" fmla="*/ 71438 w 133723"/>
                  <a:gd name="T1" fmla="*/ 24070 h 159284"/>
                  <a:gd name="T2" fmla="*/ 66675 w 133723"/>
                  <a:gd name="T3" fmla="*/ 9783 h 159284"/>
                  <a:gd name="T4" fmla="*/ 80963 w 133723"/>
                  <a:gd name="T5" fmla="*/ 5020 h 159284"/>
                  <a:gd name="T6" fmla="*/ 66675 w 133723"/>
                  <a:gd name="T7" fmla="*/ 24070 h 159284"/>
                  <a:gd name="T8" fmla="*/ 52388 w 133723"/>
                  <a:gd name="T9" fmla="*/ 33595 h 159284"/>
                  <a:gd name="T10" fmla="*/ 66675 w 133723"/>
                  <a:gd name="T11" fmla="*/ 33595 h 159284"/>
                  <a:gd name="T12" fmla="*/ 85725 w 133723"/>
                  <a:gd name="T13" fmla="*/ 28833 h 159284"/>
                  <a:gd name="T14" fmla="*/ 61913 w 133723"/>
                  <a:gd name="T15" fmla="*/ 52645 h 159284"/>
                  <a:gd name="T16" fmla="*/ 61913 w 133723"/>
                  <a:gd name="T17" fmla="*/ 57408 h 159284"/>
                  <a:gd name="T18" fmla="*/ 47625 w 133723"/>
                  <a:gd name="T19" fmla="*/ 66933 h 159284"/>
                  <a:gd name="T20" fmla="*/ 33338 w 133723"/>
                  <a:gd name="T21" fmla="*/ 71695 h 159284"/>
                  <a:gd name="T22" fmla="*/ 19050 w 133723"/>
                  <a:gd name="T23" fmla="*/ 85983 h 159284"/>
                  <a:gd name="T24" fmla="*/ 28575 w 133723"/>
                  <a:gd name="T25" fmla="*/ 71695 h 159284"/>
                  <a:gd name="T26" fmla="*/ 0 w 133723"/>
                  <a:gd name="T27" fmla="*/ 76458 h 159284"/>
                  <a:gd name="T28" fmla="*/ 14288 w 133723"/>
                  <a:gd name="T29" fmla="*/ 66933 h 159284"/>
                  <a:gd name="T30" fmla="*/ 42863 w 133723"/>
                  <a:gd name="T31" fmla="*/ 57408 h 159284"/>
                  <a:gd name="T32" fmla="*/ 85725 w 133723"/>
                  <a:gd name="T33" fmla="*/ 66933 h 159284"/>
                  <a:gd name="T34" fmla="*/ 104775 w 133723"/>
                  <a:gd name="T35" fmla="*/ 81220 h 159284"/>
                  <a:gd name="T36" fmla="*/ 123825 w 133723"/>
                  <a:gd name="T37" fmla="*/ 90745 h 159284"/>
                  <a:gd name="T38" fmla="*/ 100013 w 133723"/>
                  <a:gd name="T39" fmla="*/ 76458 h 159284"/>
                  <a:gd name="T40" fmla="*/ 80963 w 133723"/>
                  <a:gd name="T41" fmla="*/ 62170 h 159284"/>
                  <a:gd name="T42" fmla="*/ 61913 w 133723"/>
                  <a:gd name="T43" fmla="*/ 66933 h 159284"/>
                  <a:gd name="T44" fmla="*/ 61913 w 133723"/>
                  <a:gd name="T45" fmla="*/ 100270 h 159284"/>
                  <a:gd name="T46" fmla="*/ 85725 w 133723"/>
                  <a:gd name="T47" fmla="*/ 90745 h 159284"/>
                  <a:gd name="T48" fmla="*/ 71438 w 133723"/>
                  <a:gd name="T49" fmla="*/ 90745 h 159284"/>
                  <a:gd name="T50" fmla="*/ 38100 w 133723"/>
                  <a:gd name="T51" fmla="*/ 109795 h 159284"/>
                  <a:gd name="T52" fmla="*/ 23813 w 133723"/>
                  <a:gd name="T53" fmla="*/ 119320 h 159284"/>
                  <a:gd name="T54" fmla="*/ 38100 w 133723"/>
                  <a:gd name="T55" fmla="*/ 105033 h 159284"/>
                  <a:gd name="T56" fmla="*/ 80963 w 133723"/>
                  <a:gd name="T57" fmla="*/ 85983 h 159284"/>
                  <a:gd name="T58" fmla="*/ 90488 w 133723"/>
                  <a:gd name="T59" fmla="*/ 71695 h 159284"/>
                  <a:gd name="T60" fmla="*/ 85725 w 133723"/>
                  <a:gd name="T61" fmla="*/ 33595 h 159284"/>
                  <a:gd name="T62" fmla="*/ 104775 w 133723"/>
                  <a:gd name="T63" fmla="*/ 47883 h 159284"/>
                  <a:gd name="T64" fmla="*/ 85725 w 133723"/>
                  <a:gd name="T65" fmla="*/ 43120 h 159284"/>
                  <a:gd name="T66" fmla="*/ 76200 w 133723"/>
                  <a:gd name="T67" fmla="*/ 28833 h 159284"/>
                  <a:gd name="T68" fmla="*/ 61913 w 133723"/>
                  <a:gd name="T69" fmla="*/ 19308 h 159284"/>
                  <a:gd name="T70" fmla="*/ 71438 w 133723"/>
                  <a:gd name="T71" fmla="*/ 5020 h 159284"/>
                  <a:gd name="T72" fmla="*/ 57150 w 133723"/>
                  <a:gd name="T73" fmla="*/ 9783 h 159284"/>
                  <a:gd name="T74" fmla="*/ 61913 w 133723"/>
                  <a:gd name="T75" fmla="*/ 52645 h 159284"/>
                  <a:gd name="T76" fmla="*/ 71438 w 133723"/>
                  <a:gd name="T77" fmla="*/ 66933 h 159284"/>
                  <a:gd name="T78" fmla="*/ 76200 w 133723"/>
                  <a:gd name="T79" fmla="*/ 105033 h 159284"/>
                  <a:gd name="T80" fmla="*/ 57150 w 133723"/>
                  <a:gd name="T81" fmla="*/ 109795 h 159284"/>
                  <a:gd name="T82" fmla="*/ 71438 w 133723"/>
                  <a:gd name="T83" fmla="*/ 114558 h 159284"/>
                  <a:gd name="T84" fmla="*/ 42863 w 133723"/>
                  <a:gd name="T85" fmla="*/ 152658 h 159284"/>
                  <a:gd name="T86" fmla="*/ 57150 w 133723"/>
                  <a:gd name="T87" fmla="*/ 157420 h 159284"/>
                  <a:gd name="T88" fmla="*/ 66675 w 133723"/>
                  <a:gd name="T89" fmla="*/ 143133 h 159284"/>
                  <a:gd name="T90" fmla="*/ 71438 w 133723"/>
                  <a:gd name="T91" fmla="*/ 128845 h 159284"/>
                  <a:gd name="T92" fmla="*/ 80963 w 133723"/>
                  <a:gd name="T93" fmla="*/ 114558 h 159284"/>
                  <a:gd name="T94" fmla="*/ 80963 w 133723"/>
                  <a:gd name="T95" fmla="*/ 95508 h 1592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723"/>
                  <a:gd name="T145" fmla="*/ 0 h 159284"/>
                  <a:gd name="T146" fmla="*/ 133723 w 133723"/>
                  <a:gd name="T147" fmla="*/ 159284 h 1592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723" h="159284">
                    <a:moveTo>
                      <a:pt x="71438" y="24070"/>
                    </a:moveTo>
                    <a:cubicBezTo>
                      <a:pt x="69850" y="19308"/>
                      <a:pt x="64430" y="14273"/>
                      <a:pt x="66675" y="9783"/>
                    </a:cubicBezTo>
                    <a:cubicBezTo>
                      <a:pt x="68920" y="5293"/>
                      <a:pt x="80963" y="0"/>
                      <a:pt x="80963" y="5020"/>
                    </a:cubicBezTo>
                    <a:cubicBezTo>
                      <a:pt x="80963" y="12958"/>
                      <a:pt x="72288" y="18457"/>
                      <a:pt x="66675" y="24070"/>
                    </a:cubicBezTo>
                    <a:cubicBezTo>
                      <a:pt x="62628" y="28117"/>
                      <a:pt x="52388" y="33595"/>
                      <a:pt x="52388" y="33595"/>
                    </a:cubicBezTo>
                    <a:cubicBezTo>
                      <a:pt x="27983" y="49864"/>
                      <a:pt x="35762" y="42869"/>
                      <a:pt x="66675" y="33595"/>
                    </a:cubicBezTo>
                    <a:cubicBezTo>
                      <a:pt x="72944" y="31714"/>
                      <a:pt x="79375" y="30420"/>
                      <a:pt x="85725" y="28833"/>
                    </a:cubicBezTo>
                    <a:cubicBezTo>
                      <a:pt x="77788" y="36770"/>
                      <a:pt x="70361" y="45253"/>
                      <a:pt x="61913" y="52645"/>
                    </a:cubicBezTo>
                    <a:cubicBezTo>
                      <a:pt x="50550" y="62588"/>
                      <a:pt x="35966" y="66056"/>
                      <a:pt x="61913" y="57408"/>
                    </a:cubicBezTo>
                    <a:cubicBezTo>
                      <a:pt x="57150" y="60583"/>
                      <a:pt x="52745" y="64373"/>
                      <a:pt x="47625" y="66933"/>
                    </a:cubicBezTo>
                    <a:cubicBezTo>
                      <a:pt x="43135" y="69178"/>
                      <a:pt x="37515" y="68910"/>
                      <a:pt x="33338" y="71695"/>
                    </a:cubicBezTo>
                    <a:cubicBezTo>
                      <a:pt x="27734" y="75431"/>
                      <a:pt x="25785" y="85983"/>
                      <a:pt x="19050" y="85983"/>
                    </a:cubicBezTo>
                    <a:cubicBezTo>
                      <a:pt x="13326" y="85983"/>
                      <a:pt x="33695" y="74255"/>
                      <a:pt x="28575" y="71695"/>
                    </a:cubicBezTo>
                    <a:cubicBezTo>
                      <a:pt x="19938" y="67377"/>
                      <a:pt x="9525" y="74870"/>
                      <a:pt x="0" y="76458"/>
                    </a:cubicBezTo>
                    <a:cubicBezTo>
                      <a:pt x="4763" y="73283"/>
                      <a:pt x="9057" y="69258"/>
                      <a:pt x="14288" y="66933"/>
                    </a:cubicBezTo>
                    <a:cubicBezTo>
                      <a:pt x="23463" y="62855"/>
                      <a:pt x="42863" y="57408"/>
                      <a:pt x="42863" y="57408"/>
                    </a:cubicBezTo>
                    <a:cubicBezTo>
                      <a:pt x="49864" y="58575"/>
                      <a:pt x="76067" y="61414"/>
                      <a:pt x="85725" y="66933"/>
                    </a:cubicBezTo>
                    <a:cubicBezTo>
                      <a:pt x="92617" y="70871"/>
                      <a:pt x="98044" y="77013"/>
                      <a:pt x="104775" y="81220"/>
                    </a:cubicBezTo>
                    <a:cubicBezTo>
                      <a:pt x="110795" y="84983"/>
                      <a:pt x="128845" y="95765"/>
                      <a:pt x="123825" y="90745"/>
                    </a:cubicBezTo>
                    <a:cubicBezTo>
                      <a:pt x="117280" y="84200"/>
                      <a:pt x="107715" y="81593"/>
                      <a:pt x="100013" y="76458"/>
                    </a:cubicBezTo>
                    <a:cubicBezTo>
                      <a:pt x="93409" y="72055"/>
                      <a:pt x="87313" y="66933"/>
                      <a:pt x="80963" y="62170"/>
                    </a:cubicBezTo>
                    <a:cubicBezTo>
                      <a:pt x="74613" y="63758"/>
                      <a:pt x="67024" y="62844"/>
                      <a:pt x="61913" y="66933"/>
                    </a:cubicBezTo>
                    <a:cubicBezTo>
                      <a:pt x="51948" y="74905"/>
                      <a:pt x="60016" y="92681"/>
                      <a:pt x="61913" y="100270"/>
                    </a:cubicBezTo>
                    <a:cubicBezTo>
                      <a:pt x="69850" y="97095"/>
                      <a:pt x="77615" y="93448"/>
                      <a:pt x="85725" y="90745"/>
                    </a:cubicBezTo>
                    <a:cubicBezTo>
                      <a:pt x="102564" y="85132"/>
                      <a:pt x="133723" y="81848"/>
                      <a:pt x="71438" y="90745"/>
                    </a:cubicBezTo>
                    <a:cubicBezTo>
                      <a:pt x="25373" y="125295"/>
                      <a:pt x="74464" y="91614"/>
                      <a:pt x="38100" y="109795"/>
                    </a:cubicBezTo>
                    <a:cubicBezTo>
                      <a:pt x="32981" y="112355"/>
                      <a:pt x="23813" y="125044"/>
                      <a:pt x="23813" y="119320"/>
                    </a:cubicBezTo>
                    <a:cubicBezTo>
                      <a:pt x="23813" y="112585"/>
                      <a:pt x="32496" y="108769"/>
                      <a:pt x="38100" y="105033"/>
                    </a:cubicBezTo>
                    <a:cubicBezTo>
                      <a:pt x="54636" y="94009"/>
                      <a:pt x="64364" y="91515"/>
                      <a:pt x="80963" y="85983"/>
                    </a:cubicBezTo>
                    <a:cubicBezTo>
                      <a:pt x="84138" y="81220"/>
                      <a:pt x="89970" y="77395"/>
                      <a:pt x="90488" y="71695"/>
                    </a:cubicBezTo>
                    <a:cubicBezTo>
                      <a:pt x="91647" y="58949"/>
                      <a:pt x="79140" y="44570"/>
                      <a:pt x="85725" y="33595"/>
                    </a:cubicBezTo>
                    <a:cubicBezTo>
                      <a:pt x="89809" y="26789"/>
                      <a:pt x="104775" y="39945"/>
                      <a:pt x="104775" y="47883"/>
                    </a:cubicBezTo>
                    <a:cubicBezTo>
                      <a:pt x="104775" y="54428"/>
                      <a:pt x="92075" y="44708"/>
                      <a:pt x="85725" y="43120"/>
                    </a:cubicBezTo>
                    <a:cubicBezTo>
                      <a:pt x="82550" y="38358"/>
                      <a:pt x="80247" y="32880"/>
                      <a:pt x="76200" y="28833"/>
                    </a:cubicBezTo>
                    <a:cubicBezTo>
                      <a:pt x="72153" y="24786"/>
                      <a:pt x="63035" y="24921"/>
                      <a:pt x="61913" y="19308"/>
                    </a:cubicBezTo>
                    <a:cubicBezTo>
                      <a:pt x="60791" y="13695"/>
                      <a:pt x="73998" y="10140"/>
                      <a:pt x="71438" y="5020"/>
                    </a:cubicBezTo>
                    <a:cubicBezTo>
                      <a:pt x="69193" y="530"/>
                      <a:pt x="61913" y="8195"/>
                      <a:pt x="57150" y="9783"/>
                    </a:cubicBezTo>
                    <a:cubicBezTo>
                      <a:pt x="58738" y="24070"/>
                      <a:pt x="58426" y="38699"/>
                      <a:pt x="61913" y="52645"/>
                    </a:cubicBezTo>
                    <a:cubicBezTo>
                      <a:pt x="63301" y="58198"/>
                      <a:pt x="69932" y="61411"/>
                      <a:pt x="71438" y="66933"/>
                    </a:cubicBezTo>
                    <a:cubicBezTo>
                      <a:pt x="74805" y="79281"/>
                      <a:pt x="74613" y="92333"/>
                      <a:pt x="76200" y="105033"/>
                    </a:cubicBezTo>
                    <a:cubicBezTo>
                      <a:pt x="69850" y="106620"/>
                      <a:pt x="60077" y="103941"/>
                      <a:pt x="57150" y="109795"/>
                    </a:cubicBezTo>
                    <a:cubicBezTo>
                      <a:pt x="54905" y="114285"/>
                      <a:pt x="70728" y="109588"/>
                      <a:pt x="71438" y="114558"/>
                    </a:cubicBezTo>
                    <a:cubicBezTo>
                      <a:pt x="75362" y="142021"/>
                      <a:pt x="59796" y="144191"/>
                      <a:pt x="42863" y="152658"/>
                    </a:cubicBezTo>
                    <a:cubicBezTo>
                      <a:pt x="47625" y="154245"/>
                      <a:pt x="52489" y="159284"/>
                      <a:pt x="57150" y="157420"/>
                    </a:cubicBezTo>
                    <a:cubicBezTo>
                      <a:pt x="62464" y="155294"/>
                      <a:pt x="64115" y="148252"/>
                      <a:pt x="66675" y="143133"/>
                    </a:cubicBezTo>
                    <a:cubicBezTo>
                      <a:pt x="68920" y="138643"/>
                      <a:pt x="69193" y="133335"/>
                      <a:pt x="71438" y="128845"/>
                    </a:cubicBezTo>
                    <a:cubicBezTo>
                      <a:pt x="73998" y="123726"/>
                      <a:pt x="79391" y="120061"/>
                      <a:pt x="80963" y="114558"/>
                    </a:cubicBezTo>
                    <a:cubicBezTo>
                      <a:pt x="82708" y="108452"/>
                      <a:pt x="80963" y="101858"/>
                      <a:pt x="80963" y="95508"/>
                    </a:cubicBezTo>
                  </a:path>
                </a:pathLst>
              </a:custGeom>
              <a:noFill/>
              <a:ln w="19050"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169" name="Group 78"/>
            <p:cNvGrpSpPr>
              <a:grpSpLocks noChangeAspect="1"/>
            </p:cNvGrpSpPr>
            <p:nvPr/>
          </p:nvGrpSpPr>
          <p:grpSpPr bwMode="auto">
            <a:xfrm>
              <a:off x="5118100" y="4111625"/>
              <a:ext cx="193675" cy="417513"/>
              <a:chOff x="3305175" y="4681280"/>
              <a:chExt cx="133723" cy="209808"/>
            </a:xfrm>
          </p:grpSpPr>
          <p:sp>
            <p:nvSpPr>
              <p:cNvPr id="6240" name="Freeform 79"/>
              <p:cNvSpPr>
                <a:spLocks noChangeAspect="1" noChangeArrowheads="1"/>
              </p:cNvSpPr>
              <p:nvPr/>
            </p:nvSpPr>
            <p:spPr bwMode="auto">
              <a:xfrm>
                <a:off x="3369220" y="4705350"/>
                <a:ext cx="16918" cy="185738"/>
              </a:xfrm>
              <a:custGeom>
                <a:avLst/>
                <a:gdLst>
                  <a:gd name="T0" fmla="*/ 16918 w 16918"/>
                  <a:gd name="T1" fmla="*/ 185738 h 185738"/>
                  <a:gd name="T2" fmla="*/ 12155 w 16918"/>
                  <a:gd name="T3" fmla="*/ 85725 h 185738"/>
                  <a:gd name="T4" fmla="*/ 2630 w 16918"/>
                  <a:gd name="T5" fmla="*/ 71438 h 185738"/>
                  <a:gd name="T6" fmla="*/ 2630 w 16918"/>
                  <a:gd name="T7" fmla="*/ 0 h 185738"/>
                  <a:gd name="T8" fmla="*/ 0 60000 65536"/>
                  <a:gd name="T9" fmla="*/ 0 60000 65536"/>
                  <a:gd name="T10" fmla="*/ 0 60000 65536"/>
                  <a:gd name="T11" fmla="*/ 0 60000 65536"/>
                  <a:gd name="T12" fmla="*/ 0 w 16918"/>
                  <a:gd name="T13" fmla="*/ 0 h 185738"/>
                  <a:gd name="T14" fmla="*/ 16918 w 16918"/>
                  <a:gd name="T15" fmla="*/ 185738 h 185738"/>
                </a:gdLst>
                <a:ahLst/>
                <a:cxnLst>
                  <a:cxn ang="T8">
                    <a:pos x="T0" y="T1"/>
                  </a:cxn>
                  <a:cxn ang="T9">
                    <a:pos x="T2" y="T3"/>
                  </a:cxn>
                  <a:cxn ang="T10">
                    <a:pos x="T4" y="T5"/>
                  </a:cxn>
                  <a:cxn ang="T11">
                    <a:pos x="T6" y="T7"/>
                  </a:cxn>
                </a:cxnLst>
                <a:rect l="T12" t="T13" r="T14" b="T15"/>
                <a:pathLst>
                  <a:path w="16918" h="185738">
                    <a:moveTo>
                      <a:pt x="16918" y="185738"/>
                    </a:moveTo>
                    <a:cubicBezTo>
                      <a:pt x="15330" y="152400"/>
                      <a:pt x="16295" y="118843"/>
                      <a:pt x="12155" y="85725"/>
                    </a:cubicBezTo>
                    <a:cubicBezTo>
                      <a:pt x="11445" y="80046"/>
                      <a:pt x="3262" y="77127"/>
                      <a:pt x="2630" y="71438"/>
                    </a:cubicBezTo>
                    <a:cubicBezTo>
                      <a:pt x="0" y="47771"/>
                      <a:pt x="2630" y="23813"/>
                      <a:pt x="2630" y="0"/>
                    </a:cubicBezTo>
                  </a:path>
                </a:pathLst>
              </a:custGeom>
              <a:solidFill>
                <a:schemeClr val="accent1"/>
              </a:solidFill>
              <a:ln w="19050" algn="ctr">
                <a:solidFill>
                  <a:srgbClr val="C48300"/>
                </a:solidFill>
                <a:round/>
                <a:headEnd/>
                <a:tailEnd/>
              </a:ln>
            </p:spPr>
            <p:txBody>
              <a:bodyPr/>
              <a:lstStyle/>
              <a:p>
                <a:endParaRPr lang="en-US"/>
              </a:p>
            </p:txBody>
          </p:sp>
          <p:sp>
            <p:nvSpPr>
              <p:cNvPr id="6241" name="Freeform 80"/>
              <p:cNvSpPr>
                <a:spLocks noChangeAspect="1" noChangeArrowheads="1"/>
              </p:cNvSpPr>
              <p:nvPr/>
            </p:nvSpPr>
            <p:spPr bwMode="auto">
              <a:xfrm>
                <a:off x="3305175" y="4681280"/>
                <a:ext cx="133723" cy="159284"/>
              </a:xfrm>
              <a:custGeom>
                <a:avLst/>
                <a:gdLst>
                  <a:gd name="T0" fmla="*/ 71438 w 133723"/>
                  <a:gd name="T1" fmla="*/ 24070 h 159284"/>
                  <a:gd name="T2" fmla="*/ 66675 w 133723"/>
                  <a:gd name="T3" fmla="*/ 9783 h 159284"/>
                  <a:gd name="T4" fmla="*/ 80963 w 133723"/>
                  <a:gd name="T5" fmla="*/ 5020 h 159284"/>
                  <a:gd name="T6" fmla="*/ 66675 w 133723"/>
                  <a:gd name="T7" fmla="*/ 24070 h 159284"/>
                  <a:gd name="T8" fmla="*/ 52388 w 133723"/>
                  <a:gd name="T9" fmla="*/ 33595 h 159284"/>
                  <a:gd name="T10" fmla="*/ 66675 w 133723"/>
                  <a:gd name="T11" fmla="*/ 33595 h 159284"/>
                  <a:gd name="T12" fmla="*/ 85725 w 133723"/>
                  <a:gd name="T13" fmla="*/ 28833 h 159284"/>
                  <a:gd name="T14" fmla="*/ 61913 w 133723"/>
                  <a:gd name="T15" fmla="*/ 52645 h 159284"/>
                  <a:gd name="T16" fmla="*/ 61913 w 133723"/>
                  <a:gd name="T17" fmla="*/ 57408 h 159284"/>
                  <a:gd name="T18" fmla="*/ 47625 w 133723"/>
                  <a:gd name="T19" fmla="*/ 66933 h 159284"/>
                  <a:gd name="T20" fmla="*/ 33338 w 133723"/>
                  <a:gd name="T21" fmla="*/ 71695 h 159284"/>
                  <a:gd name="T22" fmla="*/ 19050 w 133723"/>
                  <a:gd name="T23" fmla="*/ 85983 h 159284"/>
                  <a:gd name="T24" fmla="*/ 28575 w 133723"/>
                  <a:gd name="T25" fmla="*/ 71695 h 159284"/>
                  <a:gd name="T26" fmla="*/ 0 w 133723"/>
                  <a:gd name="T27" fmla="*/ 76458 h 159284"/>
                  <a:gd name="T28" fmla="*/ 14288 w 133723"/>
                  <a:gd name="T29" fmla="*/ 66933 h 159284"/>
                  <a:gd name="T30" fmla="*/ 42863 w 133723"/>
                  <a:gd name="T31" fmla="*/ 57408 h 159284"/>
                  <a:gd name="T32" fmla="*/ 85725 w 133723"/>
                  <a:gd name="T33" fmla="*/ 66933 h 159284"/>
                  <a:gd name="T34" fmla="*/ 104775 w 133723"/>
                  <a:gd name="T35" fmla="*/ 81220 h 159284"/>
                  <a:gd name="T36" fmla="*/ 123825 w 133723"/>
                  <a:gd name="T37" fmla="*/ 90745 h 159284"/>
                  <a:gd name="T38" fmla="*/ 100013 w 133723"/>
                  <a:gd name="T39" fmla="*/ 76458 h 159284"/>
                  <a:gd name="T40" fmla="*/ 80963 w 133723"/>
                  <a:gd name="T41" fmla="*/ 62170 h 159284"/>
                  <a:gd name="T42" fmla="*/ 61913 w 133723"/>
                  <a:gd name="T43" fmla="*/ 66933 h 159284"/>
                  <a:gd name="T44" fmla="*/ 61913 w 133723"/>
                  <a:gd name="T45" fmla="*/ 100270 h 159284"/>
                  <a:gd name="T46" fmla="*/ 85725 w 133723"/>
                  <a:gd name="T47" fmla="*/ 90745 h 159284"/>
                  <a:gd name="T48" fmla="*/ 71438 w 133723"/>
                  <a:gd name="T49" fmla="*/ 90745 h 159284"/>
                  <a:gd name="T50" fmla="*/ 38100 w 133723"/>
                  <a:gd name="T51" fmla="*/ 109795 h 159284"/>
                  <a:gd name="T52" fmla="*/ 23813 w 133723"/>
                  <a:gd name="T53" fmla="*/ 119320 h 159284"/>
                  <a:gd name="T54" fmla="*/ 38100 w 133723"/>
                  <a:gd name="T55" fmla="*/ 105033 h 159284"/>
                  <a:gd name="T56" fmla="*/ 80963 w 133723"/>
                  <a:gd name="T57" fmla="*/ 85983 h 159284"/>
                  <a:gd name="T58" fmla="*/ 90488 w 133723"/>
                  <a:gd name="T59" fmla="*/ 71695 h 159284"/>
                  <a:gd name="T60" fmla="*/ 85725 w 133723"/>
                  <a:gd name="T61" fmla="*/ 33595 h 159284"/>
                  <a:gd name="T62" fmla="*/ 104775 w 133723"/>
                  <a:gd name="T63" fmla="*/ 47883 h 159284"/>
                  <a:gd name="T64" fmla="*/ 85725 w 133723"/>
                  <a:gd name="T65" fmla="*/ 43120 h 159284"/>
                  <a:gd name="T66" fmla="*/ 76200 w 133723"/>
                  <a:gd name="T67" fmla="*/ 28833 h 159284"/>
                  <a:gd name="T68" fmla="*/ 61913 w 133723"/>
                  <a:gd name="T69" fmla="*/ 19308 h 159284"/>
                  <a:gd name="T70" fmla="*/ 71438 w 133723"/>
                  <a:gd name="T71" fmla="*/ 5020 h 159284"/>
                  <a:gd name="T72" fmla="*/ 57150 w 133723"/>
                  <a:gd name="T73" fmla="*/ 9783 h 159284"/>
                  <a:gd name="T74" fmla="*/ 61913 w 133723"/>
                  <a:gd name="T75" fmla="*/ 52645 h 159284"/>
                  <a:gd name="T76" fmla="*/ 71438 w 133723"/>
                  <a:gd name="T77" fmla="*/ 66933 h 159284"/>
                  <a:gd name="T78" fmla="*/ 76200 w 133723"/>
                  <a:gd name="T79" fmla="*/ 105033 h 159284"/>
                  <a:gd name="T80" fmla="*/ 57150 w 133723"/>
                  <a:gd name="T81" fmla="*/ 109795 h 159284"/>
                  <a:gd name="T82" fmla="*/ 71438 w 133723"/>
                  <a:gd name="T83" fmla="*/ 114558 h 159284"/>
                  <a:gd name="T84" fmla="*/ 42863 w 133723"/>
                  <a:gd name="T85" fmla="*/ 152658 h 159284"/>
                  <a:gd name="T86" fmla="*/ 57150 w 133723"/>
                  <a:gd name="T87" fmla="*/ 157420 h 159284"/>
                  <a:gd name="T88" fmla="*/ 66675 w 133723"/>
                  <a:gd name="T89" fmla="*/ 143133 h 159284"/>
                  <a:gd name="T90" fmla="*/ 71438 w 133723"/>
                  <a:gd name="T91" fmla="*/ 128845 h 159284"/>
                  <a:gd name="T92" fmla="*/ 80963 w 133723"/>
                  <a:gd name="T93" fmla="*/ 114558 h 159284"/>
                  <a:gd name="T94" fmla="*/ 80963 w 133723"/>
                  <a:gd name="T95" fmla="*/ 95508 h 1592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723"/>
                  <a:gd name="T145" fmla="*/ 0 h 159284"/>
                  <a:gd name="T146" fmla="*/ 133723 w 133723"/>
                  <a:gd name="T147" fmla="*/ 159284 h 1592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723" h="159284">
                    <a:moveTo>
                      <a:pt x="71438" y="24070"/>
                    </a:moveTo>
                    <a:cubicBezTo>
                      <a:pt x="69850" y="19308"/>
                      <a:pt x="64430" y="14273"/>
                      <a:pt x="66675" y="9783"/>
                    </a:cubicBezTo>
                    <a:cubicBezTo>
                      <a:pt x="68920" y="5293"/>
                      <a:pt x="80963" y="0"/>
                      <a:pt x="80963" y="5020"/>
                    </a:cubicBezTo>
                    <a:cubicBezTo>
                      <a:pt x="80963" y="12958"/>
                      <a:pt x="72288" y="18457"/>
                      <a:pt x="66675" y="24070"/>
                    </a:cubicBezTo>
                    <a:cubicBezTo>
                      <a:pt x="62628" y="28117"/>
                      <a:pt x="52388" y="33595"/>
                      <a:pt x="52388" y="33595"/>
                    </a:cubicBezTo>
                    <a:cubicBezTo>
                      <a:pt x="27983" y="49864"/>
                      <a:pt x="35762" y="42869"/>
                      <a:pt x="66675" y="33595"/>
                    </a:cubicBezTo>
                    <a:cubicBezTo>
                      <a:pt x="72944" y="31714"/>
                      <a:pt x="79375" y="30420"/>
                      <a:pt x="85725" y="28833"/>
                    </a:cubicBezTo>
                    <a:cubicBezTo>
                      <a:pt x="77788" y="36770"/>
                      <a:pt x="70361" y="45253"/>
                      <a:pt x="61913" y="52645"/>
                    </a:cubicBezTo>
                    <a:cubicBezTo>
                      <a:pt x="50550" y="62588"/>
                      <a:pt x="35966" y="66056"/>
                      <a:pt x="61913" y="57408"/>
                    </a:cubicBezTo>
                    <a:cubicBezTo>
                      <a:pt x="57150" y="60583"/>
                      <a:pt x="52745" y="64373"/>
                      <a:pt x="47625" y="66933"/>
                    </a:cubicBezTo>
                    <a:cubicBezTo>
                      <a:pt x="43135" y="69178"/>
                      <a:pt x="37515" y="68910"/>
                      <a:pt x="33338" y="71695"/>
                    </a:cubicBezTo>
                    <a:cubicBezTo>
                      <a:pt x="27734" y="75431"/>
                      <a:pt x="25785" y="85983"/>
                      <a:pt x="19050" y="85983"/>
                    </a:cubicBezTo>
                    <a:cubicBezTo>
                      <a:pt x="13326" y="85983"/>
                      <a:pt x="33695" y="74255"/>
                      <a:pt x="28575" y="71695"/>
                    </a:cubicBezTo>
                    <a:cubicBezTo>
                      <a:pt x="19938" y="67377"/>
                      <a:pt x="9525" y="74870"/>
                      <a:pt x="0" y="76458"/>
                    </a:cubicBezTo>
                    <a:cubicBezTo>
                      <a:pt x="4763" y="73283"/>
                      <a:pt x="9057" y="69258"/>
                      <a:pt x="14288" y="66933"/>
                    </a:cubicBezTo>
                    <a:cubicBezTo>
                      <a:pt x="23463" y="62855"/>
                      <a:pt x="42863" y="57408"/>
                      <a:pt x="42863" y="57408"/>
                    </a:cubicBezTo>
                    <a:cubicBezTo>
                      <a:pt x="49864" y="58575"/>
                      <a:pt x="76067" y="61414"/>
                      <a:pt x="85725" y="66933"/>
                    </a:cubicBezTo>
                    <a:cubicBezTo>
                      <a:pt x="92617" y="70871"/>
                      <a:pt x="98044" y="77013"/>
                      <a:pt x="104775" y="81220"/>
                    </a:cubicBezTo>
                    <a:cubicBezTo>
                      <a:pt x="110795" y="84983"/>
                      <a:pt x="128845" y="95765"/>
                      <a:pt x="123825" y="90745"/>
                    </a:cubicBezTo>
                    <a:cubicBezTo>
                      <a:pt x="117280" y="84200"/>
                      <a:pt x="107715" y="81593"/>
                      <a:pt x="100013" y="76458"/>
                    </a:cubicBezTo>
                    <a:cubicBezTo>
                      <a:pt x="93409" y="72055"/>
                      <a:pt x="87313" y="66933"/>
                      <a:pt x="80963" y="62170"/>
                    </a:cubicBezTo>
                    <a:cubicBezTo>
                      <a:pt x="74613" y="63758"/>
                      <a:pt x="67024" y="62844"/>
                      <a:pt x="61913" y="66933"/>
                    </a:cubicBezTo>
                    <a:cubicBezTo>
                      <a:pt x="51948" y="74905"/>
                      <a:pt x="60016" y="92681"/>
                      <a:pt x="61913" y="100270"/>
                    </a:cubicBezTo>
                    <a:cubicBezTo>
                      <a:pt x="69850" y="97095"/>
                      <a:pt x="77615" y="93448"/>
                      <a:pt x="85725" y="90745"/>
                    </a:cubicBezTo>
                    <a:cubicBezTo>
                      <a:pt x="102564" y="85132"/>
                      <a:pt x="133723" y="81848"/>
                      <a:pt x="71438" y="90745"/>
                    </a:cubicBezTo>
                    <a:cubicBezTo>
                      <a:pt x="25373" y="125295"/>
                      <a:pt x="74464" y="91614"/>
                      <a:pt x="38100" y="109795"/>
                    </a:cubicBezTo>
                    <a:cubicBezTo>
                      <a:pt x="32981" y="112355"/>
                      <a:pt x="23813" y="125044"/>
                      <a:pt x="23813" y="119320"/>
                    </a:cubicBezTo>
                    <a:cubicBezTo>
                      <a:pt x="23813" y="112585"/>
                      <a:pt x="32496" y="108769"/>
                      <a:pt x="38100" y="105033"/>
                    </a:cubicBezTo>
                    <a:cubicBezTo>
                      <a:pt x="54636" y="94009"/>
                      <a:pt x="64364" y="91515"/>
                      <a:pt x="80963" y="85983"/>
                    </a:cubicBezTo>
                    <a:cubicBezTo>
                      <a:pt x="84138" y="81220"/>
                      <a:pt x="89970" y="77395"/>
                      <a:pt x="90488" y="71695"/>
                    </a:cubicBezTo>
                    <a:cubicBezTo>
                      <a:pt x="91647" y="58949"/>
                      <a:pt x="79140" y="44570"/>
                      <a:pt x="85725" y="33595"/>
                    </a:cubicBezTo>
                    <a:cubicBezTo>
                      <a:pt x="89809" y="26789"/>
                      <a:pt x="104775" y="39945"/>
                      <a:pt x="104775" y="47883"/>
                    </a:cubicBezTo>
                    <a:cubicBezTo>
                      <a:pt x="104775" y="54428"/>
                      <a:pt x="92075" y="44708"/>
                      <a:pt x="85725" y="43120"/>
                    </a:cubicBezTo>
                    <a:cubicBezTo>
                      <a:pt x="82550" y="38358"/>
                      <a:pt x="80247" y="32880"/>
                      <a:pt x="76200" y="28833"/>
                    </a:cubicBezTo>
                    <a:cubicBezTo>
                      <a:pt x="72153" y="24786"/>
                      <a:pt x="63035" y="24921"/>
                      <a:pt x="61913" y="19308"/>
                    </a:cubicBezTo>
                    <a:cubicBezTo>
                      <a:pt x="60791" y="13695"/>
                      <a:pt x="73998" y="10140"/>
                      <a:pt x="71438" y="5020"/>
                    </a:cubicBezTo>
                    <a:cubicBezTo>
                      <a:pt x="69193" y="530"/>
                      <a:pt x="61913" y="8195"/>
                      <a:pt x="57150" y="9783"/>
                    </a:cubicBezTo>
                    <a:cubicBezTo>
                      <a:pt x="58738" y="24070"/>
                      <a:pt x="58426" y="38699"/>
                      <a:pt x="61913" y="52645"/>
                    </a:cubicBezTo>
                    <a:cubicBezTo>
                      <a:pt x="63301" y="58198"/>
                      <a:pt x="69932" y="61411"/>
                      <a:pt x="71438" y="66933"/>
                    </a:cubicBezTo>
                    <a:cubicBezTo>
                      <a:pt x="74805" y="79281"/>
                      <a:pt x="74613" y="92333"/>
                      <a:pt x="76200" y="105033"/>
                    </a:cubicBezTo>
                    <a:cubicBezTo>
                      <a:pt x="69850" y="106620"/>
                      <a:pt x="60077" y="103941"/>
                      <a:pt x="57150" y="109795"/>
                    </a:cubicBezTo>
                    <a:cubicBezTo>
                      <a:pt x="54905" y="114285"/>
                      <a:pt x="70728" y="109588"/>
                      <a:pt x="71438" y="114558"/>
                    </a:cubicBezTo>
                    <a:cubicBezTo>
                      <a:pt x="75362" y="142021"/>
                      <a:pt x="59796" y="144191"/>
                      <a:pt x="42863" y="152658"/>
                    </a:cubicBezTo>
                    <a:cubicBezTo>
                      <a:pt x="47625" y="154245"/>
                      <a:pt x="52489" y="159284"/>
                      <a:pt x="57150" y="157420"/>
                    </a:cubicBezTo>
                    <a:cubicBezTo>
                      <a:pt x="62464" y="155294"/>
                      <a:pt x="64115" y="148252"/>
                      <a:pt x="66675" y="143133"/>
                    </a:cubicBezTo>
                    <a:cubicBezTo>
                      <a:pt x="68920" y="138643"/>
                      <a:pt x="69193" y="133335"/>
                      <a:pt x="71438" y="128845"/>
                    </a:cubicBezTo>
                    <a:cubicBezTo>
                      <a:pt x="73998" y="123726"/>
                      <a:pt x="79391" y="120061"/>
                      <a:pt x="80963" y="114558"/>
                    </a:cubicBezTo>
                    <a:cubicBezTo>
                      <a:pt x="82708" y="108452"/>
                      <a:pt x="80963" y="101858"/>
                      <a:pt x="80963" y="95508"/>
                    </a:cubicBezTo>
                  </a:path>
                </a:pathLst>
              </a:custGeom>
              <a:noFill/>
              <a:ln w="19050"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170" name="Group 47"/>
            <p:cNvGrpSpPr>
              <a:grpSpLocks noChangeAspect="1"/>
            </p:cNvGrpSpPr>
            <p:nvPr/>
          </p:nvGrpSpPr>
          <p:grpSpPr bwMode="auto">
            <a:xfrm flipH="1">
              <a:off x="4295775" y="3522663"/>
              <a:ext cx="401638" cy="989012"/>
              <a:chOff x="2028274" y="4700588"/>
              <a:chExt cx="218667" cy="538162"/>
            </a:xfrm>
          </p:grpSpPr>
          <p:sp>
            <p:nvSpPr>
              <p:cNvPr id="6238" name="Freeform 48"/>
              <p:cNvSpPr>
                <a:spLocks noChangeAspect="1" noChangeArrowheads="1"/>
              </p:cNvSpPr>
              <p:nvPr/>
            </p:nvSpPr>
            <p:spPr bwMode="auto">
              <a:xfrm>
                <a:off x="2128838" y="4729163"/>
                <a:ext cx="43581" cy="509587"/>
              </a:xfrm>
              <a:custGeom>
                <a:avLst/>
                <a:gdLst>
                  <a:gd name="T0" fmla="*/ 0 w 43581"/>
                  <a:gd name="T1" fmla="*/ 509587 h 509587"/>
                  <a:gd name="T2" fmla="*/ 9525 w 43581"/>
                  <a:gd name="T3" fmla="*/ 495300 h 509587"/>
                  <a:gd name="T4" fmla="*/ 19050 w 43581"/>
                  <a:gd name="T5" fmla="*/ 461962 h 509587"/>
                  <a:gd name="T6" fmla="*/ 14287 w 43581"/>
                  <a:gd name="T7" fmla="*/ 338137 h 509587"/>
                  <a:gd name="T8" fmla="*/ 4762 w 43581"/>
                  <a:gd name="T9" fmla="*/ 309562 h 509587"/>
                  <a:gd name="T10" fmla="*/ 9525 w 43581"/>
                  <a:gd name="T11" fmla="*/ 142875 h 509587"/>
                  <a:gd name="T12" fmla="*/ 23812 w 43581"/>
                  <a:gd name="T13" fmla="*/ 100012 h 509587"/>
                  <a:gd name="T14" fmla="*/ 42862 w 43581"/>
                  <a:gd name="T15" fmla="*/ 23812 h 509587"/>
                  <a:gd name="T16" fmla="*/ 42862 w 43581"/>
                  <a:gd name="T17" fmla="*/ 0 h 509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581"/>
                  <a:gd name="T28" fmla="*/ 0 h 509587"/>
                  <a:gd name="T29" fmla="*/ 43581 w 43581"/>
                  <a:gd name="T30" fmla="*/ 509587 h 5095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581" h="509587">
                    <a:moveTo>
                      <a:pt x="0" y="509587"/>
                    </a:moveTo>
                    <a:cubicBezTo>
                      <a:pt x="3175" y="504825"/>
                      <a:pt x="6965" y="500419"/>
                      <a:pt x="9525" y="495300"/>
                    </a:cubicBezTo>
                    <a:cubicBezTo>
                      <a:pt x="12939" y="488472"/>
                      <a:pt x="17526" y="468059"/>
                      <a:pt x="19050" y="461962"/>
                    </a:cubicBezTo>
                    <a:cubicBezTo>
                      <a:pt x="17462" y="420687"/>
                      <a:pt x="18143" y="379262"/>
                      <a:pt x="14287" y="338137"/>
                    </a:cubicBezTo>
                    <a:cubicBezTo>
                      <a:pt x="13350" y="328141"/>
                      <a:pt x="4762" y="309562"/>
                      <a:pt x="4762" y="309562"/>
                    </a:cubicBezTo>
                    <a:cubicBezTo>
                      <a:pt x="6350" y="254000"/>
                      <a:pt x="6678" y="198387"/>
                      <a:pt x="9525" y="142875"/>
                    </a:cubicBezTo>
                    <a:cubicBezTo>
                      <a:pt x="10172" y="130261"/>
                      <a:pt x="19939" y="110663"/>
                      <a:pt x="23812" y="100012"/>
                    </a:cubicBezTo>
                    <a:cubicBezTo>
                      <a:pt x="32728" y="75494"/>
                      <a:pt x="40488" y="49932"/>
                      <a:pt x="42862" y="23812"/>
                    </a:cubicBezTo>
                    <a:cubicBezTo>
                      <a:pt x="43581" y="15907"/>
                      <a:pt x="42862" y="7937"/>
                      <a:pt x="42862" y="0"/>
                    </a:cubicBezTo>
                  </a:path>
                </a:pathLst>
              </a:custGeom>
              <a:noFill/>
              <a:ln w="28575" algn="ctr">
                <a:solidFill>
                  <a:srgbClr val="C48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39" name="Freeform 49"/>
              <p:cNvSpPr>
                <a:spLocks noChangeAspect="1" noChangeArrowheads="1"/>
              </p:cNvSpPr>
              <p:nvPr/>
            </p:nvSpPr>
            <p:spPr bwMode="auto">
              <a:xfrm>
                <a:off x="2028274" y="4700588"/>
                <a:ext cx="218667" cy="391192"/>
              </a:xfrm>
              <a:custGeom>
                <a:avLst/>
                <a:gdLst>
                  <a:gd name="T0" fmla="*/ 152951 w 218667"/>
                  <a:gd name="T1" fmla="*/ 71437 h 391192"/>
                  <a:gd name="T2" fmla="*/ 138664 w 218667"/>
                  <a:gd name="T3" fmla="*/ 71437 h 391192"/>
                  <a:gd name="T4" fmla="*/ 152951 w 218667"/>
                  <a:gd name="T5" fmla="*/ 38100 h 391192"/>
                  <a:gd name="T6" fmla="*/ 124376 w 218667"/>
                  <a:gd name="T7" fmla="*/ 47625 h 391192"/>
                  <a:gd name="T8" fmla="*/ 119614 w 218667"/>
                  <a:gd name="T9" fmla="*/ 90487 h 391192"/>
                  <a:gd name="T10" fmla="*/ 91039 w 218667"/>
                  <a:gd name="T11" fmla="*/ 90487 h 391192"/>
                  <a:gd name="T12" fmla="*/ 100564 w 218667"/>
                  <a:gd name="T13" fmla="*/ 109537 h 391192"/>
                  <a:gd name="T14" fmla="*/ 133901 w 218667"/>
                  <a:gd name="T15" fmla="*/ 142875 h 391192"/>
                  <a:gd name="T16" fmla="*/ 162476 w 218667"/>
                  <a:gd name="T17" fmla="*/ 142875 h 391192"/>
                  <a:gd name="T18" fmla="*/ 191051 w 218667"/>
                  <a:gd name="T19" fmla="*/ 142875 h 391192"/>
                  <a:gd name="T20" fmla="*/ 143426 w 218667"/>
                  <a:gd name="T21" fmla="*/ 85725 h 391192"/>
                  <a:gd name="T22" fmla="*/ 157714 w 218667"/>
                  <a:gd name="T23" fmla="*/ 52387 h 391192"/>
                  <a:gd name="T24" fmla="*/ 176764 w 218667"/>
                  <a:gd name="T25" fmla="*/ 61912 h 391192"/>
                  <a:gd name="T26" fmla="*/ 172001 w 218667"/>
                  <a:gd name="T27" fmla="*/ 47625 h 391192"/>
                  <a:gd name="T28" fmla="*/ 138664 w 218667"/>
                  <a:gd name="T29" fmla="*/ 38100 h 391192"/>
                  <a:gd name="T30" fmla="*/ 181526 w 218667"/>
                  <a:gd name="T31" fmla="*/ 52387 h 391192"/>
                  <a:gd name="T32" fmla="*/ 172001 w 218667"/>
                  <a:gd name="T33" fmla="*/ 0 h 391192"/>
                  <a:gd name="T34" fmla="*/ 138664 w 218667"/>
                  <a:gd name="T35" fmla="*/ 95250 h 391192"/>
                  <a:gd name="T36" fmla="*/ 124376 w 218667"/>
                  <a:gd name="T37" fmla="*/ 152400 h 391192"/>
                  <a:gd name="T38" fmla="*/ 67226 w 218667"/>
                  <a:gd name="T39" fmla="*/ 190500 h 391192"/>
                  <a:gd name="T40" fmla="*/ 29126 w 218667"/>
                  <a:gd name="T41" fmla="*/ 214312 h 391192"/>
                  <a:gd name="T42" fmla="*/ 5314 w 218667"/>
                  <a:gd name="T43" fmla="*/ 242887 h 391192"/>
                  <a:gd name="T44" fmla="*/ 114851 w 218667"/>
                  <a:gd name="T45" fmla="*/ 195262 h 391192"/>
                  <a:gd name="T46" fmla="*/ 95801 w 218667"/>
                  <a:gd name="T47" fmla="*/ 161925 h 391192"/>
                  <a:gd name="T48" fmla="*/ 114851 w 218667"/>
                  <a:gd name="T49" fmla="*/ 176212 h 391192"/>
                  <a:gd name="T50" fmla="*/ 119614 w 218667"/>
                  <a:gd name="T51" fmla="*/ 185737 h 391192"/>
                  <a:gd name="T52" fmla="*/ 148189 w 218667"/>
                  <a:gd name="T53" fmla="*/ 190500 h 391192"/>
                  <a:gd name="T54" fmla="*/ 95801 w 218667"/>
                  <a:gd name="T55" fmla="*/ 185737 h 391192"/>
                  <a:gd name="T56" fmla="*/ 152951 w 218667"/>
                  <a:gd name="T57" fmla="*/ 233362 h 391192"/>
                  <a:gd name="T58" fmla="*/ 143426 w 218667"/>
                  <a:gd name="T59" fmla="*/ 214312 h 391192"/>
                  <a:gd name="T60" fmla="*/ 172001 w 218667"/>
                  <a:gd name="T61" fmla="*/ 214312 h 391192"/>
                  <a:gd name="T62" fmla="*/ 152951 w 218667"/>
                  <a:gd name="T63" fmla="*/ 223837 h 391192"/>
                  <a:gd name="T64" fmla="*/ 114851 w 218667"/>
                  <a:gd name="T65" fmla="*/ 276225 h 391192"/>
                  <a:gd name="T66" fmla="*/ 129139 w 218667"/>
                  <a:gd name="T67" fmla="*/ 280987 h 391192"/>
                  <a:gd name="T68" fmla="*/ 138664 w 218667"/>
                  <a:gd name="T69" fmla="*/ 314325 h 391192"/>
                  <a:gd name="T70" fmla="*/ 119614 w 218667"/>
                  <a:gd name="T71" fmla="*/ 300037 h 391192"/>
                  <a:gd name="T72" fmla="*/ 172001 w 218667"/>
                  <a:gd name="T73" fmla="*/ 328612 h 391192"/>
                  <a:gd name="T74" fmla="*/ 138664 w 218667"/>
                  <a:gd name="T75" fmla="*/ 276225 h 391192"/>
                  <a:gd name="T76" fmla="*/ 86276 w 218667"/>
                  <a:gd name="T77" fmla="*/ 290512 h 391192"/>
                  <a:gd name="T78" fmla="*/ 81514 w 218667"/>
                  <a:gd name="T79" fmla="*/ 300037 h 391192"/>
                  <a:gd name="T80" fmla="*/ 110089 w 218667"/>
                  <a:gd name="T81" fmla="*/ 276225 h 391192"/>
                  <a:gd name="T82" fmla="*/ 76751 w 218667"/>
                  <a:gd name="T83" fmla="*/ 276225 h 391192"/>
                  <a:gd name="T84" fmla="*/ 71989 w 218667"/>
                  <a:gd name="T85" fmla="*/ 276225 h 391192"/>
                  <a:gd name="T86" fmla="*/ 105326 w 218667"/>
                  <a:gd name="T87" fmla="*/ 233362 h 391192"/>
                  <a:gd name="T88" fmla="*/ 33889 w 218667"/>
                  <a:gd name="T89" fmla="*/ 152400 h 391192"/>
                  <a:gd name="T90" fmla="*/ 114851 w 218667"/>
                  <a:gd name="T91" fmla="*/ 200025 h 391192"/>
                  <a:gd name="T92" fmla="*/ 110089 w 218667"/>
                  <a:gd name="T93" fmla="*/ 176212 h 391192"/>
                  <a:gd name="T94" fmla="*/ 95801 w 218667"/>
                  <a:gd name="T95" fmla="*/ 314325 h 391192"/>
                  <a:gd name="T96" fmla="*/ 95801 w 218667"/>
                  <a:gd name="T97" fmla="*/ 319087 h 391192"/>
                  <a:gd name="T98" fmla="*/ 67226 w 218667"/>
                  <a:gd name="T99" fmla="*/ 357187 h 391192"/>
                  <a:gd name="T100" fmla="*/ 110089 w 218667"/>
                  <a:gd name="T101" fmla="*/ 361950 h 391192"/>
                  <a:gd name="T102" fmla="*/ 157714 w 218667"/>
                  <a:gd name="T103" fmla="*/ 385762 h 391192"/>
                  <a:gd name="T104" fmla="*/ 172001 w 218667"/>
                  <a:gd name="T105" fmla="*/ 347662 h 391192"/>
                  <a:gd name="T106" fmla="*/ 110089 w 218667"/>
                  <a:gd name="T107" fmla="*/ 309562 h 3911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8667"/>
                  <a:gd name="T163" fmla="*/ 0 h 391192"/>
                  <a:gd name="T164" fmla="*/ 218667 w 218667"/>
                  <a:gd name="T165" fmla="*/ 391192 h 3911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8667" h="391192">
                    <a:moveTo>
                      <a:pt x="129139" y="52387"/>
                    </a:moveTo>
                    <a:cubicBezTo>
                      <a:pt x="101815" y="79711"/>
                      <a:pt x="117034" y="59209"/>
                      <a:pt x="138664" y="61912"/>
                    </a:cubicBezTo>
                    <a:cubicBezTo>
                      <a:pt x="144343" y="62622"/>
                      <a:pt x="148189" y="68262"/>
                      <a:pt x="152951" y="71437"/>
                    </a:cubicBezTo>
                    <a:cubicBezTo>
                      <a:pt x="151364" y="76200"/>
                      <a:pt x="150434" y="81235"/>
                      <a:pt x="148189" y="85725"/>
                    </a:cubicBezTo>
                    <a:cubicBezTo>
                      <a:pt x="129724" y="122656"/>
                      <a:pt x="142253" y="89245"/>
                      <a:pt x="143426" y="85725"/>
                    </a:cubicBezTo>
                    <a:cubicBezTo>
                      <a:pt x="141839" y="80962"/>
                      <a:pt x="142749" y="74355"/>
                      <a:pt x="138664" y="71437"/>
                    </a:cubicBezTo>
                    <a:cubicBezTo>
                      <a:pt x="130494" y="65601"/>
                      <a:pt x="112524" y="71652"/>
                      <a:pt x="110089" y="61912"/>
                    </a:cubicBezTo>
                    <a:cubicBezTo>
                      <a:pt x="108015" y="53619"/>
                      <a:pt x="126428" y="56539"/>
                      <a:pt x="133901" y="52387"/>
                    </a:cubicBezTo>
                    <a:cubicBezTo>
                      <a:pt x="140840" y="48532"/>
                      <a:pt x="156500" y="45200"/>
                      <a:pt x="152951" y="38100"/>
                    </a:cubicBezTo>
                    <a:cubicBezTo>
                      <a:pt x="149331" y="30860"/>
                      <a:pt x="137076" y="41275"/>
                      <a:pt x="129139" y="42862"/>
                    </a:cubicBezTo>
                    <a:cubicBezTo>
                      <a:pt x="130726" y="34925"/>
                      <a:pt x="139625" y="13326"/>
                      <a:pt x="133901" y="19050"/>
                    </a:cubicBezTo>
                    <a:cubicBezTo>
                      <a:pt x="126801" y="26150"/>
                      <a:pt x="124376" y="47625"/>
                      <a:pt x="124376" y="47625"/>
                    </a:cubicBezTo>
                    <a:cubicBezTo>
                      <a:pt x="125964" y="52387"/>
                      <a:pt x="131003" y="57251"/>
                      <a:pt x="129139" y="61912"/>
                    </a:cubicBezTo>
                    <a:cubicBezTo>
                      <a:pt x="122622" y="78205"/>
                      <a:pt x="98942" y="66133"/>
                      <a:pt x="129139" y="76200"/>
                    </a:cubicBezTo>
                    <a:cubicBezTo>
                      <a:pt x="125964" y="80962"/>
                      <a:pt x="124376" y="87312"/>
                      <a:pt x="119614" y="90487"/>
                    </a:cubicBezTo>
                    <a:cubicBezTo>
                      <a:pt x="114168" y="94118"/>
                      <a:pt x="106693" y="92952"/>
                      <a:pt x="100564" y="95250"/>
                    </a:cubicBezTo>
                    <a:cubicBezTo>
                      <a:pt x="93917" y="97743"/>
                      <a:pt x="87864" y="101600"/>
                      <a:pt x="81514" y="104775"/>
                    </a:cubicBezTo>
                    <a:cubicBezTo>
                      <a:pt x="84689" y="100012"/>
                      <a:pt x="95086" y="94534"/>
                      <a:pt x="91039" y="90487"/>
                    </a:cubicBezTo>
                    <a:cubicBezTo>
                      <a:pt x="86992" y="86440"/>
                      <a:pt x="81409" y="96685"/>
                      <a:pt x="76751" y="100012"/>
                    </a:cubicBezTo>
                    <a:cubicBezTo>
                      <a:pt x="70292" y="104626"/>
                      <a:pt x="50331" y="111352"/>
                      <a:pt x="57701" y="114300"/>
                    </a:cubicBezTo>
                    <a:cubicBezTo>
                      <a:pt x="71048" y="119639"/>
                      <a:pt x="86276" y="111125"/>
                      <a:pt x="100564" y="109537"/>
                    </a:cubicBezTo>
                    <a:cubicBezTo>
                      <a:pt x="105326" y="111125"/>
                      <a:pt x="111301" y="110750"/>
                      <a:pt x="114851" y="114300"/>
                    </a:cubicBezTo>
                    <a:cubicBezTo>
                      <a:pt x="118401" y="117850"/>
                      <a:pt x="116829" y="124410"/>
                      <a:pt x="119614" y="128587"/>
                    </a:cubicBezTo>
                    <a:cubicBezTo>
                      <a:pt x="123350" y="134191"/>
                      <a:pt x="129139" y="138112"/>
                      <a:pt x="133901" y="142875"/>
                    </a:cubicBezTo>
                    <a:cubicBezTo>
                      <a:pt x="138664" y="139700"/>
                      <a:pt x="146063" y="138665"/>
                      <a:pt x="148189" y="133350"/>
                    </a:cubicBezTo>
                    <a:cubicBezTo>
                      <a:pt x="155021" y="116269"/>
                      <a:pt x="120739" y="113390"/>
                      <a:pt x="162476" y="123825"/>
                    </a:cubicBezTo>
                    <a:cubicBezTo>
                      <a:pt x="162476" y="123825"/>
                      <a:pt x="200577" y="142875"/>
                      <a:pt x="162476" y="142875"/>
                    </a:cubicBezTo>
                    <a:cubicBezTo>
                      <a:pt x="155376" y="142875"/>
                      <a:pt x="149776" y="136525"/>
                      <a:pt x="143426" y="133350"/>
                    </a:cubicBezTo>
                    <a:cubicBezTo>
                      <a:pt x="129184" y="111986"/>
                      <a:pt x="119617" y="104775"/>
                      <a:pt x="176764" y="128587"/>
                    </a:cubicBezTo>
                    <a:cubicBezTo>
                      <a:pt x="182981" y="131178"/>
                      <a:pt x="184316" y="142875"/>
                      <a:pt x="191051" y="142875"/>
                    </a:cubicBezTo>
                    <a:cubicBezTo>
                      <a:pt x="196775" y="142875"/>
                      <a:pt x="184366" y="133557"/>
                      <a:pt x="181526" y="128587"/>
                    </a:cubicBezTo>
                    <a:cubicBezTo>
                      <a:pt x="161593" y="93704"/>
                      <a:pt x="184235" y="122113"/>
                      <a:pt x="157714" y="100012"/>
                    </a:cubicBezTo>
                    <a:cubicBezTo>
                      <a:pt x="152540" y="95700"/>
                      <a:pt x="137037" y="83595"/>
                      <a:pt x="143426" y="85725"/>
                    </a:cubicBezTo>
                    <a:cubicBezTo>
                      <a:pt x="154286" y="89346"/>
                      <a:pt x="172001" y="104775"/>
                      <a:pt x="172001" y="104775"/>
                    </a:cubicBezTo>
                    <a:cubicBezTo>
                      <a:pt x="170414" y="96837"/>
                      <a:pt x="169369" y="88772"/>
                      <a:pt x="167239" y="80962"/>
                    </a:cubicBezTo>
                    <a:cubicBezTo>
                      <a:pt x="164597" y="71276"/>
                      <a:pt x="157714" y="52387"/>
                      <a:pt x="157714" y="52387"/>
                    </a:cubicBezTo>
                    <a:cubicBezTo>
                      <a:pt x="157714" y="52387"/>
                      <a:pt x="164064" y="20637"/>
                      <a:pt x="176764" y="33337"/>
                    </a:cubicBezTo>
                    <a:cubicBezTo>
                      <a:pt x="180314" y="36887"/>
                      <a:pt x="173589" y="42862"/>
                      <a:pt x="172001" y="47625"/>
                    </a:cubicBezTo>
                    <a:cubicBezTo>
                      <a:pt x="173589" y="52387"/>
                      <a:pt x="171744" y="61912"/>
                      <a:pt x="176764" y="61912"/>
                    </a:cubicBezTo>
                    <a:cubicBezTo>
                      <a:pt x="181784" y="61912"/>
                      <a:pt x="176764" y="49212"/>
                      <a:pt x="181526" y="47625"/>
                    </a:cubicBezTo>
                    <a:cubicBezTo>
                      <a:pt x="189205" y="45065"/>
                      <a:pt x="213434" y="52387"/>
                      <a:pt x="205339" y="52387"/>
                    </a:cubicBezTo>
                    <a:cubicBezTo>
                      <a:pt x="194114" y="52387"/>
                      <a:pt x="183114" y="49212"/>
                      <a:pt x="172001" y="47625"/>
                    </a:cubicBezTo>
                    <a:cubicBezTo>
                      <a:pt x="167239" y="46037"/>
                      <a:pt x="154164" y="46412"/>
                      <a:pt x="157714" y="42862"/>
                    </a:cubicBezTo>
                    <a:cubicBezTo>
                      <a:pt x="168297" y="32279"/>
                      <a:pt x="210630" y="43921"/>
                      <a:pt x="157714" y="33337"/>
                    </a:cubicBezTo>
                    <a:cubicBezTo>
                      <a:pt x="151364" y="34925"/>
                      <a:pt x="144958" y="36302"/>
                      <a:pt x="138664" y="38100"/>
                    </a:cubicBezTo>
                    <a:cubicBezTo>
                      <a:pt x="133837" y="39479"/>
                      <a:pt x="119613" y="41274"/>
                      <a:pt x="124376" y="42862"/>
                    </a:cubicBezTo>
                    <a:cubicBezTo>
                      <a:pt x="138014" y="47408"/>
                      <a:pt x="152951" y="46037"/>
                      <a:pt x="167239" y="47625"/>
                    </a:cubicBezTo>
                    <a:cubicBezTo>
                      <a:pt x="172001" y="49212"/>
                      <a:pt x="181526" y="57407"/>
                      <a:pt x="181526" y="52387"/>
                    </a:cubicBezTo>
                    <a:cubicBezTo>
                      <a:pt x="181526" y="40496"/>
                      <a:pt x="160332" y="35798"/>
                      <a:pt x="152951" y="33337"/>
                    </a:cubicBezTo>
                    <a:cubicBezTo>
                      <a:pt x="151364" y="28575"/>
                      <a:pt x="147364" y="24002"/>
                      <a:pt x="148189" y="19050"/>
                    </a:cubicBezTo>
                    <a:cubicBezTo>
                      <a:pt x="150724" y="3843"/>
                      <a:pt x="160856" y="3715"/>
                      <a:pt x="172001" y="0"/>
                    </a:cubicBezTo>
                    <a:cubicBezTo>
                      <a:pt x="169082" y="7297"/>
                      <a:pt x="160205" y="28138"/>
                      <a:pt x="157714" y="38100"/>
                    </a:cubicBezTo>
                    <a:cubicBezTo>
                      <a:pt x="155751" y="45953"/>
                      <a:pt x="154914" y="54059"/>
                      <a:pt x="152951" y="61912"/>
                    </a:cubicBezTo>
                    <a:cubicBezTo>
                      <a:pt x="148482" y="79787"/>
                      <a:pt x="146845" y="76163"/>
                      <a:pt x="138664" y="95250"/>
                    </a:cubicBezTo>
                    <a:cubicBezTo>
                      <a:pt x="126833" y="122853"/>
                      <a:pt x="142680" y="96368"/>
                      <a:pt x="124376" y="123825"/>
                    </a:cubicBezTo>
                    <a:cubicBezTo>
                      <a:pt x="125964" y="128587"/>
                      <a:pt x="129139" y="133092"/>
                      <a:pt x="129139" y="138112"/>
                    </a:cubicBezTo>
                    <a:cubicBezTo>
                      <a:pt x="129139" y="143132"/>
                      <a:pt x="126621" y="147910"/>
                      <a:pt x="124376" y="152400"/>
                    </a:cubicBezTo>
                    <a:cubicBezTo>
                      <a:pt x="121816" y="157519"/>
                      <a:pt x="118898" y="162640"/>
                      <a:pt x="114851" y="166687"/>
                    </a:cubicBezTo>
                    <a:cubicBezTo>
                      <a:pt x="110804" y="170734"/>
                      <a:pt x="105534" y="173372"/>
                      <a:pt x="100564" y="176212"/>
                    </a:cubicBezTo>
                    <a:cubicBezTo>
                      <a:pt x="84087" y="185628"/>
                      <a:pt x="83254" y="185157"/>
                      <a:pt x="67226" y="190500"/>
                    </a:cubicBezTo>
                    <a:cubicBezTo>
                      <a:pt x="68814" y="195262"/>
                      <a:pt x="75539" y="201237"/>
                      <a:pt x="71989" y="204787"/>
                    </a:cubicBezTo>
                    <a:cubicBezTo>
                      <a:pt x="66265" y="210511"/>
                      <a:pt x="56078" y="207794"/>
                      <a:pt x="48176" y="209550"/>
                    </a:cubicBezTo>
                    <a:cubicBezTo>
                      <a:pt x="41786" y="210970"/>
                      <a:pt x="35476" y="212725"/>
                      <a:pt x="29126" y="214312"/>
                    </a:cubicBezTo>
                    <a:cubicBezTo>
                      <a:pt x="33889" y="215900"/>
                      <a:pt x="45659" y="214585"/>
                      <a:pt x="43414" y="219075"/>
                    </a:cubicBezTo>
                    <a:cubicBezTo>
                      <a:pt x="39274" y="227354"/>
                      <a:pt x="27451" y="228456"/>
                      <a:pt x="19601" y="233362"/>
                    </a:cubicBezTo>
                    <a:cubicBezTo>
                      <a:pt x="14747" y="236395"/>
                      <a:pt x="0" y="245013"/>
                      <a:pt x="5314" y="242887"/>
                    </a:cubicBezTo>
                    <a:cubicBezTo>
                      <a:pt x="78570" y="213585"/>
                      <a:pt x="16131" y="230657"/>
                      <a:pt x="62464" y="219075"/>
                    </a:cubicBezTo>
                    <a:cubicBezTo>
                      <a:pt x="82194" y="205921"/>
                      <a:pt x="73931" y="210013"/>
                      <a:pt x="100564" y="200025"/>
                    </a:cubicBezTo>
                    <a:cubicBezTo>
                      <a:pt x="105264" y="198262"/>
                      <a:pt x="119871" y="195262"/>
                      <a:pt x="114851" y="195262"/>
                    </a:cubicBezTo>
                    <a:cubicBezTo>
                      <a:pt x="95735" y="195262"/>
                      <a:pt x="76751" y="198437"/>
                      <a:pt x="57701" y="200025"/>
                    </a:cubicBezTo>
                    <a:cubicBezTo>
                      <a:pt x="65639" y="190500"/>
                      <a:pt x="72747" y="180217"/>
                      <a:pt x="81514" y="171450"/>
                    </a:cubicBezTo>
                    <a:cubicBezTo>
                      <a:pt x="85561" y="167403"/>
                      <a:pt x="90947" y="164959"/>
                      <a:pt x="95801" y="161925"/>
                    </a:cubicBezTo>
                    <a:cubicBezTo>
                      <a:pt x="103651" y="157019"/>
                      <a:pt x="111676" y="152400"/>
                      <a:pt x="119614" y="147637"/>
                    </a:cubicBezTo>
                    <a:cubicBezTo>
                      <a:pt x="118026" y="152400"/>
                      <a:pt x="112606" y="157435"/>
                      <a:pt x="114851" y="161925"/>
                    </a:cubicBezTo>
                    <a:cubicBezTo>
                      <a:pt x="122245" y="176713"/>
                      <a:pt x="147368" y="154535"/>
                      <a:pt x="114851" y="176212"/>
                    </a:cubicBezTo>
                    <a:cubicBezTo>
                      <a:pt x="130870" y="216260"/>
                      <a:pt x="113526" y="188194"/>
                      <a:pt x="143426" y="209550"/>
                    </a:cubicBezTo>
                    <a:cubicBezTo>
                      <a:pt x="148907" y="213465"/>
                      <a:pt x="160726" y="229861"/>
                      <a:pt x="157714" y="223837"/>
                    </a:cubicBezTo>
                    <a:cubicBezTo>
                      <a:pt x="148680" y="205767"/>
                      <a:pt x="135102" y="196800"/>
                      <a:pt x="119614" y="185737"/>
                    </a:cubicBezTo>
                    <a:cubicBezTo>
                      <a:pt x="114956" y="182410"/>
                      <a:pt x="99896" y="178022"/>
                      <a:pt x="105326" y="176212"/>
                    </a:cubicBezTo>
                    <a:cubicBezTo>
                      <a:pt x="114487" y="173159"/>
                      <a:pt x="124376" y="179387"/>
                      <a:pt x="133901" y="180975"/>
                    </a:cubicBezTo>
                    <a:cubicBezTo>
                      <a:pt x="138664" y="184150"/>
                      <a:pt x="148189" y="196224"/>
                      <a:pt x="148189" y="190500"/>
                    </a:cubicBezTo>
                    <a:cubicBezTo>
                      <a:pt x="148189" y="178686"/>
                      <a:pt x="127726" y="167333"/>
                      <a:pt x="119614" y="161925"/>
                    </a:cubicBezTo>
                    <a:cubicBezTo>
                      <a:pt x="116439" y="166687"/>
                      <a:pt x="114136" y="172165"/>
                      <a:pt x="110089" y="176212"/>
                    </a:cubicBezTo>
                    <a:cubicBezTo>
                      <a:pt x="106041" y="180259"/>
                      <a:pt x="96924" y="180124"/>
                      <a:pt x="95801" y="185737"/>
                    </a:cubicBezTo>
                    <a:cubicBezTo>
                      <a:pt x="93291" y="198287"/>
                      <a:pt x="98976" y="211137"/>
                      <a:pt x="100564" y="223837"/>
                    </a:cubicBezTo>
                    <a:cubicBezTo>
                      <a:pt x="116439" y="222250"/>
                      <a:pt x="132492" y="216221"/>
                      <a:pt x="148189" y="219075"/>
                    </a:cubicBezTo>
                    <a:cubicBezTo>
                      <a:pt x="153128" y="219973"/>
                      <a:pt x="149401" y="229812"/>
                      <a:pt x="152951" y="233362"/>
                    </a:cubicBezTo>
                    <a:cubicBezTo>
                      <a:pt x="167326" y="247737"/>
                      <a:pt x="183660" y="260185"/>
                      <a:pt x="200576" y="271462"/>
                    </a:cubicBezTo>
                    <a:cubicBezTo>
                      <a:pt x="205339" y="274637"/>
                      <a:pt x="218667" y="285265"/>
                      <a:pt x="214864" y="280987"/>
                    </a:cubicBezTo>
                    <a:cubicBezTo>
                      <a:pt x="185018" y="247411"/>
                      <a:pt x="173183" y="235568"/>
                      <a:pt x="143426" y="214312"/>
                    </a:cubicBezTo>
                    <a:cubicBezTo>
                      <a:pt x="138769" y="210985"/>
                      <a:pt x="133901" y="207962"/>
                      <a:pt x="129139" y="204787"/>
                    </a:cubicBezTo>
                    <a:cubicBezTo>
                      <a:pt x="133901" y="201612"/>
                      <a:pt x="137839" y="194020"/>
                      <a:pt x="143426" y="195262"/>
                    </a:cubicBezTo>
                    <a:cubicBezTo>
                      <a:pt x="154601" y="197745"/>
                      <a:pt x="162185" y="208422"/>
                      <a:pt x="172001" y="214312"/>
                    </a:cubicBezTo>
                    <a:cubicBezTo>
                      <a:pt x="178089" y="217965"/>
                      <a:pt x="198151" y="223837"/>
                      <a:pt x="191051" y="223837"/>
                    </a:cubicBezTo>
                    <a:cubicBezTo>
                      <a:pt x="182502" y="223837"/>
                      <a:pt x="175176" y="217487"/>
                      <a:pt x="167239" y="214312"/>
                    </a:cubicBezTo>
                    <a:cubicBezTo>
                      <a:pt x="162476" y="217487"/>
                      <a:pt x="158310" y="221827"/>
                      <a:pt x="152951" y="223837"/>
                    </a:cubicBezTo>
                    <a:cubicBezTo>
                      <a:pt x="145372" y="226679"/>
                      <a:pt x="135874" y="224110"/>
                      <a:pt x="129139" y="228600"/>
                    </a:cubicBezTo>
                    <a:cubicBezTo>
                      <a:pt x="124962" y="231385"/>
                      <a:pt x="125819" y="238079"/>
                      <a:pt x="124376" y="242887"/>
                    </a:cubicBezTo>
                    <a:cubicBezTo>
                      <a:pt x="121055" y="253957"/>
                      <a:pt x="118026" y="265112"/>
                      <a:pt x="114851" y="276225"/>
                    </a:cubicBezTo>
                    <a:cubicBezTo>
                      <a:pt x="111676" y="271462"/>
                      <a:pt x="107886" y="267057"/>
                      <a:pt x="105326" y="261937"/>
                    </a:cubicBezTo>
                    <a:cubicBezTo>
                      <a:pt x="103081" y="257447"/>
                      <a:pt x="95802" y="246062"/>
                      <a:pt x="100564" y="247650"/>
                    </a:cubicBezTo>
                    <a:cubicBezTo>
                      <a:pt x="110462" y="250950"/>
                      <a:pt x="123045" y="271846"/>
                      <a:pt x="129139" y="280987"/>
                    </a:cubicBezTo>
                    <a:cubicBezTo>
                      <a:pt x="124376" y="282575"/>
                      <a:pt x="116069" y="280880"/>
                      <a:pt x="114851" y="285750"/>
                    </a:cubicBezTo>
                    <a:cubicBezTo>
                      <a:pt x="113463" y="291303"/>
                      <a:pt x="120712" y="295640"/>
                      <a:pt x="124376" y="300037"/>
                    </a:cubicBezTo>
                    <a:cubicBezTo>
                      <a:pt x="128688" y="305211"/>
                      <a:pt x="138664" y="321060"/>
                      <a:pt x="138664" y="314325"/>
                    </a:cubicBezTo>
                    <a:cubicBezTo>
                      <a:pt x="138664" y="306387"/>
                      <a:pt x="128990" y="301734"/>
                      <a:pt x="124376" y="295275"/>
                    </a:cubicBezTo>
                    <a:cubicBezTo>
                      <a:pt x="121049" y="290617"/>
                      <a:pt x="118026" y="285750"/>
                      <a:pt x="114851" y="280987"/>
                    </a:cubicBezTo>
                    <a:cubicBezTo>
                      <a:pt x="116439" y="287337"/>
                      <a:pt x="114986" y="295409"/>
                      <a:pt x="119614" y="300037"/>
                    </a:cubicBezTo>
                    <a:cubicBezTo>
                      <a:pt x="124242" y="304665"/>
                      <a:pt x="132810" y="301873"/>
                      <a:pt x="138664" y="304800"/>
                    </a:cubicBezTo>
                    <a:cubicBezTo>
                      <a:pt x="145763" y="308350"/>
                      <a:pt x="151255" y="314473"/>
                      <a:pt x="157714" y="319087"/>
                    </a:cubicBezTo>
                    <a:cubicBezTo>
                      <a:pt x="162372" y="322414"/>
                      <a:pt x="167239" y="325437"/>
                      <a:pt x="172001" y="328612"/>
                    </a:cubicBezTo>
                    <a:cubicBezTo>
                      <a:pt x="168826" y="323850"/>
                      <a:pt x="165036" y="319444"/>
                      <a:pt x="162476" y="314325"/>
                    </a:cubicBezTo>
                    <a:cubicBezTo>
                      <a:pt x="158653" y="306678"/>
                      <a:pt x="157482" y="297762"/>
                      <a:pt x="152951" y="290512"/>
                    </a:cubicBezTo>
                    <a:cubicBezTo>
                      <a:pt x="149382" y="284801"/>
                      <a:pt x="142799" y="281541"/>
                      <a:pt x="138664" y="276225"/>
                    </a:cubicBezTo>
                    <a:cubicBezTo>
                      <a:pt x="108746" y="237759"/>
                      <a:pt x="113936" y="243864"/>
                      <a:pt x="133901" y="257175"/>
                    </a:cubicBezTo>
                    <a:cubicBezTo>
                      <a:pt x="122642" y="268434"/>
                      <a:pt x="114818" y="277605"/>
                      <a:pt x="100564" y="285750"/>
                    </a:cubicBezTo>
                    <a:cubicBezTo>
                      <a:pt x="96205" y="288241"/>
                      <a:pt x="91039" y="288925"/>
                      <a:pt x="86276" y="290512"/>
                    </a:cubicBezTo>
                    <a:cubicBezTo>
                      <a:pt x="94214" y="292100"/>
                      <a:pt x="101994" y="295275"/>
                      <a:pt x="110089" y="295275"/>
                    </a:cubicBezTo>
                    <a:cubicBezTo>
                      <a:pt x="115109" y="295275"/>
                      <a:pt x="129396" y="290512"/>
                      <a:pt x="124376" y="290512"/>
                    </a:cubicBezTo>
                    <a:cubicBezTo>
                      <a:pt x="102895" y="290512"/>
                      <a:pt x="98700" y="295127"/>
                      <a:pt x="81514" y="300037"/>
                    </a:cubicBezTo>
                    <a:cubicBezTo>
                      <a:pt x="75220" y="301835"/>
                      <a:pt x="55919" y="304800"/>
                      <a:pt x="62464" y="304800"/>
                    </a:cubicBezTo>
                    <a:cubicBezTo>
                      <a:pt x="73004" y="304800"/>
                      <a:pt x="113623" y="292224"/>
                      <a:pt x="119614" y="290512"/>
                    </a:cubicBezTo>
                    <a:cubicBezTo>
                      <a:pt x="116439" y="285750"/>
                      <a:pt x="114486" y="279889"/>
                      <a:pt x="110089" y="276225"/>
                    </a:cubicBezTo>
                    <a:cubicBezTo>
                      <a:pt x="93274" y="262213"/>
                      <a:pt x="79549" y="270531"/>
                      <a:pt x="105326" y="261937"/>
                    </a:cubicBezTo>
                    <a:cubicBezTo>
                      <a:pt x="99875" y="266026"/>
                      <a:pt x="68589" y="290512"/>
                      <a:pt x="62464" y="290512"/>
                    </a:cubicBezTo>
                    <a:cubicBezTo>
                      <a:pt x="55729" y="290512"/>
                      <a:pt x="71271" y="280140"/>
                      <a:pt x="76751" y="276225"/>
                    </a:cubicBezTo>
                    <a:cubicBezTo>
                      <a:pt x="82528" y="272099"/>
                      <a:pt x="89276" y="269497"/>
                      <a:pt x="95801" y="266700"/>
                    </a:cubicBezTo>
                    <a:cubicBezTo>
                      <a:pt x="100415" y="264722"/>
                      <a:pt x="114579" y="259692"/>
                      <a:pt x="110089" y="261937"/>
                    </a:cubicBezTo>
                    <a:cubicBezTo>
                      <a:pt x="98702" y="267630"/>
                      <a:pt x="84353" y="272103"/>
                      <a:pt x="71989" y="276225"/>
                    </a:cubicBezTo>
                    <a:cubicBezTo>
                      <a:pt x="75164" y="271462"/>
                      <a:pt x="77467" y="265985"/>
                      <a:pt x="81514" y="261937"/>
                    </a:cubicBezTo>
                    <a:cubicBezTo>
                      <a:pt x="105086" y="238364"/>
                      <a:pt x="117024" y="246786"/>
                      <a:pt x="91039" y="238125"/>
                    </a:cubicBezTo>
                    <a:cubicBezTo>
                      <a:pt x="95801" y="236537"/>
                      <a:pt x="103081" y="237852"/>
                      <a:pt x="105326" y="233362"/>
                    </a:cubicBezTo>
                    <a:cubicBezTo>
                      <a:pt x="107571" y="228872"/>
                      <a:pt x="100564" y="224095"/>
                      <a:pt x="100564" y="219075"/>
                    </a:cubicBezTo>
                    <a:cubicBezTo>
                      <a:pt x="100564" y="204699"/>
                      <a:pt x="103739" y="190500"/>
                      <a:pt x="105326" y="176212"/>
                    </a:cubicBezTo>
                    <a:cubicBezTo>
                      <a:pt x="95544" y="137081"/>
                      <a:pt x="105786" y="152400"/>
                      <a:pt x="33889" y="152400"/>
                    </a:cubicBezTo>
                    <a:cubicBezTo>
                      <a:pt x="28869" y="152400"/>
                      <a:pt x="48176" y="157162"/>
                      <a:pt x="48176" y="157162"/>
                    </a:cubicBezTo>
                    <a:cubicBezTo>
                      <a:pt x="61165" y="170151"/>
                      <a:pt x="65221" y="175554"/>
                      <a:pt x="81514" y="185737"/>
                    </a:cubicBezTo>
                    <a:cubicBezTo>
                      <a:pt x="94964" y="194143"/>
                      <a:pt x="100963" y="195395"/>
                      <a:pt x="114851" y="200025"/>
                    </a:cubicBezTo>
                    <a:cubicBezTo>
                      <a:pt x="113264" y="188912"/>
                      <a:pt x="107366" y="177577"/>
                      <a:pt x="110089" y="166687"/>
                    </a:cubicBezTo>
                    <a:cubicBezTo>
                      <a:pt x="111307" y="161817"/>
                      <a:pt x="124376" y="156905"/>
                      <a:pt x="124376" y="161925"/>
                    </a:cubicBezTo>
                    <a:cubicBezTo>
                      <a:pt x="124376" y="168660"/>
                      <a:pt x="114004" y="170732"/>
                      <a:pt x="110089" y="176212"/>
                    </a:cubicBezTo>
                    <a:cubicBezTo>
                      <a:pt x="105963" y="181989"/>
                      <a:pt x="103739" y="188912"/>
                      <a:pt x="100564" y="195262"/>
                    </a:cubicBezTo>
                    <a:cubicBezTo>
                      <a:pt x="129543" y="224243"/>
                      <a:pt x="128637" y="215818"/>
                      <a:pt x="105326" y="285750"/>
                    </a:cubicBezTo>
                    <a:lnTo>
                      <a:pt x="95801" y="314325"/>
                    </a:lnTo>
                    <a:cubicBezTo>
                      <a:pt x="95665" y="315140"/>
                      <a:pt x="95417" y="364140"/>
                      <a:pt x="71989" y="352425"/>
                    </a:cubicBezTo>
                    <a:cubicBezTo>
                      <a:pt x="66869" y="349865"/>
                      <a:pt x="78187" y="342795"/>
                      <a:pt x="81514" y="338137"/>
                    </a:cubicBezTo>
                    <a:cubicBezTo>
                      <a:pt x="86127" y="331678"/>
                      <a:pt x="91039" y="325437"/>
                      <a:pt x="95801" y="319087"/>
                    </a:cubicBezTo>
                    <a:cubicBezTo>
                      <a:pt x="94214" y="327025"/>
                      <a:pt x="94970" y="335824"/>
                      <a:pt x="91039" y="342900"/>
                    </a:cubicBezTo>
                    <a:cubicBezTo>
                      <a:pt x="79582" y="363523"/>
                      <a:pt x="71794" y="361999"/>
                      <a:pt x="52939" y="366712"/>
                    </a:cubicBezTo>
                    <a:cubicBezTo>
                      <a:pt x="57701" y="363537"/>
                      <a:pt x="61996" y="359512"/>
                      <a:pt x="67226" y="357187"/>
                    </a:cubicBezTo>
                    <a:cubicBezTo>
                      <a:pt x="118237" y="334515"/>
                      <a:pt x="77752" y="359694"/>
                      <a:pt x="110089" y="338137"/>
                    </a:cubicBezTo>
                    <a:cubicBezTo>
                      <a:pt x="141261" y="348529"/>
                      <a:pt x="110666" y="334096"/>
                      <a:pt x="129139" y="357187"/>
                    </a:cubicBezTo>
                    <a:cubicBezTo>
                      <a:pt x="140318" y="371161"/>
                      <a:pt x="173504" y="371008"/>
                      <a:pt x="110089" y="361950"/>
                    </a:cubicBezTo>
                    <a:cubicBezTo>
                      <a:pt x="116439" y="365125"/>
                      <a:pt x="122613" y="368678"/>
                      <a:pt x="129139" y="371475"/>
                    </a:cubicBezTo>
                    <a:cubicBezTo>
                      <a:pt x="133753" y="373452"/>
                      <a:pt x="138936" y="373992"/>
                      <a:pt x="143426" y="376237"/>
                    </a:cubicBezTo>
                    <a:cubicBezTo>
                      <a:pt x="148546" y="378797"/>
                      <a:pt x="159524" y="391192"/>
                      <a:pt x="157714" y="385762"/>
                    </a:cubicBezTo>
                    <a:cubicBezTo>
                      <a:pt x="155735" y="379824"/>
                      <a:pt x="131752" y="353809"/>
                      <a:pt x="124376" y="347662"/>
                    </a:cubicBezTo>
                    <a:cubicBezTo>
                      <a:pt x="119979" y="343998"/>
                      <a:pt x="104365" y="338137"/>
                      <a:pt x="110089" y="338137"/>
                    </a:cubicBezTo>
                    <a:cubicBezTo>
                      <a:pt x="130969" y="338137"/>
                      <a:pt x="151364" y="344487"/>
                      <a:pt x="172001" y="347662"/>
                    </a:cubicBezTo>
                    <a:cubicBezTo>
                      <a:pt x="176764" y="350837"/>
                      <a:pt x="192013" y="357187"/>
                      <a:pt x="186289" y="357187"/>
                    </a:cubicBezTo>
                    <a:cubicBezTo>
                      <a:pt x="176249" y="357187"/>
                      <a:pt x="166228" y="352983"/>
                      <a:pt x="157714" y="347662"/>
                    </a:cubicBezTo>
                    <a:cubicBezTo>
                      <a:pt x="140474" y="336887"/>
                      <a:pt x="127005" y="320839"/>
                      <a:pt x="110089" y="309562"/>
                    </a:cubicBezTo>
                    <a:cubicBezTo>
                      <a:pt x="105326" y="306387"/>
                      <a:pt x="95801" y="305761"/>
                      <a:pt x="95801" y="300037"/>
                    </a:cubicBezTo>
                    <a:cubicBezTo>
                      <a:pt x="95801" y="289092"/>
                      <a:pt x="113880" y="308591"/>
                      <a:pt x="114851" y="309562"/>
                    </a:cubicBezTo>
                  </a:path>
                </a:pathLst>
              </a:custGeom>
              <a:noFill/>
              <a:ln w="28575"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4" name="Line 102"/>
            <p:cNvSpPr>
              <a:spLocks noChangeShapeType="1"/>
            </p:cNvSpPr>
            <p:nvPr/>
          </p:nvSpPr>
          <p:spPr bwMode="auto">
            <a:xfrm>
              <a:off x="388938" y="4110038"/>
              <a:ext cx="1519237" cy="3175"/>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65" name="Text Box 14"/>
            <p:cNvSpPr txBox="1">
              <a:spLocks noChangeAspect="1" noChangeArrowheads="1"/>
            </p:cNvSpPr>
            <p:nvPr/>
          </p:nvSpPr>
          <p:spPr bwMode="auto">
            <a:xfrm>
              <a:off x="299790" y="3420160"/>
              <a:ext cx="13985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2400" dirty="0">
                  <a:ea typeface="Calibri" pitchFamily="34" charset="0"/>
                  <a:cs typeface="Calibri" pitchFamily="34" charset="0"/>
                </a:rPr>
                <a:t>mortality </a:t>
              </a:r>
            </a:p>
          </p:txBody>
        </p:sp>
        <p:grpSp>
          <p:nvGrpSpPr>
            <p:cNvPr id="6173" name="Group 47"/>
            <p:cNvGrpSpPr>
              <a:grpSpLocks noChangeAspect="1"/>
            </p:cNvGrpSpPr>
            <p:nvPr/>
          </p:nvGrpSpPr>
          <p:grpSpPr bwMode="auto">
            <a:xfrm>
              <a:off x="2792413" y="3355975"/>
              <a:ext cx="401637" cy="989013"/>
              <a:chOff x="2028274" y="4700588"/>
              <a:chExt cx="218667" cy="538162"/>
            </a:xfrm>
          </p:grpSpPr>
          <p:sp>
            <p:nvSpPr>
              <p:cNvPr id="6236" name="Freeform 48"/>
              <p:cNvSpPr>
                <a:spLocks noChangeAspect="1" noChangeArrowheads="1"/>
              </p:cNvSpPr>
              <p:nvPr/>
            </p:nvSpPr>
            <p:spPr bwMode="auto">
              <a:xfrm>
                <a:off x="2128838" y="4729163"/>
                <a:ext cx="43581" cy="509587"/>
              </a:xfrm>
              <a:custGeom>
                <a:avLst/>
                <a:gdLst>
                  <a:gd name="T0" fmla="*/ 0 w 43581"/>
                  <a:gd name="T1" fmla="*/ 509587 h 509587"/>
                  <a:gd name="T2" fmla="*/ 9525 w 43581"/>
                  <a:gd name="T3" fmla="*/ 495300 h 509587"/>
                  <a:gd name="T4" fmla="*/ 19050 w 43581"/>
                  <a:gd name="T5" fmla="*/ 461962 h 509587"/>
                  <a:gd name="T6" fmla="*/ 14287 w 43581"/>
                  <a:gd name="T7" fmla="*/ 338137 h 509587"/>
                  <a:gd name="T8" fmla="*/ 4762 w 43581"/>
                  <a:gd name="T9" fmla="*/ 309562 h 509587"/>
                  <a:gd name="T10" fmla="*/ 9525 w 43581"/>
                  <a:gd name="T11" fmla="*/ 142875 h 509587"/>
                  <a:gd name="T12" fmla="*/ 23812 w 43581"/>
                  <a:gd name="T13" fmla="*/ 100012 h 509587"/>
                  <a:gd name="T14" fmla="*/ 42862 w 43581"/>
                  <a:gd name="T15" fmla="*/ 23812 h 509587"/>
                  <a:gd name="T16" fmla="*/ 42862 w 43581"/>
                  <a:gd name="T17" fmla="*/ 0 h 509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581"/>
                  <a:gd name="T28" fmla="*/ 0 h 509587"/>
                  <a:gd name="T29" fmla="*/ 43581 w 43581"/>
                  <a:gd name="T30" fmla="*/ 509587 h 5095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581" h="509587">
                    <a:moveTo>
                      <a:pt x="0" y="509587"/>
                    </a:moveTo>
                    <a:cubicBezTo>
                      <a:pt x="3175" y="504825"/>
                      <a:pt x="6965" y="500419"/>
                      <a:pt x="9525" y="495300"/>
                    </a:cubicBezTo>
                    <a:cubicBezTo>
                      <a:pt x="12939" y="488472"/>
                      <a:pt x="17526" y="468059"/>
                      <a:pt x="19050" y="461962"/>
                    </a:cubicBezTo>
                    <a:cubicBezTo>
                      <a:pt x="17462" y="420687"/>
                      <a:pt x="18143" y="379262"/>
                      <a:pt x="14287" y="338137"/>
                    </a:cubicBezTo>
                    <a:cubicBezTo>
                      <a:pt x="13350" y="328141"/>
                      <a:pt x="4762" y="309562"/>
                      <a:pt x="4762" y="309562"/>
                    </a:cubicBezTo>
                    <a:cubicBezTo>
                      <a:pt x="6350" y="254000"/>
                      <a:pt x="6678" y="198387"/>
                      <a:pt x="9525" y="142875"/>
                    </a:cubicBezTo>
                    <a:cubicBezTo>
                      <a:pt x="10172" y="130261"/>
                      <a:pt x="19939" y="110663"/>
                      <a:pt x="23812" y="100012"/>
                    </a:cubicBezTo>
                    <a:cubicBezTo>
                      <a:pt x="32728" y="75494"/>
                      <a:pt x="40488" y="49932"/>
                      <a:pt x="42862" y="23812"/>
                    </a:cubicBezTo>
                    <a:cubicBezTo>
                      <a:pt x="43581" y="15907"/>
                      <a:pt x="42862" y="7937"/>
                      <a:pt x="42862" y="0"/>
                    </a:cubicBezTo>
                  </a:path>
                </a:pathLst>
              </a:custGeom>
              <a:noFill/>
              <a:ln w="28575" algn="ctr">
                <a:solidFill>
                  <a:srgbClr val="C48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37" name="Freeform 49"/>
              <p:cNvSpPr>
                <a:spLocks noChangeAspect="1" noChangeArrowheads="1"/>
              </p:cNvSpPr>
              <p:nvPr/>
            </p:nvSpPr>
            <p:spPr bwMode="auto">
              <a:xfrm>
                <a:off x="2028274" y="4700588"/>
                <a:ext cx="218667" cy="391192"/>
              </a:xfrm>
              <a:custGeom>
                <a:avLst/>
                <a:gdLst>
                  <a:gd name="T0" fmla="*/ 152951 w 218667"/>
                  <a:gd name="T1" fmla="*/ 71437 h 391192"/>
                  <a:gd name="T2" fmla="*/ 138664 w 218667"/>
                  <a:gd name="T3" fmla="*/ 71437 h 391192"/>
                  <a:gd name="T4" fmla="*/ 152951 w 218667"/>
                  <a:gd name="T5" fmla="*/ 38100 h 391192"/>
                  <a:gd name="T6" fmla="*/ 124376 w 218667"/>
                  <a:gd name="T7" fmla="*/ 47625 h 391192"/>
                  <a:gd name="T8" fmla="*/ 119614 w 218667"/>
                  <a:gd name="T9" fmla="*/ 90487 h 391192"/>
                  <a:gd name="T10" fmla="*/ 91039 w 218667"/>
                  <a:gd name="T11" fmla="*/ 90487 h 391192"/>
                  <a:gd name="T12" fmla="*/ 100564 w 218667"/>
                  <a:gd name="T13" fmla="*/ 109537 h 391192"/>
                  <a:gd name="T14" fmla="*/ 133901 w 218667"/>
                  <a:gd name="T15" fmla="*/ 142875 h 391192"/>
                  <a:gd name="T16" fmla="*/ 162476 w 218667"/>
                  <a:gd name="T17" fmla="*/ 142875 h 391192"/>
                  <a:gd name="T18" fmla="*/ 191051 w 218667"/>
                  <a:gd name="T19" fmla="*/ 142875 h 391192"/>
                  <a:gd name="T20" fmla="*/ 143426 w 218667"/>
                  <a:gd name="T21" fmla="*/ 85725 h 391192"/>
                  <a:gd name="T22" fmla="*/ 157714 w 218667"/>
                  <a:gd name="T23" fmla="*/ 52387 h 391192"/>
                  <a:gd name="T24" fmla="*/ 176764 w 218667"/>
                  <a:gd name="T25" fmla="*/ 61912 h 391192"/>
                  <a:gd name="T26" fmla="*/ 172001 w 218667"/>
                  <a:gd name="T27" fmla="*/ 47625 h 391192"/>
                  <a:gd name="T28" fmla="*/ 138664 w 218667"/>
                  <a:gd name="T29" fmla="*/ 38100 h 391192"/>
                  <a:gd name="T30" fmla="*/ 181526 w 218667"/>
                  <a:gd name="T31" fmla="*/ 52387 h 391192"/>
                  <a:gd name="T32" fmla="*/ 172001 w 218667"/>
                  <a:gd name="T33" fmla="*/ 0 h 391192"/>
                  <a:gd name="T34" fmla="*/ 138664 w 218667"/>
                  <a:gd name="T35" fmla="*/ 95250 h 391192"/>
                  <a:gd name="T36" fmla="*/ 124376 w 218667"/>
                  <a:gd name="T37" fmla="*/ 152400 h 391192"/>
                  <a:gd name="T38" fmla="*/ 67226 w 218667"/>
                  <a:gd name="T39" fmla="*/ 190500 h 391192"/>
                  <a:gd name="T40" fmla="*/ 29126 w 218667"/>
                  <a:gd name="T41" fmla="*/ 214312 h 391192"/>
                  <a:gd name="T42" fmla="*/ 5314 w 218667"/>
                  <a:gd name="T43" fmla="*/ 242887 h 391192"/>
                  <a:gd name="T44" fmla="*/ 114851 w 218667"/>
                  <a:gd name="T45" fmla="*/ 195262 h 391192"/>
                  <a:gd name="T46" fmla="*/ 95801 w 218667"/>
                  <a:gd name="T47" fmla="*/ 161925 h 391192"/>
                  <a:gd name="T48" fmla="*/ 114851 w 218667"/>
                  <a:gd name="T49" fmla="*/ 176212 h 391192"/>
                  <a:gd name="T50" fmla="*/ 119614 w 218667"/>
                  <a:gd name="T51" fmla="*/ 185737 h 391192"/>
                  <a:gd name="T52" fmla="*/ 148189 w 218667"/>
                  <a:gd name="T53" fmla="*/ 190500 h 391192"/>
                  <a:gd name="T54" fmla="*/ 95801 w 218667"/>
                  <a:gd name="T55" fmla="*/ 185737 h 391192"/>
                  <a:gd name="T56" fmla="*/ 152951 w 218667"/>
                  <a:gd name="T57" fmla="*/ 233362 h 391192"/>
                  <a:gd name="T58" fmla="*/ 143426 w 218667"/>
                  <a:gd name="T59" fmla="*/ 214312 h 391192"/>
                  <a:gd name="T60" fmla="*/ 172001 w 218667"/>
                  <a:gd name="T61" fmla="*/ 214312 h 391192"/>
                  <a:gd name="T62" fmla="*/ 152951 w 218667"/>
                  <a:gd name="T63" fmla="*/ 223837 h 391192"/>
                  <a:gd name="T64" fmla="*/ 114851 w 218667"/>
                  <a:gd name="T65" fmla="*/ 276225 h 391192"/>
                  <a:gd name="T66" fmla="*/ 129139 w 218667"/>
                  <a:gd name="T67" fmla="*/ 280987 h 391192"/>
                  <a:gd name="T68" fmla="*/ 138664 w 218667"/>
                  <a:gd name="T69" fmla="*/ 314325 h 391192"/>
                  <a:gd name="T70" fmla="*/ 119614 w 218667"/>
                  <a:gd name="T71" fmla="*/ 300037 h 391192"/>
                  <a:gd name="T72" fmla="*/ 172001 w 218667"/>
                  <a:gd name="T73" fmla="*/ 328612 h 391192"/>
                  <a:gd name="T74" fmla="*/ 138664 w 218667"/>
                  <a:gd name="T75" fmla="*/ 276225 h 391192"/>
                  <a:gd name="T76" fmla="*/ 86276 w 218667"/>
                  <a:gd name="T77" fmla="*/ 290512 h 391192"/>
                  <a:gd name="T78" fmla="*/ 81514 w 218667"/>
                  <a:gd name="T79" fmla="*/ 300037 h 391192"/>
                  <a:gd name="T80" fmla="*/ 110089 w 218667"/>
                  <a:gd name="T81" fmla="*/ 276225 h 391192"/>
                  <a:gd name="T82" fmla="*/ 76751 w 218667"/>
                  <a:gd name="T83" fmla="*/ 276225 h 391192"/>
                  <a:gd name="T84" fmla="*/ 71989 w 218667"/>
                  <a:gd name="T85" fmla="*/ 276225 h 391192"/>
                  <a:gd name="T86" fmla="*/ 105326 w 218667"/>
                  <a:gd name="T87" fmla="*/ 233362 h 391192"/>
                  <a:gd name="T88" fmla="*/ 33889 w 218667"/>
                  <a:gd name="T89" fmla="*/ 152400 h 391192"/>
                  <a:gd name="T90" fmla="*/ 114851 w 218667"/>
                  <a:gd name="T91" fmla="*/ 200025 h 391192"/>
                  <a:gd name="T92" fmla="*/ 110089 w 218667"/>
                  <a:gd name="T93" fmla="*/ 176212 h 391192"/>
                  <a:gd name="T94" fmla="*/ 95801 w 218667"/>
                  <a:gd name="T95" fmla="*/ 314325 h 391192"/>
                  <a:gd name="T96" fmla="*/ 95801 w 218667"/>
                  <a:gd name="T97" fmla="*/ 319087 h 391192"/>
                  <a:gd name="T98" fmla="*/ 67226 w 218667"/>
                  <a:gd name="T99" fmla="*/ 357187 h 391192"/>
                  <a:gd name="T100" fmla="*/ 110089 w 218667"/>
                  <a:gd name="T101" fmla="*/ 361950 h 391192"/>
                  <a:gd name="T102" fmla="*/ 157714 w 218667"/>
                  <a:gd name="T103" fmla="*/ 385762 h 391192"/>
                  <a:gd name="T104" fmla="*/ 172001 w 218667"/>
                  <a:gd name="T105" fmla="*/ 347662 h 391192"/>
                  <a:gd name="T106" fmla="*/ 110089 w 218667"/>
                  <a:gd name="T107" fmla="*/ 309562 h 3911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8667"/>
                  <a:gd name="T163" fmla="*/ 0 h 391192"/>
                  <a:gd name="T164" fmla="*/ 218667 w 218667"/>
                  <a:gd name="T165" fmla="*/ 391192 h 3911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8667" h="391192">
                    <a:moveTo>
                      <a:pt x="129139" y="52387"/>
                    </a:moveTo>
                    <a:cubicBezTo>
                      <a:pt x="101815" y="79711"/>
                      <a:pt x="117034" y="59209"/>
                      <a:pt x="138664" y="61912"/>
                    </a:cubicBezTo>
                    <a:cubicBezTo>
                      <a:pt x="144343" y="62622"/>
                      <a:pt x="148189" y="68262"/>
                      <a:pt x="152951" y="71437"/>
                    </a:cubicBezTo>
                    <a:cubicBezTo>
                      <a:pt x="151364" y="76200"/>
                      <a:pt x="150434" y="81235"/>
                      <a:pt x="148189" y="85725"/>
                    </a:cubicBezTo>
                    <a:cubicBezTo>
                      <a:pt x="129724" y="122656"/>
                      <a:pt x="142253" y="89245"/>
                      <a:pt x="143426" y="85725"/>
                    </a:cubicBezTo>
                    <a:cubicBezTo>
                      <a:pt x="141839" y="80962"/>
                      <a:pt x="142749" y="74355"/>
                      <a:pt x="138664" y="71437"/>
                    </a:cubicBezTo>
                    <a:cubicBezTo>
                      <a:pt x="130494" y="65601"/>
                      <a:pt x="112524" y="71652"/>
                      <a:pt x="110089" y="61912"/>
                    </a:cubicBezTo>
                    <a:cubicBezTo>
                      <a:pt x="108015" y="53619"/>
                      <a:pt x="126428" y="56539"/>
                      <a:pt x="133901" y="52387"/>
                    </a:cubicBezTo>
                    <a:cubicBezTo>
                      <a:pt x="140840" y="48532"/>
                      <a:pt x="156500" y="45200"/>
                      <a:pt x="152951" y="38100"/>
                    </a:cubicBezTo>
                    <a:cubicBezTo>
                      <a:pt x="149331" y="30860"/>
                      <a:pt x="137076" y="41275"/>
                      <a:pt x="129139" y="42862"/>
                    </a:cubicBezTo>
                    <a:cubicBezTo>
                      <a:pt x="130726" y="34925"/>
                      <a:pt x="139625" y="13326"/>
                      <a:pt x="133901" y="19050"/>
                    </a:cubicBezTo>
                    <a:cubicBezTo>
                      <a:pt x="126801" y="26150"/>
                      <a:pt x="124376" y="47625"/>
                      <a:pt x="124376" y="47625"/>
                    </a:cubicBezTo>
                    <a:cubicBezTo>
                      <a:pt x="125964" y="52387"/>
                      <a:pt x="131003" y="57251"/>
                      <a:pt x="129139" y="61912"/>
                    </a:cubicBezTo>
                    <a:cubicBezTo>
                      <a:pt x="122622" y="78205"/>
                      <a:pt x="98942" y="66133"/>
                      <a:pt x="129139" y="76200"/>
                    </a:cubicBezTo>
                    <a:cubicBezTo>
                      <a:pt x="125964" y="80962"/>
                      <a:pt x="124376" y="87312"/>
                      <a:pt x="119614" y="90487"/>
                    </a:cubicBezTo>
                    <a:cubicBezTo>
                      <a:pt x="114168" y="94118"/>
                      <a:pt x="106693" y="92952"/>
                      <a:pt x="100564" y="95250"/>
                    </a:cubicBezTo>
                    <a:cubicBezTo>
                      <a:pt x="93917" y="97743"/>
                      <a:pt x="87864" y="101600"/>
                      <a:pt x="81514" y="104775"/>
                    </a:cubicBezTo>
                    <a:cubicBezTo>
                      <a:pt x="84689" y="100012"/>
                      <a:pt x="95086" y="94534"/>
                      <a:pt x="91039" y="90487"/>
                    </a:cubicBezTo>
                    <a:cubicBezTo>
                      <a:pt x="86992" y="86440"/>
                      <a:pt x="81409" y="96685"/>
                      <a:pt x="76751" y="100012"/>
                    </a:cubicBezTo>
                    <a:cubicBezTo>
                      <a:pt x="70292" y="104626"/>
                      <a:pt x="50331" y="111352"/>
                      <a:pt x="57701" y="114300"/>
                    </a:cubicBezTo>
                    <a:cubicBezTo>
                      <a:pt x="71048" y="119639"/>
                      <a:pt x="86276" y="111125"/>
                      <a:pt x="100564" y="109537"/>
                    </a:cubicBezTo>
                    <a:cubicBezTo>
                      <a:pt x="105326" y="111125"/>
                      <a:pt x="111301" y="110750"/>
                      <a:pt x="114851" y="114300"/>
                    </a:cubicBezTo>
                    <a:cubicBezTo>
                      <a:pt x="118401" y="117850"/>
                      <a:pt x="116829" y="124410"/>
                      <a:pt x="119614" y="128587"/>
                    </a:cubicBezTo>
                    <a:cubicBezTo>
                      <a:pt x="123350" y="134191"/>
                      <a:pt x="129139" y="138112"/>
                      <a:pt x="133901" y="142875"/>
                    </a:cubicBezTo>
                    <a:cubicBezTo>
                      <a:pt x="138664" y="139700"/>
                      <a:pt x="146063" y="138665"/>
                      <a:pt x="148189" y="133350"/>
                    </a:cubicBezTo>
                    <a:cubicBezTo>
                      <a:pt x="155021" y="116269"/>
                      <a:pt x="120739" y="113390"/>
                      <a:pt x="162476" y="123825"/>
                    </a:cubicBezTo>
                    <a:cubicBezTo>
                      <a:pt x="162476" y="123825"/>
                      <a:pt x="200577" y="142875"/>
                      <a:pt x="162476" y="142875"/>
                    </a:cubicBezTo>
                    <a:cubicBezTo>
                      <a:pt x="155376" y="142875"/>
                      <a:pt x="149776" y="136525"/>
                      <a:pt x="143426" y="133350"/>
                    </a:cubicBezTo>
                    <a:cubicBezTo>
                      <a:pt x="129184" y="111986"/>
                      <a:pt x="119617" y="104775"/>
                      <a:pt x="176764" y="128587"/>
                    </a:cubicBezTo>
                    <a:cubicBezTo>
                      <a:pt x="182981" y="131178"/>
                      <a:pt x="184316" y="142875"/>
                      <a:pt x="191051" y="142875"/>
                    </a:cubicBezTo>
                    <a:cubicBezTo>
                      <a:pt x="196775" y="142875"/>
                      <a:pt x="184366" y="133557"/>
                      <a:pt x="181526" y="128587"/>
                    </a:cubicBezTo>
                    <a:cubicBezTo>
                      <a:pt x="161593" y="93704"/>
                      <a:pt x="184235" y="122113"/>
                      <a:pt x="157714" y="100012"/>
                    </a:cubicBezTo>
                    <a:cubicBezTo>
                      <a:pt x="152540" y="95700"/>
                      <a:pt x="137037" y="83595"/>
                      <a:pt x="143426" y="85725"/>
                    </a:cubicBezTo>
                    <a:cubicBezTo>
                      <a:pt x="154286" y="89346"/>
                      <a:pt x="172001" y="104775"/>
                      <a:pt x="172001" y="104775"/>
                    </a:cubicBezTo>
                    <a:cubicBezTo>
                      <a:pt x="170414" y="96837"/>
                      <a:pt x="169369" y="88772"/>
                      <a:pt x="167239" y="80962"/>
                    </a:cubicBezTo>
                    <a:cubicBezTo>
                      <a:pt x="164597" y="71276"/>
                      <a:pt x="157714" y="52387"/>
                      <a:pt x="157714" y="52387"/>
                    </a:cubicBezTo>
                    <a:cubicBezTo>
                      <a:pt x="157714" y="52387"/>
                      <a:pt x="164064" y="20637"/>
                      <a:pt x="176764" y="33337"/>
                    </a:cubicBezTo>
                    <a:cubicBezTo>
                      <a:pt x="180314" y="36887"/>
                      <a:pt x="173589" y="42862"/>
                      <a:pt x="172001" y="47625"/>
                    </a:cubicBezTo>
                    <a:cubicBezTo>
                      <a:pt x="173589" y="52387"/>
                      <a:pt x="171744" y="61912"/>
                      <a:pt x="176764" y="61912"/>
                    </a:cubicBezTo>
                    <a:cubicBezTo>
                      <a:pt x="181784" y="61912"/>
                      <a:pt x="176764" y="49212"/>
                      <a:pt x="181526" y="47625"/>
                    </a:cubicBezTo>
                    <a:cubicBezTo>
                      <a:pt x="189205" y="45065"/>
                      <a:pt x="213434" y="52387"/>
                      <a:pt x="205339" y="52387"/>
                    </a:cubicBezTo>
                    <a:cubicBezTo>
                      <a:pt x="194114" y="52387"/>
                      <a:pt x="183114" y="49212"/>
                      <a:pt x="172001" y="47625"/>
                    </a:cubicBezTo>
                    <a:cubicBezTo>
                      <a:pt x="167239" y="46037"/>
                      <a:pt x="154164" y="46412"/>
                      <a:pt x="157714" y="42862"/>
                    </a:cubicBezTo>
                    <a:cubicBezTo>
                      <a:pt x="168297" y="32279"/>
                      <a:pt x="210630" y="43921"/>
                      <a:pt x="157714" y="33337"/>
                    </a:cubicBezTo>
                    <a:cubicBezTo>
                      <a:pt x="151364" y="34925"/>
                      <a:pt x="144958" y="36302"/>
                      <a:pt x="138664" y="38100"/>
                    </a:cubicBezTo>
                    <a:cubicBezTo>
                      <a:pt x="133837" y="39479"/>
                      <a:pt x="119613" y="41274"/>
                      <a:pt x="124376" y="42862"/>
                    </a:cubicBezTo>
                    <a:cubicBezTo>
                      <a:pt x="138014" y="47408"/>
                      <a:pt x="152951" y="46037"/>
                      <a:pt x="167239" y="47625"/>
                    </a:cubicBezTo>
                    <a:cubicBezTo>
                      <a:pt x="172001" y="49212"/>
                      <a:pt x="181526" y="57407"/>
                      <a:pt x="181526" y="52387"/>
                    </a:cubicBezTo>
                    <a:cubicBezTo>
                      <a:pt x="181526" y="40496"/>
                      <a:pt x="160332" y="35798"/>
                      <a:pt x="152951" y="33337"/>
                    </a:cubicBezTo>
                    <a:cubicBezTo>
                      <a:pt x="151364" y="28575"/>
                      <a:pt x="147364" y="24002"/>
                      <a:pt x="148189" y="19050"/>
                    </a:cubicBezTo>
                    <a:cubicBezTo>
                      <a:pt x="150724" y="3843"/>
                      <a:pt x="160856" y="3715"/>
                      <a:pt x="172001" y="0"/>
                    </a:cubicBezTo>
                    <a:cubicBezTo>
                      <a:pt x="169082" y="7297"/>
                      <a:pt x="160205" y="28138"/>
                      <a:pt x="157714" y="38100"/>
                    </a:cubicBezTo>
                    <a:cubicBezTo>
                      <a:pt x="155751" y="45953"/>
                      <a:pt x="154914" y="54059"/>
                      <a:pt x="152951" y="61912"/>
                    </a:cubicBezTo>
                    <a:cubicBezTo>
                      <a:pt x="148482" y="79787"/>
                      <a:pt x="146845" y="76163"/>
                      <a:pt x="138664" y="95250"/>
                    </a:cubicBezTo>
                    <a:cubicBezTo>
                      <a:pt x="126833" y="122853"/>
                      <a:pt x="142680" y="96368"/>
                      <a:pt x="124376" y="123825"/>
                    </a:cubicBezTo>
                    <a:cubicBezTo>
                      <a:pt x="125964" y="128587"/>
                      <a:pt x="129139" y="133092"/>
                      <a:pt x="129139" y="138112"/>
                    </a:cubicBezTo>
                    <a:cubicBezTo>
                      <a:pt x="129139" y="143132"/>
                      <a:pt x="126621" y="147910"/>
                      <a:pt x="124376" y="152400"/>
                    </a:cubicBezTo>
                    <a:cubicBezTo>
                      <a:pt x="121816" y="157519"/>
                      <a:pt x="118898" y="162640"/>
                      <a:pt x="114851" y="166687"/>
                    </a:cubicBezTo>
                    <a:cubicBezTo>
                      <a:pt x="110804" y="170734"/>
                      <a:pt x="105534" y="173372"/>
                      <a:pt x="100564" y="176212"/>
                    </a:cubicBezTo>
                    <a:cubicBezTo>
                      <a:pt x="84087" y="185628"/>
                      <a:pt x="83254" y="185157"/>
                      <a:pt x="67226" y="190500"/>
                    </a:cubicBezTo>
                    <a:cubicBezTo>
                      <a:pt x="68814" y="195262"/>
                      <a:pt x="75539" y="201237"/>
                      <a:pt x="71989" y="204787"/>
                    </a:cubicBezTo>
                    <a:cubicBezTo>
                      <a:pt x="66265" y="210511"/>
                      <a:pt x="56078" y="207794"/>
                      <a:pt x="48176" y="209550"/>
                    </a:cubicBezTo>
                    <a:cubicBezTo>
                      <a:pt x="41786" y="210970"/>
                      <a:pt x="35476" y="212725"/>
                      <a:pt x="29126" y="214312"/>
                    </a:cubicBezTo>
                    <a:cubicBezTo>
                      <a:pt x="33889" y="215900"/>
                      <a:pt x="45659" y="214585"/>
                      <a:pt x="43414" y="219075"/>
                    </a:cubicBezTo>
                    <a:cubicBezTo>
                      <a:pt x="39274" y="227354"/>
                      <a:pt x="27451" y="228456"/>
                      <a:pt x="19601" y="233362"/>
                    </a:cubicBezTo>
                    <a:cubicBezTo>
                      <a:pt x="14747" y="236395"/>
                      <a:pt x="0" y="245013"/>
                      <a:pt x="5314" y="242887"/>
                    </a:cubicBezTo>
                    <a:cubicBezTo>
                      <a:pt x="78570" y="213585"/>
                      <a:pt x="16131" y="230657"/>
                      <a:pt x="62464" y="219075"/>
                    </a:cubicBezTo>
                    <a:cubicBezTo>
                      <a:pt x="82194" y="205921"/>
                      <a:pt x="73931" y="210013"/>
                      <a:pt x="100564" y="200025"/>
                    </a:cubicBezTo>
                    <a:cubicBezTo>
                      <a:pt x="105264" y="198262"/>
                      <a:pt x="119871" y="195262"/>
                      <a:pt x="114851" y="195262"/>
                    </a:cubicBezTo>
                    <a:cubicBezTo>
                      <a:pt x="95735" y="195262"/>
                      <a:pt x="76751" y="198437"/>
                      <a:pt x="57701" y="200025"/>
                    </a:cubicBezTo>
                    <a:cubicBezTo>
                      <a:pt x="65639" y="190500"/>
                      <a:pt x="72747" y="180217"/>
                      <a:pt x="81514" y="171450"/>
                    </a:cubicBezTo>
                    <a:cubicBezTo>
                      <a:pt x="85561" y="167403"/>
                      <a:pt x="90947" y="164959"/>
                      <a:pt x="95801" y="161925"/>
                    </a:cubicBezTo>
                    <a:cubicBezTo>
                      <a:pt x="103651" y="157019"/>
                      <a:pt x="111676" y="152400"/>
                      <a:pt x="119614" y="147637"/>
                    </a:cubicBezTo>
                    <a:cubicBezTo>
                      <a:pt x="118026" y="152400"/>
                      <a:pt x="112606" y="157435"/>
                      <a:pt x="114851" y="161925"/>
                    </a:cubicBezTo>
                    <a:cubicBezTo>
                      <a:pt x="122245" y="176713"/>
                      <a:pt x="147368" y="154535"/>
                      <a:pt x="114851" y="176212"/>
                    </a:cubicBezTo>
                    <a:cubicBezTo>
                      <a:pt x="130870" y="216260"/>
                      <a:pt x="113526" y="188194"/>
                      <a:pt x="143426" y="209550"/>
                    </a:cubicBezTo>
                    <a:cubicBezTo>
                      <a:pt x="148907" y="213465"/>
                      <a:pt x="160726" y="229861"/>
                      <a:pt x="157714" y="223837"/>
                    </a:cubicBezTo>
                    <a:cubicBezTo>
                      <a:pt x="148680" y="205767"/>
                      <a:pt x="135102" y="196800"/>
                      <a:pt x="119614" y="185737"/>
                    </a:cubicBezTo>
                    <a:cubicBezTo>
                      <a:pt x="114956" y="182410"/>
                      <a:pt x="99896" y="178022"/>
                      <a:pt x="105326" y="176212"/>
                    </a:cubicBezTo>
                    <a:cubicBezTo>
                      <a:pt x="114487" y="173159"/>
                      <a:pt x="124376" y="179387"/>
                      <a:pt x="133901" y="180975"/>
                    </a:cubicBezTo>
                    <a:cubicBezTo>
                      <a:pt x="138664" y="184150"/>
                      <a:pt x="148189" y="196224"/>
                      <a:pt x="148189" y="190500"/>
                    </a:cubicBezTo>
                    <a:cubicBezTo>
                      <a:pt x="148189" y="178686"/>
                      <a:pt x="127726" y="167333"/>
                      <a:pt x="119614" y="161925"/>
                    </a:cubicBezTo>
                    <a:cubicBezTo>
                      <a:pt x="116439" y="166687"/>
                      <a:pt x="114136" y="172165"/>
                      <a:pt x="110089" y="176212"/>
                    </a:cubicBezTo>
                    <a:cubicBezTo>
                      <a:pt x="106041" y="180259"/>
                      <a:pt x="96924" y="180124"/>
                      <a:pt x="95801" y="185737"/>
                    </a:cubicBezTo>
                    <a:cubicBezTo>
                      <a:pt x="93291" y="198287"/>
                      <a:pt x="98976" y="211137"/>
                      <a:pt x="100564" y="223837"/>
                    </a:cubicBezTo>
                    <a:cubicBezTo>
                      <a:pt x="116439" y="222250"/>
                      <a:pt x="132492" y="216221"/>
                      <a:pt x="148189" y="219075"/>
                    </a:cubicBezTo>
                    <a:cubicBezTo>
                      <a:pt x="153128" y="219973"/>
                      <a:pt x="149401" y="229812"/>
                      <a:pt x="152951" y="233362"/>
                    </a:cubicBezTo>
                    <a:cubicBezTo>
                      <a:pt x="167326" y="247737"/>
                      <a:pt x="183660" y="260185"/>
                      <a:pt x="200576" y="271462"/>
                    </a:cubicBezTo>
                    <a:cubicBezTo>
                      <a:pt x="205339" y="274637"/>
                      <a:pt x="218667" y="285265"/>
                      <a:pt x="214864" y="280987"/>
                    </a:cubicBezTo>
                    <a:cubicBezTo>
                      <a:pt x="185018" y="247411"/>
                      <a:pt x="173183" y="235568"/>
                      <a:pt x="143426" y="214312"/>
                    </a:cubicBezTo>
                    <a:cubicBezTo>
                      <a:pt x="138769" y="210985"/>
                      <a:pt x="133901" y="207962"/>
                      <a:pt x="129139" y="204787"/>
                    </a:cubicBezTo>
                    <a:cubicBezTo>
                      <a:pt x="133901" y="201612"/>
                      <a:pt x="137839" y="194020"/>
                      <a:pt x="143426" y="195262"/>
                    </a:cubicBezTo>
                    <a:cubicBezTo>
                      <a:pt x="154601" y="197745"/>
                      <a:pt x="162185" y="208422"/>
                      <a:pt x="172001" y="214312"/>
                    </a:cubicBezTo>
                    <a:cubicBezTo>
                      <a:pt x="178089" y="217965"/>
                      <a:pt x="198151" y="223837"/>
                      <a:pt x="191051" y="223837"/>
                    </a:cubicBezTo>
                    <a:cubicBezTo>
                      <a:pt x="182502" y="223837"/>
                      <a:pt x="175176" y="217487"/>
                      <a:pt x="167239" y="214312"/>
                    </a:cubicBezTo>
                    <a:cubicBezTo>
                      <a:pt x="162476" y="217487"/>
                      <a:pt x="158310" y="221827"/>
                      <a:pt x="152951" y="223837"/>
                    </a:cubicBezTo>
                    <a:cubicBezTo>
                      <a:pt x="145372" y="226679"/>
                      <a:pt x="135874" y="224110"/>
                      <a:pt x="129139" y="228600"/>
                    </a:cubicBezTo>
                    <a:cubicBezTo>
                      <a:pt x="124962" y="231385"/>
                      <a:pt x="125819" y="238079"/>
                      <a:pt x="124376" y="242887"/>
                    </a:cubicBezTo>
                    <a:cubicBezTo>
                      <a:pt x="121055" y="253957"/>
                      <a:pt x="118026" y="265112"/>
                      <a:pt x="114851" y="276225"/>
                    </a:cubicBezTo>
                    <a:cubicBezTo>
                      <a:pt x="111676" y="271462"/>
                      <a:pt x="107886" y="267057"/>
                      <a:pt x="105326" y="261937"/>
                    </a:cubicBezTo>
                    <a:cubicBezTo>
                      <a:pt x="103081" y="257447"/>
                      <a:pt x="95802" y="246062"/>
                      <a:pt x="100564" y="247650"/>
                    </a:cubicBezTo>
                    <a:cubicBezTo>
                      <a:pt x="110462" y="250950"/>
                      <a:pt x="123045" y="271846"/>
                      <a:pt x="129139" y="280987"/>
                    </a:cubicBezTo>
                    <a:cubicBezTo>
                      <a:pt x="124376" y="282575"/>
                      <a:pt x="116069" y="280880"/>
                      <a:pt x="114851" y="285750"/>
                    </a:cubicBezTo>
                    <a:cubicBezTo>
                      <a:pt x="113463" y="291303"/>
                      <a:pt x="120712" y="295640"/>
                      <a:pt x="124376" y="300037"/>
                    </a:cubicBezTo>
                    <a:cubicBezTo>
                      <a:pt x="128688" y="305211"/>
                      <a:pt x="138664" y="321060"/>
                      <a:pt x="138664" y="314325"/>
                    </a:cubicBezTo>
                    <a:cubicBezTo>
                      <a:pt x="138664" y="306387"/>
                      <a:pt x="128990" y="301734"/>
                      <a:pt x="124376" y="295275"/>
                    </a:cubicBezTo>
                    <a:cubicBezTo>
                      <a:pt x="121049" y="290617"/>
                      <a:pt x="118026" y="285750"/>
                      <a:pt x="114851" y="280987"/>
                    </a:cubicBezTo>
                    <a:cubicBezTo>
                      <a:pt x="116439" y="287337"/>
                      <a:pt x="114986" y="295409"/>
                      <a:pt x="119614" y="300037"/>
                    </a:cubicBezTo>
                    <a:cubicBezTo>
                      <a:pt x="124242" y="304665"/>
                      <a:pt x="132810" y="301873"/>
                      <a:pt x="138664" y="304800"/>
                    </a:cubicBezTo>
                    <a:cubicBezTo>
                      <a:pt x="145763" y="308350"/>
                      <a:pt x="151255" y="314473"/>
                      <a:pt x="157714" y="319087"/>
                    </a:cubicBezTo>
                    <a:cubicBezTo>
                      <a:pt x="162372" y="322414"/>
                      <a:pt x="167239" y="325437"/>
                      <a:pt x="172001" y="328612"/>
                    </a:cubicBezTo>
                    <a:cubicBezTo>
                      <a:pt x="168826" y="323850"/>
                      <a:pt x="165036" y="319444"/>
                      <a:pt x="162476" y="314325"/>
                    </a:cubicBezTo>
                    <a:cubicBezTo>
                      <a:pt x="158653" y="306678"/>
                      <a:pt x="157482" y="297762"/>
                      <a:pt x="152951" y="290512"/>
                    </a:cubicBezTo>
                    <a:cubicBezTo>
                      <a:pt x="149382" y="284801"/>
                      <a:pt x="142799" y="281541"/>
                      <a:pt x="138664" y="276225"/>
                    </a:cubicBezTo>
                    <a:cubicBezTo>
                      <a:pt x="108746" y="237759"/>
                      <a:pt x="113936" y="243864"/>
                      <a:pt x="133901" y="257175"/>
                    </a:cubicBezTo>
                    <a:cubicBezTo>
                      <a:pt x="122642" y="268434"/>
                      <a:pt x="114818" y="277605"/>
                      <a:pt x="100564" y="285750"/>
                    </a:cubicBezTo>
                    <a:cubicBezTo>
                      <a:pt x="96205" y="288241"/>
                      <a:pt x="91039" y="288925"/>
                      <a:pt x="86276" y="290512"/>
                    </a:cubicBezTo>
                    <a:cubicBezTo>
                      <a:pt x="94214" y="292100"/>
                      <a:pt x="101994" y="295275"/>
                      <a:pt x="110089" y="295275"/>
                    </a:cubicBezTo>
                    <a:cubicBezTo>
                      <a:pt x="115109" y="295275"/>
                      <a:pt x="129396" y="290512"/>
                      <a:pt x="124376" y="290512"/>
                    </a:cubicBezTo>
                    <a:cubicBezTo>
                      <a:pt x="102895" y="290512"/>
                      <a:pt x="98700" y="295127"/>
                      <a:pt x="81514" y="300037"/>
                    </a:cubicBezTo>
                    <a:cubicBezTo>
                      <a:pt x="75220" y="301835"/>
                      <a:pt x="55919" y="304800"/>
                      <a:pt x="62464" y="304800"/>
                    </a:cubicBezTo>
                    <a:cubicBezTo>
                      <a:pt x="73004" y="304800"/>
                      <a:pt x="113623" y="292224"/>
                      <a:pt x="119614" y="290512"/>
                    </a:cubicBezTo>
                    <a:cubicBezTo>
                      <a:pt x="116439" y="285750"/>
                      <a:pt x="114486" y="279889"/>
                      <a:pt x="110089" y="276225"/>
                    </a:cubicBezTo>
                    <a:cubicBezTo>
                      <a:pt x="93274" y="262213"/>
                      <a:pt x="79549" y="270531"/>
                      <a:pt x="105326" y="261937"/>
                    </a:cubicBezTo>
                    <a:cubicBezTo>
                      <a:pt x="99875" y="266026"/>
                      <a:pt x="68589" y="290512"/>
                      <a:pt x="62464" y="290512"/>
                    </a:cubicBezTo>
                    <a:cubicBezTo>
                      <a:pt x="55729" y="290512"/>
                      <a:pt x="71271" y="280140"/>
                      <a:pt x="76751" y="276225"/>
                    </a:cubicBezTo>
                    <a:cubicBezTo>
                      <a:pt x="82528" y="272099"/>
                      <a:pt x="89276" y="269497"/>
                      <a:pt x="95801" y="266700"/>
                    </a:cubicBezTo>
                    <a:cubicBezTo>
                      <a:pt x="100415" y="264722"/>
                      <a:pt x="114579" y="259692"/>
                      <a:pt x="110089" y="261937"/>
                    </a:cubicBezTo>
                    <a:cubicBezTo>
                      <a:pt x="98702" y="267630"/>
                      <a:pt x="84353" y="272103"/>
                      <a:pt x="71989" y="276225"/>
                    </a:cubicBezTo>
                    <a:cubicBezTo>
                      <a:pt x="75164" y="271462"/>
                      <a:pt x="77467" y="265985"/>
                      <a:pt x="81514" y="261937"/>
                    </a:cubicBezTo>
                    <a:cubicBezTo>
                      <a:pt x="105086" y="238364"/>
                      <a:pt x="117024" y="246786"/>
                      <a:pt x="91039" y="238125"/>
                    </a:cubicBezTo>
                    <a:cubicBezTo>
                      <a:pt x="95801" y="236537"/>
                      <a:pt x="103081" y="237852"/>
                      <a:pt x="105326" y="233362"/>
                    </a:cubicBezTo>
                    <a:cubicBezTo>
                      <a:pt x="107571" y="228872"/>
                      <a:pt x="100564" y="224095"/>
                      <a:pt x="100564" y="219075"/>
                    </a:cubicBezTo>
                    <a:cubicBezTo>
                      <a:pt x="100564" y="204699"/>
                      <a:pt x="103739" y="190500"/>
                      <a:pt x="105326" y="176212"/>
                    </a:cubicBezTo>
                    <a:cubicBezTo>
                      <a:pt x="95544" y="137081"/>
                      <a:pt x="105786" y="152400"/>
                      <a:pt x="33889" y="152400"/>
                    </a:cubicBezTo>
                    <a:cubicBezTo>
                      <a:pt x="28869" y="152400"/>
                      <a:pt x="48176" y="157162"/>
                      <a:pt x="48176" y="157162"/>
                    </a:cubicBezTo>
                    <a:cubicBezTo>
                      <a:pt x="61165" y="170151"/>
                      <a:pt x="65221" y="175554"/>
                      <a:pt x="81514" y="185737"/>
                    </a:cubicBezTo>
                    <a:cubicBezTo>
                      <a:pt x="94964" y="194143"/>
                      <a:pt x="100963" y="195395"/>
                      <a:pt x="114851" y="200025"/>
                    </a:cubicBezTo>
                    <a:cubicBezTo>
                      <a:pt x="113264" y="188912"/>
                      <a:pt x="107366" y="177577"/>
                      <a:pt x="110089" y="166687"/>
                    </a:cubicBezTo>
                    <a:cubicBezTo>
                      <a:pt x="111307" y="161817"/>
                      <a:pt x="124376" y="156905"/>
                      <a:pt x="124376" y="161925"/>
                    </a:cubicBezTo>
                    <a:cubicBezTo>
                      <a:pt x="124376" y="168660"/>
                      <a:pt x="114004" y="170732"/>
                      <a:pt x="110089" y="176212"/>
                    </a:cubicBezTo>
                    <a:cubicBezTo>
                      <a:pt x="105963" y="181989"/>
                      <a:pt x="103739" y="188912"/>
                      <a:pt x="100564" y="195262"/>
                    </a:cubicBezTo>
                    <a:cubicBezTo>
                      <a:pt x="129543" y="224243"/>
                      <a:pt x="128637" y="215818"/>
                      <a:pt x="105326" y="285750"/>
                    </a:cubicBezTo>
                    <a:lnTo>
                      <a:pt x="95801" y="314325"/>
                    </a:lnTo>
                    <a:cubicBezTo>
                      <a:pt x="95665" y="315140"/>
                      <a:pt x="95417" y="364140"/>
                      <a:pt x="71989" y="352425"/>
                    </a:cubicBezTo>
                    <a:cubicBezTo>
                      <a:pt x="66869" y="349865"/>
                      <a:pt x="78187" y="342795"/>
                      <a:pt x="81514" y="338137"/>
                    </a:cubicBezTo>
                    <a:cubicBezTo>
                      <a:pt x="86127" y="331678"/>
                      <a:pt x="91039" y="325437"/>
                      <a:pt x="95801" y="319087"/>
                    </a:cubicBezTo>
                    <a:cubicBezTo>
                      <a:pt x="94214" y="327025"/>
                      <a:pt x="94970" y="335824"/>
                      <a:pt x="91039" y="342900"/>
                    </a:cubicBezTo>
                    <a:cubicBezTo>
                      <a:pt x="79582" y="363523"/>
                      <a:pt x="71794" y="361999"/>
                      <a:pt x="52939" y="366712"/>
                    </a:cubicBezTo>
                    <a:cubicBezTo>
                      <a:pt x="57701" y="363537"/>
                      <a:pt x="61996" y="359512"/>
                      <a:pt x="67226" y="357187"/>
                    </a:cubicBezTo>
                    <a:cubicBezTo>
                      <a:pt x="118237" y="334515"/>
                      <a:pt x="77752" y="359694"/>
                      <a:pt x="110089" y="338137"/>
                    </a:cubicBezTo>
                    <a:cubicBezTo>
                      <a:pt x="141261" y="348529"/>
                      <a:pt x="110666" y="334096"/>
                      <a:pt x="129139" y="357187"/>
                    </a:cubicBezTo>
                    <a:cubicBezTo>
                      <a:pt x="140318" y="371161"/>
                      <a:pt x="173504" y="371008"/>
                      <a:pt x="110089" y="361950"/>
                    </a:cubicBezTo>
                    <a:cubicBezTo>
                      <a:pt x="116439" y="365125"/>
                      <a:pt x="122613" y="368678"/>
                      <a:pt x="129139" y="371475"/>
                    </a:cubicBezTo>
                    <a:cubicBezTo>
                      <a:pt x="133753" y="373452"/>
                      <a:pt x="138936" y="373992"/>
                      <a:pt x="143426" y="376237"/>
                    </a:cubicBezTo>
                    <a:cubicBezTo>
                      <a:pt x="148546" y="378797"/>
                      <a:pt x="159524" y="391192"/>
                      <a:pt x="157714" y="385762"/>
                    </a:cubicBezTo>
                    <a:cubicBezTo>
                      <a:pt x="155735" y="379824"/>
                      <a:pt x="131752" y="353809"/>
                      <a:pt x="124376" y="347662"/>
                    </a:cubicBezTo>
                    <a:cubicBezTo>
                      <a:pt x="119979" y="343998"/>
                      <a:pt x="104365" y="338137"/>
                      <a:pt x="110089" y="338137"/>
                    </a:cubicBezTo>
                    <a:cubicBezTo>
                      <a:pt x="130969" y="338137"/>
                      <a:pt x="151364" y="344487"/>
                      <a:pt x="172001" y="347662"/>
                    </a:cubicBezTo>
                    <a:cubicBezTo>
                      <a:pt x="176764" y="350837"/>
                      <a:pt x="192013" y="357187"/>
                      <a:pt x="186289" y="357187"/>
                    </a:cubicBezTo>
                    <a:cubicBezTo>
                      <a:pt x="176249" y="357187"/>
                      <a:pt x="166228" y="352983"/>
                      <a:pt x="157714" y="347662"/>
                    </a:cubicBezTo>
                    <a:cubicBezTo>
                      <a:pt x="140474" y="336887"/>
                      <a:pt x="127005" y="320839"/>
                      <a:pt x="110089" y="309562"/>
                    </a:cubicBezTo>
                    <a:cubicBezTo>
                      <a:pt x="105326" y="306387"/>
                      <a:pt x="95801" y="305761"/>
                      <a:pt x="95801" y="300037"/>
                    </a:cubicBezTo>
                    <a:cubicBezTo>
                      <a:pt x="95801" y="289092"/>
                      <a:pt x="113880" y="308591"/>
                      <a:pt x="114851" y="309562"/>
                    </a:cubicBezTo>
                  </a:path>
                </a:pathLst>
              </a:custGeom>
              <a:noFill/>
              <a:ln w="28575"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9" name="Group 105"/>
            <p:cNvGrpSpPr>
              <a:grpSpLocks noChangeAspect="1"/>
            </p:cNvGrpSpPr>
            <p:nvPr/>
          </p:nvGrpSpPr>
          <p:grpSpPr bwMode="auto">
            <a:xfrm>
              <a:off x="7605713" y="4273550"/>
              <a:ext cx="127000" cy="236538"/>
              <a:chOff x="3305175" y="4681280"/>
              <a:chExt cx="133723" cy="209808"/>
            </a:xfrm>
          </p:grpSpPr>
          <p:sp>
            <p:nvSpPr>
              <p:cNvPr id="6234" name="Freeform 106"/>
              <p:cNvSpPr>
                <a:spLocks noChangeAspect="1" noChangeArrowheads="1"/>
              </p:cNvSpPr>
              <p:nvPr/>
            </p:nvSpPr>
            <p:spPr bwMode="auto">
              <a:xfrm>
                <a:off x="3369220" y="4705350"/>
                <a:ext cx="16918" cy="185738"/>
              </a:xfrm>
              <a:custGeom>
                <a:avLst/>
                <a:gdLst>
                  <a:gd name="T0" fmla="*/ 16918 w 16918"/>
                  <a:gd name="T1" fmla="*/ 185738 h 185738"/>
                  <a:gd name="T2" fmla="*/ 12155 w 16918"/>
                  <a:gd name="T3" fmla="*/ 85725 h 185738"/>
                  <a:gd name="T4" fmla="*/ 2630 w 16918"/>
                  <a:gd name="T5" fmla="*/ 71438 h 185738"/>
                  <a:gd name="T6" fmla="*/ 2630 w 16918"/>
                  <a:gd name="T7" fmla="*/ 0 h 185738"/>
                  <a:gd name="T8" fmla="*/ 0 60000 65536"/>
                  <a:gd name="T9" fmla="*/ 0 60000 65536"/>
                  <a:gd name="T10" fmla="*/ 0 60000 65536"/>
                  <a:gd name="T11" fmla="*/ 0 60000 65536"/>
                  <a:gd name="T12" fmla="*/ 0 w 16918"/>
                  <a:gd name="T13" fmla="*/ 0 h 185738"/>
                  <a:gd name="T14" fmla="*/ 16918 w 16918"/>
                  <a:gd name="T15" fmla="*/ 185738 h 185738"/>
                </a:gdLst>
                <a:ahLst/>
                <a:cxnLst>
                  <a:cxn ang="T8">
                    <a:pos x="T0" y="T1"/>
                  </a:cxn>
                  <a:cxn ang="T9">
                    <a:pos x="T2" y="T3"/>
                  </a:cxn>
                  <a:cxn ang="T10">
                    <a:pos x="T4" y="T5"/>
                  </a:cxn>
                  <a:cxn ang="T11">
                    <a:pos x="T6" y="T7"/>
                  </a:cxn>
                </a:cxnLst>
                <a:rect l="T12" t="T13" r="T14" b="T15"/>
                <a:pathLst>
                  <a:path w="16918" h="185738">
                    <a:moveTo>
                      <a:pt x="16918" y="185738"/>
                    </a:moveTo>
                    <a:cubicBezTo>
                      <a:pt x="15330" y="152400"/>
                      <a:pt x="16295" y="118843"/>
                      <a:pt x="12155" y="85725"/>
                    </a:cubicBezTo>
                    <a:cubicBezTo>
                      <a:pt x="11445" y="80046"/>
                      <a:pt x="3262" y="77127"/>
                      <a:pt x="2630" y="71438"/>
                    </a:cubicBezTo>
                    <a:cubicBezTo>
                      <a:pt x="0" y="47771"/>
                      <a:pt x="2630" y="23813"/>
                      <a:pt x="2630" y="0"/>
                    </a:cubicBezTo>
                  </a:path>
                </a:pathLst>
              </a:custGeom>
              <a:solidFill>
                <a:schemeClr val="accent1"/>
              </a:solidFill>
              <a:ln w="19050" algn="ctr">
                <a:solidFill>
                  <a:srgbClr val="C48300"/>
                </a:solidFill>
                <a:round/>
                <a:headEnd/>
                <a:tailEnd/>
              </a:ln>
            </p:spPr>
            <p:txBody>
              <a:bodyPr/>
              <a:lstStyle/>
              <a:p>
                <a:endParaRPr lang="en-US"/>
              </a:p>
            </p:txBody>
          </p:sp>
          <p:sp>
            <p:nvSpPr>
              <p:cNvPr id="6235" name="Freeform 107"/>
              <p:cNvSpPr>
                <a:spLocks noChangeAspect="1" noChangeArrowheads="1"/>
              </p:cNvSpPr>
              <p:nvPr/>
            </p:nvSpPr>
            <p:spPr bwMode="auto">
              <a:xfrm>
                <a:off x="3305175" y="4681280"/>
                <a:ext cx="133723" cy="159284"/>
              </a:xfrm>
              <a:custGeom>
                <a:avLst/>
                <a:gdLst>
                  <a:gd name="T0" fmla="*/ 71438 w 133723"/>
                  <a:gd name="T1" fmla="*/ 24070 h 159284"/>
                  <a:gd name="T2" fmla="*/ 66675 w 133723"/>
                  <a:gd name="T3" fmla="*/ 9783 h 159284"/>
                  <a:gd name="T4" fmla="*/ 80963 w 133723"/>
                  <a:gd name="T5" fmla="*/ 5020 h 159284"/>
                  <a:gd name="T6" fmla="*/ 66675 w 133723"/>
                  <a:gd name="T7" fmla="*/ 24070 h 159284"/>
                  <a:gd name="T8" fmla="*/ 52388 w 133723"/>
                  <a:gd name="T9" fmla="*/ 33595 h 159284"/>
                  <a:gd name="T10" fmla="*/ 66675 w 133723"/>
                  <a:gd name="T11" fmla="*/ 33595 h 159284"/>
                  <a:gd name="T12" fmla="*/ 85725 w 133723"/>
                  <a:gd name="T13" fmla="*/ 28833 h 159284"/>
                  <a:gd name="T14" fmla="*/ 61913 w 133723"/>
                  <a:gd name="T15" fmla="*/ 52645 h 159284"/>
                  <a:gd name="T16" fmla="*/ 61913 w 133723"/>
                  <a:gd name="T17" fmla="*/ 57408 h 159284"/>
                  <a:gd name="T18" fmla="*/ 47625 w 133723"/>
                  <a:gd name="T19" fmla="*/ 66933 h 159284"/>
                  <a:gd name="T20" fmla="*/ 33338 w 133723"/>
                  <a:gd name="T21" fmla="*/ 71695 h 159284"/>
                  <a:gd name="T22" fmla="*/ 19050 w 133723"/>
                  <a:gd name="T23" fmla="*/ 85983 h 159284"/>
                  <a:gd name="T24" fmla="*/ 28575 w 133723"/>
                  <a:gd name="T25" fmla="*/ 71695 h 159284"/>
                  <a:gd name="T26" fmla="*/ 0 w 133723"/>
                  <a:gd name="T27" fmla="*/ 76458 h 159284"/>
                  <a:gd name="T28" fmla="*/ 14288 w 133723"/>
                  <a:gd name="T29" fmla="*/ 66933 h 159284"/>
                  <a:gd name="T30" fmla="*/ 42863 w 133723"/>
                  <a:gd name="T31" fmla="*/ 57408 h 159284"/>
                  <a:gd name="T32" fmla="*/ 85725 w 133723"/>
                  <a:gd name="T33" fmla="*/ 66933 h 159284"/>
                  <a:gd name="T34" fmla="*/ 104775 w 133723"/>
                  <a:gd name="T35" fmla="*/ 81220 h 159284"/>
                  <a:gd name="T36" fmla="*/ 123825 w 133723"/>
                  <a:gd name="T37" fmla="*/ 90745 h 159284"/>
                  <a:gd name="T38" fmla="*/ 100013 w 133723"/>
                  <a:gd name="T39" fmla="*/ 76458 h 159284"/>
                  <a:gd name="T40" fmla="*/ 80963 w 133723"/>
                  <a:gd name="T41" fmla="*/ 62170 h 159284"/>
                  <a:gd name="T42" fmla="*/ 61913 w 133723"/>
                  <a:gd name="T43" fmla="*/ 66933 h 159284"/>
                  <a:gd name="T44" fmla="*/ 61913 w 133723"/>
                  <a:gd name="T45" fmla="*/ 100270 h 159284"/>
                  <a:gd name="T46" fmla="*/ 85725 w 133723"/>
                  <a:gd name="T47" fmla="*/ 90745 h 159284"/>
                  <a:gd name="T48" fmla="*/ 71438 w 133723"/>
                  <a:gd name="T49" fmla="*/ 90745 h 159284"/>
                  <a:gd name="T50" fmla="*/ 38100 w 133723"/>
                  <a:gd name="T51" fmla="*/ 109795 h 159284"/>
                  <a:gd name="T52" fmla="*/ 23813 w 133723"/>
                  <a:gd name="T53" fmla="*/ 119320 h 159284"/>
                  <a:gd name="T54" fmla="*/ 38100 w 133723"/>
                  <a:gd name="T55" fmla="*/ 105033 h 159284"/>
                  <a:gd name="T56" fmla="*/ 80963 w 133723"/>
                  <a:gd name="T57" fmla="*/ 85983 h 159284"/>
                  <a:gd name="T58" fmla="*/ 90488 w 133723"/>
                  <a:gd name="T59" fmla="*/ 71695 h 159284"/>
                  <a:gd name="T60" fmla="*/ 85725 w 133723"/>
                  <a:gd name="T61" fmla="*/ 33595 h 159284"/>
                  <a:gd name="T62" fmla="*/ 104775 w 133723"/>
                  <a:gd name="T63" fmla="*/ 47883 h 159284"/>
                  <a:gd name="T64" fmla="*/ 85725 w 133723"/>
                  <a:gd name="T65" fmla="*/ 43120 h 159284"/>
                  <a:gd name="T66" fmla="*/ 76200 w 133723"/>
                  <a:gd name="T67" fmla="*/ 28833 h 159284"/>
                  <a:gd name="T68" fmla="*/ 61913 w 133723"/>
                  <a:gd name="T69" fmla="*/ 19308 h 159284"/>
                  <a:gd name="T70" fmla="*/ 71438 w 133723"/>
                  <a:gd name="T71" fmla="*/ 5020 h 159284"/>
                  <a:gd name="T72" fmla="*/ 57150 w 133723"/>
                  <a:gd name="T73" fmla="*/ 9783 h 159284"/>
                  <a:gd name="T74" fmla="*/ 61913 w 133723"/>
                  <a:gd name="T75" fmla="*/ 52645 h 159284"/>
                  <a:gd name="T76" fmla="*/ 71438 w 133723"/>
                  <a:gd name="T77" fmla="*/ 66933 h 159284"/>
                  <a:gd name="T78" fmla="*/ 76200 w 133723"/>
                  <a:gd name="T79" fmla="*/ 105033 h 159284"/>
                  <a:gd name="T80" fmla="*/ 57150 w 133723"/>
                  <a:gd name="T81" fmla="*/ 109795 h 159284"/>
                  <a:gd name="T82" fmla="*/ 71438 w 133723"/>
                  <a:gd name="T83" fmla="*/ 114558 h 159284"/>
                  <a:gd name="T84" fmla="*/ 42863 w 133723"/>
                  <a:gd name="T85" fmla="*/ 152658 h 159284"/>
                  <a:gd name="T86" fmla="*/ 57150 w 133723"/>
                  <a:gd name="T87" fmla="*/ 157420 h 159284"/>
                  <a:gd name="T88" fmla="*/ 66675 w 133723"/>
                  <a:gd name="T89" fmla="*/ 143133 h 159284"/>
                  <a:gd name="T90" fmla="*/ 71438 w 133723"/>
                  <a:gd name="T91" fmla="*/ 128845 h 159284"/>
                  <a:gd name="T92" fmla="*/ 80963 w 133723"/>
                  <a:gd name="T93" fmla="*/ 114558 h 159284"/>
                  <a:gd name="T94" fmla="*/ 80963 w 133723"/>
                  <a:gd name="T95" fmla="*/ 95508 h 1592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723"/>
                  <a:gd name="T145" fmla="*/ 0 h 159284"/>
                  <a:gd name="T146" fmla="*/ 133723 w 133723"/>
                  <a:gd name="T147" fmla="*/ 159284 h 1592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723" h="159284">
                    <a:moveTo>
                      <a:pt x="71438" y="24070"/>
                    </a:moveTo>
                    <a:cubicBezTo>
                      <a:pt x="69850" y="19308"/>
                      <a:pt x="64430" y="14273"/>
                      <a:pt x="66675" y="9783"/>
                    </a:cubicBezTo>
                    <a:cubicBezTo>
                      <a:pt x="68920" y="5293"/>
                      <a:pt x="80963" y="0"/>
                      <a:pt x="80963" y="5020"/>
                    </a:cubicBezTo>
                    <a:cubicBezTo>
                      <a:pt x="80963" y="12958"/>
                      <a:pt x="72288" y="18457"/>
                      <a:pt x="66675" y="24070"/>
                    </a:cubicBezTo>
                    <a:cubicBezTo>
                      <a:pt x="62628" y="28117"/>
                      <a:pt x="52388" y="33595"/>
                      <a:pt x="52388" y="33595"/>
                    </a:cubicBezTo>
                    <a:cubicBezTo>
                      <a:pt x="27983" y="49864"/>
                      <a:pt x="35762" y="42869"/>
                      <a:pt x="66675" y="33595"/>
                    </a:cubicBezTo>
                    <a:cubicBezTo>
                      <a:pt x="72944" y="31714"/>
                      <a:pt x="79375" y="30420"/>
                      <a:pt x="85725" y="28833"/>
                    </a:cubicBezTo>
                    <a:cubicBezTo>
                      <a:pt x="77788" y="36770"/>
                      <a:pt x="70361" y="45253"/>
                      <a:pt x="61913" y="52645"/>
                    </a:cubicBezTo>
                    <a:cubicBezTo>
                      <a:pt x="50550" y="62588"/>
                      <a:pt x="35966" y="66056"/>
                      <a:pt x="61913" y="57408"/>
                    </a:cubicBezTo>
                    <a:cubicBezTo>
                      <a:pt x="57150" y="60583"/>
                      <a:pt x="52745" y="64373"/>
                      <a:pt x="47625" y="66933"/>
                    </a:cubicBezTo>
                    <a:cubicBezTo>
                      <a:pt x="43135" y="69178"/>
                      <a:pt x="37515" y="68910"/>
                      <a:pt x="33338" y="71695"/>
                    </a:cubicBezTo>
                    <a:cubicBezTo>
                      <a:pt x="27734" y="75431"/>
                      <a:pt x="25785" y="85983"/>
                      <a:pt x="19050" y="85983"/>
                    </a:cubicBezTo>
                    <a:cubicBezTo>
                      <a:pt x="13326" y="85983"/>
                      <a:pt x="33695" y="74255"/>
                      <a:pt x="28575" y="71695"/>
                    </a:cubicBezTo>
                    <a:cubicBezTo>
                      <a:pt x="19938" y="67377"/>
                      <a:pt x="9525" y="74870"/>
                      <a:pt x="0" y="76458"/>
                    </a:cubicBezTo>
                    <a:cubicBezTo>
                      <a:pt x="4763" y="73283"/>
                      <a:pt x="9057" y="69258"/>
                      <a:pt x="14288" y="66933"/>
                    </a:cubicBezTo>
                    <a:cubicBezTo>
                      <a:pt x="23463" y="62855"/>
                      <a:pt x="42863" y="57408"/>
                      <a:pt x="42863" y="57408"/>
                    </a:cubicBezTo>
                    <a:cubicBezTo>
                      <a:pt x="49864" y="58575"/>
                      <a:pt x="76067" y="61414"/>
                      <a:pt x="85725" y="66933"/>
                    </a:cubicBezTo>
                    <a:cubicBezTo>
                      <a:pt x="92617" y="70871"/>
                      <a:pt x="98044" y="77013"/>
                      <a:pt x="104775" y="81220"/>
                    </a:cubicBezTo>
                    <a:cubicBezTo>
                      <a:pt x="110795" y="84983"/>
                      <a:pt x="128845" y="95765"/>
                      <a:pt x="123825" y="90745"/>
                    </a:cubicBezTo>
                    <a:cubicBezTo>
                      <a:pt x="117280" y="84200"/>
                      <a:pt x="107715" y="81593"/>
                      <a:pt x="100013" y="76458"/>
                    </a:cubicBezTo>
                    <a:cubicBezTo>
                      <a:pt x="93409" y="72055"/>
                      <a:pt x="87313" y="66933"/>
                      <a:pt x="80963" y="62170"/>
                    </a:cubicBezTo>
                    <a:cubicBezTo>
                      <a:pt x="74613" y="63758"/>
                      <a:pt x="67024" y="62844"/>
                      <a:pt x="61913" y="66933"/>
                    </a:cubicBezTo>
                    <a:cubicBezTo>
                      <a:pt x="51948" y="74905"/>
                      <a:pt x="60016" y="92681"/>
                      <a:pt x="61913" y="100270"/>
                    </a:cubicBezTo>
                    <a:cubicBezTo>
                      <a:pt x="69850" y="97095"/>
                      <a:pt x="77615" y="93448"/>
                      <a:pt x="85725" y="90745"/>
                    </a:cubicBezTo>
                    <a:cubicBezTo>
                      <a:pt x="102564" y="85132"/>
                      <a:pt x="133723" y="81848"/>
                      <a:pt x="71438" y="90745"/>
                    </a:cubicBezTo>
                    <a:cubicBezTo>
                      <a:pt x="25373" y="125295"/>
                      <a:pt x="74464" y="91614"/>
                      <a:pt x="38100" y="109795"/>
                    </a:cubicBezTo>
                    <a:cubicBezTo>
                      <a:pt x="32981" y="112355"/>
                      <a:pt x="23813" y="125044"/>
                      <a:pt x="23813" y="119320"/>
                    </a:cubicBezTo>
                    <a:cubicBezTo>
                      <a:pt x="23813" y="112585"/>
                      <a:pt x="32496" y="108769"/>
                      <a:pt x="38100" y="105033"/>
                    </a:cubicBezTo>
                    <a:cubicBezTo>
                      <a:pt x="54636" y="94009"/>
                      <a:pt x="64364" y="91515"/>
                      <a:pt x="80963" y="85983"/>
                    </a:cubicBezTo>
                    <a:cubicBezTo>
                      <a:pt x="84138" y="81220"/>
                      <a:pt x="89970" y="77395"/>
                      <a:pt x="90488" y="71695"/>
                    </a:cubicBezTo>
                    <a:cubicBezTo>
                      <a:pt x="91647" y="58949"/>
                      <a:pt x="79140" y="44570"/>
                      <a:pt x="85725" y="33595"/>
                    </a:cubicBezTo>
                    <a:cubicBezTo>
                      <a:pt x="89809" y="26789"/>
                      <a:pt x="104775" y="39945"/>
                      <a:pt x="104775" y="47883"/>
                    </a:cubicBezTo>
                    <a:cubicBezTo>
                      <a:pt x="104775" y="54428"/>
                      <a:pt x="92075" y="44708"/>
                      <a:pt x="85725" y="43120"/>
                    </a:cubicBezTo>
                    <a:cubicBezTo>
                      <a:pt x="82550" y="38358"/>
                      <a:pt x="80247" y="32880"/>
                      <a:pt x="76200" y="28833"/>
                    </a:cubicBezTo>
                    <a:cubicBezTo>
                      <a:pt x="72153" y="24786"/>
                      <a:pt x="63035" y="24921"/>
                      <a:pt x="61913" y="19308"/>
                    </a:cubicBezTo>
                    <a:cubicBezTo>
                      <a:pt x="60791" y="13695"/>
                      <a:pt x="73998" y="10140"/>
                      <a:pt x="71438" y="5020"/>
                    </a:cubicBezTo>
                    <a:cubicBezTo>
                      <a:pt x="69193" y="530"/>
                      <a:pt x="61913" y="8195"/>
                      <a:pt x="57150" y="9783"/>
                    </a:cubicBezTo>
                    <a:cubicBezTo>
                      <a:pt x="58738" y="24070"/>
                      <a:pt x="58426" y="38699"/>
                      <a:pt x="61913" y="52645"/>
                    </a:cubicBezTo>
                    <a:cubicBezTo>
                      <a:pt x="63301" y="58198"/>
                      <a:pt x="69932" y="61411"/>
                      <a:pt x="71438" y="66933"/>
                    </a:cubicBezTo>
                    <a:cubicBezTo>
                      <a:pt x="74805" y="79281"/>
                      <a:pt x="74613" y="92333"/>
                      <a:pt x="76200" y="105033"/>
                    </a:cubicBezTo>
                    <a:cubicBezTo>
                      <a:pt x="69850" y="106620"/>
                      <a:pt x="60077" y="103941"/>
                      <a:pt x="57150" y="109795"/>
                    </a:cubicBezTo>
                    <a:cubicBezTo>
                      <a:pt x="54905" y="114285"/>
                      <a:pt x="70728" y="109588"/>
                      <a:pt x="71438" y="114558"/>
                    </a:cubicBezTo>
                    <a:cubicBezTo>
                      <a:pt x="75362" y="142021"/>
                      <a:pt x="59796" y="144191"/>
                      <a:pt x="42863" y="152658"/>
                    </a:cubicBezTo>
                    <a:cubicBezTo>
                      <a:pt x="47625" y="154245"/>
                      <a:pt x="52489" y="159284"/>
                      <a:pt x="57150" y="157420"/>
                    </a:cubicBezTo>
                    <a:cubicBezTo>
                      <a:pt x="62464" y="155294"/>
                      <a:pt x="64115" y="148252"/>
                      <a:pt x="66675" y="143133"/>
                    </a:cubicBezTo>
                    <a:cubicBezTo>
                      <a:pt x="68920" y="138643"/>
                      <a:pt x="69193" y="133335"/>
                      <a:pt x="71438" y="128845"/>
                    </a:cubicBezTo>
                    <a:cubicBezTo>
                      <a:pt x="73998" y="123726"/>
                      <a:pt x="79391" y="120061"/>
                      <a:pt x="80963" y="114558"/>
                    </a:cubicBezTo>
                    <a:cubicBezTo>
                      <a:pt x="82708" y="108452"/>
                      <a:pt x="80963" y="101858"/>
                      <a:pt x="80963" y="95508"/>
                    </a:cubicBezTo>
                  </a:path>
                </a:pathLst>
              </a:custGeom>
              <a:noFill/>
              <a:ln w="19050"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72" name="Group 105"/>
            <p:cNvGrpSpPr>
              <a:grpSpLocks noChangeAspect="1"/>
            </p:cNvGrpSpPr>
            <p:nvPr/>
          </p:nvGrpSpPr>
          <p:grpSpPr bwMode="auto">
            <a:xfrm>
              <a:off x="7748588" y="4330700"/>
              <a:ext cx="127000" cy="236538"/>
              <a:chOff x="3305175" y="4681280"/>
              <a:chExt cx="133723" cy="209808"/>
            </a:xfrm>
          </p:grpSpPr>
          <p:sp>
            <p:nvSpPr>
              <p:cNvPr id="6232" name="Freeform 106"/>
              <p:cNvSpPr>
                <a:spLocks noChangeAspect="1" noChangeArrowheads="1"/>
              </p:cNvSpPr>
              <p:nvPr/>
            </p:nvSpPr>
            <p:spPr bwMode="auto">
              <a:xfrm>
                <a:off x="3369220" y="4705350"/>
                <a:ext cx="16918" cy="185738"/>
              </a:xfrm>
              <a:custGeom>
                <a:avLst/>
                <a:gdLst>
                  <a:gd name="T0" fmla="*/ 16918 w 16918"/>
                  <a:gd name="T1" fmla="*/ 185738 h 185738"/>
                  <a:gd name="T2" fmla="*/ 12155 w 16918"/>
                  <a:gd name="T3" fmla="*/ 85725 h 185738"/>
                  <a:gd name="T4" fmla="*/ 2630 w 16918"/>
                  <a:gd name="T5" fmla="*/ 71438 h 185738"/>
                  <a:gd name="T6" fmla="*/ 2630 w 16918"/>
                  <a:gd name="T7" fmla="*/ 0 h 185738"/>
                  <a:gd name="T8" fmla="*/ 0 60000 65536"/>
                  <a:gd name="T9" fmla="*/ 0 60000 65536"/>
                  <a:gd name="T10" fmla="*/ 0 60000 65536"/>
                  <a:gd name="T11" fmla="*/ 0 60000 65536"/>
                  <a:gd name="T12" fmla="*/ 0 w 16918"/>
                  <a:gd name="T13" fmla="*/ 0 h 185738"/>
                  <a:gd name="T14" fmla="*/ 16918 w 16918"/>
                  <a:gd name="T15" fmla="*/ 185738 h 185738"/>
                </a:gdLst>
                <a:ahLst/>
                <a:cxnLst>
                  <a:cxn ang="T8">
                    <a:pos x="T0" y="T1"/>
                  </a:cxn>
                  <a:cxn ang="T9">
                    <a:pos x="T2" y="T3"/>
                  </a:cxn>
                  <a:cxn ang="T10">
                    <a:pos x="T4" y="T5"/>
                  </a:cxn>
                  <a:cxn ang="T11">
                    <a:pos x="T6" y="T7"/>
                  </a:cxn>
                </a:cxnLst>
                <a:rect l="T12" t="T13" r="T14" b="T15"/>
                <a:pathLst>
                  <a:path w="16918" h="185738">
                    <a:moveTo>
                      <a:pt x="16918" y="185738"/>
                    </a:moveTo>
                    <a:cubicBezTo>
                      <a:pt x="15330" y="152400"/>
                      <a:pt x="16295" y="118843"/>
                      <a:pt x="12155" y="85725"/>
                    </a:cubicBezTo>
                    <a:cubicBezTo>
                      <a:pt x="11445" y="80046"/>
                      <a:pt x="3262" y="77127"/>
                      <a:pt x="2630" y="71438"/>
                    </a:cubicBezTo>
                    <a:cubicBezTo>
                      <a:pt x="0" y="47771"/>
                      <a:pt x="2630" y="23813"/>
                      <a:pt x="2630" y="0"/>
                    </a:cubicBezTo>
                  </a:path>
                </a:pathLst>
              </a:custGeom>
              <a:solidFill>
                <a:schemeClr val="accent1"/>
              </a:solidFill>
              <a:ln w="19050" algn="ctr">
                <a:solidFill>
                  <a:srgbClr val="C48300"/>
                </a:solidFill>
                <a:round/>
                <a:headEnd/>
                <a:tailEnd/>
              </a:ln>
            </p:spPr>
            <p:txBody>
              <a:bodyPr/>
              <a:lstStyle/>
              <a:p>
                <a:endParaRPr lang="en-US"/>
              </a:p>
            </p:txBody>
          </p:sp>
          <p:sp>
            <p:nvSpPr>
              <p:cNvPr id="6233" name="Freeform 107"/>
              <p:cNvSpPr>
                <a:spLocks noChangeAspect="1" noChangeArrowheads="1"/>
              </p:cNvSpPr>
              <p:nvPr/>
            </p:nvSpPr>
            <p:spPr bwMode="auto">
              <a:xfrm>
                <a:off x="3305175" y="4681280"/>
                <a:ext cx="133723" cy="159284"/>
              </a:xfrm>
              <a:custGeom>
                <a:avLst/>
                <a:gdLst>
                  <a:gd name="T0" fmla="*/ 71438 w 133723"/>
                  <a:gd name="T1" fmla="*/ 24070 h 159284"/>
                  <a:gd name="T2" fmla="*/ 66675 w 133723"/>
                  <a:gd name="T3" fmla="*/ 9783 h 159284"/>
                  <a:gd name="T4" fmla="*/ 80963 w 133723"/>
                  <a:gd name="T5" fmla="*/ 5020 h 159284"/>
                  <a:gd name="T6" fmla="*/ 66675 w 133723"/>
                  <a:gd name="T7" fmla="*/ 24070 h 159284"/>
                  <a:gd name="T8" fmla="*/ 52388 w 133723"/>
                  <a:gd name="T9" fmla="*/ 33595 h 159284"/>
                  <a:gd name="T10" fmla="*/ 66675 w 133723"/>
                  <a:gd name="T11" fmla="*/ 33595 h 159284"/>
                  <a:gd name="T12" fmla="*/ 85725 w 133723"/>
                  <a:gd name="T13" fmla="*/ 28833 h 159284"/>
                  <a:gd name="T14" fmla="*/ 61913 w 133723"/>
                  <a:gd name="T15" fmla="*/ 52645 h 159284"/>
                  <a:gd name="T16" fmla="*/ 61913 w 133723"/>
                  <a:gd name="T17" fmla="*/ 57408 h 159284"/>
                  <a:gd name="T18" fmla="*/ 47625 w 133723"/>
                  <a:gd name="T19" fmla="*/ 66933 h 159284"/>
                  <a:gd name="T20" fmla="*/ 33338 w 133723"/>
                  <a:gd name="T21" fmla="*/ 71695 h 159284"/>
                  <a:gd name="T22" fmla="*/ 19050 w 133723"/>
                  <a:gd name="T23" fmla="*/ 85983 h 159284"/>
                  <a:gd name="T24" fmla="*/ 28575 w 133723"/>
                  <a:gd name="T25" fmla="*/ 71695 h 159284"/>
                  <a:gd name="T26" fmla="*/ 0 w 133723"/>
                  <a:gd name="T27" fmla="*/ 76458 h 159284"/>
                  <a:gd name="T28" fmla="*/ 14288 w 133723"/>
                  <a:gd name="T29" fmla="*/ 66933 h 159284"/>
                  <a:gd name="T30" fmla="*/ 42863 w 133723"/>
                  <a:gd name="T31" fmla="*/ 57408 h 159284"/>
                  <a:gd name="T32" fmla="*/ 85725 w 133723"/>
                  <a:gd name="T33" fmla="*/ 66933 h 159284"/>
                  <a:gd name="T34" fmla="*/ 104775 w 133723"/>
                  <a:gd name="T35" fmla="*/ 81220 h 159284"/>
                  <a:gd name="T36" fmla="*/ 123825 w 133723"/>
                  <a:gd name="T37" fmla="*/ 90745 h 159284"/>
                  <a:gd name="T38" fmla="*/ 100013 w 133723"/>
                  <a:gd name="T39" fmla="*/ 76458 h 159284"/>
                  <a:gd name="T40" fmla="*/ 80963 w 133723"/>
                  <a:gd name="T41" fmla="*/ 62170 h 159284"/>
                  <a:gd name="T42" fmla="*/ 61913 w 133723"/>
                  <a:gd name="T43" fmla="*/ 66933 h 159284"/>
                  <a:gd name="T44" fmla="*/ 61913 w 133723"/>
                  <a:gd name="T45" fmla="*/ 100270 h 159284"/>
                  <a:gd name="T46" fmla="*/ 85725 w 133723"/>
                  <a:gd name="T47" fmla="*/ 90745 h 159284"/>
                  <a:gd name="T48" fmla="*/ 71438 w 133723"/>
                  <a:gd name="T49" fmla="*/ 90745 h 159284"/>
                  <a:gd name="T50" fmla="*/ 38100 w 133723"/>
                  <a:gd name="T51" fmla="*/ 109795 h 159284"/>
                  <a:gd name="T52" fmla="*/ 23813 w 133723"/>
                  <a:gd name="T53" fmla="*/ 119320 h 159284"/>
                  <a:gd name="T54" fmla="*/ 38100 w 133723"/>
                  <a:gd name="T55" fmla="*/ 105033 h 159284"/>
                  <a:gd name="T56" fmla="*/ 80963 w 133723"/>
                  <a:gd name="T57" fmla="*/ 85983 h 159284"/>
                  <a:gd name="T58" fmla="*/ 90488 w 133723"/>
                  <a:gd name="T59" fmla="*/ 71695 h 159284"/>
                  <a:gd name="T60" fmla="*/ 85725 w 133723"/>
                  <a:gd name="T61" fmla="*/ 33595 h 159284"/>
                  <a:gd name="T62" fmla="*/ 104775 w 133723"/>
                  <a:gd name="T63" fmla="*/ 47883 h 159284"/>
                  <a:gd name="T64" fmla="*/ 85725 w 133723"/>
                  <a:gd name="T65" fmla="*/ 43120 h 159284"/>
                  <a:gd name="T66" fmla="*/ 76200 w 133723"/>
                  <a:gd name="T67" fmla="*/ 28833 h 159284"/>
                  <a:gd name="T68" fmla="*/ 61913 w 133723"/>
                  <a:gd name="T69" fmla="*/ 19308 h 159284"/>
                  <a:gd name="T70" fmla="*/ 71438 w 133723"/>
                  <a:gd name="T71" fmla="*/ 5020 h 159284"/>
                  <a:gd name="T72" fmla="*/ 57150 w 133723"/>
                  <a:gd name="T73" fmla="*/ 9783 h 159284"/>
                  <a:gd name="T74" fmla="*/ 61913 w 133723"/>
                  <a:gd name="T75" fmla="*/ 52645 h 159284"/>
                  <a:gd name="T76" fmla="*/ 71438 w 133723"/>
                  <a:gd name="T77" fmla="*/ 66933 h 159284"/>
                  <a:gd name="T78" fmla="*/ 76200 w 133723"/>
                  <a:gd name="T79" fmla="*/ 105033 h 159284"/>
                  <a:gd name="T80" fmla="*/ 57150 w 133723"/>
                  <a:gd name="T81" fmla="*/ 109795 h 159284"/>
                  <a:gd name="T82" fmla="*/ 71438 w 133723"/>
                  <a:gd name="T83" fmla="*/ 114558 h 159284"/>
                  <a:gd name="T84" fmla="*/ 42863 w 133723"/>
                  <a:gd name="T85" fmla="*/ 152658 h 159284"/>
                  <a:gd name="T86" fmla="*/ 57150 w 133723"/>
                  <a:gd name="T87" fmla="*/ 157420 h 159284"/>
                  <a:gd name="T88" fmla="*/ 66675 w 133723"/>
                  <a:gd name="T89" fmla="*/ 143133 h 159284"/>
                  <a:gd name="T90" fmla="*/ 71438 w 133723"/>
                  <a:gd name="T91" fmla="*/ 128845 h 159284"/>
                  <a:gd name="T92" fmla="*/ 80963 w 133723"/>
                  <a:gd name="T93" fmla="*/ 114558 h 159284"/>
                  <a:gd name="T94" fmla="*/ 80963 w 133723"/>
                  <a:gd name="T95" fmla="*/ 95508 h 1592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723"/>
                  <a:gd name="T145" fmla="*/ 0 h 159284"/>
                  <a:gd name="T146" fmla="*/ 133723 w 133723"/>
                  <a:gd name="T147" fmla="*/ 159284 h 1592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723" h="159284">
                    <a:moveTo>
                      <a:pt x="71438" y="24070"/>
                    </a:moveTo>
                    <a:cubicBezTo>
                      <a:pt x="69850" y="19308"/>
                      <a:pt x="64430" y="14273"/>
                      <a:pt x="66675" y="9783"/>
                    </a:cubicBezTo>
                    <a:cubicBezTo>
                      <a:pt x="68920" y="5293"/>
                      <a:pt x="80963" y="0"/>
                      <a:pt x="80963" y="5020"/>
                    </a:cubicBezTo>
                    <a:cubicBezTo>
                      <a:pt x="80963" y="12958"/>
                      <a:pt x="72288" y="18457"/>
                      <a:pt x="66675" y="24070"/>
                    </a:cubicBezTo>
                    <a:cubicBezTo>
                      <a:pt x="62628" y="28117"/>
                      <a:pt x="52388" y="33595"/>
                      <a:pt x="52388" y="33595"/>
                    </a:cubicBezTo>
                    <a:cubicBezTo>
                      <a:pt x="27983" y="49864"/>
                      <a:pt x="35762" y="42869"/>
                      <a:pt x="66675" y="33595"/>
                    </a:cubicBezTo>
                    <a:cubicBezTo>
                      <a:pt x="72944" y="31714"/>
                      <a:pt x="79375" y="30420"/>
                      <a:pt x="85725" y="28833"/>
                    </a:cubicBezTo>
                    <a:cubicBezTo>
                      <a:pt x="77788" y="36770"/>
                      <a:pt x="70361" y="45253"/>
                      <a:pt x="61913" y="52645"/>
                    </a:cubicBezTo>
                    <a:cubicBezTo>
                      <a:pt x="50550" y="62588"/>
                      <a:pt x="35966" y="66056"/>
                      <a:pt x="61913" y="57408"/>
                    </a:cubicBezTo>
                    <a:cubicBezTo>
                      <a:pt x="57150" y="60583"/>
                      <a:pt x="52745" y="64373"/>
                      <a:pt x="47625" y="66933"/>
                    </a:cubicBezTo>
                    <a:cubicBezTo>
                      <a:pt x="43135" y="69178"/>
                      <a:pt x="37515" y="68910"/>
                      <a:pt x="33338" y="71695"/>
                    </a:cubicBezTo>
                    <a:cubicBezTo>
                      <a:pt x="27734" y="75431"/>
                      <a:pt x="25785" y="85983"/>
                      <a:pt x="19050" y="85983"/>
                    </a:cubicBezTo>
                    <a:cubicBezTo>
                      <a:pt x="13326" y="85983"/>
                      <a:pt x="33695" y="74255"/>
                      <a:pt x="28575" y="71695"/>
                    </a:cubicBezTo>
                    <a:cubicBezTo>
                      <a:pt x="19938" y="67377"/>
                      <a:pt x="9525" y="74870"/>
                      <a:pt x="0" y="76458"/>
                    </a:cubicBezTo>
                    <a:cubicBezTo>
                      <a:pt x="4763" y="73283"/>
                      <a:pt x="9057" y="69258"/>
                      <a:pt x="14288" y="66933"/>
                    </a:cubicBezTo>
                    <a:cubicBezTo>
                      <a:pt x="23463" y="62855"/>
                      <a:pt x="42863" y="57408"/>
                      <a:pt x="42863" y="57408"/>
                    </a:cubicBezTo>
                    <a:cubicBezTo>
                      <a:pt x="49864" y="58575"/>
                      <a:pt x="76067" y="61414"/>
                      <a:pt x="85725" y="66933"/>
                    </a:cubicBezTo>
                    <a:cubicBezTo>
                      <a:pt x="92617" y="70871"/>
                      <a:pt x="98044" y="77013"/>
                      <a:pt x="104775" y="81220"/>
                    </a:cubicBezTo>
                    <a:cubicBezTo>
                      <a:pt x="110795" y="84983"/>
                      <a:pt x="128845" y="95765"/>
                      <a:pt x="123825" y="90745"/>
                    </a:cubicBezTo>
                    <a:cubicBezTo>
                      <a:pt x="117280" y="84200"/>
                      <a:pt x="107715" y="81593"/>
                      <a:pt x="100013" y="76458"/>
                    </a:cubicBezTo>
                    <a:cubicBezTo>
                      <a:pt x="93409" y="72055"/>
                      <a:pt x="87313" y="66933"/>
                      <a:pt x="80963" y="62170"/>
                    </a:cubicBezTo>
                    <a:cubicBezTo>
                      <a:pt x="74613" y="63758"/>
                      <a:pt x="67024" y="62844"/>
                      <a:pt x="61913" y="66933"/>
                    </a:cubicBezTo>
                    <a:cubicBezTo>
                      <a:pt x="51948" y="74905"/>
                      <a:pt x="60016" y="92681"/>
                      <a:pt x="61913" y="100270"/>
                    </a:cubicBezTo>
                    <a:cubicBezTo>
                      <a:pt x="69850" y="97095"/>
                      <a:pt x="77615" y="93448"/>
                      <a:pt x="85725" y="90745"/>
                    </a:cubicBezTo>
                    <a:cubicBezTo>
                      <a:pt x="102564" y="85132"/>
                      <a:pt x="133723" y="81848"/>
                      <a:pt x="71438" y="90745"/>
                    </a:cubicBezTo>
                    <a:cubicBezTo>
                      <a:pt x="25373" y="125295"/>
                      <a:pt x="74464" y="91614"/>
                      <a:pt x="38100" y="109795"/>
                    </a:cubicBezTo>
                    <a:cubicBezTo>
                      <a:pt x="32981" y="112355"/>
                      <a:pt x="23813" y="125044"/>
                      <a:pt x="23813" y="119320"/>
                    </a:cubicBezTo>
                    <a:cubicBezTo>
                      <a:pt x="23813" y="112585"/>
                      <a:pt x="32496" y="108769"/>
                      <a:pt x="38100" y="105033"/>
                    </a:cubicBezTo>
                    <a:cubicBezTo>
                      <a:pt x="54636" y="94009"/>
                      <a:pt x="64364" y="91515"/>
                      <a:pt x="80963" y="85983"/>
                    </a:cubicBezTo>
                    <a:cubicBezTo>
                      <a:pt x="84138" y="81220"/>
                      <a:pt x="89970" y="77395"/>
                      <a:pt x="90488" y="71695"/>
                    </a:cubicBezTo>
                    <a:cubicBezTo>
                      <a:pt x="91647" y="58949"/>
                      <a:pt x="79140" y="44570"/>
                      <a:pt x="85725" y="33595"/>
                    </a:cubicBezTo>
                    <a:cubicBezTo>
                      <a:pt x="89809" y="26789"/>
                      <a:pt x="104775" y="39945"/>
                      <a:pt x="104775" y="47883"/>
                    </a:cubicBezTo>
                    <a:cubicBezTo>
                      <a:pt x="104775" y="54428"/>
                      <a:pt x="92075" y="44708"/>
                      <a:pt x="85725" y="43120"/>
                    </a:cubicBezTo>
                    <a:cubicBezTo>
                      <a:pt x="82550" y="38358"/>
                      <a:pt x="80247" y="32880"/>
                      <a:pt x="76200" y="28833"/>
                    </a:cubicBezTo>
                    <a:cubicBezTo>
                      <a:pt x="72153" y="24786"/>
                      <a:pt x="63035" y="24921"/>
                      <a:pt x="61913" y="19308"/>
                    </a:cubicBezTo>
                    <a:cubicBezTo>
                      <a:pt x="60791" y="13695"/>
                      <a:pt x="73998" y="10140"/>
                      <a:pt x="71438" y="5020"/>
                    </a:cubicBezTo>
                    <a:cubicBezTo>
                      <a:pt x="69193" y="530"/>
                      <a:pt x="61913" y="8195"/>
                      <a:pt x="57150" y="9783"/>
                    </a:cubicBezTo>
                    <a:cubicBezTo>
                      <a:pt x="58738" y="24070"/>
                      <a:pt x="58426" y="38699"/>
                      <a:pt x="61913" y="52645"/>
                    </a:cubicBezTo>
                    <a:cubicBezTo>
                      <a:pt x="63301" y="58198"/>
                      <a:pt x="69932" y="61411"/>
                      <a:pt x="71438" y="66933"/>
                    </a:cubicBezTo>
                    <a:cubicBezTo>
                      <a:pt x="74805" y="79281"/>
                      <a:pt x="74613" y="92333"/>
                      <a:pt x="76200" y="105033"/>
                    </a:cubicBezTo>
                    <a:cubicBezTo>
                      <a:pt x="69850" y="106620"/>
                      <a:pt x="60077" y="103941"/>
                      <a:pt x="57150" y="109795"/>
                    </a:cubicBezTo>
                    <a:cubicBezTo>
                      <a:pt x="54905" y="114285"/>
                      <a:pt x="70728" y="109588"/>
                      <a:pt x="71438" y="114558"/>
                    </a:cubicBezTo>
                    <a:cubicBezTo>
                      <a:pt x="75362" y="142021"/>
                      <a:pt x="59796" y="144191"/>
                      <a:pt x="42863" y="152658"/>
                    </a:cubicBezTo>
                    <a:cubicBezTo>
                      <a:pt x="47625" y="154245"/>
                      <a:pt x="52489" y="159284"/>
                      <a:pt x="57150" y="157420"/>
                    </a:cubicBezTo>
                    <a:cubicBezTo>
                      <a:pt x="62464" y="155294"/>
                      <a:pt x="64115" y="148252"/>
                      <a:pt x="66675" y="143133"/>
                    </a:cubicBezTo>
                    <a:cubicBezTo>
                      <a:pt x="68920" y="138643"/>
                      <a:pt x="69193" y="133335"/>
                      <a:pt x="71438" y="128845"/>
                    </a:cubicBezTo>
                    <a:cubicBezTo>
                      <a:pt x="73998" y="123726"/>
                      <a:pt x="79391" y="120061"/>
                      <a:pt x="80963" y="114558"/>
                    </a:cubicBezTo>
                    <a:cubicBezTo>
                      <a:pt x="82708" y="108452"/>
                      <a:pt x="80963" y="101858"/>
                      <a:pt x="80963" y="95508"/>
                    </a:cubicBezTo>
                  </a:path>
                </a:pathLst>
              </a:custGeom>
              <a:noFill/>
              <a:ln w="19050"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75" name="Group 105"/>
            <p:cNvGrpSpPr>
              <a:grpSpLocks noChangeAspect="1"/>
            </p:cNvGrpSpPr>
            <p:nvPr/>
          </p:nvGrpSpPr>
          <p:grpSpPr bwMode="auto">
            <a:xfrm>
              <a:off x="6545263" y="4178300"/>
              <a:ext cx="127000" cy="236538"/>
              <a:chOff x="3305175" y="4681280"/>
              <a:chExt cx="133723" cy="209808"/>
            </a:xfrm>
          </p:grpSpPr>
          <p:sp>
            <p:nvSpPr>
              <p:cNvPr id="6230" name="Freeform 106"/>
              <p:cNvSpPr>
                <a:spLocks noChangeAspect="1" noChangeArrowheads="1"/>
              </p:cNvSpPr>
              <p:nvPr/>
            </p:nvSpPr>
            <p:spPr bwMode="auto">
              <a:xfrm>
                <a:off x="3369220" y="4705350"/>
                <a:ext cx="16918" cy="185738"/>
              </a:xfrm>
              <a:custGeom>
                <a:avLst/>
                <a:gdLst>
                  <a:gd name="T0" fmla="*/ 16918 w 16918"/>
                  <a:gd name="T1" fmla="*/ 185738 h 185738"/>
                  <a:gd name="T2" fmla="*/ 12155 w 16918"/>
                  <a:gd name="T3" fmla="*/ 85725 h 185738"/>
                  <a:gd name="T4" fmla="*/ 2630 w 16918"/>
                  <a:gd name="T5" fmla="*/ 71438 h 185738"/>
                  <a:gd name="T6" fmla="*/ 2630 w 16918"/>
                  <a:gd name="T7" fmla="*/ 0 h 185738"/>
                  <a:gd name="T8" fmla="*/ 0 60000 65536"/>
                  <a:gd name="T9" fmla="*/ 0 60000 65536"/>
                  <a:gd name="T10" fmla="*/ 0 60000 65536"/>
                  <a:gd name="T11" fmla="*/ 0 60000 65536"/>
                  <a:gd name="T12" fmla="*/ 0 w 16918"/>
                  <a:gd name="T13" fmla="*/ 0 h 185738"/>
                  <a:gd name="T14" fmla="*/ 16918 w 16918"/>
                  <a:gd name="T15" fmla="*/ 185738 h 185738"/>
                </a:gdLst>
                <a:ahLst/>
                <a:cxnLst>
                  <a:cxn ang="T8">
                    <a:pos x="T0" y="T1"/>
                  </a:cxn>
                  <a:cxn ang="T9">
                    <a:pos x="T2" y="T3"/>
                  </a:cxn>
                  <a:cxn ang="T10">
                    <a:pos x="T4" y="T5"/>
                  </a:cxn>
                  <a:cxn ang="T11">
                    <a:pos x="T6" y="T7"/>
                  </a:cxn>
                </a:cxnLst>
                <a:rect l="T12" t="T13" r="T14" b="T15"/>
                <a:pathLst>
                  <a:path w="16918" h="185738">
                    <a:moveTo>
                      <a:pt x="16918" y="185738"/>
                    </a:moveTo>
                    <a:cubicBezTo>
                      <a:pt x="15330" y="152400"/>
                      <a:pt x="16295" y="118843"/>
                      <a:pt x="12155" y="85725"/>
                    </a:cubicBezTo>
                    <a:cubicBezTo>
                      <a:pt x="11445" y="80046"/>
                      <a:pt x="3262" y="77127"/>
                      <a:pt x="2630" y="71438"/>
                    </a:cubicBezTo>
                    <a:cubicBezTo>
                      <a:pt x="0" y="47771"/>
                      <a:pt x="2630" y="23813"/>
                      <a:pt x="2630" y="0"/>
                    </a:cubicBezTo>
                  </a:path>
                </a:pathLst>
              </a:custGeom>
              <a:solidFill>
                <a:schemeClr val="accent1"/>
              </a:solidFill>
              <a:ln w="19050" algn="ctr">
                <a:solidFill>
                  <a:srgbClr val="C48300"/>
                </a:solidFill>
                <a:round/>
                <a:headEnd/>
                <a:tailEnd/>
              </a:ln>
            </p:spPr>
            <p:txBody>
              <a:bodyPr/>
              <a:lstStyle/>
              <a:p>
                <a:endParaRPr lang="en-US"/>
              </a:p>
            </p:txBody>
          </p:sp>
          <p:sp>
            <p:nvSpPr>
              <p:cNvPr id="6231" name="Freeform 107"/>
              <p:cNvSpPr>
                <a:spLocks noChangeAspect="1" noChangeArrowheads="1"/>
              </p:cNvSpPr>
              <p:nvPr/>
            </p:nvSpPr>
            <p:spPr bwMode="auto">
              <a:xfrm>
                <a:off x="3305175" y="4681280"/>
                <a:ext cx="133723" cy="159284"/>
              </a:xfrm>
              <a:custGeom>
                <a:avLst/>
                <a:gdLst>
                  <a:gd name="T0" fmla="*/ 71438 w 133723"/>
                  <a:gd name="T1" fmla="*/ 24070 h 159284"/>
                  <a:gd name="T2" fmla="*/ 66675 w 133723"/>
                  <a:gd name="T3" fmla="*/ 9783 h 159284"/>
                  <a:gd name="T4" fmla="*/ 80963 w 133723"/>
                  <a:gd name="T5" fmla="*/ 5020 h 159284"/>
                  <a:gd name="T6" fmla="*/ 66675 w 133723"/>
                  <a:gd name="T7" fmla="*/ 24070 h 159284"/>
                  <a:gd name="T8" fmla="*/ 52388 w 133723"/>
                  <a:gd name="T9" fmla="*/ 33595 h 159284"/>
                  <a:gd name="T10" fmla="*/ 66675 w 133723"/>
                  <a:gd name="T11" fmla="*/ 33595 h 159284"/>
                  <a:gd name="T12" fmla="*/ 85725 w 133723"/>
                  <a:gd name="T13" fmla="*/ 28833 h 159284"/>
                  <a:gd name="T14" fmla="*/ 61913 w 133723"/>
                  <a:gd name="T15" fmla="*/ 52645 h 159284"/>
                  <a:gd name="T16" fmla="*/ 61913 w 133723"/>
                  <a:gd name="T17" fmla="*/ 57408 h 159284"/>
                  <a:gd name="T18" fmla="*/ 47625 w 133723"/>
                  <a:gd name="T19" fmla="*/ 66933 h 159284"/>
                  <a:gd name="T20" fmla="*/ 33338 w 133723"/>
                  <a:gd name="T21" fmla="*/ 71695 h 159284"/>
                  <a:gd name="T22" fmla="*/ 19050 w 133723"/>
                  <a:gd name="T23" fmla="*/ 85983 h 159284"/>
                  <a:gd name="T24" fmla="*/ 28575 w 133723"/>
                  <a:gd name="T25" fmla="*/ 71695 h 159284"/>
                  <a:gd name="T26" fmla="*/ 0 w 133723"/>
                  <a:gd name="T27" fmla="*/ 76458 h 159284"/>
                  <a:gd name="T28" fmla="*/ 14288 w 133723"/>
                  <a:gd name="T29" fmla="*/ 66933 h 159284"/>
                  <a:gd name="T30" fmla="*/ 42863 w 133723"/>
                  <a:gd name="T31" fmla="*/ 57408 h 159284"/>
                  <a:gd name="T32" fmla="*/ 85725 w 133723"/>
                  <a:gd name="T33" fmla="*/ 66933 h 159284"/>
                  <a:gd name="T34" fmla="*/ 104775 w 133723"/>
                  <a:gd name="T35" fmla="*/ 81220 h 159284"/>
                  <a:gd name="T36" fmla="*/ 123825 w 133723"/>
                  <a:gd name="T37" fmla="*/ 90745 h 159284"/>
                  <a:gd name="T38" fmla="*/ 100013 w 133723"/>
                  <a:gd name="T39" fmla="*/ 76458 h 159284"/>
                  <a:gd name="T40" fmla="*/ 80963 w 133723"/>
                  <a:gd name="T41" fmla="*/ 62170 h 159284"/>
                  <a:gd name="T42" fmla="*/ 61913 w 133723"/>
                  <a:gd name="T43" fmla="*/ 66933 h 159284"/>
                  <a:gd name="T44" fmla="*/ 61913 w 133723"/>
                  <a:gd name="T45" fmla="*/ 100270 h 159284"/>
                  <a:gd name="T46" fmla="*/ 85725 w 133723"/>
                  <a:gd name="T47" fmla="*/ 90745 h 159284"/>
                  <a:gd name="T48" fmla="*/ 71438 w 133723"/>
                  <a:gd name="T49" fmla="*/ 90745 h 159284"/>
                  <a:gd name="T50" fmla="*/ 38100 w 133723"/>
                  <a:gd name="T51" fmla="*/ 109795 h 159284"/>
                  <a:gd name="T52" fmla="*/ 23813 w 133723"/>
                  <a:gd name="T53" fmla="*/ 119320 h 159284"/>
                  <a:gd name="T54" fmla="*/ 38100 w 133723"/>
                  <a:gd name="T55" fmla="*/ 105033 h 159284"/>
                  <a:gd name="T56" fmla="*/ 80963 w 133723"/>
                  <a:gd name="T57" fmla="*/ 85983 h 159284"/>
                  <a:gd name="T58" fmla="*/ 90488 w 133723"/>
                  <a:gd name="T59" fmla="*/ 71695 h 159284"/>
                  <a:gd name="T60" fmla="*/ 85725 w 133723"/>
                  <a:gd name="T61" fmla="*/ 33595 h 159284"/>
                  <a:gd name="T62" fmla="*/ 104775 w 133723"/>
                  <a:gd name="T63" fmla="*/ 47883 h 159284"/>
                  <a:gd name="T64" fmla="*/ 85725 w 133723"/>
                  <a:gd name="T65" fmla="*/ 43120 h 159284"/>
                  <a:gd name="T66" fmla="*/ 76200 w 133723"/>
                  <a:gd name="T67" fmla="*/ 28833 h 159284"/>
                  <a:gd name="T68" fmla="*/ 61913 w 133723"/>
                  <a:gd name="T69" fmla="*/ 19308 h 159284"/>
                  <a:gd name="T70" fmla="*/ 71438 w 133723"/>
                  <a:gd name="T71" fmla="*/ 5020 h 159284"/>
                  <a:gd name="T72" fmla="*/ 57150 w 133723"/>
                  <a:gd name="T73" fmla="*/ 9783 h 159284"/>
                  <a:gd name="T74" fmla="*/ 61913 w 133723"/>
                  <a:gd name="T75" fmla="*/ 52645 h 159284"/>
                  <a:gd name="T76" fmla="*/ 71438 w 133723"/>
                  <a:gd name="T77" fmla="*/ 66933 h 159284"/>
                  <a:gd name="T78" fmla="*/ 76200 w 133723"/>
                  <a:gd name="T79" fmla="*/ 105033 h 159284"/>
                  <a:gd name="T80" fmla="*/ 57150 w 133723"/>
                  <a:gd name="T81" fmla="*/ 109795 h 159284"/>
                  <a:gd name="T82" fmla="*/ 71438 w 133723"/>
                  <a:gd name="T83" fmla="*/ 114558 h 159284"/>
                  <a:gd name="T84" fmla="*/ 42863 w 133723"/>
                  <a:gd name="T85" fmla="*/ 152658 h 159284"/>
                  <a:gd name="T86" fmla="*/ 57150 w 133723"/>
                  <a:gd name="T87" fmla="*/ 157420 h 159284"/>
                  <a:gd name="T88" fmla="*/ 66675 w 133723"/>
                  <a:gd name="T89" fmla="*/ 143133 h 159284"/>
                  <a:gd name="T90" fmla="*/ 71438 w 133723"/>
                  <a:gd name="T91" fmla="*/ 128845 h 159284"/>
                  <a:gd name="T92" fmla="*/ 80963 w 133723"/>
                  <a:gd name="T93" fmla="*/ 114558 h 159284"/>
                  <a:gd name="T94" fmla="*/ 80963 w 133723"/>
                  <a:gd name="T95" fmla="*/ 95508 h 1592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723"/>
                  <a:gd name="T145" fmla="*/ 0 h 159284"/>
                  <a:gd name="T146" fmla="*/ 133723 w 133723"/>
                  <a:gd name="T147" fmla="*/ 159284 h 1592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723" h="159284">
                    <a:moveTo>
                      <a:pt x="71438" y="24070"/>
                    </a:moveTo>
                    <a:cubicBezTo>
                      <a:pt x="69850" y="19308"/>
                      <a:pt x="64430" y="14273"/>
                      <a:pt x="66675" y="9783"/>
                    </a:cubicBezTo>
                    <a:cubicBezTo>
                      <a:pt x="68920" y="5293"/>
                      <a:pt x="80963" y="0"/>
                      <a:pt x="80963" y="5020"/>
                    </a:cubicBezTo>
                    <a:cubicBezTo>
                      <a:pt x="80963" y="12958"/>
                      <a:pt x="72288" y="18457"/>
                      <a:pt x="66675" y="24070"/>
                    </a:cubicBezTo>
                    <a:cubicBezTo>
                      <a:pt x="62628" y="28117"/>
                      <a:pt x="52388" y="33595"/>
                      <a:pt x="52388" y="33595"/>
                    </a:cubicBezTo>
                    <a:cubicBezTo>
                      <a:pt x="27983" y="49864"/>
                      <a:pt x="35762" y="42869"/>
                      <a:pt x="66675" y="33595"/>
                    </a:cubicBezTo>
                    <a:cubicBezTo>
                      <a:pt x="72944" y="31714"/>
                      <a:pt x="79375" y="30420"/>
                      <a:pt x="85725" y="28833"/>
                    </a:cubicBezTo>
                    <a:cubicBezTo>
                      <a:pt x="77788" y="36770"/>
                      <a:pt x="70361" y="45253"/>
                      <a:pt x="61913" y="52645"/>
                    </a:cubicBezTo>
                    <a:cubicBezTo>
                      <a:pt x="50550" y="62588"/>
                      <a:pt x="35966" y="66056"/>
                      <a:pt x="61913" y="57408"/>
                    </a:cubicBezTo>
                    <a:cubicBezTo>
                      <a:pt x="57150" y="60583"/>
                      <a:pt x="52745" y="64373"/>
                      <a:pt x="47625" y="66933"/>
                    </a:cubicBezTo>
                    <a:cubicBezTo>
                      <a:pt x="43135" y="69178"/>
                      <a:pt x="37515" y="68910"/>
                      <a:pt x="33338" y="71695"/>
                    </a:cubicBezTo>
                    <a:cubicBezTo>
                      <a:pt x="27734" y="75431"/>
                      <a:pt x="25785" y="85983"/>
                      <a:pt x="19050" y="85983"/>
                    </a:cubicBezTo>
                    <a:cubicBezTo>
                      <a:pt x="13326" y="85983"/>
                      <a:pt x="33695" y="74255"/>
                      <a:pt x="28575" y="71695"/>
                    </a:cubicBezTo>
                    <a:cubicBezTo>
                      <a:pt x="19938" y="67377"/>
                      <a:pt x="9525" y="74870"/>
                      <a:pt x="0" y="76458"/>
                    </a:cubicBezTo>
                    <a:cubicBezTo>
                      <a:pt x="4763" y="73283"/>
                      <a:pt x="9057" y="69258"/>
                      <a:pt x="14288" y="66933"/>
                    </a:cubicBezTo>
                    <a:cubicBezTo>
                      <a:pt x="23463" y="62855"/>
                      <a:pt x="42863" y="57408"/>
                      <a:pt x="42863" y="57408"/>
                    </a:cubicBezTo>
                    <a:cubicBezTo>
                      <a:pt x="49864" y="58575"/>
                      <a:pt x="76067" y="61414"/>
                      <a:pt x="85725" y="66933"/>
                    </a:cubicBezTo>
                    <a:cubicBezTo>
                      <a:pt x="92617" y="70871"/>
                      <a:pt x="98044" y="77013"/>
                      <a:pt x="104775" y="81220"/>
                    </a:cubicBezTo>
                    <a:cubicBezTo>
                      <a:pt x="110795" y="84983"/>
                      <a:pt x="128845" y="95765"/>
                      <a:pt x="123825" y="90745"/>
                    </a:cubicBezTo>
                    <a:cubicBezTo>
                      <a:pt x="117280" y="84200"/>
                      <a:pt x="107715" y="81593"/>
                      <a:pt x="100013" y="76458"/>
                    </a:cubicBezTo>
                    <a:cubicBezTo>
                      <a:pt x="93409" y="72055"/>
                      <a:pt x="87313" y="66933"/>
                      <a:pt x="80963" y="62170"/>
                    </a:cubicBezTo>
                    <a:cubicBezTo>
                      <a:pt x="74613" y="63758"/>
                      <a:pt x="67024" y="62844"/>
                      <a:pt x="61913" y="66933"/>
                    </a:cubicBezTo>
                    <a:cubicBezTo>
                      <a:pt x="51948" y="74905"/>
                      <a:pt x="60016" y="92681"/>
                      <a:pt x="61913" y="100270"/>
                    </a:cubicBezTo>
                    <a:cubicBezTo>
                      <a:pt x="69850" y="97095"/>
                      <a:pt x="77615" y="93448"/>
                      <a:pt x="85725" y="90745"/>
                    </a:cubicBezTo>
                    <a:cubicBezTo>
                      <a:pt x="102564" y="85132"/>
                      <a:pt x="133723" y="81848"/>
                      <a:pt x="71438" y="90745"/>
                    </a:cubicBezTo>
                    <a:cubicBezTo>
                      <a:pt x="25373" y="125295"/>
                      <a:pt x="74464" y="91614"/>
                      <a:pt x="38100" y="109795"/>
                    </a:cubicBezTo>
                    <a:cubicBezTo>
                      <a:pt x="32981" y="112355"/>
                      <a:pt x="23813" y="125044"/>
                      <a:pt x="23813" y="119320"/>
                    </a:cubicBezTo>
                    <a:cubicBezTo>
                      <a:pt x="23813" y="112585"/>
                      <a:pt x="32496" y="108769"/>
                      <a:pt x="38100" y="105033"/>
                    </a:cubicBezTo>
                    <a:cubicBezTo>
                      <a:pt x="54636" y="94009"/>
                      <a:pt x="64364" y="91515"/>
                      <a:pt x="80963" y="85983"/>
                    </a:cubicBezTo>
                    <a:cubicBezTo>
                      <a:pt x="84138" y="81220"/>
                      <a:pt x="89970" y="77395"/>
                      <a:pt x="90488" y="71695"/>
                    </a:cubicBezTo>
                    <a:cubicBezTo>
                      <a:pt x="91647" y="58949"/>
                      <a:pt x="79140" y="44570"/>
                      <a:pt x="85725" y="33595"/>
                    </a:cubicBezTo>
                    <a:cubicBezTo>
                      <a:pt x="89809" y="26789"/>
                      <a:pt x="104775" y="39945"/>
                      <a:pt x="104775" y="47883"/>
                    </a:cubicBezTo>
                    <a:cubicBezTo>
                      <a:pt x="104775" y="54428"/>
                      <a:pt x="92075" y="44708"/>
                      <a:pt x="85725" y="43120"/>
                    </a:cubicBezTo>
                    <a:cubicBezTo>
                      <a:pt x="82550" y="38358"/>
                      <a:pt x="80247" y="32880"/>
                      <a:pt x="76200" y="28833"/>
                    </a:cubicBezTo>
                    <a:cubicBezTo>
                      <a:pt x="72153" y="24786"/>
                      <a:pt x="63035" y="24921"/>
                      <a:pt x="61913" y="19308"/>
                    </a:cubicBezTo>
                    <a:cubicBezTo>
                      <a:pt x="60791" y="13695"/>
                      <a:pt x="73998" y="10140"/>
                      <a:pt x="71438" y="5020"/>
                    </a:cubicBezTo>
                    <a:cubicBezTo>
                      <a:pt x="69193" y="530"/>
                      <a:pt x="61913" y="8195"/>
                      <a:pt x="57150" y="9783"/>
                    </a:cubicBezTo>
                    <a:cubicBezTo>
                      <a:pt x="58738" y="24070"/>
                      <a:pt x="58426" y="38699"/>
                      <a:pt x="61913" y="52645"/>
                    </a:cubicBezTo>
                    <a:cubicBezTo>
                      <a:pt x="63301" y="58198"/>
                      <a:pt x="69932" y="61411"/>
                      <a:pt x="71438" y="66933"/>
                    </a:cubicBezTo>
                    <a:cubicBezTo>
                      <a:pt x="74805" y="79281"/>
                      <a:pt x="74613" y="92333"/>
                      <a:pt x="76200" y="105033"/>
                    </a:cubicBezTo>
                    <a:cubicBezTo>
                      <a:pt x="69850" y="106620"/>
                      <a:pt x="60077" y="103941"/>
                      <a:pt x="57150" y="109795"/>
                    </a:cubicBezTo>
                    <a:cubicBezTo>
                      <a:pt x="54905" y="114285"/>
                      <a:pt x="70728" y="109588"/>
                      <a:pt x="71438" y="114558"/>
                    </a:cubicBezTo>
                    <a:cubicBezTo>
                      <a:pt x="75362" y="142021"/>
                      <a:pt x="59796" y="144191"/>
                      <a:pt x="42863" y="152658"/>
                    </a:cubicBezTo>
                    <a:cubicBezTo>
                      <a:pt x="47625" y="154245"/>
                      <a:pt x="52489" y="159284"/>
                      <a:pt x="57150" y="157420"/>
                    </a:cubicBezTo>
                    <a:cubicBezTo>
                      <a:pt x="62464" y="155294"/>
                      <a:pt x="64115" y="148252"/>
                      <a:pt x="66675" y="143133"/>
                    </a:cubicBezTo>
                    <a:cubicBezTo>
                      <a:pt x="68920" y="138643"/>
                      <a:pt x="69193" y="133335"/>
                      <a:pt x="71438" y="128845"/>
                    </a:cubicBezTo>
                    <a:cubicBezTo>
                      <a:pt x="73998" y="123726"/>
                      <a:pt x="79391" y="120061"/>
                      <a:pt x="80963" y="114558"/>
                    </a:cubicBezTo>
                    <a:cubicBezTo>
                      <a:pt x="82708" y="108452"/>
                      <a:pt x="80963" y="101858"/>
                      <a:pt x="80963" y="95508"/>
                    </a:cubicBezTo>
                  </a:path>
                </a:pathLst>
              </a:custGeom>
              <a:noFill/>
              <a:ln w="19050"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179" name="Group 78"/>
            <p:cNvGrpSpPr>
              <a:grpSpLocks noChangeAspect="1"/>
            </p:cNvGrpSpPr>
            <p:nvPr/>
          </p:nvGrpSpPr>
          <p:grpSpPr bwMode="auto">
            <a:xfrm>
              <a:off x="4656138" y="3808413"/>
              <a:ext cx="350837" cy="749300"/>
              <a:chOff x="3305175" y="4681280"/>
              <a:chExt cx="133723" cy="209808"/>
            </a:xfrm>
          </p:grpSpPr>
          <p:sp>
            <p:nvSpPr>
              <p:cNvPr id="6224" name="Freeform 79"/>
              <p:cNvSpPr>
                <a:spLocks noChangeAspect="1" noChangeArrowheads="1"/>
              </p:cNvSpPr>
              <p:nvPr/>
            </p:nvSpPr>
            <p:spPr bwMode="auto">
              <a:xfrm>
                <a:off x="3369220" y="4705350"/>
                <a:ext cx="16918" cy="185738"/>
              </a:xfrm>
              <a:custGeom>
                <a:avLst/>
                <a:gdLst>
                  <a:gd name="T0" fmla="*/ 16918 w 16918"/>
                  <a:gd name="T1" fmla="*/ 185738 h 185738"/>
                  <a:gd name="T2" fmla="*/ 12155 w 16918"/>
                  <a:gd name="T3" fmla="*/ 85725 h 185738"/>
                  <a:gd name="T4" fmla="*/ 2630 w 16918"/>
                  <a:gd name="T5" fmla="*/ 71438 h 185738"/>
                  <a:gd name="T6" fmla="*/ 2630 w 16918"/>
                  <a:gd name="T7" fmla="*/ 0 h 185738"/>
                  <a:gd name="T8" fmla="*/ 0 60000 65536"/>
                  <a:gd name="T9" fmla="*/ 0 60000 65536"/>
                  <a:gd name="T10" fmla="*/ 0 60000 65536"/>
                  <a:gd name="T11" fmla="*/ 0 60000 65536"/>
                  <a:gd name="T12" fmla="*/ 0 w 16918"/>
                  <a:gd name="T13" fmla="*/ 0 h 185738"/>
                  <a:gd name="T14" fmla="*/ 16918 w 16918"/>
                  <a:gd name="T15" fmla="*/ 185738 h 185738"/>
                </a:gdLst>
                <a:ahLst/>
                <a:cxnLst>
                  <a:cxn ang="T8">
                    <a:pos x="T0" y="T1"/>
                  </a:cxn>
                  <a:cxn ang="T9">
                    <a:pos x="T2" y="T3"/>
                  </a:cxn>
                  <a:cxn ang="T10">
                    <a:pos x="T4" y="T5"/>
                  </a:cxn>
                  <a:cxn ang="T11">
                    <a:pos x="T6" y="T7"/>
                  </a:cxn>
                </a:cxnLst>
                <a:rect l="T12" t="T13" r="T14" b="T15"/>
                <a:pathLst>
                  <a:path w="16918" h="185738">
                    <a:moveTo>
                      <a:pt x="16918" y="185738"/>
                    </a:moveTo>
                    <a:cubicBezTo>
                      <a:pt x="15330" y="152400"/>
                      <a:pt x="16295" y="118843"/>
                      <a:pt x="12155" y="85725"/>
                    </a:cubicBezTo>
                    <a:cubicBezTo>
                      <a:pt x="11445" y="80046"/>
                      <a:pt x="3262" y="77127"/>
                      <a:pt x="2630" y="71438"/>
                    </a:cubicBezTo>
                    <a:cubicBezTo>
                      <a:pt x="0" y="47771"/>
                      <a:pt x="2630" y="23813"/>
                      <a:pt x="2630" y="0"/>
                    </a:cubicBezTo>
                  </a:path>
                </a:pathLst>
              </a:custGeom>
              <a:solidFill>
                <a:schemeClr val="accent1"/>
              </a:solidFill>
              <a:ln w="19050" algn="ctr">
                <a:solidFill>
                  <a:srgbClr val="C48300"/>
                </a:solidFill>
                <a:round/>
                <a:headEnd/>
                <a:tailEnd/>
              </a:ln>
            </p:spPr>
            <p:txBody>
              <a:bodyPr/>
              <a:lstStyle/>
              <a:p>
                <a:endParaRPr lang="en-US"/>
              </a:p>
            </p:txBody>
          </p:sp>
          <p:sp>
            <p:nvSpPr>
              <p:cNvPr id="6225" name="Freeform 80"/>
              <p:cNvSpPr>
                <a:spLocks noChangeAspect="1" noChangeArrowheads="1"/>
              </p:cNvSpPr>
              <p:nvPr/>
            </p:nvSpPr>
            <p:spPr bwMode="auto">
              <a:xfrm>
                <a:off x="3305175" y="4681280"/>
                <a:ext cx="133723" cy="159284"/>
              </a:xfrm>
              <a:custGeom>
                <a:avLst/>
                <a:gdLst>
                  <a:gd name="T0" fmla="*/ 71438 w 133723"/>
                  <a:gd name="T1" fmla="*/ 24070 h 159284"/>
                  <a:gd name="T2" fmla="*/ 66675 w 133723"/>
                  <a:gd name="T3" fmla="*/ 9783 h 159284"/>
                  <a:gd name="T4" fmla="*/ 80963 w 133723"/>
                  <a:gd name="T5" fmla="*/ 5020 h 159284"/>
                  <a:gd name="T6" fmla="*/ 66675 w 133723"/>
                  <a:gd name="T7" fmla="*/ 24070 h 159284"/>
                  <a:gd name="T8" fmla="*/ 52388 w 133723"/>
                  <a:gd name="T9" fmla="*/ 33595 h 159284"/>
                  <a:gd name="T10" fmla="*/ 66675 w 133723"/>
                  <a:gd name="T11" fmla="*/ 33595 h 159284"/>
                  <a:gd name="T12" fmla="*/ 85725 w 133723"/>
                  <a:gd name="T13" fmla="*/ 28833 h 159284"/>
                  <a:gd name="T14" fmla="*/ 61913 w 133723"/>
                  <a:gd name="T15" fmla="*/ 52645 h 159284"/>
                  <a:gd name="T16" fmla="*/ 61913 w 133723"/>
                  <a:gd name="T17" fmla="*/ 57408 h 159284"/>
                  <a:gd name="T18" fmla="*/ 47625 w 133723"/>
                  <a:gd name="T19" fmla="*/ 66933 h 159284"/>
                  <a:gd name="T20" fmla="*/ 33338 w 133723"/>
                  <a:gd name="T21" fmla="*/ 71695 h 159284"/>
                  <a:gd name="T22" fmla="*/ 19050 w 133723"/>
                  <a:gd name="T23" fmla="*/ 85983 h 159284"/>
                  <a:gd name="T24" fmla="*/ 28575 w 133723"/>
                  <a:gd name="T25" fmla="*/ 71695 h 159284"/>
                  <a:gd name="T26" fmla="*/ 0 w 133723"/>
                  <a:gd name="T27" fmla="*/ 76458 h 159284"/>
                  <a:gd name="T28" fmla="*/ 14288 w 133723"/>
                  <a:gd name="T29" fmla="*/ 66933 h 159284"/>
                  <a:gd name="T30" fmla="*/ 42863 w 133723"/>
                  <a:gd name="T31" fmla="*/ 57408 h 159284"/>
                  <a:gd name="T32" fmla="*/ 85725 w 133723"/>
                  <a:gd name="T33" fmla="*/ 66933 h 159284"/>
                  <a:gd name="T34" fmla="*/ 104775 w 133723"/>
                  <a:gd name="T35" fmla="*/ 81220 h 159284"/>
                  <a:gd name="T36" fmla="*/ 123825 w 133723"/>
                  <a:gd name="T37" fmla="*/ 90745 h 159284"/>
                  <a:gd name="T38" fmla="*/ 100013 w 133723"/>
                  <a:gd name="T39" fmla="*/ 76458 h 159284"/>
                  <a:gd name="T40" fmla="*/ 80963 w 133723"/>
                  <a:gd name="T41" fmla="*/ 62170 h 159284"/>
                  <a:gd name="T42" fmla="*/ 61913 w 133723"/>
                  <a:gd name="T43" fmla="*/ 66933 h 159284"/>
                  <a:gd name="T44" fmla="*/ 61913 w 133723"/>
                  <a:gd name="T45" fmla="*/ 100270 h 159284"/>
                  <a:gd name="T46" fmla="*/ 85725 w 133723"/>
                  <a:gd name="T47" fmla="*/ 90745 h 159284"/>
                  <a:gd name="T48" fmla="*/ 71438 w 133723"/>
                  <a:gd name="T49" fmla="*/ 90745 h 159284"/>
                  <a:gd name="T50" fmla="*/ 38100 w 133723"/>
                  <a:gd name="T51" fmla="*/ 109795 h 159284"/>
                  <a:gd name="T52" fmla="*/ 23813 w 133723"/>
                  <a:gd name="T53" fmla="*/ 119320 h 159284"/>
                  <a:gd name="T54" fmla="*/ 38100 w 133723"/>
                  <a:gd name="T55" fmla="*/ 105033 h 159284"/>
                  <a:gd name="T56" fmla="*/ 80963 w 133723"/>
                  <a:gd name="T57" fmla="*/ 85983 h 159284"/>
                  <a:gd name="T58" fmla="*/ 90488 w 133723"/>
                  <a:gd name="T59" fmla="*/ 71695 h 159284"/>
                  <a:gd name="T60" fmla="*/ 85725 w 133723"/>
                  <a:gd name="T61" fmla="*/ 33595 h 159284"/>
                  <a:gd name="T62" fmla="*/ 104775 w 133723"/>
                  <a:gd name="T63" fmla="*/ 47883 h 159284"/>
                  <a:gd name="T64" fmla="*/ 85725 w 133723"/>
                  <a:gd name="T65" fmla="*/ 43120 h 159284"/>
                  <a:gd name="T66" fmla="*/ 76200 w 133723"/>
                  <a:gd name="T67" fmla="*/ 28833 h 159284"/>
                  <a:gd name="T68" fmla="*/ 61913 w 133723"/>
                  <a:gd name="T69" fmla="*/ 19308 h 159284"/>
                  <a:gd name="T70" fmla="*/ 71438 w 133723"/>
                  <a:gd name="T71" fmla="*/ 5020 h 159284"/>
                  <a:gd name="T72" fmla="*/ 57150 w 133723"/>
                  <a:gd name="T73" fmla="*/ 9783 h 159284"/>
                  <a:gd name="T74" fmla="*/ 61913 w 133723"/>
                  <a:gd name="T75" fmla="*/ 52645 h 159284"/>
                  <a:gd name="T76" fmla="*/ 71438 w 133723"/>
                  <a:gd name="T77" fmla="*/ 66933 h 159284"/>
                  <a:gd name="T78" fmla="*/ 76200 w 133723"/>
                  <a:gd name="T79" fmla="*/ 105033 h 159284"/>
                  <a:gd name="T80" fmla="*/ 57150 w 133723"/>
                  <a:gd name="T81" fmla="*/ 109795 h 159284"/>
                  <a:gd name="T82" fmla="*/ 71438 w 133723"/>
                  <a:gd name="T83" fmla="*/ 114558 h 159284"/>
                  <a:gd name="T84" fmla="*/ 42863 w 133723"/>
                  <a:gd name="T85" fmla="*/ 152658 h 159284"/>
                  <a:gd name="T86" fmla="*/ 57150 w 133723"/>
                  <a:gd name="T87" fmla="*/ 157420 h 159284"/>
                  <a:gd name="T88" fmla="*/ 66675 w 133723"/>
                  <a:gd name="T89" fmla="*/ 143133 h 159284"/>
                  <a:gd name="T90" fmla="*/ 71438 w 133723"/>
                  <a:gd name="T91" fmla="*/ 128845 h 159284"/>
                  <a:gd name="T92" fmla="*/ 80963 w 133723"/>
                  <a:gd name="T93" fmla="*/ 114558 h 159284"/>
                  <a:gd name="T94" fmla="*/ 80963 w 133723"/>
                  <a:gd name="T95" fmla="*/ 95508 h 1592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723"/>
                  <a:gd name="T145" fmla="*/ 0 h 159284"/>
                  <a:gd name="T146" fmla="*/ 133723 w 133723"/>
                  <a:gd name="T147" fmla="*/ 159284 h 1592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723" h="159284">
                    <a:moveTo>
                      <a:pt x="71438" y="24070"/>
                    </a:moveTo>
                    <a:cubicBezTo>
                      <a:pt x="69850" y="19308"/>
                      <a:pt x="64430" y="14273"/>
                      <a:pt x="66675" y="9783"/>
                    </a:cubicBezTo>
                    <a:cubicBezTo>
                      <a:pt x="68920" y="5293"/>
                      <a:pt x="80963" y="0"/>
                      <a:pt x="80963" y="5020"/>
                    </a:cubicBezTo>
                    <a:cubicBezTo>
                      <a:pt x="80963" y="12958"/>
                      <a:pt x="72288" y="18457"/>
                      <a:pt x="66675" y="24070"/>
                    </a:cubicBezTo>
                    <a:cubicBezTo>
                      <a:pt x="62628" y="28117"/>
                      <a:pt x="52388" y="33595"/>
                      <a:pt x="52388" y="33595"/>
                    </a:cubicBezTo>
                    <a:cubicBezTo>
                      <a:pt x="27983" y="49864"/>
                      <a:pt x="35762" y="42869"/>
                      <a:pt x="66675" y="33595"/>
                    </a:cubicBezTo>
                    <a:cubicBezTo>
                      <a:pt x="72944" y="31714"/>
                      <a:pt x="79375" y="30420"/>
                      <a:pt x="85725" y="28833"/>
                    </a:cubicBezTo>
                    <a:cubicBezTo>
                      <a:pt x="77788" y="36770"/>
                      <a:pt x="70361" y="45253"/>
                      <a:pt x="61913" y="52645"/>
                    </a:cubicBezTo>
                    <a:cubicBezTo>
                      <a:pt x="50550" y="62588"/>
                      <a:pt x="35966" y="66056"/>
                      <a:pt x="61913" y="57408"/>
                    </a:cubicBezTo>
                    <a:cubicBezTo>
                      <a:pt x="57150" y="60583"/>
                      <a:pt x="52745" y="64373"/>
                      <a:pt x="47625" y="66933"/>
                    </a:cubicBezTo>
                    <a:cubicBezTo>
                      <a:pt x="43135" y="69178"/>
                      <a:pt x="37515" y="68910"/>
                      <a:pt x="33338" y="71695"/>
                    </a:cubicBezTo>
                    <a:cubicBezTo>
                      <a:pt x="27734" y="75431"/>
                      <a:pt x="25785" y="85983"/>
                      <a:pt x="19050" y="85983"/>
                    </a:cubicBezTo>
                    <a:cubicBezTo>
                      <a:pt x="13326" y="85983"/>
                      <a:pt x="33695" y="74255"/>
                      <a:pt x="28575" y="71695"/>
                    </a:cubicBezTo>
                    <a:cubicBezTo>
                      <a:pt x="19938" y="67377"/>
                      <a:pt x="9525" y="74870"/>
                      <a:pt x="0" y="76458"/>
                    </a:cubicBezTo>
                    <a:cubicBezTo>
                      <a:pt x="4763" y="73283"/>
                      <a:pt x="9057" y="69258"/>
                      <a:pt x="14288" y="66933"/>
                    </a:cubicBezTo>
                    <a:cubicBezTo>
                      <a:pt x="23463" y="62855"/>
                      <a:pt x="42863" y="57408"/>
                      <a:pt x="42863" y="57408"/>
                    </a:cubicBezTo>
                    <a:cubicBezTo>
                      <a:pt x="49864" y="58575"/>
                      <a:pt x="76067" y="61414"/>
                      <a:pt x="85725" y="66933"/>
                    </a:cubicBezTo>
                    <a:cubicBezTo>
                      <a:pt x="92617" y="70871"/>
                      <a:pt x="98044" y="77013"/>
                      <a:pt x="104775" y="81220"/>
                    </a:cubicBezTo>
                    <a:cubicBezTo>
                      <a:pt x="110795" y="84983"/>
                      <a:pt x="128845" y="95765"/>
                      <a:pt x="123825" y="90745"/>
                    </a:cubicBezTo>
                    <a:cubicBezTo>
                      <a:pt x="117280" y="84200"/>
                      <a:pt x="107715" y="81593"/>
                      <a:pt x="100013" y="76458"/>
                    </a:cubicBezTo>
                    <a:cubicBezTo>
                      <a:pt x="93409" y="72055"/>
                      <a:pt x="87313" y="66933"/>
                      <a:pt x="80963" y="62170"/>
                    </a:cubicBezTo>
                    <a:cubicBezTo>
                      <a:pt x="74613" y="63758"/>
                      <a:pt x="67024" y="62844"/>
                      <a:pt x="61913" y="66933"/>
                    </a:cubicBezTo>
                    <a:cubicBezTo>
                      <a:pt x="51948" y="74905"/>
                      <a:pt x="60016" y="92681"/>
                      <a:pt x="61913" y="100270"/>
                    </a:cubicBezTo>
                    <a:cubicBezTo>
                      <a:pt x="69850" y="97095"/>
                      <a:pt x="77615" y="93448"/>
                      <a:pt x="85725" y="90745"/>
                    </a:cubicBezTo>
                    <a:cubicBezTo>
                      <a:pt x="102564" y="85132"/>
                      <a:pt x="133723" y="81848"/>
                      <a:pt x="71438" y="90745"/>
                    </a:cubicBezTo>
                    <a:cubicBezTo>
                      <a:pt x="25373" y="125295"/>
                      <a:pt x="74464" y="91614"/>
                      <a:pt x="38100" y="109795"/>
                    </a:cubicBezTo>
                    <a:cubicBezTo>
                      <a:pt x="32981" y="112355"/>
                      <a:pt x="23813" y="125044"/>
                      <a:pt x="23813" y="119320"/>
                    </a:cubicBezTo>
                    <a:cubicBezTo>
                      <a:pt x="23813" y="112585"/>
                      <a:pt x="32496" y="108769"/>
                      <a:pt x="38100" y="105033"/>
                    </a:cubicBezTo>
                    <a:cubicBezTo>
                      <a:pt x="54636" y="94009"/>
                      <a:pt x="64364" y="91515"/>
                      <a:pt x="80963" y="85983"/>
                    </a:cubicBezTo>
                    <a:cubicBezTo>
                      <a:pt x="84138" y="81220"/>
                      <a:pt x="89970" y="77395"/>
                      <a:pt x="90488" y="71695"/>
                    </a:cubicBezTo>
                    <a:cubicBezTo>
                      <a:pt x="91647" y="58949"/>
                      <a:pt x="79140" y="44570"/>
                      <a:pt x="85725" y="33595"/>
                    </a:cubicBezTo>
                    <a:cubicBezTo>
                      <a:pt x="89809" y="26789"/>
                      <a:pt x="104775" y="39945"/>
                      <a:pt x="104775" y="47883"/>
                    </a:cubicBezTo>
                    <a:cubicBezTo>
                      <a:pt x="104775" y="54428"/>
                      <a:pt x="92075" y="44708"/>
                      <a:pt x="85725" y="43120"/>
                    </a:cubicBezTo>
                    <a:cubicBezTo>
                      <a:pt x="82550" y="38358"/>
                      <a:pt x="80247" y="32880"/>
                      <a:pt x="76200" y="28833"/>
                    </a:cubicBezTo>
                    <a:cubicBezTo>
                      <a:pt x="72153" y="24786"/>
                      <a:pt x="63035" y="24921"/>
                      <a:pt x="61913" y="19308"/>
                    </a:cubicBezTo>
                    <a:cubicBezTo>
                      <a:pt x="60791" y="13695"/>
                      <a:pt x="73998" y="10140"/>
                      <a:pt x="71438" y="5020"/>
                    </a:cubicBezTo>
                    <a:cubicBezTo>
                      <a:pt x="69193" y="530"/>
                      <a:pt x="61913" y="8195"/>
                      <a:pt x="57150" y="9783"/>
                    </a:cubicBezTo>
                    <a:cubicBezTo>
                      <a:pt x="58738" y="24070"/>
                      <a:pt x="58426" y="38699"/>
                      <a:pt x="61913" y="52645"/>
                    </a:cubicBezTo>
                    <a:cubicBezTo>
                      <a:pt x="63301" y="58198"/>
                      <a:pt x="69932" y="61411"/>
                      <a:pt x="71438" y="66933"/>
                    </a:cubicBezTo>
                    <a:cubicBezTo>
                      <a:pt x="74805" y="79281"/>
                      <a:pt x="74613" y="92333"/>
                      <a:pt x="76200" y="105033"/>
                    </a:cubicBezTo>
                    <a:cubicBezTo>
                      <a:pt x="69850" y="106620"/>
                      <a:pt x="60077" y="103941"/>
                      <a:pt x="57150" y="109795"/>
                    </a:cubicBezTo>
                    <a:cubicBezTo>
                      <a:pt x="54905" y="114285"/>
                      <a:pt x="70728" y="109588"/>
                      <a:pt x="71438" y="114558"/>
                    </a:cubicBezTo>
                    <a:cubicBezTo>
                      <a:pt x="75362" y="142021"/>
                      <a:pt x="59796" y="144191"/>
                      <a:pt x="42863" y="152658"/>
                    </a:cubicBezTo>
                    <a:cubicBezTo>
                      <a:pt x="47625" y="154245"/>
                      <a:pt x="52489" y="159284"/>
                      <a:pt x="57150" y="157420"/>
                    </a:cubicBezTo>
                    <a:cubicBezTo>
                      <a:pt x="62464" y="155294"/>
                      <a:pt x="64115" y="148252"/>
                      <a:pt x="66675" y="143133"/>
                    </a:cubicBezTo>
                    <a:cubicBezTo>
                      <a:pt x="68920" y="138643"/>
                      <a:pt x="69193" y="133335"/>
                      <a:pt x="71438" y="128845"/>
                    </a:cubicBezTo>
                    <a:cubicBezTo>
                      <a:pt x="73998" y="123726"/>
                      <a:pt x="79391" y="120061"/>
                      <a:pt x="80963" y="114558"/>
                    </a:cubicBezTo>
                    <a:cubicBezTo>
                      <a:pt x="82708" y="108452"/>
                      <a:pt x="80963" y="101858"/>
                      <a:pt x="80963" y="95508"/>
                    </a:cubicBezTo>
                  </a:path>
                </a:pathLst>
              </a:custGeom>
              <a:noFill/>
              <a:ln w="19050"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0" name="Group 47"/>
            <p:cNvGrpSpPr>
              <a:grpSpLocks noChangeAspect="1"/>
            </p:cNvGrpSpPr>
            <p:nvPr/>
          </p:nvGrpSpPr>
          <p:grpSpPr bwMode="auto">
            <a:xfrm flipH="1">
              <a:off x="2692400" y="3417888"/>
              <a:ext cx="257175" cy="938212"/>
              <a:chOff x="2028274" y="4700588"/>
              <a:chExt cx="218667" cy="538162"/>
            </a:xfrm>
          </p:grpSpPr>
          <p:sp>
            <p:nvSpPr>
              <p:cNvPr id="6220" name="Freeform 48"/>
              <p:cNvSpPr>
                <a:spLocks noChangeAspect="1" noChangeArrowheads="1"/>
              </p:cNvSpPr>
              <p:nvPr/>
            </p:nvSpPr>
            <p:spPr bwMode="auto">
              <a:xfrm>
                <a:off x="2128838" y="4729163"/>
                <a:ext cx="43581" cy="509587"/>
              </a:xfrm>
              <a:custGeom>
                <a:avLst/>
                <a:gdLst>
                  <a:gd name="T0" fmla="*/ 0 w 43581"/>
                  <a:gd name="T1" fmla="*/ 509587 h 509587"/>
                  <a:gd name="T2" fmla="*/ 9525 w 43581"/>
                  <a:gd name="T3" fmla="*/ 495300 h 509587"/>
                  <a:gd name="T4" fmla="*/ 19050 w 43581"/>
                  <a:gd name="T5" fmla="*/ 461962 h 509587"/>
                  <a:gd name="T6" fmla="*/ 14287 w 43581"/>
                  <a:gd name="T7" fmla="*/ 338137 h 509587"/>
                  <a:gd name="T8" fmla="*/ 4762 w 43581"/>
                  <a:gd name="T9" fmla="*/ 309562 h 509587"/>
                  <a:gd name="T10" fmla="*/ 9525 w 43581"/>
                  <a:gd name="T11" fmla="*/ 142875 h 509587"/>
                  <a:gd name="T12" fmla="*/ 23812 w 43581"/>
                  <a:gd name="T13" fmla="*/ 100012 h 509587"/>
                  <a:gd name="T14" fmla="*/ 42862 w 43581"/>
                  <a:gd name="T15" fmla="*/ 23812 h 509587"/>
                  <a:gd name="T16" fmla="*/ 42862 w 43581"/>
                  <a:gd name="T17" fmla="*/ 0 h 509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581"/>
                  <a:gd name="T28" fmla="*/ 0 h 509587"/>
                  <a:gd name="T29" fmla="*/ 43581 w 43581"/>
                  <a:gd name="T30" fmla="*/ 509587 h 5095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581" h="509587">
                    <a:moveTo>
                      <a:pt x="0" y="509587"/>
                    </a:moveTo>
                    <a:cubicBezTo>
                      <a:pt x="3175" y="504825"/>
                      <a:pt x="6965" y="500419"/>
                      <a:pt x="9525" y="495300"/>
                    </a:cubicBezTo>
                    <a:cubicBezTo>
                      <a:pt x="12939" y="488472"/>
                      <a:pt x="17526" y="468059"/>
                      <a:pt x="19050" y="461962"/>
                    </a:cubicBezTo>
                    <a:cubicBezTo>
                      <a:pt x="17462" y="420687"/>
                      <a:pt x="18143" y="379262"/>
                      <a:pt x="14287" y="338137"/>
                    </a:cubicBezTo>
                    <a:cubicBezTo>
                      <a:pt x="13350" y="328141"/>
                      <a:pt x="4762" y="309562"/>
                      <a:pt x="4762" y="309562"/>
                    </a:cubicBezTo>
                    <a:cubicBezTo>
                      <a:pt x="6350" y="254000"/>
                      <a:pt x="6678" y="198387"/>
                      <a:pt x="9525" y="142875"/>
                    </a:cubicBezTo>
                    <a:cubicBezTo>
                      <a:pt x="10172" y="130261"/>
                      <a:pt x="19939" y="110663"/>
                      <a:pt x="23812" y="100012"/>
                    </a:cubicBezTo>
                    <a:cubicBezTo>
                      <a:pt x="32728" y="75494"/>
                      <a:pt x="40488" y="49932"/>
                      <a:pt x="42862" y="23812"/>
                    </a:cubicBezTo>
                    <a:cubicBezTo>
                      <a:pt x="43581" y="15907"/>
                      <a:pt x="42862" y="7937"/>
                      <a:pt x="42862" y="0"/>
                    </a:cubicBezTo>
                  </a:path>
                </a:pathLst>
              </a:custGeom>
              <a:noFill/>
              <a:ln w="28575" algn="ctr">
                <a:solidFill>
                  <a:srgbClr val="C48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21" name="Freeform 49"/>
              <p:cNvSpPr>
                <a:spLocks noChangeAspect="1" noChangeArrowheads="1"/>
              </p:cNvSpPr>
              <p:nvPr/>
            </p:nvSpPr>
            <p:spPr bwMode="auto">
              <a:xfrm>
                <a:off x="2028274" y="4700588"/>
                <a:ext cx="218667" cy="391192"/>
              </a:xfrm>
              <a:custGeom>
                <a:avLst/>
                <a:gdLst>
                  <a:gd name="T0" fmla="*/ 152951 w 218667"/>
                  <a:gd name="T1" fmla="*/ 71437 h 391192"/>
                  <a:gd name="T2" fmla="*/ 138664 w 218667"/>
                  <a:gd name="T3" fmla="*/ 71437 h 391192"/>
                  <a:gd name="T4" fmla="*/ 152951 w 218667"/>
                  <a:gd name="T5" fmla="*/ 38100 h 391192"/>
                  <a:gd name="T6" fmla="*/ 124376 w 218667"/>
                  <a:gd name="T7" fmla="*/ 47625 h 391192"/>
                  <a:gd name="T8" fmla="*/ 119614 w 218667"/>
                  <a:gd name="T9" fmla="*/ 90487 h 391192"/>
                  <a:gd name="T10" fmla="*/ 91039 w 218667"/>
                  <a:gd name="T11" fmla="*/ 90487 h 391192"/>
                  <a:gd name="T12" fmla="*/ 100564 w 218667"/>
                  <a:gd name="T13" fmla="*/ 109537 h 391192"/>
                  <a:gd name="T14" fmla="*/ 133901 w 218667"/>
                  <a:gd name="T15" fmla="*/ 142875 h 391192"/>
                  <a:gd name="T16" fmla="*/ 162476 w 218667"/>
                  <a:gd name="T17" fmla="*/ 142875 h 391192"/>
                  <a:gd name="T18" fmla="*/ 191051 w 218667"/>
                  <a:gd name="T19" fmla="*/ 142875 h 391192"/>
                  <a:gd name="T20" fmla="*/ 143426 w 218667"/>
                  <a:gd name="T21" fmla="*/ 85725 h 391192"/>
                  <a:gd name="T22" fmla="*/ 157714 w 218667"/>
                  <a:gd name="T23" fmla="*/ 52387 h 391192"/>
                  <a:gd name="T24" fmla="*/ 176764 w 218667"/>
                  <a:gd name="T25" fmla="*/ 61912 h 391192"/>
                  <a:gd name="T26" fmla="*/ 172001 w 218667"/>
                  <a:gd name="T27" fmla="*/ 47625 h 391192"/>
                  <a:gd name="T28" fmla="*/ 138664 w 218667"/>
                  <a:gd name="T29" fmla="*/ 38100 h 391192"/>
                  <a:gd name="T30" fmla="*/ 181526 w 218667"/>
                  <a:gd name="T31" fmla="*/ 52387 h 391192"/>
                  <a:gd name="T32" fmla="*/ 172001 w 218667"/>
                  <a:gd name="T33" fmla="*/ 0 h 391192"/>
                  <a:gd name="T34" fmla="*/ 138664 w 218667"/>
                  <a:gd name="T35" fmla="*/ 95250 h 391192"/>
                  <a:gd name="T36" fmla="*/ 124376 w 218667"/>
                  <a:gd name="T37" fmla="*/ 152400 h 391192"/>
                  <a:gd name="T38" fmla="*/ 67226 w 218667"/>
                  <a:gd name="T39" fmla="*/ 190500 h 391192"/>
                  <a:gd name="T40" fmla="*/ 29126 w 218667"/>
                  <a:gd name="T41" fmla="*/ 214312 h 391192"/>
                  <a:gd name="T42" fmla="*/ 5314 w 218667"/>
                  <a:gd name="T43" fmla="*/ 242887 h 391192"/>
                  <a:gd name="T44" fmla="*/ 114851 w 218667"/>
                  <a:gd name="T45" fmla="*/ 195262 h 391192"/>
                  <a:gd name="T46" fmla="*/ 95801 w 218667"/>
                  <a:gd name="T47" fmla="*/ 161925 h 391192"/>
                  <a:gd name="T48" fmla="*/ 114851 w 218667"/>
                  <a:gd name="T49" fmla="*/ 176212 h 391192"/>
                  <a:gd name="T50" fmla="*/ 119614 w 218667"/>
                  <a:gd name="T51" fmla="*/ 185737 h 391192"/>
                  <a:gd name="T52" fmla="*/ 148189 w 218667"/>
                  <a:gd name="T53" fmla="*/ 190500 h 391192"/>
                  <a:gd name="T54" fmla="*/ 95801 w 218667"/>
                  <a:gd name="T55" fmla="*/ 185737 h 391192"/>
                  <a:gd name="T56" fmla="*/ 152951 w 218667"/>
                  <a:gd name="T57" fmla="*/ 233362 h 391192"/>
                  <a:gd name="T58" fmla="*/ 143426 w 218667"/>
                  <a:gd name="T59" fmla="*/ 214312 h 391192"/>
                  <a:gd name="T60" fmla="*/ 172001 w 218667"/>
                  <a:gd name="T61" fmla="*/ 214312 h 391192"/>
                  <a:gd name="T62" fmla="*/ 152951 w 218667"/>
                  <a:gd name="T63" fmla="*/ 223837 h 391192"/>
                  <a:gd name="T64" fmla="*/ 114851 w 218667"/>
                  <a:gd name="T65" fmla="*/ 276225 h 391192"/>
                  <a:gd name="T66" fmla="*/ 129139 w 218667"/>
                  <a:gd name="T67" fmla="*/ 280987 h 391192"/>
                  <a:gd name="T68" fmla="*/ 138664 w 218667"/>
                  <a:gd name="T69" fmla="*/ 314325 h 391192"/>
                  <a:gd name="T70" fmla="*/ 119614 w 218667"/>
                  <a:gd name="T71" fmla="*/ 300037 h 391192"/>
                  <a:gd name="T72" fmla="*/ 172001 w 218667"/>
                  <a:gd name="T73" fmla="*/ 328612 h 391192"/>
                  <a:gd name="T74" fmla="*/ 138664 w 218667"/>
                  <a:gd name="T75" fmla="*/ 276225 h 391192"/>
                  <a:gd name="T76" fmla="*/ 86276 w 218667"/>
                  <a:gd name="T77" fmla="*/ 290512 h 391192"/>
                  <a:gd name="T78" fmla="*/ 81514 w 218667"/>
                  <a:gd name="T79" fmla="*/ 300037 h 391192"/>
                  <a:gd name="T80" fmla="*/ 110089 w 218667"/>
                  <a:gd name="T81" fmla="*/ 276225 h 391192"/>
                  <a:gd name="T82" fmla="*/ 76751 w 218667"/>
                  <a:gd name="T83" fmla="*/ 276225 h 391192"/>
                  <a:gd name="T84" fmla="*/ 71989 w 218667"/>
                  <a:gd name="T85" fmla="*/ 276225 h 391192"/>
                  <a:gd name="T86" fmla="*/ 105326 w 218667"/>
                  <a:gd name="T87" fmla="*/ 233362 h 391192"/>
                  <a:gd name="T88" fmla="*/ 33889 w 218667"/>
                  <a:gd name="T89" fmla="*/ 152400 h 391192"/>
                  <a:gd name="T90" fmla="*/ 114851 w 218667"/>
                  <a:gd name="T91" fmla="*/ 200025 h 391192"/>
                  <a:gd name="T92" fmla="*/ 110089 w 218667"/>
                  <a:gd name="T93" fmla="*/ 176212 h 391192"/>
                  <a:gd name="T94" fmla="*/ 95801 w 218667"/>
                  <a:gd name="T95" fmla="*/ 314325 h 391192"/>
                  <a:gd name="T96" fmla="*/ 95801 w 218667"/>
                  <a:gd name="T97" fmla="*/ 319087 h 391192"/>
                  <a:gd name="T98" fmla="*/ 67226 w 218667"/>
                  <a:gd name="T99" fmla="*/ 357187 h 391192"/>
                  <a:gd name="T100" fmla="*/ 110089 w 218667"/>
                  <a:gd name="T101" fmla="*/ 361950 h 391192"/>
                  <a:gd name="T102" fmla="*/ 157714 w 218667"/>
                  <a:gd name="T103" fmla="*/ 385762 h 391192"/>
                  <a:gd name="T104" fmla="*/ 172001 w 218667"/>
                  <a:gd name="T105" fmla="*/ 347662 h 391192"/>
                  <a:gd name="T106" fmla="*/ 110089 w 218667"/>
                  <a:gd name="T107" fmla="*/ 309562 h 3911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8667"/>
                  <a:gd name="T163" fmla="*/ 0 h 391192"/>
                  <a:gd name="T164" fmla="*/ 218667 w 218667"/>
                  <a:gd name="T165" fmla="*/ 391192 h 3911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8667" h="391192">
                    <a:moveTo>
                      <a:pt x="129139" y="52387"/>
                    </a:moveTo>
                    <a:cubicBezTo>
                      <a:pt x="101815" y="79711"/>
                      <a:pt x="117034" y="59209"/>
                      <a:pt x="138664" y="61912"/>
                    </a:cubicBezTo>
                    <a:cubicBezTo>
                      <a:pt x="144343" y="62622"/>
                      <a:pt x="148189" y="68262"/>
                      <a:pt x="152951" y="71437"/>
                    </a:cubicBezTo>
                    <a:cubicBezTo>
                      <a:pt x="151364" y="76200"/>
                      <a:pt x="150434" y="81235"/>
                      <a:pt x="148189" y="85725"/>
                    </a:cubicBezTo>
                    <a:cubicBezTo>
                      <a:pt x="129724" y="122656"/>
                      <a:pt x="142253" y="89245"/>
                      <a:pt x="143426" y="85725"/>
                    </a:cubicBezTo>
                    <a:cubicBezTo>
                      <a:pt x="141839" y="80962"/>
                      <a:pt x="142749" y="74355"/>
                      <a:pt x="138664" y="71437"/>
                    </a:cubicBezTo>
                    <a:cubicBezTo>
                      <a:pt x="130494" y="65601"/>
                      <a:pt x="112524" y="71652"/>
                      <a:pt x="110089" y="61912"/>
                    </a:cubicBezTo>
                    <a:cubicBezTo>
                      <a:pt x="108015" y="53619"/>
                      <a:pt x="126428" y="56539"/>
                      <a:pt x="133901" y="52387"/>
                    </a:cubicBezTo>
                    <a:cubicBezTo>
                      <a:pt x="140840" y="48532"/>
                      <a:pt x="156500" y="45200"/>
                      <a:pt x="152951" y="38100"/>
                    </a:cubicBezTo>
                    <a:cubicBezTo>
                      <a:pt x="149331" y="30860"/>
                      <a:pt x="137076" y="41275"/>
                      <a:pt x="129139" y="42862"/>
                    </a:cubicBezTo>
                    <a:cubicBezTo>
                      <a:pt x="130726" y="34925"/>
                      <a:pt x="139625" y="13326"/>
                      <a:pt x="133901" y="19050"/>
                    </a:cubicBezTo>
                    <a:cubicBezTo>
                      <a:pt x="126801" y="26150"/>
                      <a:pt x="124376" y="47625"/>
                      <a:pt x="124376" y="47625"/>
                    </a:cubicBezTo>
                    <a:cubicBezTo>
                      <a:pt x="125964" y="52387"/>
                      <a:pt x="131003" y="57251"/>
                      <a:pt x="129139" y="61912"/>
                    </a:cubicBezTo>
                    <a:cubicBezTo>
                      <a:pt x="122622" y="78205"/>
                      <a:pt x="98942" y="66133"/>
                      <a:pt x="129139" y="76200"/>
                    </a:cubicBezTo>
                    <a:cubicBezTo>
                      <a:pt x="125964" y="80962"/>
                      <a:pt x="124376" y="87312"/>
                      <a:pt x="119614" y="90487"/>
                    </a:cubicBezTo>
                    <a:cubicBezTo>
                      <a:pt x="114168" y="94118"/>
                      <a:pt x="106693" y="92952"/>
                      <a:pt x="100564" y="95250"/>
                    </a:cubicBezTo>
                    <a:cubicBezTo>
                      <a:pt x="93917" y="97743"/>
                      <a:pt x="87864" y="101600"/>
                      <a:pt x="81514" y="104775"/>
                    </a:cubicBezTo>
                    <a:cubicBezTo>
                      <a:pt x="84689" y="100012"/>
                      <a:pt x="95086" y="94534"/>
                      <a:pt x="91039" y="90487"/>
                    </a:cubicBezTo>
                    <a:cubicBezTo>
                      <a:pt x="86992" y="86440"/>
                      <a:pt x="81409" y="96685"/>
                      <a:pt x="76751" y="100012"/>
                    </a:cubicBezTo>
                    <a:cubicBezTo>
                      <a:pt x="70292" y="104626"/>
                      <a:pt x="50331" y="111352"/>
                      <a:pt x="57701" y="114300"/>
                    </a:cubicBezTo>
                    <a:cubicBezTo>
                      <a:pt x="71048" y="119639"/>
                      <a:pt x="86276" y="111125"/>
                      <a:pt x="100564" y="109537"/>
                    </a:cubicBezTo>
                    <a:cubicBezTo>
                      <a:pt x="105326" y="111125"/>
                      <a:pt x="111301" y="110750"/>
                      <a:pt x="114851" y="114300"/>
                    </a:cubicBezTo>
                    <a:cubicBezTo>
                      <a:pt x="118401" y="117850"/>
                      <a:pt x="116829" y="124410"/>
                      <a:pt x="119614" y="128587"/>
                    </a:cubicBezTo>
                    <a:cubicBezTo>
                      <a:pt x="123350" y="134191"/>
                      <a:pt x="129139" y="138112"/>
                      <a:pt x="133901" y="142875"/>
                    </a:cubicBezTo>
                    <a:cubicBezTo>
                      <a:pt x="138664" y="139700"/>
                      <a:pt x="146063" y="138665"/>
                      <a:pt x="148189" y="133350"/>
                    </a:cubicBezTo>
                    <a:cubicBezTo>
                      <a:pt x="155021" y="116269"/>
                      <a:pt x="120739" y="113390"/>
                      <a:pt x="162476" y="123825"/>
                    </a:cubicBezTo>
                    <a:cubicBezTo>
                      <a:pt x="162476" y="123825"/>
                      <a:pt x="200577" y="142875"/>
                      <a:pt x="162476" y="142875"/>
                    </a:cubicBezTo>
                    <a:cubicBezTo>
                      <a:pt x="155376" y="142875"/>
                      <a:pt x="149776" y="136525"/>
                      <a:pt x="143426" y="133350"/>
                    </a:cubicBezTo>
                    <a:cubicBezTo>
                      <a:pt x="129184" y="111986"/>
                      <a:pt x="119617" y="104775"/>
                      <a:pt x="176764" y="128587"/>
                    </a:cubicBezTo>
                    <a:cubicBezTo>
                      <a:pt x="182981" y="131178"/>
                      <a:pt x="184316" y="142875"/>
                      <a:pt x="191051" y="142875"/>
                    </a:cubicBezTo>
                    <a:cubicBezTo>
                      <a:pt x="196775" y="142875"/>
                      <a:pt x="184366" y="133557"/>
                      <a:pt x="181526" y="128587"/>
                    </a:cubicBezTo>
                    <a:cubicBezTo>
                      <a:pt x="161593" y="93704"/>
                      <a:pt x="184235" y="122113"/>
                      <a:pt x="157714" y="100012"/>
                    </a:cubicBezTo>
                    <a:cubicBezTo>
                      <a:pt x="152540" y="95700"/>
                      <a:pt x="137037" y="83595"/>
                      <a:pt x="143426" y="85725"/>
                    </a:cubicBezTo>
                    <a:cubicBezTo>
                      <a:pt x="154286" y="89346"/>
                      <a:pt x="172001" y="104775"/>
                      <a:pt x="172001" y="104775"/>
                    </a:cubicBezTo>
                    <a:cubicBezTo>
                      <a:pt x="170414" y="96837"/>
                      <a:pt x="169369" y="88772"/>
                      <a:pt x="167239" y="80962"/>
                    </a:cubicBezTo>
                    <a:cubicBezTo>
                      <a:pt x="164597" y="71276"/>
                      <a:pt x="157714" y="52387"/>
                      <a:pt x="157714" y="52387"/>
                    </a:cubicBezTo>
                    <a:cubicBezTo>
                      <a:pt x="157714" y="52387"/>
                      <a:pt x="164064" y="20637"/>
                      <a:pt x="176764" y="33337"/>
                    </a:cubicBezTo>
                    <a:cubicBezTo>
                      <a:pt x="180314" y="36887"/>
                      <a:pt x="173589" y="42862"/>
                      <a:pt x="172001" y="47625"/>
                    </a:cubicBezTo>
                    <a:cubicBezTo>
                      <a:pt x="173589" y="52387"/>
                      <a:pt x="171744" y="61912"/>
                      <a:pt x="176764" y="61912"/>
                    </a:cubicBezTo>
                    <a:cubicBezTo>
                      <a:pt x="181784" y="61912"/>
                      <a:pt x="176764" y="49212"/>
                      <a:pt x="181526" y="47625"/>
                    </a:cubicBezTo>
                    <a:cubicBezTo>
                      <a:pt x="189205" y="45065"/>
                      <a:pt x="213434" y="52387"/>
                      <a:pt x="205339" y="52387"/>
                    </a:cubicBezTo>
                    <a:cubicBezTo>
                      <a:pt x="194114" y="52387"/>
                      <a:pt x="183114" y="49212"/>
                      <a:pt x="172001" y="47625"/>
                    </a:cubicBezTo>
                    <a:cubicBezTo>
                      <a:pt x="167239" y="46037"/>
                      <a:pt x="154164" y="46412"/>
                      <a:pt x="157714" y="42862"/>
                    </a:cubicBezTo>
                    <a:cubicBezTo>
                      <a:pt x="168297" y="32279"/>
                      <a:pt x="210630" y="43921"/>
                      <a:pt x="157714" y="33337"/>
                    </a:cubicBezTo>
                    <a:cubicBezTo>
                      <a:pt x="151364" y="34925"/>
                      <a:pt x="144958" y="36302"/>
                      <a:pt x="138664" y="38100"/>
                    </a:cubicBezTo>
                    <a:cubicBezTo>
                      <a:pt x="133837" y="39479"/>
                      <a:pt x="119613" y="41274"/>
                      <a:pt x="124376" y="42862"/>
                    </a:cubicBezTo>
                    <a:cubicBezTo>
                      <a:pt x="138014" y="47408"/>
                      <a:pt x="152951" y="46037"/>
                      <a:pt x="167239" y="47625"/>
                    </a:cubicBezTo>
                    <a:cubicBezTo>
                      <a:pt x="172001" y="49212"/>
                      <a:pt x="181526" y="57407"/>
                      <a:pt x="181526" y="52387"/>
                    </a:cubicBezTo>
                    <a:cubicBezTo>
                      <a:pt x="181526" y="40496"/>
                      <a:pt x="160332" y="35798"/>
                      <a:pt x="152951" y="33337"/>
                    </a:cubicBezTo>
                    <a:cubicBezTo>
                      <a:pt x="151364" y="28575"/>
                      <a:pt x="147364" y="24002"/>
                      <a:pt x="148189" y="19050"/>
                    </a:cubicBezTo>
                    <a:cubicBezTo>
                      <a:pt x="150724" y="3843"/>
                      <a:pt x="160856" y="3715"/>
                      <a:pt x="172001" y="0"/>
                    </a:cubicBezTo>
                    <a:cubicBezTo>
                      <a:pt x="169082" y="7297"/>
                      <a:pt x="160205" y="28138"/>
                      <a:pt x="157714" y="38100"/>
                    </a:cubicBezTo>
                    <a:cubicBezTo>
                      <a:pt x="155751" y="45953"/>
                      <a:pt x="154914" y="54059"/>
                      <a:pt x="152951" y="61912"/>
                    </a:cubicBezTo>
                    <a:cubicBezTo>
                      <a:pt x="148482" y="79787"/>
                      <a:pt x="146845" y="76163"/>
                      <a:pt x="138664" y="95250"/>
                    </a:cubicBezTo>
                    <a:cubicBezTo>
                      <a:pt x="126833" y="122853"/>
                      <a:pt x="142680" y="96368"/>
                      <a:pt x="124376" y="123825"/>
                    </a:cubicBezTo>
                    <a:cubicBezTo>
                      <a:pt x="125964" y="128587"/>
                      <a:pt x="129139" y="133092"/>
                      <a:pt x="129139" y="138112"/>
                    </a:cubicBezTo>
                    <a:cubicBezTo>
                      <a:pt x="129139" y="143132"/>
                      <a:pt x="126621" y="147910"/>
                      <a:pt x="124376" y="152400"/>
                    </a:cubicBezTo>
                    <a:cubicBezTo>
                      <a:pt x="121816" y="157519"/>
                      <a:pt x="118898" y="162640"/>
                      <a:pt x="114851" y="166687"/>
                    </a:cubicBezTo>
                    <a:cubicBezTo>
                      <a:pt x="110804" y="170734"/>
                      <a:pt x="105534" y="173372"/>
                      <a:pt x="100564" y="176212"/>
                    </a:cubicBezTo>
                    <a:cubicBezTo>
                      <a:pt x="84087" y="185628"/>
                      <a:pt x="83254" y="185157"/>
                      <a:pt x="67226" y="190500"/>
                    </a:cubicBezTo>
                    <a:cubicBezTo>
                      <a:pt x="68814" y="195262"/>
                      <a:pt x="75539" y="201237"/>
                      <a:pt x="71989" y="204787"/>
                    </a:cubicBezTo>
                    <a:cubicBezTo>
                      <a:pt x="66265" y="210511"/>
                      <a:pt x="56078" y="207794"/>
                      <a:pt x="48176" y="209550"/>
                    </a:cubicBezTo>
                    <a:cubicBezTo>
                      <a:pt x="41786" y="210970"/>
                      <a:pt x="35476" y="212725"/>
                      <a:pt x="29126" y="214312"/>
                    </a:cubicBezTo>
                    <a:cubicBezTo>
                      <a:pt x="33889" y="215900"/>
                      <a:pt x="45659" y="214585"/>
                      <a:pt x="43414" y="219075"/>
                    </a:cubicBezTo>
                    <a:cubicBezTo>
                      <a:pt x="39274" y="227354"/>
                      <a:pt x="27451" y="228456"/>
                      <a:pt x="19601" y="233362"/>
                    </a:cubicBezTo>
                    <a:cubicBezTo>
                      <a:pt x="14747" y="236395"/>
                      <a:pt x="0" y="245013"/>
                      <a:pt x="5314" y="242887"/>
                    </a:cubicBezTo>
                    <a:cubicBezTo>
                      <a:pt x="78570" y="213585"/>
                      <a:pt x="16131" y="230657"/>
                      <a:pt x="62464" y="219075"/>
                    </a:cubicBezTo>
                    <a:cubicBezTo>
                      <a:pt x="82194" y="205921"/>
                      <a:pt x="73931" y="210013"/>
                      <a:pt x="100564" y="200025"/>
                    </a:cubicBezTo>
                    <a:cubicBezTo>
                      <a:pt x="105264" y="198262"/>
                      <a:pt x="119871" y="195262"/>
                      <a:pt x="114851" y="195262"/>
                    </a:cubicBezTo>
                    <a:cubicBezTo>
                      <a:pt x="95735" y="195262"/>
                      <a:pt x="76751" y="198437"/>
                      <a:pt x="57701" y="200025"/>
                    </a:cubicBezTo>
                    <a:cubicBezTo>
                      <a:pt x="65639" y="190500"/>
                      <a:pt x="72747" y="180217"/>
                      <a:pt x="81514" y="171450"/>
                    </a:cubicBezTo>
                    <a:cubicBezTo>
                      <a:pt x="85561" y="167403"/>
                      <a:pt x="90947" y="164959"/>
                      <a:pt x="95801" y="161925"/>
                    </a:cubicBezTo>
                    <a:cubicBezTo>
                      <a:pt x="103651" y="157019"/>
                      <a:pt x="111676" y="152400"/>
                      <a:pt x="119614" y="147637"/>
                    </a:cubicBezTo>
                    <a:cubicBezTo>
                      <a:pt x="118026" y="152400"/>
                      <a:pt x="112606" y="157435"/>
                      <a:pt x="114851" y="161925"/>
                    </a:cubicBezTo>
                    <a:cubicBezTo>
                      <a:pt x="122245" y="176713"/>
                      <a:pt x="147368" y="154535"/>
                      <a:pt x="114851" y="176212"/>
                    </a:cubicBezTo>
                    <a:cubicBezTo>
                      <a:pt x="130870" y="216260"/>
                      <a:pt x="113526" y="188194"/>
                      <a:pt x="143426" y="209550"/>
                    </a:cubicBezTo>
                    <a:cubicBezTo>
                      <a:pt x="148907" y="213465"/>
                      <a:pt x="160726" y="229861"/>
                      <a:pt x="157714" y="223837"/>
                    </a:cubicBezTo>
                    <a:cubicBezTo>
                      <a:pt x="148680" y="205767"/>
                      <a:pt x="135102" y="196800"/>
                      <a:pt x="119614" y="185737"/>
                    </a:cubicBezTo>
                    <a:cubicBezTo>
                      <a:pt x="114956" y="182410"/>
                      <a:pt x="99896" y="178022"/>
                      <a:pt x="105326" y="176212"/>
                    </a:cubicBezTo>
                    <a:cubicBezTo>
                      <a:pt x="114487" y="173159"/>
                      <a:pt x="124376" y="179387"/>
                      <a:pt x="133901" y="180975"/>
                    </a:cubicBezTo>
                    <a:cubicBezTo>
                      <a:pt x="138664" y="184150"/>
                      <a:pt x="148189" y="196224"/>
                      <a:pt x="148189" y="190500"/>
                    </a:cubicBezTo>
                    <a:cubicBezTo>
                      <a:pt x="148189" y="178686"/>
                      <a:pt x="127726" y="167333"/>
                      <a:pt x="119614" y="161925"/>
                    </a:cubicBezTo>
                    <a:cubicBezTo>
                      <a:pt x="116439" y="166687"/>
                      <a:pt x="114136" y="172165"/>
                      <a:pt x="110089" y="176212"/>
                    </a:cubicBezTo>
                    <a:cubicBezTo>
                      <a:pt x="106041" y="180259"/>
                      <a:pt x="96924" y="180124"/>
                      <a:pt x="95801" y="185737"/>
                    </a:cubicBezTo>
                    <a:cubicBezTo>
                      <a:pt x="93291" y="198287"/>
                      <a:pt x="98976" y="211137"/>
                      <a:pt x="100564" y="223837"/>
                    </a:cubicBezTo>
                    <a:cubicBezTo>
                      <a:pt x="116439" y="222250"/>
                      <a:pt x="132492" y="216221"/>
                      <a:pt x="148189" y="219075"/>
                    </a:cubicBezTo>
                    <a:cubicBezTo>
                      <a:pt x="153128" y="219973"/>
                      <a:pt x="149401" y="229812"/>
                      <a:pt x="152951" y="233362"/>
                    </a:cubicBezTo>
                    <a:cubicBezTo>
                      <a:pt x="167326" y="247737"/>
                      <a:pt x="183660" y="260185"/>
                      <a:pt x="200576" y="271462"/>
                    </a:cubicBezTo>
                    <a:cubicBezTo>
                      <a:pt x="205339" y="274637"/>
                      <a:pt x="218667" y="285265"/>
                      <a:pt x="214864" y="280987"/>
                    </a:cubicBezTo>
                    <a:cubicBezTo>
                      <a:pt x="185018" y="247411"/>
                      <a:pt x="173183" y="235568"/>
                      <a:pt x="143426" y="214312"/>
                    </a:cubicBezTo>
                    <a:cubicBezTo>
                      <a:pt x="138769" y="210985"/>
                      <a:pt x="133901" y="207962"/>
                      <a:pt x="129139" y="204787"/>
                    </a:cubicBezTo>
                    <a:cubicBezTo>
                      <a:pt x="133901" y="201612"/>
                      <a:pt x="137839" y="194020"/>
                      <a:pt x="143426" y="195262"/>
                    </a:cubicBezTo>
                    <a:cubicBezTo>
                      <a:pt x="154601" y="197745"/>
                      <a:pt x="162185" y="208422"/>
                      <a:pt x="172001" y="214312"/>
                    </a:cubicBezTo>
                    <a:cubicBezTo>
                      <a:pt x="178089" y="217965"/>
                      <a:pt x="198151" y="223837"/>
                      <a:pt x="191051" y="223837"/>
                    </a:cubicBezTo>
                    <a:cubicBezTo>
                      <a:pt x="182502" y="223837"/>
                      <a:pt x="175176" y="217487"/>
                      <a:pt x="167239" y="214312"/>
                    </a:cubicBezTo>
                    <a:cubicBezTo>
                      <a:pt x="162476" y="217487"/>
                      <a:pt x="158310" y="221827"/>
                      <a:pt x="152951" y="223837"/>
                    </a:cubicBezTo>
                    <a:cubicBezTo>
                      <a:pt x="145372" y="226679"/>
                      <a:pt x="135874" y="224110"/>
                      <a:pt x="129139" y="228600"/>
                    </a:cubicBezTo>
                    <a:cubicBezTo>
                      <a:pt x="124962" y="231385"/>
                      <a:pt x="125819" y="238079"/>
                      <a:pt x="124376" y="242887"/>
                    </a:cubicBezTo>
                    <a:cubicBezTo>
                      <a:pt x="121055" y="253957"/>
                      <a:pt x="118026" y="265112"/>
                      <a:pt x="114851" y="276225"/>
                    </a:cubicBezTo>
                    <a:cubicBezTo>
                      <a:pt x="111676" y="271462"/>
                      <a:pt x="107886" y="267057"/>
                      <a:pt x="105326" y="261937"/>
                    </a:cubicBezTo>
                    <a:cubicBezTo>
                      <a:pt x="103081" y="257447"/>
                      <a:pt x="95802" y="246062"/>
                      <a:pt x="100564" y="247650"/>
                    </a:cubicBezTo>
                    <a:cubicBezTo>
                      <a:pt x="110462" y="250950"/>
                      <a:pt x="123045" y="271846"/>
                      <a:pt x="129139" y="280987"/>
                    </a:cubicBezTo>
                    <a:cubicBezTo>
                      <a:pt x="124376" y="282575"/>
                      <a:pt x="116069" y="280880"/>
                      <a:pt x="114851" y="285750"/>
                    </a:cubicBezTo>
                    <a:cubicBezTo>
                      <a:pt x="113463" y="291303"/>
                      <a:pt x="120712" y="295640"/>
                      <a:pt x="124376" y="300037"/>
                    </a:cubicBezTo>
                    <a:cubicBezTo>
                      <a:pt x="128688" y="305211"/>
                      <a:pt x="138664" y="321060"/>
                      <a:pt x="138664" y="314325"/>
                    </a:cubicBezTo>
                    <a:cubicBezTo>
                      <a:pt x="138664" y="306387"/>
                      <a:pt x="128990" y="301734"/>
                      <a:pt x="124376" y="295275"/>
                    </a:cubicBezTo>
                    <a:cubicBezTo>
                      <a:pt x="121049" y="290617"/>
                      <a:pt x="118026" y="285750"/>
                      <a:pt x="114851" y="280987"/>
                    </a:cubicBezTo>
                    <a:cubicBezTo>
                      <a:pt x="116439" y="287337"/>
                      <a:pt x="114986" y="295409"/>
                      <a:pt x="119614" y="300037"/>
                    </a:cubicBezTo>
                    <a:cubicBezTo>
                      <a:pt x="124242" y="304665"/>
                      <a:pt x="132810" y="301873"/>
                      <a:pt x="138664" y="304800"/>
                    </a:cubicBezTo>
                    <a:cubicBezTo>
                      <a:pt x="145763" y="308350"/>
                      <a:pt x="151255" y="314473"/>
                      <a:pt x="157714" y="319087"/>
                    </a:cubicBezTo>
                    <a:cubicBezTo>
                      <a:pt x="162372" y="322414"/>
                      <a:pt x="167239" y="325437"/>
                      <a:pt x="172001" y="328612"/>
                    </a:cubicBezTo>
                    <a:cubicBezTo>
                      <a:pt x="168826" y="323850"/>
                      <a:pt x="165036" y="319444"/>
                      <a:pt x="162476" y="314325"/>
                    </a:cubicBezTo>
                    <a:cubicBezTo>
                      <a:pt x="158653" y="306678"/>
                      <a:pt x="157482" y="297762"/>
                      <a:pt x="152951" y="290512"/>
                    </a:cubicBezTo>
                    <a:cubicBezTo>
                      <a:pt x="149382" y="284801"/>
                      <a:pt x="142799" y="281541"/>
                      <a:pt x="138664" y="276225"/>
                    </a:cubicBezTo>
                    <a:cubicBezTo>
                      <a:pt x="108746" y="237759"/>
                      <a:pt x="113936" y="243864"/>
                      <a:pt x="133901" y="257175"/>
                    </a:cubicBezTo>
                    <a:cubicBezTo>
                      <a:pt x="122642" y="268434"/>
                      <a:pt x="114818" y="277605"/>
                      <a:pt x="100564" y="285750"/>
                    </a:cubicBezTo>
                    <a:cubicBezTo>
                      <a:pt x="96205" y="288241"/>
                      <a:pt x="91039" y="288925"/>
                      <a:pt x="86276" y="290512"/>
                    </a:cubicBezTo>
                    <a:cubicBezTo>
                      <a:pt x="94214" y="292100"/>
                      <a:pt x="101994" y="295275"/>
                      <a:pt x="110089" y="295275"/>
                    </a:cubicBezTo>
                    <a:cubicBezTo>
                      <a:pt x="115109" y="295275"/>
                      <a:pt x="129396" y="290512"/>
                      <a:pt x="124376" y="290512"/>
                    </a:cubicBezTo>
                    <a:cubicBezTo>
                      <a:pt x="102895" y="290512"/>
                      <a:pt x="98700" y="295127"/>
                      <a:pt x="81514" y="300037"/>
                    </a:cubicBezTo>
                    <a:cubicBezTo>
                      <a:pt x="75220" y="301835"/>
                      <a:pt x="55919" y="304800"/>
                      <a:pt x="62464" y="304800"/>
                    </a:cubicBezTo>
                    <a:cubicBezTo>
                      <a:pt x="73004" y="304800"/>
                      <a:pt x="113623" y="292224"/>
                      <a:pt x="119614" y="290512"/>
                    </a:cubicBezTo>
                    <a:cubicBezTo>
                      <a:pt x="116439" y="285750"/>
                      <a:pt x="114486" y="279889"/>
                      <a:pt x="110089" y="276225"/>
                    </a:cubicBezTo>
                    <a:cubicBezTo>
                      <a:pt x="93274" y="262213"/>
                      <a:pt x="79549" y="270531"/>
                      <a:pt x="105326" y="261937"/>
                    </a:cubicBezTo>
                    <a:cubicBezTo>
                      <a:pt x="99875" y="266026"/>
                      <a:pt x="68589" y="290512"/>
                      <a:pt x="62464" y="290512"/>
                    </a:cubicBezTo>
                    <a:cubicBezTo>
                      <a:pt x="55729" y="290512"/>
                      <a:pt x="71271" y="280140"/>
                      <a:pt x="76751" y="276225"/>
                    </a:cubicBezTo>
                    <a:cubicBezTo>
                      <a:pt x="82528" y="272099"/>
                      <a:pt x="89276" y="269497"/>
                      <a:pt x="95801" y="266700"/>
                    </a:cubicBezTo>
                    <a:cubicBezTo>
                      <a:pt x="100415" y="264722"/>
                      <a:pt x="114579" y="259692"/>
                      <a:pt x="110089" y="261937"/>
                    </a:cubicBezTo>
                    <a:cubicBezTo>
                      <a:pt x="98702" y="267630"/>
                      <a:pt x="84353" y="272103"/>
                      <a:pt x="71989" y="276225"/>
                    </a:cubicBezTo>
                    <a:cubicBezTo>
                      <a:pt x="75164" y="271462"/>
                      <a:pt x="77467" y="265985"/>
                      <a:pt x="81514" y="261937"/>
                    </a:cubicBezTo>
                    <a:cubicBezTo>
                      <a:pt x="105086" y="238364"/>
                      <a:pt x="117024" y="246786"/>
                      <a:pt x="91039" y="238125"/>
                    </a:cubicBezTo>
                    <a:cubicBezTo>
                      <a:pt x="95801" y="236537"/>
                      <a:pt x="103081" y="237852"/>
                      <a:pt x="105326" y="233362"/>
                    </a:cubicBezTo>
                    <a:cubicBezTo>
                      <a:pt x="107571" y="228872"/>
                      <a:pt x="100564" y="224095"/>
                      <a:pt x="100564" y="219075"/>
                    </a:cubicBezTo>
                    <a:cubicBezTo>
                      <a:pt x="100564" y="204699"/>
                      <a:pt x="103739" y="190500"/>
                      <a:pt x="105326" y="176212"/>
                    </a:cubicBezTo>
                    <a:cubicBezTo>
                      <a:pt x="95544" y="137081"/>
                      <a:pt x="105786" y="152400"/>
                      <a:pt x="33889" y="152400"/>
                    </a:cubicBezTo>
                    <a:cubicBezTo>
                      <a:pt x="28869" y="152400"/>
                      <a:pt x="48176" y="157162"/>
                      <a:pt x="48176" y="157162"/>
                    </a:cubicBezTo>
                    <a:cubicBezTo>
                      <a:pt x="61165" y="170151"/>
                      <a:pt x="65221" y="175554"/>
                      <a:pt x="81514" y="185737"/>
                    </a:cubicBezTo>
                    <a:cubicBezTo>
                      <a:pt x="94964" y="194143"/>
                      <a:pt x="100963" y="195395"/>
                      <a:pt x="114851" y="200025"/>
                    </a:cubicBezTo>
                    <a:cubicBezTo>
                      <a:pt x="113264" y="188912"/>
                      <a:pt x="107366" y="177577"/>
                      <a:pt x="110089" y="166687"/>
                    </a:cubicBezTo>
                    <a:cubicBezTo>
                      <a:pt x="111307" y="161817"/>
                      <a:pt x="124376" y="156905"/>
                      <a:pt x="124376" y="161925"/>
                    </a:cubicBezTo>
                    <a:cubicBezTo>
                      <a:pt x="124376" y="168660"/>
                      <a:pt x="114004" y="170732"/>
                      <a:pt x="110089" y="176212"/>
                    </a:cubicBezTo>
                    <a:cubicBezTo>
                      <a:pt x="105963" y="181989"/>
                      <a:pt x="103739" y="188912"/>
                      <a:pt x="100564" y="195262"/>
                    </a:cubicBezTo>
                    <a:cubicBezTo>
                      <a:pt x="129543" y="224243"/>
                      <a:pt x="128637" y="215818"/>
                      <a:pt x="105326" y="285750"/>
                    </a:cubicBezTo>
                    <a:lnTo>
                      <a:pt x="95801" y="314325"/>
                    </a:lnTo>
                    <a:cubicBezTo>
                      <a:pt x="95665" y="315140"/>
                      <a:pt x="95417" y="364140"/>
                      <a:pt x="71989" y="352425"/>
                    </a:cubicBezTo>
                    <a:cubicBezTo>
                      <a:pt x="66869" y="349865"/>
                      <a:pt x="78187" y="342795"/>
                      <a:pt x="81514" y="338137"/>
                    </a:cubicBezTo>
                    <a:cubicBezTo>
                      <a:pt x="86127" y="331678"/>
                      <a:pt x="91039" y="325437"/>
                      <a:pt x="95801" y="319087"/>
                    </a:cubicBezTo>
                    <a:cubicBezTo>
                      <a:pt x="94214" y="327025"/>
                      <a:pt x="94970" y="335824"/>
                      <a:pt x="91039" y="342900"/>
                    </a:cubicBezTo>
                    <a:cubicBezTo>
                      <a:pt x="79582" y="363523"/>
                      <a:pt x="71794" y="361999"/>
                      <a:pt x="52939" y="366712"/>
                    </a:cubicBezTo>
                    <a:cubicBezTo>
                      <a:pt x="57701" y="363537"/>
                      <a:pt x="61996" y="359512"/>
                      <a:pt x="67226" y="357187"/>
                    </a:cubicBezTo>
                    <a:cubicBezTo>
                      <a:pt x="118237" y="334515"/>
                      <a:pt x="77752" y="359694"/>
                      <a:pt x="110089" y="338137"/>
                    </a:cubicBezTo>
                    <a:cubicBezTo>
                      <a:pt x="141261" y="348529"/>
                      <a:pt x="110666" y="334096"/>
                      <a:pt x="129139" y="357187"/>
                    </a:cubicBezTo>
                    <a:cubicBezTo>
                      <a:pt x="140318" y="371161"/>
                      <a:pt x="173504" y="371008"/>
                      <a:pt x="110089" y="361950"/>
                    </a:cubicBezTo>
                    <a:cubicBezTo>
                      <a:pt x="116439" y="365125"/>
                      <a:pt x="122613" y="368678"/>
                      <a:pt x="129139" y="371475"/>
                    </a:cubicBezTo>
                    <a:cubicBezTo>
                      <a:pt x="133753" y="373452"/>
                      <a:pt x="138936" y="373992"/>
                      <a:pt x="143426" y="376237"/>
                    </a:cubicBezTo>
                    <a:cubicBezTo>
                      <a:pt x="148546" y="378797"/>
                      <a:pt x="159524" y="391192"/>
                      <a:pt x="157714" y="385762"/>
                    </a:cubicBezTo>
                    <a:cubicBezTo>
                      <a:pt x="155735" y="379824"/>
                      <a:pt x="131752" y="353809"/>
                      <a:pt x="124376" y="347662"/>
                    </a:cubicBezTo>
                    <a:cubicBezTo>
                      <a:pt x="119979" y="343998"/>
                      <a:pt x="104365" y="338137"/>
                      <a:pt x="110089" y="338137"/>
                    </a:cubicBezTo>
                    <a:cubicBezTo>
                      <a:pt x="130969" y="338137"/>
                      <a:pt x="151364" y="344487"/>
                      <a:pt x="172001" y="347662"/>
                    </a:cubicBezTo>
                    <a:cubicBezTo>
                      <a:pt x="176764" y="350837"/>
                      <a:pt x="192013" y="357187"/>
                      <a:pt x="186289" y="357187"/>
                    </a:cubicBezTo>
                    <a:cubicBezTo>
                      <a:pt x="176249" y="357187"/>
                      <a:pt x="166228" y="352983"/>
                      <a:pt x="157714" y="347662"/>
                    </a:cubicBezTo>
                    <a:cubicBezTo>
                      <a:pt x="140474" y="336887"/>
                      <a:pt x="127005" y="320839"/>
                      <a:pt x="110089" y="309562"/>
                    </a:cubicBezTo>
                    <a:cubicBezTo>
                      <a:pt x="105326" y="306387"/>
                      <a:pt x="95801" y="305761"/>
                      <a:pt x="95801" y="300037"/>
                    </a:cubicBezTo>
                    <a:cubicBezTo>
                      <a:pt x="95801" y="289092"/>
                      <a:pt x="113880" y="308591"/>
                      <a:pt x="114851" y="309562"/>
                    </a:cubicBezTo>
                  </a:path>
                </a:pathLst>
              </a:custGeom>
              <a:noFill/>
              <a:ln w="28575"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183" name="Group 78"/>
            <p:cNvGrpSpPr>
              <a:grpSpLocks noChangeAspect="1"/>
            </p:cNvGrpSpPr>
            <p:nvPr/>
          </p:nvGrpSpPr>
          <p:grpSpPr bwMode="auto">
            <a:xfrm rot="-235354">
              <a:off x="2982913" y="3084513"/>
              <a:ext cx="608012" cy="1303337"/>
              <a:chOff x="3305175" y="4681280"/>
              <a:chExt cx="133723" cy="209808"/>
            </a:xfrm>
          </p:grpSpPr>
          <p:sp>
            <p:nvSpPr>
              <p:cNvPr id="6216" name="Freeform 79"/>
              <p:cNvSpPr>
                <a:spLocks noChangeAspect="1" noChangeArrowheads="1"/>
              </p:cNvSpPr>
              <p:nvPr/>
            </p:nvSpPr>
            <p:spPr bwMode="auto">
              <a:xfrm>
                <a:off x="3369220" y="4705350"/>
                <a:ext cx="16918" cy="185738"/>
              </a:xfrm>
              <a:custGeom>
                <a:avLst/>
                <a:gdLst>
                  <a:gd name="T0" fmla="*/ 16918 w 16918"/>
                  <a:gd name="T1" fmla="*/ 185738 h 185738"/>
                  <a:gd name="T2" fmla="*/ 12155 w 16918"/>
                  <a:gd name="T3" fmla="*/ 85725 h 185738"/>
                  <a:gd name="T4" fmla="*/ 2630 w 16918"/>
                  <a:gd name="T5" fmla="*/ 71438 h 185738"/>
                  <a:gd name="T6" fmla="*/ 2630 w 16918"/>
                  <a:gd name="T7" fmla="*/ 0 h 185738"/>
                  <a:gd name="T8" fmla="*/ 0 60000 65536"/>
                  <a:gd name="T9" fmla="*/ 0 60000 65536"/>
                  <a:gd name="T10" fmla="*/ 0 60000 65536"/>
                  <a:gd name="T11" fmla="*/ 0 60000 65536"/>
                  <a:gd name="T12" fmla="*/ 0 w 16918"/>
                  <a:gd name="T13" fmla="*/ 0 h 185738"/>
                  <a:gd name="T14" fmla="*/ 16918 w 16918"/>
                  <a:gd name="T15" fmla="*/ 185738 h 185738"/>
                </a:gdLst>
                <a:ahLst/>
                <a:cxnLst>
                  <a:cxn ang="T8">
                    <a:pos x="T0" y="T1"/>
                  </a:cxn>
                  <a:cxn ang="T9">
                    <a:pos x="T2" y="T3"/>
                  </a:cxn>
                  <a:cxn ang="T10">
                    <a:pos x="T4" y="T5"/>
                  </a:cxn>
                  <a:cxn ang="T11">
                    <a:pos x="T6" y="T7"/>
                  </a:cxn>
                </a:cxnLst>
                <a:rect l="T12" t="T13" r="T14" b="T15"/>
                <a:pathLst>
                  <a:path w="16918" h="185738">
                    <a:moveTo>
                      <a:pt x="16918" y="185738"/>
                    </a:moveTo>
                    <a:cubicBezTo>
                      <a:pt x="15330" y="152400"/>
                      <a:pt x="16295" y="118843"/>
                      <a:pt x="12155" y="85725"/>
                    </a:cubicBezTo>
                    <a:cubicBezTo>
                      <a:pt x="11445" y="80046"/>
                      <a:pt x="3262" y="77127"/>
                      <a:pt x="2630" y="71438"/>
                    </a:cubicBezTo>
                    <a:cubicBezTo>
                      <a:pt x="0" y="47771"/>
                      <a:pt x="2630" y="23813"/>
                      <a:pt x="2630" y="0"/>
                    </a:cubicBezTo>
                  </a:path>
                </a:pathLst>
              </a:custGeom>
              <a:solidFill>
                <a:schemeClr val="accent1"/>
              </a:solidFill>
              <a:ln w="28575" algn="ctr">
                <a:solidFill>
                  <a:srgbClr val="C48300"/>
                </a:solidFill>
                <a:round/>
                <a:headEnd/>
                <a:tailEnd/>
              </a:ln>
            </p:spPr>
            <p:txBody>
              <a:bodyPr/>
              <a:lstStyle/>
              <a:p>
                <a:endParaRPr lang="en-US"/>
              </a:p>
            </p:txBody>
          </p:sp>
          <p:sp>
            <p:nvSpPr>
              <p:cNvPr id="6217" name="Freeform 80"/>
              <p:cNvSpPr>
                <a:spLocks noChangeAspect="1" noChangeArrowheads="1"/>
              </p:cNvSpPr>
              <p:nvPr/>
            </p:nvSpPr>
            <p:spPr bwMode="auto">
              <a:xfrm>
                <a:off x="3305175" y="4681280"/>
                <a:ext cx="133723" cy="159284"/>
              </a:xfrm>
              <a:custGeom>
                <a:avLst/>
                <a:gdLst>
                  <a:gd name="T0" fmla="*/ 71438 w 133723"/>
                  <a:gd name="T1" fmla="*/ 24070 h 159284"/>
                  <a:gd name="T2" fmla="*/ 66675 w 133723"/>
                  <a:gd name="T3" fmla="*/ 9783 h 159284"/>
                  <a:gd name="T4" fmla="*/ 80963 w 133723"/>
                  <a:gd name="T5" fmla="*/ 5020 h 159284"/>
                  <a:gd name="T6" fmla="*/ 66675 w 133723"/>
                  <a:gd name="T7" fmla="*/ 24070 h 159284"/>
                  <a:gd name="T8" fmla="*/ 52388 w 133723"/>
                  <a:gd name="T9" fmla="*/ 33595 h 159284"/>
                  <a:gd name="T10" fmla="*/ 66675 w 133723"/>
                  <a:gd name="T11" fmla="*/ 33595 h 159284"/>
                  <a:gd name="T12" fmla="*/ 85725 w 133723"/>
                  <a:gd name="T13" fmla="*/ 28833 h 159284"/>
                  <a:gd name="T14" fmla="*/ 61913 w 133723"/>
                  <a:gd name="T15" fmla="*/ 52645 h 159284"/>
                  <a:gd name="T16" fmla="*/ 61913 w 133723"/>
                  <a:gd name="T17" fmla="*/ 57408 h 159284"/>
                  <a:gd name="T18" fmla="*/ 47625 w 133723"/>
                  <a:gd name="T19" fmla="*/ 66933 h 159284"/>
                  <a:gd name="T20" fmla="*/ 33338 w 133723"/>
                  <a:gd name="T21" fmla="*/ 71695 h 159284"/>
                  <a:gd name="T22" fmla="*/ 19050 w 133723"/>
                  <a:gd name="T23" fmla="*/ 85983 h 159284"/>
                  <a:gd name="T24" fmla="*/ 28575 w 133723"/>
                  <a:gd name="T25" fmla="*/ 71695 h 159284"/>
                  <a:gd name="T26" fmla="*/ 0 w 133723"/>
                  <a:gd name="T27" fmla="*/ 76458 h 159284"/>
                  <a:gd name="T28" fmla="*/ 14288 w 133723"/>
                  <a:gd name="T29" fmla="*/ 66933 h 159284"/>
                  <a:gd name="T30" fmla="*/ 42863 w 133723"/>
                  <a:gd name="T31" fmla="*/ 57408 h 159284"/>
                  <a:gd name="T32" fmla="*/ 85725 w 133723"/>
                  <a:gd name="T33" fmla="*/ 66933 h 159284"/>
                  <a:gd name="T34" fmla="*/ 104775 w 133723"/>
                  <a:gd name="T35" fmla="*/ 81220 h 159284"/>
                  <a:gd name="T36" fmla="*/ 123825 w 133723"/>
                  <a:gd name="T37" fmla="*/ 90745 h 159284"/>
                  <a:gd name="T38" fmla="*/ 100013 w 133723"/>
                  <a:gd name="T39" fmla="*/ 76458 h 159284"/>
                  <a:gd name="T40" fmla="*/ 80963 w 133723"/>
                  <a:gd name="T41" fmla="*/ 62170 h 159284"/>
                  <a:gd name="T42" fmla="*/ 61913 w 133723"/>
                  <a:gd name="T43" fmla="*/ 66933 h 159284"/>
                  <a:gd name="T44" fmla="*/ 61913 w 133723"/>
                  <a:gd name="T45" fmla="*/ 100270 h 159284"/>
                  <a:gd name="T46" fmla="*/ 85725 w 133723"/>
                  <a:gd name="T47" fmla="*/ 90745 h 159284"/>
                  <a:gd name="T48" fmla="*/ 71438 w 133723"/>
                  <a:gd name="T49" fmla="*/ 90745 h 159284"/>
                  <a:gd name="T50" fmla="*/ 38100 w 133723"/>
                  <a:gd name="T51" fmla="*/ 109795 h 159284"/>
                  <a:gd name="T52" fmla="*/ 23813 w 133723"/>
                  <a:gd name="T53" fmla="*/ 119320 h 159284"/>
                  <a:gd name="T54" fmla="*/ 38100 w 133723"/>
                  <a:gd name="T55" fmla="*/ 105033 h 159284"/>
                  <a:gd name="T56" fmla="*/ 80963 w 133723"/>
                  <a:gd name="T57" fmla="*/ 85983 h 159284"/>
                  <a:gd name="T58" fmla="*/ 90488 w 133723"/>
                  <a:gd name="T59" fmla="*/ 71695 h 159284"/>
                  <a:gd name="T60" fmla="*/ 85725 w 133723"/>
                  <a:gd name="T61" fmla="*/ 33595 h 159284"/>
                  <a:gd name="T62" fmla="*/ 104775 w 133723"/>
                  <a:gd name="T63" fmla="*/ 47883 h 159284"/>
                  <a:gd name="T64" fmla="*/ 85725 w 133723"/>
                  <a:gd name="T65" fmla="*/ 43120 h 159284"/>
                  <a:gd name="T66" fmla="*/ 76200 w 133723"/>
                  <a:gd name="T67" fmla="*/ 28833 h 159284"/>
                  <a:gd name="T68" fmla="*/ 61913 w 133723"/>
                  <a:gd name="T69" fmla="*/ 19308 h 159284"/>
                  <a:gd name="T70" fmla="*/ 71438 w 133723"/>
                  <a:gd name="T71" fmla="*/ 5020 h 159284"/>
                  <a:gd name="T72" fmla="*/ 57150 w 133723"/>
                  <a:gd name="T73" fmla="*/ 9783 h 159284"/>
                  <a:gd name="T74" fmla="*/ 61913 w 133723"/>
                  <a:gd name="T75" fmla="*/ 52645 h 159284"/>
                  <a:gd name="T76" fmla="*/ 71438 w 133723"/>
                  <a:gd name="T77" fmla="*/ 66933 h 159284"/>
                  <a:gd name="T78" fmla="*/ 76200 w 133723"/>
                  <a:gd name="T79" fmla="*/ 105033 h 159284"/>
                  <a:gd name="T80" fmla="*/ 57150 w 133723"/>
                  <a:gd name="T81" fmla="*/ 109795 h 159284"/>
                  <a:gd name="T82" fmla="*/ 71438 w 133723"/>
                  <a:gd name="T83" fmla="*/ 114558 h 159284"/>
                  <a:gd name="T84" fmla="*/ 42863 w 133723"/>
                  <a:gd name="T85" fmla="*/ 152658 h 159284"/>
                  <a:gd name="T86" fmla="*/ 57150 w 133723"/>
                  <a:gd name="T87" fmla="*/ 157420 h 159284"/>
                  <a:gd name="T88" fmla="*/ 66675 w 133723"/>
                  <a:gd name="T89" fmla="*/ 143133 h 159284"/>
                  <a:gd name="T90" fmla="*/ 71438 w 133723"/>
                  <a:gd name="T91" fmla="*/ 128845 h 159284"/>
                  <a:gd name="T92" fmla="*/ 80963 w 133723"/>
                  <a:gd name="T93" fmla="*/ 114558 h 159284"/>
                  <a:gd name="T94" fmla="*/ 80963 w 133723"/>
                  <a:gd name="T95" fmla="*/ 95508 h 1592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723"/>
                  <a:gd name="T145" fmla="*/ 0 h 159284"/>
                  <a:gd name="T146" fmla="*/ 133723 w 133723"/>
                  <a:gd name="T147" fmla="*/ 159284 h 1592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723" h="159284">
                    <a:moveTo>
                      <a:pt x="71438" y="24070"/>
                    </a:moveTo>
                    <a:cubicBezTo>
                      <a:pt x="69850" y="19308"/>
                      <a:pt x="64430" y="14273"/>
                      <a:pt x="66675" y="9783"/>
                    </a:cubicBezTo>
                    <a:cubicBezTo>
                      <a:pt x="68920" y="5293"/>
                      <a:pt x="80963" y="0"/>
                      <a:pt x="80963" y="5020"/>
                    </a:cubicBezTo>
                    <a:cubicBezTo>
                      <a:pt x="80963" y="12958"/>
                      <a:pt x="72288" y="18457"/>
                      <a:pt x="66675" y="24070"/>
                    </a:cubicBezTo>
                    <a:cubicBezTo>
                      <a:pt x="62628" y="28117"/>
                      <a:pt x="52388" y="33595"/>
                      <a:pt x="52388" y="33595"/>
                    </a:cubicBezTo>
                    <a:cubicBezTo>
                      <a:pt x="27983" y="49864"/>
                      <a:pt x="35762" y="42869"/>
                      <a:pt x="66675" y="33595"/>
                    </a:cubicBezTo>
                    <a:cubicBezTo>
                      <a:pt x="72944" y="31714"/>
                      <a:pt x="79375" y="30420"/>
                      <a:pt x="85725" y="28833"/>
                    </a:cubicBezTo>
                    <a:cubicBezTo>
                      <a:pt x="77788" y="36770"/>
                      <a:pt x="70361" y="45253"/>
                      <a:pt x="61913" y="52645"/>
                    </a:cubicBezTo>
                    <a:cubicBezTo>
                      <a:pt x="50550" y="62588"/>
                      <a:pt x="35966" y="66056"/>
                      <a:pt x="61913" y="57408"/>
                    </a:cubicBezTo>
                    <a:cubicBezTo>
                      <a:pt x="57150" y="60583"/>
                      <a:pt x="52745" y="64373"/>
                      <a:pt x="47625" y="66933"/>
                    </a:cubicBezTo>
                    <a:cubicBezTo>
                      <a:pt x="43135" y="69178"/>
                      <a:pt x="37515" y="68910"/>
                      <a:pt x="33338" y="71695"/>
                    </a:cubicBezTo>
                    <a:cubicBezTo>
                      <a:pt x="27734" y="75431"/>
                      <a:pt x="25785" y="85983"/>
                      <a:pt x="19050" y="85983"/>
                    </a:cubicBezTo>
                    <a:cubicBezTo>
                      <a:pt x="13326" y="85983"/>
                      <a:pt x="33695" y="74255"/>
                      <a:pt x="28575" y="71695"/>
                    </a:cubicBezTo>
                    <a:cubicBezTo>
                      <a:pt x="19938" y="67377"/>
                      <a:pt x="9525" y="74870"/>
                      <a:pt x="0" y="76458"/>
                    </a:cubicBezTo>
                    <a:cubicBezTo>
                      <a:pt x="4763" y="73283"/>
                      <a:pt x="9057" y="69258"/>
                      <a:pt x="14288" y="66933"/>
                    </a:cubicBezTo>
                    <a:cubicBezTo>
                      <a:pt x="23463" y="62855"/>
                      <a:pt x="42863" y="57408"/>
                      <a:pt x="42863" y="57408"/>
                    </a:cubicBezTo>
                    <a:cubicBezTo>
                      <a:pt x="49864" y="58575"/>
                      <a:pt x="76067" y="61414"/>
                      <a:pt x="85725" y="66933"/>
                    </a:cubicBezTo>
                    <a:cubicBezTo>
                      <a:pt x="92617" y="70871"/>
                      <a:pt x="98044" y="77013"/>
                      <a:pt x="104775" y="81220"/>
                    </a:cubicBezTo>
                    <a:cubicBezTo>
                      <a:pt x="110795" y="84983"/>
                      <a:pt x="128845" y="95765"/>
                      <a:pt x="123825" y="90745"/>
                    </a:cubicBezTo>
                    <a:cubicBezTo>
                      <a:pt x="117280" y="84200"/>
                      <a:pt x="107715" y="81593"/>
                      <a:pt x="100013" y="76458"/>
                    </a:cubicBezTo>
                    <a:cubicBezTo>
                      <a:pt x="93409" y="72055"/>
                      <a:pt x="87313" y="66933"/>
                      <a:pt x="80963" y="62170"/>
                    </a:cubicBezTo>
                    <a:cubicBezTo>
                      <a:pt x="74613" y="63758"/>
                      <a:pt x="67024" y="62844"/>
                      <a:pt x="61913" y="66933"/>
                    </a:cubicBezTo>
                    <a:cubicBezTo>
                      <a:pt x="51948" y="74905"/>
                      <a:pt x="60016" y="92681"/>
                      <a:pt x="61913" y="100270"/>
                    </a:cubicBezTo>
                    <a:cubicBezTo>
                      <a:pt x="69850" y="97095"/>
                      <a:pt x="77615" y="93448"/>
                      <a:pt x="85725" y="90745"/>
                    </a:cubicBezTo>
                    <a:cubicBezTo>
                      <a:pt x="102564" y="85132"/>
                      <a:pt x="133723" y="81848"/>
                      <a:pt x="71438" y="90745"/>
                    </a:cubicBezTo>
                    <a:cubicBezTo>
                      <a:pt x="25373" y="125295"/>
                      <a:pt x="74464" y="91614"/>
                      <a:pt x="38100" y="109795"/>
                    </a:cubicBezTo>
                    <a:cubicBezTo>
                      <a:pt x="32981" y="112355"/>
                      <a:pt x="23813" y="125044"/>
                      <a:pt x="23813" y="119320"/>
                    </a:cubicBezTo>
                    <a:cubicBezTo>
                      <a:pt x="23813" y="112585"/>
                      <a:pt x="32496" y="108769"/>
                      <a:pt x="38100" y="105033"/>
                    </a:cubicBezTo>
                    <a:cubicBezTo>
                      <a:pt x="54636" y="94009"/>
                      <a:pt x="64364" y="91515"/>
                      <a:pt x="80963" y="85983"/>
                    </a:cubicBezTo>
                    <a:cubicBezTo>
                      <a:pt x="84138" y="81220"/>
                      <a:pt x="89970" y="77395"/>
                      <a:pt x="90488" y="71695"/>
                    </a:cubicBezTo>
                    <a:cubicBezTo>
                      <a:pt x="91647" y="58949"/>
                      <a:pt x="79140" y="44570"/>
                      <a:pt x="85725" y="33595"/>
                    </a:cubicBezTo>
                    <a:cubicBezTo>
                      <a:pt x="89809" y="26789"/>
                      <a:pt x="104775" y="39945"/>
                      <a:pt x="104775" y="47883"/>
                    </a:cubicBezTo>
                    <a:cubicBezTo>
                      <a:pt x="104775" y="54428"/>
                      <a:pt x="92075" y="44708"/>
                      <a:pt x="85725" y="43120"/>
                    </a:cubicBezTo>
                    <a:cubicBezTo>
                      <a:pt x="82550" y="38358"/>
                      <a:pt x="80247" y="32880"/>
                      <a:pt x="76200" y="28833"/>
                    </a:cubicBezTo>
                    <a:cubicBezTo>
                      <a:pt x="72153" y="24786"/>
                      <a:pt x="63035" y="24921"/>
                      <a:pt x="61913" y="19308"/>
                    </a:cubicBezTo>
                    <a:cubicBezTo>
                      <a:pt x="60791" y="13695"/>
                      <a:pt x="73998" y="10140"/>
                      <a:pt x="71438" y="5020"/>
                    </a:cubicBezTo>
                    <a:cubicBezTo>
                      <a:pt x="69193" y="530"/>
                      <a:pt x="61913" y="8195"/>
                      <a:pt x="57150" y="9783"/>
                    </a:cubicBezTo>
                    <a:cubicBezTo>
                      <a:pt x="58738" y="24070"/>
                      <a:pt x="58426" y="38699"/>
                      <a:pt x="61913" y="52645"/>
                    </a:cubicBezTo>
                    <a:cubicBezTo>
                      <a:pt x="63301" y="58198"/>
                      <a:pt x="69932" y="61411"/>
                      <a:pt x="71438" y="66933"/>
                    </a:cubicBezTo>
                    <a:cubicBezTo>
                      <a:pt x="74805" y="79281"/>
                      <a:pt x="74613" y="92333"/>
                      <a:pt x="76200" y="105033"/>
                    </a:cubicBezTo>
                    <a:cubicBezTo>
                      <a:pt x="69850" y="106620"/>
                      <a:pt x="60077" y="103941"/>
                      <a:pt x="57150" y="109795"/>
                    </a:cubicBezTo>
                    <a:cubicBezTo>
                      <a:pt x="54905" y="114285"/>
                      <a:pt x="70728" y="109588"/>
                      <a:pt x="71438" y="114558"/>
                    </a:cubicBezTo>
                    <a:cubicBezTo>
                      <a:pt x="75362" y="142021"/>
                      <a:pt x="59796" y="144191"/>
                      <a:pt x="42863" y="152658"/>
                    </a:cubicBezTo>
                    <a:cubicBezTo>
                      <a:pt x="47625" y="154245"/>
                      <a:pt x="52489" y="159284"/>
                      <a:pt x="57150" y="157420"/>
                    </a:cubicBezTo>
                    <a:cubicBezTo>
                      <a:pt x="62464" y="155294"/>
                      <a:pt x="64115" y="148252"/>
                      <a:pt x="66675" y="143133"/>
                    </a:cubicBezTo>
                    <a:cubicBezTo>
                      <a:pt x="68920" y="138643"/>
                      <a:pt x="69193" y="133335"/>
                      <a:pt x="71438" y="128845"/>
                    </a:cubicBezTo>
                    <a:cubicBezTo>
                      <a:pt x="73998" y="123726"/>
                      <a:pt x="79391" y="120061"/>
                      <a:pt x="80963" y="114558"/>
                    </a:cubicBezTo>
                    <a:cubicBezTo>
                      <a:pt x="82708" y="108452"/>
                      <a:pt x="80963" y="101858"/>
                      <a:pt x="80963" y="95508"/>
                    </a:cubicBezTo>
                  </a:path>
                </a:pathLst>
              </a:custGeom>
              <a:noFill/>
              <a:ln w="28575"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9" name="Group 47"/>
            <p:cNvGrpSpPr>
              <a:grpSpLocks noChangeAspect="1"/>
            </p:cNvGrpSpPr>
            <p:nvPr/>
          </p:nvGrpSpPr>
          <p:grpSpPr bwMode="auto">
            <a:xfrm rot="5072946" flipH="1">
              <a:off x="1340644" y="3952081"/>
              <a:ext cx="257175" cy="938213"/>
              <a:chOff x="2028274" y="4700588"/>
              <a:chExt cx="218667" cy="538162"/>
            </a:xfrm>
          </p:grpSpPr>
          <p:sp>
            <p:nvSpPr>
              <p:cNvPr id="6214" name="Freeform 48"/>
              <p:cNvSpPr>
                <a:spLocks noChangeAspect="1" noChangeArrowheads="1"/>
              </p:cNvSpPr>
              <p:nvPr/>
            </p:nvSpPr>
            <p:spPr bwMode="auto">
              <a:xfrm>
                <a:off x="2128838" y="4729163"/>
                <a:ext cx="43581" cy="509587"/>
              </a:xfrm>
              <a:custGeom>
                <a:avLst/>
                <a:gdLst>
                  <a:gd name="T0" fmla="*/ 0 w 43581"/>
                  <a:gd name="T1" fmla="*/ 509587 h 509587"/>
                  <a:gd name="T2" fmla="*/ 9525 w 43581"/>
                  <a:gd name="T3" fmla="*/ 495300 h 509587"/>
                  <a:gd name="T4" fmla="*/ 19050 w 43581"/>
                  <a:gd name="T5" fmla="*/ 461962 h 509587"/>
                  <a:gd name="T6" fmla="*/ 14287 w 43581"/>
                  <a:gd name="T7" fmla="*/ 338137 h 509587"/>
                  <a:gd name="T8" fmla="*/ 4762 w 43581"/>
                  <a:gd name="T9" fmla="*/ 309562 h 509587"/>
                  <a:gd name="T10" fmla="*/ 9525 w 43581"/>
                  <a:gd name="T11" fmla="*/ 142875 h 509587"/>
                  <a:gd name="T12" fmla="*/ 23812 w 43581"/>
                  <a:gd name="T13" fmla="*/ 100012 h 509587"/>
                  <a:gd name="T14" fmla="*/ 42862 w 43581"/>
                  <a:gd name="T15" fmla="*/ 23812 h 509587"/>
                  <a:gd name="T16" fmla="*/ 42862 w 43581"/>
                  <a:gd name="T17" fmla="*/ 0 h 509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581"/>
                  <a:gd name="T28" fmla="*/ 0 h 509587"/>
                  <a:gd name="T29" fmla="*/ 43581 w 43581"/>
                  <a:gd name="T30" fmla="*/ 509587 h 5095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581" h="509587">
                    <a:moveTo>
                      <a:pt x="0" y="509587"/>
                    </a:moveTo>
                    <a:cubicBezTo>
                      <a:pt x="3175" y="504825"/>
                      <a:pt x="6965" y="500419"/>
                      <a:pt x="9525" y="495300"/>
                    </a:cubicBezTo>
                    <a:cubicBezTo>
                      <a:pt x="12939" y="488472"/>
                      <a:pt x="17526" y="468059"/>
                      <a:pt x="19050" y="461962"/>
                    </a:cubicBezTo>
                    <a:cubicBezTo>
                      <a:pt x="17462" y="420687"/>
                      <a:pt x="18143" y="379262"/>
                      <a:pt x="14287" y="338137"/>
                    </a:cubicBezTo>
                    <a:cubicBezTo>
                      <a:pt x="13350" y="328141"/>
                      <a:pt x="4762" y="309562"/>
                      <a:pt x="4762" y="309562"/>
                    </a:cubicBezTo>
                    <a:cubicBezTo>
                      <a:pt x="6350" y="254000"/>
                      <a:pt x="6678" y="198387"/>
                      <a:pt x="9525" y="142875"/>
                    </a:cubicBezTo>
                    <a:cubicBezTo>
                      <a:pt x="10172" y="130261"/>
                      <a:pt x="19939" y="110663"/>
                      <a:pt x="23812" y="100012"/>
                    </a:cubicBezTo>
                    <a:cubicBezTo>
                      <a:pt x="32728" y="75494"/>
                      <a:pt x="40488" y="49932"/>
                      <a:pt x="42862" y="23812"/>
                    </a:cubicBezTo>
                    <a:cubicBezTo>
                      <a:pt x="43581" y="15907"/>
                      <a:pt x="42862" y="7937"/>
                      <a:pt x="42862" y="0"/>
                    </a:cubicBezTo>
                  </a:path>
                </a:pathLst>
              </a:custGeom>
              <a:noFill/>
              <a:ln w="28575" algn="ctr">
                <a:solidFill>
                  <a:srgbClr val="C48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15" name="Freeform 49"/>
              <p:cNvSpPr>
                <a:spLocks noChangeAspect="1" noChangeArrowheads="1"/>
              </p:cNvSpPr>
              <p:nvPr/>
            </p:nvSpPr>
            <p:spPr bwMode="auto">
              <a:xfrm>
                <a:off x="2028274" y="4700588"/>
                <a:ext cx="218667" cy="391192"/>
              </a:xfrm>
              <a:custGeom>
                <a:avLst/>
                <a:gdLst>
                  <a:gd name="T0" fmla="*/ 152951 w 218667"/>
                  <a:gd name="T1" fmla="*/ 71437 h 391192"/>
                  <a:gd name="T2" fmla="*/ 138664 w 218667"/>
                  <a:gd name="T3" fmla="*/ 71437 h 391192"/>
                  <a:gd name="T4" fmla="*/ 152951 w 218667"/>
                  <a:gd name="T5" fmla="*/ 38100 h 391192"/>
                  <a:gd name="T6" fmla="*/ 124376 w 218667"/>
                  <a:gd name="T7" fmla="*/ 47625 h 391192"/>
                  <a:gd name="T8" fmla="*/ 119614 w 218667"/>
                  <a:gd name="T9" fmla="*/ 90487 h 391192"/>
                  <a:gd name="T10" fmla="*/ 91039 w 218667"/>
                  <a:gd name="T11" fmla="*/ 90487 h 391192"/>
                  <a:gd name="T12" fmla="*/ 100564 w 218667"/>
                  <a:gd name="T13" fmla="*/ 109537 h 391192"/>
                  <a:gd name="T14" fmla="*/ 133901 w 218667"/>
                  <a:gd name="T15" fmla="*/ 142875 h 391192"/>
                  <a:gd name="T16" fmla="*/ 162476 w 218667"/>
                  <a:gd name="T17" fmla="*/ 142875 h 391192"/>
                  <a:gd name="T18" fmla="*/ 191051 w 218667"/>
                  <a:gd name="T19" fmla="*/ 142875 h 391192"/>
                  <a:gd name="T20" fmla="*/ 143426 w 218667"/>
                  <a:gd name="T21" fmla="*/ 85725 h 391192"/>
                  <a:gd name="T22" fmla="*/ 157714 w 218667"/>
                  <a:gd name="T23" fmla="*/ 52387 h 391192"/>
                  <a:gd name="T24" fmla="*/ 176764 w 218667"/>
                  <a:gd name="T25" fmla="*/ 61912 h 391192"/>
                  <a:gd name="T26" fmla="*/ 172001 w 218667"/>
                  <a:gd name="T27" fmla="*/ 47625 h 391192"/>
                  <a:gd name="T28" fmla="*/ 138664 w 218667"/>
                  <a:gd name="T29" fmla="*/ 38100 h 391192"/>
                  <a:gd name="T30" fmla="*/ 181526 w 218667"/>
                  <a:gd name="T31" fmla="*/ 52387 h 391192"/>
                  <a:gd name="T32" fmla="*/ 172001 w 218667"/>
                  <a:gd name="T33" fmla="*/ 0 h 391192"/>
                  <a:gd name="T34" fmla="*/ 138664 w 218667"/>
                  <a:gd name="T35" fmla="*/ 95250 h 391192"/>
                  <a:gd name="T36" fmla="*/ 124376 w 218667"/>
                  <a:gd name="T37" fmla="*/ 152400 h 391192"/>
                  <a:gd name="T38" fmla="*/ 67226 w 218667"/>
                  <a:gd name="T39" fmla="*/ 190500 h 391192"/>
                  <a:gd name="T40" fmla="*/ 29126 w 218667"/>
                  <a:gd name="T41" fmla="*/ 214312 h 391192"/>
                  <a:gd name="T42" fmla="*/ 5314 w 218667"/>
                  <a:gd name="T43" fmla="*/ 242887 h 391192"/>
                  <a:gd name="T44" fmla="*/ 114851 w 218667"/>
                  <a:gd name="T45" fmla="*/ 195262 h 391192"/>
                  <a:gd name="T46" fmla="*/ 95801 w 218667"/>
                  <a:gd name="T47" fmla="*/ 161925 h 391192"/>
                  <a:gd name="T48" fmla="*/ 114851 w 218667"/>
                  <a:gd name="T49" fmla="*/ 176212 h 391192"/>
                  <a:gd name="T50" fmla="*/ 119614 w 218667"/>
                  <a:gd name="T51" fmla="*/ 185737 h 391192"/>
                  <a:gd name="T52" fmla="*/ 148189 w 218667"/>
                  <a:gd name="T53" fmla="*/ 190500 h 391192"/>
                  <a:gd name="T54" fmla="*/ 95801 w 218667"/>
                  <a:gd name="T55" fmla="*/ 185737 h 391192"/>
                  <a:gd name="T56" fmla="*/ 152951 w 218667"/>
                  <a:gd name="T57" fmla="*/ 233362 h 391192"/>
                  <a:gd name="T58" fmla="*/ 143426 w 218667"/>
                  <a:gd name="T59" fmla="*/ 214312 h 391192"/>
                  <a:gd name="T60" fmla="*/ 172001 w 218667"/>
                  <a:gd name="T61" fmla="*/ 214312 h 391192"/>
                  <a:gd name="T62" fmla="*/ 152951 w 218667"/>
                  <a:gd name="T63" fmla="*/ 223837 h 391192"/>
                  <a:gd name="T64" fmla="*/ 114851 w 218667"/>
                  <a:gd name="T65" fmla="*/ 276225 h 391192"/>
                  <a:gd name="T66" fmla="*/ 129139 w 218667"/>
                  <a:gd name="T67" fmla="*/ 280987 h 391192"/>
                  <a:gd name="T68" fmla="*/ 138664 w 218667"/>
                  <a:gd name="T69" fmla="*/ 314325 h 391192"/>
                  <a:gd name="T70" fmla="*/ 119614 w 218667"/>
                  <a:gd name="T71" fmla="*/ 300037 h 391192"/>
                  <a:gd name="T72" fmla="*/ 172001 w 218667"/>
                  <a:gd name="T73" fmla="*/ 328612 h 391192"/>
                  <a:gd name="T74" fmla="*/ 138664 w 218667"/>
                  <a:gd name="T75" fmla="*/ 276225 h 391192"/>
                  <a:gd name="T76" fmla="*/ 86276 w 218667"/>
                  <a:gd name="T77" fmla="*/ 290512 h 391192"/>
                  <a:gd name="T78" fmla="*/ 81514 w 218667"/>
                  <a:gd name="T79" fmla="*/ 300037 h 391192"/>
                  <a:gd name="T80" fmla="*/ 110089 w 218667"/>
                  <a:gd name="T81" fmla="*/ 276225 h 391192"/>
                  <a:gd name="T82" fmla="*/ 76751 w 218667"/>
                  <a:gd name="T83" fmla="*/ 276225 h 391192"/>
                  <a:gd name="T84" fmla="*/ 71989 w 218667"/>
                  <a:gd name="T85" fmla="*/ 276225 h 391192"/>
                  <a:gd name="T86" fmla="*/ 105326 w 218667"/>
                  <a:gd name="T87" fmla="*/ 233362 h 391192"/>
                  <a:gd name="T88" fmla="*/ 33889 w 218667"/>
                  <a:gd name="T89" fmla="*/ 152400 h 391192"/>
                  <a:gd name="T90" fmla="*/ 114851 w 218667"/>
                  <a:gd name="T91" fmla="*/ 200025 h 391192"/>
                  <a:gd name="T92" fmla="*/ 110089 w 218667"/>
                  <a:gd name="T93" fmla="*/ 176212 h 391192"/>
                  <a:gd name="T94" fmla="*/ 95801 w 218667"/>
                  <a:gd name="T95" fmla="*/ 314325 h 391192"/>
                  <a:gd name="T96" fmla="*/ 95801 w 218667"/>
                  <a:gd name="T97" fmla="*/ 319087 h 391192"/>
                  <a:gd name="T98" fmla="*/ 67226 w 218667"/>
                  <a:gd name="T99" fmla="*/ 357187 h 391192"/>
                  <a:gd name="T100" fmla="*/ 110089 w 218667"/>
                  <a:gd name="T101" fmla="*/ 361950 h 391192"/>
                  <a:gd name="T102" fmla="*/ 157714 w 218667"/>
                  <a:gd name="T103" fmla="*/ 385762 h 391192"/>
                  <a:gd name="T104" fmla="*/ 172001 w 218667"/>
                  <a:gd name="T105" fmla="*/ 347662 h 391192"/>
                  <a:gd name="T106" fmla="*/ 110089 w 218667"/>
                  <a:gd name="T107" fmla="*/ 309562 h 3911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8667"/>
                  <a:gd name="T163" fmla="*/ 0 h 391192"/>
                  <a:gd name="T164" fmla="*/ 218667 w 218667"/>
                  <a:gd name="T165" fmla="*/ 391192 h 3911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8667" h="391192">
                    <a:moveTo>
                      <a:pt x="129139" y="52387"/>
                    </a:moveTo>
                    <a:cubicBezTo>
                      <a:pt x="101815" y="79711"/>
                      <a:pt x="117034" y="59209"/>
                      <a:pt x="138664" y="61912"/>
                    </a:cubicBezTo>
                    <a:cubicBezTo>
                      <a:pt x="144343" y="62622"/>
                      <a:pt x="148189" y="68262"/>
                      <a:pt x="152951" y="71437"/>
                    </a:cubicBezTo>
                    <a:cubicBezTo>
                      <a:pt x="151364" y="76200"/>
                      <a:pt x="150434" y="81235"/>
                      <a:pt x="148189" y="85725"/>
                    </a:cubicBezTo>
                    <a:cubicBezTo>
                      <a:pt x="129724" y="122656"/>
                      <a:pt x="142253" y="89245"/>
                      <a:pt x="143426" y="85725"/>
                    </a:cubicBezTo>
                    <a:cubicBezTo>
                      <a:pt x="141839" y="80962"/>
                      <a:pt x="142749" y="74355"/>
                      <a:pt x="138664" y="71437"/>
                    </a:cubicBezTo>
                    <a:cubicBezTo>
                      <a:pt x="130494" y="65601"/>
                      <a:pt x="112524" y="71652"/>
                      <a:pt x="110089" y="61912"/>
                    </a:cubicBezTo>
                    <a:cubicBezTo>
                      <a:pt x="108015" y="53619"/>
                      <a:pt x="126428" y="56539"/>
                      <a:pt x="133901" y="52387"/>
                    </a:cubicBezTo>
                    <a:cubicBezTo>
                      <a:pt x="140840" y="48532"/>
                      <a:pt x="156500" y="45200"/>
                      <a:pt x="152951" y="38100"/>
                    </a:cubicBezTo>
                    <a:cubicBezTo>
                      <a:pt x="149331" y="30860"/>
                      <a:pt x="137076" y="41275"/>
                      <a:pt x="129139" y="42862"/>
                    </a:cubicBezTo>
                    <a:cubicBezTo>
                      <a:pt x="130726" y="34925"/>
                      <a:pt x="139625" y="13326"/>
                      <a:pt x="133901" y="19050"/>
                    </a:cubicBezTo>
                    <a:cubicBezTo>
                      <a:pt x="126801" y="26150"/>
                      <a:pt x="124376" y="47625"/>
                      <a:pt x="124376" y="47625"/>
                    </a:cubicBezTo>
                    <a:cubicBezTo>
                      <a:pt x="125964" y="52387"/>
                      <a:pt x="131003" y="57251"/>
                      <a:pt x="129139" y="61912"/>
                    </a:cubicBezTo>
                    <a:cubicBezTo>
                      <a:pt x="122622" y="78205"/>
                      <a:pt x="98942" y="66133"/>
                      <a:pt x="129139" y="76200"/>
                    </a:cubicBezTo>
                    <a:cubicBezTo>
                      <a:pt x="125964" y="80962"/>
                      <a:pt x="124376" y="87312"/>
                      <a:pt x="119614" y="90487"/>
                    </a:cubicBezTo>
                    <a:cubicBezTo>
                      <a:pt x="114168" y="94118"/>
                      <a:pt x="106693" y="92952"/>
                      <a:pt x="100564" y="95250"/>
                    </a:cubicBezTo>
                    <a:cubicBezTo>
                      <a:pt x="93917" y="97743"/>
                      <a:pt x="87864" y="101600"/>
                      <a:pt x="81514" y="104775"/>
                    </a:cubicBezTo>
                    <a:cubicBezTo>
                      <a:pt x="84689" y="100012"/>
                      <a:pt x="95086" y="94534"/>
                      <a:pt x="91039" y="90487"/>
                    </a:cubicBezTo>
                    <a:cubicBezTo>
                      <a:pt x="86992" y="86440"/>
                      <a:pt x="81409" y="96685"/>
                      <a:pt x="76751" y="100012"/>
                    </a:cubicBezTo>
                    <a:cubicBezTo>
                      <a:pt x="70292" y="104626"/>
                      <a:pt x="50331" y="111352"/>
                      <a:pt x="57701" y="114300"/>
                    </a:cubicBezTo>
                    <a:cubicBezTo>
                      <a:pt x="71048" y="119639"/>
                      <a:pt x="86276" y="111125"/>
                      <a:pt x="100564" y="109537"/>
                    </a:cubicBezTo>
                    <a:cubicBezTo>
                      <a:pt x="105326" y="111125"/>
                      <a:pt x="111301" y="110750"/>
                      <a:pt x="114851" y="114300"/>
                    </a:cubicBezTo>
                    <a:cubicBezTo>
                      <a:pt x="118401" y="117850"/>
                      <a:pt x="116829" y="124410"/>
                      <a:pt x="119614" y="128587"/>
                    </a:cubicBezTo>
                    <a:cubicBezTo>
                      <a:pt x="123350" y="134191"/>
                      <a:pt x="129139" y="138112"/>
                      <a:pt x="133901" y="142875"/>
                    </a:cubicBezTo>
                    <a:cubicBezTo>
                      <a:pt x="138664" y="139700"/>
                      <a:pt x="146063" y="138665"/>
                      <a:pt x="148189" y="133350"/>
                    </a:cubicBezTo>
                    <a:cubicBezTo>
                      <a:pt x="155021" y="116269"/>
                      <a:pt x="120739" y="113390"/>
                      <a:pt x="162476" y="123825"/>
                    </a:cubicBezTo>
                    <a:cubicBezTo>
                      <a:pt x="162476" y="123825"/>
                      <a:pt x="200577" y="142875"/>
                      <a:pt x="162476" y="142875"/>
                    </a:cubicBezTo>
                    <a:cubicBezTo>
                      <a:pt x="155376" y="142875"/>
                      <a:pt x="149776" y="136525"/>
                      <a:pt x="143426" y="133350"/>
                    </a:cubicBezTo>
                    <a:cubicBezTo>
                      <a:pt x="129184" y="111986"/>
                      <a:pt x="119617" y="104775"/>
                      <a:pt x="176764" y="128587"/>
                    </a:cubicBezTo>
                    <a:cubicBezTo>
                      <a:pt x="182981" y="131178"/>
                      <a:pt x="184316" y="142875"/>
                      <a:pt x="191051" y="142875"/>
                    </a:cubicBezTo>
                    <a:cubicBezTo>
                      <a:pt x="196775" y="142875"/>
                      <a:pt x="184366" y="133557"/>
                      <a:pt x="181526" y="128587"/>
                    </a:cubicBezTo>
                    <a:cubicBezTo>
                      <a:pt x="161593" y="93704"/>
                      <a:pt x="184235" y="122113"/>
                      <a:pt x="157714" y="100012"/>
                    </a:cubicBezTo>
                    <a:cubicBezTo>
                      <a:pt x="152540" y="95700"/>
                      <a:pt x="137037" y="83595"/>
                      <a:pt x="143426" y="85725"/>
                    </a:cubicBezTo>
                    <a:cubicBezTo>
                      <a:pt x="154286" y="89346"/>
                      <a:pt x="172001" y="104775"/>
                      <a:pt x="172001" y="104775"/>
                    </a:cubicBezTo>
                    <a:cubicBezTo>
                      <a:pt x="170414" y="96837"/>
                      <a:pt x="169369" y="88772"/>
                      <a:pt x="167239" y="80962"/>
                    </a:cubicBezTo>
                    <a:cubicBezTo>
                      <a:pt x="164597" y="71276"/>
                      <a:pt x="157714" y="52387"/>
                      <a:pt x="157714" y="52387"/>
                    </a:cubicBezTo>
                    <a:cubicBezTo>
                      <a:pt x="157714" y="52387"/>
                      <a:pt x="164064" y="20637"/>
                      <a:pt x="176764" y="33337"/>
                    </a:cubicBezTo>
                    <a:cubicBezTo>
                      <a:pt x="180314" y="36887"/>
                      <a:pt x="173589" y="42862"/>
                      <a:pt x="172001" y="47625"/>
                    </a:cubicBezTo>
                    <a:cubicBezTo>
                      <a:pt x="173589" y="52387"/>
                      <a:pt x="171744" y="61912"/>
                      <a:pt x="176764" y="61912"/>
                    </a:cubicBezTo>
                    <a:cubicBezTo>
                      <a:pt x="181784" y="61912"/>
                      <a:pt x="176764" y="49212"/>
                      <a:pt x="181526" y="47625"/>
                    </a:cubicBezTo>
                    <a:cubicBezTo>
                      <a:pt x="189205" y="45065"/>
                      <a:pt x="213434" y="52387"/>
                      <a:pt x="205339" y="52387"/>
                    </a:cubicBezTo>
                    <a:cubicBezTo>
                      <a:pt x="194114" y="52387"/>
                      <a:pt x="183114" y="49212"/>
                      <a:pt x="172001" y="47625"/>
                    </a:cubicBezTo>
                    <a:cubicBezTo>
                      <a:pt x="167239" y="46037"/>
                      <a:pt x="154164" y="46412"/>
                      <a:pt x="157714" y="42862"/>
                    </a:cubicBezTo>
                    <a:cubicBezTo>
                      <a:pt x="168297" y="32279"/>
                      <a:pt x="210630" y="43921"/>
                      <a:pt x="157714" y="33337"/>
                    </a:cubicBezTo>
                    <a:cubicBezTo>
                      <a:pt x="151364" y="34925"/>
                      <a:pt x="144958" y="36302"/>
                      <a:pt x="138664" y="38100"/>
                    </a:cubicBezTo>
                    <a:cubicBezTo>
                      <a:pt x="133837" y="39479"/>
                      <a:pt x="119613" y="41274"/>
                      <a:pt x="124376" y="42862"/>
                    </a:cubicBezTo>
                    <a:cubicBezTo>
                      <a:pt x="138014" y="47408"/>
                      <a:pt x="152951" y="46037"/>
                      <a:pt x="167239" y="47625"/>
                    </a:cubicBezTo>
                    <a:cubicBezTo>
                      <a:pt x="172001" y="49212"/>
                      <a:pt x="181526" y="57407"/>
                      <a:pt x="181526" y="52387"/>
                    </a:cubicBezTo>
                    <a:cubicBezTo>
                      <a:pt x="181526" y="40496"/>
                      <a:pt x="160332" y="35798"/>
                      <a:pt x="152951" y="33337"/>
                    </a:cubicBezTo>
                    <a:cubicBezTo>
                      <a:pt x="151364" y="28575"/>
                      <a:pt x="147364" y="24002"/>
                      <a:pt x="148189" y="19050"/>
                    </a:cubicBezTo>
                    <a:cubicBezTo>
                      <a:pt x="150724" y="3843"/>
                      <a:pt x="160856" y="3715"/>
                      <a:pt x="172001" y="0"/>
                    </a:cubicBezTo>
                    <a:cubicBezTo>
                      <a:pt x="169082" y="7297"/>
                      <a:pt x="160205" y="28138"/>
                      <a:pt x="157714" y="38100"/>
                    </a:cubicBezTo>
                    <a:cubicBezTo>
                      <a:pt x="155751" y="45953"/>
                      <a:pt x="154914" y="54059"/>
                      <a:pt x="152951" y="61912"/>
                    </a:cubicBezTo>
                    <a:cubicBezTo>
                      <a:pt x="148482" y="79787"/>
                      <a:pt x="146845" y="76163"/>
                      <a:pt x="138664" y="95250"/>
                    </a:cubicBezTo>
                    <a:cubicBezTo>
                      <a:pt x="126833" y="122853"/>
                      <a:pt x="142680" y="96368"/>
                      <a:pt x="124376" y="123825"/>
                    </a:cubicBezTo>
                    <a:cubicBezTo>
                      <a:pt x="125964" y="128587"/>
                      <a:pt x="129139" y="133092"/>
                      <a:pt x="129139" y="138112"/>
                    </a:cubicBezTo>
                    <a:cubicBezTo>
                      <a:pt x="129139" y="143132"/>
                      <a:pt x="126621" y="147910"/>
                      <a:pt x="124376" y="152400"/>
                    </a:cubicBezTo>
                    <a:cubicBezTo>
                      <a:pt x="121816" y="157519"/>
                      <a:pt x="118898" y="162640"/>
                      <a:pt x="114851" y="166687"/>
                    </a:cubicBezTo>
                    <a:cubicBezTo>
                      <a:pt x="110804" y="170734"/>
                      <a:pt x="105534" y="173372"/>
                      <a:pt x="100564" y="176212"/>
                    </a:cubicBezTo>
                    <a:cubicBezTo>
                      <a:pt x="84087" y="185628"/>
                      <a:pt x="83254" y="185157"/>
                      <a:pt x="67226" y="190500"/>
                    </a:cubicBezTo>
                    <a:cubicBezTo>
                      <a:pt x="68814" y="195262"/>
                      <a:pt x="75539" y="201237"/>
                      <a:pt x="71989" y="204787"/>
                    </a:cubicBezTo>
                    <a:cubicBezTo>
                      <a:pt x="66265" y="210511"/>
                      <a:pt x="56078" y="207794"/>
                      <a:pt x="48176" y="209550"/>
                    </a:cubicBezTo>
                    <a:cubicBezTo>
                      <a:pt x="41786" y="210970"/>
                      <a:pt x="35476" y="212725"/>
                      <a:pt x="29126" y="214312"/>
                    </a:cubicBezTo>
                    <a:cubicBezTo>
                      <a:pt x="33889" y="215900"/>
                      <a:pt x="45659" y="214585"/>
                      <a:pt x="43414" y="219075"/>
                    </a:cubicBezTo>
                    <a:cubicBezTo>
                      <a:pt x="39274" y="227354"/>
                      <a:pt x="27451" y="228456"/>
                      <a:pt x="19601" y="233362"/>
                    </a:cubicBezTo>
                    <a:cubicBezTo>
                      <a:pt x="14747" y="236395"/>
                      <a:pt x="0" y="245013"/>
                      <a:pt x="5314" y="242887"/>
                    </a:cubicBezTo>
                    <a:cubicBezTo>
                      <a:pt x="78570" y="213585"/>
                      <a:pt x="16131" y="230657"/>
                      <a:pt x="62464" y="219075"/>
                    </a:cubicBezTo>
                    <a:cubicBezTo>
                      <a:pt x="82194" y="205921"/>
                      <a:pt x="73931" y="210013"/>
                      <a:pt x="100564" y="200025"/>
                    </a:cubicBezTo>
                    <a:cubicBezTo>
                      <a:pt x="105264" y="198262"/>
                      <a:pt x="119871" y="195262"/>
                      <a:pt x="114851" y="195262"/>
                    </a:cubicBezTo>
                    <a:cubicBezTo>
                      <a:pt x="95735" y="195262"/>
                      <a:pt x="76751" y="198437"/>
                      <a:pt x="57701" y="200025"/>
                    </a:cubicBezTo>
                    <a:cubicBezTo>
                      <a:pt x="65639" y="190500"/>
                      <a:pt x="72747" y="180217"/>
                      <a:pt x="81514" y="171450"/>
                    </a:cubicBezTo>
                    <a:cubicBezTo>
                      <a:pt x="85561" y="167403"/>
                      <a:pt x="90947" y="164959"/>
                      <a:pt x="95801" y="161925"/>
                    </a:cubicBezTo>
                    <a:cubicBezTo>
                      <a:pt x="103651" y="157019"/>
                      <a:pt x="111676" y="152400"/>
                      <a:pt x="119614" y="147637"/>
                    </a:cubicBezTo>
                    <a:cubicBezTo>
                      <a:pt x="118026" y="152400"/>
                      <a:pt x="112606" y="157435"/>
                      <a:pt x="114851" y="161925"/>
                    </a:cubicBezTo>
                    <a:cubicBezTo>
                      <a:pt x="122245" y="176713"/>
                      <a:pt x="147368" y="154535"/>
                      <a:pt x="114851" y="176212"/>
                    </a:cubicBezTo>
                    <a:cubicBezTo>
                      <a:pt x="130870" y="216260"/>
                      <a:pt x="113526" y="188194"/>
                      <a:pt x="143426" y="209550"/>
                    </a:cubicBezTo>
                    <a:cubicBezTo>
                      <a:pt x="148907" y="213465"/>
                      <a:pt x="160726" y="229861"/>
                      <a:pt x="157714" y="223837"/>
                    </a:cubicBezTo>
                    <a:cubicBezTo>
                      <a:pt x="148680" y="205767"/>
                      <a:pt x="135102" y="196800"/>
                      <a:pt x="119614" y="185737"/>
                    </a:cubicBezTo>
                    <a:cubicBezTo>
                      <a:pt x="114956" y="182410"/>
                      <a:pt x="99896" y="178022"/>
                      <a:pt x="105326" y="176212"/>
                    </a:cubicBezTo>
                    <a:cubicBezTo>
                      <a:pt x="114487" y="173159"/>
                      <a:pt x="124376" y="179387"/>
                      <a:pt x="133901" y="180975"/>
                    </a:cubicBezTo>
                    <a:cubicBezTo>
                      <a:pt x="138664" y="184150"/>
                      <a:pt x="148189" y="196224"/>
                      <a:pt x="148189" y="190500"/>
                    </a:cubicBezTo>
                    <a:cubicBezTo>
                      <a:pt x="148189" y="178686"/>
                      <a:pt x="127726" y="167333"/>
                      <a:pt x="119614" y="161925"/>
                    </a:cubicBezTo>
                    <a:cubicBezTo>
                      <a:pt x="116439" y="166687"/>
                      <a:pt x="114136" y="172165"/>
                      <a:pt x="110089" y="176212"/>
                    </a:cubicBezTo>
                    <a:cubicBezTo>
                      <a:pt x="106041" y="180259"/>
                      <a:pt x="96924" y="180124"/>
                      <a:pt x="95801" y="185737"/>
                    </a:cubicBezTo>
                    <a:cubicBezTo>
                      <a:pt x="93291" y="198287"/>
                      <a:pt x="98976" y="211137"/>
                      <a:pt x="100564" y="223837"/>
                    </a:cubicBezTo>
                    <a:cubicBezTo>
                      <a:pt x="116439" y="222250"/>
                      <a:pt x="132492" y="216221"/>
                      <a:pt x="148189" y="219075"/>
                    </a:cubicBezTo>
                    <a:cubicBezTo>
                      <a:pt x="153128" y="219973"/>
                      <a:pt x="149401" y="229812"/>
                      <a:pt x="152951" y="233362"/>
                    </a:cubicBezTo>
                    <a:cubicBezTo>
                      <a:pt x="167326" y="247737"/>
                      <a:pt x="183660" y="260185"/>
                      <a:pt x="200576" y="271462"/>
                    </a:cubicBezTo>
                    <a:cubicBezTo>
                      <a:pt x="205339" y="274637"/>
                      <a:pt x="218667" y="285265"/>
                      <a:pt x="214864" y="280987"/>
                    </a:cubicBezTo>
                    <a:cubicBezTo>
                      <a:pt x="185018" y="247411"/>
                      <a:pt x="173183" y="235568"/>
                      <a:pt x="143426" y="214312"/>
                    </a:cubicBezTo>
                    <a:cubicBezTo>
                      <a:pt x="138769" y="210985"/>
                      <a:pt x="133901" y="207962"/>
                      <a:pt x="129139" y="204787"/>
                    </a:cubicBezTo>
                    <a:cubicBezTo>
                      <a:pt x="133901" y="201612"/>
                      <a:pt x="137839" y="194020"/>
                      <a:pt x="143426" y="195262"/>
                    </a:cubicBezTo>
                    <a:cubicBezTo>
                      <a:pt x="154601" y="197745"/>
                      <a:pt x="162185" y="208422"/>
                      <a:pt x="172001" y="214312"/>
                    </a:cubicBezTo>
                    <a:cubicBezTo>
                      <a:pt x="178089" y="217965"/>
                      <a:pt x="198151" y="223837"/>
                      <a:pt x="191051" y="223837"/>
                    </a:cubicBezTo>
                    <a:cubicBezTo>
                      <a:pt x="182502" y="223837"/>
                      <a:pt x="175176" y="217487"/>
                      <a:pt x="167239" y="214312"/>
                    </a:cubicBezTo>
                    <a:cubicBezTo>
                      <a:pt x="162476" y="217487"/>
                      <a:pt x="158310" y="221827"/>
                      <a:pt x="152951" y="223837"/>
                    </a:cubicBezTo>
                    <a:cubicBezTo>
                      <a:pt x="145372" y="226679"/>
                      <a:pt x="135874" y="224110"/>
                      <a:pt x="129139" y="228600"/>
                    </a:cubicBezTo>
                    <a:cubicBezTo>
                      <a:pt x="124962" y="231385"/>
                      <a:pt x="125819" y="238079"/>
                      <a:pt x="124376" y="242887"/>
                    </a:cubicBezTo>
                    <a:cubicBezTo>
                      <a:pt x="121055" y="253957"/>
                      <a:pt x="118026" y="265112"/>
                      <a:pt x="114851" y="276225"/>
                    </a:cubicBezTo>
                    <a:cubicBezTo>
                      <a:pt x="111676" y="271462"/>
                      <a:pt x="107886" y="267057"/>
                      <a:pt x="105326" y="261937"/>
                    </a:cubicBezTo>
                    <a:cubicBezTo>
                      <a:pt x="103081" y="257447"/>
                      <a:pt x="95802" y="246062"/>
                      <a:pt x="100564" y="247650"/>
                    </a:cubicBezTo>
                    <a:cubicBezTo>
                      <a:pt x="110462" y="250950"/>
                      <a:pt x="123045" y="271846"/>
                      <a:pt x="129139" y="280987"/>
                    </a:cubicBezTo>
                    <a:cubicBezTo>
                      <a:pt x="124376" y="282575"/>
                      <a:pt x="116069" y="280880"/>
                      <a:pt x="114851" y="285750"/>
                    </a:cubicBezTo>
                    <a:cubicBezTo>
                      <a:pt x="113463" y="291303"/>
                      <a:pt x="120712" y="295640"/>
                      <a:pt x="124376" y="300037"/>
                    </a:cubicBezTo>
                    <a:cubicBezTo>
                      <a:pt x="128688" y="305211"/>
                      <a:pt x="138664" y="321060"/>
                      <a:pt x="138664" y="314325"/>
                    </a:cubicBezTo>
                    <a:cubicBezTo>
                      <a:pt x="138664" y="306387"/>
                      <a:pt x="128990" y="301734"/>
                      <a:pt x="124376" y="295275"/>
                    </a:cubicBezTo>
                    <a:cubicBezTo>
                      <a:pt x="121049" y="290617"/>
                      <a:pt x="118026" y="285750"/>
                      <a:pt x="114851" y="280987"/>
                    </a:cubicBezTo>
                    <a:cubicBezTo>
                      <a:pt x="116439" y="287337"/>
                      <a:pt x="114986" y="295409"/>
                      <a:pt x="119614" y="300037"/>
                    </a:cubicBezTo>
                    <a:cubicBezTo>
                      <a:pt x="124242" y="304665"/>
                      <a:pt x="132810" y="301873"/>
                      <a:pt x="138664" y="304800"/>
                    </a:cubicBezTo>
                    <a:cubicBezTo>
                      <a:pt x="145763" y="308350"/>
                      <a:pt x="151255" y="314473"/>
                      <a:pt x="157714" y="319087"/>
                    </a:cubicBezTo>
                    <a:cubicBezTo>
                      <a:pt x="162372" y="322414"/>
                      <a:pt x="167239" y="325437"/>
                      <a:pt x="172001" y="328612"/>
                    </a:cubicBezTo>
                    <a:cubicBezTo>
                      <a:pt x="168826" y="323850"/>
                      <a:pt x="165036" y="319444"/>
                      <a:pt x="162476" y="314325"/>
                    </a:cubicBezTo>
                    <a:cubicBezTo>
                      <a:pt x="158653" y="306678"/>
                      <a:pt x="157482" y="297762"/>
                      <a:pt x="152951" y="290512"/>
                    </a:cubicBezTo>
                    <a:cubicBezTo>
                      <a:pt x="149382" y="284801"/>
                      <a:pt x="142799" y="281541"/>
                      <a:pt x="138664" y="276225"/>
                    </a:cubicBezTo>
                    <a:cubicBezTo>
                      <a:pt x="108746" y="237759"/>
                      <a:pt x="113936" y="243864"/>
                      <a:pt x="133901" y="257175"/>
                    </a:cubicBezTo>
                    <a:cubicBezTo>
                      <a:pt x="122642" y="268434"/>
                      <a:pt x="114818" y="277605"/>
                      <a:pt x="100564" y="285750"/>
                    </a:cubicBezTo>
                    <a:cubicBezTo>
                      <a:pt x="96205" y="288241"/>
                      <a:pt x="91039" y="288925"/>
                      <a:pt x="86276" y="290512"/>
                    </a:cubicBezTo>
                    <a:cubicBezTo>
                      <a:pt x="94214" y="292100"/>
                      <a:pt x="101994" y="295275"/>
                      <a:pt x="110089" y="295275"/>
                    </a:cubicBezTo>
                    <a:cubicBezTo>
                      <a:pt x="115109" y="295275"/>
                      <a:pt x="129396" y="290512"/>
                      <a:pt x="124376" y="290512"/>
                    </a:cubicBezTo>
                    <a:cubicBezTo>
                      <a:pt x="102895" y="290512"/>
                      <a:pt x="98700" y="295127"/>
                      <a:pt x="81514" y="300037"/>
                    </a:cubicBezTo>
                    <a:cubicBezTo>
                      <a:pt x="75220" y="301835"/>
                      <a:pt x="55919" y="304800"/>
                      <a:pt x="62464" y="304800"/>
                    </a:cubicBezTo>
                    <a:cubicBezTo>
                      <a:pt x="73004" y="304800"/>
                      <a:pt x="113623" y="292224"/>
                      <a:pt x="119614" y="290512"/>
                    </a:cubicBezTo>
                    <a:cubicBezTo>
                      <a:pt x="116439" y="285750"/>
                      <a:pt x="114486" y="279889"/>
                      <a:pt x="110089" y="276225"/>
                    </a:cubicBezTo>
                    <a:cubicBezTo>
                      <a:pt x="93274" y="262213"/>
                      <a:pt x="79549" y="270531"/>
                      <a:pt x="105326" y="261937"/>
                    </a:cubicBezTo>
                    <a:cubicBezTo>
                      <a:pt x="99875" y="266026"/>
                      <a:pt x="68589" y="290512"/>
                      <a:pt x="62464" y="290512"/>
                    </a:cubicBezTo>
                    <a:cubicBezTo>
                      <a:pt x="55729" y="290512"/>
                      <a:pt x="71271" y="280140"/>
                      <a:pt x="76751" y="276225"/>
                    </a:cubicBezTo>
                    <a:cubicBezTo>
                      <a:pt x="82528" y="272099"/>
                      <a:pt x="89276" y="269497"/>
                      <a:pt x="95801" y="266700"/>
                    </a:cubicBezTo>
                    <a:cubicBezTo>
                      <a:pt x="100415" y="264722"/>
                      <a:pt x="114579" y="259692"/>
                      <a:pt x="110089" y="261937"/>
                    </a:cubicBezTo>
                    <a:cubicBezTo>
                      <a:pt x="98702" y="267630"/>
                      <a:pt x="84353" y="272103"/>
                      <a:pt x="71989" y="276225"/>
                    </a:cubicBezTo>
                    <a:cubicBezTo>
                      <a:pt x="75164" y="271462"/>
                      <a:pt x="77467" y="265985"/>
                      <a:pt x="81514" y="261937"/>
                    </a:cubicBezTo>
                    <a:cubicBezTo>
                      <a:pt x="105086" y="238364"/>
                      <a:pt x="117024" y="246786"/>
                      <a:pt x="91039" y="238125"/>
                    </a:cubicBezTo>
                    <a:cubicBezTo>
                      <a:pt x="95801" y="236537"/>
                      <a:pt x="103081" y="237852"/>
                      <a:pt x="105326" y="233362"/>
                    </a:cubicBezTo>
                    <a:cubicBezTo>
                      <a:pt x="107571" y="228872"/>
                      <a:pt x="100564" y="224095"/>
                      <a:pt x="100564" y="219075"/>
                    </a:cubicBezTo>
                    <a:cubicBezTo>
                      <a:pt x="100564" y="204699"/>
                      <a:pt x="103739" y="190500"/>
                      <a:pt x="105326" y="176212"/>
                    </a:cubicBezTo>
                    <a:cubicBezTo>
                      <a:pt x="95544" y="137081"/>
                      <a:pt x="105786" y="152400"/>
                      <a:pt x="33889" y="152400"/>
                    </a:cubicBezTo>
                    <a:cubicBezTo>
                      <a:pt x="28869" y="152400"/>
                      <a:pt x="48176" y="157162"/>
                      <a:pt x="48176" y="157162"/>
                    </a:cubicBezTo>
                    <a:cubicBezTo>
                      <a:pt x="61165" y="170151"/>
                      <a:pt x="65221" y="175554"/>
                      <a:pt x="81514" y="185737"/>
                    </a:cubicBezTo>
                    <a:cubicBezTo>
                      <a:pt x="94964" y="194143"/>
                      <a:pt x="100963" y="195395"/>
                      <a:pt x="114851" y="200025"/>
                    </a:cubicBezTo>
                    <a:cubicBezTo>
                      <a:pt x="113264" y="188912"/>
                      <a:pt x="107366" y="177577"/>
                      <a:pt x="110089" y="166687"/>
                    </a:cubicBezTo>
                    <a:cubicBezTo>
                      <a:pt x="111307" y="161817"/>
                      <a:pt x="124376" y="156905"/>
                      <a:pt x="124376" y="161925"/>
                    </a:cubicBezTo>
                    <a:cubicBezTo>
                      <a:pt x="124376" y="168660"/>
                      <a:pt x="114004" y="170732"/>
                      <a:pt x="110089" y="176212"/>
                    </a:cubicBezTo>
                    <a:cubicBezTo>
                      <a:pt x="105963" y="181989"/>
                      <a:pt x="103739" y="188912"/>
                      <a:pt x="100564" y="195262"/>
                    </a:cubicBezTo>
                    <a:cubicBezTo>
                      <a:pt x="129543" y="224243"/>
                      <a:pt x="128637" y="215818"/>
                      <a:pt x="105326" y="285750"/>
                    </a:cubicBezTo>
                    <a:lnTo>
                      <a:pt x="95801" y="314325"/>
                    </a:lnTo>
                    <a:cubicBezTo>
                      <a:pt x="95665" y="315140"/>
                      <a:pt x="95417" y="364140"/>
                      <a:pt x="71989" y="352425"/>
                    </a:cubicBezTo>
                    <a:cubicBezTo>
                      <a:pt x="66869" y="349865"/>
                      <a:pt x="78187" y="342795"/>
                      <a:pt x="81514" y="338137"/>
                    </a:cubicBezTo>
                    <a:cubicBezTo>
                      <a:pt x="86127" y="331678"/>
                      <a:pt x="91039" y="325437"/>
                      <a:pt x="95801" y="319087"/>
                    </a:cubicBezTo>
                    <a:cubicBezTo>
                      <a:pt x="94214" y="327025"/>
                      <a:pt x="94970" y="335824"/>
                      <a:pt x="91039" y="342900"/>
                    </a:cubicBezTo>
                    <a:cubicBezTo>
                      <a:pt x="79582" y="363523"/>
                      <a:pt x="71794" y="361999"/>
                      <a:pt x="52939" y="366712"/>
                    </a:cubicBezTo>
                    <a:cubicBezTo>
                      <a:pt x="57701" y="363537"/>
                      <a:pt x="61996" y="359512"/>
                      <a:pt x="67226" y="357187"/>
                    </a:cubicBezTo>
                    <a:cubicBezTo>
                      <a:pt x="118237" y="334515"/>
                      <a:pt x="77752" y="359694"/>
                      <a:pt x="110089" y="338137"/>
                    </a:cubicBezTo>
                    <a:cubicBezTo>
                      <a:pt x="141261" y="348529"/>
                      <a:pt x="110666" y="334096"/>
                      <a:pt x="129139" y="357187"/>
                    </a:cubicBezTo>
                    <a:cubicBezTo>
                      <a:pt x="140318" y="371161"/>
                      <a:pt x="173504" y="371008"/>
                      <a:pt x="110089" y="361950"/>
                    </a:cubicBezTo>
                    <a:cubicBezTo>
                      <a:pt x="116439" y="365125"/>
                      <a:pt x="122613" y="368678"/>
                      <a:pt x="129139" y="371475"/>
                    </a:cubicBezTo>
                    <a:cubicBezTo>
                      <a:pt x="133753" y="373452"/>
                      <a:pt x="138936" y="373992"/>
                      <a:pt x="143426" y="376237"/>
                    </a:cubicBezTo>
                    <a:cubicBezTo>
                      <a:pt x="148546" y="378797"/>
                      <a:pt x="159524" y="391192"/>
                      <a:pt x="157714" y="385762"/>
                    </a:cubicBezTo>
                    <a:cubicBezTo>
                      <a:pt x="155735" y="379824"/>
                      <a:pt x="131752" y="353809"/>
                      <a:pt x="124376" y="347662"/>
                    </a:cubicBezTo>
                    <a:cubicBezTo>
                      <a:pt x="119979" y="343998"/>
                      <a:pt x="104365" y="338137"/>
                      <a:pt x="110089" y="338137"/>
                    </a:cubicBezTo>
                    <a:cubicBezTo>
                      <a:pt x="130969" y="338137"/>
                      <a:pt x="151364" y="344487"/>
                      <a:pt x="172001" y="347662"/>
                    </a:cubicBezTo>
                    <a:cubicBezTo>
                      <a:pt x="176764" y="350837"/>
                      <a:pt x="192013" y="357187"/>
                      <a:pt x="186289" y="357187"/>
                    </a:cubicBezTo>
                    <a:cubicBezTo>
                      <a:pt x="176249" y="357187"/>
                      <a:pt x="166228" y="352983"/>
                      <a:pt x="157714" y="347662"/>
                    </a:cubicBezTo>
                    <a:cubicBezTo>
                      <a:pt x="140474" y="336887"/>
                      <a:pt x="127005" y="320839"/>
                      <a:pt x="110089" y="309562"/>
                    </a:cubicBezTo>
                    <a:cubicBezTo>
                      <a:pt x="105326" y="306387"/>
                      <a:pt x="95801" y="305761"/>
                      <a:pt x="95801" y="300037"/>
                    </a:cubicBezTo>
                    <a:cubicBezTo>
                      <a:pt x="95801" y="289092"/>
                      <a:pt x="113880" y="308591"/>
                      <a:pt x="114851" y="309562"/>
                    </a:cubicBezTo>
                  </a:path>
                </a:pathLst>
              </a:custGeom>
              <a:noFill/>
              <a:ln w="28575" algn="ctr">
                <a:solidFill>
                  <a:srgbClr val="F3FE8A"/>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02" name="Group 47"/>
            <p:cNvGrpSpPr>
              <a:grpSpLocks noChangeAspect="1"/>
            </p:cNvGrpSpPr>
            <p:nvPr/>
          </p:nvGrpSpPr>
          <p:grpSpPr bwMode="auto">
            <a:xfrm rot="-5803613">
              <a:off x="1817688" y="3851275"/>
              <a:ext cx="263525" cy="987425"/>
              <a:chOff x="2028274" y="4700588"/>
              <a:chExt cx="218667" cy="538162"/>
            </a:xfrm>
          </p:grpSpPr>
          <p:sp>
            <p:nvSpPr>
              <p:cNvPr id="6212" name="Freeform 48"/>
              <p:cNvSpPr>
                <a:spLocks noChangeAspect="1" noChangeArrowheads="1"/>
              </p:cNvSpPr>
              <p:nvPr/>
            </p:nvSpPr>
            <p:spPr bwMode="auto">
              <a:xfrm>
                <a:off x="2128838" y="4729163"/>
                <a:ext cx="43581" cy="509587"/>
              </a:xfrm>
              <a:custGeom>
                <a:avLst/>
                <a:gdLst>
                  <a:gd name="T0" fmla="*/ 0 w 43581"/>
                  <a:gd name="T1" fmla="*/ 509587 h 509587"/>
                  <a:gd name="T2" fmla="*/ 9525 w 43581"/>
                  <a:gd name="T3" fmla="*/ 495300 h 509587"/>
                  <a:gd name="T4" fmla="*/ 19050 w 43581"/>
                  <a:gd name="T5" fmla="*/ 461962 h 509587"/>
                  <a:gd name="T6" fmla="*/ 14287 w 43581"/>
                  <a:gd name="T7" fmla="*/ 338137 h 509587"/>
                  <a:gd name="T8" fmla="*/ 4762 w 43581"/>
                  <a:gd name="T9" fmla="*/ 309562 h 509587"/>
                  <a:gd name="T10" fmla="*/ 9525 w 43581"/>
                  <a:gd name="T11" fmla="*/ 142875 h 509587"/>
                  <a:gd name="T12" fmla="*/ 23812 w 43581"/>
                  <a:gd name="T13" fmla="*/ 100012 h 509587"/>
                  <a:gd name="T14" fmla="*/ 42862 w 43581"/>
                  <a:gd name="T15" fmla="*/ 23812 h 509587"/>
                  <a:gd name="T16" fmla="*/ 42862 w 43581"/>
                  <a:gd name="T17" fmla="*/ 0 h 509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581"/>
                  <a:gd name="T28" fmla="*/ 0 h 509587"/>
                  <a:gd name="T29" fmla="*/ 43581 w 43581"/>
                  <a:gd name="T30" fmla="*/ 509587 h 5095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581" h="509587">
                    <a:moveTo>
                      <a:pt x="0" y="509587"/>
                    </a:moveTo>
                    <a:cubicBezTo>
                      <a:pt x="3175" y="504825"/>
                      <a:pt x="6965" y="500419"/>
                      <a:pt x="9525" y="495300"/>
                    </a:cubicBezTo>
                    <a:cubicBezTo>
                      <a:pt x="12939" y="488472"/>
                      <a:pt x="17526" y="468059"/>
                      <a:pt x="19050" y="461962"/>
                    </a:cubicBezTo>
                    <a:cubicBezTo>
                      <a:pt x="17462" y="420687"/>
                      <a:pt x="18143" y="379262"/>
                      <a:pt x="14287" y="338137"/>
                    </a:cubicBezTo>
                    <a:cubicBezTo>
                      <a:pt x="13350" y="328141"/>
                      <a:pt x="4762" y="309562"/>
                      <a:pt x="4762" y="309562"/>
                    </a:cubicBezTo>
                    <a:cubicBezTo>
                      <a:pt x="6350" y="254000"/>
                      <a:pt x="6678" y="198387"/>
                      <a:pt x="9525" y="142875"/>
                    </a:cubicBezTo>
                    <a:cubicBezTo>
                      <a:pt x="10172" y="130261"/>
                      <a:pt x="19939" y="110663"/>
                      <a:pt x="23812" y="100012"/>
                    </a:cubicBezTo>
                    <a:cubicBezTo>
                      <a:pt x="32728" y="75494"/>
                      <a:pt x="40488" y="49932"/>
                      <a:pt x="42862" y="23812"/>
                    </a:cubicBezTo>
                    <a:cubicBezTo>
                      <a:pt x="43581" y="15907"/>
                      <a:pt x="42862" y="7937"/>
                      <a:pt x="42862" y="0"/>
                    </a:cubicBezTo>
                  </a:path>
                </a:pathLst>
              </a:custGeom>
              <a:noFill/>
              <a:ln w="28575" algn="ctr">
                <a:solidFill>
                  <a:srgbClr val="C48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13" name="Freeform 49"/>
              <p:cNvSpPr>
                <a:spLocks noChangeAspect="1" noChangeArrowheads="1"/>
              </p:cNvSpPr>
              <p:nvPr/>
            </p:nvSpPr>
            <p:spPr bwMode="auto">
              <a:xfrm>
                <a:off x="2028274" y="4700588"/>
                <a:ext cx="218667" cy="391192"/>
              </a:xfrm>
              <a:custGeom>
                <a:avLst/>
                <a:gdLst>
                  <a:gd name="T0" fmla="*/ 152951 w 218667"/>
                  <a:gd name="T1" fmla="*/ 71437 h 391192"/>
                  <a:gd name="T2" fmla="*/ 138664 w 218667"/>
                  <a:gd name="T3" fmla="*/ 71437 h 391192"/>
                  <a:gd name="T4" fmla="*/ 152951 w 218667"/>
                  <a:gd name="T5" fmla="*/ 38100 h 391192"/>
                  <a:gd name="T6" fmla="*/ 124376 w 218667"/>
                  <a:gd name="T7" fmla="*/ 47625 h 391192"/>
                  <a:gd name="T8" fmla="*/ 119614 w 218667"/>
                  <a:gd name="T9" fmla="*/ 90487 h 391192"/>
                  <a:gd name="T10" fmla="*/ 91039 w 218667"/>
                  <a:gd name="T11" fmla="*/ 90487 h 391192"/>
                  <a:gd name="T12" fmla="*/ 100564 w 218667"/>
                  <a:gd name="T13" fmla="*/ 109537 h 391192"/>
                  <a:gd name="T14" fmla="*/ 133901 w 218667"/>
                  <a:gd name="T15" fmla="*/ 142875 h 391192"/>
                  <a:gd name="T16" fmla="*/ 162476 w 218667"/>
                  <a:gd name="T17" fmla="*/ 142875 h 391192"/>
                  <a:gd name="T18" fmla="*/ 191051 w 218667"/>
                  <a:gd name="T19" fmla="*/ 142875 h 391192"/>
                  <a:gd name="T20" fmla="*/ 143426 w 218667"/>
                  <a:gd name="T21" fmla="*/ 85725 h 391192"/>
                  <a:gd name="T22" fmla="*/ 157714 w 218667"/>
                  <a:gd name="T23" fmla="*/ 52387 h 391192"/>
                  <a:gd name="T24" fmla="*/ 176764 w 218667"/>
                  <a:gd name="T25" fmla="*/ 61912 h 391192"/>
                  <a:gd name="T26" fmla="*/ 172001 w 218667"/>
                  <a:gd name="T27" fmla="*/ 47625 h 391192"/>
                  <a:gd name="T28" fmla="*/ 138664 w 218667"/>
                  <a:gd name="T29" fmla="*/ 38100 h 391192"/>
                  <a:gd name="T30" fmla="*/ 181526 w 218667"/>
                  <a:gd name="T31" fmla="*/ 52387 h 391192"/>
                  <a:gd name="T32" fmla="*/ 172001 w 218667"/>
                  <a:gd name="T33" fmla="*/ 0 h 391192"/>
                  <a:gd name="T34" fmla="*/ 138664 w 218667"/>
                  <a:gd name="T35" fmla="*/ 95250 h 391192"/>
                  <a:gd name="T36" fmla="*/ 124376 w 218667"/>
                  <a:gd name="T37" fmla="*/ 152400 h 391192"/>
                  <a:gd name="T38" fmla="*/ 67226 w 218667"/>
                  <a:gd name="T39" fmla="*/ 190500 h 391192"/>
                  <a:gd name="T40" fmla="*/ 29126 w 218667"/>
                  <a:gd name="T41" fmla="*/ 214312 h 391192"/>
                  <a:gd name="T42" fmla="*/ 5314 w 218667"/>
                  <a:gd name="T43" fmla="*/ 242887 h 391192"/>
                  <a:gd name="T44" fmla="*/ 114851 w 218667"/>
                  <a:gd name="T45" fmla="*/ 195262 h 391192"/>
                  <a:gd name="T46" fmla="*/ 95801 w 218667"/>
                  <a:gd name="T47" fmla="*/ 161925 h 391192"/>
                  <a:gd name="T48" fmla="*/ 114851 w 218667"/>
                  <a:gd name="T49" fmla="*/ 176212 h 391192"/>
                  <a:gd name="T50" fmla="*/ 119614 w 218667"/>
                  <a:gd name="T51" fmla="*/ 185737 h 391192"/>
                  <a:gd name="T52" fmla="*/ 148189 w 218667"/>
                  <a:gd name="T53" fmla="*/ 190500 h 391192"/>
                  <a:gd name="T54" fmla="*/ 95801 w 218667"/>
                  <a:gd name="T55" fmla="*/ 185737 h 391192"/>
                  <a:gd name="T56" fmla="*/ 152951 w 218667"/>
                  <a:gd name="T57" fmla="*/ 233362 h 391192"/>
                  <a:gd name="T58" fmla="*/ 143426 w 218667"/>
                  <a:gd name="T59" fmla="*/ 214312 h 391192"/>
                  <a:gd name="T60" fmla="*/ 172001 w 218667"/>
                  <a:gd name="T61" fmla="*/ 214312 h 391192"/>
                  <a:gd name="T62" fmla="*/ 152951 w 218667"/>
                  <a:gd name="T63" fmla="*/ 223837 h 391192"/>
                  <a:gd name="T64" fmla="*/ 114851 w 218667"/>
                  <a:gd name="T65" fmla="*/ 276225 h 391192"/>
                  <a:gd name="T66" fmla="*/ 129139 w 218667"/>
                  <a:gd name="T67" fmla="*/ 280987 h 391192"/>
                  <a:gd name="T68" fmla="*/ 138664 w 218667"/>
                  <a:gd name="T69" fmla="*/ 314325 h 391192"/>
                  <a:gd name="T70" fmla="*/ 119614 w 218667"/>
                  <a:gd name="T71" fmla="*/ 300037 h 391192"/>
                  <a:gd name="T72" fmla="*/ 172001 w 218667"/>
                  <a:gd name="T73" fmla="*/ 328612 h 391192"/>
                  <a:gd name="T74" fmla="*/ 138664 w 218667"/>
                  <a:gd name="T75" fmla="*/ 276225 h 391192"/>
                  <a:gd name="T76" fmla="*/ 86276 w 218667"/>
                  <a:gd name="T77" fmla="*/ 290512 h 391192"/>
                  <a:gd name="T78" fmla="*/ 81514 w 218667"/>
                  <a:gd name="T79" fmla="*/ 300037 h 391192"/>
                  <a:gd name="T80" fmla="*/ 110089 w 218667"/>
                  <a:gd name="T81" fmla="*/ 276225 h 391192"/>
                  <a:gd name="T82" fmla="*/ 76751 w 218667"/>
                  <a:gd name="T83" fmla="*/ 276225 h 391192"/>
                  <a:gd name="T84" fmla="*/ 71989 w 218667"/>
                  <a:gd name="T85" fmla="*/ 276225 h 391192"/>
                  <a:gd name="T86" fmla="*/ 105326 w 218667"/>
                  <a:gd name="T87" fmla="*/ 233362 h 391192"/>
                  <a:gd name="T88" fmla="*/ 33889 w 218667"/>
                  <a:gd name="T89" fmla="*/ 152400 h 391192"/>
                  <a:gd name="T90" fmla="*/ 114851 w 218667"/>
                  <a:gd name="T91" fmla="*/ 200025 h 391192"/>
                  <a:gd name="T92" fmla="*/ 110089 w 218667"/>
                  <a:gd name="T93" fmla="*/ 176212 h 391192"/>
                  <a:gd name="T94" fmla="*/ 95801 w 218667"/>
                  <a:gd name="T95" fmla="*/ 314325 h 391192"/>
                  <a:gd name="T96" fmla="*/ 95801 w 218667"/>
                  <a:gd name="T97" fmla="*/ 319087 h 391192"/>
                  <a:gd name="T98" fmla="*/ 67226 w 218667"/>
                  <a:gd name="T99" fmla="*/ 357187 h 391192"/>
                  <a:gd name="T100" fmla="*/ 110089 w 218667"/>
                  <a:gd name="T101" fmla="*/ 361950 h 391192"/>
                  <a:gd name="T102" fmla="*/ 157714 w 218667"/>
                  <a:gd name="T103" fmla="*/ 385762 h 391192"/>
                  <a:gd name="T104" fmla="*/ 172001 w 218667"/>
                  <a:gd name="T105" fmla="*/ 347662 h 391192"/>
                  <a:gd name="T106" fmla="*/ 110089 w 218667"/>
                  <a:gd name="T107" fmla="*/ 309562 h 3911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8667"/>
                  <a:gd name="T163" fmla="*/ 0 h 391192"/>
                  <a:gd name="T164" fmla="*/ 218667 w 218667"/>
                  <a:gd name="T165" fmla="*/ 391192 h 3911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8667" h="391192">
                    <a:moveTo>
                      <a:pt x="129139" y="52387"/>
                    </a:moveTo>
                    <a:cubicBezTo>
                      <a:pt x="101815" y="79711"/>
                      <a:pt x="117034" y="59209"/>
                      <a:pt x="138664" y="61912"/>
                    </a:cubicBezTo>
                    <a:cubicBezTo>
                      <a:pt x="144343" y="62622"/>
                      <a:pt x="148189" y="68262"/>
                      <a:pt x="152951" y="71437"/>
                    </a:cubicBezTo>
                    <a:cubicBezTo>
                      <a:pt x="151364" y="76200"/>
                      <a:pt x="150434" y="81235"/>
                      <a:pt x="148189" y="85725"/>
                    </a:cubicBezTo>
                    <a:cubicBezTo>
                      <a:pt x="129724" y="122656"/>
                      <a:pt x="142253" y="89245"/>
                      <a:pt x="143426" y="85725"/>
                    </a:cubicBezTo>
                    <a:cubicBezTo>
                      <a:pt x="141839" y="80962"/>
                      <a:pt x="142749" y="74355"/>
                      <a:pt x="138664" y="71437"/>
                    </a:cubicBezTo>
                    <a:cubicBezTo>
                      <a:pt x="130494" y="65601"/>
                      <a:pt x="112524" y="71652"/>
                      <a:pt x="110089" y="61912"/>
                    </a:cubicBezTo>
                    <a:cubicBezTo>
                      <a:pt x="108015" y="53619"/>
                      <a:pt x="126428" y="56539"/>
                      <a:pt x="133901" y="52387"/>
                    </a:cubicBezTo>
                    <a:cubicBezTo>
                      <a:pt x="140840" y="48532"/>
                      <a:pt x="156500" y="45200"/>
                      <a:pt x="152951" y="38100"/>
                    </a:cubicBezTo>
                    <a:cubicBezTo>
                      <a:pt x="149331" y="30860"/>
                      <a:pt x="137076" y="41275"/>
                      <a:pt x="129139" y="42862"/>
                    </a:cubicBezTo>
                    <a:cubicBezTo>
                      <a:pt x="130726" y="34925"/>
                      <a:pt x="139625" y="13326"/>
                      <a:pt x="133901" y="19050"/>
                    </a:cubicBezTo>
                    <a:cubicBezTo>
                      <a:pt x="126801" y="26150"/>
                      <a:pt x="124376" y="47625"/>
                      <a:pt x="124376" y="47625"/>
                    </a:cubicBezTo>
                    <a:cubicBezTo>
                      <a:pt x="125964" y="52387"/>
                      <a:pt x="131003" y="57251"/>
                      <a:pt x="129139" y="61912"/>
                    </a:cubicBezTo>
                    <a:cubicBezTo>
                      <a:pt x="122622" y="78205"/>
                      <a:pt x="98942" y="66133"/>
                      <a:pt x="129139" y="76200"/>
                    </a:cubicBezTo>
                    <a:cubicBezTo>
                      <a:pt x="125964" y="80962"/>
                      <a:pt x="124376" y="87312"/>
                      <a:pt x="119614" y="90487"/>
                    </a:cubicBezTo>
                    <a:cubicBezTo>
                      <a:pt x="114168" y="94118"/>
                      <a:pt x="106693" y="92952"/>
                      <a:pt x="100564" y="95250"/>
                    </a:cubicBezTo>
                    <a:cubicBezTo>
                      <a:pt x="93917" y="97743"/>
                      <a:pt x="87864" y="101600"/>
                      <a:pt x="81514" y="104775"/>
                    </a:cubicBezTo>
                    <a:cubicBezTo>
                      <a:pt x="84689" y="100012"/>
                      <a:pt x="95086" y="94534"/>
                      <a:pt x="91039" y="90487"/>
                    </a:cubicBezTo>
                    <a:cubicBezTo>
                      <a:pt x="86992" y="86440"/>
                      <a:pt x="81409" y="96685"/>
                      <a:pt x="76751" y="100012"/>
                    </a:cubicBezTo>
                    <a:cubicBezTo>
                      <a:pt x="70292" y="104626"/>
                      <a:pt x="50331" y="111352"/>
                      <a:pt x="57701" y="114300"/>
                    </a:cubicBezTo>
                    <a:cubicBezTo>
                      <a:pt x="71048" y="119639"/>
                      <a:pt x="86276" y="111125"/>
                      <a:pt x="100564" y="109537"/>
                    </a:cubicBezTo>
                    <a:cubicBezTo>
                      <a:pt x="105326" y="111125"/>
                      <a:pt x="111301" y="110750"/>
                      <a:pt x="114851" y="114300"/>
                    </a:cubicBezTo>
                    <a:cubicBezTo>
                      <a:pt x="118401" y="117850"/>
                      <a:pt x="116829" y="124410"/>
                      <a:pt x="119614" y="128587"/>
                    </a:cubicBezTo>
                    <a:cubicBezTo>
                      <a:pt x="123350" y="134191"/>
                      <a:pt x="129139" y="138112"/>
                      <a:pt x="133901" y="142875"/>
                    </a:cubicBezTo>
                    <a:cubicBezTo>
                      <a:pt x="138664" y="139700"/>
                      <a:pt x="146063" y="138665"/>
                      <a:pt x="148189" y="133350"/>
                    </a:cubicBezTo>
                    <a:cubicBezTo>
                      <a:pt x="155021" y="116269"/>
                      <a:pt x="120739" y="113390"/>
                      <a:pt x="162476" y="123825"/>
                    </a:cubicBezTo>
                    <a:cubicBezTo>
                      <a:pt x="162476" y="123825"/>
                      <a:pt x="200577" y="142875"/>
                      <a:pt x="162476" y="142875"/>
                    </a:cubicBezTo>
                    <a:cubicBezTo>
                      <a:pt x="155376" y="142875"/>
                      <a:pt x="149776" y="136525"/>
                      <a:pt x="143426" y="133350"/>
                    </a:cubicBezTo>
                    <a:cubicBezTo>
                      <a:pt x="129184" y="111986"/>
                      <a:pt x="119617" y="104775"/>
                      <a:pt x="176764" y="128587"/>
                    </a:cubicBezTo>
                    <a:cubicBezTo>
                      <a:pt x="182981" y="131178"/>
                      <a:pt x="184316" y="142875"/>
                      <a:pt x="191051" y="142875"/>
                    </a:cubicBezTo>
                    <a:cubicBezTo>
                      <a:pt x="196775" y="142875"/>
                      <a:pt x="184366" y="133557"/>
                      <a:pt x="181526" y="128587"/>
                    </a:cubicBezTo>
                    <a:cubicBezTo>
                      <a:pt x="161593" y="93704"/>
                      <a:pt x="184235" y="122113"/>
                      <a:pt x="157714" y="100012"/>
                    </a:cubicBezTo>
                    <a:cubicBezTo>
                      <a:pt x="152540" y="95700"/>
                      <a:pt x="137037" y="83595"/>
                      <a:pt x="143426" y="85725"/>
                    </a:cubicBezTo>
                    <a:cubicBezTo>
                      <a:pt x="154286" y="89346"/>
                      <a:pt x="172001" y="104775"/>
                      <a:pt x="172001" y="104775"/>
                    </a:cubicBezTo>
                    <a:cubicBezTo>
                      <a:pt x="170414" y="96837"/>
                      <a:pt x="169369" y="88772"/>
                      <a:pt x="167239" y="80962"/>
                    </a:cubicBezTo>
                    <a:cubicBezTo>
                      <a:pt x="164597" y="71276"/>
                      <a:pt x="157714" y="52387"/>
                      <a:pt x="157714" y="52387"/>
                    </a:cubicBezTo>
                    <a:cubicBezTo>
                      <a:pt x="157714" y="52387"/>
                      <a:pt x="164064" y="20637"/>
                      <a:pt x="176764" y="33337"/>
                    </a:cubicBezTo>
                    <a:cubicBezTo>
                      <a:pt x="180314" y="36887"/>
                      <a:pt x="173589" y="42862"/>
                      <a:pt x="172001" y="47625"/>
                    </a:cubicBezTo>
                    <a:cubicBezTo>
                      <a:pt x="173589" y="52387"/>
                      <a:pt x="171744" y="61912"/>
                      <a:pt x="176764" y="61912"/>
                    </a:cubicBezTo>
                    <a:cubicBezTo>
                      <a:pt x="181784" y="61912"/>
                      <a:pt x="176764" y="49212"/>
                      <a:pt x="181526" y="47625"/>
                    </a:cubicBezTo>
                    <a:cubicBezTo>
                      <a:pt x="189205" y="45065"/>
                      <a:pt x="213434" y="52387"/>
                      <a:pt x="205339" y="52387"/>
                    </a:cubicBezTo>
                    <a:cubicBezTo>
                      <a:pt x="194114" y="52387"/>
                      <a:pt x="183114" y="49212"/>
                      <a:pt x="172001" y="47625"/>
                    </a:cubicBezTo>
                    <a:cubicBezTo>
                      <a:pt x="167239" y="46037"/>
                      <a:pt x="154164" y="46412"/>
                      <a:pt x="157714" y="42862"/>
                    </a:cubicBezTo>
                    <a:cubicBezTo>
                      <a:pt x="168297" y="32279"/>
                      <a:pt x="210630" y="43921"/>
                      <a:pt x="157714" y="33337"/>
                    </a:cubicBezTo>
                    <a:cubicBezTo>
                      <a:pt x="151364" y="34925"/>
                      <a:pt x="144958" y="36302"/>
                      <a:pt x="138664" y="38100"/>
                    </a:cubicBezTo>
                    <a:cubicBezTo>
                      <a:pt x="133837" y="39479"/>
                      <a:pt x="119613" y="41274"/>
                      <a:pt x="124376" y="42862"/>
                    </a:cubicBezTo>
                    <a:cubicBezTo>
                      <a:pt x="138014" y="47408"/>
                      <a:pt x="152951" y="46037"/>
                      <a:pt x="167239" y="47625"/>
                    </a:cubicBezTo>
                    <a:cubicBezTo>
                      <a:pt x="172001" y="49212"/>
                      <a:pt x="181526" y="57407"/>
                      <a:pt x="181526" y="52387"/>
                    </a:cubicBezTo>
                    <a:cubicBezTo>
                      <a:pt x="181526" y="40496"/>
                      <a:pt x="160332" y="35798"/>
                      <a:pt x="152951" y="33337"/>
                    </a:cubicBezTo>
                    <a:cubicBezTo>
                      <a:pt x="151364" y="28575"/>
                      <a:pt x="147364" y="24002"/>
                      <a:pt x="148189" y="19050"/>
                    </a:cubicBezTo>
                    <a:cubicBezTo>
                      <a:pt x="150724" y="3843"/>
                      <a:pt x="160856" y="3715"/>
                      <a:pt x="172001" y="0"/>
                    </a:cubicBezTo>
                    <a:cubicBezTo>
                      <a:pt x="169082" y="7297"/>
                      <a:pt x="160205" y="28138"/>
                      <a:pt x="157714" y="38100"/>
                    </a:cubicBezTo>
                    <a:cubicBezTo>
                      <a:pt x="155751" y="45953"/>
                      <a:pt x="154914" y="54059"/>
                      <a:pt x="152951" y="61912"/>
                    </a:cubicBezTo>
                    <a:cubicBezTo>
                      <a:pt x="148482" y="79787"/>
                      <a:pt x="146845" y="76163"/>
                      <a:pt x="138664" y="95250"/>
                    </a:cubicBezTo>
                    <a:cubicBezTo>
                      <a:pt x="126833" y="122853"/>
                      <a:pt x="142680" y="96368"/>
                      <a:pt x="124376" y="123825"/>
                    </a:cubicBezTo>
                    <a:cubicBezTo>
                      <a:pt x="125964" y="128587"/>
                      <a:pt x="129139" y="133092"/>
                      <a:pt x="129139" y="138112"/>
                    </a:cubicBezTo>
                    <a:cubicBezTo>
                      <a:pt x="129139" y="143132"/>
                      <a:pt x="126621" y="147910"/>
                      <a:pt x="124376" y="152400"/>
                    </a:cubicBezTo>
                    <a:cubicBezTo>
                      <a:pt x="121816" y="157519"/>
                      <a:pt x="118898" y="162640"/>
                      <a:pt x="114851" y="166687"/>
                    </a:cubicBezTo>
                    <a:cubicBezTo>
                      <a:pt x="110804" y="170734"/>
                      <a:pt x="105534" y="173372"/>
                      <a:pt x="100564" y="176212"/>
                    </a:cubicBezTo>
                    <a:cubicBezTo>
                      <a:pt x="84087" y="185628"/>
                      <a:pt x="83254" y="185157"/>
                      <a:pt x="67226" y="190500"/>
                    </a:cubicBezTo>
                    <a:cubicBezTo>
                      <a:pt x="68814" y="195262"/>
                      <a:pt x="75539" y="201237"/>
                      <a:pt x="71989" y="204787"/>
                    </a:cubicBezTo>
                    <a:cubicBezTo>
                      <a:pt x="66265" y="210511"/>
                      <a:pt x="56078" y="207794"/>
                      <a:pt x="48176" y="209550"/>
                    </a:cubicBezTo>
                    <a:cubicBezTo>
                      <a:pt x="41786" y="210970"/>
                      <a:pt x="35476" y="212725"/>
                      <a:pt x="29126" y="214312"/>
                    </a:cubicBezTo>
                    <a:cubicBezTo>
                      <a:pt x="33889" y="215900"/>
                      <a:pt x="45659" y="214585"/>
                      <a:pt x="43414" y="219075"/>
                    </a:cubicBezTo>
                    <a:cubicBezTo>
                      <a:pt x="39274" y="227354"/>
                      <a:pt x="27451" y="228456"/>
                      <a:pt x="19601" y="233362"/>
                    </a:cubicBezTo>
                    <a:cubicBezTo>
                      <a:pt x="14747" y="236395"/>
                      <a:pt x="0" y="245013"/>
                      <a:pt x="5314" y="242887"/>
                    </a:cubicBezTo>
                    <a:cubicBezTo>
                      <a:pt x="78570" y="213585"/>
                      <a:pt x="16131" y="230657"/>
                      <a:pt x="62464" y="219075"/>
                    </a:cubicBezTo>
                    <a:cubicBezTo>
                      <a:pt x="82194" y="205921"/>
                      <a:pt x="73931" y="210013"/>
                      <a:pt x="100564" y="200025"/>
                    </a:cubicBezTo>
                    <a:cubicBezTo>
                      <a:pt x="105264" y="198262"/>
                      <a:pt x="119871" y="195262"/>
                      <a:pt x="114851" y="195262"/>
                    </a:cubicBezTo>
                    <a:cubicBezTo>
                      <a:pt x="95735" y="195262"/>
                      <a:pt x="76751" y="198437"/>
                      <a:pt x="57701" y="200025"/>
                    </a:cubicBezTo>
                    <a:cubicBezTo>
                      <a:pt x="65639" y="190500"/>
                      <a:pt x="72747" y="180217"/>
                      <a:pt x="81514" y="171450"/>
                    </a:cubicBezTo>
                    <a:cubicBezTo>
                      <a:pt x="85561" y="167403"/>
                      <a:pt x="90947" y="164959"/>
                      <a:pt x="95801" y="161925"/>
                    </a:cubicBezTo>
                    <a:cubicBezTo>
                      <a:pt x="103651" y="157019"/>
                      <a:pt x="111676" y="152400"/>
                      <a:pt x="119614" y="147637"/>
                    </a:cubicBezTo>
                    <a:cubicBezTo>
                      <a:pt x="118026" y="152400"/>
                      <a:pt x="112606" y="157435"/>
                      <a:pt x="114851" y="161925"/>
                    </a:cubicBezTo>
                    <a:cubicBezTo>
                      <a:pt x="122245" y="176713"/>
                      <a:pt x="147368" y="154535"/>
                      <a:pt x="114851" y="176212"/>
                    </a:cubicBezTo>
                    <a:cubicBezTo>
                      <a:pt x="130870" y="216260"/>
                      <a:pt x="113526" y="188194"/>
                      <a:pt x="143426" y="209550"/>
                    </a:cubicBezTo>
                    <a:cubicBezTo>
                      <a:pt x="148907" y="213465"/>
                      <a:pt x="160726" y="229861"/>
                      <a:pt x="157714" y="223837"/>
                    </a:cubicBezTo>
                    <a:cubicBezTo>
                      <a:pt x="148680" y="205767"/>
                      <a:pt x="135102" y="196800"/>
                      <a:pt x="119614" y="185737"/>
                    </a:cubicBezTo>
                    <a:cubicBezTo>
                      <a:pt x="114956" y="182410"/>
                      <a:pt x="99896" y="178022"/>
                      <a:pt x="105326" y="176212"/>
                    </a:cubicBezTo>
                    <a:cubicBezTo>
                      <a:pt x="114487" y="173159"/>
                      <a:pt x="124376" y="179387"/>
                      <a:pt x="133901" y="180975"/>
                    </a:cubicBezTo>
                    <a:cubicBezTo>
                      <a:pt x="138664" y="184150"/>
                      <a:pt x="148189" y="196224"/>
                      <a:pt x="148189" y="190500"/>
                    </a:cubicBezTo>
                    <a:cubicBezTo>
                      <a:pt x="148189" y="178686"/>
                      <a:pt x="127726" y="167333"/>
                      <a:pt x="119614" y="161925"/>
                    </a:cubicBezTo>
                    <a:cubicBezTo>
                      <a:pt x="116439" y="166687"/>
                      <a:pt x="114136" y="172165"/>
                      <a:pt x="110089" y="176212"/>
                    </a:cubicBezTo>
                    <a:cubicBezTo>
                      <a:pt x="106041" y="180259"/>
                      <a:pt x="96924" y="180124"/>
                      <a:pt x="95801" y="185737"/>
                    </a:cubicBezTo>
                    <a:cubicBezTo>
                      <a:pt x="93291" y="198287"/>
                      <a:pt x="98976" y="211137"/>
                      <a:pt x="100564" y="223837"/>
                    </a:cubicBezTo>
                    <a:cubicBezTo>
                      <a:pt x="116439" y="222250"/>
                      <a:pt x="132492" y="216221"/>
                      <a:pt x="148189" y="219075"/>
                    </a:cubicBezTo>
                    <a:cubicBezTo>
                      <a:pt x="153128" y="219973"/>
                      <a:pt x="149401" y="229812"/>
                      <a:pt x="152951" y="233362"/>
                    </a:cubicBezTo>
                    <a:cubicBezTo>
                      <a:pt x="167326" y="247737"/>
                      <a:pt x="183660" y="260185"/>
                      <a:pt x="200576" y="271462"/>
                    </a:cubicBezTo>
                    <a:cubicBezTo>
                      <a:pt x="205339" y="274637"/>
                      <a:pt x="218667" y="285265"/>
                      <a:pt x="214864" y="280987"/>
                    </a:cubicBezTo>
                    <a:cubicBezTo>
                      <a:pt x="185018" y="247411"/>
                      <a:pt x="173183" y="235568"/>
                      <a:pt x="143426" y="214312"/>
                    </a:cubicBezTo>
                    <a:cubicBezTo>
                      <a:pt x="138769" y="210985"/>
                      <a:pt x="133901" y="207962"/>
                      <a:pt x="129139" y="204787"/>
                    </a:cubicBezTo>
                    <a:cubicBezTo>
                      <a:pt x="133901" y="201612"/>
                      <a:pt x="137839" y="194020"/>
                      <a:pt x="143426" y="195262"/>
                    </a:cubicBezTo>
                    <a:cubicBezTo>
                      <a:pt x="154601" y="197745"/>
                      <a:pt x="162185" y="208422"/>
                      <a:pt x="172001" y="214312"/>
                    </a:cubicBezTo>
                    <a:cubicBezTo>
                      <a:pt x="178089" y="217965"/>
                      <a:pt x="198151" y="223837"/>
                      <a:pt x="191051" y="223837"/>
                    </a:cubicBezTo>
                    <a:cubicBezTo>
                      <a:pt x="182502" y="223837"/>
                      <a:pt x="175176" y="217487"/>
                      <a:pt x="167239" y="214312"/>
                    </a:cubicBezTo>
                    <a:cubicBezTo>
                      <a:pt x="162476" y="217487"/>
                      <a:pt x="158310" y="221827"/>
                      <a:pt x="152951" y="223837"/>
                    </a:cubicBezTo>
                    <a:cubicBezTo>
                      <a:pt x="145372" y="226679"/>
                      <a:pt x="135874" y="224110"/>
                      <a:pt x="129139" y="228600"/>
                    </a:cubicBezTo>
                    <a:cubicBezTo>
                      <a:pt x="124962" y="231385"/>
                      <a:pt x="125819" y="238079"/>
                      <a:pt x="124376" y="242887"/>
                    </a:cubicBezTo>
                    <a:cubicBezTo>
                      <a:pt x="121055" y="253957"/>
                      <a:pt x="118026" y="265112"/>
                      <a:pt x="114851" y="276225"/>
                    </a:cubicBezTo>
                    <a:cubicBezTo>
                      <a:pt x="111676" y="271462"/>
                      <a:pt x="107886" y="267057"/>
                      <a:pt x="105326" y="261937"/>
                    </a:cubicBezTo>
                    <a:cubicBezTo>
                      <a:pt x="103081" y="257447"/>
                      <a:pt x="95802" y="246062"/>
                      <a:pt x="100564" y="247650"/>
                    </a:cubicBezTo>
                    <a:cubicBezTo>
                      <a:pt x="110462" y="250950"/>
                      <a:pt x="123045" y="271846"/>
                      <a:pt x="129139" y="280987"/>
                    </a:cubicBezTo>
                    <a:cubicBezTo>
                      <a:pt x="124376" y="282575"/>
                      <a:pt x="116069" y="280880"/>
                      <a:pt x="114851" y="285750"/>
                    </a:cubicBezTo>
                    <a:cubicBezTo>
                      <a:pt x="113463" y="291303"/>
                      <a:pt x="120712" y="295640"/>
                      <a:pt x="124376" y="300037"/>
                    </a:cubicBezTo>
                    <a:cubicBezTo>
                      <a:pt x="128688" y="305211"/>
                      <a:pt x="138664" y="321060"/>
                      <a:pt x="138664" y="314325"/>
                    </a:cubicBezTo>
                    <a:cubicBezTo>
                      <a:pt x="138664" y="306387"/>
                      <a:pt x="128990" y="301734"/>
                      <a:pt x="124376" y="295275"/>
                    </a:cubicBezTo>
                    <a:cubicBezTo>
                      <a:pt x="121049" y="290617"/>
                      <a:pt x="118026" y="285750"/>
                      <a:pt x="114851" y="280987"/>
                    </a:cubicBezTo>
                    <a:cubicBezTo>
                      <a:pt x="116439" y="287337"/>
                      <a:pt x="114986" y="295409"/>
                      <a:pt x="119614" y="300037"/>
                    </a:cubicBezTo>
                    <a:cubicBezTo>
                      <a:pt x="124242" y="304665"/>
                      <a:pt x="132810" y="301873"/>
                      <a:pt x="138664" y="304800"/>
                    </a:cubicBezTo>
                    <a:cubicBezTo>
                      <a:pt x="145763" y="308350"/>
                      <a:pt x="151255" y="314473"/>
                      <a:pt x="157714" y="319087"/>
                    </a:cubicBezTo>
                    <a:cubicBezTo>
                      <a:pt x="162372" y="322414"/>
                      <a:pt x="167239" y="325437"/>
                      <a:pt x="172001" y="328612"/>
                    </a:cubicBezTo>
                    <a:cubicBezTo>
                      <a:pt x="168826" y="323850"/>
                      <a:pt x="165036" y="319444"/>
                      <a:pt x="162476" y="314325"/>
                    </a:cubicBezTo>
                    <a:cubicBezTo>
                      <a:pt x="158653" y="306678"/>
                      <a:pt x="157482" y="297762"/>
                      <a:pt x="152951" y="290512"/>
                    </a:cubicBezTo>
                    <a:cubicBezTo>
                      <a:pt x="149382" y="284801"/>
                      <a:pt x="142799" y="281541"/>
                      <a:pt x="138664" y="276225"/>
                    </a:cubicBezTo>
                    <a:cubicBezTo>
                      <a:pt x="108746" y="237759"/>
                      <a:pt x="113936" y="243864"/>
                      <a:pt x="133901" y="257175"/>
                    </a:cubicBezTo>
                    <a:cubicBezTo>
                      <a:pt x="122642" y="268434"/>
                      <a:pt x="114818" y="277605"/>
                      <a:pt x="100564" y="285750"/>
                    </a:cubicBezTo>
                    <a:cubicBezTo>
                      <a:pt x="96205" y="288241"/>
                      <a:pt x="91039" y="288925"/>
                      <a:pt x="86276" y="290512"/>
                    </a:cubicBezTo>
                    <a:cubicBezTo>
                      <a:pt x="94214" y="292100"/>
                      <a:pt x="101994" y="295275"/>
                      <a:pt x="110089" y="295275"/>
                    </a:cubicBezTo>
                    <a:cubicBezTo>
                      <a:pt x="115109" y="295275"/>
                      <a:pt x="129396" y="290512"/>
                      <a:pt x="124376" y="290512"/>
                    </a:cubicBezTo>
                    <a:cubicBezTo>
                      <a:pt x="102895" y="290512"/>
                      <a:pt x="98700" y="295127"/>
                      <a:pt x="81514" y="300037"/>
                    </a:cubicBezTo>
                    <a:cubicBezTo>
                      <a:pt x="75220" y="301835"/>
                      <a:pt x="55919" y="304800"/>
                      <a:pt x="62464" y="304800"/>
                    </a:cubicBezTo>
                    <a:cubicBezTo>
                      <a:pt x="73004" y="304800"/>
                      <a:pt x="113623" y="292224"/>
                      <a:pt x="119614" y="290512"/>
                    </a:cubicBezTo>
                    <a:cubicBezTo>
                      <a:pt x="116439" y="285750"/>
                      <a:pt x="114486" y="279889"/>
                      <a:pt x="110089" y="276225"/>
                    </a:cubicBezTo>
                    <a:cubicBezTo>
                      <a:pt x="93274" y="262213"/>
                      <a:pt x="79549" y="270531"/>
                      <a:pt x="105326" y="261937"/>
                    </a:cubicBezTo>
                    <a:cubicBezTo>
                      <a:pt x="99875" y="266026"/>
                      <a:pt x="68589" y="290512"/>
                      <a:pt x="62464" y="290512"/>
                    </a:cubicBezTo>
                    <a:cubicBezTo>
                      <a:pt x="55729" y="290512"/>
                      <a:pt x="71271" y="280140"/>
                      <a:pt x="76751" y="276225"/>
                    </a:cubicBezTo>
                    <a:cubicBezTo>
                      <a:pt x="82528" y="272099"/>
                      <a:pt x="89276" y="269497"/>
                      <a:pt x="95801" y="266700"/>
                    </a:cubicBezTo>
                    <a:cubicBezTo>
                      <a:pt x="100415" y="264722"/>
                      <a:pt x="114579" y="259692"/>
                      <a:pt x="110089" y="261937"/>
                    </a:cubicBezTo>
                    <a:cubicBezTo>
                      <a:pt x="98702" y="267630"/>
                      <a:pt x="84353" y="272103"/>
                      <a:pt x="71989" y="276225"/>
                    </a:cubicBezTo>
                    <a:cubicBezTo>
                      <a:pt x="75164" y="271462"/>
                      <a:pt x="77467" y="265985"/>
                      <a:pt x="81514" y="261937"/>
                    </a:cubicBezTo>
                    <a:cubicBezTo>
                      <a:pt x="105086" y="238364"/>
                      <a:pt x="117024" y="246786"/>
                      <a:pt x="91039" y="238125"/>
                    </a:cubicBezTo>
                    <a:cubicBezTo>
                      <a:pt x="95801" y="236537"/>
                      <a:pt x="103081" y="237852"/>
                      <a:pt x="105326" y="233362"/>
                    </a:cubicBezTo>
                    <a:cubicBezTo>
                      <a:pt x="107571" y="228872"/>
                      <a:pt x="100564" y="224095"/>
                      <a:pt x="100564" y="219075"/>
                    </a:cubicBezTo>
                    <a:cubicBezTo>
                      <a:pt x="100564" y="204699"/>
                      <a:pt x="103739" y="190500"/>
                      <a:pt x="105326" y="176212"/>
                    </a:cubicBezTo>
                    <a:cubicBezTo>
                      <a:pt x="95544" y="137081"/>
                      <a:pt x="105786" y="152400"/>
                      <a:pt x="33889" y="152400"/>
                    </a:cubicBezTo>
                    <a:cubicBezTo>
                      <a:pt x="28869" y="152400"/>
                      <a:pt x="48176" y="157162"/>
                      <a:pt x="48176" y="157162"/>
                    </a:cubicBezTo>
                    <a:cubicBezTo>
                      <a:pt x="61165" y="170151"/>
                      <a:pt x="65221" y="175554"/>
                      <a:pt x="81514" y="185737"/>
                    </a:cubicBezTo>
                    <a:cubicBezTo>
                      <a:pt x="94964" y="194143"/>
                      <a:pt x="100963" y="195395"/>
                      <a:pt x="114851" y="200025"/>
                    </a:cubicBezTo>
                    <a:cubicBezTo>
                      <a:pt x="113264" y="188912"/>
                      <a:pt x="107366" y="177577"/>
                      <a:pt x="110089" y="166687"/>
                    </a:cubicBezTo>
                    <a:cubicBezTo>
                      <a:pt x="111307" y="161817"/>
                      <a:pt x="124376" y="156905"/>
                      <a:pt x="124376" y="161925"/>
                    </a:cubicBezTo>
                    <a:cubicBezTo>
                      <a:pt x="124376" y="168660"/>
                      <a:pt x="114004" y="170732"/>
                      <a:pt x="110089" y="176212"/>
                    </a:cubicBezTo>
                    <a:cubicBezTo>
                      <a:pt x="105963" y="181989"/>
                      <a:pt x="103739" y="188912"/>
                      <a:pt x="100564" y="195262"/>
                    </a:cubicBezTo>
                    <a:cubicBezTo>
                      <a:pt x="129543" y="224243"/>
                      <a:pt x="128637" y="215818"/>
                      <a:pt x="105326" y="285750"/>
                    </a:cubicBezTo>
                    <a:lnTo>
                      <a:pt x="95801" y="314325"/>
                    </a:lnTo>
                    <a:cubicBezTo>
                      <a:pt x="95665" y="315140"/>
                      <a:pt x="95417" y="364140"/>
                      <a:pt x="71989" y="352425"/>
                    </a:cubicBezTo>
                    <a:cubicBezTo>
                      <a:pt x="66869" y="349865"/>
                      <a:pt x="78187" y="342795"/>
                      <a:pt x="81514" y="338137"/>
                    </a:cubicBezTo>
                    <a:cubicBezTo>
                      <a:pt x="86127" y="331678"/>
                      <a:pt x="91039" y="325437"/>
                      <a:pt x="95801" y="319087"/>
                    </a:cubicBezTo>
                    <a:cubicBezTo>
                      <a:pt x="94214" y="327025"/>
                      <a:pt x="94970" y="335824"/>
                      <a:pt x="91039" y="342900"/>
                    </a:cubicBezTo>
                    <a:cubicBezTo>
                      <a:pt x="79582" y="363523"/>
                      <a:pt x="71794" y="361999"/>
                      <a:pt x="52939" y="366712"/>
                    </a:cubicBezTo>
                    <a:cubicBezTo>
                      <a:pt x="57701" y="363537"/>
                      <a:pt x="61996" y="359512"/>
                      <a:pt x="67226" y="357187"/>
                    </a:cubicBezTo>
                    <a:cubicBezTo>
                      <a:pt x="118237" y="334515"/>
                      <a:pt x="77752" y="359694"/>
                      <a:pt x="110089" y="338137"/>
                    </a:cubicBezTo>
                    <a:cubicBezTo>
                      <a:pt x="141261" y="348529"/>
                      <a:pt x="110666" y="334096"/>
                      <a:pt x="129139" y="357187"/>
                    </a:cubicBezTo>
                    <a:cubicBezTo>
                      <a:pt x="140318" y="371161"/>
                      <a:pt x="173504" y="371008"/>
                      <a:pt x="110089" y="361950"/>
                    </a:cubicBezTo>
                    <a:cubicBezTo>
                      <a:pt x="116439" y="365125"/>
                      <a:pt x="122613" y="368678"/>
                      <a:pt x="129139" y="371475"/>
                    </a:cubicBezTo>
                    <a:cubicBezTo>
                      <a:pt x="133753" y="373452"/>
                      <a:pt x="138936" y="373992"/>
                      <a:pt x="143426" y="376237"/>
                    </a:cubicBezTo>
                    <a:cubicBezTo>
                      <a:pt x="148546" y="378797"/>
                      <a:pt x="159524" y="391192"/>
                      <a:pt x="157714" y="385762"/>
                    </a:cubicBezTo>
                    <a:cubicBezTo>
                      <a:pt x="155735" y="379824"/>
                      <a:pt x="131752" y="353809"/>
                      <a:pt x="124376" y="347662"/>
                    </a:cubicBezTo>
                    <a:cubicBezTo>
                      <a:pt x="119979" y="343998"/>
                      <a:pt x="104365" y="338137"/>
                      <a:pt x="110089" y="338137"/>
                    </a:cubicBezTo>
                    <a:cubicBezTo>
                      <a:pt x="130969" y="338137"/>
                      <a:pt x="151364" y="344487"/>
                      <a:pt x="172001" y="347662"/>
                    </a:cubicBezTo>
                    <a:cubicBezTo>
                      <a:pt x="176764" y="350837"/>
                      <a:pt x="192013" y="357187"/>
                      <a:pt x="186289" y="357187"/>
                    </a:cubicBezTo>
                    <a:cubicBezTo>
                      <a:pt x="176249" y="357187"/>
                      <a:pt x="166228" y="352983"/>
                      <a:pt x="157714" y="347662"/>
                    </a:cubicBezTo>
                    <a:cubicBezTo>
                      <a:pt x="140474" y="336887"/>
                      <a:pt x="127005" y="320839"/>
                      <a:pt x="110089" y="309562"/>
                    </a:cubicBezTo>
                    <a:cubicBezTo>
                      <a:pt x="105326" y="306387"/>
                      <a:pt x="95801" y="305761"/>
                      <a:pt x="95801" y="300037"/>
                    </a:cubicBezTo>
                    <a:cubicBezTo>
                      <a:pt x="95801" y="289092"/>
                      <a:pt x="113880" y="308591"/>
                      <a:pt x="114851" y="309562"/>
                    </a:cubicBezTo>
                  </a:path>
                </a:pathLst>
              </a:custGeom>
              <a:noFill/>
              <a:ln w="28575" algn="ctr">
                <a:solidFill>
                  <a:srgbClr val="F3FE8A"/>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05" name="Group 47"/>
            <p:cNvGrpSpPr>
              <a:grpSpLocks noChangeAspect="1"/>
            </p:cNvGrpSpPr>
            <p:nvPr/>
          </p:nvGrpSpPr>
          <p:grpSpPr bwMode="auto">
            <a:xfrm rot="17976860" flipH="1">
              <a:off x="2050257" y="3688556"/>
              <a:ext cx="357188" cy="879475"/>
              <a:chOff x="2028274" y="4700588"/>
              <a:chExt cx="218667" cy="538162"/>
            </a:xfrm>
          </p:grpSpPr>
          <p:sp>
            <p:nvSpPr>
              <p:cNvPr id="6210" name="Freeform 48"/>
              <p:cNvSpPr>
                <a:spLocks noChangeAspect="1" noChangeArrowheads="1"/>
              </p:cNvSpPr>
              <p:nvPr/>
            </p:nvSpPr>
            <p:spPr bwMode="auto">
              <a:xfrm>
                <a:off x="2128838" y="4729163"/>
                <a:ext cx="43581" cy="509587"/>
              </a:xfrm>
              <a:custGeom>
                <a:avLst/>
                <a:gdLst>
                  <a:gd name="T0" fmla="*/ 0 w 43581"/>
                  <a:gd name="T1" fmla="*/ 509587 h 509587"/>
                  <a:gd name="T2" fmla="*/ 9525 w 43581"/>
                  <a:gd name="T3" fmla="*/ 495300 h 509587"/>
                  <a:gd name="T4" fmla="*/ 19050 w 43581"/>
                  <a:gd name="T5" fmla="*/ 461962 h 509587"/>
                  <a:gd name="T6" fmla="*/ 14287 w 43581"/>
                  <a:gd name="T7" fmla="*/ 338137 h 509587"/>
                  <a:gd name="T8" fmla="*/ 4762 w 43581"/>
                  <a:gd name="T9" fmla="*/ 309562 h 509587"/>
                  <a:gd name="T10" fmla="*/ 9525 w 43581"/>
                  <a:gd name="T11" fmla="*/ 142875 h 509587"/>
                  <a:gd name="T12" fmla="*/ 23812 w 43581"/>
                  <a:gd name="T13" fmla="*/ 100012 h 509587"/>
                  <a:gd name="T14" fmla="*/ 42862 w 43581"/>
                  <a:gd name="T15" fmla="*/ 23812 h 509587"/>
                  <a:gd name="T16" fmla="*/ 42862 w 43581"/>
                  <a:gd name="T17" fmla="*/ 0 h 509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581"/>
                  <a:gd name="T28" fmla="*/ 0 h 509587"/>
                  <a:gd name="T29" fmla="*/ 43581 w 43581"/>
                  <a:gd name="T30" fmla="*/ 509587 h 5095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581" h="509587">
                    <a:moveTo>
                      <a:pt x="0" y="509587"/>
                    </a:moveTo>
                    <a:cubicBezTo>
                      <a:pt x="3175" y="504825"/>
                      <a:pt x="6965" y="500419"/>
                      <a:pt x="9525" y="495300"/>
                    </a:cubicBezTo>
                    <a:cubicBezTo>
                      <a:pt x="12939" y="488472"/>
                      <a:pt x="17526" y="468059"/>
                      <a:pt x="19050" y="461962"/>
                    </a:cubicBezTo>
                    <a:cubicBezTo>
                      <a:pt x="17462" y="420687"/>
                      <a:pt x="18143" y="379262"/>
                      <a:pt x="14287" y="338137"/>
                    </a:cubicBezTo>
                    <a:cubicBezTo>
                      <a:pt x="13350" y="328141"/>
                      <a:pt x="4762" y="309562"/>
                      <a:pt x="4762" y="309562"/>
                    </a:cubicBezTo>
                    <a:cubicBezTo>
                      <a:pt x="6350" y="254000"/>
                      <a:pt x="6678" y="198387"/>
                      <a:pt x="9525" y="142875"/>
                    </a:cubicBezTo>
                    <a:cubicBezTo>
                      <a:pt x="10172" y="130261"/>
                      <a:pt x="19939" y="110663"/>
                      <a:pt x="23812" y="100012"/>
                    </a:cubicBezTo>
                    <a:cubicBezTo>
                      <a:pt x="32728" y="75494"/>
                      <a:pt x="40488" y="49932"/>
                      <a:pt x="42862" y="23812"/>
                    </a:cubicBezTo>
                    <a:cubicBezTo>
                      <a:pt x="43581" y="15907"/>
                      <a:pt x="42862" y="7937"/>
                      <a:pt x="42862" y="0"/>
                    </a:cubicBezTo>
                  </a:path>
                </a:pathLst>
              </a:custGeom>
              <a:noFill/>
              <a:ln w="28575" algn="ctr">
                <a:solidFill>
                  <a:srgbClr val="C48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11" name="Freeform 49"/>
              <p:cNvSpPr>
                <a:spLocks noChangeAspect="1" noChangeArrowheads="1"/>
              </p:cNvSpPr>
              <p:nvPr/>
            </p:nvSpPr>
            <p:spPr bwMode="auto">
              <a:xfrm>
                <a:off x="2028274" y="4700588"/>
                <a:ext cx="218667" cy="391192"/>
              </a:xfrm>
              <a:custGeom>
                <a:avLst/>
                <a:gdLst>
                  <a:gd name="T0" fmla="*/ 152951 w 218667"/>
                  <a:gd name="T1" fmla="*/ 71437 h 391192"/>
                  <a:gd name="T2" fmla="*/ 138664 w 218667"/>
                  <a:gd name="T3" fmla="*/ 71437 h 391192"/>
                  <a:gd name="T4" fmla="*/ 152951 w 218667"/>
                  <a:gd name="T5" fmla="*/ 38100 h 391192"/>
                  <a:gd name="T6" fmla="*/ 124376 w 218667"/>
                  <a:gd name="T7" fmla="*/ 47625 h 391192"/>
                  <a:gd name="T8" fmla="*/ 119614 w 218667"/>
                  <a:gd name="T9" fmla="*/ 90487 h 391192"/>
                  <a:gd name="T10" fmla="*/ 91039 w 218667"/>
                  <a:gd name="T11" fmla="*/ 90487 h 391192"/>
                  <a:gd name="T12" fmla="*/ 100564 w 218667"/>
                  <a:gd name="T13" fmla="*/ 109537 h 391192"/>
                  <a:gd name="T14" fmla="*/ 133901 w 218667"/>
                  <a:gd name="T15" fmla="*/ 142875 h 391192"/>
                  <a:gd name="T16" fmla="*/ 162476 w 218667"/>
                  <a:gd name="T17" fmla="*/ 142875 h 391192"/>
                  <a:gd name="T18" fmla="*/ 191051 w 218667"/>
                  <a:gd name="T19" fmla="*/ 142875 h 391192"/>
                  <a:gd name="T20" fmla="*/ 143426 w 218667"/>
                  <a:gd name="T21" fmla="*/ 85725 h 391192"/>
                  <a:gd name="T22" fmla="*/ 157714 w 218667"/>
                  <a:gd name="T23" fmla="*/ 52387 h 391192"/>
                  <a:gd name="T24" fmla="*/ 176764 w 218667"/>
                  <a:gd name="T25" fmla="*/ 61912 h 391192"/>
                  <a:gd name="T26" fmla="*/ 172001 w 218667"/>
                  <a:gd name="T27" fmla="*/ 47625 h 391192"/>
                  <a:gd name="T28" fmla="*/ 138664 w 218667"/>
                  <a:gd name="T29" fmla="*/ 38100 h 391192"/>
                  <a:gd name="T30" fmla="*/ 181526 w 218667"/>
                  <a:gd name="T31" fmla="*/ 52387 h 391192"/>
                  <a:gd name="T32" fmla="*/ 172001 w 218667"/>
                  <a:gd name="T33" fmla="*/ 0 h 391192"/>
                  <a:gd name="T34" fmla="*/ 138664 w 218667"/>
                  <a:gd name="T35" fmla="*/ 95250 h 391192"/>
                  <a:gd name="T36" fmla="*/ 124376 w 218667"/>
                  <a:gd name="T37" fmla="*/ 152400 h 391192"/>
                  <a:gd name="T38" fmla="*/ 67226 w 218667"/>
                  <a:gd name="T39" fmla="*/ 190500 h 391192"/>
                  <a:gd name="T40" fmla="*/ 29126 w 218667"/>
                  <a:gd name="T41" fmla="*/ 214312 h 391192"/>
                  <a:gd name="T42" fmla="*/ 5314 w 218667"/>
                  <a:gd name="T43" fmla="*/ 242887 h 391192"/>
                  <a:gd name="T44" fmla="*/ 114851 w 218667"/>
                  <a:gd name="T45" fmla="*/ 195262 h 391192"/>
                  <a:gd name="T46" fmla="*/ 95801 w 218667"/>
                  <a:gd name="T47" fmla="*/ 161925 h 391192"/>
                  <a:gd name="T48" fmla="*/ 114851 w 218667"/>
                  <a:gd name="T49" fmla="*/ 176212 h 391192"/>
                  <a:gd name="T50" fmla="*/ 119614 w 218667"/>
                  <a:gd name="T51" fmla="*/ 185737 h 391192"/>
                  <a:gd name="T52" fmla="*/ 148189 w 218667"/>
                  <a:gd name="T53" fmla="*/ 190500 h 391192"/>
                  <a:gd name="T54" fmla="*/ 95801 w 218667"/>
                  <a:gd name="T55" fmla="*/ 185737 h 391192"/>
                  <a:gd name="T56" fmla="*/ 152951 w 218667"/>
                  <a:gd name="T57" fmla="*/ 233362 h 391192"/>
                  <a:gd name="T58" fmla="*/ 143426 w 218667"/>
                  <a:gd name="T59" fmla="*/ 214312 h 391192"/>
                  <a:gd name="T60" fmla="*/ 172001 w 218667"/>
                  <a:gd name="T61" fmla="*/ 214312 h 391192"/>
                  <a:gd name="T62" fmla="*/ 152951 w 218667"/>
                  <a:gd name="T63" fmla="*/ 223837 h 391192"/>
                  <a:gd name="T64" fmla="*/ 114851 w 218667"/>
                  <a:gd name="T65" fmla="*/ 276225 h 391192"/>
                  <a:gd name="T66" fmla="*/ 129139 w 218667"/>
                  <a:gd name="T67" fmla="*/ 280987 h 391192"/>
                  <a:gd name="T68" fmla="*/ 138664 w 218667"/>
                  <a:gd name="T69" fmla="*/ 314325 h 391192"/>
                  <a:gd name="T70" fmla="*/ 119614 w 218667"/>
                  <a:gd name="T71" fmla="*/ 300037 h 391192"/>
                  <a:gd name="T72" fmla="*/ 172001 w 218667"/>
                  <a:gd name="T73" fmla="*/ 328612 h 391192"/>
                  <a:gd name="T74" fmla="*/ 138664 w 218667"/>
                  <a:gd name="T75" fmla="*/ 276225 h 391192"/>
                  <a:gd name="T76" fmla="*/ 86276 w 218667"/>
                  <a:gd name="T77" fmla="*/ 290512 h 391192"/>
                  <a:gd name="T78" fmla="*/ 81514 w 218667"/>
                  <a:gd name="T79" fmla="*/ 300037 h 391192"/>
                  <a:gd name="T80" fmla="*/ 110089 w 218667"/>
                  <a:gd name="T81" fmla="*/ 276225 h 391192"/>
                  <a:gd name="T82" fmla="*/ 76751 w 218667"/>
                  <a:gd name="T83" fmla="*/ 276225 h 391192"/>
                  <a:gd name="T84" fmla="*/ 71989 w 218667"/>
                  <a:gd name="T85" fmla="*/ 276225 h 391192"/>
                  <a:gd name="T86" fmla="*/ 105326 w 218667"/>
                  <a:gd name="T87" fmla="*/ 233362 h 391192"/>
                  <a:gd name="T88" fmla="*/ 33889 w 218667"/>
                  <a:gd name="T89" fmla="*/ 152400 h 391192"/>
                  <a:gd name="T90" fmla="*/ 114851 w 218667"/>
                  <a:gd name="T91" fmla="*/ 200025 h 391192"/>
                  <a:gd name="T92" fmla="*/ 110089 w 218667"/>
                  <a:gd name="T93" fmla="*/ 176212 h 391192"/>
                  <a:gd name="T94" fmla="*/ 95801 w 218667"/>
                  <a:gd name="T95" fmla="*/ 314325 h 391192"/>
                  <a:gd name="T96" fmla="*/ 95801 w 218667"/>
                  <a:gd name="T97" fmla="*/ 319087 h 391192"/>
                  <a:gd name="T98" fmla="*/ 67226 w 218667"/>
                  <a:gd name="T99" fmla="*/ 357187 h 391192"/>
                  <a:gd name="T100" fmla="*/ 110089 w 218667"/>
                  <a:gd name="T101" fmla="*/ 361950 h 391192"/>
                  <a:gd name="T102" fmla="*/ 157714 w 218667"/>
                  <a:gd name="T103" fmla="*/ 385762 h 391192"/>
                  <a:gd name="T104" fmla="*/ 172001 w 218667"/>
                  <a:gd name="T105" fmla="*/ 347662 h 391192"/>
                  <a:gd name="T106" fmla="*/ 110089 w 218667"/>
                  <a:gd name="T107" fmla="*/ 309562 h 3911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8667"/>
                  <a:gd name="T163" fmla="*/ 0 h 391192"/>
                  <a:gd name="T164" fmla="*/ 218667 w 218667"/>
                  <a:gd name="T165" fmla="*/ 391192 h 3911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8667" h="391192">
                    <a:moveTo>
                      <a:pt x="129139" y="52387"/>
                    </a:moveTo>
                    <a:cubicBezTo>
                      <a:pt x="101815" y="79711"/>
                      <a:pt x="117034" y="59209"/>
                      <a:pt x="138664" y="61912"/>
                    </a:cubicBezTo>
                    <a:cubicBezTo>
                      <a:pt x="144343" y="62622"/>
                      <a:pt x="148189" y="68262"/>
                      <a:pt x="152951" y="71437"/>
                    </a:cubicBezTo>
                    <a:cubicBezTo>
                      <a:pt x="151364" y="76200"/>
                      <a:pt x="150434" y="81235"/>
                      <a:pt x="148189" y="85725"/>
                    </a:cubicBezTo>
                    <a:cubicBezTo>
                      <a:pt x="129724" y="122656"/>
                      <a:pt x="142253" y="89245"/>
                      <a:pt x="143426" y="85725"/>
                    </a:cubicBezTo>
                    <a:cubicBezTo>
                      <a:pt x="141839" y="80962"/>
                      <a:pt x="142749" y="74355"/>
                      <a:pt x="138664" y="71437"/>
                    </a:cubicBezTo>
                    <a:cubicBezTo>
                      <a:pt x="130494" y="65601"/>
                      <a:pt x="112524" y="71652"/>
                      <a:pt x="110089" y="61912"/>
                    </a:cubicBezTo>
                    <a:cubicBezTo>
                      <a:pt x="108015" y="53619"/>
                      <a:pt x="126428" y="56539"/>
                      <a:pt x="133901" y="52387"/>
                    </a:cubicBezTo>
                    <a:cubicBezTo>
                      <a:pt x="140840" y="48532"/>
                      <a:pt x="156500" y="45200"/>
                      <a:pt x="152951" y="38100"/>
                    </a:cubicBezTo>
                    <a:cubicBezTo>
                      <a:pt x="149331" y="30860"/>
                      <a:pt x="137076" y="41275"/>
                      <a:pt x="129139" y="42862"/>
                    </a:cubicBezTo>
                    <a:cubicBezTo>
                      <a:pt x="130726" y="34925"/>
                      <a:pt x="139625" y="13326"/>
                      <a:pt x="133901" y="19050"/>
                    </a:cubicBezTo>
                    <a:cubicBezTo>
                      <a:pt x="126801" y="26150"/>
                      <a:pt x="124376" y="47625"/>
                      <a:pt x="124376" y="47625"/>
                    </a:cubicBezTo>
                    <a:cubicBezTo>
                      <a:pt x="125964" y="52387"/>
                      <a:pt x="131003" y="57251"/>
                      <a:pt x="129139" y="61912"/>
                    </a:cubicBezTo>
                    <a:cubicBezTo>
                      <a:pt x="122622" y="78205"/>
                      <a:pt x="98942" y="66133"/>
                      <a:pt x="129139" y="76200"/>
                    </a:cubicBezTo>
                    <a:cubicBezTo>
                      <a:pt x="125964" y="80962"/>
                      <a:pt x="124376" y="87312"/>
                      <a:pt x="119614" y="90487"/>
                    </a:cubicBezTo>
                    <a:cubicBezTo>
                      <a:pt x="114168" y="94118"/>
                      <a:pt x="106693" y="92952"/>
                      <a:pt x="100564" y="95250"/>
                    </a:cubicBezTo>
                    <a:cubicBezTo>
                      <a:pt x="93917" y="97743"/>
                      <a:pt x="87864" y="101600"/>
                      <a:pt x="81514" y="104775"/>
                    </a:cubicBezTo>
                    <a:cubicBezTo>
                      <a:pt x="84689" y="100012"/>
                      <a:pt x="95086" y="94534"/>
                      <a:pt x="91039" y="90487"/>
                    </a:cubicBezTo>
                    <a:cubicBezTo>
                      <a:pt x="86992" y="86440"/>
                      <a:pt x="81409" y="96685"/>
                      <a:pt x="76751" y="100012"/>
                    </a:cubicBezTo>
                    <a:cubicBezTo>
                      <a:pt x="70292" y="104626"/>
                      <a:pt x="50331" y="111352"/>
                      <a:pt x="57701" y="114300"/>
                    </a:cubicBezTo>
                    <a:cubicBezTo>
                      <a:pt x="71048" y="119639"/>
                      <a:pt x="86276" y="111125"/>
                      <a:pt x="100564" y="109537"/>
                    </a:cubicBezTo>
                    <a:cubicBezTo>
                      <a:pt x="105326" y="111125"/>
                      <a:pt x="111301" y="110750"/>
                      <a:pt x="114851" y="114300"/>
                    </a:cubicBezTo>
                    <a:cubicBezTo>
                      <a:pt x="118401" y="117850"/>
                      <a:pt x="116829" y="124410"/>
                      <a:pt x="119614" y="128587"/>
                    </a:cubicBezTo>
                    <a:cubicBezTo>
                      <a:pt x="123350" y="134191"/>
                      <a:pt x="129139" y="138112"/>
                      <a:pt x="133901" y="142875"/>
                    </a:cubicBezTo>
                    <a:cubicBezTo>
                      <a:pt x="138664" y="139700"/>
                      <a:pt x="146063" y="138665"/>
                      <a:pt x="148189" y="133350"/>
                    </a:cubicBezTo>
                    <a:cubicBezTo>
                      <a:pt x="155021" y="116269"/>
                      <a:pt x="120739" y="113390"/>
                      <a:pt x="162476" y="123825"/>
                    </a:cubicBezTo>
                    <a:cubicBezTo>
                      <a:pt x="162476" y="123825"/>
                      <a:pt x="200577" y="142875"/>
                      <a:pt x="162476" y="142875"/>
                    </a:cubicBezTo>
                    <a:cubicBezTo>
                      <a:pt x="155376" y="142875"/>
                      <a:pt x="149776" y="136525"/>
                      <a:pt x="143426" y="133350"/>
                    </a:cubicBezTo>
                    <a:cubicBezTo>
                      <a:pt x="129184" y="111986"/>
                      <a:pt x="119617" y="104775"/>
                      <a:pt x="176764" y="128587"/>
                    </a:cubicBezTo>
                    <a:cubicBezTo>
                      <a:pt x="182981" y="131178"/>
                      <a:pt x="184316" y="142875"/>
                      <a:pt x="191051" y="142875"/>
                    </a:cubicBezTo>
                    <a:cubicBezTo>
                      <a:pt x="196775" y="142875"/>
                      <a:pt x="184366" y="133557"/>
                      <a:pt x="181526" y="128587"/>
                    </a:cubicBezTo>
                    <a:cubicBezTo>
                      <a:pt x="161593" y="93704"/>
                      <a:pt x="184235" y="122113"/>
                      <a:pt x="157714" y="100012"/>
                    </a:cubicBezTo>
                    <a:cubicBezTo>
                      <a:pt x="152540" y="95700"/>
                      <a:pt x="137037" y="83595"/>
                      <a:pt x="143426" y="85725"/>
                    </a:cubicBezTo>
                    <a:cubicBezTo>
                      <a:pt x="154286" y="89346"/>
                      <a:pt x="172001" y="104775"/>
                      <a:pt x="172001" y="104775"/>
                    </a:cubicBezTo>
                    <a:cubicBezTo>
                      <a:pt x="170414" y="96837"/>
                      <a:pt x="169369" y="88772"/>
                      <a:pt x="167239" y="80962"/>
                    </a:cubicBezTo>
                    <a:cubicBezTo>
                      <a:pt x="164597" y="71276"/>
                      <a:pt x="157714" y="52387"/>
                      <a:pt x="157714" y="52387"/>
                    </a:cubicBezTo>
                    <a:cubicBezTo>
                      <a:pt x="157714" y="52387"/>
                      <a:pt x="164064" y="20637"/>
                      <a:pt x="176764" y="33337"/>
                    </a:cubicBezTo>
                    <a:cubicBezTo>
                      <a:pt x="180314" y="36887"/>
                      <a:pt x="173589" y="42862"/>
                      <a:pt x="172001" y="47625"/>
                    </a:cubicBezTo>
                    <a:cubicBezTo>
                      <a:pt x="173589" y="52387"/>
                      <a:pt x="171744" y="61912"/>
                      <a:pt x="176764" y="61912"/>
                    </a:cubicBezTo>
                    <a:cubicBezTo>
                      <a:pt x="181784" y="61912"/>
                      <a:pt x="176764" y="49212"/>
                      <a:pt x="181526" y="47625"/>
                    </a:cubicBezTo>
                    <a:cubicBezTo>
                      <a:pt x="189205" y="45065"/>
                      <a:pt x="213434" y="52387"/>
                      <a:pt x="205339" y="52387"/>
                    </a:cubicBezTo>
                    <a:cubicBezTo>
                      <a:pt x="194114" y="52387"/>
                      <a:pt x="183114" y="49212"/>
                      <a:pt x="172001" y="47625"/>
                    </a:cubicBezTo>
                    <a:cubicBezTo>
                      <a:pt x="167239" y="46037"/>
                      <a:pt x="154164" y="46412"/>
                      <a:pt x="157714" y="42862"/>
                    </a:cubicBezTo>
                    <a:cubicBezTo>
                      <a:pt x="168297" y="32279"/>
                      <a:pt x="210630" y="43921"/>
                      <a:pt x="157714" y="33337"/>
                    </a:cubicBezTo>
                    <a:cubicBezTo>
                      <a:pt x="151364" y="34925"/>
                      <a:pt x="144958" y="36302"/>
                      <a:pt x="138664" y="38100"/>
                    </a:cubicBezTo>
                    <a:cubicBezTo>
                      <a:pt x="133837" y="39479"/>
                      <a:pt x="119613" y="41274"/>
                      <a:pt x="124376" y="42862"/>
                    </a:cubicBezTo>
                    <a:cubicBezTo>
                      <a:pt x="138014" y="47408"/>
                      <a:pt x="152951" y="46037"/>
                      <a:pt x="167239" y="47625"/>
                    </a:cubicBezTo>
                    <a:cubicBezTo>
                      <a:pt x="172001" y="49212"/>
                      <a:pt x="181526" y="57407"/>
                      <a:pt x="181526" y="52387"/>
                    </a:cubicBezTo>
                    <a:cubicBezTo>
                      <a:pt x="181526" y="40496"/>
                      <a:pt x="160332" y="35798"/>
                      <a:pt x="152951" y="33337"/>
                    </a:cubicBezTo>
                    <a:cubicBezTo>
                      <a:pt x="151364" y="28575"/>
                      <a:pt x="147364" y="24002"/>
                      <a:pt x="148189" y="19050"/>
                    </a:cubicBezTo>
                    <a:cubicBezTo>
                      <a:pt x="150724" y="3843"/>
                      <a:pt x="160856" y="3715"/>
                      <a:pt x="172001" y="0"/>
                    </a:cubicBezTo>
                    <a:cubicBezTo>
                      <a:pt x="169082" y="7297"/>
                      <a:pt x="160205" y="28138"/>
                      <a:pt x="157714" y="38100"/>
                    </a:cubicBezTo>
                    <a:cubicBezTo>
                      <a:pt x="155751" y="45953"/>
                      <a:pt x="154914" y="54059"/>
                      <a:pt x="152951" y="61912"/>
                    </a:cubicBezTo>
                    <a:cubicBezTo>
                      <a:pt x="148482" y="79787"/>
                      <a:pt x="146845" y="76163"/>
                      <a:pt x="138664" y="95250"/>
                    </a:cubicBezTo>
                    <a:cubicBezTo>
                      <a:pt x="126833" y="122853"/>
                      <a:pt x="142680" y="96368"/>
                      <a:pt x="124376" y="123825"/>
                    </a:cubicBezTo>
                    <a:cubicBezTo>
                      <a:pt x="125964" y="128587"/>
                      <a:pt x="129139" y="133092"/>
                      <a:pt x="129139" y="138112"/>
                    </a:cubicBezTo>
                    <a:cubicBezTo>
                      <a:pt x="129139" y="143132"/>
                      <a:pt x="126621" y="147910"/>
                      <a:pt x="124376" y="152400"/>
                    </a:cubicBezTo>
                    <a:cubicBezTo>
                      <a:pt x="121816" y="157519"/>
                      <a:pt x="118898" y="162640"/>
                      <a:pt x="114851" y="166687"/>
                    </a:cubicBezTo>
                    <a:cubicBezTo>
                      <a:pt x="110804" y="170734"/>
                      <a:pt x="105534" y="173372"/>
                      <a:pt x="100564" y="176212"/>
                    </a:cubicBezTo>
                    <a:cubicBezTo>
                      <a:pt x="84087" y="185628"/>
                      <a:pt x="83254" y="185157"/>
                      <a:pt x="67226" y="190500"/>
                    </a:cubicBezTo>
                    <a:cubicBezTo>
                      <a:pt x="68814" y="195262"/>
                      <a:pt x="75539" y="201237"/>
                      <a:pt x="71989" y="204787"/>
                    </a:cubicBezTo>
                    <a:cubicBezTo>
                      <a:pt x="66265" y="210511"/>
                      <a:pt x="56078" y="207794"/>
                      <a:pt x="48176" y="209550"/>
                    </a:cubicBezTo>
                    <a:cubicBezTo>
                      <a:pt x="41786" y="210970"/>
                      <a:pt x="35476" y="212725"/>
                      <a:pt x="29126" y="214312"/>
                    </a:cubicBezTo>
                    <a:cubicBezTo>
                      <a:pt x="33889" y="215900"/>
                      <a:pt x="45659" y="214585"/>
                      <a:pt x="43414" y="219075"/>
                    </a:cubicBezTo>
                    <a:cubicBezTo>
                      <a:pt x="39274" y="227354"/>
                      <a:pt x="27451" y="228456"/>
                      <a:pt x="19601" y="233362"/>
                    </a:cubicBezTo>
                    <a:cubicBezTo>
                      <a:pt x="14747" y="236395"/>
                      <a:pt x="0" y="245013"/>
                      <a:pt x="5314" y="242887"/>
                    </a:cubicBezTo>
                    <a:cubicBezTo>
                      <a:pt x="78570" y="213585"/>
                      <a:pt x="16131" y="230657"/>
                      <a:pt x="62464" y="219075"/>
                    </a:cubicBezTo>
                    <a:cubicBezTo>
                      <a:pt x="82194" y="205921"/>
                      <a:pt x="73931" y="210013"/>
                      <a:pt x="100564" y="200025"/>
                    </a:cubicBezTo>
                    <a:cubicBezTo>
                      <a:pt x="105264" y="198262"/>
                      <a:pt x="119871" y="195262"/>
                      <a:pt x="114851" y="195262"/>
                    </a:cubicBezTo>
                    <a:cubicBezTo>
                      <a:pt x="95735" y="195262"/>
                      <a:pt x="76751" y="198437"/>
                      <a:pt x="57701" y="200025"/>
                    </a:cubicBezTo>
                    <a:cubicBezTo>
                      <a:pt x="65639" y="190500"/>
                      <a:pt x="72747" y="180217"/>
                      <a:pt x="81514" y="171450"/>
                    </a:cubicBezTo>
                    <a:cubicBezTo>
                      <a:pt x="85561" y="167403"/>
                      <a:pt x="90947" y="164959"/>
                      <a:pt x="95801" y="161925"/>
                    </a:cubicBezTo>
                    <a:cubicBezTo>
                      <a:pt x="103651" y="157019"/>
                      <a:pt x="111676" y="152400"/>
                      <a:pt x="119614" y="147637"/>
                    </a:cubicBezTo>
                    <a:cubicBezTo>
                      <a:pt x="118026" y="152400"/>
                      <a:pt x="112606" y="157435"/>
                      <a:pt x="114851" y="161925"/>
                    </a:cubicBezTo>
                    <a:cubicBezTo>
                      <a:pt x="122245" y="176713"/>
                      <a:pt x="147368" y="154535"/>
                      <a:pt x="114851" y="176212"/>
                    </a:cubicBezTo>
                    <a:cubicBezTo>
                      <a:pt x="130870" y="216260"/>
                      <a:pt x="113526" y="188194"/>
                      <a:pt x="143426" y="209550"/>
                    </a:cubicBezTo>
                    <a:cubicBezTo>
                      <a:pt x="148907" y="213465"/>
                      <a:pt x="160726" y="229861"/>
                      <a:pt x="157714" y="223837"/>
                    </a:cubicBezTo>
                    <a:cubicBezTo>
                      <a:pt x="148680" y="205767"/>
                      <a:pt x="135102" y="196800"/>
                      <a:pt x="119614" y="185737"/>
                    </a:cubicBezTo>
                    <a:cubicBezTo>
                      <a:pt x="114956" y="182410"/>
                      <a:pt x="99896" y="178022"/>
                      <a:pt x="105326" y="176212"/>
                    </a:cubicBezTo>
                    <a:cubicBezTo>
                      <a:pt x="114487" y="173159"/>
                      <a:pt x="124376" y="179387"/>
                      <a:pt x="133901" y="180975"/>
                    </a:cubicBezTo>
                    <a:cubicBezTo>
                      <a:pt x="138664" y="184150"/>
                      <a:pt x="148189" y="196224"/>
                      <a:pt x="148189" y="190500"/>
                    </a:cubicBezTo>
                    <a:cubicBezTo>
                      <a:pt x="148189" y="178686"/>
                      <a:pt x="127726" y="167333"/>
                      <a:pt x="119614" y="161925"/>
                    </a:cubicBezTo>
                    <a:cubicBezTo>
                      <a:pt x="116439" y="166687"/>
                      <a:pt x="114136" y="172165"/>
                      <a:pt x="110089" y="176212"/>
                    </a:cubicBezTo>
                    <a:cubicBezTo>
                      <a:pt x="106041" y="180259"/>
                      <a:pt x="96924" y="180124"/>
                      <a:pt x="95801" y="185737"/>
                    </a:cubicBezTo>
                    <a:cubicBezTo>
                      <a:pt x="93291" y="198287"/>
                      <a:pt x="98976" y="211137"/>
                      <a:pt x="100564" y="223837"/>
                    </a:cubicBezTo>
                    <a:cubicBezTo>
                      <a:pt x="116439" y="222250"/>
                      <a:pt x="132492" y="216221"/>
                      <a:pt x="148189" y="219075"/>
                    </a:cubicBezTo>
                    <a:cubicBezTo>
                      <a:pt x="153128" y="219973"/>
                      <a:pt x="149401" y="229812"/>
                      <a:pt x="152951" y="233362"/>
                    </a:cubicBezTo>
                    <a:cubicBezTo>
                      <a:pt x="167326" y="247737"/>
                      <a:pt x="183660" y="260185"/>
                      <a:pt x="200576" y="271462"/>
                    </a:cubicBezTo>
                    <a:cubicBezTo>
                      <a:pt x="205339" y="274637"/>
                      <a:pt x="218667" y="285265"/>
                      <a:pt x="214864" y="280987"/>
                    </a:cubicBezTo>
                    <a:cubicBezTo>
                      <a:pt x="185018" y="247411"/>
                      <a:pt x="173183" y="235568"/>
                      <a:pt x="143426" y="214312"/>
                    </a:cubicBezTo>
                    <a:cubicBezTo>
                      <a:pt x="138769" y="210985"/>
                      <a:pt x="133901" y="207962"/>
                      <a:pt x="129139" y="204787"/>
                    </a:cubicBezTo>
                    <a:cubicBezTo>
                      <a:pt x="133901" y="201612"/>
                      <a:pt x="137839" y="194020"/>
                      <a:pt x="143426" y="195262"/>
                    </a:cubicBezTo>
                    <a:cubicBezTo>
                      <a:pt x="154601" y="197745"/>
                      <a:pt x="162185" y="208422"/>
                      <a:pt x="172001" y="214312"/>
                    </a:cubicBezTo>
                    <a:cubicBezTo>
                      <a:pt x="178089" y="217965"/>
                      <a:pt x="198151" y="223837"/>
                      <a:pt x="191051" y="223837"/>
                    </a:cubicBezTo>
                    <a:cubicBezTo>
                      <a:pt x="182502" y="223837"/>
                      <a:pt x="175176" y="217487"/>
                      <a:pt x="167239" y="214312"/>
                    </a:cubicBezTo>
                    <a:cubicBezTo>
                      <a:pt x="162476" y="217487"/>
                      <a:pt x="158310" y="221827"/>
                      <a:pt x="152951" y="223837"/>
                    </a:cubicBezTo>
                    <a:cubicBezTo>
                      <a:pt x="145372" y="226679"/>
                      <a:pt x="135874" y="224110"/>
                      <a:pt x="129139" y="228600"/>
                    </a:cubicBezTo>
                    <a:cubicBezTo>
                      <a:pt x="124962" y="231385"/>
                      <a:pt x="125819" y="238079"/>
                      <a:pt x="124376" y="242887"/>
                    </a:cubicBezTo>
                    <a:cubicBezTo>
                      <a:pt x="121055" y="253957"/>
                      <a:pt x="118026" y="265112"/>
                      <a:pt x="114851" y="276225"/>
                    </a:cubicBezTo>
                    <a:cubicBezTo>
                      <a:pt x="111676" y="271462"/>
                      <a:pt x="107886" y="267057"/>
                      <a:pt x="105326" y="261937"/>
                    </a:cubicBezTo>
                    <a:cubicBezTo>
                      <a:pt x="103081" y="257447"/>
                      <a:pt x="95802" y="246062"/>
                      <a:pt x="100564" y="247650"/>
                    </a:cubicBezTo>
                    <a:cubicBezTo>
                      <a:pt x="110462" y="250950"/>
                      <a:pt x="123045" y="271846"/>
                      <a:pt x="129139" y="280987"/>
                    </a:cubicBezTo>
                    <a:cubicBezTo>
                      <a:pt x="124376" y="282575"/>
                      <a:pt x="116069" y="280880"/>
                      <a:pt x="114851" y="285750"/>
                    </a:cubicBezTo>
                    <a:cubicBezTo>
                      <a:pt x="113463" y="291303"/>
                      <a:pt x="120712" y="295640"/>
                      <a:pt x="124376" y="300037"/>
                    </a:cubicBezTo>
                    <a:cubicBezTo>
                      <a:pt x="128688" y="305211"/>
                      <a:pt x="138664" y="321060"/>
                      <a:pt x="138664" y="314325"/>
                    </a:cubicBezTo>
                    <a:cubicBezTo>
                      <a:pt x="138664" y="306387"/>
                      <a:pt x="128990" y="301734"/>
                      <a:pt x="124376" y="295275"/>
                    </a:cubicBezTo>
                    <a:cubicBezTo>
                      <a:pt x="121049" y="290617"/>
                      <a:pt x="118026" y="285750"/>
                      <a:pt x="114851" y="280987"/>
                    </a:cubicBezTo>
                    <a:cubicBezTo>
                      <a:pt x="116439" y="287337"/>
                      <a:pt x="114986" y="295409"/>
                      <a:pt x="119614" y="300037"/>
                    </a:cubicBezTo>
                    <a:cubicBezTo>
                      <a:pt x="124242" y="304665"/>
                      <a:pt x="132810" y="301873"/>
                      <a:pt x="138664" y="304800"/>
                    </a:cubicBezTo>
                    <a:cubicBezTo>
                      <a:pt x="145763" y="308350"/>
                      <a:pt x="151255" y="314473"/>
                      <a:pt x="157714" y="319087"/>
                    </a:cubicBezTo>
                    <a:cubicBezTo>
                      <a:pt x="162372" y="322414"/>
                      <a:pt x="167239" y="325437"/>
                      <a:pt x="172001" y="328612"/>
                    </a:cubicBezTo>
                    <a:cubicBezTo>
                      <a:pt x="168826" y="323850"/>
                      <a:pt x="165036" y="319444"/>
                      <a:pt x="162476" y="314325"/>
                    </a:cubicBezTo>
                    <a:cubicBezTo>
                      <a:pt x="158653" y="306678"/>
                      <a:pt x="157482" y="297762"/>
                      <a:pt x="152951" y="290512"/>
                    </a:cubicBezTo>
                    <a:cubicBezTo>
                      <a:pt x="149382" y="284801"/>
                      <a:pt x="142799" y="281541"/>
                      <a:pt x="138664" y="276225"/>
                    </a:cubicBezTo>
                    <a:cubicBezTo>
                      <a:pt x="108746" y="237759"/>
                      <a:pt x="113936" y="243864"/>
                      <a:pt x="133901" y="257175"/>
                    </a:cubicBezTo>
                    <a:cubicBezTo>
                      <a:pt x="122642" y="268434"/>
                      <a:pt x="114818" y="277605"/>
                      <a:pt x="100564" y="285750"/>
                    </a:cubicBezTo>
                    <a:cubicBezTo>
                      <a:pt x="96205" y="288241"/>
                      <a:pt x="91039" y="288925"/>
                      <a:pt x="86276" y="290512"/>
                    </a:cubicBezTo>
                    <a:cubicBezTo>
                      <a:pt x="94214" y="292100"/>
                      <a:pt x="101994" y="295275"/>
                      <a:pt x="110089" y="295275"/>
                    </a:cubicBezTo>
                    <a:cubicBezTo>
                      <a:pt x="115109" y="295275"/>
                      <a:pt x="129396" y="290512"/>
                      <a:pt x="124376" y="290512"/>
                    </a:cubicBezTo>
                    <a:cubicBezTo>
                      <a:pt x="102895" y="290512"/>
                      <a:pt x="98700" y="295127"/>
                      <a:pt x="81514" y="300037"/>
                    </a:cubicBezTo>
                    <a:cubicBezTo>
                      <a:pt x="75220" y="301835"/>
                      <a:pt x="55919" y="304800"/>
                      <a:pt x="62464" y="304800"/>
                    </a:cubicBezTo>
                    <a:cubicBezTo>
                      <a:pt x="73004" y="304800"/>
                      <a:pt x="113623" y="292224"/>
                      <a:pt x="119614" y="290512"/>
                    </a:cubicBezTo>
                    <a:cubicBezTo>
                      <a:pt x="116439" y="285750"/>
                      <a:pt x="114486" y="279889"/>
                      <a:pt x="110089" y="276225"/>
                    </a:cubicBezTo>
                    <a:cubicBezTo>
                      <a:pt x="93274" y="262213"/>
                      <a:pt x="79549" y="270531"/>
                      <a:pt x="105326" y="261937"/>
                    </a:cubicBezTo>
                    <a:cubicBezTo>
                      <a:pt x="99875" y="266026"/>
                      <a:pt x="68589" y="290512"/>
                      <a:pt x="62464" y="290512"/>
                    </a:cubicBezTo>
                    <a:cubicBezTo>
                      <a:pt x="55729" y="290512"/>
                      <a:pt x="71271" y="280140"/>
                      <a:pt x="76751" y="276225"/>
                    </a:cubicBezTo>
                    <a:cubicBezTo>
                      <a:pt x="82528" y="272099"/>
                      <a:pt x="89276" y="269497"/>
                      <a:pt x="95801" y="266700"/>
                    </a:cubicBezTo>
                    <a:cubicBezTo>
                      <a:pt x="100415" y="264722"/>
                      <a:pt x="114579" y="259692"/>
                      <a:pt x="110089" y="261937"/>
                    </a:cubicBezTo>
                    <a:cubicBezTo>
                      <a:pt x="98702" y="267630"/>
                      <a:pt x="84353" y="272103"/>
                      <a:pt x="71989" y="276225"/>
                    </a:cubicBezTo>
                    <a:cubicBezTo>
                      <a:pt x="75164" y="271462"/>
                      <a:pt x="77467" y="265985"/>
                      <a:pt x="81514" y="261937"/>
                    </a:cubicBezTo>
                    <a:cubicBezTo>
                      <a:pt x="105086" y="238364"/>
                      <a:pt x="117024" y="246786"/>
                      <a:pt x="91039" y="238125"/>
                    </a:cubicBezTo>
                    <a:cubicBezTo>
                      <a:pt x="95801" y="236537"/>
                      <a:pt x="103081" y="237852"/>
                      <a:pt x="105326" y="233362"/>
                    </a:cubicBezTo>
                    <a:cubicBezTo>
                      <a:pt x="107571" y="228872"/>
                      <a:pt x="100564" y="224095"/>
                      <a:pt x="100564" y="219075"/>
                    </a:cubicBezTo>
                    <a:cubicBezTo>
                      <a:pt x="100564" y="204699"/>
                      <a:pt x="103739" y="190500"/>
                      <a:pt x="105326" y="176212"/>
                    </a:cubicBezTo>
                    <a:cubicBezTo>
                      <a:pt x="95544" y="137081"/>
                      <a:pt x="105786" y="152400"/>
                      <a:pt x="33889" y="152400"/>
                    </a:cubicBezTo>
                    <a:cubicBezTo>
                      <a:pt x="28869" y="152400"/>
                      <a:pt x="48176" y="157162"/>
                      <a:pt x="48176" y="157162"/>
                    </a:cubicBezTo>
                    <a:cubicBezTo>
                      <a:pt x="61165" y="170151"/>
                      <a:pt x="65221" y="175554"/>
                      <a:pt x="81514" y="185737"/>
                    </a:cubicBezTo>
                    <a:cubicBezTo>
                      <a:pt x="94964" y="194143"/>
                      <a:pt x="100963" y="195395"/>
                      <a:pt x="114851" y="200025"/>
                    </a:cubicBezTo>
                    <a:cubicBezTo>
                      <a:pt x="113264" y="188912"/>
                      <a:pt x="107366" y="177577"/>
                      <a:pt x="110089" y="166687"/>
                    </a:cubicBezTo>
                    <a:cubicBezTo>
                      <a:pt x="111307" y="161817"/>
                      <a:pt x="124376" y="156905"/>
                      <a:pt x="124376" y="161925"/>
                    </a:cubicBezTo>
                    <a:cubicBezTo>
                      <a:pt x="124376" y="168660"/>
                      <a:pt x="114004" y="170732"/>
                      <a:pt x="110089" y="176212"/>
                    </a:cubicBezTo>
                    <a:cubicBezTo>
                      <a:pt x="105963" y="181989"/>
                      <a:pt x="103739" y="188912"/>
                      <a:pt x="100564" y="195262"/>
                    </a:cubicBezTo>
                    <a:cubicBezTo>
                      <a:pt x="129543" y="224243"/>
                      <a:pt x="128637" y="215818"/>
                      <a:pt x="105326" y="285750"/>
                    </a:cubicBezTo>
                    <a:lnTo>
                      <a:pt x="95801" y="314325"/>
                    </a:lnTo>
                    <a:cubicBezTo>
                      <a:pt x="95665" y="315140"/>
                      <a:pt x="95417" y="364140"/>
                      <a:pt x="71989" y="352425"/>
                    </a:cubicBezTo>
                    <a:cubicBezTo>
                      <a:pt x="66869" y="349865"/>
                      <a:pt x="78187" y="342795"/>
                      <a:pt x="81514" y="338137"/>
                    </a:cubicBezTo>
                    <a:cubicBezTo>
                      <a:pt x="86127" y="331678"/>
                      <a:pt x="91039" y="325437"/>
                      <a:pt x="95801" y="319087"/>
                    </a:cubicBezTo>
                    <a:cubicBezTo>
                      <a:pt x="94214" y="327025"/>
                      <a:pt x="94970" y="335824"/>
                      <a:pt x="91039" y="342900"/>
                    </a:cubicBezTo>
                    <a:cubicBezTo>
                      <a:pt x="79582" y="363523"/>
                      <a:pt x="71794" y="361999"/>
                      <a:pt x="52939" y="366712"/>
                    </a:cubicBezTo>
                    <a:cubicBezTo>
                      <a:pt x="57701" y="363537"/>
                      <a:pt x="61996" y="359512"/>
                      <a:pt x="67226" y="357187"/>
                    </a:cubicBezTo>
                    <a:cubicBezTo>
                      <a:pt x="118237" y="334515"/>
                      <a:pt x="77752" y="359694"/>
                      <a:pt x="110089" y="338137"/>
                    </a:cubicBezTo>
                    <a:cubicBezTo>
                      <a:pt x="141261" y="348529"/>
                      <a:pt x="110666" y="334096"/>
                      <a:pt x="129139" y="357187"/>
                    </a:cubicBezTo>
                    <a:cubicBezTo>
                      <a:pt x="140318" y="371161"/>
                      <a:pt x="173504" y="371008"/>
                      <a:pt x="110089" y="361950"/>
                    </a:cubicBezTo>
                    <a:cubicBezTo>
                      <a:pt x="116439" y="365125"/>
                      <a:pt x="122613" y="368678"/>
                      <a:pt x="129139" y="371475"/>
                    </a:cubicBezTo>
                    <a:cubicBezTo>
                      <a:pt x="133753" y="373452"/>
                      <a:pt x="138936" y="373992"/>
                      <a:pt x="143426" y="376237"/>
                    </a:cubicBezTo>
                    <a:cubicBezTo>
                      <a:pt x="148546" y="378797"/>
                      <a:pt x="159524" y="391192"/>
                      <a:pt x="157714" y="385762"/>
                    </a:cubicBezTo>
                    <a:cubicBezTo>
                      <a:pt x="155735" y="379824"/>
                      <a:pt x="131752" y="353809"/>
                      <a:pt x="124376" y="347662"/>
                    </a:cubicBezTo>
                    <a:cubicBezTo>
                      <a:pt x="119979" y="343998"/>
                      <a:pt x="104365" y="338137"/>
                      <a:pt x="110089" y="338137"/>
                    </a:cubicBezTo>
                    <a:cubicBezTo>
                      <a:pt x="130969" y="338137"/>
                      <a:pt x="151364" y="344487"/>
                      <a:pt x="172001" y="347662"/>
                    </a:cubicBezTo>
                    <a:cubicBezTo>
                      <a:pt x="176764" y="350837"/>
                      <a:pt x="192013" y="357187"/>
                      <a:pt x="186289" y="357187"/>
                    </a:cubicBezTo>
                    <a:cubicBezTo>
                      <a:pt x="176249" y="357187"/>
                      <a:pt x="166228" y="352983"/>
                      <a:pt x="157714" y="347662"/>
                    </a:cubicBezTo>
                    <a:cubicBezTo>
                      <a:pt x="140474" y="336887"/>
                      <a:pt x="127005" y="320839"/>
                      <a:pt x="110089" y="309562"/>
                    </a:cubicBezTo>
                    <a:cubicBezTo>
                      <a:pt x="105326" y="306387"/>
                      <a:pt x="95801" y="305761"/>
                      <a:pt x="95801" y="300037"/>
                    </a:cubicBezTo>
                    <a:cubicBezTo>
                      <a:pt x="95801" y="289092"/>
                      <a:pt x="113880" y="308591"/>
                      <a:pt x="114851" y="309562"/>
                    </a:cubicBezTo>
                  </a:path>
                </a:pathLst>
              </a:custGeom>
              <a:noFill/>
              <a:ln w="28575" algn="ctr">
                <a:solidFill>
                  <a:srgbClr val="F3FE8A"/>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08" name="Group 47"/>
            <p:cNvGrpSpPr>
              <a:grpSpLocks noChangeAspect="1"/>
            </p:cNvGrpSpPr>
            <p:nvPr/>
          </p:nvGrpSpPr>
          <p:grpSpPr bwMode="auto">
            <a:xfrm rot="3842676" flipH="1">
              <a:off x="2536031" y="3877469"/>
              <a:ext cx="257175" cy="604838"/>
              <a:chOff x="2028274" y="4700588"/>
              <a:chExt cx="218667" cy="538162"/>
            </a:xfrm>
          </p:grpSpPr>
          <p:sp>
            <p:nvSpPr>
              <p:cNvPr id="6208" name="Freeform 48"/>
              <p:cNvSpPr>
                <a:spLocks noChangeAspect="1" noChangeArrowheads="1"/>
              </p:cNvSpPr>
              <p:nvPr/>
            </p:nvSpPr>
            <p:spPr bwMode="auto">
              <a:xfrm>
                <a:off x="2128838" y="4729163"/>
                <a:ext cx="43581" cy="509587"/>
              </a:xfrm>
              <a:custGeom>
                <a:avLst/>
                <a:gdLst>
                  <a:gd name="T0" fmla="*/ 0 w 43581"/>
                  <a:gd name="T1" fmla="*/ 509587 h 509587"/>
                  <a:gd name="T2" fmla="*/ 9525 w 43581"/>
                  <a:gd name="T3" fmla="*/ 495300 h 509587"/>
                  <a:gd name="T4" fmla="*/ 19050 w 43581"/>
                  <a:gd name="T5" fmla="*/ 461962 h 509587"/>
                  <a:gd name="T6" fmla="*/ 14287 w 43581"/>
                  <a:gd name="T7" fmla="*/ 338137 h 509587"/>
                  <a:gd name="T8" fmla="*/ 4762 w 43581"/>
                  <a:gd name="T9" fmla="*/ 309562 h 509587"/>
                  <a:gd name="T10" fmla="*/ 9525 w 43581"/>
                  <a:gd name="T11" fmla="*/ 142875 h 509587"/>
                  <a:gd name="T12" fmla="*/ 23812 w 43581"/>
                  <a:gd name="T13" fmla="*/ 100012 h 509587"/>
                  <a:gd name="T14" fmla="*/ 42862 w 43581"/>
                  <a:gd name="T15" fmla="*/ 23812 h 509587"/>
                  <a:gd name="T16" fmla="*/ 42862 w 43581"/>
                  <a:gd name="T17" fmla="*/ 0 h 509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581"/>
                  <a:gd name="T28" fmla="*/ 0 h 509587"/>
                  <a:gd name="T29" fmla="*/ 43581 w 43581"/>
                  <a:gd name="T30" fmla="*/ 509587 h 5095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581" h="509587">
                    <a:moveTo>
                      <a:pt x="0" y="509587"/>
                    </a:moveTo>
                    <a:cubicBezTo>
                      <a:pt x="3175" y="504825"/>
                      <a:pt x="6965" y="500419"/>
                      <a:pt x="9525" y="495300"/>
                    </a:cubicBezTo>
                    <a:cubicBezTo>
                      <a:pt x="12939" y="488472"/>
                      <a:pt x="17526" y="468059"/>
                      <a:pt x="19050" y="461962"/>
                    </a:cubicBezTo>
                    <a:cubicBezTo>
                      <a:pt x="17462" y="420687"/>
                      <a:pt x="18143" y="379262"/>
                      <a:pt x="14287" y="338137"/>
                    </a:cubicBezTo>
                    <a:cubicBezTo>
                      <a:pt x="13350" y="328141"/>
                      <a:pt x="4762" y="309562"/>
                      <a:pt x="4762" y="309562"/>
                    </a:cubicBezTo>
                    <a:cubicBezTo>
                      <a:pt x="6350" y="254000"/>
                      <a:pt x="6678" y="198387"/>
                      <a:pt x="9525" y="142875"/>
                    </a:cubicBezTo>
                    <a:cubicBezTo>
                      <a:pt x="10172" y="130261"/>
                      <a:pt x="19939" y="110663"/>
                      <a:pt x="23812" y="100012"/>
                    </a:cubicBezTo>
                    <a:cubicBezTo>
                      <a:pt x="32728" y="75494"/>
                      <a:pt x="40488" y="49932"/>
                      <a:pt x="42862" y="23812"/>
                    </a:cubicBezTo>
                    <a:cubicBezTo>
                      <a:pt x="43581" y="15907"/>
                      <a:pt x="42862" y="7937"/>
                      <a:pt x="42862" y="0"/>
                    </a:cubicBezTo>
                  </a:path>
                </a:pathLst>
              </a:custGeom>
              <a:noFill/>
              <a:ln w="28575" algn="ctr">
                <a:solidFill>
                  <a:srgbClr val="C48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9" name="Freeform 49"/>
              <p:cNvSpPr>
                <a:spLocks noChangeAspect="1" noChangeArrowheads="1"/>
              </p:cNvSpPr>
              <p:nvPr/>
            </p:nvSpPr>
            <p:spPr bwMode="auto">
              <a:xfrm>
                <a:off x="2028274" y="4700588"/>
                <a:ext cx="218667" cy="391192"/>
              </a:xfrm>
              <a:custGeom>
                <a:avLst/>
                <a:gdLst>
                  <a:gd name="T0" fmla="*/ 152951 w 218667"/>
                  <a:gd name="T1" fmla="*/ 71437 h 391192"/>
                  <a:gd name="T2" fmla="*/ 138664 w 218667"/>
                  <a:gd name="T3" fmla="*/ 71437 h 391192"/>
                  <a:gd name="T4" fmla="*/ 152951 w 218667"/>
                  <a:gd name="T5" fmla="*/ 38100 h 391192"/>
                  <a:gd name="T6" fmla="*/ 124376 w 218667"/>
                  <a:gd name="T7" fmla="*/ 47625 h 391192"/>
                  <a:gd name="T8" fmla="*/ 119614 w 218667"/>
                  <a:gd name="T9" fmla="*/ 90487 h 391192"/>
                  <a:gd name="T10" fmla="*/ 91039 w 218667"/>
                  <a:gd name="T11" fmla="*/ 90487 h 391192"/>
                  <a:gd name="T12" fmla="*/ 100564 w 218667"/>
                  <a:gd name="T13" fmla="*/ 109537 h 391192"/>
                  <a:gd name="T14" fmla="*/ 133901 w 218667"/>
                  <a:gd name="T15" fmla="*/ 142875 h 391192"/>
                  <a:gd name="T16" fmla="*/ 162476 w 218667"/>
                  <a:gd name="T17" fmla="*/ 142875 h 391192"/>
                  <a:gd name="T18" fmla="*/ 191051 w 218667"/>
                  <a:gd name="T19" fmla="*/ 142875 h 391192"/>
                  <a:gd name="T20" fmla="*/ 143426 w 218667"/>
                  <a:gd name="T21" fmla="*/ 85725 h 391192"/>
                  <a:gd name="T22" fmla="*/ 157714 w 218667"/>
                  <a:gd name="T23" fmla="*/ 52387 h 391192"/>
                  <a:gd name="T24" fmla="*/ 176764 w 218667"/>
                  <a:gd name="T25" fmla="*/ 61912 h 391192"/>
                  <a:gd name="T26" fmla="*/ 172001 w 218667"/>
                  <a:gd name="T27" fmla="*/ 47625 h 391192"/>
                  <a:gd name="T28" fmla="*/ 138664 w 218667"/>
                  <a:gd name="T29" fmla="*/ 38100 h 391192"/>
                  <a:gd name="T30" fmla="*/ 181526 w 218667"/>
                  <a:gd name="T31" fmla="*/ 52387 h 391192"/>
                  <a:gd name="T32" fmla="*/ 172001 w 218667"/>
                  <a:gd name="T33" fmla="*/ 0 h 391192"/>
                  <a:gd name="T34" fmla="*/ 138664 w 218667"/>
                  <a:gd name="T35" fmla="*/ 95250 h 391192"/>
                  <a:gd name="T36" fmla="*/ 124376 w 218667"/>
                  <a:gd name="T37" fmla="*/ 152400 h 391192"/>
                  <a:gd name="T38" fmla="*/ 67226 w 218667"/>
                  <a:gd name="T39" fmla="*/ 190500 h 391192"/>
                  <a:gd name="T40" fmla="*/ 29126 w 218667"/>
                  <a:gd name="T41" fmla="*/ 214312 h 391192"/>
                  <a:gd name="T42" fmla="*/ 5314 w 218667"/>
                  <a:gd name="T43" fmla="*/ 242887 h 391192"/>
                  <a:gd name="T44" fmla="*/ 114851 w 218667"/>
                  <a:gd name="T45" fmla="*/ 195262 h 391192"/>
                  <a:gd name="T46" fmla="*/ 95801 w 218667"/>
                  <a:gd name="T47" fmla="*/ 161925 h 391192"/>
                  <a:gd name="T48" fmla="*/ 114851 w 218667"/>
                  <a:gd name="T49" fmla="*/ 176212 h 391192"/>
                  <a:gd name="T50" fmla="*/ 119614 w 218667"/>
                  <a:gd name="T51" fmla="*/ 185737 h 391192"/>
                  <a:gd name="T52" fmla="*/ 148189 w 218667"/>
                  <a:gd name="T53" fmla="*/ 190500 h 391192"/>
                  <a:gd name="T54" fmla="*/ 95801 w 218667"/>
                  <a:gd name="T55" fmla="*/ 185737 h 391192"/>
                  <a:gd name="T56" fmla="*/ 152951 w 218667"/>
                  <a:gd name="T57" fmla="*/ 233362 h 391192"/>
                  <a:gd name="T58" fmla="*/ 143426 w 218667"/>
                  <a:gd name="T59" fmla="*/ 214312 h 391192"/>
                  <a:gd name="T60" fmla="*/ 172001 w 218667"/>
                  <a:gd name="T61" fmla="*/ 214312 h 391192"/>
                  <a:gd name="T62" fmla="*/ 152951 w 218667"/>
                  <a:gd name="T63" fmla="*/ 223837 h 391192"/>
                  <a:gd name="T64" fmla="*/ 114851 w 218667"/>
                  <a:gd name="T65" fmla="*/ 276225 h 391192"/>
                  <a:gd name="T66" fmla="*/ 129139 w 218667"/>
                  <a:gd name="T67" fmla="*/ 280987 h 391192"/>
                  <a:gd name="T68" fmla="*/ 138664 w 218667"/>
                  <a:gd name="T69" fmla="*/ 314325 h 391192"/>
                  <a:gd name="T70" fmla="*/ 119614 w 218667"/>
                  <a:gd name="T71" fmla="*/ 300037 h 391192"/>
                  <a:gd name="T72" fmla="*/ 172001 w 218667"/>
                  <a:gd name="T73" fmla="*/ 328612 h 391192"/>
                  <a:gd name="T74" fmla="*/ 138664 w 218667"/>
                  <a:gd name="T75" fmla="*/ 276225 h 391192"/>
                  <a:gd name="T76" fmla="*/ 86276 w 218667"/>
                  <a:gd name="T77" fmla="*/ 290512 h 391192"/>
                  <a:gd name="T78" fmla="*/ 81514 w 218667"/>
                  <a:gd name="T79" fmla="*/ 300037 h 391192"/>
                  <a:gd name="T80" fmla="*/ 110089 w 218667"/>
                  <a:gd name="T81" fmla="*/ 276225 h 391192"/>
                  <a:gd name="T82" fmla="*/ 76751 w 218667"/>
                  <a:gd name="T83" fmla="*/ 276225 h 391192"/>
                  <a:gd name="T84" fmla="*/ 71989 w 218667"/>
                  <a:gd name="T85" fmla="*/ 276225 h 391192"/>
                  <a:gd name="T86" fmla="*/ 105326 w 218667"/>
                  <a:gd name="T87" fmla="*/ 233362 h 391192"/>
                  <a:gd name="T88" fmla="*/ 33889 w 218667"/>
                  <a:gd name="T89" fmla="*/ 152400 h 391192"/>
                  <a:gd name="T90" fmla="*/ 114851 w 218667"/>
                  <a:gd name="T91" fmla="*/ 200025 h 391192"/>
                  <a:gd name="T92" fmla="*/ 110089 w 218667"/>
                  <a:gd name="T93" fmla="*/ 176212 h 391192"/>
                  <a:gd name="T94" fmla="*/ 95801 w 218667"/>
                  <a:gd name="T95" fmla="*/ 314325 h 391192"/>
                  <a:gd name="T96" fmla="*/ 95801 w 218667"/>
                  <a:gd name="T97" fmla="*/ 319087 h 391192"/>
                  <a:gd name="T98" fmla="*/ 67226 w 218667"/>
                  <a:gd name="T99" fmla="*/ 357187 h 391192"/>
                  <a:gd name="T100" fmla="*/ 110089 w 218667"/>
                  <a:gd name="T101" fmla="*/ 361950 h 391192"/>
                  <a:gd name="T102" fmla="*/ 157714 w 218667"/>
                  <a:gd name="T103" fmla="*/ 385762 h 391192"/>
                  <a:gd name="T104" fmla="*/ 172001 w 218667"/>
                  <a:gd name="T105" fmla="*/ 347662 h 391192"/>
                  <a:gd name="T106" fmla="*/ 110089 w 218667"/>
                  <a:gd name="T107" fmla="*/ 309562 h 3911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8667"/>
                  <a:gd name="T163" fmla="*/ 0 h 391192"/>
                  <a:gd name="T164" fmla="*/ 218667 w 218667"/>
                  <a:gd name="T165" fmla="*/ 391192 h 3911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8667" h="391192">
                    <a:moveTo>
                      <a:pt x="129139" y="52387"/>
                    </a:moveTo>
                    <a:cubicBezTo>
                      <a:pt x="101815" y="79711"/>
                      <a:pt x="117034" y="59209"/>
                      <a:pt x="138664" y="61912"/>
                    </a:cubicBezTo>
                    <a:cubicBezTo>
                      <a:pt x="144343" y="62622"/>
                      <a:pt x="148189" y="68262"/>
                      <a:pt x="152951" y="71437"/>
                    </a:cubicBezTo>
                    <a:cubicBezTo>
                      <a:pt x="151364" y="76200"/>
                      <a:pt x="150434" y="81235"/>
                      <a:pt x="148189" y="85725"/>
                    </a:cubicBezTo>
                    <a:cubicBezTo>
                      <a:pt x="129724" y="122656"/>
                      <a:pt x="142253" y="89245"/>
                      <a:pt x="143426" y="85725"/>
                    </a:cubicBezTo>
                    <a:cubicBezTo>
                      <a:pt x="141839" y="80962"/>
                      <a:pt x="142749" y="74355"/>
                      <a:pt x="138664" y="71437"/>
                    </a:cubicBezTo>
                    <a:cubicBezTo>
                      <a:pt x="130494" y="65601"/>
                      <a:pt x="112524" y="71652"/>
                      <a:pt x="110089" y="61912"/>
                    </a:cubicBezTo>
                    <a:cubicBezTo>
                      <a:pt x="108015" y="53619"/>
                      <a:pt x="126428" y="56539"/>
                      <a:pt x="133901" y="52387"/>
                    </a:cubicBezTo>
                    <a:cubicBezTo>
                      <a:pt x="140840" y="48532"/>
                      <a:pt x="156500" y="45200"/>
                      <a:pt x="152951" y="38100"/>
                    </a:cubicBezTo>
                    <a:cubicBezTo>
                      <a:pt x="149331" y="30860"/>
                      <a:pt x="137076" y="41275"/>
                      <a:pt x="129139" y="42862"/>
                    </a:cubicBezTo>
                    <a:cubicBezTo>
                      <a:pt x="130726" y="34925"/>
                      <a:pt x="139625" y="13326"/>
                      <a:pt x="133901" y="19050"/>
                    </a:cubicBezTo>
                    <a:cubicBezTo>
                      <a:pt x="126801" y="26150"/>
                      <a:pt x="124376" y="47625"/>
                      <a:pt x="124376" y="47625"/>
                    </a:cubicBezTo>
                    <a:cubicBezTo>
                      <a:pt x="125964" y="52387"/>
                      <a:pt x="131003" y="57251"/>
                      <a:pt x="129139" y="61912"/>
                    </a:cubicBezTo>
                    <a:cubicBezTo>
                      <a:pt x="122622" y="78205"/>
                      <a:pt x="98942" y="66133"/>
                      <a:pt x="129139" y="76200"/>
                    </a:cubicBezTo>
                    <a:cubicBezTo>
                      <a:pt x="125964" y="80962"/>
                      <a:pt x="124376" y="87312"/>
                      <a:pt x="119614" y="90487"/>
                    </a:cubicBezTo>
                    <a:cubicBezTo>
                      <a:pt x="114168" y="94118"/>
                      <a:pt x="106693" y="92952"/>
                      <a:pt x="100564" y="95250"/>
                    </a:cubicBezTo>
                    <a:cubicBezTo>
                      <a:pt x="93917" y="97743"/>
                      <a:pt x="87864" y="101600"/>
                      <a:pt x="81514" y="104775"/>
                    </a:cubicBezTo>
                    <a:cubicBezTo>
                      <a:pt x="84689" y="100012"/>
                      <a:pt x="95086" y="94534"/>
                      <a:pt x="91039" y="90487"/>
                    </a:cubicBezTo>
                    <a:cubicBezTo>
                      <a:pt x="86992" y="86440"/>
                      <a:pt x="81409" y="96685"/>
                      <a:pt x="76751" y="100012"/>
                    </a:cubicBezTo>
                    <a:cubicBezTo>
                      <a:pt x="70292" y="104626"/>
                      <a:pt x="50331" y="111352"/>
                      <a:pt x="57701" y="114300"/>
                    </a:cubicBezTo>
                    <a:cubicBezTo>
                      <a:pt x="71048" y="119639"/>
                      <a:pt x="86276" y="111125"/>
                      <a:pt x="100564" y="109537"/>
                    </a:cubicBezTo>
                    <a:cubicBezTo>
                      <a:pt x="105326" y="111125"/>
                      <a:pt x="111301" y="110750"/>
                      <a:pt x="114851" y="114300"/>
                    </a:cubicBezTo>
                    <a:cubicBezTo>
                      <a:pt x="118401" y="117850"/>
                      <a:pt x="116829" y="124410"/>
                      <a:pt x="119614" y="128587"/>
                    </a:cubicBezTo>
                    <a:cubicBezTo>
                      <a:pt x="123350" y="134191"/>
                      <a:pt x="129139" y="138112"/>
                      <a:pt x="133901" y="142875"/>
                    </a:cubicBezTo>
                    <a:cubicBezTo>
                      <a:pt x="138664" y="139700"/>
                      <a:pt x="146063" y="138665"/>
                      <a:pt x="148189" y="133350"/>
                    </a:cubicBezTo>
                    <a:cubicBezTo>
                      <a:pt x="155021" y="116269"/>
                      <a:pt x="120739" y="113390"/>
                      <a:pt x="162476" y="123825"/>
                    </a:cubicBezTo>
                    <a:cubicBezTo>
                      <a:pt x="162476" y="123825"/>
                      <a:pt x="200577" y="142875"/>
                      <a:pt x="162476" y="142875"/>
                    </a:cubicBezTo>
                    <a:cubicBezTo>
                      <a:pt x="155376" y="142875"/>
                      <a:pt x="149776" y="136525"/>
                      <a:pt x="143426" y="133350"/>
                    </a:cubicBezTo>
                    <a:cubicBezTo>
                      <a:pt x="129184" y="111986"/>
                      <a:pt x="119617" y="104775"/>
                      <a:pt x="176764" y="128587"/>
                    </a:cubicBezTo>
                    <a:cubicBezTo>
                      <a:pt x="182981" y="131178"/>
                      <a:pt x="184316" y="142875"/>
                      <a:pt x="191051" y="142875"/>
                    </a:cubicBezTo>
                    <a:cubicBezTo>
                      <a:pt x="196775" y="142875"/>
                      <a:pt x="184366" y="133557"/>
                      <a:pt x="181526" y="128587"/>
                    </a:cubicBezTo>
                    <a:cubicBezTo>
                      <a:pt x="161593" y="93704"/>
                      <a:pt x="184235" y="122113"/>
                      <a:pt x="157714" y="100012"/>
                    </a:cubicBezTo>
                    <a:cubicBezTo>
                      <a:pt x="152540" y="95700"/>
                      <a:pt x="137037" y="83595"/>
                      <a:pt x="143426" y="85725"/>
                    </a:cubicBezTo>
                    <a:cubicBezTo>
                      <a:pt x="154286" y="89346"/>
                      <a:pt x="172001" y="104775"/>
                      <a:pt x="172001" y="104775"/>
                    </a:cubicBezTo>
                    <a:cubicBezTo>
                      <a:pt x="170414" y="96837"/>
                      <a:pt x="169369" y="88772"/>
                      <a:pt x="167239" y="80962"/>
                    </a:cubicBezTo>
                    <a:cubicBezTo>
                      <a:pt x="164597" y="71276"/>
                      <a:pt x="157714" y="52387"/>
                      <a:pt x="157714" y="52387"/>
                    </a:cubicBezTo>
                    <a:cubicBezTo>
                      <a:pt x="157714" y="52387"/>
                      <a:pt x="164064" y="20637"/>
                      <a:pt x="176764" y="33337"/>
                    </a:cubicBezTo>
                    <a:cubicBezTo>
                      <a:pt x="180314" y="36887"/>
                      <a:pt x="173589" y="42862"/>
                      <a:pt x="172001" y="47625"/>
                    </a:cubicBezTo>
                    <a:cubicBezTo>
                      <a:pt x="173589" y="52387"/>
                      <a:pt x="171744" y="61912"/>
                      <a:pt x="176764" y="61912"/>
                    </a:cubicBezTo>
                    <a:cubicBezTo>
                      <a:pt x="181784" y="61912"/>
                      <a:pt x="176764" y="49212"/>
                      <a:pt x="181526" y="47625"/>
                    </a:cubicBezTo>
                    <a:cubicBezTo>
                      <a:pt x="189205" y="45065"/>
                      <a:pt x="213434" y="52387"/>
                      <a:pt x="205339" y="52387"/>
                    </a:cubicBezTo>
                    <a:cubicBezTo>
                      <a:pt x="194114" y="52387"/>
                      <a:pt x="183114" y="49212"/>
                      <a:pt x="172001" y="47625"/>
                    </a:cubicBezTo>
                    <a:cubicBezTo>
                      <a:pt x="167239" y="46037"/>
                      <a:pt x="154164" y="46412"/>
                      <a:pt x="157714" y="42862"/>
                    </a:cubicBezTo>
                    <a:cubicBezTo>
                      <a:pt x="168297" y="32279"/>
                      <a:pt x="210630" y="43921"/>
                      <a:pt x="157714" y="33337"/>
                    </a:cubicBezTo>
                    <a:cubicBezTo>
                      <a:pt x="151364" y="34925"/>
                      <a:pt x="144958" y="36302"/>
                      <a:pt x="138664" y="38100"/>
                    </a:cubicBezTo>
                    <a:cubicBezTo>
                      <a:pt x="133837" y="39479"/>
                      <a:pt x="119613" y="41274"/>
                      <a:pt x="124376" y="42862"/>
                    </a:cubicBezTo>
                    <a:cubicBezTo>
                      <a:pt x="138014" y="47408"/>
                      <a:pt x="152951" y="46037"/>
                      <a:pt x="167239" y="47625"/>
                    </a:cubicBezTo>
                    <a:cubicBezTo>
                      <a:pt x="172001" y="49212"/>
                      <a:pt x="181526" y="57407"/>
                      <a:pt x="181526" y="52387"/>
                    </a:cubicBezTo>
                    <a:cubicBezTo>
                      <a:pt x="181526" y="40496"/>
                      <a:pt x="160332" y="35798"/>
                      <a:pt x="152951" y="33337"/>
                    </a:cubicBezTo>
                    <a:cubicBezTo>
                      <a:pt x="151364" y="28575"/>
                      <a:pt x="147364" y="24002"/>
                      <a:pt x="148189" y="19050"/>
                    </a:cubicBezTo>
                    <a:cubicBezTo>
                      <a:pt x="150724" y="3843"/>
                      <a:pt x="160856" y="3715"/>
                      <a:pt x="172001" y="0"/>
                    </a:cubicBezTo>
                    <a:cubicBezTo>
                      <a:pt x="169082" y="7297"/>
                      <a:pt x="160205" y="28138"/>
                      <a:pt x="157714" y="38100"/>
                    </a:cubicBezTo>
                    <a:cubicBezTo>
                      <a:pt x="155751" y="45953"/>
                      <a:pt x="154914" y="54059"/>
                      <a:pt x="152951" y="61912"/>
                    </a:cubicBezTo>
                    <a:cubicBezTo>
                      <a:pt x="148482" y="79787"/>
                      <a:pt x="146845" y="76163"/>
                      <a:pt x="138664" y="95250"/>
                    </a:cubicBezTo>
                    <a:cubicBezTo>
                      <a:pt x="126833" y="122853"/>
                      <a:pt x="142680" y="96368"/>
                      <a:pt x="124376" y="123825"/>
                    </a:cubicBezTo>
                    <a:cubicBezTo>
                      <a:pt x="125964" y="128587"/>
                      <a:pt x="129139" y="133092"/>
                      <a:pt x="129139" y="138112"/>
                    </a:cubicBezTo>
                    <a:cubicBezTo>
                      <a:pt x="129139" y="143132"/>
                      <a:pt x="126621" y="147910"/>
                      <a:pt x="124376" y="152400"/>
                    </a:cubicBezTo>
                    <a:cubicBezTo>
                      <a:pt x="121816" y="157519"/>
                      <a:pt x="118898" y="162640"/>
                      <a:pt x="114851" y="166687"/>
                    </a:cubicBezTo>
                    <a:cubicBezTo>
                      <a:pt x="110804" y="170734"/>
                      <a:pt x="105534" y="173372"/>
                      <a:pt x="100564" y="176212"/>
                    </a:cubicBezTo>
                    <a:cubicBezTo>
                      <a:pt x="84087" y="185628"/>
                      <a:pt x="83254" y="185157"/>
                      <a:pt x="67226" y="190500"/>
                    </a:cubicBezTo>
                    <a:cubicBezTo>
                      <a:pt x="68814" y="195262"/>
                      <a:pt x="75539" y="201237"/>
                      <a:pt x="71989" y="204787"/>
                    </a:cubicBezTo>
                    <a:cubicBezTo>
                      <a:pt x="66265" y="210511"/>
                      <a:pt x="56078" y="207794"/>
                      <a:pt x="48176" y="209550"/>
                    </a:cubicBezTo>
                    <a:cubicBezTo>
                      <a:pt x="41786" y="210970"/>
                      <a:pt x="35476" y="212725"/>
                      <a:pt x="29126" y="214312"/>
                    </a:cubicBezTo>
                    <a:cubicBezTo>
                      <a:pt x="33889" y="215900"/>
                      <a:pt x="45659" y="214585"/>
                      <a:pt x="43414" y="219075"/>
                    </a:cubicBezTo>
                    <a:cubicBezTo>
                      <a:pt x="39274" y="227354"/>
                      <a:pt x="27451" y="228456"/>
                      <a:pt x="19601" y="233362"/>
                    </a:cubicBezTo>
                    <a:cubicBezTo>
                      <a:pt x="14747" y="236395"/>
                      <a:pt x="0" y="245013"/>
                      <a:pt x="5314" y="242887"/>
                    </a:cubicBezTo>
                    <a:cubicBezTo>
                      <a:pt x="78570" y="213585"/>
                      <a:pt x="16131" y="230657"/>
                      <a:pt x="62464" y="219075"/>
                    </a:cubicBezTo>
                    <a:cubicBezTo>
                      <a:pt x="82194" y="205921"/>
                      <a:pt x="73931" y="210013"/>
                      <a:pt x="100564" y="200025"/>
                    </a:cubicBezTo>
                    <a:cubicBezTo>
                      <a:pt x="105264" y="198262"/>
                      <a:pt x="119871" y="195262"/>
                      <a:pt x="114851" y="195262"/>
                    </a:cubicBezTo>
                    <a:cubicBezTo>
                      <a:pt x="95735" y="195262"/>
                      <a:pt x="76751" y="198437"/>
                      <a:pt x="57701" y="200025"/>
                    </a:cubicBezTo>
                    <a:cubicBezTo>
                      <a:pt x="65639" y="190500"/>
                      <a:pt x="72747" y="180217"/>
                      <a:pt x="81514" y="171450"/>
                    </a:cubicBezTo>
                    <a:cubicBezTo>
                      <a:pt x="85561" y="167403"/>
                      <a:pt x="90947" y="164959"/>
                      <a:pt x="95801" y="161925"/>
                    </a:cubicBezTo>
                    <a:cubicBezTo>
                      <a:pt x="103651" y="157019"/>
                      <a:pt x="111676" y="152400"/>
                      <a:pt x="119614" y="147637"/>
                    </a:cubicBezTo>
                    <a:cubicBezTo>
                      <a:pt x="118026" y="152400"/>
                      <a:pt x="112606" y="157435"/>
                      <a:pt x="114851" y="161925"/>
                    </a:cubicBezTo>
                    <a:cubicBezTo>
                      <a:pt x="122245" y="176713"/>
                      <a:pt x="147368" y="154535"/>
                      <a:pt x="114851" y="176212"/>
                    </a:cubicBezTo>
                    <a:cubicBezTo>
                      <a:pt x="130870" y="216260"/>
                      <a:pt x="113526" y="188194"/>
                      <a:pt x="143426" y="209550"/>
                    </a:cubicBezTo>
                    <a:cubicBezTo>
                      <a:pt x="148907" y="213465"/>
                      <a:pt x="160726" y="229861"/>
                      <a:pt x="157714" y="223837"/>
                    </a:cubicBezTo>
                    <a:cubicBezTo>
                      <a:pt x="148680" y="205767"/>
                      <a:pt x="135102" y="196800"/>
                      <a:pt x="119614" y="185737"/>
                    </a:cubicBezTo>
                    <a:cubicBezTo>
                      <a:pt x="114956" y="182410"/>
                      <a:pt x="99896" y="178022"/>
                      <a:pt x="105326" y="176212"/>
                    </a:cubicBezTo>
                    <a:cubicBezTo>
                      <a:pt x="114487" y="173159"/>
                      <a:pt x="124376" y="179387"/>
                      <a:pt x="133901" y="180975"/>
                    </a:cubicBezTo>
                    <a:cubicBezTo>
                      <a:pt x="138664" y="184150"/>
                      <a:pt x="148189" y="196224"/>
                      <a:pt x="148189" y="190500"/>
                    </a:cubicBezTo>
                    <a:cubicBezTo>
                      <a:pt x="148189" y="178686"/>
                      <a:pt x="127726" y="167333"/>
                      <a:pt x="119614" y="161925"/>
                    </a:cubicBezTo>
                    <a:cubicBezTo>
                      <a:pt x="116439" y="166687"/>
                      <a:pt x="114136" y="172165"/>
                      <a:pt x="110089" y="176212"/>
                    </a:cubicBezTo>
                    <a:cubicBezTo>
                      <a:pt x="106041" y="180259"/>
                      <a:pt x="96924" y="180124"/>
                      <a:pt x="95801" y="185737"/>
                    </a:cubicBezTo>
                    <a:cubicBezTo>
                      <a:pt x="93291" y="198287"/>
                      <a:pt x="98976" y="211137"/>
                      <a:pt x="100564" y="223837"/>
                    </a:cubicBezTo>
                    <a:cubicBezTo>
                      <a:pt x="116439" y="222250"/>
                      <a:pt x="132492" y="216221"/>
                      <a:pt x="148189" y="219075"/>
                    </a:cubicBezTo>
                    <a:cubicBezTo>
                      <a:pt x="153128" y="219973"/>
                      <a:pt x="149401" y="229812"/>
                      <a:pt x="152951" y="233362"/>
                    </a:cubicBezTo>
                    <a:cubicBezTo>
                      <a:pt x="167326" y="247737"/>
                      <a:pt x="183660" y="260185"/>
                      <a:pt x="200576" y="271462"/>
                    </a:cubicBezTo>
                    <a:cubicBezTo>
                      <a:pt x="205339" y="274637"/>
                      <a:pt x="218667" y="285265"/>
                      <a:pt x="214864" y="280987"/>
                    </a:cubicBezTo>
                    <a:cubicBezTo>
                      <a:pt x="185018" y="247411"/>
                      <a:pt x="173183" y="235568"/>
                      <a:pt x="143426" y="214312"/>
                    </a:cubicBezTo>
                    <a:cubicBezTo>
                      <a:pt x="138769" y="210985"/>
                      <a:pt x="133901" y="207962"/>
                      <a:pt x="129139" y="204787"/>
                    </a:cubicBezTo>
                    <a:cubicBezTo>
                      <a:pt x="133901" y="201612"/>
                      <a:pt x="137839" y="194020"/>
                      <a:pt x="143426" y="195262"/>
                    </a:cubicBezTo>
                    <a:cubicBezTo>
                      <a:pt x="154601" y="197745"/>
                      <a:pt x="162185" y="208422"/>
                      <a:pt x="172001" y="214312"/>
                    </a:cubicBezTo>
                    <a:cubicBezTo>
                      <a:pt x="178089" y="217965"/>
                      <a:pt x="198151" y="223837"/>
                      <a:pt x="191051" y="223837"/>
                    </a:cubicBezTo>
                    <a:cubicBezTo>
                      <a:pt x="182502" y="223837"/>
                      <a:pt x="175176" y="217487"/>
                      <a:pt x="167239" y="214312"/>
                    </a:cubicBezTo>
                    <a:cubicBezTo>
                      <a:pt x="162476" y="217487"/>
                      <a:pt x="158310" y="221827"/>
                      <a:pt x="152951" y="223837"/>
                    </a:cubicBezTo>
                    <a:cubicBezTo>
                      <a:pt x="145372" y="226679"/>
                      <a:pt x="135874" y="224110"/>
                      <a:pt x="129139" y="228600"/>
                    </a:cubicBezTo>
                    <a:cubicBezTo>
                      <a:pt x="124962" y="231385"/>
                      <a:pt x="125819" y="238079"/>
                      <a:pt x="124376" y="242887"/>
                    </a:cubicBezTo>
                    <a:cubicBezTo>
                      <a:pt x="121055" y="253957"/>
                      <a:pt x="118026" y="265112"/>
                      <a:pt x="114851" y="276225"/>
                    </a:cubicBezTo>
                    <a:cubicBezTo>
                      <a:pt x="111676" y="271462"/>
                      <a:pt x="107886" y="267057"/>
                      <a:pt x="105326" y="261937"/>
                    </a:cubicBezTo>
                    <a:cubicBezTo>
                      <a:pt x="103081" y="257447"/>
                      <a:pt x="95802" y="246062"/>
                      <a:pt x="100564" y="247650"/>
                    </a:cubicBezTo>
                    <a:cubicBezTo>
                      <a:pt x="110462" y="250950"/>
                      <a:pt x="123045" y="271846"/>
                      <a:pt x="129139" y="280987"/>
                    </a:cubicBezTo>
                    <a:cubicBezTo>
                      <a:pt x="124376" y="282575"/>
                      <a:pt x="116069" y="280880"/>
                      <a:pt x="114851" y="285750"/>
                    </a:cubicBezTo>
                    <a:cubicBezTo>
                      <a:pt x="113463" y="291303"/>
                      <a:pt x="120712" y="295640"/>
                      <a:pt x="124376" y="300037"/>
                    </a:cubicBezTo>
                    <a:cubicBezTo>
                      <a:pt x="128688" y="305211"/>
                      <a:pt x="138664" y="321060"/>
                      <a:pt x="138664" y="314325"/>
                    </a:cubicBezTo>
                    <a:cubicBezTo>
                      <a:pt x="138664" y="306387"/>
                      <a:pt x="128990" y="301734"/>
                      <a:pt x="124376" y="295275"/>
                    </a:cubicBezTo>
                    <a:cubicBezTo>
                      <a:pt x="121049" y="290617"/>
                      <a:pt x="118026" y="285750"/>
                      <a:pt x="114851" y="280987"/>
                    </a:cubicBezTo>
                    <a:cubicBezTo>
                      <a:pt x="116439" y="287337"/>
                      <a:pt x="114986" y="295409"/>
                      <a:pt x="119614" y="300037"/>
                    </a:cubicBezTo>
                    <a:cubicBezTo>
                      <a:pt x="124242" y="304665"/>
                      <a:pt x="132810" y="301873"/>
                      <a:pt x="138664" y="304800"/>
                    </a:cubicBezTo>
                    <a:cubicBezTo>
                      <a:pt x="145763" y="308350"/>
                      <a:pt x="151255" y="314473"/>
                      <a:pt x="157714" y="319087"/>
                    </a:cubicBezTo>
                    <a:cubicBezTo>
                      <a:pt x="162372" y="322414"/>
                      <a:pt x="167239" y="325437"/>
                      <a:pt x="172001" y="328612"/>
                    </a:cubicBezTo>
                    <a:cubicBezTo>
                      <a:pt x="168826" y="323850"/>
                      <a:pt x="165036" y="319444"/>
                      <a:pt x="162476" y="314325"/>
                    </a:cubicBezTo>
                    <a:cubicBezTo>
                      <a:pt x="158653" y="306678"/>
                      <a:pt x="157482" y="297762"/>
                      <a:pt x="152951" y="290512"/>
                    </a:cubicBezTo>
                    <a:cubicBezTo>
                      <a:pt x="149382" y="284801"/>
                      <a:pt x="142799" y="281541"/>
                      <a:pt x="138664" y="276225"/>
                    </a:cubicBezTo>
                    <a:cubicBezTo>
                      <a:pt x="108746" y="237759"/>
                      <a:pt x="113936" y="243864"/>
                      <a:pt x="133901" y="257175"/>
                    </a:cubicBezTo>
                    <a:cubicBezTo>
                      <a:pt x="122642" y="268434"/>
                      <a:pt x="114818" y="277605"/>
                      <a:pt x="100564" y="285750"/>
                    </a:cubicBezTo>
                    <a:cubicBezTo>
                      <a:pt x="96205" y="288241"/>
                      <a:pt x="91039" y="288925"/>
                      <a:pt x="86276" y="290512"/>
                    </a:cubicBezTo>
                    <a:cubicBezTo>
                      <a:pt x="94214" y="292100"/>
                      <a:pt x="101994" y="295275"/>
                      <a:pt x="110089" y="295275"/>
                    </a:cubicBezTo>
                    <a:cubicBezTo>
                      <a:pt x="115109" y="295275"/>
                      <a:pt x="129396" y="290512"/>
                      <a:pt x="124376" y="290512"/>
                    </a:cubicBezTo>
                    <a:cubicBezTo>
                      <a:pt x="102895" y="290512"/>
                      <a:pt x="98700" y="295127"/>
                      <a:pt x="81514" y="300037"/>
                    </a:cubicBezTo>
                    <a:cubicBezTo>
                      <a:pt x="75220" y="301835"/>
                      <a:pt x="55919" y="304800"/>
                      <a:pt x="62464" y="304800"/>
                    </a:cubicBezTo>
                    <a:cubicBezTo>
                      <a:pt x="73004" y="304800"/>
                      <a:pt x="113623" y="292224"/>
                      <a:pt x="119614" y="290512"/>
                    </a:cubicBezTo>
                    <a:cubicBezTo>
                      <a:pt x="116439" y="285750"/>
                      <a:pt x="114486" y="279889"/>
                      <a:pt x="110089" y="276225"/>
                    </a:cubicBezTo>
                    <a:cubicBezTo>
                      <a:pt x="93274" y="262213"/>
                      <a:pt x="79549" y="270531"/>
                      <a:pt x="105326" y="261937"/>
                    </a:cubicBezTo>
                    <a:cubicBezTo>
                      <a:pt x="99875" y="266026"/>
                      <a:pt x="68589" y="290512"/>
                      <a:pt x="62464" y="290512"/>
                    </a:cubicBezTo>
                    <a:cubicBezTo>
                      <a:pt x="55729" y="290512"/>
                      <a:pt x="71271" y="280140"/>
                      <a:pt x="76751" y="276225"/>
                    </a:cubicBezTo>
                    <a:cubicBezTo>
                      <a:pt x="82528" y="272099"/>
                      <a:pt x="89276" y="269497"/>
                      <a:pt x="95801" y="266700"/>
                    </a:cubicBezTo>
                    <a:cubicBezTo>
                      <a:pt x="100415" y="264722"/>
                      <a:pt x="114579" y="259692"/>
                      <a:pt x="110089" y="261937"/>
                    </a:cubicBezTo>
                    <a:cubicBezTo>
                      <a:pt x="98702" y="267630"/>
                      <a:pt x="84353" y="272103"/>
                      <a:pt x="71989" y="276225"/>
                    </a:cubicBezTo>
                    <a:cubicBezTo>
                      <a:pt x="75164" y="271462"/>
                      <a:pt x="77467" y="265985"/>
                      <a:pt x="81514" y="261937"/>
                    </a:cubicBezTo>
                    <a:cubicBezTo>
                      <a:pt x="105086" y="238364"/>
                      <a:pt x="117024" y="246786"/>
                      <a:pt x="91039" y="238125"/>
                    </a:cubicBezTo>
                    <a:cubicBezTo>
                      <a:pt x="95801" y="236537"/>
                      <a:pt x="103081" y="237852"/>
                      <a:pt x="105326" y="233362"/>
                    </a:cubicBezTo>
                    <a:cubicBezTo>
                      <a:pt x="107571" y="228872"/>
                      <a:pt x="100564" y="224095"/>
                      <a:pt x="100564" y="219075"/>
                    </a:cubicBezTo>
                    <a:cubicBezTo>
                      <a:pt x="100564" y="204699"/>
                      <a:pt x="103739" y="190500"/>
                      <a:pt x="105326" y="176212"/>
                    </a:cubicBezTo>
                    <a:cubicBezTo>
                      <a:pt x="95544" y="137081"/>
                      <a:pt x="105786" y="152400"/>
                      <a:pt x="33889" y="152400"/>
                    </a:cubicBezTo>
                    <a:cubicBezTo>
                      <a:pt x="28869" y="152400"/>
                      <a:pt x="48176" y="157162"/>
                      <a:pt x="48176" y="157162"/>
                    </a:cubicBezTo>
                    <a:cubicBezTo>
                      <a:pt x="61165" y="170151"/>
                      <a:pt x="65221" y="175554"/>
                      <a:pt x="81514" y="185737"/>
                    </a:cubicBezTo>
                    <a:cubicBezTo>
                      <a:pt x="94964" y="194143"/>
                      <a:pt x="100963" y="195395"/>
                      <a:pt x="114851" y="200025"/>
                    </a:cubicBezTo>
                    <a:cubicBezTo>
                      <a:pt x="113264" y="188912"/>
                      <a:pt x="107366" y="177577"/>
                      <a:pt x="110089" y="166687"/>
                    </a:cubicBezTo>
                    <a:cubicBezTo>
                      <a:pt x="111307" y="161817"/>
                      <a:pt x="124376" y="156905"/>
                      <a:pt x="124376" y="161925"/>
                    </a:cubicBezTo>
                    <a:cubicBezTo>
                      <a:pt x="124376" y="168660"/>
                      <a:pt x="114004" y="170732"/>
                      <a:pt x="110089" y="176212"/>
                    </a:cubicBezTo>
                    <a:cubicBezTo>
                      <a:pt x="105963" y="181989"/>
                      <a:pt x="103739" y="188912"/>
                      <a:pt x="100564" y="195262"/>
                    </a:cubicBezTo>
                    <a:cubicBezTo>
                      <a:pt x="129543" y="224243"/>
                      <a:pt x="128637" y="215818"/>
                      <a:pt x="105326" y="285750"/>
                    </a:cubicBezTo>
                    <a:lnTo>
                      <a:pt x="95801" y="314325"/>
                    </a:lnTo>
                    <a:cubicBezTo>
                      <a:pt x="95665" y="315140"/>
                      <a:pt x="95417" y="364140"/>
                      <a:pt x="71989" y="352425"/>
                    </a:cubicBezTo>
                    <a:cubicBezTo>
                      <a:pt x="66869" y="349865"/>
                      <a:pt x="78187" y="342795"/>
                      <a:pt x="81514" y="338137"/>
                    </a:cubicBezTo>
                    <a:cubicBezTo>
                      <a:pt x="86127" y="331678"/>
                      <a:pt x="91039" y="325437"/>
                      <a:pt x="95801" y="319087"/>
                    </a:cubicBezTo>
                    <a:cubicBezTo>
                      <a:pt x="94214" y="327025"/>
                      <a:pt x="94970" y="335824"/>
                      <a:pt x="91039" y="342900"/>
                    </a:cubicBezTo>
                    <a:cubicBezTo>
                      <a:pt x="79582" y="363523"/>
                      <a:pt x="71794" y="361999"/>
                      <a:pt x="52939" y="366712"/>
                    </a:cubicBezTo>
                    <a:cubicBezTo>
                      <a:pt x="57701" y="363537"/>
                      <a:pt x="61996" y="359512"/>
                      <a:pt x="67226" y="357187"/>
                    </a:cubicBezTo>
                    <a:cubicBezTo>
                      <a:pt x="118237" y="334515"/>
                      <a:pt x="77752" y="359694"/>
                      <a:pt x="110089" y="338137"/>
                    </a:cubicBezTo>
                    <a:cubicBezTo>
                      <a:pt x="141261" y="348529"/>
                      <a:pt x="110666" y="334096"/>
                      <a:pt x="129139" y="357187"/>
                    </a:cubicBezTo>
                    <a:cubicBezTo>
                      <a:pt x="140318" y="371161"/>
                      <a:pt x="173504" y="371008"/>
                      <a:pt x="110089" y="361950"/>
                    </a:cubicBezTo>
                    <a:cubicBezTo>
                      <a:pt x="116439" y="365125"/>
                      <a:pt x="122613" y="368678"/>
                      <a:pt x="129139" y="371475"/>
                    </a:cubicBezTo>
                    <a:cubicBezTo>
                      <a:pt x="133753" y="373452"/>
                      <a:pt x="138936" y="373992"/>
                      <a:pt x="143426" y="376237"/>
                    </a:cubicBezTo>
                    <a:cubicBezTo>
                      <a:pt x="148546" y="378797"/>
                      <a:pt x="159524" y="391192"/>
                      <a:pt x="157714" y="385762"/>
                    </a:cubicBezTo>
                    <a:cubicBezTo>
                      <a:pt x="155735" y="379824"/>
                      <a:pt x="131752" y="353809"/>
                      <a:pt x="124376" y="347662"/>
                    </a:cubicBezTo>
                    <a:cubicBezTo>
                      <a:pt x="119979" y="343998"/>
                      <a:pt x="104365" y="338137"/>
                      <a:pt x="110089" y="338137"/>
                    </a:cubicBezTo>
                    <a:cubicBezTo>
                      <a:pt x="130969" y="338137"/>
                      <a:pt x="151364" y="344487"/>
                      <a:pt x="172001" y="347662"/>
                    </a:cubicBezTo>
                    <a:cubicBezTo>
                      <a:pt x="176764" y="350837"/>
                      <a:pt x="192013" y="357187"/>
                      <a:pt x="186289" y="357187"/>
                    </a:cubicBezTo>
                    <a:cubicBezTo>
                      <a:pt x="176249" y="357187"/>
                      <a:pt x="166228" y="352983"/>
                      <a:pt x="157714" y="347662"/>
                    </a:cubicBezTo>
                    <a:cubicBezTo>
                      <a:pt x="140474" y="336887"/>
                      <a:pt x="127005" y="320839"/>
                      <a:pt x="110089" y="309562"/>
                    </a:cubicBezTo>
                    <a:cubicBezTo>
                      <a:pt x="105326" y="306387"/>
                      <a:pt x="95801" y="305761"/>
                      <a:pt x="95801" y="300037"/>
                    </a:cubicBezTo>
                    <a:cubicBezTo>
                      <a:pt x="95801" y="289092"/>
                      <a:pt x="113880" y="308591"/>
                      <a:pt x="114851" y="309562"/>
                    </a:cubicBezTo>
                  </a:path>
                </a:pathLst>
              </a:custGeom>
              <a:noFill/>
              <a:ln w="28575" algn="ctr">
                <a:solidFill>
                  <a:srgbClr val="F3FE8A"/>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1" name="Group 47"/>
            <p:cNvGrpSpPr>
              <a:grpSpLocks noChangeAspect="1"/>
            </p:cNvGrpSpPr>
            <p:nvPr/>
          </p:nvGrpSpPr>
          <p:grpSpPr bwMode="auto">
            <a:xfrm rot="19905903" flipH="1">
              <a:off x="2600325" y="3443288"/>
              <a:ext cx="257175" cy="938212"/>
              <a:chOff x="2028274" y="4700588"/>
              <a:chExt cx="218667" cy="538162"/>
            </a:xfrm>
          </p:grpSpPr>
          <p:sp>
            <p:nvSpPr>
              <p:cNvPr id="6206" name="Freeform 48"/>
              <p:cNvSpPr>
                <a:spLocks noChangeAspect="1" noChangeArrowheads="1"/>
              </p:cNvSpPr>
              <p:nvPr/>
            </p:nvSpPr>
            <p:spPr bwMode="auto">
              <a:xfrm>
                <a:off x="2128838" y="4729163"/>
                <a:ext cx="43581" cy="509587"/>
              </a:xfrm>
              <a:custGeom>
                <a:avLst/>
                <a:gdLst>
                  <a:gd name="T0" fmla="*/ 0 w 43581"/>
                  <a:gd name="T1" fmla="*/ 509587 h 509587"/>
                  <a:gd name="T2" fmla="*/ 9525 w 43581"/>
                  <a:gd name="T3" fmla="*/ 495300 h 509587"/>
                  <a:gd name="T4" fmla="*/ 19050 w 43581"/>
                  <a:gd name="T5" fmla="*/ 461962 h 509587"/>
                  <a:gd name="T6" fmla="*/ 14287 w 43581"/>
                  <a:gd name="T7" fmla="*/ 338137 h 509587"/>
                  <a:gd name="T8" fmla="*/ 4762 w 43581"/>
                  <a:gd name="T9" fmla="*/ 309562 h 509587"/>
                  <a:gd name="T10" fmla="*/ 9525 w 43581"/>
                  <a:gd name="T11" fmla="*/ 142875 h 509587"/>
                  <a:gd name="T12" fmla="*/ 23812 w 43581"/>
                  <a:gd name="T13" fmla="*/ 100012 h 509587"/>
                  <a:gd name="T14" fmla="*/ 42862 w 43581"/>
                  <a:gd name="T15" fmla="*/ 23812 h 509587"/>
                  <a:gd name="T16" fmla="*/ 42862 w 43581"/>
                  <a:gd name="T17" fmla="*/ 0 h 509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581"/>
                  <a:gd name="T28" fmla="*/ 0 h 509587"/>
                  <a:gd name="T29" fmla="*/ 43581 w 43581"/>
                  <a:gd name="T30" fmla="*/ 509587 h 5095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581" h="509587">
                    <a:moveTo>
                      <a:pt x="0" y="509587"/>
                    </a:moveTo>
                    <a:cubicBezTo>
                      <a:pt x="3175" y="504825"/>
                      <a:pt x="6965" y="500419"/>
                      <a:pt x="9525" y="495300"/>
                    </a:cubicBezTo>
                    <a:cubicBezTo>
                      <a:pt x="12939" y="488472"/>
                      <a:pt x="17526" y="468059"/>
                      <a:pt x="19050" y="461962"/>
                    </a:cubicBezTo>
                    <a:cubicBezTo>
                      <a:pt x="17462" y="420687"/>
                      <a:pt x="18143" y="379262"/>
                      <a:pt x="14287" y="338137"/>
                    </a:cubicBezTo>
                    <a:cubicBezTo>
                      <a:pt x="13350" y="328141"/>
                      <a:pt x="4762" y="309562"/>
                      <a:pt x="4762" y="309562"/>
                    </a:cubicBezTo>
                    <a:cubicBezTo>
                      <a:pt x="6350" y="254000"/>
                      <a:pt x="6678" y="198387"/>
                      <a:pt x="9525" y="142875"/>
                    </a:cubicBezTo>
                    <a:cubicBezTo>
                      <a:pt x="10172" y="130261"/>
                      <a:pt x="19939" y="110663"/>
                      <a:pt x="23812" y="100012"/>
                    </a:cubicBezTo>
                    <a:cubicBezTo>
                      <a:pt x="32728" y="75494"/>
                      <a:pt x="40488" y="49932"/>
                      <a:pt x="42862" y="23812"/>
                    </a:cubicBezTo>
                    <a:cubicBezTo>
                      <a:pt x="43581" y="15907"/>
                      <a:pt x="42862" y="7937"/>
                      <a:pt x="42862" y="0"/>
                    </a:cubicBezTo>
                  </a:path>
                </a:pathLst>
              </a:custGeom>
              <a:noFill/>
              <a:ln w="28575" algn="ctr">
                <a:solidFill>
                  <a:srgbClr val="C48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7" name="Freeform 49"/>
              <p:cNvSpPr>
                <a:spLocks noChangeAspect="1" noChangeArrowheads="1"/>
              </p:cNvSpPr>
              <p:nvPr/>
            </p:nvSpPr>
            <p:spPr bwMode="auto">
              <a:xfrm>
                <a:off x="2028274" y="4700588"/>
                <a:ext cx="218667" cy="391192"/>
              </a:xfrm>
              <a:custGeom>
                <a:avLst/>
                <a:gdLst>
                  <a:gd name="T0" fmla="*/ 152951 w 218667"/>
                  <a:gd name="T1" fmla="*/ 71437 h 391192"/>
                  <a:gd name="T2" fmla="*/ 138664 w 218667"/>
                  <a:gd name="T3" fmla="*/ 71437 h 391192"/>
                  <a:gd name="T4" fmla="*/ 152951 w 218667"/>
                  <a:gd name="T5" fmla="*/ 38100 h 391192"/>
                  <a:gd name="T6" fmla="*/ 124376 w 218667"/>
                  <a:gd name="T7" fmla="*/ 47625 h 391192"/>
                  <a:gd name="T8" fmla="*/ 119614 w 218667"/>
                  <a:gd name="T9" fmla="*/ 90487 h 391192"/>
                  <a:gd name="T10" fmla="*/ 91039 w 218667"/>
                  <a:gd name="T11" fmla="*/ 90487 h 391192"/>
                  <a:gd name="T12" fmla="*/ 100564 w 218667"/>
                  <a:gd name="T13" fmla="*/ 109537 h 391192"/>
                  <a:gd name="T14" fmla="*/ 133901 w 218667"/>
                  <a:gd name="T15" fmla="*/ 142875 h 391192"/>
                  <a:gd name="T16" fmla="*/ 162476 w 218667"/>
                  <a:gd name="T17" fmla="*/ 142875 h 391192"/>
                  <a:gd name="T18" fmla="*/ 191051 w 218667"/>
                  <a:gd name="T19" fmla="*/ 142875 h 391192"/>
                  <a:gd name="T20" fmla="*/ 143426 w 218667"/>
                  <a:gd name="T21" fmla="*/ 85725 h 391192"/>
                  <a:gd name="T22" fmla="*/ 157714 w 218667"/>
                  <a:gd name="T23" fmla="*/ 52387 h 391192"/>
                  <a:gd name="T24" fmla="*/ 176764 w 218667"/>
                  <a:gd name="T25" fmla="*/ 61912 h 391192"/>
                  <a:gd name="T26" fmla="*/ 172001 w 218667"/>
                  <a:gd name="T27" fmla="*/ 47625 h 391192"/>
                  <a:gd name="T28" fmla="*/ 138664 w 218667"/>
                  <a:gd name="T29" fmla="*/ 38100 h 391192"/>
                  <a:gd name="T30" fmla="*/ 181526 w 218667"/>
                  <a:gd name="T31" fmla="*/ 52387 h 391192"/>
                  <a:gd name="T32" fmla="*/ 172001 w 218667"/>
                  <a:gd name="T33" fmla="*/ 0 h 391192"/>
                  <a:gd name="T34" fmla="*/ 138664 w 218667"/>
                  <a:gd name="T35" fmla="*/ 95250 h 391192"/>
                  <a:gd name="T36" fmla="*/ 124376 w 218667"/>
                  <a:gd name="T37" fmla="*/ 152400 h 391192"/>
                  <a:gd name="T38" fmla="*/ 67226 w 218667"/>
                  <a:gd name="T39" fmla="*/ 190500 h 391192"/>
                  <a:gd name="T40" fmla="*/ 29126 w 218667"/>
                  <a:gd name="T41" fmla="*/ 214312 h 391192"/>
                  <a:gd name="T42" fmla="*/ 5314 w 218667"/>
                  <a:gd name="T43" fmla="*/ 242887 h 391192"/>
                  <a:gd name="T44" fmla="*/ 114851 w 218667"/>
                  <a:gd name="T45" fmla="*/ 195262 h 391192"/>
                  <a:gd name="T46" fmla="*/ 95801 w 218667"/>
                  <a:gd name="T47" fmla="*/ 161925 h 391192"/>
                  <a:gd name="T48" fmla="*/ 114851 w 218667"/>
                  <a:gd name="T49" fmla="*/ 176212 h 391192"/>
                  <a:gd name="T50" fmla="*/ 119614 w 218667"/>
                  <a:gd name="T51" fmla="*/ 185737 h 391192"/>
                  <a:gd name="T52" fmla="*/ 148189 w 218667"/>
                  <a:gd name="T53" fmla="*/ 190500 h 391192"/>
                  <a:gd name="T54" fmla="*/ 95801 w 218667"/>
                  <a:gd name="T55" fmla="*/ 185737 h 391192"/>
                  <a:gd name="T56" fmla="*/ 152951 w 218667"/>
                  <a:gd name="T57" fmla="*/ 233362 h 391192"/>
                  <a:gd name="T58" fmla="*/ 143426 w 218667"/>
                  <a:gd name="T59" fmla="*/ 214312 h 391192"/>
                  <a:gd name="T60" fmla="*/ 172001 w 218667"/>
                  <a:gd name="T61" fmla="*/ 214312 h 391192"/>
                  <a:gd name="T62" fmla="*/ 152951 w 218667"/>
                  <a:gd name="T63" fmla="*/ 223837 h 391192"/>
                  <a:gd name="T64" fmla="*/ 114851 w 218667"/>
                  <a:gd name="T65" fmla="*/ 276225 h 391192"/>
                  <a:gd name="T66" fmla="*/ 129139 w 218667"/>
                  <a:gd name="T67" fmla="*/ 280987 h 391192"/>
                  <a:gd name="T68" fmla="*/ 138664 w 218667"/>
                  <a:gd name="T69" fmla="*/ 314325 h 391192"/>
                  <a:gd name="T70" fmla="*/ 119614 w 218667"/>
                  <a:gd name="T71" fmla="*/ 300037 h 391192"/>
                  <a:gd name="T72" fmla="*/ 172001 w 218667"/>
                  <a:gd name="T73" fmla="*/ 328612 h 391192"/>
                  <a:gd name="T74" fmla="*/ 138664 w 218667"/>
                  <a:gd name="T75" fmla="*/ 276225 h 391192"/>
                  <a:gd name="T76" fmla="*/ 86276 w 218667"/>
                  <a:gd name="T77" fmla="*/ 290512 h 391192"/>
                  <a:gd name="T78" fmla="*/ 81514 w 218667"/>
                  <a:gd name="T79" fmla="*/ 300037 h 391192"/>
                  <a:gd name="T80" fmla="*/ 110089 w 218667"/>
                  <a:gd name="T81" fmla="*/ 276225 h 391192"/>
                  <a:gd name="T82" fmla="*/ 76751 w 218667"/>
                  <a:gd name="T83" fmla="*/ 276225 h 391192"/>
                  <a:gd name="T84" fmla="*/ 71989 w 218667"/>
                  <a:gd name="T85" fmla="*/ 276225 h 391192"/>
                  <a:gd name="T86" fmla="*/ 105326 w 218667"/>
                  <a:gd name="T87" fmla="*/ 233362 h 391192"/>
                  <a:gd name="T88" fmla="*/ 33889 w 218667"/>
                  <a:gd name="T89" fmla="*/ 152400 h 391192"/>
                  <a:gd name="T90" fmla="*/ 114851 w 218667"/>
                  <a:gd name="T91" fmla="*/ 200025 h 391192"/>
                  <a:gd name="T92" fmla="*/ 110089 w 218667"/>
                  <a:gd name="T93" fmla="*/ 176212 h 391192"/>
                  <a:gd name="T94" fmla="*/ 95801 w 218667"/>
                  <a:gd name="T95" fmla="*/ 314325 h 391192"/>
                  <a:gd name="T96" fmla="*/ 95801 w 218667"/>
                  <a:gd name="T97" fmla="*/ 319087 h 391192"/>
                  <a:gd name="T98" fmla="*/ 67226 w 218667"/>
                  <a:gd name="T99" fmla="*/ 357187 h 391192"/>
                  <a:gd name="T100" fmla="*/ 110089 w 218667"/>
                  <a:gd name="T101" fmla="*/ 361950 h 391192"/>
                  <a:gd name="T102" fmla="*/ 157714 w 218667"/>
                  <a:gd name="T103" fmla="*/ 385762 h 391192"/>
                  <a:gd name="T104" fmla="*/ 172001 w 218667"/>
                  <a:gd name="T105" fmla="*/ 347662 h 391192"/>
                  <a:gd name="T106" fmla="*/ 110089 w 218667"/>
                  <a:gd name="T107" fmla="*/ 309562 h 3911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8667"/>
                  <a:gd name="T163" fmla="*/ 0 h 391192"/>
                  <a:gd name="T164" fmla="*/ 218667 w 218667"/>
                  <a:gd name="T165" fmla="*/ 391192 h 3911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8667" h="391192">
                    <a:moveTo>
                      <a:pt x="129139" y="52387"/>
                    </a:moveTo>
                    <a:cubicBezTo>
                      <a:pt x="101815" y="79711"/>
                      <a:pt x="117034" y="59209"/>
                      <a:pt x="138664" y="61912"/>
                    </a:cubicBezTo>
                    <a:cubicBezTo>
                      <a:pt x="144343" y="62622"/>
                      <a:pt x="148189" y="68262"/>
                      <a:pt x="152951" y="71437"/>
                    </a:cubicBezTo>
                    <a:cubicBezTo>
                      <a:pt x="151364" y="76200"/>
                      <a:pt x="150434" y="81235"/>
                      <a:pt x="148189" y="85725"/>
                    </a:cubicBezTo>
                    <a:cubicBezTo>
                      <a:pt x="129724" y="122656"/>
                      <a:pt x="142253" y="89245"/>
                      <a:pt x="143426" y="85725"/>
                    </a:cubicBezTo>
                    <a:cubicBezTo>
                      <a:pt x="141839" y="80962"/>
                      <a:pt x="142749" y="74355"/>
                      <a:pt x="138664" y="71437"/>
                    </a:cubicBezTo>
                    <a:cubicBezTo>
                      <a:pt x="130494" y="65601"/>
                      <a:pt x="112524" y="71652"/>
                      <a:pt x="110089" y="61912"/>
                    </a:cubicBezTo>
                    <a:cubicBezTo>
                      <a:pt x="108015" y="53619"/>
                      <a:pt x="126428" y="56539"/>
                      <a:pt x="133901" y="52387"/>
                    </a:cubicBezTo>
                    <a:cubicBezTo>
                      <a:pt x="140840" y="48532"/>
                      <a:pt x="156500" y="45200"/>
                      <a:pt x="152951" y="38100"/>
                    </a:cubicBezTo>
                    <a:cubicBezTo>
                      <a:pt x="149331" y="30860"/>
                      <a:pt x="137076" y="41275"/>
                      <a:pt x="129139" y="42862"/>
                    </a:cubicBezTo>
                    <a:cubicBezTo>
                      <a:pt x="130726" y="34925"/>
                      <a:pt x="139625" y="13326"/>
                      <a:pt x="133901" y="19050"/>
                    </a:cubicBezTo>
                    <a:cubicBezTo>
                      <a:pt x="126801" y="26150"/>
                      <a:pt x="124376" y="47625"/>
                      <a:pt x="124376" y="47625"/>
                    </a:cubicBezTo>
                    <a:cubicBezTo>
                      <a:pt x="125964" y="52387"/>
                      <a:pt x="131003" y="57251"/>
                      <a:pt x="129139" y="61912"/>
                    </a:cubicBezTo>
                    <a:cubicBezTo>
                      <a:pt x="122622" y="78205"/>
                      <a:pt x="98942" y="66133"/>
                      <a:pt x="129139" y="76200"/>
                    </a:cubicBezTo>
                    <a:cubicBezTo>
                      <a:pt x="125964" y="80962"/>
                      <a:pt x="124376" y="87312"/>
                      <a:pt x="119614" y="90487"/>
                    </a:cubicBezTo>
                    <a:cubicBezTo>
                      <a:pt x="114168" y="94118"/>
                      <a:pt x="106693" y="92952"/>
                      <a:pt x="100564" y="95250"/>
                    </a:cubicBezTo>
                    <a:cubicBezTo>
                      <a:pt x="93917" y="97743"/>
                      <a:pt x="87864" y="101600"/>
                      <a:pt x="81514" y="104775"/>
                    </a:cubicBezTo>
                    <a:cubicBezTo>
                      <a:pt x="84689" y="100012"/>
                      <a:pt x="95086" y="94534"/>
                      <a:pt x="91039" y="90487"/>
                    </a:cubicBezTo>
                    <a:cubicBezTo>
                      <a:pt x="86992" y="86440"/>
                      <a:pt x="81409" y="96685"/>
                      <a:pt x="76751" y="100012"/>
                    </a:cubicBezTo>
                    <a:cubicBezTo>
                      <a:pt x="70292" y="104626"/>
                      <a:pt x="50331" y="111352"/>
                      <a:pt x="57701" y="114300"/>
                    </a:cubicBezTo>
                    <a:cubicBezTo>
                      <a:pt x="71048" y="119639"/>
                      <a:pt x="86276" y="111125"/>
                      <a:pt x="100564" y="109537"/>
                    </a:cubicBezTo>
                    <a:cubicBezTo>
                      <a:pt x="105326" y="111125"/>
                      <a:pt x="111301" y="110750"/>
                      <a:pt x="114851" y="114300"/>
                    </a:cubicBezTo>
                    <a:cubicBezTo>
                      <a:pt x="118401" y="117850"/>
                      <a:pt x="116829" y="124410"/>
                      <a:pt x="119614" y="128587"/>
                    </a:cubicBezTo>
                    <a:cubicBezTo>
                      <a:pt x="123350" y="134191"/>
                      <a:pt x="129139" y="138112"/>
                      <a:pt x="133901" y="142875"/>
                    </a:cubicBezTo>
                    <a:cubicBezTo>
                      <a:pt x="138664" y="139700"/>
                      <a:pt x="146063" y="138665"/>
                      <a:pt x="148189" y="133350"/>
                    </a:cubicBezTo>
                    <a:cubicBezTo>
                      <a:pt x="155021" y="116269"/>
                      <a:pt x="120739" y="113390"/>
                      <a:pt x="162476" y="123825"/>
                    </a:cubicBezTo>
                    <a:cubicBezTo>
                      <a:pt x="162476" y="123825"/>
                      <a:pt x="200577" y="142875"/>
                      <a:pt x="162476" y="142875"/>
                    </a:cubicBezTo>
                    <a:cubicBezTo>
                      <a:pt x="155376" y="142875"/>
                      <a:pt x="149776" y="136525"/>
                      <a:pt x="143426" y="133350"/>
                    </a:cubicBezTo>
                    <a:cubicBezTo>
                      <a:pt x="129184" y="111986"/>
                      <a:pt x="119617" y="104775"/>
                      <a:pt x="176764" y="128587"/>
                    </a:cubicBezTo>
                    <a:cubicBezTo>
                      <a:pt x="182981" y="131178"/>
                      <a:pt x="184316" y="142875"/>
                      <a:pt x="191051" y="142875"/>
                    </a:cubicBezTo>
                    <a:cubicBezTo>
                      <a:pt x="196775" y="142875"/>
                      <a:pt x="184366" y="133557"/>
                      <a:pt x="181526" y="128587"/>
                    </a:cubicBezTo>
                    <a:cubicBezTo>
                      <a:pt x="161593" y="93704"/>
                      <a:pt x="184235" y="122113"/>
                      <a:pt x="157714" y="100012"/>
                    </a:cubicBezTo>
                    <a:cubicBezTo>
                      <a:pt x="152540" y="95700"/>
                      <a:pt x="137037" y="83595"/>
                      <a:pt x="143426" y="85725"/>
                    </a:cubicBezTo>
                    <a:cubicBezTo>
                      <a:pt x="154286" y="89346"/>
                      <a:pt x="172001" y="104775"/>
                      <a:pt x="172001" y="104775"/>
                    </a:cubicBezTo>
                    <a:cubicBezTo>
                      <a:pt x="170414" y="96837"/>
                      <a:pt x="169369" y="88772"/>
                      <a:pt x="167239" y="80962"/>
                    </a:cubicBezTo>
                    <a:cubicBezTo>
                      <a:pt x="164597" y="71276"/>
                      <a:pt x="157714" y="52387"/>
                      <a:pt x="157714" y="52387"/>
                    </a:cubicBezTo>
                    <a:cubicBezTo>
                      <a:pt x="157714" y="52387"/>
                      <a:pt x="164064" y="20637"/>
                      <a:pt x="176764" y="33337"/>
                    </a:cubicBezTo>
                    <a:cubicBezTo>
                      <a:pt x="180314" y="36887"/>
                      <a:pt x="173589" y="42862"/>
                      <a:pt x="172001" y="47625"/>
                    </a:cubicBezTo>
                    <a:cubicBezTo>
                      <a:pt x="173589" y="52387"/>
                      <a:pt x="171744" y="61912"/>
                      <a:pt x="176764" y="61912"/>
                    </a:cubicBezTo>
                    <a:cubicBezTo>
                      <a:pt x="181784" y="61912"/>
                      <a:pt x="176764" y="49212"/>
                      <a:pt x="181526" y="47625"/>
                    </a:cubicBezTo>
                    <a:cubicBezTo>
                      <a:pt x="189205" y="45065"/>
                      <a:pt x="213434" y="52387"/>
                      <a:pt x="205339" y="52387"/>
                    </a:cubicBezTo>
                    <a:cubicBezTo>
                      <a:pt x="194114" y="52387"/>
                      <a:pt x="183114" y="49212"/>
                      <a:pt x="172001" y="47625"/>
                    </a:cubicBezTo>
                    <a:cubicBezTo>
                      <a:pt x="167239" y="46037"/>
                      <a:pt x="154164" y="46412"/>
                      <a:pt x="157714" y="42862"/>
                    </a:cubicBezTo>
                    <a:cubicBezTo>
                      <a:pt x="168297" y="32279"/>
                      <a:pt x="210630" y="43921"/>
                      <a:pt x="157714" y="33337"/>
                    </a:cubicBezTo>
                    <a:cubicBezTo>
                      <a:pt x="151364" y="34925"/>
                      <a:pt x="144958" y="36302"/>
                      <a:pt x="138664" y="38100"/>
                    </a:cubicBezTo>
                    <a:cubicBezTo>
                      <a:pt x="133837" y="39479"/>
                      <a:pt x="119613" y="41274"/>
                      <a:pt x="124376" y="42862"/>
                    </a:cubicBezTo>
                    <a:cubicBezTo>
                      <a:pt x="138014" y="47408"/>
                      <a:pt x="152951" y="46037"/>
                      <a:pt x="167239" y="47625"/>
                    </a:cubicBezTo>
                    <a:cubicBezTo>
                      <a:pt x="172001" y="49212"/>
                      <a:pt x="181526" y="57407"/>
                      <a:pt x="181526" y="52387"/>
                    </a:cubicBezTo>
                    <a:cubicBezTo>
                      <a:pt x="181526" y="40496"/>
                      <a:pt x="160332" y="35798"/>
                      <a:pt x="152951" y="33337"/>
                    </a:cubicBezTo>
                    <a:cubicBezTo>
                      <a:pt x="151364" y="28575"/>
                      <a:pt x="147364" y="24002"/>
                      <a:pt x="148189" y="19050"/>
                    </a:cubicBezTo>
                    <a:cubicBezTo>
                      <a:pt x="150724" y="3843"/>
                      <a:pt x="160856" y="3715"/>
                      <a:pt x="172001" y="0"/>
                    </a:cubicBezTo>
                    <a:cubicBezTo>
                      <a:pt x="169082" y="7297"/>
                      <a:pt x="160205" y="28138"/>
                      <a:pt x="157714" y="38100"/>
                    </a:cubicBezTo>
                    <a:cubicBezTo>
                      <a:pt x="155751" y="45953"/>
                      <a:pt x="154914" y="54059"/>
                      <a:pt x="152951" y="61912"/>
                    </a:cubicBezTo>
                    <a:cubicBezTo>
                      <a:pt x="148482" y="79787"/>
                      <a:pt x="146845" y="76163"/>
                      <a:pt x="138664" y="95250"/>
                    </a:cubicBezTo>
                    <a:cubicBezTo>
                      <a:pt x="126833" y="122853"/>
                      <a:pt x="142680" y="96368"/>
                      <a:pt x="124376" y="123825"/>
                    </a:cubicBezTo>
                    <a:cubicBezTo>
                      <a:pt x="125964" y="128587"/>
                      <a:pt x="129139" y="133092"/>
                      <a:pt x="129139" y="138112"/>
                    </a:cubicBezTo>
                    <a:cubicBezTo>
                      <a:pt x="129139" y="143132"/>
                      <a:pt x="126621" y="147910"/>
                      <a:pt x="124376" y="152400"/>
                    </a:cubicBezTo>
                    <a:cubicBezTo>
                      <a:pt x="121816" y="157519"/>
                      <a:pt x="118898" y="162640"/>
                      <a:pt x="114851" y="166687"/>
                    </a:cubicBezTo>
                    <a:cubicBezTo>
                      <a:pt x="110804" y="170734"/>
                      <a:pt x="105534" y="173372"/>
                      <a:pt x="100564" y="176212"/>
                    </a:cubicBezTo>
                    <a:cubicBezTo>
                      <a:pt x="84087" y="185628"/>
                      <a:pt x="83254" y="185157"/>
                      <a:pt x="67226" y="190500"/>
                    </a:cubicBezTo>
                    <a:cubicBezTo>
                      <a:pt x="68814" y="195262"/>
                      <a:pt x="75539" y="201237"/>
                      <a:pt x="71989" y="204787"/>
                    </a:cubicBezTo>
                    <a:cubicBezTo>
                      <a:pt x="66265" y="210511"/>
                      <a:pt x="56078" y="207794"/>
                      <a:pt x="48176" y="209550"/>
                    </a:cubicBezTo>
                    <a:cubicBezTo>
                      <a:pt x="41786" y="210970"/>
                      <a:pt x="35476" y="212725"/>
                      <a:pt x="29126" y="214312"/>
                    </a:cubicBezTo>
                    <a:cubicBezTo>
                      <a:pt x="33889" y="215900"/>
                      <a:pt x="45659" y="214585"/>
                      <a:pt x="43414" y="219075"/>
                    </a:cubicBezTo>
                    <a:cubicBezTo>
                      <a:pt x="39274" y="227354"/>
                      <a:pt x="27451" y="228456"/>
                      <a:pt x="19601" y="233362"/>
                    </a:cubicBezTo>
                    <a:cubicBezTo>
                      <a:pt x="14747" y="236395"/>
                      <a:pt x="0" y="245013"/>
                      <a:pt x="5314" y="242887"/>
                    </a:cubicBezTo>
                    <a:cubicBezTo>
                      <a:pt x="78570" y="213585"/>
                      <a:pt x="16131" y="230657"/>
                      <a:pt x="62464" y="219075"/>
                    </a:cubicBezTo>
                    <a:cubicBezTo>
                      <a:pt x="82194" y="205921"/>
                      <a:pt x="73931" y="210013"/>
                      <a:pt x="100564" y="200025"/>
                    </a:cubicBezTo>
                    <a:cubicBezTo>
                      <a:pt x="105264" y="198262"/>
                      <a:pt x="119871" y="195262"/>
                      <a:pt x="114851" y="195262"/>
                    </a:cubicBezTo>
                    <a:cubicBezTo>
                      <a:pt x="95735" y="195262"/>
                      <a:pt x="76751" y="198437"/>
                      <a:pt x="57701" y="200025"/>
                    </a:cubicBezTo>
                    <a:cubicBezTo>
                      <a:pt x="65639" y="190500"/>
                      <a:pt x="72747" y="180217"/>
                      <a:pt x="81514" y="171450"/>
                    </a:cubicBezTo>
                    <a:cubicBezTo>
                      <a:pt x="85561" y="167403"/>
                      <a:pt x="90947" y="164959"/>
                      <a:pt x="95801" y="161925"/>
                    </a:cubicBezTo>
                    <a:cubicBezTo>
                      <a:pt x="103651" y="157019"/>
                      <a:pt x="111676" y="152400"/>
                      <a:pt x="119614" y="147637"/>
                    </a:cubicBezTo>
                    <a:cubicBezTo>
                      <a:pt x="118026" y="152400"/>
                      <a:pt x="112606" y="157435"/>
                      <a:pt x="114851" y="161925"/>
                    </a:cubicBezTo>
                    <a:cubicBezTo>
                      <a:pt x="122245" y="176713"/>
                      <a:pt x="147368" y="154535"/>
                      <a:pt x="114851" y="176212"/>
                    </a:cubicBezTo>
                    <a:cubicBezTo>
                      <a:pt x="130870" y="216260"/>
                      <a:pt x="113526" y="188194"/>
                      <a:pt x="143426" y="209550"/>
                    </a:cubicBezTo>
                    <a:cubicBezTo>
                      <a:pt x="148907" y="213465"/>
                      <a:pt x="160726" y="229861"/>
                      <a:pt x="157714" y="223837"/>
                    </a:cubicBezTo>
                    <a:cubicBezTo>
                      <a:pt x="148680" y="205767"/>
                      <a:pt x="135102" y="196800"/>
                      <a:pt x="119614" y="185737"/>
                    </a:cubicBezTo>
                    <a:cubicBezTo>
                      <a:pt x="114956" y="182410"/>
                      <a:pt x="99896" y="178022"/>
                      <a:pt x="105326" y="176212"/>
                    </a:cubicBezTo>
                    <a:cubicBezTo>
                      <a:pt x="114487" y="173159"/>
                      <a:pt x="124376" y="179387"/>
                      <a:pt x="133901" y="180975"/>
                    </a:cubicBezTo>
                    <a:cubicBezTo>
                      <a:pt x="138664" y="184150"/>
                      <a:pt x="148189" y="196224"/>
                      <a:pt x="148189" y="190500"/>
                    </a:cubicBezTo>
                    <a:cubicBezTo>
                      <a:pt x="148189" y="178686"/>
                      <a:pt x="127726" y="167333"/>
                      <a:pt x="119614" y="161925"/>
                    </a:cubicBezTo>
                    <a:cubicBezTo>
                      <a:pt x="116439" y="166687"/>
                      <a:pt x="114136" y="172165"/>
                      <a:pt x="110089" y="176212"/>
                    </a:cubicBezTo>
                    <a:cubicBezTo>
                      <a:pt x="106041" y="180259"/>
                      <a:pt x="96924" y="180124"/>
                      <a:pt x="95801" y="185737"/>
                    </a:cubicBezTo>
                    <a:cubicBezTo>
                      <a:pt x="93291" y="198287"/>
                      <a:pt x="98976" y="211137"/>
                      <a:pt x="100564" y="223837"/>
                    </a:cubicBezTo>
                    <a:cubicBezTo>
                      <a:pt x="116439" y="222250"/>
                      <a:pt x="132492" y="216221"/>
                      <a:pt x="148189" y="219075"/>
                    </a:cubicBezTo>
                    <a:cubicBezTo>
                      <a:pt x="153128" y="219973"/>
                      <a:pt x="149401" y="229812"/>
                      <a:pt x="152951" y="233362"/>
                    </a:cubicBezTo>
                    <a:cubicBezTo>
                      <a:pt x="167326" y="247737"/>
                      <a:pt x="183660" y="260185"/>
                      <a:pt x="200576" y="271462"/>
                    </a:cubicBezTo>
                    <a:cubicBezTo>
                      <a:pt x="205339" y="274637"/>
                      <a:pt x="218667" y="285265"/>
                      <a:pt x="214864" y="280987"/>
                    </a:cubicBezTo>
                    <a:cubicBezTo>
                      <a:pt x="185018" y="247411"/>
                      <a:pt x="173183" y="235568"/>
                      <a:pt x="143426" y="214312"/>
                    </a:cubicBezTo>
                    <a:cubicBezTo>
                      <a:pt x="138769" y="210985"/>
                      <a:pt x="133901" y="207962"/>
                      <a:pt x="129139" y="204787"/>
                    </a:cubicBezTo>
                    <a:cubicBezTo>
                      <a:pt x="133901" y="201612"/>
                      <a:pt x="137839" y="194020"/>
                      <a:pt x="143426" y="195262"/>
                    </a:cubicBezTo>
                    <a:cubicBezTo>
                      <a:pt x="154601" y="197745"/>
                      <a:pt x="162185" y="208422"/>
                      <a:pt x="172001" y="214312"/>
                    </a:cubicBezTo>
                    <a:cubicBezTo>
                      <a:pt x="178089" y="217965"/>
                      <a:pt x="198151" y="223837"/>
                      <a:pt x="191051" y="223837"/>
                    </a:cubicBezTo>
                    <a:cubicBezTo>
                      <a:pt x="182502" y="223837"/>
                      <a:pt x="175176" y="217487"/>
                      <a:pt x="167239" y="214312"/>
                    </a:cubicBezTo>
                    <a:cubicBezTo>
                      <a:pt x="162476" y="217487"/>
                      <a:pt x="158310" y="221827"/>
                      <a:pt x="152951" y="223837"/>
                    </a:cubicBezTo>
                    <a:cubicBezTo>
                      <a:pt x="145372" y="226679"/>
                      <a:pt x="135874" y="224110"/>
                      <a:pt x="129139" y="228600"/>
                    </a:cubicBezTo>
                    <a:cubicBezTo>
                      <a:pt x="124962" y="231385"/>
                      <a:pt x="125819" y="238079"/>
                      <a:pt x="124376" y="242887"/>
                    </a:cubicBezTo>
                    <a:cubicBezTo>
                      <a:pt x="121055" y="253957"/>
                      <a:pt x="118026" y="265112"/>
                      <a:pt x="114851" y="276225"/>
                    </a:cubicBezTo>
                    <a:cubicBezTo>
                      <a:pt x="111676" y="271462"/>
                      <a:pt x="107886" y="267057"/>
                      <a:pt x="105326" y="261937"/>
                    </a:cubicBezTo>
                    <a:cubicBezTo>
                      <a:pt x="103081" y="257447"/>
                      <a:pt x="95802" y="246062"/>
                      <a:pt x="100564" y="247650"/>
                    </a:cubicBezTo>
                    <a:cubicBezTo>
                      <a:pt x="110462" y="250950"/>
                      <a:pt x="123045" y="271846"/>
                      <a:pt x="129139" y="280987"/>
                    </a:cubicBezTo>
                    <a:cubicBezTo>
                      <a:pt x="124376" y="282575"/>
                      <a:pt x="116069" y="280880"/>
                      <a:pt x="114851" y="285750"/>
                    </a:cubicBezTo>
                    <a:cubicBezTo>
                      <a:pt x="113463" y="291303"/>
                      <a:pt x="120712" y="295640"/>
                      <a:pt x="124376" y="300037"/>
                    </a:cubicBezTo>
                    <a:cubicBezTo>
                      <a:pt x="128688" y="305211"/>
                      <a:pt x="138664" y="321060"/>
                      <a:pt x="138664" y="314325"/>
                    </a:cubicBezTo>
                    <a:cubicBezTo>
                      <a:pt x="138664" y="306387"/>
                      <a:pt x="128990" y="301734"/>
                      <a:pt x="124376" y="295275"/>
                    </a:cubicBezTo>
                    <a:cubicBezTo>
                      <a:pt x="121049" y="290617"/>
                      <a:pt x="118026" y="285750"/>
                      <a:pt x="114851" y="280987"/>
                    </a:cubicBezTo>
                    <a:cubicBezTo>
                      <a:pt x="116439" y="287337"/>
                      <a:pt x="114986" y="295409"/>
                      <a:pt x="119614" y="300037"/>
                    </a:cubicBezTo>
                    <a:cubicBezTo>
                      <a:pt x="124242" y="304665"/>
                      <a:pt x="132810" y="301873"/>
                      <a:pt x="138664" y="304800"/>
                    </a:cubicBezTo>
                    <a:cubicBezTo>
                      <a:pt x="145763" y="308350"/>
                      <a:pt x="151255" y="314473"/>
                      <a:pt x="157714" y="319087"/>
                    </a:cubicBezTo>
                    <a:cubicBezTo>
                      <a:pt x="162372" y="322414"/>
                      <a:pt x="167239" y="325437"/>
                      <a:pt x="172001" y="328612"/>
                    </a:cubicBezTo>
                    <a:cubicBezTo>
                      <a:pt x="168826" y="323850"/>
                      <a:pt x="165036" y="319444"/>
                      <a:pt x="162476" y="314325"/>
                    </a:cubicBezTo>
                    <a:cubicBezTo>
                      <a:pt x="158653" y="306678"/>
                      <a:pt x="157482" y="297762"/>
                      <a:pt x="152951" y="290512"/>
                    </a:cubicBezTo>
                    <a:cubicBezTo>
                      <a:pt x="149382" y="284801"/>
                      <a:pt x="142799" y="281541"/>
                      <a:pt x="138664" y="276225"/>
                    </a:cubicBezTo>
                    <a:cubicBezTo>
                      <a:pt x="108746" y="237759"/>
                      <a:pt x="113936" y="243864"/>
                      <a:pt x="133901" y="257175"/>
                    </a:cubicBezTo>
                    <a:cubicBezTo>
                      <a:pt x="122642" y="268434"/>
                      <a:pt x="114818" y="277605"/>
                      <a:pt x="100564" y="285750"/>
                    </a:cubicBezTo>
                    <a:cubicBezTo>
                      <a:pt x="96205" y="288241"/>
                      <a:pt x="91039" y="288925"/>
                      <a:pt x="86276" y="290512"/>
                    </a:cubicBezTo>
                    <a:cubicBezTo>
                      <a:pt x="94214" y="292100"/>
                      <a:pt x="101994" y="295275"/>
                      <a:pt x="110089" y="295275"/>
                    </a:cubicBezTo>
                    <a:cubicBezTo>
                      <a:pt x="115109" y="295275"/>
                      <a:pt x="129396" y="290512"/>
                      <a:pt x="124376" y="290512"/>
                    </a:cubicBezTo>
                    <a:cubicBezTo>
                      <a:pt x="102895" y="290512"/>
                      <a:pt x="98700" y="295127"/>
                      <a:pt x="81514" y="300037"/>
                    </a:cubicBezTo>
                    <a:cubicBezTo>
                      <a:pt x="75220" y="301835"/>
                      <a:pt x="55919" y="304800"/>
                      <a:pt x="62464" y="304800"/>
                    </a:cubicBezTo>
                    <a:cubicBezTo>
                      <a:pt x="73004" y="304800"/>
                      <a:pt x="113623" y="292224"/>
                      <a:pt x="119614" y="290512"/>
                    </a:cubicBezTo>
                    <a:cubicBezTo>
                      <a:pt x="116439" y="285750"/>
                      <a:pt x="114486" y="279889"/>
                      <a:pt x="110089" y="276225"/>
                    </a:cubicBezTo>
                    <a:cubicBezTo>
                      <a:pt x="93274" y="262213"/>
                      <a:pt x="79549" y="270531"/>
                      <a:pt x="105326" y="261937"/>
                    </a:cubicBezTo>
                    <a:cubicBezTo>
                      <a:pt x="99875" y="266026"/>
                      <a:pt x="68589" y="290512"/>
                      <a:pt x="62464" y="290512"/>
                    </a:cubicBezTo>
                    <a:cubicBezTo>
                      <a:pt x="55729" y="290512"/>
                      <a:pt x="71271" y="280140"/>
                      <a:pt x="76751" y="276225"/>
                    </a:cubicBezTo>
                    <a:cubicBezTo>
                      <a:pt x="82528" y="272099"/>
                      <a:pt x="89276" y="269497"/>
                      <a:pt x="95801" y="266700"/>
                    </a:cubicBezTo>
                    <a:cubicBezTo>
                      <a:pt x="100415" y="264722"/>
                      <a:pt x="114579" y="259692"/>
                      <a:pt x="110089" y="261937"/>
                    </a:cubicBezTo>
                    <a:cubicBezTo>
                      <a:pt x="98702" y="267630"/>
                      <a:pt x="84353" y="272103"/>
                      <a:pt x="71989" y="276225"/>
                    </a:cubicBezTo>
                    <a:cubicBezTo>
                      <a:pt x="75164" y="271462"/>
                      <a:pt x="77467" y="265985"/>
                      <a:pt x="81514" y="261937"/>
                    </a:cubicBezTo>
                    <a:cubicBezTo>
                      <a:pt x="105086" y="238364"/>
                      <a:pt x="117024" y="246786"/>
                      <a:pt x="91039" y="238125"/>
                    </a:cubicBezTo>
                    <a:cubicBezTo>
                      <a:pt x="95801" y="236537"/>
                      <a:pt x="103081" y="237852"/>
                      <a:pt x="105326" y="233362"/>
                    </a:cubicBezTo>
                    <a:cubicBezTo>
                      <a:pt x="107571" y="228872"/>
                      <a:pt x="100564" y="224095"/>
                      <a:pt x="100564" y="219075"/>
                    </a:cubicBezTo>
                    <a:cubicBezTo>
                      <a:pt x="100564" y="204699"/>
                      <a:pt x="103739" y="190500"/>
                      <a:pt x="105326" y="176212"/>
                    </a:cubicBezTo>
                    <a:cubicBezTo>
                      <a:pt x="95544" y="137081"/>
                      <a:pt x="105786" y="152400"/>
                      <a:pt x="33889" y="152400"/>
                    </a:cubicBezTo>
                    <a:cubicBezTo>
                      <a:pt x="28869" y="152400"/>
                      <a:pt x="48176" y="157162"/>
                      <a:pt x="48176" y="157162"/>
                    </a:cubicBezTo>
                    <a:cubicBezTo>
                      <a:pt x="61165" y="170151"/>
                      <a:pt x="65221" y="175554"/>
                      <a:pt x="81514" y="185737"/>
                    </a:cubicBezTo>
                    <a:cubicBezTo>
                      <a:pt x="94964" y="194143"/>
                      <a:pt x="100963" y="195395"/>
                      <a:pt x="114851" y="200025"/>
                    </a:cubicBezTo>
                    <a:cubicBezTo>
                      <a:pt x="113264" y="188912"/>
                      <a:pt x="107366" y="177577"/>
                      <a:pt x="110089" y="166687"/>
                    </a:cubicBezTo>
                    <a:cubicBezTo>
                      <a:pt x="111307" y="161817"/>
                      <a:pt x="124376" y="156905"/>
                      <a:pt x="124376" y="161925"/>
                    </a:cubicBezTo>
                    <a:cubicBezTo>
                      <a:pt x="124376" y="168660"/>
                      <a:pt x="114004" y="170732"/>
                      <a:pt x="110089" y="176212"/>
                    </a:cubicBezTo>
                    <a:cubicBezTo>
                      <a:pt x="105963" y="181989"/>
                      <a:pt x="103739" y="188912"/>
                      <a:pt x="100564" y="195262"/>
                    </a:cubicBezTo>
                    <a:cubicBezTo>
                      <a:pt x="129543" y="224243"/>
                      <a:pt x="128637" y="215818"/>
                      <a:pt x="105326" y="285750"/>
                    </a:cubicBezTo>
                    <a:lnTo>
                      <a:pt x="95801" y="314325"/>
                    </a:lnTo>
                    <a:cubicBezTo>
                      <a:pt x="95665" y="315140"/>
                      <a:pt x="95417" y="364140"/>
                      <a:pt x="71989" y="352425"/>
                    </a:cubicBezTo>
                    <a:cubicBezTo>
                      <a:pt x="66869" y="349865"/>
                      <a:pt x="78187" y="342795"/>
                      <a:pt x="81514" y="338137"/>
                    </a:cubicBezTo>
                    <a:cubicBezTo>
                      <a:pt x="86127" y="331678"/>
                      <a:pt x="91039" y="325437"/>
                      <a:pt x="95801" y="319087"/>
                    </a:cubicBezTo>
                    <a:cubicBezTo>
                      <a:pt x="94214" y="327025"/>
                      <a:pt x="94970" y="335824"/>
                      <a:pt x="91039" y="342900"/>
                    </a:cubicBezTo>
                    <a:cubicBezTo>
                      <a:pt x="79582" y="363523"/>
                      <a:pt x="71794" y="361999"/>
                      <a:pt x="52939" y="366712"/>
                    </a:cubicBezTo>
                    <a:cubicBezTo>
                      <a:pt x="57701" y="363537"/>
                      <a:pt x="61996" y="359512"/>
                      <a:pt x="67226" y="357187"/>
                    </a:cubicBezTo>
                    <a:cubicBezTo>
                      <a:pt x="118237" y="334515"/>
                      <a:pt x="77752" y="359694"/>
                      <a:pt x="110089" y="338137"/>
                    </a:cubicBezTo>
                    <a:cubicBezTo>
                      <a:pt x="141261" y="348529"/>
                      <a:pt x="110666" y="334096"/>
                      <a:pt x="129139" y="357187"/>
                    </a:cubicBezTo>
                    <a:cubicBezTo>
                      <a:pt x="140318" y="371161"/>
                      <a:pt x="173504" y="371008"/>
                      <a:pt x="110089" y="361950"/>
                    </a:cubicBezTo>
                    <a:cubicBezTo>
                      <a:pt x="116439" y="365125"/>
                      <a:pt x="122613" y="368678"/>
                      <a:pt x="129139" y="371475"/>
                    </a:cubicBezTo>
                    <a:cubicBezTo>
                      <a:pt x="133753" y="373452"/>
                      <a:pt x="138936" y="373992"/>
                      <a:pt x="143426" y="376237"/>
                    </a:cubicBezTo>
                    <a:cubicBezTo>
                      <a:pt x="148546" y="378797"/>
                      <a:pt x="159524" y="391192"/>
                      <a:pt x="157714" y="385762"/>
                    </a:cubicBezTo>
                    <a:cubicBezTo>
                      <a:pt x="155735" y="379824"/>
                      <a:pt x="131752" y="353809"/>
                      <a:pt x="124376" y="347662"/>
                    </a:cubicBezTo>
                    <a:cubicBezTo>
                      <a:pt x="119979" y="343998"/>
                      <a:pt x="104365" y="338137"/>
                      <a:pt x="110089" y="338137"/>
                    </a:cubicBezTo>
                    <a:cubicBezTo>
                      <a:pt x="130969" y="338137"/>
                      <a:pt x="151364" y="344487"/>
                      <a:pt x="172001" y="347662"/>
                    </a:cubicBezTo>
                    <a:cubicBezTo>
                      <a:pt x="176764" y="350837"/>
                      <a:pt x="192013" y="357187"/>
                      <a:pt x="186289" y="357187"/>
                    </a:cubicBezTo>
                    <a:cubicBezTo>
                      <a:pt x="176249" y="357187"/>
                      <a:pt x="166228" y="352983"/>
                      <a:pt x="157714" y="347662"/>
                    </a:cubicBezTo>
                    <a:cubicBezTo>
                      <a:pt x="140474" y="336887"/>
                      <a:pt x="127005" y="320839"/>
                      <a:pt x="110089" y="309562"/>
                    </a:cubicBezTo>
                    <a:cubicBezTo>
                      <a:pt x="105326" y="306387"/>
                      <a:pt x="95801" y="305761"/>
                      <a:pt x="95801" y="300037"/>
                    </a:cubicBezTo>
                    <a:cubicBezTo>
                      <a:pt x="95801" y="289092"/>
                      <a:pt x="113880" y="308591"/>
                      <a:pt x="114851" y="309562"/>
                    </a:cubicBezTo>
                  </a:path>
                </a:pathLst>
              </a:custGeom>
              <a:solidFill>
                <a:srgbClr val="D1FFA3"/>
              </a:solidFill>
              <a:ln w="28575" algn="ctr">
                <a:solidFill>
                  <a:srgbClr val="92D050"/>
                </a:solidFill>
                <a:round/>
                <a:headEnd/>
                <a:tailEnd/>
              </a:ln>
            </p:spPr>
            <p:txBody>
              <a:bodyPr/>
              <a:lstStyle/>
              <a:p>
                <a:endParaRPr lang="en-US"/>
              </a:p>
            </p:txBody>
          </p:sp>
        </p:grpSp>
        <p:sp>
          <p:nvSpPr>
            <p:cNvPr id="6189" name="Left-Right Arrow 113"/>
            <p:cNvSpPr>
              <a:spLocks noChangeArrowheads="1"/>
            </p:cNvSpPr>
            <p:nvPr/>
          </p:nvSpPr>
          <p:spPr bwMode="auto">
            <a:xfrm>
              <a:off x="274638" y="4819650"/>
              <a:ext cx="8529637" cy="493713"/>
            </a:xfrm>
            <a:prstGeom prst="leftRightArrow">
              <a:avLst>
                <a:gd name="adj1" fmla="val 50000"/>
                <a:gd name="adj2" fmla="val 49990"/>
              </a:avLst>
            </a:prstGeom>
            <a:gradFill rotWithShape="1">
              <a:gsLst>
                <a:gs pos="0">
                  <a:srgbClr val="000082"/>
                </a:gs>
                <a:gs pos="30000">
                  <a:srgbClr val="66008F"/>
                </a:gs>
                <a:gs pos="64999">
                  <a:srgbClr val="BA0066"/>
                </a:gs>
                <a:gs pos="89999">
                  <a:srgbClr val="FF0000"/>
                </a:gs>
                <a:gs pos="100000">
                  <a:srgbClr val="FF8200"/>
                </a:gs>
              </a:gsLst>
              <a:lin ang="10800000"/>
            </a:gradFill>
            <a:ln w="9525" algn="ctr">
              <a:solidFill>
                <a:schemeClr val="tx1"/>
              </a:solidFill>
              <a:round/>
              <a:headEnd/>
              <a:tailEnd/>
            </a:ln>
          </p:spPr>
          <p:txBody>
            <a:bodyPr/>
            <a:lstStyle/>
            <a:p>
              <a:pPr algn="ctr"/>
              <a:endParaRPr lang="en-US">
                <a:ea typeface="Calibri" pitchFamily="34" charset="0"/>
                <a:cs typeface="Calibri" pitchFamily="34" charset="0"/>
              </a:endParaRPr>
            </a:p>
          </p:txBody>
        </p:sp>
        <p:sp>
          <p:nvSpPr>
            <p:cNvPr id="115" name="Left-Right Arrow 114"/>
            <p:cNvSpPr>
              <a:spLocks noChangeArrowheads="1"/>
            </p:cNvSpPr>
            <p:nvPr/>
          </p:nvSpPr>
          <p:spPr bwMode="auto">
            <a:xfrm>
              <a:off x="287476" y="4817769"/>
              <a:ext cx="8529637" cy="493713"/>
            </a:xfrm>
            <a:prstGeom prst="leftRightArrow">
              <a:avLst>
                <a:gd name="adj1" fmla="val 50000"/>
                <a:gd name="adj2" fmla="val 49990"/>
              </a:avLst>
            </a:prstGeom>
            <a:gradFill rotWithShape="1">
              <a:gsLst>
                <a:gs pos="0">
                  <a:srgbClr val="000082"/>
                </a:gs>
                <a:gs pos="7001">
                  <a:srgbClr val="66008F"/>
                </a:gs>
                <a:gs pos="32001">
                  <a:srgbClr val="BA0066"/>
                </a:gs>
                <a:gs pos="64000">
                  <a:srgbClr val="FF0000"/>
                </a:gs>
                <a:gs pos="94000">
                  <a:srgbClr val="FFC000"/>
                </a:gs>
                <a:gs pos="100000">
                  <a:srgbClr val="FFC000"/>
                </a:gs>
              </a:gsLst>
              <a:lin ang="10800000"/>
            </a:gradFill>
            <a:ln w="9525" algn="ctr">
              <a:solidFill>
                <a:schemeClr val="tx1"/>
              </a:solidFill>
              <a:round/>
              <a:headEnd/>
              <a:tailEnd/>
            </a:ln>
          </p:spPr>
          <p:txBody>
            <a:bodyPr/>
            <a:lstStyle/>
            <a:p>
              <a:pPr algn="ctr"/>
              <a:endParaRPr lang="en-US">
                <a:ea typeface="Calibri" pitchFamily="34" charset="0"/>
                <a:cs typeface="Calibri" pitchFamily="34" charset="0"/>
              </a:endParaRPr>
            </a:p>
          </p:txBody>
        </p:sp>
        <p:grpSp>
          <p:nvGrpSpPr>
            <p:cNvPr id="116" name="Group 105"/>
            <p:cNvGrpSpPr>
              <a:grpSpLocks noChangeAspect="1"/>
            </p:cNvGrpSpPr>
            <p:nvPr/>
          </p:nvGrpSpPr>
          <p:grpSpPr bwMode="auto">
            <a:xfrm>
              <a:off x="6675438" y="4168775"/>
              <a:ext cx="127000" cy="236538"/>
              <a:chOff x="3305175" y="4681280"/>
              <a:chExt cx="133723" cy="209808"/>
            </a:xfrm>
          </p:grpSpPr>
          <p:sp>
            <p:nvSpPr>
              <p:cNvPr id="6204" name="Freeform 106"/>
              <p:cNvSpPr>
                <a:spLocks noChangeAspect="1" noChangeArrowheads="1"/>
              </p:cNvSpPr>
              <p:nvPr/>
            </p:nvSpPr>
            <p:spPr bwMode="auto">
              <a:xfrm>
                <a:off x="3369220" y="4705350"/>
                <a:ext cx="16918" cy="185738"/>
              </a:xfrm>
              <a:custGeom>
                <a:avLst/>
                <a:gdLst>
                  <a:gd name="T0" fmla="*/ 16918 w 16918"/>
                  <a:gd name="T1" fmla="*/ 185738 h 185738"/>
                  <a:gd name="T2" fmla="*/ 12155 w 16918"/>
                  <a:gd name="T3" fmla="*/ 85725 h 185738"/>
                  <a:gd name="T4" fmla="*/ 2630 w 16918"/>
                  <a:gd name="T5" fmla="*/ 71438 h 185738"/>
                  <a:gd name="T6" fmla="*/ 2630 w 16918"/>
                  <a:gd name="T7" fmla="*/ 0 h 185738"/>
                  <a:gd name="T8" fmla="*/ 0 60000 65536"/>
                  <a:gd name="T9" fmla="*/ 0 60000 65536"/>
                  <a:gd name="T10" fmla="*/ 0 60000 65536"/>
                  <a:gd name="T11" fmla="*/ 0 60000 65536"/>
                  <a:gd name="T12" fmla="*/ 0 w 16918"/>
                  <a:gd name="T13" fmla="*/ 0 h 185738"/>
                  <a:gd name="T14" fmla="*/ 16918 w 16918"/>
                  <a:gd name="T15" fmla="*/ 185738 h 185738"/>
                </a:gdLst>
                <a:ahLst/>
                <a:cxnLst>
                  <a:cxn ang="T8">
                    <a:pos x="T0" y="T1"/>
                  </a:cxn>
                  <a:cxn ang="T9">
                    <a:pos x="T2" y="T3"/>
                  </a:cxn>
                  <a:cxn ang="T10">
                    <a:pos x="T4" y="T5"/>
                  </a:cxn>
                  <a:cxn ang="T11">
                    <a:pos x="T6" y="T7"/>
                  </a:cxn>
                </a:cxnLst>
                <a:rect l="T12" t="T13" r="T14" b="T15"/>
                <a:pathLst>
                  <a:path w="16918" h="185738">
                    <a:moveTo>
                      <a:pt x="16918" y="185738"/>
                    </a:moveTo>
                    <a:cubicBezTo>
                      <a:pt x="15330" y="152400"/>
                      <a:pt x="16295" y="118843"/>
                      <a:pt x="12155" y="85725"/>
                    </a:cubicBezTo>
                    <a:cubicBezTo>
                      <a:pt x="11445" y="80046"/>
                      <a:pt x="3262" y="77127"/>
                      <a:pt x="2630" y="71438"/>
                    </a:cubicBezTo>
                    <a:cubicBezTo>
                      <a:pt x="0" y="47771"/>
                      <a:pt x="2630" y="23813"/>
                      <a:pt x="2630" y="0"/>
                    </a:cubicBezTo>
                  </a:path>
                </a:pathLst>
              </a:custGeom>
              <a:solidFill>
                <a:schemeClr val="accent1"/>
              </a:solidFill>
              <a:ln w="19050" algn="ctr">
                <a:solidFill>
                  <a:srgbClr val="C48300"/>
                </a:solidFill>
                <a:round/>
                <a:headEnd/>
                <a:tailEnd/>
              </a:ln>
            </p:spPr>
            <p:txBody>
              <a:bodyPr/>
              <a:lstStyle/>
              <a:p>
                <a:endParaRPr lang="en-US"/>
              </a:p>
            </p:txBody>
          </p:sp>
          <p:sp>
            <p:nvSpPr>
              <p:cNvPr id="6205" name="Freeform 107"/>
              <p:cNvSpPr>
                <a:spLocks noChangeAspect="1" noChangeArrowheads="1"/>
              </p:cNvSpPr>
              <p:nvPr/>
            </p:nvSpPr>
            <p:spPr bwMode="auto">
              <a:xfrm>
                <a:off x="3305175" y="4681280"/>
                <a:ext cx="133723" cy="159284"/>
              </a:xfrm>
              <a:custGeom>
                <a:avLst/>
                <a:gdLst>
                  <a:gd name="T0" fmla="*/ 71438 w 133723"/>
                  <a:gd name="T1" fmla="*/ 24070 h 159284"/>
                  <a:gd name="T2" fmla="*/ 66675 w 133723"/>
                  <a:gd name="T3" fmla="*/ 9783 h 159284"/>
                  <a:gd name="T4" fmla="*/ 80963 w 133723"/>
                  <a:gd name="T5" fmla="*/ 5020 h 159284"/>
                  <a:gd name="T6" fmla="*/ 66675 w 133723"/>
                  <a:gd name="T7" fmla="*/ 24070 h 159284"/>
                  <a:gd name="T8" fmla="*/ 52388 w 133723"/>
                  <a:gd name="T9" fmla="*/ 33595 h 159284"/>
                  <a:gd name="T10" fmla="*/ 66675 w 133723"/>
                  <a:gd name="T11" fmla="*/ 33595 h 159284"/>
                  <a:gd name="T12" fmla="*/ 85725 w 133723"/>
                  <a:gd name="T13" fmla="*/ 28833 h 159284"/>
                  <a:gd name="T14" fmla="*/ 61913 w 133723"/>
                  <a:gd name="T15" fmla="*/ 52645 h 159284"/>
                  <a:gd name="T16" fmla="*/ 61913 w 133723"/>
                  <a:gd name="T17" fmla="*/ 57408 h 159284"/>
                  <a:gd name="T18" fmla="*/ 47625 w 133723"/>
                  <a:gd name="T19" fmla="*/ 66933 h 159284"/>
                  <a:gd name="T20" fmla="*/ 33338 w 133723"/>
                  <a:gd name="T21" fmla="*/ 71695 h 159284"/>
                  <a:gd name="T22" fmla="*/ 19050 w 133723"/>
                  <a:gd name="T23" fmla="*/ 85983 h 159284"/>
                  <a:gd name="T24" fmla="*/ 28575 w 133723"/>
                  <a:gd name="T25" fmla="*/ 71695 h 159284"/>
                  <a:gd name="T26" fmla="*/ 0 w 133723"/>
                  <a:gd name="T27" fmla="*/ 76458 h 159284"/>
                  <a:gd name="T28" fmla="*/ 14288 w 133723"/>
                  <a:gd name="T29" fmla="*/ 66933 h 159284"/>
                  <a:gd name="T30" fmla="*/ 42863 w 133723"/>
                  <a:gd name="T31" fmla="*/ 57408 h 159284"/>
                  <a:gd name="T32" fmla="*/ 85725 w 133723"/>
                  <a:gd name="T33" fmla="*/ 66933 h 159284"/>
                  <a:gd name="T34" fmla="*/ 104775 w 133723"/>
                  <a:gd name="T35" fmla="*/ 81220 h 159284"/>
                  <a:gd name="T36" fmla="*/ 123825 w 133723"/>
                  <a:gd name="T37" fmla="*/ 90745 h 159284"/>
                  <a:gd name="T38" fmla="*/ 100013 w 133723"/>
                  <a:gd name="T39" fmla="*/ 76458 h 159284"/>
                  <a:gd name="T40" fmla="*/ 80963 w 133723"/>
                  <a:gd name="T41" fmla="*/ 62170 h 159284"/>
                  <a:gd name="T42" fmla="*/ 61913 w 133723"/>
                  <a:gd name="T43" fmla="*/ 66933 h 159284"/>
                  <a:gd name="T44" fmla="*/ 61913 w 133723"/>
                  <a:gd name="T45" fmla="*/ 100270 h 159284"/>
                  <a:gd name="T46" fmla="*/ 85725 w 133723"/>
                  <a:gd name="T47" fmla="*/ 90745 h 159284"/>
                  <a:gd name="T48" fmla="*/ 71438 w 133723"/>
                  <a:gd name="T49" fmla="*/ 90745 h 159284"/>
                  <a:gd name="T50" fmla="*/ 38100 w 133723"/>
                  <a:gd name="T51" fmla="*/ 109795 h 159284"/>
                  <a:gd name="T52" fmla="*/ 23813 w 133723"/>
                  <a:gd name="T53" fmla="*/ 119320 h 159284"/>
                  <a:gd name="T54" fmla="*/ 38100 w 133723"/>
                  <a:gd name="T55" fmla="*/ 105033 h 159284"/>
                  <a:gd name="T56" fmla="*/ 80963 w 133723"/>
                  <a:gd name="T57" fmla="*/ 85983 h 159284"/>
                  <a:gd name="T58" fmla="*/ 90488 w 133723"/>
                  <a:gd name="T59" fmla="*/ 71695 h 159284"/>
                  <a:gd name="T60" fmla="*/ 85725 w 133723"/>
                  <a:gd name="T61" fmla="*/ 33595 h 159284"/>
                  <a:gd name="T62" fmla="*/ 104775 w 133723"/>
                  <a:gd name="T63" fmla="*/ 47883 h 159284"/>
                  <a:gd name="T64" fmla="*/ 85725 w 133723"/>
                  <a:gd name="T65" fmla="*/ 43120 h 159284"/>
                  <a:gd name="T66" fmla="*/ 76200 w 133723"/>
                  <a:gd name="T67" fmla="*/ 28833 h 159284"/>
                  <a:gd name="T68" fmla="*/ 61913 w 133723"/>
                  <a:gd name="T69" fmla="*/ 19308 h 159284"/>
                  <a:gd name="T70" fmla="*/ 71438 w 133723"/>
                  <a:gd name="T71" fmla="*/ 5020 h 159284"/>
                  <a:gd name="T72" fmla="*/ 57150 w 133723"/>
                  <a:gd name="T73" fmla="*/ 9783 h 159284"/>
                  <a:gd name="T74" fmla="*/ 61913 w 133723"/>
                  <a:gd name="T75" fmla="*/ 52645 h 159284"/>
                  <a:gd name="T76" fmla="*/ 71438 w 133723"/>
                  <a:gd name="T77" fmla="*/ 66933 h 159284"/>
                  <a:gd name="T78" fmla="*/ 76200 w 133723"/>
                  <a:gd name="T79" fmla="*/ 105033 h 159284"/>
                  <a:gd name="T80" fmla="*/ 57150 w 133723"/>
                  <a:gd name="T81" fmla="*/ 109795 h 159284"/>
                  <a:gd name="T82" fmla="*/ 71438 w 133723"/>
                  <a:gd name="T83" fmla="*/ 114558 h 159284"/>
                  <a:gd name="T84" fmla="*/ 42863 w 133723"/>
                  <a:gd name="T85" fmla="*/ 152658 h 159284"/>
                  <a:gd name="T86" fmla="*/ 57150 w 133723"/>
                  <a:gd name="T87" fmla="*/ 157420 h 159284"/>
                  <a:gd name="T88" fmla="*/ 66675 w 133723"/>
                  <a:gd name="T89" fmla="*/ 143133 h 159284"/>
                  <a:gd name="T90" fmla="*/ 71438 w 133723"/>
                  <a:gd name="T91" fmla="*/ 128845 h 159284"/>
                  <a:gd name="T92" fmla="*/ 80963 w 133723"/>
                  <a:gd name="T93" fmla="*/ 114558 h 159284"/>
                  <a:gd name="T94" fmla="*/ 80963 w 133723"/>
                  <a:gd name="T95" fmla="*/ 95508 h 1592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723"/>
                  <a:gd name="T145" fmla="*/ 0 h 159284"/>
                  <a:gd name="T146" fmla="*/ 133723 w 133723"/>
                  <a:gd name="T147" fmla="*/ 159284 h 1592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723" h="159284">
                    <a:moveTo>
                      <a:pt x="71438" y="24070"/>
                    </a:moveTo>
                    <a:cubicBezTo>
                      <a:pt x="69850" y="19308"/>
                      <a:pt x="64430" y="14273"/>
                      <a:pt x="66675" y="9783"/>
                    </a:cubicBezTo>
                    <a:cubicBezTo>
                      <a:pt x="68920" y="5293"/>
                      <a:pt x="80963" y="0"/>
                      <a:pt x="80963" y="5020"/>
                    </a:cubicBezTo>
                    <a:cubicBezTo>
                      <a:pt x="80963" y="12958"/>
                      <a:pt x="72288" y="18457"/>
                      <a:pt x="66675" y="24070"/>
                    </a:cubicBezTo>
                    <a:cubicBezTo>
                      <a:pt x="62628" y="28117"/>
                      <a:pt x="52388" y="33595"/>
                      <a:pt x="52388" y="33595"/>
                    </a:cubicBezTo>
                    <a:cubicBezTo>
                      <a:pt x="27983" y="49864"/>
                      <a:pt x="35762" y="42869"/>
                      <a:pt x="66675" y="33595"/>
                    </a:cubicBezTo>
                    <a:cubicBezTo>
                      <a:pt x="72944" y="31714"/>
                      <a:pt x="79375" y="30420"/>
                      <a:pt x="85725" y="28833"/>
                    </a:cubicBezTo>
                    <a:cubicBezTo>
                      <a:pt x="77788" y="36770"/>
                      <a:pt x="70361" y="45253"/>
                      <a:pt x="61913" y="52645"/>
                    </a:cubicBezTo>
                    <a:cubicBezTo>
                      <a:pt x="50550" y="62588"/>
                      <a:pt x="35966" y="66056"/>
                      <a:pt x="61913" y="57408"/>
                    </a:cubicBezTo>
                    <a:cubicBezTo>
                      <a:pt x="57150" y="60583"/>
                      <a:pt x="52745" y="64373"/>
                      <a:pt x="47625" y="66933"/>
                    </a:cubicBezTo>
                    <a:cubicBezTo>
                      <a:pt x="43135" y="69178"/>
                      <a:pt x="37515" y="68910"/>
                      <a:pt x="33338" y="71695"/>
                    </a:cubicBezTo>
                    <a:cubicBezTo>
                      <a:pt x="27734" y="75431"/>
                      <a:pt x="25785" y="85983"/>
                      <a:pt x="19050" y="85983"/>
                    </a:cubicBezTo>
                    <a:cubicBezTo>
                      <a:pt x="13326" y="85983"/>
                      <a:pt x="33695" y="74255"/>
                      <a:pt x="28575" y="71695"/>
                    </a:cubicBezTo>
                    <a:cubicBezTo>
                      <a:pt x="19938" y="67377"/>
                      <a:pt x="9525" y="74870"/>
                      <a:pt x="0" y="76458"/>
                    </a:cubicBezTo>
                    <a:cubicBezTo>
                      <a:pt x="4763" y="73283"/>
                      <a:pt x="9057" y="69258"/>
                      <a:pt x="14288" y="66933"/>
                    </a:cubicBezTo>
                    <a:cubicBezTo>
                      <a:pt x="23463" y="62855"/>
                      <a:pt x="42863" y="57408"/>
                      <a:pt x="42863" y="57408"/>
                    </a:cubicBezTo>
                    <a:cubicBezTo>
                      <a:pt x="49864" y="58575"/>
                      <a:pt x="76067" y="61414"/>
                      <a:pt x="85725" y="66933"/>
                    </a:cubicBezTo>
                    <a:cubicBezTo>
                      <a:pt x="92617" y="70871"/>
                      <a:pt x="98044" y="77013"/>
                      <a:pt x="104775" y="81220"/>
                    </a:cubicBezTo>
                    <a:cubicBezTo>
                      <a:pt x="110795" y="84983"/>
                      <a:pt x="128845" y="95765"/>
                      <a:pt x="123825" y="90745"/>
                    </a:cubicBezTo>
                    <a:cubicBezTo>
                      <a:pt x="117280" y="84200"/>
                      <a:pt x="107715" y="81593"/>
                      <a:pt x="100013" y="76458"/>
                    </a:cubicBezTo>
                    <a:cubicBezTo>
                      <a:pt x="93409" y="72055"/>
                      <a:pt x="87313" y="66933"/>
                      <a:pt x="80963" y="62170"/>
                    </a:cubicBezTo>
                    <a:cubicBezTo>
                      <a:pt x="74613" y="63758"/>
                      <a:pt x="67024" y="62844"/>
                      <a:pt x="61913" y="66933"/>
                    </a:cubicBezTo>
                    <a:cubicBezTo>
                      <a:pt x="51948" y="74905"/>
                      <a:pt x="60016" y="92681"/>
                      <a:pt x="61913" y="100270"/>
                    </a:cubicBezTo>
                    <a:cubicBezTo>
                      <a:pt x="69850" y="97095"/>
                      <a:pt x="77615" y="93448"/>
                      <a:pt x="85725" y="90745"/>
                    </a:cubicBezTo>
                    <a:cubicBezTo>
                      <a:pt x="102564" y="85132"/>
                      <a:pt x="133723" y="81848"/>
                      <a:pt x="71438" y="90745"/>
                    </a:cubicBezTo>
                    <a:cubicBezTo>
                      <a:pt x="25373" y="125295"/>
                      <a:pt x="74464" y="91614"/>
                      <a:pt x="38100" y="109795"/>
                    </a:cubicBezTo>
                    <a:cubicBezTo>
                      <a:pt x="32981" y="112355"/>
                      <a:pt x="23813" y="125044"/>
                      <a:pt x="23813" y="119320"/>
                    </a:cubicBezTo>
                    <a:cubicBezTo>
                      <a:pt x="23813" y="112585"/>
                      <a:pt x="32496" y="108769"/>
                      <a:pt x="38100" y="105033"/>
                    </a:cubicBezTo>
                    <a:cubicBezTo>
                      <a:pt x="54636" y="94009"/>
                      <a:pt x="64364" y="91515"/>
                      <a:pt x="80963" y="85983"/>
                    </a:cubicBezTo>
                    <a:cubicBezTo>
                      <a:pt x="84138" y="81220"/>
                      <a:pt x="89970" y="77395"/>
                      <a:pt x="90488" y="71695"/>
                    </a:cubicBezTo>
                    <a:cubicBezTo>
                      <a:pt x="91647" y="58949"/>
                      <a:pt x="79140" y="44570"/>
                      <a:pt x="85725" y="33595"/>
                    </a:cubicBezTo>
                    <a:cubicBezTo>
                      <a:pt x="89809" y="26789"/>
                      <a:pt x="104775" y="39945"/>
                      <a:pt x="104775" y="47883"/>
                    </a:cubicBezTo>
                    <a:cubicBezTo>
                      <a:pt x="104775" y="54428"/>
                      <a:pt x="92075" y="44708"/>
                      <a:pt x="85725" y="43120"/>
                    </a:cubicBezTo>
                    <a:cubicBezTo>
                      <a:pt x="82550" y="38358"/>
                      <a:pt x="80247" y="32880"/>
                      <a:pt x="76200" y="28833"/>
                    </a:cubicBezTo>
                    <a:cubicBezTo>
                      <a:pt x="72153" y="24786"/>
                      <a:pt x="63035" y="24921"/>
                      <a:pt x="61913" y="19308"/>
                    </a:cubicBezTo>
                    <a:cubicBezTo>
                      <a:pt x="60791" y="13695"/>
                      <a:pt x="73998" y="10140"/>
                      <a:pt x="71438" y="5020"/>
                    </a:cubicBezTo>
                    <a:cubicBezTo>
                      <a:pt x="69193" y="530"/>
                      <a:pt x="61913" y="8195"/>
                      <a:pt x="57150" y="9783"/>
                    </a:cubicBezTo>
                    <a:cubicBezTo>
                      <a:pt x="58738" y="24070"/>
                      <a:pt x="58426" y="38699"/>
                      <a:pt x="61913" y="52645"/>
                    </a:cubicBezTo>
                    <a:cubicBezTo>
                      <a:pt x="63301" y="58198"/>
                      <a:pt x="69932" y="61411"/>
                      <a:pt x="71438" y="66933"/>
                    </a:cubicBezTo>
                    <a:cubicBezTo>
                      <a:pt x="74805" y="79281"/>
                      <a:pt x="74613" y="92333"/>
                      <a:pt x="76200" y="105033"/>
                    </a:cubicBezTo>
                    <a:cubicBezTo>
                      <a:pt x="69850" y="106620"/>
                      <a:pt x="60077" y="103941"/>
                      <a:pt x="57150" y="109795"/>
                    </a:cubicBezTo>
                    <a:cubicBezTo>
                      <a:pt x="54905" y="114285"/>
                      <a:pt x="70728" y="109588"/>
                      <a:pt x="71438" y="114558"/>
                    </a:cubicBezTo>
                    <a:cubicBezTo>
                      <a:pt x="75362" y="142021"/>
                      <a:pt x="59796" y="144191"/>
                      <a:pt x="42863" y="152658"/>
                    </a:cubicBezTo>
                    <a:cubicBezTo>
                      <a:pt x="47625" y="154245"/>
                      <a:pt x="52489" y="159284"/>
                      <a:pt x="57150" y="157420"/>
                    </a:cubicBezTo>
                    <a:cubicBezTo>
                      <a:pt x="62464" y="155294"/>
                      <a:pt x="64115" y="148252"/>
                      <a:pt x="66675" y="143133"/>
                    </a:cubicBezTo>
                    <a:cubicBezTo>
                      <a:pt x="68920" y="138643"/>
                      <a:pt x="69193" y="133335"/>
                      <a:pt x="71438" y="128845"/>
                    </a:cubicBezTo>
                    <a:cubicBezTo>
                      <a:pt x="73998" y="123726"/>
                      <a:pt x="79391" y="120061"/>
                      <a:pt x="80963" y="114558"/>
                    </a:cubicBezTo>
                    <a:cubicBezTo>
                      <a:pt x="82708" y="108452"/>
                      <a:pt x="80963" y="101858"/>
                      <a:pt x="80963" y="95508"/>
                    </a:cubicBezTo>
                  </a:path>
                </a:pathLst>
              </a:custGeom>
              <a:noFill/>
              <a:ln w="19050"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9" name="Group 105"/>
            <p:cNvGrpSpPr>
              <a:grpSpLocks noChangeAspect="1"/>
            </p:cNvGrpSpPr>
            <p:nvPr/>
          </p:nvGrpSpPr>
          <p:grpSpPr bwMode="auto">
            <a:xfrm>
              <a:off x="7123113" y="4168775"/>
              <a:ext cx="127000" cy="236538"/>
              <a:chOff x="3305175" y="4681280"/>
              <a:chExt cx="133723" cy="209808"/>
            </a:xfrm>
          </p:grpSpPr>
          <p:sp>
            <p:nvSpPr>
              <p:cNvPr id="6202" name="Freeform 106"/>
              <p:cNvSpPr>
                <a:spLocks noChangeAspect="1" noChangeArrowheads="1"/>
              </p:cNvSpPr>
              <p:nvPr/>
            </p:nvSpPr>
            <p:spPr bwMode="auto">
              <a:xfrm>
                <a:off x="3369220" y="4705350"/>
                <a:ext cx="16918" cy="185738"/>
              </a:xfrm>
              <a:custGeom>
                <a:avLst/>
                <a:gdLst>
                  <a:gd name="T0" fmla="*/ 16918 w 16918"/>
                  <a:gd name="T1" fmla="*/ 185738 h 185738"/>
                  <a:gd name="T2" fmla="*/ 12155 w 16918"/>
                  <a:gd name="T3" fmla="*/ 85725 h 185738"/>
                  <a:gd name="T4" fmla="*/ 2630 w 16918"/>
                  <a:gd name="T5" fmla="*/ 71438 h 185738"/>
                  <a:gd name="T6" fmla="*/ 2630 w 16918"/>
                  <a:gd name="T7" fmla="*/ 0 h 185738"/>
                  <a:gd name="T8" fmla="*/ 0 60000 65536"/>
                  <a:gd name="T9" fmla="*/ 0 60000 65536"/>
                  <a:gd name="T10" fmla="*/ 0 60000 65536"/>
                  <a:gd name="T11" fmla="*/ 0 60000 65536"/>
                  <a:gd name="T12" fmla="*/ 0 w 16918"/>
                  <a:gd name="T13" fmla="*/ 0 h 185738"/>
                  <a:gd name="T14" fmla="*/ 16918 w 16918"/>
                  <a:gd name="T15" fmla="*/ 185738 h 185738"/>
                </a:gdLst>
                <a:ahLst/>
                <a:cxnLst>
                  <a:cxn ang="T8">
                    <a:pos x="T0" y="T1"/>
                  </a:cxn>
                  <a:cxn ang="T9">
                    <a:pos x="T2" y="T3"/>
                  </a:cxn>
                  <a:cxn ang="T10">
                    <a:pos x="T4" y="T5"/>
                  </a:cxn>
                  <a:cxn ang="T11">
                    <a:pos x="T6" y="T7"/>
                  </a:cxn>
                </a:cxnLst>
                <a:rect l="T12" t="T13" r="T14" b="T15"/>
                <a:pathLst>
                  <a:path w="16918" h="185738">
                    <a:moveTo>
                      <a:pt x="16918" y="185738"/>
                    </a:moveTo>
                    <a:cubicBezTo>
                      <a:pt x="15330" y="152400"/>
                      <a:pt x="16295" y="118843"/>
                      <a:pt x="12155" y="85725"/>
                    </a:cubicBezTo>
                    <a:cubicBezTo>
                      <a:pt x="11445" y="80046"/>
                      <a:pt x="3262" y="77127"/>
                      <a:pt x="2630" y="71438"/>
                    </a:cubicBezTo>
                    <a:cubicBezTo>
                      <a:pt x="0" y="47771"/>
                      <a:pt x="2630" y="23813"/>
                      <a:pt x="2630" y="0"/>
                    </a:cubicBezTo>
                  </a:path>
                </a:pathLst>
              </a:custGeom>
              <a:solidFill>
                <a:schemeClr val="accent1"/>
              </a:solidFill>
              <a:ln w="19050" algn="ctr">
                <a:solidFill>
                  <a:srgbClr val="C48300"/>
                </a:solidFill>
                <a:round/>
                <a:headEnd/>
                <a:tailEnd/>
              </a:ln>
            </p:spPr>
            <p:txBody>
              <a:bodyPr/>
              <a:lstStyle/>
              <a:p>
                <a:endParaRPr lang="en-US"/>
              </a:p>
            </p:txBody>
          </p:sp>
          <p:sp>
            <p:nvSpPr>
              <p:cNvPr id="6203" name="Freeform 107"/>
              <p:cNvSpPr>
                <a:spLocks noChangeAspect="1" noChangeArrowheads="1"/>
              </p:cNvSpPr>
              <p:nvPr/>
            </p:nvSpPr>
            <p:spPr bwMode="auto">
              <a:xfrm>
                <a:off x="3305175" y="4681280"/>
                <a:ext cx="133723" cy="159284"/>
              </a:xfrm>
              <a:custGeom>
                <a:avLst/>
                <a:gdLst>
                  <a:gd name="T0" fmla="*/ 71438 w 133723"/>
                  <a:gd name="T1" fmla="*/ 24070 h 159284"/>
                  <a:gd name="T2" fmla="*/ 66675 w 133723"/>
                  <a:gd name="T3" fmla="*/ 9783 h 159284"/>
                  <a:gd name="T4" fmla="*/ 80963 w 133723"/>
                  <a:gd name="T5" fmla="*/ 5020 h 159284"/>
                  <a:gd name="T6" fmla="*/ 66675 w 133723"/>
                  <a:gd name="T7" fmla="*/ 24070 h 159284"/>
                  <a:gd name="T8" fmla="*/ 52388 w 133723"/>
                  <a:gd name="T9" fmla="*/ 33595 h 159284"/>
                  <a:gd name="T10" fmla="*/ 66675 w 133723"/>
                  <a:gd name="T11" fmla="*/ 33595 h 159284"/>
                  <a:gd name="T12" fmla="*/ 85725 w 133723"/>
                  <a:gd name="T13" fmla="*/ 28833 h 159284"/>
                  <a:gd name="T14" fmla="*/ 61913 w 133723"/>
                  <a:gd name="T15" fmla="*/ 52645 h 159284"/>
                  <a:gd name="T16" fmla="*/ 61913 w 133723"/>
                  <a:gd name="T17" fmla="*/ 57408 h 159284"/>
                  <a:gd name="T18" fmla="*/ 47625 w 133723"/>
                  <a:gd name="T19" fmla="*/ 66933 h 159284"/>
                  <a:gd name="T20" fmla="*/ 33338 w 133723"/>
                  <a:gd name="T21" fmla="*/ 71695 h 159284"/>
                  <a:gd name="T22" fmla="*/ 19050 w 133723"/>
                  <a:gd name="T23" fmla="*/ 85983 h 159284"/>
                  <a:gd name="T24" fmla="*/ 28575 w 133723"/>
                  <a:gd name="T25" fmla="*/ 71695 h 159284"/>
                  <a:gd name="T26" fmla="*/ 0 w 133723"/>
                  <a:gd name="T27" fmla="*/ 76458 h 159284"/>
                  <a:gd name="T28" fmla="*/ 14288 w 133723"/>
                  <a:gd name="T29" fmla="*/ 66933 h 159284"/>
                  <a:gd name="T30" fmla="*/ 42863 w 133723"/>
                  <a:gd name="T31" fmla="*/ 57408 h 159284"/>
                  <a:gd name="T32" fmla="*/ 85725 w 133723"/>
                  <a:gd name="T33" fmla="*/ 66933 h 159284"/>
                  <a:gd name="T34" fmla="*/ 104775 w 133723"/>
                  <a:gd name="T35" fmla="*/ 81220 h 159284"/>
                  <a:gd name="T36" fmla="*/ 123825 w 133723"/>
                  <a:gd name="T37" fmla="*/ 90745 h 159284"/>
                  <a:gd name="T38" fmla="*/ 100013 w 133723"/>
                  <a:gd name="T39" fmla="*/ 76458 h 159284"/>
                  <a:gd name="T40" fmla="*/ 80963 w 133723"/>
                  <a:gd name="T41" fmla="*/ 62170 h 159284"/>
                  <a:gd name="T42" fmla="*/ 61913 w 133723"/>
                  <a:gd name="T43" fmla="*/ 66933 h 159284"/>
                  <a:gd name="T44" fmla="*/ 61913 w 133723"/>
                  <a:gd name="T45" fmla="*/ 100270 h 159284"/>
                  <a:gd name="T46" fmla="*/ 85725 w 133723"/>
                  <a:gd name="T47" fmla="*/ 90745 h 159284"/>
                  <a:gd name="T48" fmla="*/ 71438 w 133723"/>
                  <a:gd name="T49" fmla="*/ 90745 h 159284"/>
                  <a:gd name="T50" fmla="*/ 38100 w 133723"/>
                  <a:gd name="T51" fmla="*/ 109795 h 159284"/>
                  <a:gd name="T52" fmla="*/ 23813 w 133723"/>
                  <a:gd name="T53" fmla="*/ 119320 h 159284"/>
                  <a:gd name="T54" fmla="*/ 38100 w 133723"/>
                  <a:gd name="T55" fmla="*/ 105033 h 159284"/>
                  <a:gd name="T56" fmla="*/ 80963 w 133723"/>
                  <a:gd name="T57" fmla="*/ 85983 h 159284"/>
                  <a:gd name="T58" fmla="*/ 90488 w 133723"/>
                  <a:gd name="T59" fmla="*/ 71695 h 159284"/>
                  <a:gd name="T60" fmla="*/ 85725 w 133723"/>
                  <a:gd name="T61" fmla="*/ 33595 h 159284"/>
                  <a:gd name="T62" fmla="*/ 104775 w 133723"/>
                  <a:gd name="T63" fmla="*/ 47883 h 159284"/>
                  <a:gd name="T64" fmla="*/ 85725 w 133723"/>
                  <a:gd name="T65" fmla="*/ 43120 h 159284"/>
                  <a:gd name="T66" fmla="*/ 76200 w 133723"/>
                  <a:gd name="T67" fmla="*/ 28833 h 159284"/>
                  <a:gd name="T68" fmla="*/ 61913 w 133723"/>
                  <a:gd name="T69" fmla="*/ 19308 h 159284"/>
                  <a:gd name="T70" fmla="*/ 71438 w 133723"/>
                  <a:gd name="T71" fmla="*/ 5020 h 159284"/>
                  <a:gd name="T72" fmla="*/ 57150 w 133723"/>
                  <a:gd name="T73" fmla="*/ 9783 h 159284"/>
                  <a:gd name="T74" fmla="*/ 61913 w 133723"/>
                  <a:gd name="T75" fmla="*/ 52645 h 159284"/>
                  <a:gd name="T76" fmla="*/ 71438 w 133723"/>
                  <a:gd name="T77" fmla="*/ 66933 h 159284"/>
                  <a:gd name="T78" fmla="*/ 76200 w 133723"/>
                  <a:gd name="T79" fmla="*/ 105033 h 159284"/>
                  <a:gd name="T80" fmla="*/ 57150 w 133723"/>
                  <a:gd name="T81" fmla="*/ 109795 h 159284"/>
                  <a:gd name="T82" fmla="*/ 71438 w 133723"/>
                  <a:gd name="T83" fmla="*/ 114558 h 159284"/>
                  <a:gd name="T84" fmla="*/ 42863 w 133723"/>
                  <a:gd name="T85" fmla="*/ 152658 h 159284"/>
                  <a:gd name="T86" fmla="*/ 57150 w 133723"/>
                  <a:gd name="T87" fmla="*/ 157420 h 159284"/>
                  <a:gd name="T88" fmla="*/ 66675 w 133723"/>
                  <a:gd name="T89" fmla="*/ 143133 h 159284"/>
                  <a:gd name="T90" fmla="*/ 71438 w 133723"/>
                  <a:gd name="T91" fmla="*/ 128845 h 159284"/>
                  <a:gd name="T92" fmla="*/ 80963 w 133723"/>
                  <a:gd name="T93" fmla="*/ 114558 h 159284"/>
                  <a:gd name="T94" fmla="*/ 80963 w 133723"/>
                  <a:gd name="T95" fmla="*/ 95508 h 1592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723"/>
                  <a:gd name="T145" fmla="*/ 0 h 159284"/>
                  <a:gd name="T146" fmla="*/ 133723 w 133723"/>
                  <a:gd name="T147" fmla="*/ 159284 h 1592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723" h="159284">
                    <a:moveTo>
                      <a:pt x="71438" y="24070"/>
                    </a:moveTo>
                    <a:cubicBezTo>
                      <a:pt x="69850" y="19308"/>
                      <a:pt x="64430" y="14273"/>
                      <a:pt x="66675" y="9783"/>
                    </a:cubicBezTo>
                    <a:cubicBezTo>
                      <a:pt x="68920" y="5293"/>
                      <a:pt x="80963" y="0"/>
                      <a:pt x="80963" y="5020"/>
                    </a:cubicBezTo>
                    <a:cubicBezTo>
                      <a:pt x="80963" y="12958"/>
                      <a:pt x="72288" y="18457"/>
                      <a:pt x="66675" y="24070"/>
                    </a:cubicBezTo>
                    <a:cubicBezTo>
                      <a:pt x="62628" y="28117"/>
                      <a:pt x="52388" y="33595"/>
                      <a:pt x="52388" y="33595"/>
                    </a:cubicBezTo>
                    <a:cubicBezTo>
                      <a:pt x="27983" y="49864"/>
                      <a:pt x="35762" y="42869"/>
                      <a:pt x="66675" y="33595"/>
                    </a:cubicBezTo>
                    <a:cubicBezTo>
                      <a:pt x="72944" y="31714"/>
                      <a:pt x="79375" y="30420"/>
                      <a:pt x="85725" y="28833"/>
                    </a:cubicBezTo>
                    <a:cubicBezTo>
                      <a:pt x="77788" y="36770"/>
                      <a:pt x="70361" y="45253"/>
                      <a:pt x="61913" y="52645"/>
                    </a:cubicBezTo>
                    <a:cubicBezTo>
                      <a:pt x="50550" y="62588"/>
                      <a:pt x="35966" y="66056"/>
                      <a:pt x="61913" y="57408"/>
                    </a:cubicBezTo>
                    <a:cubicBezTo>
                      <a:pt x="57150" y="60583"/>
                      <a:pt x="52745" y="64373"/>
                      <a:pt x="47625" y="66933"/>
                    </a:cubicBezTo>
                    <a:cubicBezTo>
                      <a:pt x="43135" y="69178"/>
                      <a:pt x="37515" y="68910"/>
                      <a:pt x="33338" y="71695"/>
                    </a:cubicBezTo>
                    <a:cubicBezTo>
                      <a:pt x="27734" y="75431"/>
                      <a:pt x="25785" y="85983"/>
                      <a:pt x="19050" y="85983"/>
                    </a:cubicBezTo>
                    <a:cubicBezTo>
                      <a:pt x="13326" y="85983"/>
                      <a:pt x="33695" y="74255"/>
                      <a:pt x="28575" y="71695"/>
                    </a:cubicBezTo>
                    <a:cubicBezTo>
                      <a:pt x="19938" y="67377"/>
                      <a:pt x="9525" y="74870"/>
                      <a:pt x="0" y="76458"/>
                    </a:cubicBezTo>
                    <a:cubicBezTo>
                      <a:pt x="4763" y="73283"/>
                      <a:pt x="9057" y="69258"/>
                      <a:pt x="14288" y="66933"/>
                    </a:cubicBezTo>
                    <a:cubicBezTo>
                      <a:pt x="23463" y="62855"/>
                      <a:pt x="42863" y="57408"/>
                      <a:pt x="42863" y="57408"/>
                    </a:cubicBezTo>
                    <a:cubicBezTo>
                      <a:pt x="49864" y="58575"/>
                      <a:pt x="76067" y="61414"/>
                      <a:pt x="85725" y="66933"/>
                    </a:cubicBezTo>
                    <a:cubicBezTo>
                      <a:pt x="92617" y="70871"/>
                      <a:pt x="98044" y="77013"/>
                      <a:pt x="104775" y="81220"/>
                    </a:cubicBezTo>
                    <a:cubicBezTo>
                      <a:pt x="110795" y="84983"/>
                      <a:pt x="128845" y="95765"/>
                      <a:pt x="123825" y="90745"/>
                    </a:cubicBezTo>
                    <a:cubicBezTo>
                      <a:pt x="117280" y="84200"/>
                      <a:pt x="107715" y="81593"/>
                      <a:pt x="100013" y="76458"/>
                    </a:cubicBezTo>
                    <a:cubicBezTo>
                      <a:pt x="93409" y="72055"/>
                      <a:pt x="87313" y="66933"/>
                      <a:pt x="80963" y="62170"/>
                    </a:cubicBezTo>
                    <a:cubicBezTo>
                      <a:pt x="74613" y="63758"/>
                      <a:pt x="67024" y="62844"/>
                      <a:pt x="61913" y="66933"/>
                    </a:cubicBezTo>
                    <a:cubicBezTo>
                      <a:pt x="51948" y="74905"/>
                      <a:pt x="60016" y="92681"/>
                      <a:pt x="61913" y="100270"/>
                    </a:cubicBezTo>
                    <a:cubicBezTo>
                      <a:pt x="69850" y="97095"/>
                      <a:pt x="77615" y="93448"/>
                      <a:pt x="85725" y="90745"/>
                    </a:cubicBezTo>
                    <a:cubicBezTo>
                      <a:pt x="102564" y="85132"/>
                      <a:pt x="133723" y="81848"/>
                      <a:pt x="71438" y="90745"/>
                    </a:cubicBezTo>
                    <a:cubicBezTo>
                      <a:pt x="25373" y="125295"/>
                      <a:pt x="74464" y="91614"/>
                      <a:pt x="38100" y="109795"/>
                    </a:cubicBezTo>
                    <a:cubicBezTo>
                      <a:pt x="32981" y="112355"/>
                      <a:pt x="23813" y="125044"/>
                      <a:pt x="23813" y="119320"/>
                    </a:cubicBezTo>
                    <a:cubicBezTo>
                      <a:pt x="23813" y="112585"/>
                      <a:pt x="32496" y="108769"/>
                      <a:pt x="38100" y="105033"/>
                    </a:cubicBezTo>
                    <a:cubicBezTo>
                      <a:pt x="54636" y="94009"/>
                      <a:pt x="64364" y="91515"/>
                      <a:pt x="80963" y="85983"/>
                    </a:cubicBezTo>
                    <a:cubicBezTo>
                      <a:pt x="84138" y="81220"/>
                      <a:pt x="89970" y="77395"/>
                      <a:pt x="90488" y="71695"/>
                    </a:cubicBezTo>
                    <a:cubicBezTo>
                      <a:pt x="91647" y="58949"/>
                      <a:pt x="79140" y="44570"/>
                      <a:pt x="85725" y="33595"/>
                    </a:cubicBezTo>
                    <a:cubicBezTo>
                      <a:pt x="89809" y="26789"/>
                      <a:pt x="104775" y="39945"/>
                      <a:pt x="104775" y="47883"/>
                    </a:cubicBezTo>
                    <a:cubicBezTo>
                      <a:pt x="104775" y="54428"/>
                      <a:pt x="92075" y="44708"/>
                      <a:pt x="85725" y="43120"/>
                    </a:cubicBezTo>
                    <a:cubicBezTo>
                      <a:pt x="82550" y="38358"/>
                      <a:pt x="80247" y="32880"/>
                      <a:pt x="76200" y="28833"/>
                    </a:cubicBezTo>
                    <a:cubicBezTo>
                      <a:pt x="72153" y="24786"/>
                      <a:pt x="63035" y="24921"/>
                      <a:pt x="61913" y="19308"/>
                    </a:cubicBezTo>
                    <a:cubicBezTo>
                      <a:pt x="60791" y="13695"/>
                      <a:pt x="73998" y="10140"/>
                      <a:pt x="71438" y="5020"/>
                    </a:cubicBezTo>
                    <a:cubicBezTo>
                      <a:pt x="69193" y="530"/>
                      <a:pt x="61913" y="8195"/>
                      <a:pt x="57150" y="9783"/>
                    </a:cubicBezTo>
                    <a:cubicBezTo>
                      <a:pt x="58738" y="24070"/>
                      <a:pt x="58426" y="38699"/>
                      <a:pt x="61913" y="52645"/>
                    </a:cubicBezTo>
                    <a:cubicBezTo>
                      <a:pt x="63301" y="58198"/>
                      <a:pt x="69932" y="61411"/>
                      <a:pt x="71438" y="66933"/>
                    </a:cubicBezTo>
                    <a:cubicBezTo>
                      <a:pt x="74805" y="79281"/>
                      <a:pt x="74613" y="92333"/>
                      <a:pt x="76200" y="105033"/>
                    </a:cubicBezTo>
                    <a:cubicBezTo>
                      <a:pt x="69850" y="106620"/>
                      <a:pt x="60077" y="103941"/>
                      <a:pt x="57150" y="109795"/>
                    </a:cubicBezTo>
                    <a:cubicBezTo>
                      <a:pt x="54905" y="114285"/>
                      <a:pt x="70728" y="109588"/>
                      <a:pt x="71438" y="114558"/>
                    </a:cubicBezTo>
                    <a:cubicBezTo>
                      <a:pt x="75362" y="142021"/>
                      <a:pt x="59796" y="144191"/>
                      <a:pt x="42863" y="152658"/>
                    </a:cubicBezTo>
                    <a:cubicBezTo>
                      <a:pt x="47625" y="154245"/>
                      <a:pt x="52489" y="159284"/>
                      <a:pt x="57150" y="157420"/>
                    </a:cubicBezTo>
                    <a:cubicBezTo>
                      <a:pt x="62464" y="155294"/>
                      <a:pt x="64115" y="148252"/>
                      <a:pt x="66675" y="143133"/>
                    </a:cubicBezTo>
                    <a:cubicBezTo>
                      <a:pt x="68920" y="138643"/>
                      <a:pt x="69193" y="133335"/>
                      <a:pt x="71438" y="128845"/>
                    </a:cubicBezTo>
                    <a:cubicBezTo>
                      <a:pt x="73998" y="123726"/>
                      <a:pt x="79391" y="120061"/>
                      <a:pt x="80963" y="114558"/>
                    </a:cubicBezTo>
                    <a:cubicBezTo>
                      <a:pt x="82708" y="108452"/>
                      <a:pt x="80963" y="101858"/>
                      <a:pt x="80963" y="95508"/>
                    </a:cubicBezTo>
                  </a:path>
                </a:pathLst>
              </a:custGeom>
              <a:noFill/>
              <a:ln w="19050"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22" name="Group 105"/>
            <p:cNvGrpSpPr>
              <a:grpSpLocks noChangeAspect="1"/>
            </p:cNvGrpSpPr>
            <p:nvPr/>
          </p:nvGrpSpPr>
          <p:grpSpPr bwMode="auto">
            <a:xfrm>
              <a:off x="6608763" y="4200525"/>
              <a:ext cx="127000" cy="236538"/>
              <a:chOff x="3305175" y="4681280"/>
              <a:chExt cx="133723" cy="209808"/>
            </a:xfrm>
          </p:grpSpPr>
          <p:sp>
            <p:nvSpPr>
              <p:cNvPr id="6200" name="Freeform 106"/>
              <p:cNvSpPr>
                <a:spLocks noChangeAspect="1" noChangeArrowheads="1"/>
              </p:cNvSpPr>
              <p:nvPr/>
            </p:nvSpPr>
            <p:spPr bwMode="auto">
              <a:xfrm>
                <a:off x="3369220" y="4705350"/>
                <a:ext cx="16918" cy="185738"/>
              </a:xfrm>
              <a:custGeom>
                <a:avLst/>
                <a:gdLst>
                  <a:gd name="T0" fmla="*/ 16918 w 16918"/>
                  <a:gd name="T1" fmla="*/ 185738 h 185738"/>
                  <a:gd name="T2" fmla="*/ 12155 w 16918"/>
                  <a:gd name="T3" fmla="*/ 85725 h 185738"/>
                  <a:gd name="T4" fmla="*/ 2630 w 16918"/>
                  <a:gd name="T5" fmla="*/ 71438 h 185738"/>
                  <a:gd name="T6" fmla="*/ 2630 w 16918"/>
                  <a:gd name="T7" fmla="*/ 0 h 185738"/>
                  <a:gd name="T8" fmla="*/ 0 60000 65536"/>
                  <a:gd name="T9" fmla="*/ 0 60000 65536"/>
                  <a:gd name="T10" fmla="*/ 0 60000 65536"/>
                  <a:gd name="T11" fmla="*/ 0 60000 65536"/>
                  <a:gd name="T12" fmla="*/ 0 w 16918"/>
                  <a:gd name="T13" fmla="*/ 0 h 185738"/>
                  <a:gd name="T14" fmla="*/ 16918 w 16918"/>
                  <a:gd name="T15" fmla="*/ 185738 h 185738"/>
                </a:gdLst>
                <a:ahLst/>
                <a:cxnLst>
                  <a:cxn ang="T8">
                    <a:pos x="T0" y="T1"/>
                  </a:cxn>
                  <a:cxn ang="T9">
                    <a:pos x="T2" y="T3"/>
                  </a:cxn>
                  <a:cxn ang="T10">
                    <a:pos x="T4" y="T5"/>
                  </a:cxn>
                  <a:cxn ang="T11">
                    <a:pos x="T6" y="T7"/>
                  </a:cxn>
                </a:cxnLst>
                <a:rect l="T12" t="T13" r="T14" b="T15"/>
                <a:pathLst>
                  <a:path w="16918" h="185738">
                    <a:moveTo>
                      <a:pt x="16918" y="185738"/>
                    </a:moveTo>
                    <a:cubicBezTo>
                      <a:pt x="15330" y="152400"/>
                      <a:pt x="16295" y="118843"/>
                      <a:pt x="12155" y="85725"/>
                    </a:cubicBezTo>
                    <a:cubicBezTo>
                      <a:pt x="11445" y="80046"/>
                      <a:pt x="3262" y="77127"/>
                      <a:pt x="2630" y="71438"/>
                    </a:cubicBezTo>
                    <a:cubicBezTo>
                      <a:pt x="0" y="47771"/>
                      <a:pt x="2630" y="23813"/>
                      <a:pt x="2630" y="0"/>
                    </a:cubicBezTo>
                  </a:path>
                </a:pathLst>
              </a:custGeom>
              <a:solidFill>
                <a:schemeClr val="accent1"/>
              </a:solidFill>
              <a:ln w="19050" algn="ctr">
                <a:solidFill>
                  <a:srgbClr val="C48300"/>
                </a:solidFill>
                <a:round/>
                <a:headEnd/>
                <a:tailEnd/>
              </a:ln>
            </p:spPr>
            <p:txBody>
              <a:bodyPr/>
              <a:lstStyle/>
              <a:p>
                <a:endParaRPr lang="en-US"/>
              </a:p>
            </p:txBody>
          </p:sp>
          <p:sp>
            <p:nvSpPr>
              <p:cNvPr id="6201" name="Freeform 107"/>
              <p:cNvSpPr>
                <a:spLocks noChangeAspect="1" noChangeArrowheads="1"/>
              </p:cNvSpPr>
              <p:nvPr/>
            </p:nvSpPr>
            <p:spPr bwMode="auto">
              <a:xfrm>
                <a:off x="3305175" y="4681280"/>
                <a:ext cx="133723" cy="159284"/>
              </a:xfrm>
              <a:custGeom>
                <a:avLst/>
                <a:gdLst>
                  <a:gd name="T0" fmla="*/ 71438 w 133723"/>
                  <a:gd name="T1" fmla="*/ 24070 h 159284"/>
                  <a:gd name="T2" fmla="*/ 66675 w 133723"/>
                  <a:gd name="T3" fmla="*/ 9783 h 159284"/>
                  <a:gd name="T4" fmla="*/ 80963 w 133723"/>
                  <a:gd name="T5" fmla="*/ 5020 h 159284"/>
                  <a:gd name="T6" fmla="*/ 66675 w 133723"/>
                  <a:gd name="T7" fmla="*/ 24070 h 159284"/>
                  <a:gd name="T8" fmla="*/ 52388 w 133723"/>
                  <a:gd name="T9" fmla="*/ 33595 h 159284"/>
                  <a:gd name="T10" fmla="*/ 66675 w 133723"/>
                  <a:gd name="T11" fmla="*/ 33595 h 159284"/>
                  <a:gd name="T12" fmla="*/ 85725 w 133723"/>
                  <a:gd name="T13" fmla="*/ 28833 h 159284"/>
                  <a:gd name="T14" fmla="*/ 61913 w 133723"/>
                  <a:gd name="T15" fmla="*/ 52645 h 159284"/>
                  <a:gd name="T16" fmla="*/ 61913 w 133723"/>
                  <a:gd name="T17" fmla="*/ 57408 h 159284"/>
                  <a:gd name="T18" fmla="*/ 47625 w 133723"/>
                  <a:gd name="T19" fmla="*/ 66933 h 159284"/>
                  <a:gd name="T20" fmla="*/ 33338 w 133723"/>
                  <a:gd name="T21" fmla="*/ 71695 h 159284"/>
                  <a:gd name="T22" fmla="*/ 19050 w 133723"/>
                  <a:gd name="T23" fmla="*/ 85983 h 159284"/>
                  <a:gd name="T24" fmla="*/ 28575 w 133723"/>
                  <a:gd name="T25" fmla="*/ 71695 h 159284"/>
                  <a:gd name="T26" fmla="*/ 0 w 133723"/>
                  <a:gd name="T27" fmla="*/ 76458 h 159284"/>
                  <a:gd name="T28" fmla="*/ 14288 w 133723"/>
                  <a:gd name="T29" fmla="*/ 66933 h 159284"/>
                  <a:gd name="T30" fmla="*/ 42863 w 133723"/>
                  <a:gd name="T31" fmla="*/ 57408 h 159284"/>
                  <a:gd name="T32" fmla="*/ 85725 w 133723"/>
                  <a:gd name="T33" fmla="*/ 66933 h 159284"/>
                  <a:gd name="T34" fmla="*/ 104775 w 133723"/>
                  <a:gd name="T35" fmla="*/ 81220 h 159284"/>
                  <a:gd name="T36" fmla="*/ 123825 w 133723"/>
                  <a:gd name="T37" fmla="*/ 90745 h 159284"/>
                  <a:gd name="T38" fmla="*/ 100013 w 133723"/>
                  <a:gd name="T39" fmla="*/ 76458 h 159284"/>
                  <a:gd name="T40" fmla="*/ 80963 w 133723"/>
                  <a:gd name="T41" fmla="*/ 62170 h 159284"/>
                  <a:gd name="T42" fmla="*/ 61913 w 133723"/>
                  <a:gd name="T43" fmla="*/ 66933 h 159284"/>
                  <a:gd name="T44" fmla="*/ 61913 w 133723"/>
                  <a:gd name="T45" fmla="*/ 100270 h 159284"/>
                  <a:gd name="T46" fmla="*/ 85725 w 133723"/>
                  <a:gd name="T47" fmla="*/ 90745 h 159284"/>
                  <a:gd name="T48" fmla="*/ 71438 w 133723"/>
                  <a:gd name="T49" fmla="*/ 90745 h 159284"/>
                  <a:gd name="T50" fmla="*/ 38100 w 133723"/>
                  <a:gd name="T51" fmla="*/ 109795 h 159284"/>
                  <a:gd name="T52" fmla="*/ 23813 w 133723"/>
                  <a:gd name="T53" fmla="*/ 119320 h 159284"/>
                  <a:gd name="T54" fmla="*/ 38100 w 133723"/>
                  <a:gd name="T55" fmla="*/ 105033 h 159284"/>
                  <a:gd name="T56" fmla="*/ 80963 w 133723"/>
                  <a:gd name="T57" fmla="*/ 85983 h 159284"/>
                  <a:gd name="T58" fmla="*/ 90488 w 133723"/>
                  <a:gd name="T59" fmla="*/ 71695 h 159284"/>
                  <a:gd name="T60" fmla="*/ 85725 w 133723"/>
                  <a:gd name="T61" fmla="*/ 33595 h 159284"/>
                  <a:gd name="T62" fmla="*/ 104775 w 133723"/>
                  <a:gd name="T63" fmla="*/ 47883 h 159284"/>
                  <a:gd name="T64" fmla="*/ 85725 w 133723"/>
                  <a:gd name="T65" fmla="*/ 43120 h 159284"/>
                  <a:gd name="T66" fmla="*/ 76200 w 133723"/>
                  <a:gd name="T67" fmla="*/ 28833 h 159284"/>
                  <a:gd name="T68" fmla="*/ 61913 w 133723"/>
                  <a:gd name="T69" fmla="*/ 19308 h 159284"/>
                  <a:gd name="T70" fmla="*/ 71438 w 133723"/>
                  <a:gd name="T71" fmla="*/ 5020 h 159284"/>
                  <a:gd name="T72" fmla="*/ 57150 w 133723"/>
                  <a:gd name="T73" fmla="*/ 9783 h 159284"/>
                  <a:gd name="T74" fmla="*/ 61913 w 133723"/>
                  <a:gd name="T75" fmla="*/ 52645 h 159284"/>
                  <a:gd name="T76" fmla="*/ 71438 w 133723"/>
                  <a:gd name="T77" fmla="*/ 66933 h 159284"/>
                  <a:gd name="T78" fmla="*/ 76200 w 133723"/>
                  <a:gd name="T79" fmla="*/ 105033 h 159284"/>
                  <a:gd name="T80" fmla="*/ 57150 w 133723"/>
                  <a:gd name="T81" fmla="*/ 109795 h 159284"/>
                  <a:gd name="T82" fmla="*/ 71438 w 133723"/>
                  <a:gd name="T83" fmla="*/ 114558 h 159284"/>
                  <a:gd name="T84" fmla="*/ 42863 w 133723"/>
                  <a:gd name="T85" fmla="*/ 152658 h 159284"/>
                  <a:gd name="T86" fmla="*/ 57150 w 133723"/>
                  <a:gd name="T87" fmla="*/ 157420 h 159284"/>
                  <a:gd name="T88" fmla="*/ 66675 w 133723"/>
                  <a:gd name="T89" fmla="*/ 143133 h 159284"/>
                  <a:gd name="T90" fmla="*/ 71438 w 133723"/>
                  <a:gd name="T91" fmla="*/ 128845 h 159284"/>
                  <a:gd name="T92" fmla="*/ 80963 w 133723"/>
                  <a:gd name="T93" fmla="*/ 114558 h 159284"/>
                  <a:gd name="T94" fmla="*/ 80963 w 133723"/>
                  <a:gd name="T95" fmla="*/ 95508 h 1592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723"/>
                  <a:gd name="T145" fmla="*/ 0 h 159284"/>
                  <a:gd name="T146" fmla="*/ 133723 w 133723"/>
                  <a:gd name="T147" fmla="*/ 159284 h 1592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723" h="159284">
                    <a:moveTo>
                      <a:pt x="71438" y="24070"/>
                    </a:moveTo>
                    <a:cubicBezTo>
                      <a:pt x="69850" y="19308"/>
                      <a:pt x="64430" y="14273"/>
                      <a:pt x="66675" y="9783"/>
                    </a:cubicBezTo>
                    <a:cubicBezTo>
                      <a:pt x="68920" y="5293"/>
                      <a:pt x="80963" y="0"/>
                      <a:pt x="80963" y="5020"/>
                    </a:cubicBezTo>
                    <a:cubicBezTo>
                      <a:pt x="80963" y="12958"/>
                      <a:pt x="72288" y="18457"/>
                      <a:pt x="66675" y="24070"/>
                    </a:cubicBezTo>
                    <a:cubicBezTo>
                      <a:pt x="62628" y="28117"/>
                      <a:pt x="52388" y="33595"/>
                      <a:pt x="52388" y="33595"/>
                    </a:cubicBezTo>
                    <a:cubicBezTo>
                      <a:pt x="27983" y="49864"/>
                      <a:pt x="35762" y="42869"/>
                      <a:pt x="66675" y="33595"/>
                    </a:cubicBezTo>
                    <a:cubicBezTo>
                      <a:pt x="72944" y="31714"/>
                      <a:pt x="79375" y="30420"/>
                      <a:pt x="85725" y="28833"/>
                    </a:cubicBezTo>
                    <a:cubicBezTo>
                      <a:pt x="77788" y="36770"/>
                      <a:pt x="70361" y="45253"/>
                      <a:pt x="61913" y="52645"/>
                    </a:cubicBezTo>
                    <a:cubicBezTo>
                      <a:pt x="50550" y="62588"/>
                      <a:pt x="35966" y="66056"/>
                      <a:pt x="61913" y="57408"/>
                    </a:cubicBezTo>
                    <a:cubicBezTo>
                      <a:pt x="57150" y="60583"/>
                      <a:pt x="52745" y="64373"/>
                      <a:pt x="47625" y="66933"/>
                    </a:cubicBezTo>
                    <a:cubicBezTo>
                      <a:pt x="43135" y="69178"/>
                      <a:pt x="37515" y="68910"/>
                      <a:pt x="33338" y="71695"/>
                    </a:cubicBezTo>
                    <a:cubicBezTo>
                      <a:pt x="27734" y="75431"/>
                      <a:pt x="25785" y="85983"/>
                      <a:pt x="19050" y="85983"/>
                    </a:cubicBezTo>
                    <a:cubicBezTo>
                      <a:pt x="13326" y="85983"/>
                      <a:pt x="33695" y="74255"/>
                      <a:pt x="28575" y="71695"/>
                    </a:cubicBezTo>
                    <a:cubicBezTo>
                      <a:pt x="19938" y="67377"/>
                      <a:pt x="9525" y="74870"/>
                      <a:pt x="0" y="76458"/>
                    </a:cubicBezTo>
                    <a:cubicBezTo>
                      <a:pt x="4763" y="73283"/>
                      <a:pt x="9057" y="69258"/>
                      <a:pt x="14288" y="66933"/>
                    </a:cubicBezTo>
                    <a:cubicBezTo>
                      <a:pt x="23463" y="62855"/>
                      <a:pt x="42863" y="57408"/>
                      <a:pt x="42863" y="57408"/>
                    </a:cubicBezTo>
                    <a:cubicBezTo>
                      <a:pt x="49864" y="58575"/>
                      <a:pt x="76067" y="61414"/>
                      <a:pt x="85725" y="66933"/>
                    </a:cubicBezTo>
                    <a:cubicBezTo>
                      <a:pt x="92617" y="70871"/>
                      <a:pt x="98044" y="77013"/>
                      <a:pt x="104775" y="81220"/>
                    </a:cubicBezTo>
                    <a:cubicBezTo>
                      <a:pt x="110795" y="84983"/>
                      <a:pt x="128845" y="95765"/>
                      <a:pt x="123825" y="90745"/>
                    </a:cubicBezTo>
                    <a:cubicBezTo>
                      <a:pt x="117280" y="84200"/>
                      <a:pt x="107715" y="81593"/>
                      <a:pt x="100013" y="76458"/>
                    </a:cubicBezTo>
                    <a:cubicBezTo>
                      <a:pt x="93409" y="72055"/>
                      <a:pt x="87313" y="66933"/>
                      <a:pt x="80963" y="62170"/>
                    </a:cubicBezTo>
                    <a:cubicBezTo>
                      <a:pt x="74613" y="63758"/>
                      <a:pt x="67024" y="62844"/>
                      <a:pt x="61913" y="66933"/>
                    </a:cubicBezTo>
                    <a:cubicBezTo>
                      <a:pt x="51948" y="74905"/>
                      <a:pt x="60016" y="92681"/>
                      <a:pt x="61913" y="100270"/>
                    </a:cubicBezTo>
                    <a:cubicBezTo>
                      <a:pt x="69850" y="97095"/>
                      <a:pt x="77615" y="93448"/>
                      <a:pt x="85725" y="90745"/>
                    </a:cubicBezTo>
                    <a:cubicBezTo>
                      <a:pt x="102564" y="85132"/>
                      <a:pt x="133723" y="81848"/>
                      <a:pt x="71438" y="90745"/>
                    </a:cubicBezTo>
                    <a:cubicBezTo>
                      <a:pt x="25373" y="125295"/>
                      <a:pt x="74464" y="91614"/>
                      <a:pt x="38100" y="109795"/>
                    </a:cubicBezTo>
                    <a:cubicBezTo>
                      <a:pt x="32981" y="112355"/>
                      <a:pt x="23813" y="125044"/>
                      <a:pt x="23813" y="119320"/>
                    </a:cubicBezTo>
                    <a:cubicBezTo>
                      <a:pt x="23813" y="112585"/>
                      <a:pt x="32496" y="108769"/>
                      <a:pt x="38100" y="105033"/>
                    </a:cubicBezTo>
                    <a:cubicBezTo>
                      <a:pt x="54636" y="94009"/>
                      <a:pt x="64364" y="91515"/>
                      <a:pt x="80963" y="85983"/>
                    </a:cubicBezTo>
                    <a:cubicBezTo>
                      <a:pt x="84138" y="81220"/>
                      <a:pt x="89970" y="77395"/>
                      <a:pt x="90488" y="71695"/>
                    </a:cubicBezTo>
                    <a:cubicBezTo>
                      <a:pt x="91647" y="58949"/>
                      <a:pt x="79140" y="44570"/>
                      <a:pt x="85725" y="33595"/>
                    </a:cubicBezTo>
                    <a:cubicBezTo>
                      <a:pt x="89809" y="26789"/>
                      <a:pt x="104775" y="39945"/>
                      <a:pt x="104775" y="47883"/>
                    </a:cubicBezTo>
                    <a:cubicBezTo>
                      <a:pt x="104775" y="54428"/>
                      <a:pt x="92075" y="44708"/>
                      <a:pt x="85725" y="43120"/>
                    </a:cubicBezTo>
                    <a:cubicBezTo>
                      <a:pt x="82550" y="38358"/>
                      <a:pt x="80247" y="32880"/>
                      <a:pt x="76200" y="28833"/>
                    </a:cubicBezTo>
                    <a:cubicBezTo>
                      <a:pt x="72153" y="24786"/>
                      <a:pt x="63035" y="24921"/>
                      <a:pt x="61913" y="19308"/>
                    </a:cubicBezTo>
                    <a:cubicBezTo>
                      <a:pt x="60791" y="13695"/>
                      <a:pt x="73998" y="10140"/>
                      <a:pt x="71438" y="5020"/>
                    </a:cubicBezTo>
                    <a:cubicBezTo>
                      <a:pt x="69193" y="530"/>
                      <a:pt x="61913" y="8195"/>
                      <a:pt x="57150" y="9783"/>
                    </a:cubicBezTo>
                    <a:cubicBezTo>
                      <a:pt x="58738" y="24070"/>
                      <a:pt x="58426" y="38699"/>
                      <a:pt x="61913" y="52645"/>
                    </a:cubicBezTo>
                    <a:cubicBezTo>
                      <a:pt x="63301" y="58198"/>
                      <a:pt x="69932" y="61411"/>
                      <a:pt x="71438" y="66933"/>
                    </a:cubicBezTo>
                    <a:cubicBezTo>
                      <a:pt x="74805" y="79281"/>
                      <a:pt x="74613" y="92333"/>
                      <a:pt x="76200" y="105033"/>
                    </a:cubicBezTo>
                    <a:cubicBezTo>
                      <a:pt x="69850" y="106620"/>
                      <a:pt x="60077" y="103941"/>
                      <a:pt x="57150" y="109795"/>
                    </a:cubicBezTo>
                    <a:cubicBezTo>
                      <a:pt x="54905" y="114285"/>
                      <a:pt x="70728" y="109588"/>
                      <a:pt x="71438" y="114558"/>
                    </a:cubicBezTo>
                    <a:cubicBezTo>
                      <a:pt x="75362" y="142021"/>
                      <a:pt x="59796" y="144191"/>
                      <a:pt x="42863" y="152658"/>
                    </a:cubicBezTo>
                    <a:cubicBezTo>
                      <a:pt x="47625" y="154245"/>
                      <a:pt x="52489" y="159284"/>
                      <a:pt x="57150" y="157420"/>
                    </a:cubicBezTo>
                    <a:cubicBezTo>
                      <a:pt x="62464" y="155294"/>
                      <a:pt x="64115" y="148252"/>
                      <a:pt x="66675" y="143133"/>
                    </a:cubicBezTo>
                    <a:cubicBezTo>
                      <a:pt x="68920" y="138643"/>
                      <a:pt x="69193" y="133335"/>
                      <a:pt x="71438" y="128845"/>
                    </a:cubicBezTo>
                    <a:cubicBezTo>
                      <a:pt x="73998" y="123726"/>
                      <a:pt x="79391" y="120061"/>
                      <a:pt x="80963" y="114558"/>
                    </a:cubicBezTo>
                    <a:cubicBezTo>
                      <a:pt x="82708" y="108452"/>
                      <a:pt x="80963" y="101858"/>
                      <a:pt x="80963" y="95508"/>
                    </a:cubicBezTo>
                  </a:path>
                </a:pathLst>
              </a:custGeom>
              <a:noFill/>
              <a:ln w="19050"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25" name="Group 105"/>
            <p:cNvGrpSpPr>
              <a:grpSpLocks noChangeAspect="1"/>
            </p:cNvGrpSpPr>
            <p:nvPr/>
          </p:nvGrpSpPr>
          <p:grpSpPr bwMode="auto">
            <a:xfrm>
              <a:off x="7264400" y="4184650"/>
              <a:ext cx="127000" cy="236538"/>
              <a:chOff x="3305175" y="4681280"/>
              <a:chExt cx="133723" cy="209808"/>
            </a:xfrm>
          </p:grpSpPr>
          <p:sp>
            <p:nvSpPr>
              <p:cNvPr id="6198" name="Freeform 106"/>
              <p:cNvSpPr>
                <a:spLocks noChangeAspect="1" noChangeArrowheads="1"/>
              </p:cNvSpPr>
              <p:nvPr/>
            </p:nvSpPr>
            <p:spPr bwMode="auto">
              <a:xfrm>
                <a:off x="3369220" y="4705350"/>
                <a:ext cx="16918" cy="185738"/>
              </a:xfrm>
              <a:custGeom>
                <a:avLst/>
                <a:gdLst>
                  <a:gd name="T0" fmla="*/ 16918 w 16918"/>
                  <a:gd name="T1" fmla="*/ 185738 h 185738"/>
                  <a:gd name="T2" fmla="*/ 12155 w 16918"/>
                  <a:gd name="T3" fmla="*/ 85725 h 185738"/>
                  <a:gd name="T4" fmla="*/ 2630 w 16918"/>
                  <a:gd name="T5" fmla="*/ 71438 h 185738"/>
                  <a:gd name="T6" fmla="*/ 2630 w 16918"/>
                  <a:gd name="T7" fmla="*/ 0 h 185738"/>
                  <a:gd name="T8" fmla="*/ 0 60000 65536"/>
                  <a:gd name="T9" fmla="*/ 0 60000 65536"/>
                  <a:gd name="T10" fmla="*/ 0 60000 65536"/>
                  <a:gd name="T11" fmla="*/ 0 60000 65536"/>
                  <a:gd name="T12" fmla="*/ 0 w 16918"/>
                  <a:gd name="T13" fmla="*/ 0 h 185738"/>
                  <a:gd name="T14" fmla="*/ 16918 w 16918"/>
                  <a:gd name="T15" fmla="*/ 185738 h 185738"/>
                </a:gdLst>
                <a:ahLst/>
                <a:cxnLst>
                  <a:cxn ang="T8">
                    <a:pos x="T0" y="T1"/>
                  </a:cxn>
                  <a:cxn ang="T9">
                    <a:pos x="T2" y="T3"/>
                  </a:cxn>
                  <a:cxn ang="T10">
                    <a:pos x="T4" y="T5"/>
                  </a:cxn>
                  <a:cxn ang="T11">
                    <a:pos x="T6" y="T7"/>
                  </a:cxn>
                </a:cxnLst>
                <a:rect l="T12" t="T13" r="T14" b="T15"/>
                <a:pathLst>
                  <a:path w="16918" h="185738">
                    <a:moveTo>
                      <a:pt x="16918" y="185738"/>
                    </a:moveTo>
                    <a:cubicBezTo>
                      <a:pt x="15330" y="152400"/>
                      <a:pt x="16295" y="118843"/>
                      <a:pt x="12155" y="85725"/>
                    </a:cubicBezTo>
                    <a:cubicBezTo>
                      <a:pt x="11445" y="80046"/>
                      <a:pt x="3262" y="77127"/>
                      <a:pt x="2630" y="71438"/>
                    </a:cubicBezTo>
                    <a:cubicBezTo>
                      <a:pt x="0" y="47771"/>
                      <a:pt x="2630" y="23813"/>
                      <a:pt x="2630" y="0"/>
                    </a:cubicBezTo>
                  </a:path>
                </a:pathLst>
              </a:custGeom>
              <a:solidFill>
                <a:schemeClr val="accent1"/>
              </a:solidFill>
              <a:ln w="19050" algn="ctr">
                <a:solidFill>
                  <a:srgbClr val="C48300"/>
                </a:solidFill>
                <a:round/>
                <a:headEnd/>
                <a:tailEnd/>
              </a:ln>
            </p:spPr>
            <p:txBody>
              <a:bodyPr/>
              <a:lstStyle/>
              <a:p>
                <a:endParaRPr lang="en-US"/>
              </a:p>
            </p:txBody>
          </p:sp>
          <p:sp>
            <p:nvSpPr>
              <p:cNvPr id="6199" name="Freeform 107"/>
              <p:cNvSpPr>
                <a:spLocks noChangeAspect="1" noChangeArrowheads="1"/>
              </p:cNvSpPr>
              <p:nvPr/>
            </p:nvSpPr>
            <p:spPr bwMode="auto">
              <a:xfrm>
                <a:off x="3305175" y="4681280"/>
                <a:ext cx="133723" cy="159284"/>
              </a:xfrm>
              <a:custGeom>
                <a:avLst/>
                <a:gdLst>
                  <a:gd name="T0" fmla="*/ 71438 w 133723"/>
                  <a:gd name="T1" fmla="*/ 24070 h 159284"/>
                  <a:gd name="T2" fmla="*/ 66675 w 133723"/>
                  <a:gd name="T3" fmla="*/ 9783 h 159284"/>
                  <a:gd name="T4" fmla="*/ 80963 w 133723"/>
                  <a:gd name="T5" fmla="*/ 5020 h 159284"/>
                  <a:gd name="T6" fmla="*/ 66675 w 133723"/>
                  <a:gd name="T7" fmla="*/ 24070 h 159284"/>
                  <a:gd name="T8" fmla="*/ 52388 w 133723"/>
                  <a:gd name="T9" fmla="*/ 33595 h 159284"/>
                  <a:gd name="T10" fmla="*/ 66675 w 133723"/>
                  <a:gd name="T11" fmla="*/ 33595 h 159284"/>
                  <a:gd name="T12" fmla="*/ 85725 w 133723"/>
                  <a:gd name="T13" fmla="*/ 28833 h 159284"/>
                  <a:gd name="T14" fmla="*/ 61913 w 133723"/>
                  <a:gd name="T15" fmla="*/ 52645 h 159284"/>
                  <a:gd name="T16" fmla="*/ 61913 w 133723"/>
                  <a:gd name="T17" fmla="*/ 57408 h 159284"/>
                  <a:gd name="T18" fmla="*/ 47625 w 133723"/>
                  <a:gd name="T19" fmla="*/ 66933 h 159284"/>
                  <a:gd name="T20" fmla="*/ 33338 w 133723"/>
                  <a:gd name="T21" fmla="*/ 71695 h 159284"/>
                  <a:gd name="T22" fmla="*/ 19050 w 133723"/>
                  <a:gd name="T23" fmla="*/ 85983 h 159284"/>
                  <a:gd name="T24" fmla="*/ 28575 w 133723"/>
                  <a:gd name="T25" fmla="*/ 71695 h 159284"/>
                  <a:gd name="T26" fmla="*/ 0 w 133723"/>
                  <a:gd name="T27" fmla="*/ 76458 h 159284"/>
                  <a:gd name="T28" fmla="*/ 14288 w 133723"/>
                  <a:gd name="T29" fmla="*/ 66933 h 159284"/>
                  <a:gd name="T30" fmla="*/ 42863 w 133723"/>
                  <a:gd name="T31" fmla="*/ 57408 h 159284"/>
                  <a:gd name="T32" fmla="*/ 85725 w 133723"/>
                  <a:gd name="T33" fmla="*/ 66933 h 159284"/>
                  <a:gd name="T34" fmla="*/ 104775 w 133723"/>
                  <a:gd name="T35" fmla="*/ 81220 h 159284"/>
                  <a:gd name="T36" fmla="*/ 123825 w 133723"/>
                  <a:gd name="T37" fmla="*/ 90745 h 159284"/>
                  <a:gd name="T38" fmla="*/ 100013 w 133723"/>
                  <a:gd name="T39" fmla="*/ 76458 h 159284"/>
                  <a:gd name="T40" fmla="*/ 80963 w 133723"/>
                  <a:gd name="T41" fmla="*/ 62170 h 159284"/>
                  <a:gd name="T42" fmla="*/ 61913 w 133723"/>
                  <a:gd name="T43" fmla="*/ 66933 h 159284"/>
                  <a:gd name="T44" fmla="*/ 61913 w 133723"/>
                  <a:gd name="T45" fmla="*/ 100270 h 159284"/>
                  <a:gd name="T46" fmla="*/ 85725 w 133723"/>
                  <a:gd name="T47" fmla="*/ 90745 h 159284"/>
                  <a:gd name="T48" fmla="*/ 71438 w 133723"/>
                  <a:gd name="T49" fmla="*/ 90745 h 159284"/>
                  <a:gd name="T50" fmla="*/ 38100 w 133723"/>
                  <a:gd name="T51" fmla="*/ 109795 h 159284"/>
                  <a:gd name="T52" fmla="*/ 23813 w 133723"/>
                  <a:gd name="T53" fmla="*/ 119320 h 159284"/>
                  <a:gd name="T54" fmla="*/ 38100 w 133723"/>
                  <a:gd name="T55" fmla="*/ 105033 h 159284"/>
                  <a:gd name="T56" fmla="*/ 80963 w 133723"/>
                  <a:gd name="T57" fmla="*/ 85983 h 159284"/>
                  <a:gd name="T58" fmla="*/ 90488 w 133723"/>
                  <a:gd name="T59" fmla="*/ 71695 h 159284"/>
                  <a:gd name="T60" fmla="*/ 85725 w 133723"/>
                  <a:gd name="T61" fmla="*/ 33595 h 159284"/>
                  <a:gd name="T62" fmla="*/ 104775 w 133723"/>
                  <a:gd name="T63" fmla="*/ 47883 h 159284"/>
                  <a:gd name="T64" fmla="*/ 85725 w 133723"/>
                  <a:gd name="T65" fmla="*/ 43120 h 159284"/>
                  <a:gd name="T66" fmla="*/ 76200 w 133723"/>
                  <a:gd name="T67" fmla="*/ 28833 h 159284"/>
                  <a:gd name="T68" fmla="*/ 61913 w 133723"/>
                  <a:gd name="T69" fmla="*/ 19308 h 159284"/>
                  <a:gd name="T70" fmla="*/ 71438 w 133723"/>
                  <a:gd name="T71" fmla="*/ 5020 h 159284"/>
                  <a:gd name="T72" fmla="*/ 57150 w 133723"/>
                  <a:gd name="T73" fmla="*/ 9783 h 159284"/>
                  <a:gd name="T74" fmla="*/ 61913 w 133723"/>
                  <a:gd name="T75" fmla="*/ 52645 h 159284"/>
                  <a:gd name="T76" fmla="*/ 71438 w 133723"/>
                  <a:gd name="T77" fmla="*/ 66933 h 159284"/>
                  <a:gd name="T78" fmla="*/ 76200 w 133723"/>
                  <a:gd name="T79" fmla="*/ 105033 h 159284"/>
                  <a:gd name="T80" fmla="*/ 57150 w 133723"/>
                  <a:gd name="T81" fmla="*/ 109795 h 159284"/>
                  <a:gd name="T82" fmla="*/ 71438 w 133723"/>
                  <a:gd name="T83" fmla="*/ 114558 h 159284"/>
                  <a:gd name="T84" fmla="*/ 42863 w 133723"/>
                  <a:gd name="T85" fmla="*/ 152658 h 159284"/>
                  <a:gd name="T86" fmla="*/ 57150 w 133723"/>
                  <a:gd name="T87" fmla="*/ 157420 h 159284"/>
                  <a:gd name="T88" fmla="*/ 66675 w 133723"/>
                  <a:gd name="T89" fmla="*/ 143133 h 159284"/>
                  <a:gd name="T90" fmla="*/ 71438 w 133723"/>
                  <a:gd name="T91" fmla="*/ 128845 h 159284"/>
                  <a:gd name="T92" fmla="*/ 80963 w 133723"/>
                  <a:gd name="T93" fmla="*/ 114558 h 159284"/>
                  <a:gd name="T94" fmla="*/ 80963 w 133723"/>
                  <a:gd name="T95" fmla="*/ 95508 h 1592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723"/>
                  <a:gd name="T145" fmla="*/ 0 h 159284"/>
                  <a:gd name="T146" fmla="*/ 133723 w 133723"/>
                  <a:gd name="T147" fmla="*/ 159284 h 1592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723" h="159284">
                    <a:moveTo>
                      <a:pt x="71438" y="24070"/>
                    </a:moveTo>
                    <a:cubicBezTo>
                      <a:pt x="69850" y="19308"/>
                      <a:pt x="64430" y="14273"/>
                      <a:pt x="66675" y="9783"/>
                    </a:cubicBezTo>
                    <a:cubicBezTo>
                      <a:pt x="68920" y="5293"/>
                      <a:pt x="80963" y="0"/>
                      <a:pt x="80963" y="5020"/>
                    </a:cubicBezTo>
                    <a:cubicBezTo>
                      <a:pt x="80963" y="12958"/>
                      <a:pt x="72288" y="18457"/>
                      <a:pt x="66675" y="24070"/>
                    </a:cubicBezTo>
                    <a:cubicBezTo>
                      <a:pt x="62628" y="28117"/>
                      <a:pt x="52388" y="33595"/>
                      <a:pt x="52388" y="33595"/>
                    </a:cubicBezTo>
                    <a:cubicBezTo>
                      <a:pt x="27983" y="49864"/>
                      <a:pt x="35762" y="42869"/>
                      <a:pt x="66675" y="33595"/>
                    </a:cubicBezTo>
                    <a:cubicBezTo>
                      <a:pt x="72944" y="31714"/>
                      <a:pt x="79375" y="30420"/>
                      <a:pt x="85725" y="28833"/>
                    </a:cubicBezTo>
                    <a:cubicBezTo>
                      <a:pt x="77788" y="36770"/>
                      <a:pt x="70361" y="45253"/>
                      <a:pt x="61913" y="52645"/>
                    </a:cubicBezTo>
                    <a:cubicBezTo>
                      <a:pt x="50550" y="62588"/>
                      <a:pt x="35966" y="66056"/>
                      <a:pt x="61913" y="57408"/>
                    </a:cubicBezTo>
                    <a:cubicBezTo>
                      <a:pt x="57150" y="60583"/>
                      <a:pt x="52745" y="64373"/>
                      <a:pt x="47625" y="66933"/>
                    </a:cubicBezTo>
                    <a:cubicBezTo>
                      <a:pt x="43135" y="69178"/>
                      <a:pt x="37515" y="68910"/>
                      <a:pt x="33338" y="71695"/>
                    </a:cubicBezTo>
                    <a:cubicBezTo>
                      <a:pt x="27734" y="75431"/>
                      <a:pt x="25785" y="85983"/>
                      <a:pt x="19050" y="85983"/>
                    </a:cubicBezTo>
                    <a:cubicBezTo>
                      <a:pt x="13326" y="85983"/>
                      <a:pt x="33695" y="74255"/>
                      <a:pt x="28575" y="71695"/>
                    </a:cubicBezTo>
                    <a:cubicBezTo>
                      <a:pt x="19938" y="67377"/>
                      <a:pt x="9525" y="74870"/>
                      <a:pt x="0" y="76458"/>
                    </a:cubicBezTo>
                    <a:cubicBezTo>
                      <a:pt x="4763" y="73283"/>
                      <a:pt x="9057" y="69258"/>
                      <a:pt x="14288" y="66933"/>
                    </a:cubicBezTo>
                    <a:cubicBezTo>
                      <a:pt x="23463" y="62855"/>
                      <a:pt x="42863" y="57408"/>
                      <a:pt x="42863" y="57408"/>
                    </a:cubicBezTo>
                    <a:cubicBezTo>
                      <a:pt x="49864" y="58575"/>
                      <a:pt x="76067" y="61414"/>
                      <a:pt x="85725" y="66933"/>
                    </a:cubicBezTo>
                    <a:cubicBezTo>
                      <a:pt x="92617" y="70871"/>
                      <a:pt x="98044" y="77013"/>
                      <a:pt x="104775" y="81220"/>
                    </a:cubicBezTo>
                    <a:cubicBezTo>
                      <a:pt x="110795" y="84983"/>
                      <a:pt x="128845" y="95765"/>
                      <a:pt x="123825" y="90745"/>
                    </a:cubicBezTo>
                    <a:cubicBezTo>
                      <a:pt x="117280" y="84200"/>
                      <a:pt x="107715" y="81593"/>
                      <a:pt x="100013" y="76458"/>
                    </a:cubicBezTo>
                    <a:cubicBezTo>
                      <a:pt x="93409" y="72055"/>
                      <a:pt x="87313" y="66933"/>
                      <a:pt x="80963" y="62170"/>
                    </a:cubicBezTo>
                    <a:cubicBezTo>
                      <a:pt x="74613" y="63758"/>
                      <a:pt x="67024" y="62844"/>
                      <a:pt x="61913" y="66933"/>
                    </a:cubicBezTo>
                    <a:cubicBezTo>
                      <a:pt x="51948" y="74905"/>
                      <a:pt x="60016" y="92681"/>
                      <a:pt x="61913" y="100270"/>
                    </a:cubicBezTo>
                    <a:cubicBezTo>
                      <a:pt x="69850" y="97095"/>
                      <a:pt x="77615" y="93448"/>
                      <a:pt x="85725" y="90745"/>
                    </a:cubicBezTo>
                    <a:cubicBezTo>
                      <a:pt x="102564" y="85132"/>
                      <a:pt x="133723" y="81848"/>
                      <a:pt x="71438" y="90745"/>
                    </a:cubicBezTo>
                    <a:cubicBezTo>
                      <a:pt x="25373" y="125295"/>
                      <a:pt x="74464" y="91614"/>
                      <a:pt x="38100" y="109795"/>
                    </a:cubicBezTo>
                    <a:cubicBezTo>
                      <a:pt x="32981" y="112355"/>
                      <a:pt x="23813" y="125044"/>
                      <a:pt x="23813" y="119320"/>
                    </a:cubicBezTo>
                    <a:cubicBezTo>
                      <a:pt x="23813" y="112585"/>
                      <a:pt x="32496" y="108769"/>
                      <a:pt x="38100" y="105033"/>
                    </a:cubicBezTo>
                    <a:cubicBezTo>
                      <a:pt x="54636" y="94009"/>
                      <a:pt x="64364" y="91515"/>
                      <a:pt x="80963" y="85983"/>
                    </a:cubicBezTo>
                    <a:cubicBezTo>
                      <a:pt x="84138" y="81220"/>
                      <a:pt x="89970" y="77395"/>
                      <a:pt x="90488" y="71695"/>
                    </a:cubicBezTo>
                    <a:cubicBezTo>
                      <a:pt x="91647" y="58949"/>
                      <a:pt x="79140" y="44570"/>
                      <a:pt x="85725" y="33595"/>
                    </a:cubicBezTo>
                    <a:cubicBezTo>
                      <a:pt x="89809" y="26789"/>
                      <a:pt x="104775" y="39945"/>
                      <a:pt x="104775" y="47883"/>
                    </a:cubicBezTo>
                    <a:cubicBezTo>
                      <a:pt x="104775" y="54428"/>
                      <a:pt x="92075" y="44708"/>
                      <a:pt x="85725" y="43120"/>
                    </a:cubicBezTo>
                    <a:cubicBezTo>
                      <a:pt x="82550" y="38358"/>
                      <a:pt x="80247" y="32880"/>
                      <a:pt x="76200" y="28833"/>
                    </a:cubicBezTo>
                    <a:cubicBezTo>
                      <a:pt x="72153" y="24786"/>
                      <a:pt x="63035" y="24921"/>
                      <a:pt x="61913" y="19308"/>
                    </a:cubicBezTo>
                    <a:cubicBezTo>
                      <a:pt x="60791" y="13695"/>
                      <a:pt x="73998" y="10140"/>
                      <a:pt x="71438" y="5020"/>
                    </a:cubicBezTo>
                    <a:cubicBezTo>
                      <a:pt x="69193" y="530"/>
                      <a:pt x="61913" y="8195"/>
                      <a:pt x="57150" y="9783"/>
                    </a:cubicBezTo>
                    <a:cubicBezTo>
                      <a:pt x="58738" y="24070"/>
                      <a:pt x="58426" y="38699"/>
                      <a:pt x="61913" y="52645"/>
                    </a:cubicBezTo>
                    <a:cubicBezTo>
                      <a:pt x="63301" y="58198"/>
                      <a:pt x="69932" y="61411"/>
                      <a:pt x="71438" y="66933"/>
                    </a:cubicBezTo>
                    <a:cubicBezTo>
                      <a:pt x="74805" y="79281"/>
                      <a:pt x="74613" y="92333"/>
                      <a:pt x="76200" y="105033"/>
                    </a:cubicBezTo>
                    <a:cubicBezTo>
                      <a:pt x="69850" y="106620"/>
                      <a:pt x="60077" y="103941"/>
                      <a:pt x="57150" y="109795"/>
                    </a:cubicBezTo>
                    <a:cubicBezTo>
                      <a:pt x="54905" y="114285"/>
                      <a:pt x="70728" y="109588"/>
                      <a:pt x="71438" y="114558"/>
                    </a:cubicBezTo>
                    <a:cubicBezTo>
                      <a:pt x="75362" y="142021"/>
                      <a:pt x="59796" y="144191"/>
                      <a:pt x="42863" y="152658"/>
                    </a:cubicBezTo>
                    <a:cubicBezTo>
                      <a:pt x="47625" y="154245"/>
                      <a:pt x="52489" y="159284"/>
                      <a:pt x="57150" y="157420"/>
                    </a:cubicBezTo>
                    <a:cubicBezTo>
                      <a:pt x="62464" y="155294"/>
                      <a:pt x="64115" y="148252"/>
                      <a:pt x="66675" y="143133"/>
                    </a:cubicBezTo>
                    <a:cubicBezTo>
                      <a:pt x="68920" y="138643"/>
                      <a:pt x="69193" y="133335"/>
                      <a:pt x="71438" y="128845"/>
                    </a:cubicBezTo>
                    <a:cubicBezTo>
                      <a:pt x="73998" y="123726"/>
                      <a:pt x="79391" y="120061"/>
                      <a:pt x="80963" y="114558"/>
                    </a:cubicBezTo>
                    <a:cubicBezTo>
                      <a:pt x="82708" y="108452"/>
                      <a:pt x="80963" y="101858"/>
                      <a:pt x="80963" y="95508"/>
                    </a:cubicBezTo>
                  </a:path>
                </a:pathLst>
              </a:custGeom>
              <a:noFill/>
              <a:ln w="19050"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6195" name="TextBox 1"/>
          <p:cNvSpPr txBox="1">
            <a:spLocks noChangeArrowheads="1"/>
          </p:cNvSpPr>
          <p:nvPr/>
        </p:nvSpPr>
        <p:spPr bwMode="auto">
          <a:xfrm>
            <a:off x="636588" y="457200"/>
            <a:ext cx="80502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3200" dirty="0" smtClean="0"/>
              <a:t>Not all species can or will track shifting climatically suitable habitat</a:t>
            </a:r>
            <a:endParaRPr lang="en-US" sz="3200" dirty="0"/>
          </a:p>
        </p:txBody>
      </p:sp>
      <p:grpSp>
        <p:nvGrpSpPr>
          <p:cNvPr id="129" name="Group 128"/>
          <p:cNvGrpSpPr/>
          <p:nvPr/>
        </p:nvGrpSpPr>
        <p:grpSpPr>
          <a:xfrm>
            <a:off x="554006" y="4372586"/>
            <a:ext cx="7487342" cy="2305592"/>
            <a:chOff x="195263" y="2000250"/>
            <a:chExt cx="8750300" cy="3313892"/>
          </a:xfrm>
        </p:grpSpPr>
        <p:sp>
          <p:nvSpPr>
            <p:cNvPr id="130" name="Rectangle 143"/>
            <p:cNvSpPr>
              <a:spLocks noChangeAspect="1" noChangeArrowheads="1"/>
            </p:cNvSpPr>
            <p:nvPr/>
          </p:nvSpPr>
          <p:spPr bwMode="auto">
            <a:xfrm>
              <a:off x="195263" y="2000250"/>
              <a:ext cx="8750300" cy="2789238"/>
            </a:xfrm>
            <a:prstGeom prst="rect">
              <a:avLst/>
            </a:prstGeom>
            <a:solidFill>
              <a:schemeClr val="bg1"/>
            </a:solidFill>
            <a:ln w="38100" algn="ctr">
              <a:solidFill>
                <a:schemeClr val="tx1"/>
              </a:solidFill>
              <a:round/>
              <a:headEnd/>
              <a:tailEnd/>
            </a:ln>
          </p:spPr>
          <p:txBody>
            <a:bodyPr/>
            <a:lstStyle/>
            <a:p>
              <a:pPr algn="ctr"/>
              <a:endParaRPr lang="en-US" sz="2400">
                <a:ea typeface="Calibri" pitchFamily="34" charset="0"/>
                <a:cs typeface="Calibri" pitchFamily="34" charset="0"/>
              </a:endParaRPr>
            </a:p>
          </p:txBody>
        </p:sp>
        <p:sp>
          <p:nvSpPr>
            <p:cNvPr id="131" name="Rectangle 130"/>
            <p:cNvSpPr/>
            <p:nvPr/>
          </p:nvSpPr>
          <p:spPr bwMode="auto">
            <a:xfrm>
              <a:off x="2537852" y="2023395"/>
              <a:ext cx="5370513" cy="2746872"/>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lgn="ctr">
                <a:defRPr/>
              </a:pPr>
              <a:r>
                <a:rPr lang="en-US" dirty="0">
                  <a:cs typeface="Calibri" pitchFamily="34" charset="0"/>
                </a:rPr>
                <a:t>Climatically suitable habitat</a:t>
              </a:r>
            </a:p>
          </p:txBody>
        </p:sp>
        <p:grpSp>
          <p:nvGrpSpPr>
            <p:cNvPr id="132" name="Group 47"/>
            <p:cNvGrpSpPr>
              <a:grpSpLocks noChangeAspect="1"/>
            </p:cNvGrpSpPr>
            <p:nvPr/>
          </p:nvGrpSpPr>
          <p:grpSpPr bwMode="auto">
            <a:xfrm>
              <a:off x="5116513" y="3536950"/>
              <a:ext cx="566737" cy="1019175"/>
              <a:chOff x="2028274" y="4700588"/>
              <a:chExt cx="218667" cy="538162"/>
            </a:xfrm>
          </p:grpSpPr>
          <p:sp>
            <p:nvSpPr>
              <p:cNvPr id="240" name="Freeform 48"/>
              <p:cNvSpPr>
                <a:spLocks noChangeAspect="1" noChangeArrowheads="1"/>
              </p:cNvSpPr>
              <p:nvPr/>
            </p:nvSpPr>
            <p:spPr bwMode="auto">
              <a:xfrm>
                <a:off x="2128838" y="4729163"/>
                <a:ext cx="43581" cy="509587"/>
              </a:xfrm>
              <a:custGeom>
                <a:avLst/>
                <a:gdLst>
                  <a:gd name="T0" fmla="*/ 0 w 43581"/>
                  <a:gd name="T1" fmla="*/ 509587 h 509587"/>
                  <a:gd name="T2" fmla="*/ 9525 w 43581"/>
                  <a:gd name="T3" fmla="*/ 495300 h 509587"/>
                  <a:gd name="T4" fmla="*/ 19050 w 43581"/>
                  <a:gd name="T5" fmla="*/ 461962 h 509587"/>
                  <a:gd name="T6" fmla="*/ 14287 w 43581"/>
                  <a:gd name="T7" fmla="*/ 338137 h 509587"/>
                  <a:gd name="T8" fmla="*/ 4762 w 43581"/>
                  <a:gd name="T9" fmla="*/ 309562 h 509587"/>
                  <a:gd name="T10" fmla="*/ 9525 w 43581"/>
                  <a:gd name="T11" fmla="*/ 142875 h 509587"/>
                  <a:gd name="T12" fmla="*/ 23812 w 43581"/>
                  <a:gd name="T13" fmla="*/ 100012 h 509587"/>
                  <a:gd name="T14" fmla="*/ 42862 w 43581"/>
                  <a:gd name="T15" fmla="*/ 23812 h 509587"/>
                  <a:gd name="T16" fmla="*/ 42862 w 43581"/>
                  <a:gd name="T17" fmla="*/ 0 h 509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581"/>
                  <a:gd name="T28" fmla="*/ 0 h 509587"/>
                  <a:gd name="T29" fmla="*/ 43581 w 43581"/>
                  <a:gd name="T30" fmla="*/ 509587 h 5095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581" h="509587">
                    <a:moveTo>
                      <a:pt x="0" y="509587"/>
                    </a:moveTo>
                    <a:cubicBezTo>
                      <a:pt x="3175" y="504825"/>
                      <a:pt x="6965" y="500419"/>
                      <a:pt x="9525" y="495300"/>
                    </a:cubicBezTo>
                    <a:cubicBezTo>
                      <a:pt x="12939" y="488472"/>
                      <a:pt x="17526" y="468059"/>
                      <a:pt x="19050" y="461962"/>
                    </a:cubicBezTo>
                    <a:cubicBezTo>
                      <a:pt x="17462" y="420687"/>
                      <a:pt x="18143" y="379262"/>
                      <a:pt x="14287" y="338137"/>
                    </a:cubicBezTo>
                    <a:cubicBezTo>
                      <a:pt x="13350" y="328141"/>
                      <a:pt x="4762" y="309562"/>
                      <a:pt x="4762" y="309562"/>
                    </a:cubicBezTo>
                    <a:cubicBezTo>
                      <a:pt x="6350" y="254000"/>
                      <a:pt x="6678" y="198387"/>
                      <a:pt x="9525" y="142875"/>
                    </a:cubicBezTo>
                    <a:cubicBezTo>
                      <a:pt x="10172" y="130261"/>
                      <a:pt x="19939" y="110663"/>
                      <a:pt x="23812" y="100012"/>
                    </a:cubicBezTo>
                    <a:cubicBezTo>
                      <a:pt x="32728" y="75494"/>
                      <a:pt x="40488" y="49932"/>
                      <a:pt x="42862" y="23812"/>
                    </a:cubicBezTo>
                    <a:cubicBezTo>
                      <a:pt x="43581" y="15907"/>
                      <a:pt x="42862" y="7937"/>
                      <a:pt x="42862" y="0"/>
                    </a:cubicBezTo>
                  </a:path>
                </a:pathLst>
              </a:custGeom>
              <a:noFill/>
              <a:ln w="28575" algn="ctr">
                <a:solidFill>
                  <a:srgbClr val="C48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1" name="Freeform 49"/>
              <p:cNvSpPr>
                <a:spLocks noChangeAspect="1" noChangeArrowheads="1"/>
              </p:cNvSpPr>
              <p:nvPr/>
            </p:nvSpPr>
            <p:spPr bwMode="auto">
              <a:xfrm>
                <a:off x="2028274" y="4700588"/>
                <a:ext cx="218667" cy="391192"/>
              </a:xfrm>
              <a:custGeom>
                <a:avLst/>
                <a:gdLst>
                  <a:gd name="T0" fmla="*/ 152951 w 218667"/>
                  <a:gd name="T1" fmla="*/ 71437 h 391192"/>
                  <a:gd name="T2" fmla="*/ 138664 w 218667"/>
                  <a:gd name="T3" fmla="*/ 71437 h 391192"/>
                  <a:gd name="T4" fmla="*/ 152951 w 218667"/>
                  <a:gd name="T5" fmla="*/ 38100 h 391192"/>
                  <a:gd name="T6" fmla="*/ 124376 w 218667"/>
                  <a:gd name="T7" fmla="*/ 47625 h 391192"/>
                  <a:gd name="T8" fmla="*/ 119614 w 218667"/>
                  <a:gd name="T9" fmla="*/ 90487 h 391192"/>
                  <a:gd name="T10" fmla="*/ 91039 w 218667"/>
                  <a:gd name="T11" fmla="*/ 90487 h 391192"/>
                  <a:gd name="T12" fmla="*/ 100564 w 218667"/>
                  <a:gd name="T13" fmla="*/ 109537 h 391192"/>
                  <a:gd name="T14" fmla="*/ 133901 w 218667"/>
                  <a:gd name="T15" fmla="*/ 142875 h 391192"/>
                  <a:gd name="T16" fmla="*/ 162476 w 218667"/>
                  <a:gd name="T17" fmla="*/ 142875 h 391192"/>
                  <a:gd name="T18" fmla="*/ 191051 w 218667"/>
                  <a:gd name="T19" fmla="*/ 142875 h 391192"/>
                  <a:gd name="T20" fmla="*/ 143426 w 218667"/>
                  <a:gd name="T21" fmla="*/ 85725 h 391192"/>
                  <a:gd name="T22" fmla="*/ 157714 w 218667"/>
                  <a:gd name="T23" fmla="*/ 52387 h 391192"/>
                  <a:gd name="T24" fmla="*/ 176764 w 218667"/>
                  <a:gd name="T25" fmla="*/ 61912 h 391192"/>
                  <a:gd name="T26" fmla="*/ 172001 w 218667"/>
                  <a:gd name="T27" fmla="*/ 47625 h 391192"/>
                  <a:gd name="T28" fmla="*/ 138664 w 218667"/>
                  <a:gd name="T29" fmla="*/ 38100 h 391192"/>
                  <a:gd name="T30" fmla="*/ 181526 w 218667"/>
                  <a:gd name="T31" fmla="*/ 52387 h 391192"/>
                  <a:gd name="T32" fmla="*/ 172001 w 218667"/>
                  <a:gd name="T33" fmla="*/ 0 h 391192"/>
                  <a:gd name="T34" fmla="*/ 138664 w 218667"/>
                  <a:gd name="T35" fmla="*/ 95250 h 391192"/>
                  <a:gd name="T36" fmla="*/ 124376 w 218667"/>
                  <a:gd name="T37" fmla="*/ 152400 h 391192"/>
                  <a:gd name="T38" fmla="*/ 67226 w 218667"/>
                  <a:gd name="T39" fmla="*/ 190500 h 391192"/>
                  <a:gd name="T40" fmla="*/ 29126 w 218667"/>
                  <a:gd name="T41" fmla="*/ 214312 h 391192"/>
                  <a:gd name="T42" fmla="*/ 5314 w 218667"/>
                  <a:gd name="T43" fmla="*/ 242887 h 391192"/>
                  <a:gd name="T44" fmla="*/ 114851 w 218667"/>
                  <a:gd name="T45" fmla="*/ 195262 h 391192"/>
                  <a:gd name="T46" fmla="*/ 95801 w 218667"/>
                  <a:gd name="T47" fmla="*/ 161925 h 391192"/>
                  <a:gd name="T48" fmla="*/ 114851 w 218667"/>
                  <a:gd name="T49" fmla="*/ 176212 h 391192"/>
                  <a:gd name="T50" fmla="*/ 119614 w 218667"/>
                  <a:gd name="T51" fmla="*/ 185737 h 391192"/>
                  <a:gd name="T52" fmla="*/ 148189 w 218667"/>
                  <a:gd name="T53" fmla="*/ 190500 h 391192"/>
                  <a:gd name="T54" fmla="*/ 95801 w 218667"/>
                  <a:gd name="T55" fmla="*/ 185737 h 391192"/>
                  <a:gd name="T56" fmla="*/ 152951 w 218667"/>
                  <a:gd name="T57" fmla="*/ 233362 h 391192"/>
                  <a:gd name="T58" fmla="*/ 143426 w 218667"/>
                  <a:gd name="T59" fmla="*/ 214312 h 391192"/>
                  <a:gd name="T60" fmla="*/ 172001 w 218667"/>
                  <a:gd name="T61" fmla="*/ 214312 h 391192"/>
                  <a:gd name="T62" fmla="*/ 152951 w 218667"/>
                  <a:gd name="T63" fmla="*/ 223837 h 391192"/>
                  <a:gd name="T64" fmla="*/ 114851 w 218667"/>
                  <a:gd name="T65" fmla="*/ 276225 h 391192"/>
                  <a:gd name="T66" fmla="*/ 129139 w 218667"/>
                  <a:gd name="T67" fmla="*/ 280987 h 391192"/>
                  <a:gd name="T68" fmla="*/ 138664 w 218667"/>
                  <a:gd name="T69" fmla="*/ 314325 h 391192"/>
                  <a:gd name="T70" fmla="*/ 119614 w 218667"/>
                  <a:gd name="T71" fmla="*/ 300037 h 391192"/>
                  <a:gd name="T72" fmla="*/ 172001 w 218667"/>
                  <a:gd name="T73" fmla="*/ 328612 h 391192"/>
                  <a:gd name="T74" fmla="*/ 138664 w 218667"/>
                  <a:gd name="T75" fmla="*/ 276225 h 391192"/>
                  <a:gd name="T76" fmla="*/ 86276 w 218667"/>
                  <a:gd name="T77" fmla="*/ 290512 h 391192"/>
                  <a:gd name="T78" fmla="*/ 81514 w 218667"/>
                  <a:gd name="T79" fmla="*/ 300037 h 391192"/>
                  <a:gd name="T80" fmla="*/ 110089 w 218667"/>
                  <a:gd name="T81" fmla="*/ 276225 h 391192"/>
                  <a:gd name="T82" fmla="*/ 76751 w 218667"/>
                  <a:gd name="T83" fmla="*/ 276225 h 391192"/>
                  <a:gd name="T84" fmla="*/ 71989 w 218667"/>
                  <a:gd name="T85" fmla="*/ 276225 h 391192"/>
                  <a:gd name="T86" fmla="*/ 105326 w 218667"/>
                  <a:gd name="T87" fmla="*/ 233362 h 391192"/>
                  <a:gd name="T88" fmla="*/ 33889 w 218667"/>
                  <a:gd name="T89" fmla="*/ 152400 h 391192"/>
                  <a:gd name="T90" fmla="*/ 114851 w 218667"/>
                  <a:gd name="T91" fmla="*/ 200025 h 391192"/>
                  <a:gd name="T92" fmla="*/ 110089 w 218667"/>
                  <a:gd name="T93" fmla="*/ 176212 h 391192"/>
                  <a:gd name="T94" fmla="*/ 95801 w 218667"/>
                  <a:gd name="T95" fmla="*/ 314325 h 391192"/>
                  <a:gd name="T96" fmla="*/ 95801 w 218667"/>
                  <a:gd name="T97" fmla="*/ 319087 h 391192"/>
                  <a:gd name="T98" fmla="*/ 67226 w 218667"/>
                  <a:gd name="T99" fmla="*/ 357187 h 391192"/>
                  <a:gd name="T100" fmla="*/ 110089 w 218667"/>
                  <a:gd name="T101" fmla="*/ 361950 h 391192"/>
                  <a:gd name="T102" fmla="*/ 157714 w 218667"/>
                  <a:gd name="T103" fmla="*/ 385762 h 391192"/>
                  <a:gd name="T104" fmla="*/ 172001 w 218667"/>
                  <a:gd name="T105" fmla="*/ 347662 h 391192"/>
                  <a:gd name="T106" fmla="*/ 110089 w 218667"/>
                  <a:gd name="T107" fmla="*/ 309562 h 3911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8667"/>
                  <a:gd name="T163" fmla="*/ 0 h 391192"/>
                  <a:gd name="T164" fmla="*/ 218667 w 218667"/>
                  <a:gd name="T165" fmla="*/ 391192 h 3911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8667" h="391192">
                    <a:moveTo>
                      <a:pt x="129139" y="52387"/>
                    </a:moveTo>
                    <a:cubicBezTo>
                      <a:pt x="101815" y="79711"/>
                      <a:pt x="117034" y="59209"/>
                      <a:pt x="138664" y="61912"/>
                    </a:cubicBezTo>
                    <a:cubicBezTo>
                      <a:pt x="144343" y="62622"/>
                      <a:pt x="148189" y="68262"/>
                      <a:pt x="152951" y="71437"/>
                    </a:cubicBezTo>
                    <a:cubicBezTo>
                      <a:pt x="151364" y="76200"/>
                      <a:pt x="150434" y="81235"/>
                      <a:pt x="148189" y="85725"/>
                    </a:cubicBezTo>
                    <a:cubicBezTo>
                      <a:pt x="129724" y="122656"/>
                      <a:pt x="142253" y="89245"/>
                      <a:pt x="143426" y="85725"/>
                    </a:cubicBezTo>
                    <a:cubicBezTo>
                      <a:pt x="141839" y="80962"/>
                      <a:pt x="142749" y="74355"/>
                      <a:pt x="138664" y="71437"/>
                    </a:cubicBezTo>
                    <a:cubicBezTo>
                      <a:pt x="130494" y="65601"/>
                      <a:pt x="112524" y="71652"/>
                      <a:pt x="110089" y="61912"/>
                    </a:cubicBezTo>
                    <a:cubicBezTo>
                      <a:pt x="108015" y="53619"/>
                      <a:pt x="126428" y="56539"/>
                      <a:pt x="133901" y="52387"/>
                    </a:cubicBezTo>
                    <a:cubicBezTo>
                      <a:pt x="140840" y="48532"/>
                      <a:pt x="156500" y="45200"/>
                      <a:pt x="152951" y="38100"/>
                    </a:cubicBezTo>
                    <a:cubicBezTo>
                      <a:pt x="149331" y="30860"/>
                      <a:pt x="137076" y="41275"/>
                      <a:pt x="129139" y="42862"/>
                    </a:cubicBezTo>
                    <a:cubicBezTo>
                      <a:pt x="130726" y="34925"/>
                      <a:pt x="139625" y="13326"/>
                      <a:pt x="133901" y="19050"/>
                    </a:cubicBezTo>
                    <a:cubicBezTo>
                      <a:pt x="126801" y="26150"/>
                      <a:pt x="124376" y="47625"/>
                      <a:pt x="124376" y="47625"/>
                    </a:cubicBezTo>
                    <a:cubicBezTo>
                      <a:pt x="125964" y="52387"/>
                      <a:pt x="131003" y="57251"/>
                      <a:pt x="129139" y="61912"/>
                    </a:cubicBezTo>
                    <a:cubicBezTo>
                      <a:pt x="122622" y="78205"/>
                      <a:pt x="98942" y="66133"/>
                      <a:pt x="129139" y="76200"/>
                    </a:cubicBezTo>
                    <a:cubicBezTo>
                      <a:pt x="125964" y="80962"/>
                      <a:pt x="124376" y="87312"/>
                      <a:pt x="119614" y="90487"/>
                    </a:cubicBezTo>
                    <a:cubicBezTo>
                      <a:pt x="114168" y="94118"/>
                      <a:pt x="106693" y="92952"/>
                      <a:pt x="100564" y="95250"/>
                    </a:cubicBezTo>
                    <a:cubicBezTo>
                      <a:pt x="93917" y="97743"/>
                      <a:pt x="87864" y="101600"/>
                      <a:pt x="81514" y="104775"/>
                    </a:cubicBezTo>
                    <a:cubicBezTo>
                      <a:pt x="84689" y="100012"/>
                      <a:pt x="95086" y="94534"/>
                      <a:pt x="91039" y="90487"/>
                    </a:cubicBezTo>
                    <a:cubicBezTo>
                      <a:pt x="86992" y="86440"/>
                      <a:pt x="81409" y="96685"/>
                      <a:pt x="76751" y="100012"/>
                    </a:cubicBezTo>
                    <a:cubicBezTo>
                      <a:pt x="70292" y="104626"/>
                      <a:pt x="50331" y="111352"/>
                      <a:pt x="57701" y="114300"/>
                    </a:cubicBezTo>
                    <a:cubicBezTo>
                      <a:pt x="71048" y="119639"/>
                      <a:pt x="86276" y="111125"/>
                      <a:pt x="100564" y="109537"/>
                    </a:cubicBezTo>
                    <a:cubicBezTo>
                      <a:pt x="105326" y="111125"/>
                      <a:pt x="111301" y="110750"/>
                      <a:pt x="114851" y="114300"/>
                    </a:cubicBezTo>
                    <a:cubicBezTo>
                      <a:pt x="118401" y="117850"/>
                      <a:pt x="116829" y="124410"/>
                      <a:pt x="119614" y="128587"/>
                    </a:cubicBezTo>
                    <a:cubicBezTo>
                      <a:pt x="123350" y="134191"/>
                      <a:pt x="129139" y="138112"/>
                      <a:pt x="133901" y="142875"/>
                    </a:cubicBezTo>
                    <a:cubicBezTo>
                      <a:pt x="138664" y="139700"/>
                      <a:pt x="146063" y="138665"/>
                      <a:pt x="148189" y="133350"/>
                    </a:cubicBezTo>
                    <a:cubicBezTo>
                      <a:pt x="155021" y="116269"/>
                      <a:pt x="120739" y="113390"/>
                      <a:pt x="162476" y="123825"/>
                    </a:cubicBezTo>
                    <a:cubicBezTo>
                      <a:pt x="162476" y="123825"/>
                      <a:pt x="200577" y="142875"/>
                      <a:pt x="162476" y="142875"/>
                    </a:cubicBezTo>
                    <a:cubicBezTo>
                      <a:pt x="155376" y="142875"/>
                      <a:pt x="149776" y="136525"/>
                      <a:pt x="143426" y="133350"/>
                    </a:cubicBezTo>
                    <a:cubicBezTo>
                      <a:pt x="129184" y="111986"/>
                      <a:pt x="119617" y="104775"/>
                      <a:pt x="176764" y="128587"/>
                    </a:cubicBezTo>
                    <a:cubicBezTo>
                      <a:pt x="182981" y="131178"/>
                      <a:pt x="184316" y="142875"/>
                      <a:pt x="191051" y="142875"/>
                    </a:cubicBezTo>
                    <a:cubicBezTo>
                      <a:pt x="196775" y="142875"/>
                      <a:pt x="184366" y="133557"/>
                      <a:pt x="181526" y="128587"/>
                    </a:cubicBezTo>
                    <a:cubicBezTo>
                      <a:pt x="161593" y="93704"/>
                      <a:pt x="184235" y="122113"/>
                      <a:pt x="157714" y="100012"/>
                    </a:cubicBezTo>
                    <a:cubicBezTo>
                      <a:pt x="152540" y="95700"/>
                      <a:pt x="137037" y="83595"/>
                      <a:pt x="143426" y="85725"/>
                    </a:cubicBezTo>
                    <a:cubicBezTo>
                      <a:pt x="154286" y="89346"/>
                      <a:pt x="172001" y="104775"/>
                      <a:pt x="172001" y="104775"/>
                    </a:cubicBezTo>
                    <a:cubicBezTo>
                      <a:pt x="170414" y="96837"/>
                      <a:pt x="169369" y="88772"/>
                      <a:pt x="167239" y="80962"/>
                    </a:cubicBezTo>
                    <a:cubicBezTo>
                      <a:pt x="164597" y="71276"/>
                      <a:pt x="157714" y="52387"/>
                      <a:pt x="157714" y="52387"/>
                    </a:cubicBezTo>
                    <a:cubicBezTo>
                      <a:pt x="157714" y="52387"/>
                      <a:pt x="164064" y="20637"/>
                      <a:pt x="176764" y="33337"/>
                    </a:cubicBezTo>
                    <a:cubicBezTo>
                      <a:pt x="180314" y="36887"/>
                      <a:pt x="173589" y="42862"/>
                      <a:pt x="172001" y="47625"/>
                    </a:cubicBezTo>
                    <a:cubicBezTo>
                      <a:pt x="173589" y="52387"/>
                      <a:pt x="171744" y="61912"/>
                      <a:pt x="176764" y="61912"/>
                    </a:cubicBezTo>
                    <a:cubicBezTo>
                      <a:pt x="181784" y="61912"/>
                      <a:pt x="176764" y="49212"/>
                      <a:pt x="181526" y="47625"/>
                    </a:cubicBezTo>
                    <a:cubicBezTo>
                      <a:pt x="189205" y="45065"/>
                      <a:pt x="213434" y="52387"/>
                      <a:pt x="205339" y="52387"/>
                    </a:cubicBezTo>
                    <a:cubicBezTo>
                      <a:pt x="194114" y="52387"/>
                      <a:pt x="183114" y="49212"/>
                      <a:pt x="172001" y="47625"/>
                    </a:cubicBezTo>
                    <a:cubicBezTo>
                      <a:pt x="167239" y="46037"/>
                      <a:pt x="154164" y="46412"/>
                      <a:pt x="157714" y="42862"/>
                    </a:cubicBezTo>
                    <a:cubicBezTo>
                      <a:pt x="168297" y="32279"/>
                      <a:pt x="210630" y="43921"/>
                      <a:pt x="157714" y="33337"/>
                    </a:cubicBezTo>
                    <a:cubicBezTo>
                      <a:pt x="151364" y="34925"/>
                      <a:pt x="144958" y="36302"/>
                      <a:pt x="138664" y="38100"/>
                    </a:cubicBezTo>
                    <a:cubicBezTo>
                      <a:pt x="133837" y="39479"/>
                      <a:pt x="119613" y="41274"/>
                      <a:pt x="124376" y="42862"/>
                    </a:cubicBezTo>
                    <a:cubicBezTo>
                      <a:pt x="138014" y="47408"/>
                      <a:pt x="152951" y="46037"/>
                      <a:pt x="167239" y="47625"/>
                    </a:cubicBezTo>
                    <a:cubicBezTo>
                      <a:pt x="172001" y="49212"/>
                      <a:pt x="181526" y="57407"/>
                      <a:pt x="181526" y="52387"/>
                    </a:cubicBezTo>
                    <a:cubicBezTo>
                      <a:pt x="181526" y="40496"/>
                      <a:pt x="160332" y="35798"/>
                      <a:pt x="152951" y="33337"/>
                    </a:cubicBezTo>
                    <a:cubicBezTo>
                      <a:pt x="151364" y="28575"/>
                      <a:pt x="147364" y="24002"/>
                      <a:pt x="148189" y="19050"/>
                    </a:cubicBezTo>
                    <a:cubicBezTo>
                      <a:pt x="150724" y="3843"/>
                      <a:pt x="160856" y="3715"/>
                      <a:pt x="172001" y="0"/>
                    </a:cubicBezTo>
                    <a:cubicBezTo>
                      <a:pt x="169082" y="7297"/>
                      <a:pt x="160205" y="28138"/>
                      <a:pt x="157714" y="38100"/>
                    </a:cubicBezTo>
                    <a:cubicBezTo>
                      <a:pt x="155751" y="45953"/>
                      <a:pt x="154914" y="54059"/>
                      <a:pt x="152951" y="61912"/>
                    </a:cubicBezTo>
                    <a:cubicBezTo>
                      <a:pt x="148482" y="79787"/>
                      <a:pt x="146845" y="76163"/>
                      <a:pt x="138664" y="95250"/>
                    </a:cubicBezTo>
                    <a:cubicBezTo>
                      <a:pt x="126833" y="122853"/>
                      <a:pt x="142680" y="96368"/>
                      <a:pt x="124376" y="123825"/>
                    </a:cubicBezTo>
                    <a:cubicBezTo>
                      <a:pt x="125964" y="128587"/>
                      <a:pt x="129139" y="133092"/>
                      <a:pt x="129139" y="138112"/>
                    </a:cubicBezTo>
                    <a:cubicBezTo>
                      <a:pt x="129139" y="143132"/>
                      <a:pt x="126621" y="147910"/>
                      <a:pt x="124376" y="152400"/>
                    </a:cubicBezTo>
                    <a:cubicBezTo>
                      <a:pt x="121816" y="157519"/>
                      <a:pt x="118898" y="162640"/>
                      <a:pt x="114851" y="166687"/>
                    </a:cubicBezTo>
                    <a:cubicBezTo>
                      <a:pt x="110804" y="170734"/>
                      <a:pt x="105534" y="173372"/>
                      <a:pt x="100564" y="176212"/>
                    </a:cubicBezTo>
                    <a:cubicBezTo>
                      <a:pt x="84087" y="185628"/>
                      <a:pt x="83254" y="185157"/>
                      <a:pt x="67226" y="190500"/>
                    </a:cubicBezTo>
                    <a:cubicBezTo>
                      <a:pt x="68814" y="195262"/>
                      <a:pt x="75539" y="201237"/>
                      <a:pt x="71989" y="204787"/>
                    </a:cubicBezTo>
                    <a:cubicBezTo>
                      <a:pt x="66265" y="210511"/>
                      <a:pt x="56078" y="207794"/>
                      <a:pt x="48176" y="209550"/>
                    </a:cubicBezTo>
                    <a:cubicBezTo>
                      <a:pt x="41786" y="210970"/>
                      <a:pt x="35476" y="212725"/>
                      <a:pt x="29126" y="214312"/>
                    </a:cubicBezTo>
                    <a:cubicBezTo>
                      <a:pt x="33889" y="215900"/>
                      <a:pt x="45659" y="214585"/>
                      <a:pt x="43414" y="219075"/>
                    </a:cubicBezTo>
                    <a:cubicBezTo>
                      <a:pt x="39274" y="227354"/>
                      <a:pt x="27451" y="228456"/>
                      <a:pt x="19601" y="233362"/>
                    </a:cubicBezTo>
                    <a:cubicBezTo>
                      <a:pt x="14747" y="236395"/>
                      <a:pt x="0" y="245013"/>
                      <a:pt x="5314" y="242887"/>
                    </a:cubicBezTo>
                    <a:cubicBezTo>
                      <a:pt x="78570" y="213585"/>
                      <a:pt x="16131" y="230657"/>
                      <a:pt x="62464" y="219075"/>
                    </a:cubicBezTo>
                    <a:cubicBezTo>
                      <a:pt x="82194" y="205921"/>
                      <a:pt x="73931" y="210013"/>
                      <a:pt x="100564" y="200025"/>
                    </a:cubicBezTo>
                    <a:cubicBezTo>
                      <a:pt x="105264" y="198262"/>
                      <a:pt x="119871" y="195262"/>
                      <a:pt x="114851" y="195262"/>
                    </a:cubicBezTo>
                    <a:cubicBezTo>
                      <a:pt x="95735" y="195262"/>
                      <a:pt x="76751" y="198437"/>
                      <a:pt x="57701" y="200025"/>
                    </a:cubicBezTo>
                    <a:cubicBezTo>
                      <a:pt x="65639" y="190500"/>
                      <a:pt x="72747" y="180217"/>
                      <a:pt x="81514" y="171450"/>
                    </a:cubicBezTo>
                    <a:cubicBezTo>
                      <a:pt x="85561" y="167403"/>
                      <a:pt x="90947" y="164959"/>
                      <a:pt x="95801" y="161925"/>
                    </a:cubicBezTo>
                    <a:cubicBezTo>
                      <a:pt x="103651" y="157019"/>
                      <a:pt x="111676" y="152400"/>
                      <a:pt x="119614" y="147637"/>
                    </a:cubicBezTo>
                    <a:cubicBezTo>
                      <a:pt x="118026" y="152400"/>
                      <a:pt x="112606" y="157435"/>
                      <a:pt x="114851" y="161925"/>
                    </a:cubicBezTo>
                    <a:cubicBezTo>
                      <a:pt x="122245" y="176713"/>
                      <a:pt x="147368" y="154535"/>
                      <a:pt x="114851" y="176212"/>
                    </a:cubicBezTo>
                    <a:cubicBezTo>
                      <a:pt x="130870" y="216260"/>
                      <a:pt x="113526" y="188194"/>
                      <a:pt x="143426" y="209550"/>
                    </a:cubicBezTo>
                    <a:cubicBezTo>
                      <a:pt x="148907" y="213465"/>
                      <a:pt x="160726" y="229861"/>
                      <a:pt x="157714" y="223837"/>
                    </a:cubicBezTo>
                    <a:cubicBezTo>
                      <a:pt x="148680" y="205767"/>
                      <a:pt x="135102" y="196800"/>
                      <a:pt x="119614" y="185737"/>
                    </a:cubicBezTo>
                    <a:cubicBezTo>
                      <a:pt x="114956" y="182410"/>
                      <a:pt x="99896" y="178022"/>
                      <a:pt x="105326" y="176212"/>
                    </a:cubicBezTo>
                    <a:cubicBezTo>
                      <a:pt x="114487" y="173159"/>
                      <a:pt x="124376" y="179387"/>
                      <a:pt x="133901" y="180975"/>
                    </a:cubicBezTo>
                    <a:cubicBezTo>
                      <a:pt x="138664" y="184150"/>
                      <a:pt x="148189" y="196224"/>
                      <a:pt x="148189" y="190500"/>
                    </a:cubicBezTo>
                    <a:cubicBezTo>
                      <a:pt x="148189" y="178686"/>
                      <a:pt x="127726" y="167333"/>
                      <a:pt x="119614" y="161925"/>
                    </a:cubicBezTo>
                    <a:cubicBezTo>
                      <a:pt x="116439" y="166687"/>
                      <a:pt x="114136" y="172165"/>
                      <a:pt x="110089" y="176212"/>
                    </a:cubicBezTo>
                    <a:cubicBezTo>
                      <a:pt x="106041" y="180259"/>
                      <a:pt x="96924" y="180124"/>
                      <a:pt x="95801" y="185737"/>
                    </a:cubicBezTo>
                    <a:cubicBezTo>
                      <a:pt x="93291" y="198287"/>
                      <a:pt x="98976" y="211137"/>
                      <a:pt x="100564" y="223837"/>
                    </a:cubicBezTo>
                    <a:cubicBezTo>
                      <a:pt x="116439" y="222250"/>
                      <a:pt x="132492" y="216221"/>
                      <a:pt x="148189" y="219075"/>
                    </a:cubicBezTo>
                    <a:cubicBezTo>
                      <a:pt x="153128" y="219973"/>
                      <a:pt x="149401" y="229812"/>
                      <a:pt x="152951" y="233362"/>
                    </a:cubicBezTo>
                    <a:cubicBezTo>
                      <a:pt x="167326" y="247737"/>
                      <a:pt x="183660" y="260185"/>
                      <a:pt x="200576" y="271462"/>
                    </a:cubicBezTo>
                    <a:cubicBezTo>
                      <a:pt x="205339" y="274637"/>
                      <a:pt x="218667" y="285265"/>
                      <a:pt x="214864" y="280987"/>
                    </a:cubicBezTo>
                    <a:cubicBezTo>
                      <a:pt x="185018" y="247411"/>
                      <a:pt x="173183" y="235568"/>
                      <a:pt x="143426" y="214312"/>
                    </a:cubicBezTo>
                    <a:cubicBezTo>
                      <a:pt x="138769" y="210985"/>
                      <a:pt x="133901" y="207962"/>
                      <a:pt x="129139" y="204787"/>
                    </a:cubicBezTo>
                    <a:cubicBezTo>
                      <a:pt x="133901" y="201612"/>
                      <a:pt x="137839" y="194020"/>
                      <a:pt x="143426" y="195262"/>
                    </a:cubicBezTo>
                    <a:cubicBezTo>
                      <a:pt x="154601" y="197745"/>
                      <a:pt x="162185" y="208422"/>
                      <a:pt x="172001" y="214312"/>
                    </a:cubicBezTo>
                    <a:cubicBezTo>
                      <a:pt x="178089" y="217965"/>
                      <a:pt x="198151" y="223837"/>
                      <a:pt x="191051" y="223837"/>
                    </a:cubicBezTo>
                    <a:cubicBezTo>
                      <a:pt x="182502" y="223837"/>
                      <a:pt x="175176" y="217487"/>
                      <a:pt x="167239" y="214312"/>
                    </a:cubicBezTo>
                    <a:cubicBezTo>
                      <a:pt x="162476" y="217487"/>
                      <a:pt x="158310" y="221827"/>
                      <a:pt x="152951" y="223837"/>
                    </a:cubicBezTo>
                    <a:cubicBezTo>
                      <a:pt x="145372" y="226679"/>
                      <a:pt x="135874" y="224110"/>
                      <a:pt x="129139" y="228600"/>
                    </a:cubicBezTo>
                    <a:cubicBezTo>
                      <a:pt x="124962" y="231385"/>
                      <a:pt x="125819" y="238079"/>
                      <a:pt x="124376" y="242887"/>
                    </a:cubicBezTo>
                    <a:cubicBezTo>
                      <a:pt x="121055" y="253957"/>
                      <a:pt x="118026" y="265112"/>
                      <a:pt x="114851" y="276225"/>
                    </a:cubicBezTo>
                    <a:cubicBezTo>
                      <a:pt x="111676" y="271462"/>
                      <a:pt x="107886" y="267057"/>
                      <a:pt x="105326" y="261937"/>
                    </a:cubicBezTo>
                    <a:cubicBezTo>
                      <a:pt x="103081" y="257447"/>
                      <a:pt x="95802" y="246062"/>
                      <a:pt x="100564" y="247650"/>
                    </a:cubicBezTo>
                    <a:cubicBezTo>
                      <a:pt x="110462" y="250950"/>
                      <a:pt x="123045" y="271846"/>
                      <a:pt x="129139" y="280987"/>
                    </a:cubicBezTo>
                    <a:cubicBezTo>
                      <a:pt x="124376" y="282575"/>
                      <a:pt x="116069" y="280880"/>
                      <a:pt x="114851" y="285750"/>
                    </a:cubicBezTo>
                    <a:cubicBezTo>
                      <a:pt x="113463" y="291303"/>
                      <a:pt x="120712" y="295640"/>
                      <a:pt x="124376" y="300037"/>
                    </a:cubicBezTo>
                    <a:cubicBezTo>
                      <a:pt x="128688" y="305211"/>
                      <a:pt x="138664" y="321060"/>
                      <a:pt x="138664" y="314325"/>
                    </a:cubicBezTo>
                    <a:cubicBezTo>
                      <a:pt x="138664" y="306387"/>
                      <a:pt x="128990" y="301734"/>
                      <a:pt x="124376" y="295275"/>
                    </a:cubicBezTo>
                    <a:cubicBezTo>
                      <a:pt x="121049" y="290617"/>
                      <a:pt x="118026" y="285750"/>
                      <a:pt x="114851" y="280987"/>
                    </a:cubicBezTo>
                    <a:cubicBezTo>
                      <a:pt x="116439" y="287337"/>
                      <a:pt x="114986" y="295409"/>
                      <a:pt x="119614" y="300037"/>
                    </a:cubicBezTo>
                    <a:cubicBezTo>
                      <a:pt x="124242" y="304665"/>
                      <a:pt x="132810" y="301873"/>
                      <a:pt x="138664" y="304800"/>
                    </a:cubicBezTo>
                    <a:cubicBezTo>
                      <a:pt x="145763" y="308350"/>
                      <a:pt x="151255" y="314473"/>
                      <a:pt x="157714" y="319087"/>
                    </a:cubicBezTo>
                    <a:cubicBezTo>
                      <a:pt x="162372" y="322414"/>
                      <a:pt x="167239" y="325437"/>
                      <a:pt x="172001" y="328612"/>
                    </a:cubicBezTo>
                    <a:cubicBezTo>
                      <a:pt x="168826" y="323850"/>
                      <a:pt x="165036" y="319444"/>
                      <a:pt x="162476" y="314325"/>
                    </a:cubicBezTo>
                    <a:cubicBezTo>
                      <a:pt x="158653" y="306678"/>
                      <a:pt x="157482" y="297762"/>
                      <a:pt x="152951" y="290512"/>
                    </a:cubicBezTo>
                    <a:cubicBezTo>
                      <a:pt x="149382" y="284801"/>
                      <a:pt x="142799" y="281541"/>
                      <a:pt x="138664" y="276225"/>
                    </a:cubicBezTo>
                    <a:cubicBezTo>
                      <a:pt x="108746" y="237759"/>
                      <a:pt x="113936" y="243864"/>
                      <a:pt x="133901" y="257175"/>
                    </a:cubicBezTo>
                    <a:cubicBezTo>
                      <a:pt x="122642" y="268434"/>
                      <a:pt x="114818" y="277605"/>
                      <a:pt x="100564" y="285750"/>
                    </a:cubicBezTo>
                    <a:cubicBezTo>
                      <a:pt x="96205" y="288241"/>
                      <a:pt x="91039" y="288925"/>
                      <a:pt x="86276" y="290512"/>
                    </a:cubicBezTo>
                    <a:cubicBezTo>
                      <a:pt x="94214" y="292100"/>
                      <a:pt x="101994" y="295275"/>
                      <a:pt x="110089" y="295275"/>
                    </a:cubicBezTo>
                    <a:cubicBezTo>
                      <a:pt x="115109" y="295275"/>
                      <a:pt x="129396" y="290512"/>
                      <a:pt x="124376" y="290512"/>
                    </a:cubicBezTo>
                    <a:cubicBezTo>
                      <a:pt x="102895" y="290512"/>
                      <a:pt x="98700" y="295127"/>
                      <a:pt x="81514" y="300037"/>
                    </a:cubicBezTo>
                    <a:cubicBezTo>
                      <a:pt x="75220" y="301835"/>
                      <a:pt x="55919" y="304800"/>
                      <a:pt x="62464" y="304800"/>
                    </a:cubicBezTo>
                    <a:cubicBezTo>
                      <a:pt x="73004" y="304800"/>
                      <a:pt x="113623" y="292224"/>
                      <a:pt x="119614" y="290512"/>
                    </a:cubicBezTo>
                    <a:cubicBezTo>
                      <a:pt x="116439" y="285750"/>
                      <a:pt x="114486" y="279889"/>
                      <a:pt x="110089" y="276225"/>
                    </a:cubicBezTo>
                    <a:cubicBezTo>
                      <a:pt x="93274" y="262213"/>
                      <a:pt x="79549" y="270531"/>
                      <a:pt x="105326" y="261937"/>
                    </a:cubicBezTo>
                    <a:cubicBezTo>
                      <a:pt x="99875" y="266026"/>
                      <a:pt x="68589" y="290512"/>
                      <a:pt x="62464" y="290512"/>
                    </a:cubicBezTo>
                    <a:cubicBezTo>
                      <a:pt x="55729" y="290512"/>
                      <a:pt x="71271" y="280140"/>
                      <a:pt x="76751" y="276225"/>
                    </a:cubicBezTo>
                    <a:cubicBezTo>
                      <a:pt x="82528" y="272099"/>
                      <a:pt x="89276" y="269497"/>
                      <a:pt x="95801" y="266700"/>
                    </a:cubicBezTo>
                    <a:cubicBezTo>
                      <a:pt x="100415" y="264722"/>
                      <a:pt x="114579" y="259692"/>
                      <a:pt x="110089" y="261937"/>
                    </a:cubicBezTo>
                    <a:cubicBezTo>
                      <a:pt x="98702" y="267630"/>
                      <a:pt x="84353" y="272103"/>
                      <a:pt x="71989" y="276225"/>
                    </a:cubicBezTo>
                    <a:cubicBezTo>
                      <a:pt x="75164" y="271462"/>
                      <a:pt x="77467" y="265985"/>
                      <a:pt x="81514" y="261937"/>
                    </a:cubicBezTo>
                    <a:cubicBezTo>
                      <a:pt x="105086" y="238364"/>
                      <a:pt x="117024" y="246786"/>
                      <a:pt x="91039" y="238125"/>
                    </a:cubicBezTo>
                    <a:cubicBezTo>
                      <a:pt x="95801" y="236537"/>
                      <a:pt x="103081" y="237852"/>
                      <a:pt x="105326" y="233362"/>
                    </a:cubicBezTo>
                    <a:cubicBezTo>
                      <a:pt x="107571" y="228872"/>
                      <a:pt x="100564" y="224095"/>
                      <a:pt x="100564" y="219075"/>
                    </a:cubicBezTo>
                    <a:cubicBezTo>
                      <a:pt x="100564" y="204699"/>
                      <a:pt x="103739" y="190500"/>
                      <a:pt x="105326" y="176212"/>
                    </a:cubicBezTo>
                    <a:cubicBezTo>
                      <a:pt x="95544" y="137081"/>
                      <a:pt x="105786" y="152400"/>
                      <a:pt x="33889" y="152400"/>
                    </a:cubicBezTo>
                    <a:cubicBezTo>
                      <a:pt x="28869" y="152400"/>
                      <a:pt x="48176" y="157162"/>
                      <a:pt x="48176" y="157162"/>
                    </a:cubicBezTo>
                    <a:cubicBezTo>
                      <a:pt x="61165" y="170151"/>
                      <a:pt x="65221" y="175554"/>
                      <a:pt x="81514" y="185737"/>
                    </a:cubicBezTo>
                    <a:cubicBezTo>
                      <a:pt x="94964" y="194143"/>
                      <a:pt x="100963" y="195395"/>
                      <a:pt x="114851" y="200025"/>
                    </a:cubicBezTo>
                    <a:cubicBezTo>
                      <a:pt x="113264" y="188912"/>
                      <a:pt x="107366" y="177577"/>
                      <a:pt x="110089" y="166687"/>
                    </a:cubicBezTo>
                    <a:cubicBezTo>
                      <a:pt x="111307" y="161817"/>
                      <a:pt x="124376" y="156905"/>
                      <a:pt x="124376" y="161925"/>
                    </a:cubicBezTo>
                    <a:cubicBezTo>
                      <a:pt x="124376" y="168660"/>
                      <a:pt x="114004" y="170732"/>
                      <a:pt x="110089" y="176212"/>
                    </a:cubicBezTo>
                    <a:cubicBezTo>
                      <a:pt x="105963" y="181989"/>
                      <a:pt x="103739" y="188912"/>
                      <a:pt x="100564" y="195262"/>
                    </a:cubicBezTo>
                    <a:cubicBezTo>
                      <a:pt x="129543" y="224243"/>
                      <a:pt x="128637" y="215818"/>
                      <a:pt x="105326" y="285750"/>
                    </a:cubicBezTo>
                    <a:lnTo>
                      <a:pt x="95801" y="314325"/>
                    </a:lnTo>
                    <a:cubicBezTo>
                      <a:pt x="95665" y="315140"/>
                      <a:pt x="95417" y="364140"/>
                      <a:pt x="71989" y="352425"/>
                    </a:cubicBezTo>
                    <a:cubicBezTo>
                      <a:pt x="66869" y="349865"/>
                      <a:pt x="78187" y="342795"/>
                      <a:pt x="81514" y="338137"/>
                    </a:cubicBezTo>
                    <a:cubicBezTo>
                      <a:pt x="86127" y="331678"/>
                      <a:pt x="91039" y="325437"/>
                      <a:pt x="95801" y="319087"/>
                    </a:cubicBezTo>
                    <a:cubicBezTo>
                      <a:pt x="94214" y="327025"/>
                      <a:pt x="94970" y="335824"/>
                      <a:pt x="91039" y="342900"/>
                    </a:cubicBezTo>
                    <a:cubicBezTo>
                      <a:pt x="79582" y="363523"/>
                      <a:pt x="71794" y="361999"/>
                      <a:pt x="52939" y="366712"/>
                    </a:cubicBezTo>
                    <a:cubicBezTo>
                      <a:pt x="57701" y="363537"/>
                      <a:pt x="61996" y="359512"/>
                      <a:pt x="67226" y="357187"/>
                    </a:cubicBezTo>
                    <a:cubicBezTo>
                      <a:pt x="118237" y="334515"/>
                      <a:pt x="77752" y="359694"/>
                      <a:pt x="110089" y="338137"/>
                    </a:cubicBezTo>
                    <a:cubicBezTo>
                      <a:pt x="141261" y="348529"/>
                      <a:pt x="110666" y="334096"/>
                      <a:pt x="129139" y="357187"/>
                    </a:cubicBezTo>
                    <a:cubicBezTo>
                      <a:pt x="140318" y="371161"/>
                      <a:pt x="173504" y="371008"/>
                      <a:pt x="110089" y="361950"/>
                    </a:cubicBezTo>
                    <a:cubicBezTo>
                      <a:pt x="116439" y="365125"/>
                      <a:pt x="122613" y="368678"/>
                      <a:pt x="129139" y="371475"/>
                    </a:cubicBezTo>
                    <a:cubicBezTo>
                      <a:pt x="133753" y="373452"/>
                      <a:pt x="138936" y="373992"/>
                      <a:pt x="143426" y="376237"/>
                    </a:cubicBezTo>
                    <a:cubicBezTo>
                      <a:pt x="148546" y="378797"/>
                      <a:pt x="159524" y="391192"/>
                      <a:pt x="157714" y="385762"/>
                    </a:cubicBezTo>
                    <a:cubicBezTo>
                      <a:pt x="155735" y="379824"/>
                      <a:pt x="131752" y="353809"/>
                      <a:pt x="124376" y="347662"/>
                    </a:cubicBezTo>
                    <a:cubicBezTo>
                      <a:pt x="119979" y="343998"/>
                      <a:pt x="104365" y="338137"/>
                      <a:pt x="110089" y="338137"/>
                    </a:cubicBezTo>
                    <a:cubicBezTo>
                      <a:pt x="130969" y="338137"/>
                      <a:pt x="151364" y="344487"/>
                      <a:pt x="172001" y="347662"/>
                    </a:cubicBezTo>
                    <a:cubicBezTo>
                      <a:pt x="176764" y="350837"/>
                      <a:pt x="192013" y="357187"/>
                      <a:pt x="186289" y="357187"/>
                    </a:cubicBezTo>
                    <a:cubicBezTo>
                      <a:pt x="176249" y="357187"/>
                      <a:pt x="166228" y="352983"/>
                      <a:pt x="157714" y="347662"/>
                    </a:cubicBezTo>
                    <a:cubicBezTo>
                      <a:pt x="140474" y="336887"/>
                      <a:pt x="127005" y="320839"/>
                      <a:pt x="110089" y="309562"/>
                    </a:cubicBezTo>
                    <a:cubicBezTo>
                      <a:pt x="105326" y="306387"/>
                      <a:pt x="95801" y="305761"/>
                      <a:pt x="95801" y="300037"/>
                    </a:cubicBezTo>
                    <a:cubicBezTo>
                      <a:pt x="95801" y="289092"/>
                      <a:pt x="113880" y="308591"/>
                      <a:pt x="114851" y="309562"/>
                    </a:cubicBezTo>
                  </a:path>
                </a:pathLst>
              </a:custGeom>
              <a:noFill/>
              <a:ln w="28575"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33" name="Group 69"/>
            <p:cNvGrpSpPr>
              <a:grpSpLocks noChangeAspect="1"/>
            </p:cNvGrpSpPr>
            <p:nvPr/>
          </p:nvGrpSpPr>
          <p:grpSpPr bwMode="auto">
            <a:xfrm flipH="1">
              <a:off x="5699125" y="4187825"/>
              <a:ext cx="115888" cy="282575"/>
              <a:chOff x="3305175" y="4681280"/>
              <a:chExt cx="133723" cy="209808"/>
            </a:xfrm>
          </p:grpSpPr>
          <p:sp>
            <p:nvSpPr>
              <p:cNvPr id="238" name="Freeform 70"/>
              <p:cNvSpPr>
                <a:spLocks noChangeAspect="1" noChangeArrowheads="1"/>
              </p:cNvSpPr>
              <p:nvPr/>
            </p:nvSpPr>
            <p:spPr bwMode="auto">
              <a:xfrm>
                <a:off x="3369220" y="4705350"/>
                <a:ext cx="16918" cy="185738"/>
              </a:xfrm>
              <a:custGeom>
                <a:avLst/>
                <a:gdLst>
                  <a:gd name="T0" fmla="*/ 16918 w 16918"/>
                  <a:gd name="T1" fmla="*/ 185738 h 185738"/>
                  <a:gd name="T2" fmla="*/ 12155 w 16918"/>
                  <a:gd name="T3" fmla="*/ 85725 h 185738"/>
                  <a:gd name="T4" fmla="*/ 2630 w 16918"/>
                  <a:gd name="T5" fmla="*/ 71438 h 185738"/>
                  <a:gd name="T6" fmla="*/ 2630 w 16918"/>
                  <a:gd name="T7" fmla="*/ 0 h 185738"/>
                  <a:gd name="T8" fmla="*/ 0 60000 65536"/>
                  <a:gd name="T9" fmla="*/ 0 60000 65536"/>
                  <a:gd name="T10" fmla="*/ 0 60000 65536"/>
                  <a:gd name="T11" fmla="*/ 0 60000 65536"/>
                  <a:gd name="T12" fmla="*/ 0 w 16918"/>
                  <a:gd name="T13" fmla="*/ 0 h 185738"/>
                  <a:gd name="T14" fmla="*/ 16918 w 16918"/>
                  <a:gd name="T15" fmla="*/ 185738 h 185738"/>
                </a:gdLst>
                <a:ahLst/>
                <a:cxnLst>
                  <a:cxn ang="T8">
                    <a:pos x="T0" y="T1"/>
                  </a:cxn>
                  <a:cxn ang="T9">
                    <a:pos x="T2" y="T3"/>
                  </a:cxn>
                  <a:cxn ang="T10">
                    <a:pos x="T4" y="T5"/>
                  </a:cxn>
                  <a:cxn ang="T11">
                    <a:pos x="T6" y="T7"/>
                  </a:cxn>
                </a:cxnLst>
                <a:rect l="T12" t="T13" r="T14" b="T15"/>
                <a:pathLst>
                  <a:path w="16918" h="185738">
                    <a:moveTo>
                      <a:pt x="16918" y="185738"/>
                    </a:moveTo>
                    <a:cubicBezTo>
                      <a:pt x="15330" y="152400"/>
                      <a:pt x="16295" y="118843"/>
                      <a:pt x="12155" y="85725"/>
                    </a:cubicBezTo>
                    <a:cubicBezTo>
                      <a:pt x="11445" y="80046"/>
                      <a:pt x="3262" y="77127"/>
                      <a:pt x="2630" y="71438"/>
                    </a:cubicBezTo>
                    <a:cubicBezTo>
                      <a:pt x="0" y="47771"/>
                      <a:pt x="2630" y="23813"/>
                      <a:pt x="2630" y="0"/>
                    </a:cubicBezTo>
                  </a:path>
                </a:pathLst>
              </a:custGeom>
              <a:solidFill>
                <a:schemeClr val="accent1"/>
              </a:solidFill>
              <a:ln w="28575" algn="ctr">
                <a:solidFill>
                  <a:srgbClr val="C48300"/>
                </a:solidFill>
                <a:round/>
                <a:headEnd/>
                <a:tailEnd/>
              </a:ln>
            </p:spPr>
            <p:txBody>
              <a:bodyPr/>
              <a:lstStyle/>
              <a:p>
                <a:endParaRPr lang="en-US"/>
              </a:p>
            </p:txBody>
          </p:sp>
          <p:sp>
            <p:nvSpPr>
              <p:cNvPr id="239" name="Freeform 71"/>
              <p:cNvSpPr>
                <a:spLocks noChangeAspect="1" noChangeArrowheads="1"/>
              </p:cNvSpPr>
              <p:nvPr/>
            </p:nvSpPr>
            <p:spPr bwMode="auto">
              <a:xfrm>
                <a:off x="3305175" y="4681280"/>
                <a:ext cx="133723" cy="159284"/>
              </a:xfrm>
              <a:custGeom>
                <a:avLst/>
                <a:gdLst>
                  <a:gd name="T0" fmla="*/ 71438 w 133723"/>
                  <a:gd name="T1" fmla="*/ 24070 h 159284"/>
                  <a:gd name="T2" fmla="*/ 66675 w 133723"/>
                  <a:gd name="T3" fmla="*/ 9783 h 159284"/>
                  <a:gd name="T4" fmla="*/ 80963 w 133723"/>
                  <a:gd name="T5" fmla="*/ 5020 h 159284"/>
                  <a:gd name="T6" fmla="*/ 66675 w 133723"/>
                  <a:gd name="T7" fmla="*/ 24070 h 159284"/>
                  <a:gd name="T8" fmla="*/ 52388 w 133723"/>
                  <a:gd name="T9" fmla="*/ 33595 h 159284"/>
                  <a:gd name="T10" fmla="*/ 66675 w 133723"/>
                  <a:gd name="T11" fmla="*/ 33595 h 159284"/>
                  <a:gd name="T12" fmla="*/ 85725 w 133723"/>
                  <a:gd name="T13" fmla="*/ 28833 h 159284"/>
                  <a:gd name="T14" fmla="*/ 61913 w 133723"/>
                  <a:gd name="T15" fmla="*/ 52645 h 159284"/>
                  <a:gd name="T16" fmla="*/ 61913 w 133723"/>
                  <a:gd name="T17" fmla="*/ 57408 h 159284"/>
                  <a:gd name="T18" fmla="*/ 47625 w 133723"/>
                  <a:gd name="T19" fmla="*/ 66933 h 159284"/>
                  <a:gd name="T20" fmla="*/ 33338 w 133723"/>
                  <a:gd name="T21" fmla="*/ 71695 h 159284"/>
                  <a:gd name="T22" fmla="*/ 19050 w 133723"/>
                  <a:gd name="T23" fmla="*/ 85983 h 159284"/>
                  <a:gd name="T24" fmla="*/ 28575 w 133723"/>
                  <a:gd name="T25" fmla="*/ 71695 h 159284"/>
                  <a:gd name="T26" fmla="*/ 0 w 133723"/>
                  <a:gd name="T27" fmla="*/ 76458 h 159284"/>
                  <a:gd name="T28" fmla="*/ 14288 w 133723"/>
                  <a:gd name="T29" fmla="*/ 66933 h 159284"/>
                  <a:gd name="T30" fmla="*/ 42863 w 133723"/>
                  <a:gd name="T31" fmla="*/ 57408 h 159284"/>
                  <a:gd name="T32" fmla="*/ 85725 w 133723"/>
                  <a:gd name="T33" fmla="*/ 66933 h 159284"/>
                  <a:gd name="T34" fmla="*/ 104775 w 133723"/>
                  <a:gd name="T35" fmla="*/ 81220 h 159284"/>
                  <a:gd name="T36" fmla="*/ 123825 w 133723"/>
                  <a:gd name="T37" fmla="*/ 90745 h 159284"/>
                  <a:gd name="T38" fmla="*/ 100013 w 133723"/>
                  <a:gd name="T39" fmla="*/ 76458 h 159284"/>
                  <a:gd name="T40" fmla="*/ 80963 w 133723"/>
                  <a:gd name="T41" fmla="*/ 62170 h 159284"/>
                  <a:gd name="T42" fmla="*/ 61913 w 133723"/>
                  <a:gd name="T43" fmla="*/ 66933 h 159284"/>
                  <a:gd name="T44" fmla="*/ 61913 w 133723"/>
                  <a:gd name="T45" fmla="*/ 100270 h 159284"/>
                  <a:gd name="T46" fmla="*/ 85725 w 133723"/>
                  <a:gd name="T47" fmla="*/ 90745 h 159284"/>
                  <a:gd name="T48" fmla="*/ 71438 w 133723"/>
                  <a:gd name="T49" fmla="*/ 90745 h 159284"/>
                  <a:gd name="T50" fmla="*/ 38100 w 133723"/>
                  <a:gd name="T51" fmla="*/ 109795 h 159284"/>
                  <a:gd name="T52" fmla="*/ 23813 w 133723"/>
                  <a:gd name="T53" fmla="*/ 119320 h 159284"/>
                  <a:gd name="T54" fmla="*/ 38100 w 133723"/>
                  <a:gd name="T55" fmla="*/ 105033 h 159284"/>
                  <a:gd name="T56" fmla="*/ 80963 w 133723"/>
                  <a:gd name="T57" fmla="*/ 85983 h 159284"/>
                  <a:gd name="T58" fmla="*/ 90488 w 133723"/>
                  <a:gd name="T59" fmla="*/ 71695 h 159284"/>
                  <a:gd name="T60" fmla="*/ 85725 w 133723"/>
                  <a:gd name="T61" fmla="*/ 33595 h 159284"/>
                  <a:gd name="T62" fmla="*/ 104775 w 133723"/>
                  <a:gd name="T63" fmla="*/ 47883 h 159284"/>
                  <a:gd name="T64" fmla="*/ 85725 w 133723"/>
                  <a:gd name="T65" fmla="*/ 43120 h 159284"/>
                  <a:gd name="T66" fmla="*/ 76200 w 133723"/>
                  <a:gd name="T67" fmla="*/ 28833 h 159284"/>
                  <a:gd name="T68" fmla="*/ 61913 w 133723"/>
                  <a:gd name="T69" fmla="*/ 19308 h 159284"/>
                  <a:gd name="T70" fmla="*/ 71438 w 133723"/>
                  <a:gd name="T71" fmla="*/ 5020 h 159284"/>
                  <a:gd name="T72" fmla="*/ 57150 w 133723"/>
                  <a:gd name="T73" fmla="*/ 9783 h 159284"/>
                  <a:gd name="T74" fmla="*/ 61913 w 133723"/>
                  <a:gd name="T75" fmla="*/ 52645 h 159284"/>
                  <a:gd name="T76" fmla="*/ 71438 w 133723"/>
                  <a:gd name="T77" fmla="*/ 66933 h 159284"/>
                  <a:gd name="T78" fmla="*/ 76200 w 133723"/>
                  <a:gd name="T79" fmla="*/ 105033 h 159284"/>
                  <a:gd name="T80" fmla="*/ 57150 w 133723"/>
                  <a:gd name="T81" fmla="*/ 109795 h 159284"/>
                  <a:gd name="T82" fmla="*/ 71438 w 133723"/>
                  <a:gd name="T83" fmla="*/ 114558 h 159284"/>
                  <a:gd name="T84" fmla="*/ 42863 w 133723"/>
                  <a:gd name="T85" fmla="*/ 152658 h 159284"/>
                  <a:gd name="T86" fmla="*/ 57150 w 133723"/>
                  <a:gd name="T87" fmla="*/ 157420 h 159284"/>
                  <a:gd name="T88" fmla="*/ 66675 w 133723"/>
                  <a:gd name="T89" fmla="*/ 143133 h 159284"/>
                  <a:gd name="T90" fmla="*/ 71438 w 133723"/>
                  <a:gd name="T91" fmla="*/ 128845 h 159284"/>
                  <a:gd name="T92" fmla="*/ 80963 w 133723"/>
                  <a:gd name="T93" fmla="*/ 114558 h 159284"/>
                  <a:gd name="T94" fmla="*/ 80963 w 133723"/>
                  <a:gd name="T95" fmla="*/ 95508 h 1592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723"/>
                  <a:gd name="T145" fmla="*/ 0 h 159284"/>
                  <a:gd name="T146" fmla="*/ 133723 w 133723"/>
                  <a:gd name="T147" fmla="*/ 159284 h 1592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723" h="159284">
                    <a:moveTo>
                      <a:pt x="71438" y="24070"/>
                    </a:moveTo>
                    <a:cubicBezTo>
                      <a:pt x="69850" y="19308"/>
                      <a:pt x="64430" y="14273"/>
                      <a:pt x="66675" y="9783"/>
                    </a:cubicBezTo>
                    <a:cubicBezTo>
                      <a:pt x="68920" y="5293"/>
                      <a:pt x="80963" y="0"/>
                      <a:pt x="80963" y="5020"/>
                    </a:cubicBezTo>
                    <a:cubicBezTo>
                      <a:pt x="80963" y="12958"/>
                      <a:pt x="72288" y="18457"/>
                      <a:pt x="66675" y="24070"/>
                    </a:cubicBezTo>
                    <a:cubicBezTo>
                      <a:pt x="62628" y="28117"/>
                      <a:pt x="52388" y="33595"/>
                      <a:pt x="52388" y="33595"/>
                    </a:cubicBezTo>
                    <a:cubicBezTo>
                      <a:pt x="27983" y="49864"/>
                      <a:pt x="35762" y="42869"/>
                      <a:pt x="66675" y="33595"/>
                    </a:cubicBezTo>
                    <a:cubicBezTo>
                      <a:pt x="72944" y="31714"/>
                      <a:pt x="79375" y="30420"/>
                      <a:pt x="85725" y="28833"/>
                    </a:cubicBezTo>
                    <a:cubicBezTo>
                      <a:pt x="77788" y="36770"/>
                      <a:pt x="70361" y="45253"/>
                      <a:pt x="61913" y="52645"/>
                    </a:cubicBezTo>
                    <a:cubicBezTo>
                      <a:pt x="50550" y="62588"/>
                      <a:pt x="35966" y="66056"/>
                      <a:pt x="61913" y="57408"/>
                    </a:cubicBezTo>
                    <a:cubicBezTo>
                      <a:pt x="57150" y="60583"/>
                      <a:pt x="52745" y="64373"/>
                      <a:pt x="47625" y="66933"/>
                    </a:cubicBezTo>
                    <a:cubicBezTo>
                      <a:pt x="43135" y="69178"/>
                      <a:pt x="37515" y="68910"/>
                      <a:pt x="33338" y="71695"/>
                    </a:cubicBezTo>
                    <a:cubicBezTo>
                      <a:pt x="27734" y="75431"/>
                      <a:pt x="25785" y="85983"/>
                      <a:pt x="19050" y="85983"/>
                    </a:cubicBezTo>
                    <a:cubicBezTo>
                      <a:pt x="13326" y="85983"/>
                      <a:pt x="33695" y="74255"/>
                      <a:pt x="28575" y="71695"/>
                    </a:cubicBezTo>
                    <a:cubicBezTo>
                      <a:pt x="19938" y="67377"/>
                      <a:pt x="9525" y="74870"/>
                      <a:pt x="0" y="76458"/>
                    </a:cubicBezTo>
                    <a:cubicBezTo>
                      <a:pt x="4763" y="73283"/>
                      <a:pt x="9057" y="69258"/>
                      <a:pt x="14288" y="66933"/>
                    </a:cubicBezTo>
                    <a:cubicBezTo>
                      <a:pt x="23463" y="62855"/>
                      <a:pt x="42863" y="57408"/>
                      <a:pt x="42863" y="57408"/>
                    </a:cubicBezTo>
                    <a:cubicBezTo>
                      <a:pt x="49864" y="58575"/>
                      <a:pt x="76067" y="61414"/>
                      <a:pt x="85725" y="66933"/>
                    </a:cubicBezTo>
                    <a:cubicBezTo>
                      <a:pt x="92617" y="70871"/>
                      <a:pt x="98044" y="77013"/>
                      <a:pt x="104775" y="81220"/>
                    </a:cubicBezTo>
                    <a:cubicBezTo>
                      <a:pt x="110795" y="84983"/>
                      <a:pt x="128845" y="95765"/>
                      <a:pt x="123825" y="90745"/>
                    </a:cubicBezTo>
                    <a:cubicBezTo>
                      <a:pt x="117280" y="84200"/>
                      <a:pt x="107715" y="81593"/>
                      <a:pt x="100013" y="76458"/>
                    </a:cubicBezTo>
                    <a:cubicBezTo>
                      <a:pt x="93409" y="72055"/>
                      <a:pt x="87313" y="66933"/>
                      <a:pt x="80963" y="62170"/>
                    </a:cubicBezTo>
                    <a:cubicBezTo>
                      <a:pt x="74613" y="63758"/>
                      <a:pt x="67024" y="62844"/>
                      <a:pt x="61913" y="66933"/>
                    </a:cubicBezTo>
                    <a:cubicBezTo>
                      <a:pt x="51948" y="74905"/>
                      <a:pt x="60016" y="92681"/>
                      <a:pt x="61913" y="100270"/>
                    </a:cubicBezTo>
                    <a:cubicBezTo>
                      <a:pt x="69850" y="97095"/>
                      <a:pt x="77615" y="93448"/>
                      <a:pt x="85725" y="90745"/>
                    </a:cubicBezTo>
                    <a:cubicBezTo>
                      <a:pt x="102564" y="85132"/>
                      <a:pt x="133723" y="81848"/>
                      <a:pt x="71438" y="90745"/>
                    </a:cubicBezTo>
                    <a:cubicBezTo>
                      <a:pt x="25373" y="125295"/>
                      <a:pt x="74464" y="91614"/>
                      <a:pt x="38100" y="109795"/>
                    </a:cubicBezTo>
                    <a:cubicBezTo>
                      <a:pt x="32981" y="112355"/>
                      <a:pt x="23813" y="125044"/>
                      <a:pt x="23813" y="119320"/>
                    </a:cubicBezTo>
                    <a:cubicBezTo>
                      <a:pt x="23813" y="112585"/>
                      <a:pt x="32496" y="108769"/>
                      <a:pt x="38100" y="105033"/>
                    </a:cubicBezTo>
                    <a:cubicBezTo>
                      <a:pt x="54636" y="94009"/>
                      <a:pt x="64364" y="91515"/>
                      <a:pt x="80963" y="85983"/>
                    </a:cubicBezTo>
                    <a:cubicBezTo>
                      <a:pt x="84138" y="81220"/>
                      <a:pt x="89970" y="77395"/>
                      <a:pt x="90488" y="71695"/>
                    </a:cubicBezTo>
                    <a:cubicBezTo>
                      <a:pt x="91647" y="58949"/>
                      <a:pt x="79140" y="44570"/>
                      <a:pt x="85725" y="33595"/>
                    </a:cubicBezTo>
                    <a:cubicBezTo>
                      <a:pt x="89809" y="26789"/>
                      <a:pt x="104775" y="39945"/>
                      <a:pt x="104775" y="47883"/>
                    </a:cubicBezTo>
                    <a:cubicBezTo>
                      <a:pt x="104775" y="54428"/>
                      <a:pt x="92075" y="44708"/>
                      <a:pt x="85725" y="43120"/>
                    </a:cubicBezTo>
                    <a:cubicBezTo>
                      <a:pt x="82550" y="38358"/>
                      <a:pt x="80247" y="32880"/>
                      <a:pt x="76200" y="28833"/>
                    </a:cubicBezTo>
                    <a:cubicBezTo>
                      <a:pt x="72153" y="24786"/>
                      <a:pt x="63035" y="24921"/>
                      <a:pt x="61913" y="19308"/>
                    </a:cubicBezTo>
                    <a:cubicBezTo>
                      <a:pt x="60791" y="13695"/>
                      <a:pt x="73998" y="10140"/>
                      <a:pt x="71438" y="5020"/>
                    </a:cubicBezTo>
                    <a:cubicBezTo>
                      <a:pt x="69193" y="530"/>
                      <a:pt x="61913" y="8195"/>
                      <a:pt x="57150" y="9783"/>
                    </a:cubicBezTo>
                    <a:cubicBezTo>
                      <a:pt x="58738" y="24070"/>
                      <a:pt x="58426" y="38699"/>
                      <a:pt x="61913" y="52645"/>
                    </a:cubicBezTo>
                    <a:cubicBezTo>
                      <a:pt x="63301" y="58198"/>
                      <a:pt x="69932" y="61411"/>
                      <a:pt x="71438" y="66933"/>
                    </a:cubicBezTo>
                    <a:cubicBezTo>
                      <a:pt x="74805" y="79281"/>
                      <a:pt x="74613" y="92333"/>
                      <a:pt x="76200" y="105033"/>
                    </a:cubicBezTo>
                    <a:cubicBezTo>
                      <a:pt x="69850" y="106620"/>
                      <a:pt x="60077" y="103941"/>
                      <a:pt x="57150" y="109795"/>
                    </a:cubicBezTo>
                    <a:cubicBezTo>
                      <a:pt x="54905" y="114285"/>
                      <a:pt x="70728" y="109588"/>
                      <a:pt x="71438" y="114558"/>
                    </a:cubicBezTo>
                    <a:cubicBezTo>
                      <a:pt x="75362" y="142021"/>
                      <a:pt x="59796" y="144191"/>
                      <a:pt x="42863" y="152658"/>
                    </a:cubicBezTo>
                    <a:cubicBezTo>
                      <a:pt x="47625" y="154245"/>
                      <a:pt x="52489" y="159284"/>
                      <a:pt x="57150" y="157420"/>
                    </a:cubicBezTo>
                    <a:cubicBezTo>
                      <a:pt x="62464" y="155294"/>
                      <a:pt x="64115" y="148252"/>
                      <a:pt x="66675" y="143133"/>
                    </a:cubicBezTo>
                    <a:cubicBezTo>
                      <a:pt x="68920" y="138643"/>
                      <a:pt x="69193" y="133335"/>
                      <a:pt x="71438" y="128845"/>
                    </a:cubicBezTo>
                    <a:cubicBezTo>
                      <a:pt x="73998" y="123726"/>
                      <a:pt x="79391" y="120061"/>
                      <a:pt x="80963" y="114558"/>
                    </a:cubicBezTo>
                    <a:cubicBezTo>
                      <a:pt x="82708" y="108452"/>
                      <a:pt x="80963" y="101858"/>
                      <a:pt x="80963" y="95508"/>
                    </a:cubicBezTo>
                  </a:path>
                </a:pathLst>
              </a:custGeom>
              <a:noFill/>
              <a:ln w="28575"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35" name="Group 78"/>
            <p:cNvGrpSpPr>
              <a:grpSpLocks noChangeAspect="1"/>
            </p:cNvGrpSpPr>
            <p:nvPr/>
          </p:nvGrpSpPr>
          <p:grpSpPr bwMode="auto">
            <a:xfrm>
              <a:off x="3635375" y="4083050"/>
              <a:ext cx="195263" cy="417513"/>
              <a:chOff x="3305175" y="4681280"/>
              <a:chExt cx="133723" cy="209808"/>
            </a:xfrm>
          </p:grpSpPr>
          <p:sp>
            <p:nvSpPr>
              <p:cNvPr id="234" name="Freeform 79"/>
              <p:cNvSpPr>
                <a:spLocks noChangeAspect="1" noChangeArrowheads="1"/>
              </p:cNvSpPr>
              <p:nvPr/>
            </p:nvSpPr>
            <p:spPr bwMode="auto">
              <a:xfrm>
                <a:off x="3369220" y="4705350"/>
                <a:ext cx="16918" cy="185738"/>
              </a:xfrm>
              <a:custGeom>
                <a:avLst/>
                <a:gdLst>
                  <a:gd name="T0" fmla="*/ 16918 w 16918"/>
                  <a:gd name="T1" fmla="*/ 185738 h 185738"/>
                  <a:gd name="T2" fmla="*/ 12155 w 16918"/>
                  <a:gd name="T3" fmla="*/ 85725 h 185738"/>
                  <a:gd name="T4" fmla="*/ 2630 w 16918"/>
                  <a:gd name="T5" fmla="*/ 71438 h 185738"/>
                  <a:gd name="T6" fmla="*/ 2630 w 16918"/>
                  <a:gd name="T7" fmla="*/ 0 h 185738"/>
                  <a:gd name="T8" fmla="*/ 0 60000 65536"/>
                  <a:gd name="T9" fmla="*/ 0 60000 65536"/>
                  <a:gd name="T10" fmla="*/ 0 60000 65536"/>
                  <a:gd name="T11" fmla="*/ 0 60000 65536"/>
                  <a:gd name="T12" fmla="*/ 0 w 16918"/>
                  <a:gd name="T13" fmla="*/ 0 h 185738"/>
                  <a:gd name="T14" fmla="*/ 16918 w 16918"/>
                  <a:gd name="T15" fmla="*/ 185738 h 185738"/>
                </a:gdLst>
                <a:ahLst/>
                <a:cxnLst>
                  <a:cxn ang="T8">
                    <a:pos x="T0" y="T1"/>
                  </a:cxn>
                  <a:cxn ang="T9">
                    <a:pos x="T2" y="T3"/>
                  </a:cxn>
                  <a:cxn ang="T10">
                    <a:pos x="T4" y="T5"/>
                  </a:cxn>
                  <a:cxn ang="T11">
                    <a:pos x="T6" y="T7"/>
                  </a:cxn>
                </a:cxnLst>
                <a:rect l="T12" t="T13" r="T14" b="T15"/>
                <a:pathLst>
                  <a:path w="16918" h="185738">
                    <a:moveTo>
                      <a:pt x="16918" y="185738"/>
                    </a:moveTo>
                    <a:cubicBezTo>
                      <a:pt x="15330" y="152400"/>
                      <a:pt x="16295" y="118843"/>
                      <a:pt x="12155" y="85725"/>
                    </a:cubicBezTo>
                    <a:cubicBezTo>
                      <a:pt x="11445" y="80046"/>
                      <a:pt x="3262" y="77127"/>
                      <a:pt x="2630" y="71438"/>
                    </a:cubicBezTo>
                    <a:cubicBezTo>
                      <a:pt x="0" y="47771"/>
                      <a:pt x="2630" y="23813"/>
                      <a:pt x="2630" y="0"/>
                    </a:cubicBezTo>
                  </a:path>
                </a:pathLst>
              </a:custGeom>
              <a:solidFill>
                <a:schemeClr val="accent1"/>
              </a:solidFill>
              <a:ln w="19050" algn="ctr">
                <a:solidFill>
                  <a:srgbClr val="C48300"/>
                </a:solidFill>
                <a:round/>
                <a:headEnd/>
                <a:tailEnd/>
              </a:ln>
            </p:spPr>
            <p:txBody>
              <a:bodyPr/>
              <a:lstStyle/>
              <a:p>
                <a:endParaRPr lang="en-US"/>
              </a:p>
            </p:txBody>
          </p:sp>
          <p:sp>
            <p:nvSpPr>
              <p:cNvPr id="235" name="Freeform 80"/>
              <p:cNvSpPr>
                <a:spLocks noChangeAspect="1" noChangeArrowheads="1"/>
              </p:cNvSpPr>
              <p:nvPr/>
            </p:nvSpPr>
            <p:spPr bwMode="auto">
              <a:xfrm>
                <a:off x="3305175" y="4681280"/>
                <a:ext cx="133723" cy="159284"/>
              </a:xfrm>
              <a:custGeom>
                <a:avLst/>
                <a:gdLst>
                  <a:gd name="T0" fmla="*/ 71438 w 133723"/>
                  <a:gd name="T1" fmla="*/ 24070 h 159284"/>
                  <a:gd name="T2" fmla="*/ 66675 w 133723"/>
                  <a:gd name="T3" fmla="*/ 9783 h 159284"/>
                  <a:gd name="T4" fmla="*/ 80963 w 133723"/>
                  <a:gd name="T5" fmla="*/ 5020 h 159284"/>
                  <a:gd name="T6" fmla="*/ 66675 w 133723"/>
                  <a:gd name="T7" fmla="*/ 24070 h 159284"/>
                  <a:gd name="T8" fmla="*/ 52388 w 133723"/>
                  <a:gd name="T9" fmla="*/ 33595 h 159284"/>
                  <a:gd name="T10" fmla="*/ 66675 w 133723"/>
                  <a:gd name="T11" fmla="*/ 33595 h 159284"/>
                  <a:gd name="T12" fmla="*/ 85725 w 133723"/>
                  <a:gd name="T13" fmla="*/ 28833 h 159284"/>
                  <a:gd name="T14" fmla="*/ 61913 w 133723"/>
                  <a:gd name="T15" fmla="*/ 52645 h 159284"/>
                  <a:gd name="T16" fmla="*/ 61913 w 133723"/>
                  <a:gd name="T17" fmla="*/ 57408 h 159284"/>
                  <a:gd name="T18" fmla="*/ 47625 w 133723"/>
                  <a:gd name="T19" fmla="*/ 66933 h 159284"/>
                  <a:gd name="T20" fmla="*/ 33338 w 133723"/>
                  <a:gd name="T21" fmla="*/ 71695 h 159284"/>
                  <a:gd name="T22" fmla="*/ 19050 w 133723"/>
                  <a:gd name="T23" fmla="*/ 85983 h 159284"/>
                  <a:gd name="T24" fmla="*/ 28575 w 133723"/>
                  <a:gd name="T25" fmla="*/ 71695 h 159284"/>
                  <a:gd name="T26" fmla="*/ 0 w 133723"/>
                  <a:gd name="T27" fmla="*/ 76458 h 159284"/>
                  <a:gd name="T28" fmla="*/ 14288 w 133723"/>
                  <a:gd name="T29" fmla="*/ 66933 h 159284"/>
                  <a:gd name="T30" fmla="*/ 42863 w 133723"/>
                  <a:gd name="T31" fmla="*/ 57408 h 159284"/>
                  <a:gd name="T32" fmla="*/ 85725 w 133723"/>
                  <a:gd name="T33" fmla="*/ 66933 h 159284"/>
                  <a:gd name="T34" fmla="*/ 104775 w 133723"/>
                  <a:gd name="T35" fmla="*/ 81220 h 159284"/>
                  <a:gd name="T36" fmla="*/ 123825 w 133723"/>
                  <a:gd name="T37" fmla="*/ 90745 h 159284"/>
                  <a:gd name="T38" fmla="*/ 100013 w 133723"/>
                  <a:gd name="T39" fmla="*/ 76458 h 159284"/>
                  <a:gd name="T40" fmla="*/ 80963 w 133723"/>
                  <a:gd name="T41" fmla="*/ 62170 h 159284"/>
                  <a:gd name="T42" fmla="*/ 61913 w 133723"/>
                  <a:gd name="T43" fmla="*/ 66933 h 159284"/>
                  <a:gd name="T44" fmla="*/ 61913 w 133723"/>
                  <a:gd name="T45" fmla="*/ 100270 h 159284"/>
                  <a:gd name="T46" fmla="*/ 85725 w 133723"/>
                  <a:gd name="T47" fmla="*/ 90745 h 159284"/>
                  <a:gd name="T48" fmla="*/ 71438 w 133723"/>
                  <a:gd name="T49" fmla="*/ 90745 h 159284"/>
                  <a:gd name="T50" fmla="*/ 38100 w 133723"/>
                  <a:gd name="T51" fmla="*/ 109795 h 159284"/>
                  <a:gd name="T52" fmla="*/ 23813 w 133723"/>
                  <a:gd name="T53" fmla="*/ 119320 h 159284"/>
                  <a:gd name="T54" fmla="*/ 38100 w 133723"/>
                  <a:gd name="T55" fmla="*/ 105033 h 159284"/>
                  <a:gd name="T56" fmla="*/ 80963 w 133723"/>
                  <a:gd name="T57" fmla="*/ 85983 h 159284"/>
                  <a:gd name="T58" fmla="*/ 90488 w 133723"/>
                  <a:gd name="T59" fmla="*/ 71695 h 159284"/>
                  <a:gd name="T60" fmla="*/ 85725 w 133723"/>
                  <a:gd name="T61" fmla="*/ 33595 h 159284"/>
                  <a:gd name="T62" fmla="*/ 104775 w 133723"/>
                  <a:gd name="T63" fmla="*/ 47883 h 159284"/>
                  <a:gd name="T64" fmla="*/ 85725 w 133723"/>
                  <a:gd name="T65" fmla="*/ 43120 h 159284"/>
                  <a:gd name="T66" fmla="*/ 76200 w 133723"/>
                  <a:gd name="T67" fmla="*/ 28833 h 159284"/>
                  <a:gd name="T68" fmla="*/ 61913 w 133723"/>
                  <a:gd name="T69" fmla="*/ 19308 h 159284"/>
                  <a:gd name="T70" fmla="*/ 71438 w 133723"/>
                  <a:gd name="T71" fmla="*/ 5020 h 159284"/>
                  <a:gd name="T72" fmla="*/ 57150 w 133723"/>
                  <a:gd name="T73" fmla="*/ 9783 h 159284"/>
                  <a:gd name="T74" fmla="*/ 61913 w 133723"/>
                  <a:gd name="T75" fmla="*/ 52645 h 159284"/>
                  <a:gd name="T76" fmla="*/ 71438 w 133723"/>
                  <a:gd name="T77" fmla="*/ 66933 h 159284"/>
                  <a:gd name="T78" fmla="*/ 76200 w 133723"/>
                  <a:gd name="T79" fmla="*/ 105033 h 159284"/>
                  <a:gd name="T80" fmla="*/ 57150 w 133723"/>
                  <a:gd name="T81" fmla="*/ 109795 h 159284"/>
                  <a:gd name="T82" fmla="*/ 71438 w 133723"/>
                  <a:gd name="T83" fmla="*/ 114558 h 159284"/>
                  <a:gd name="T84" fmla="*/ 42863 w 133723"/>
                  <a:gd name="T85" fmla="*/ 152658 h 159284"/>
                  <a:gd name="T86" fmla="*/ 57150 w 133723"/>
                  <a:gd name="T87" fmla="*/ 157420 h 159284"/>
                  <a:gd name="T88" fmla="*/ 66675 w 133723"/>
                  <a:gd name="T89" fmla="*/ 143133 h 159284"/>
                  <a:gd name="T90" fmla="*/ 71438 w 133723"/>
                  <a:gd name="T91" fmla="*/ 128845 h 159284"/>
                  <a:gd name="T92" fmla="*/ 80963 w 133723"/>
                  <a:gd name="T93" fmla="*/ 114558 h 159284"/>
                  <a:gd name="T94" fmla="*/ 80963 w 133723"/>
                  <a:gd name="T95" fmla="*/ 95508 h 1592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723"/>
                  <a:gd name="T145" fmla="*/ 0 h 159284"/>
                  <a:gd name="T146" fmla="*/ 133723 w 133723"/>
                  <a:gd name="T147" fmla="*/ 159284 h 1592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723" h="159284">
                    <a:moveTo>
                      <a:pt x="71438" y="24070"/>
                    </a:moveTo>
                    <a:cubicBezTo>
                      <a:pt x="69850" y="19308"/>
                      <a:pt x="64430" y="14273"/>
                      <a:pt x="66675" y="9783"/>
                    </a:cubicBezTo>
                    <a:cubicBezTo>
                      <a:pt x="68920" y="5293"/>
                      <a:pt x="80963" y="0"/>
                      <a:pt x="80963" y="5020"/>
                    </a:cubicBezTo>
                    <a:cubicBezTo>
                      <a:pt x="80963" y="12958"/>
                      <a:pt x="72288" y="18457"/>
                      <a:pt x="66675" y="24070"/>
                    </a:cubicBezTo>
                    <a:cubicBezTo>
                      <a:pt x="62628" y="28117"/>
                      <a:pt x="52388" y="33595"/>
                      <a:pt x="52388" y="33595"/>
                    </a:cubicBezTo>
                    <a:cubicBezTo>
                      <a:pt x="27983" y="49864"/>
                      <a:pt x="35762" y="42869"/>
                      <a:pt x="66675" y="33595"/>
                    </a:cubicBezTo>
                    <a:cubicBezTo>
                      <a:pt x="72944" y="31714"/>
                      <a:pt x="79375" y="30420"/>
                      <a:pt x="85725" y="28833"/>
                    </a:cubicBezTo>
                    <a:cubicBezTo>
                      <a:pt x="77788" y="36770"/>
                      <a:pt x="70361" y="45253"/>
                      <a:pt x="61913" y="52645"/>
                    </a:cubicBezTo>
                    <a:cubicBezTo>
                      <a:pt x="50550" y="62588"/>
                      <a:pt x="35966" y="66056"/>
                      <a:pt x="61913" y="57408"/>
                    </a:cubicBezTo>
                    <a:cubicBezTo>
                      <a:pt x="57150" y="60583"/>
                      <a:pt x="52745" y="64373"/>
                      <a:pt x="47625" y="66933"/>
                    </a:cubicBezTo>
                    <a:cubicBezTo>
                      <a:pt x="43135" y="69178"/>
                      <a:pt x="37515" y="68910"/>
                      <a:pt x="33338" y="71695"/>
                    </a:cubicBezTo>
                    <a:cubicBezTo>
                      <a:pt x="27734" y="75431"/>
                      <a:pt x="25785" y="85983"/>
                      <a:pt x="19050" y="85983"/>
                    </a:cubicBezTo>
                    <a:cubicBezTo>
                      <a:pt x="13326" y="85983"/>
                      <a:pt x="33695" y="74255"/>
                      <a:pt x="28575" y="71695"/>
                    </a:cubicBezTo>
                    <a:cubicBezTo>
                      <a:pt x="19938" y="67377"/>
                      <a:pt x="9525" y="74870"/>
                      <a:pt x="0" y="76458"/>
                    </a:cubicBezTo>
                    <a:cubicBezTo>
                      <a:pt x="4763" y="73283"/>
                      <a:pt x="9057" y="69258"/>
                      <a:pt x="14288" y="66933"/>
                    </a:cubicBezTo>
                    <a:cubicBezTo>
                      <a:pt x="23463" y="62855"/>
                      <a:pt x="42863" y="57408"/>
                      <a:pt x="42863" y="57408"/>
                    </a:cubicBezTo>
                    <a:cubicBezTo>
                      <a:pt x="49864" y="58575"/>
                      <a:pt x="76067" y="61414"/>
                      <a:pt x="85725" y="66933"/>
                    </a:cubicBezTo>
                    <a:cubicBezTo>
                      <a:pt x="92617" y="70871"/>
                      <a:pt x="98044" y="77013"/>
                      <a:pt x="104775" y="81220"/>
                    </a:cubicBezTo>
                    <a:cubicBezTo>
                      <a:pt x="110795" y="84983"/>
                      <a:pt x="128845" y="95765"/>
                      <a:pt x="123825" y="90745"/>
                    </a:cubicBezTo>
                    <a:cubicBezTo>
                      <a:pt x="117280" y="84200"/>
                      <a:pt x="107715" y="81593"/>
                      <a:pt x="100013" y="76458"/>
                    </a:cubicBezTo>
                    <a:cubicBezTo>
                      <a:pt x="93409" y="72055"/>
                      <a:pt x="87313" y="66933"/>
                      <a:pt x="80963" y="62170"/>
                    </a:cubicBezTo>
                    <a:cubicBezTo>
                      <a:pt x="74613" y="63758"/>
                      <a:pt x="67024" y="62844"/>
                      <a:pt x="61913" y="66933"/>
                    </a:cubicBezTo>
                    <a:cubicBezTo>
                      <a:pt x="51948" y="74905"/>
                      <a:pt x="60016" y="92681"/>
                      <a:pt x="61913" y="100270"/>
                    </a:cubicBezTo>
                    <a:cubicBezTo>
                      <a:pt x="69850" y="97095"/>
                      <a:pt x="77615" y="93448"/>
                      <a:pt x="85725" y="90745"/>
                    </a:cubicBezTo>
                    <a:cubicBezTo>
                      <a:pt x="102564" y="85132"/>
                      <a:pt x="133723" y="81848"/>
                      <a:pt x="71438" y="90745"/>
                    </a:cubicBezTo>
                    <a:cubicBezTo>
                      <a:pt x="25373" y="125295"/>
                      <a:pt x="74464" y="91614"/>
                      <a:pt x="38100" y="109795"/>
                    </a:cubicBezTo>
                    <a:cubicBezTo>
                      <a:pt x="32981" y="112355"/>
                      <a:pt x="23813" y="125044"/>
                      <a:pt x="23813" y="119320"/>
                    </a:cubicBezTo>
                    <a:cubicBezTo>
                      <a:pt x="23813" y="112585"/>
                      <a:pt x="32496" y="108769"/>
                      <a:pt x="38100" y="105033"/>
                    </a:cubicBezTo>
                    <a:cubicBezTo>
                      <a:pt x="54636" y="94009"/>
                      <a:pt x="64364" y="91515"/>
                      <a:pt x="80963" y="85983"/>
                    </a:cubicBezTo>
                    <a:cubicBezTo>
                      <a:pt x="84138" y="81220"/>
                      <a:pt x="89970" y="77395"/>
                      <a:pt x="90488" y="71695"/>
                    </a:cubicBezTo>
                    <a:cubicBezTo>
                      <a:pt x="91647" y="58949"/>
                      <a:pt x="79140" y="44570"/>
                      <a:pt x="85725" y="33595"/>
                    </a:cubicBezTo>
                    <a:cubicBezTo>
                      <a:pt x="89809" y="26789"/>
                      <a:pt x="104775" y="39945"/>
                      <a:pt x="104775" y="47883"/>
                    </a:cubicBezTo>
                    <a:cubicBezTo>
                      <a:pt x="104775" y="54428"/>
                      <a:pt x="92075" y="44708"/>
                      <a:pt x="85725" y="43120"/>
                    </a:cubicBezTo>
                    <a:cubicBezTo>
                      <a:pt x="82550" y="38358"/>
                      <a:pt x="80247" y="32880"/>
                      <a:pt x="76200" y="28833"/>
                    </a:cubicBezTo>
                    <a:cubicBezTo>
                      <a:pt x="72153" y="24786"/>
                      <a:pt x="63035" y="24921"/>
                      <a:pt x="61913" y="19308"/>
                    </a:cubicBezTo>
                    <a:cubicBezTo>
                      <a:pt x="60791" y="13695"/>
                      <a:pt x="73998" y="10140"/>
                      <a:pt x="71438" y="5020"/>
                    </a:cubicBezTo>
                    <a:cubicBezTo>
                      <a:pt x="69193" y="530"/>
                      <a:pt x="61913" y="8195"/>
                      <a:pt x="57150" y="9783"/>
                    </a:cubicBezTo>
                    <a:cubicBezTo>
                      <a:pt x="58738" y="24070"/>
                      <a:pt x="58426" y="38699"/>
                      <a:pt x="61913" y="52645"/>
                    </a:cubicBezTo>
                    <a:cubicBezTo>
                      <a:pt x="63301" y="58198"/>
                      <a:pt x="69932" y="61411"/>
                      <a:pt x="71438" y="66933"/>
                    </a:cubicBezTo>
                    <a:cubicBezTo>
                      <a:pt x="74805" y="79281"/>
                      <a:pt x="74613" y="92333"/>
                      <a:pt x="76200" y="105033"/>
                    </a:cubicBezTo>
                    <a:cubicBezTo>
                      <a:pt x="69850" y="106620"/>
                      <a:pt x="60077" y="103941"/>
                      <a:pt x="57150" y="109795"/>
                    </a:cubicBezTo>
                    <a:cubicBezTo>
                      <a:pt x="54905" y="114285"/>
                      <a:pt x="70728" y="109588"/>
                      <a:pt x="71438" y="114558"/>
                    </a:cubicBezTo>
                    <a:cubicBezTo>
                      <a:pt x="75362" y="142021"/>
                      <a:pt x="59796" y="144191"/>
                      <a:pt x="42863" y="152658"/>
                    </a:cubicBezTo>
                    <a:cubicBezTo>
                      <a:pt x="47625" y="154245"/>
                      <a:pt x="52489" y="159284"/>
                      <a:pt x="57150" y="157420"/>
                    </a:cubicBezTo>
                    <a:cubicBezTo>
                      <a:pt x="62464" y="155294"/>
                      <a:pt x="64115" y="148252"/>
                      <a:pt x="66675" y="143133"/>
                    </a:cubicBezTo>
                    <a:cubicBezTo>
                      <a:pt x="68920" y="138643"/>
                      <a:pt x="69193" y="133335"/>
                      <a:pt x="71438" y="128845"/>
                    </a:cubicBezTo>
                    <a:cubicBezTo>
                      <a:pt x="73998" y="123726"/>
                      <a:pt x="79391" y="120061"/>
                      <a:pt x="80963" y="114558"/>
                    </a:cubicBezTo>
                    <a:cubicBezTo>
                      <a:pt x="82708" y="108452"/>
                      <a:pt x="80963" y="101858"/>
                      <a:pt x="80963" y="95508"/>
                    </a:cubicBezTo>
                  </a:path>
                </a:pathLst>
              </a:custGeom>
              <a:noFill/>
              <a:ln w="19050"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37" name="Freeform 89"/>
            <p:cNvSpPr>
              <a:spLocks/>
            </p:cNvSpPr>
            <p:nvPr/>
          </p:nvSpPr>
          <p:spPr bwMode="auto">
            <a:xfrm>
              <a:off x="195263" y="4289425"/>
              <a:ext cx="8750300" cy="417513"/>
            </a:xfrm>
            <a:custGeom>
              <a:avLst/>
              <a:gdLst>
                <a:gd name="T0" fmla="*/ 2147483647 w 2564"/>
                <a:gd name="T1" fmla="*/ 2147483647 h 130"/>
                <a:gd name="T2" fmla="*/ 2147483647 w 2564"/>
                <a:gd name="T3" fmla="*/ 2147483647 h 130"/>
                <a:gd name="T4" fmla="*/ 2147483647 w 2564"/>
                <a:gd name="T5" fmla="*/ 2147483647 h 130"/>
                <a:gd name="T6" fmla="*/ 2147483647 w 2564"/>
                <a:gd name="T7" fmla="*/ 0 h 130"/>
                <a:gd name="T8" fmla="*/ 2147483647 w 2564"/>
                <a:gd name="T9" fmla="*/ 2147483647 h 130"/>
                <a:gd name="T10" fmla="*/ 2147483647 w 2564"/>
                <a:gd name="T11" fmla="*/ 2147483647 h 130"/>
                <a:gd name="T12" fmla="*/ 2147483647 w 2564"/>
                <a:gd name="T13" fmla="*/ 2147483647 h 130"/>
                <a:gd name="T14" fmla="*/ 2147483647 w 2564"/>
                <a:gd name="T15" fmla="*/ 2147483647 h 130"/>
                <a:gd name="T16" fmla="*/ 2147483647 w 2564"/>
                <a:gd name="T17" fmla="*/ 2147483647 h 130"/>
                <a:gd name="T18" fmla="*/ 2147483647 w 2564"/>
                <a:gd name="T19" fmla="*/ 2147483647 h 130"/>
                <a:gd name="T20" fmla="*/ 2147483647 w 2564"/>
                <a:gd name="T21" fmla="*/ 2147483647 h 130"/>
                <a:gd name="T22" fmla="*/ 2147483647 w 2564"/>
                <a:gd name="T23" fmla="*/ 2147483647 h 130"/>
                <a:gd name="T24" fmla="*/ 2147483647 w 2564"/>
                <a:gd name="T25" fmla="*/ 2147483647 h 130"/>
                <a:gd name="T26" fmla="*/ 2147483647 w 2564"/>
                <a:gd name="T27" fmla="*/ 2147483647 h 130"/>
                <a:gd name="T28" fmla="*/ 2147483647 w 2564"/>
                <a:gd name="T29" fmla="*/ 2147483647 h 130"/>
                <a:gd name="T30" fmla="*/ 2147483647 w 2564"/>
                <a:gd name="T31" fmla="*/ 2147483647 h 1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64"/>
                <a:gd name="T49" fmla="*/ 0 h 130"/>
                <a:gd name="T50" fmla="*/ 2564 w 2564"/>
                <a:gd name="T51" fmla="*/ 130 h 1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64" h="130">
                  <a:moveTo>
                    <a:pt x="2" y="72"/>
                  </a:moveTo>
                  <a:cubicBezTo>
                    <a:pt x="75" y="48"/>
                    <a:pt x="0" y="71"/>
                    <a:pt x="188" y="60"/>
                  </a:cubicBezTo>
                  <a:cubicBezTo>
                    <a:pt x="265" y="56"/>
                    <a:pt x="338" y="45"/>
                    <a:pt x="416" y="42"/>
                  </a:cubicBezTo>
                  <a:cubicBezTo>
                    <a:pt x="468" y="25"/>
                    <a:pt x="441" y="27"/>
                    <a:pt x="482" y="0"/>
                  </a:cubicBezTo>
                  <a:cubicBezTo>
                    <a:pt x="675" y="8"/>
                    <a:pt x="775" y="20"/>
                    <a:pt x="992" y="24"/>
                  </a:cubicBezTo>
                  <a:cubicBezTo>
                    <a:pt x="1002" y="54"/>
                    <a:pt x="1023" y="68"/>
                    <a:pt x="1052" y="78"/>
                  </a:cubicBezTo>
                  <a:cubicBezTo>
                    <a:pt x="1234" y="74"/>
                    <a:pt x="1351" y="65"/>
                    <a:pt x="1520" y="72"/>
                  </a:cubicBezTo>
                  <a:cubicBezTo>
                    <a:pt x="1549" y="130"/>
                    <a:pt x="1519" y="85"/>
                    <a:pt x="1538" y="78"/>
                  </a:cubicBezTo>
                  <a:cubicBezTo>
                    <a:pt x="1557" y="71"/>
                    <a:pt x="1578" y="74"/>
                    <a:pt x="1598" y="72"/>
                  </a:cubicBezTo>
                  <a:cubicBezTo>
                    <a:pt x="1654" y="53"/>
                    <a:pt x="1700" y="47"/>
                    <a:pt x="1760" y="42"/>
                  </a:cubicBezTo>
                  <a:cubicBezTo>
                    <a:pt x="1889" y="45"/>
                    <a:pt x="2058" y="32"/>
                    <a:pt x="2192" y="66"/>
                  </a:cubicBezTo>
                  <a:cubicBezTo>
                    <a:pt x="2218" y="84"/>
                    <a:pt x="2250" y="79"/>
                    <a:pt x="2276" y="96"/>
                  </a:cubicBezTo>
                  <a:cubicBezTo>
                    <a:pt x="2299" y="112"/>
                    <a:pt x="2287" y="106"/>
                    <a:pt x="2312" y="114"/>
                  </a:cubicBezTo>
                  <a:cubicBezTo>
                    <a:pt x="2341" y="70"/>
                    <a:pt x="2359" y="83"/>
                    <a:pt x="2420" y="78"/>
                  </a:cubicBezTo>
                  <a:cubicBezTo>
                    <a:pt x="2468" y="62"/>
                    <a:pt x="2412" y="86"/>
                    <a:pt x="2444" y="54"/>
                  </a:cubicBezTo>
                  <a:cubicBezTo>
                    <a:pt x="2472" y="26"/>
                    <a:pt x="2524" y="48"/>
                    <a:pt x="2564" y="4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8" name="Sun 15"/>
            <p:cNvSpPr>
              <a:spLocks noChangeArrowheads="1"/>
            </p:cNvSpPr>
            <p:nvPr/>
          </p:nvSpPr>
          <p:spPr bwMode="auto">
            <a:xfrm>
              <a:off x="274638" y="2087563"/>
              <a:ext cx="723900" cy="717550"/>
            </a:xfrm>
            <a:prstGeom prst="sun">
              <a:avLst>
                <a:gd name="adj" fmla="val 22903"/>
              </a:avLst>
            </a:prstGeom>
            <a:solidFill>
              <a:srgbClr val="FFC000"/>
            </a:solidFill>
            <a:ln w="9525" algn="ctr">
              <a:solidFill>
                <a:srgbClr val="FF0000"/>
              </a:solidFill>
              <a:round/>
              <a:headEnd/>
              <a:tailEnd/>
            </a:ln>
          </p:spPr>
          <p:txBody>
            <a:bodyPr/>
            <a:lstStyle/>
            <a:p>
              <a:pPr algn="ctr"/>
              <a:endParaRPr lang="en-US">
                <a:ea typeface="Calibri" pitchFamily="34" charset="0"/>
                <a:cs typeface="Calibri" pitchFamily="34" charset="0"/>
              </a:endParaRPr>
            </a:p>
          </p:txBody>
        </p:sp>
        <p:grpSp>
          <p:nvGrpSpPr>
            <p:cNvPr id="141" name="Group 47"/>
            <p:cNvGrpSpPr>
              <a:grpSpLocks noChangeAspect="1"/>
            </p:cNvGrpSpPr>
            <p:nvPr/>
          </p:nvGrpSpPr>
          <p:grpSpPr bwMode="auto">
            <a:xfrm>
              <a:off x="4105275" y="3884613"/>
              <a:ext cx="263525" cy="649287"/>
              <a:chOff x="2028274" y="4700588"/>
              <a:chExt cx="218667" cy="538162"/>
            </a:xfrm>
          </p:grpSpPr>
          <p:sp>
            <p:nvSpPr>
              <p:cNvPr id="230" name="Freeform 48"/>
              <p:cNvSpPr>
                <a:spLocks noChangeAspect="1" noChangeArrowheads="1"/>
              </p:cNvSpPr>
              <p:nvPr/>
            </p:nvSpPr>
            <p:spPr bwMode="auto">
              <a:xfrm>
                <a:off x="2128838" y="4729163"/>
                <a:ext cx="43581" cy="509587"/>
              </a:xfrm>
              <a:custGeom>
                <a:avLst/>
                <a:gdLst>
                  <a:gd name="T0" fmla="*/ 0 w 43581"/>
                  <a:gd name="T1" fmla="*/ 509587 h 509587"/>
                  <a:gd name="T2" fmla="*/ 9525 w 43581"/>
                  <a:gd name="T3" fmla="*/ 495300 h 509587"/>
                  <a:gd name="T4" fmla="*/ 19050 w 43581"/>
                  <a:gd name="T5" fmla="*/ 461962 h 509587"/>
                  <a:gd name="T6" fmla="*/ 14287 w 43581"/>
                  <a:gd name="T7" fmla="*/ 338137 h 509587"/>
                  <a:gd name="T8" fmla="*/ 4762 w 43581"/>
                  <a:gd name="T9" fmla="*/ 309562 h 509587"/>
                  <a:gd name="T10" fmla="*/ 9525 w 43581"/>
                  <a:gd name="T11" fmla="*/ 142875 h 509587"/>
                  <a:gd name="T12" fmla="*/ 23812 w 43581"/>
                  <a:gd name="T13" fmla="*/ 100012 h 509587"/>
                  <a:gd name="T14" fmla="*/ 42862 w 43581"/>
                  <a:gd name="T15" fmla="*/ 23812 h 509587"/>
                  <a:gd name="T16" fmla="*/ 42862 w 43581"/>
                  <a:gd name="T17" fmla="*/ 0 h 509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581"/>
                  <a:gd name="T28" fmla="*/ 0 h 509587"/>
                  <a:gd name="T29" fmla="*/ 43581 w 43581"/>
                  <a:gd name="T30" fmla="*/ 509587 h 5095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581" h="509587">
                    <a:moveTo>
                      <a:pt x="0" y="509587"/>
                    </a:moveTo>
                    <a:cubicBezTo>
                      <a:pt x="3175" y="504825"/>
                      <a:pt x="6965" y="500419"/>
                      <a:pt x="9525" y="495300"/>
                    </a:cubicBezTo>
                    <a:cubicBezTo>
                      <a:pt x="12939" y="488472"/>
                      <a:pt x="17526" y="468059"/>
                      <a:pt x="19050" y="461962"/>
                    </a:cubicBezTo>
                    <a:cubicBezTo>
                      <a:pt x="17462" y="420687"/>
                      <a:pt x="18143" y="379262"/>
                      <a:pt x="14287" y="338137"/>
                    </a:cubicBezTo>
                    <a:cubicBezTo>
                      <a:pt x="13350" y="328141"/>
                      <a:pt x="4762" y="309562"/>
                      <a:pt x="4762" y="309562"/>
                    </a:cubicBezTo>
                    <a:cubicBezTo>
                      <a:pt x="6350" y="254000"/>
                      <a:pt x="6678" y="198387"/>
                      <a:pt x="9525" y="142875"/>
                    </a:cubicBezTo>
                    <a:cubicBezTo>
                      <a:pt x="10172" y="130261"/>
                      <a:pt x="19939" y="110663"/>
                      <a:pt x="23812" y="100012"/>
                    </a:cubicBezTo>
                    <a:cubicBezTo>
                      <a:pt x="32728" y="75494"/>
                      <a:pt x="40488" y="49932"/>
                      <a:pt x="42862" y="23812"/>
                    </a:cubicBezTo>
                    <a:cubicBezTo>
                      <a:pt x="43581" y="15907"/>
                      <a:pt x="42862" y="7937"/>
                      <a:pt x="42862" y="0"/>
                    </a:cubicBezTo>
                  </a:path>
                </a:pathLst>
              </a:custGeom>
              <a:noFill/>
              <a:ln w="28575" algn="ctr">
                <a:solidFill>
                  <a:srgbClr val="C48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 name="Freeform 49"/>
              <p:cNvSpPr>
                <a:spLocks noChangeAspect="1" noChangeArrowheads="1"/>
              </p:cNvSpPr>
              <p:nvPr/>
            </p:nvSpPr>
            <p:spPr bwMode="auto">
              <a:xfrm>
                <a:off x="2028274" y="4700588"/>
                <a:ext cx="218667" cy="391192"/>
              </a:xfrm>
              <a:custGeom>
                <a:avLst/>
                <a:gdLst>
                  <a:gd name="T0" fmla="*/ 152951 w 218667"/>
                  <a:gd name="T1" fmla="*/ 71437 h 391192"/>
                  <a:gd name="T2" fmla="*/ 138664 w 218667"/>
                  <a:gd name="T3" fmla="*/ 71437 h 391192"/>
                  <a:gd name="T4" fmla="*/ 152951 w 218667"/>
                  <a:gd name="T5" fmla="*/ 38100 h 391192"/>
                  <a:gd name="T6" fmla="*/ 124376 w 218667"/>
                  <a:gd name="T7" fmla="*/ 47625 h 391192"/>
                  <a:gd name="T8" fmla="*/ 119614 w 218667"/>
                  <a:gd name="T9" fmla="*/ 90487 h 391192"/>
                  <a:gd name="T10" fmla="*/ 91039 w 218667"/>
                  <a:gd name="T11" fmla="*/ 90487 h 391192"/>
                  <a:gd name="T12" fmla="*/ 100564 w 218667"/>
                  <a:gd name="T13" fmla="*/ 109537 h 391192"/>
                  <a:gd name="T14" fmla="*/ 133901 w 218667"/>
                  <a:gd name="T15" fmla="*/ 142875 h 391192"/>
                  <a:gd name="T16" fmla="*/ 162476 w 218667"/>
                  <a:gd name="T17" fmla="*/ 142875 h 391192"/>
                  <a:gd name="T18" fmla="*/ 191051 w 218667"/>
                  <a:gd name="T19" fmla="*/ 142875 h 391192"/>
                  <a:gd name="T20" fmla="*/ 143426 w 218667"/>
                  <a:gd name="T21" fmla="*/ 85725 h 391192"/>
                  <a:gd name="T22" fmla="*/ 157714 w 218667"/>
                  <a:gd name="T23" fmla="*/ 52387 h 391192"/>
                  <a:gd name="T24" fmla="*/ 176764 w 218667"/>
                  <a:gd name="T25" fmla="*/ 61912 h 391192"/>
                  <a:gd name="T26" fmla="*/ 172001 w 218667"/>
                  <a:gd name="T27" fmla="*/ 47625 h 391192"/>
                  <a:gd name="T28" fmla="*/ 138664 w 218667"/>
                  <a:gd name="T29" fmla="*/ 38100 h 391192"/>
                  <a:gd name="T30" fmla="*/ 181526 w 218667"/>
                  <a:gd name="T31" fmla="*/ 52387 h 391192"/>
                  <a:gd name="T32" fmla="*/ 172001 w 218667"/>
                  <a:gd name="T33" fmla="*/ 0 h 391192"/>
                  <a:gd name="T34" fmla="*/ 138664 w 218667"/>
                  <a:gd name="T35" fmla="*/ 95250 h 391192"/>
                  <a:gd name="T36" fmla="*/ 124376 w 218667"/>
                  <a:gd name="T37" fmla="*/ 152400 h 391192"/>
                  <a:gd name="T38" fmla="*/ 67226 w 218667"/>
                  <a:gd name="T39" fmla="*/ 190500 h 391192"/>
                  <a:gd name="T40" fmla="*/ 29126 w 218667"/>
                  <a:gd name="T41" fmla="*/ 214312 h 391192"/>
                  <a:gd name="T42" fmla="*/ 5314 w 218667"/>
                  <a:gd name="T43" fmla="*/ 242887 h 391192"/>
                  <a:gd name="T44" fmla="*/ 114851 w 218667"/>
                  <a:gd name="T45" fmla="*/ 195262 h 391192"/>
                  <a:gd name="T46" fmla="*/ 95801 w 218667"/>
                  <a:gd name="T47" fmla="*/ 161925 h 391192"/>
                  <a:gd name="T48" fmla="*/ 114851 w 218667"/>
                  <a:gd name="T49" fmla="*/ 176212 h 391192"/>
                  <a:gd name="T50" fmla="*/ 119614 w 218667"/>
                  <a:gd name="T51" fmla="*/ 185737 h 391192"/>
                  <a:gd name="T52" fmla="*/ 148189 w 218667"/>
                  <a:gd name="T53" fmla="*/ 190500 h 391192"/>
                  <a:gd name="T54" fmla="*/ 95801 w 218667"/>
                  <a:gd name="T55" fmla="*/ 185737 h 391192"/>
                  <a:gd name="T56" fmla="*/ 152951 w 218667"/>
                  <a:gd name="T57" fmla="*/ 233362 h 391192"/>
                  <a:gd name="T58" fmla="*/ 143426 w 218667"/>
                  <a:gd name="T59" fmla="*/ 214312 h 391192"/>
                  <a:gd name="T60" fmla="*/ 172001 w 218667"/>
                  <a:gd name="T61" fmla="*/ 214312 h 391192"/>
                  <a:gd name="T62" fmla="*/ 152951 w 218667"/>
                  <a:gd name="T63" fmla="*/ 223837 h 391192"/>
                  <a:gd name="T64" fmla="*/ 114851 w 218667"/>
                  <a:gd name="T65" fmla="*/ 276225 h 391192"/>
                  <a:gd name="T66" fmla="*/ 129139 w 218667"/>
                  <a:gd name="T67" fmla="*/ 280987 h 391192"/>
                  <a:gd name="T68" fmla="*/ 138664 w 218667"/>
                  <a:gd name="T69" fmla="*/ 314325 h 391192"/>
                  <a:gd name="T70" fmla="*/ 119614 w 218667"/>
                  <a:gd name="T71" fmla="*/ 300037 h 391192"/>
                  <a:gd name="T72" fmla="*/ 172001 w 218667"/>
                  <a:gd name="T73" fmla="*/ 328612 h 391192"/>
                  <a:gd name="T74" fmla="*/ 138664 w 218667"/>
                  <a:gd name="T75" fmla="*/ 276225 h 391192"/>
                  <a:gd name="T76" fmla="*/ 86276 w 218667"/>
                  <a:gd name="T77" fmla="*/ 290512 h 391192"/>
                  <a:gd name="T78" fmla="*/ 81514 w 218667"/>
                  <a:gd name="T79" fmla="*/ 300037 h 391192"/>
                  <a:gd name="T80" fmla="*/ 110089 w 218667"/>
                  <a:gd name="T81" fmla="*/ 276225 h 391192"/>
                  <a:gd name="T82" fmla="*/ 76751 w 218667"/>
                  <a:gd name="T83" fmla="*/ 276225 h 391192"/>
                  <a:gd name="T84" fmla="*/ 71989 w 218667"/>
                  <a:gd name="T85" fmla="*/ 276225 h 391192"/>
                  <a:gd name="T86" fmla="*/ 105326 w 218667"/>
                  <a:gd name="T87" fmla="*/ 233362 h 391192"/>
                  <a:gd name="T88" fmla="*/ 33889 w 218667"/>
                  <a:gd name="T89" fmla="*/ 152400 h 391192"/>
                  <a:gd name="T90" fmla="*/ 114851 w 218667"/>
                  <a:gd name="T91" fmla="*/ 200025 h 391192"/>
                  <a:gd name="T92" fmla="*/ 110089 w 218667"/>
                  <a:gd name="T93" fmla="*/ 176212 h 391192"/>
                  <a:gd name="T94" fmla="*/ 95801 w 218667"/>
                  <a:gd name="T95" fmla="*/ 314325 h 391192"/>
                  <a:gd name="T96" fmla="*/ 95801 w 218667"/>
                  <a:gd name="T97" fmla="*/ 319087 h 391192"/>
                  <a:gd name="T98" fmla="*/ 67226 w 218667"/>
                  <a:gd name="T99" fmla="*/ 357187 h 391192"/>
                  <a:gd name="T100" fmla="*/ 110089 w 218667"/>
                  <a:gd name="T101" fmla="*/ 361950 h 391192"/>
                  <a:gd name="T102" fmla="*/ 157714 w 218667"/>
                  <a:gd name="T103" fmla="*/ 385762 h 391192"/>
                  <a:gd name="T104" fmla="*/ 172001 w 218667"/>
                  <a:gd name="T105" fmla="*/ 347662 h 391192"/>
                  <a:gd name="T106" fmla="*/ 110089 w 218667"/>
                  <a:gd name="T107" fmla="*/ 309562 h 3911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8667"/>
                  <a:gd name="T163" fmla="*/ 0 h 391192"/>
                  <a:gd name="T164" fmla="*/ 218667 w 218667"/>
                  <a:gd name="T165" fmla="*/ 391192 h 3911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8667" h="391192">
                    <a:moveTo>
                      <a:pt x="129139" y="52387"/>
                    </a:moveTo>
                    <a:cubicBezTo>
                      <a:pt x="101815" y="79711"/>
                      <a:pt x="117034" y="59209"/>
                      <a:pt x="138664" y="61912"/>
                    </a:cubicBezTo>
                    <a:cubicBezTo>
                      <a:pt x="144343" y="62622"/>
                      <a:pt x="148189" y="68262"/>
                      <a:pt x="152951" y="71437"/>
                    </a:cubicBezTo>
                    <a:cubicBezTo>
                      <a:pt x="151364" y="76200"/>
                      <a:pt x="150434" y="81235"/>
                      <a:pt x="148189" y="85725"/>
                    </a:cubicBezTo>
                    <a:cubicBezTo>
                      <a:pt x="129724" y="122656"/>
                      <a:pt x="142253" y="89245"/>
                      <a:pt x="143426" y="85725"/>
                    </a:cubicBezTo>
                    <a:cubicBezTo>
                      <a:pt x="141839" y="80962"/>
                      <a:pt x="142749" y="74355"/>
                      <a:pt x="138664" y="71437"/>
                    </a:cubicBezTo>
                    <a:cubicBezTo>
                      <a:pt x="130494" y="65601"/>
                      <a:pt x="112524" y="71652"/>
                      <a:pt x="110089" y="61912"/>
                    </a:cubicBezTo>
                    <a:cubicBezTo>
                      <a:pt x="108015" y="53619"/>
                      <a:pt x="126428" y="56539"/>
                      <a:pt x="133901" y="52387"/>
                    </a:cubicBezTo>
                    <a:cubicBezTo>
                      <a:pt x="140840" y="48532"/>
                      <a:pt x="156500" y="45200"/>
                      <a:pt x="152951" y="38100"/>
                    </a:cubicBezTo>
                    <a:cubicBezTo>
                      <a:pt x="149331" y="30860"/>
                      <a:pt x="137076" y="41275"/>
                      <a:pt x="129139" y="42862"/>
                    </a:cubicBezTo>
                    <a:cubicBezTo>
                      <a:pt x="130726" y="34925"/>
                      <a:pt x="139625" y="13326"/>
                      <a:pt x="133901" y="19050"/>
                    </a:cubicBezTo>
                    <a:cubicBezTo>
                      <a:pt x="126801" y="26150"/>
                      <a:pt x="124376" y="47625"/>
                      <a:pt x="124376" y="47625"/>
                    </a:cubicBezTo>
                    <a:cubicBezTo>
                      <a:pt x="125964" y="52387"/>
                      <a:pt x="131003" y="57251"/>
                      <a:pt x="129139" y="61912"/>
                    </a:cubicBezTo>
                    <a:cubicBezTo>
                      <a:pt x="122622" y="78205"/>
                      <a:pt x="98942" y="66133"/>
                      <a:pt x="129139" y="76200"/>
                    </a:cubicBezTo>
                    <a:cubicBezTo>
                      <a:pt x="125964" y="80962"/>
                      <a:pt x="124376" y="87312"/>
                      <a:pt x="119614" y="90487"/>
                    </a:cubicBezTo>
                    <a:cubicBezTo>
                      <a:pt x="114168" y="94118"/>
                      <a:pt x="106693" y="92952"/>
                      <a:pt x="100564" y="95250"/>
                    </a:cubicBezTo>
                    <a:cubicBezTo>
                      <a:pt x="93917" y="97743"/>
                      <a:pt x="87864" y="101600"/>
                      <a:pt x="81514" y="104775"/>
                    </a:cubicBezTo>
                    <a:cubicBezTo>
                      <a:pt x="84689" y="100012"/>
                      <a:pt x="95086" y="94534"/>
                      <a:pt x="91039" y="90487"/>
                    </a:cubicBezTo>
                    <a:cubicBezTo>
                      <a:pt x="86992" y="86440"/>
                      <a:pt x="81409" y="96685"/>
                      <a:pt x="76751" y="100012"/>
                    </a:cubicBezTo>
                    <a:cubicBezTo>
                      <a:pt x="70292" y="104626"/>
                      <a:pt x="50331" y="111352"/>
                      <a:pt x="57701" y="114300"/>
                    </a:cubicBezTo>
                    <a:cubicBezTo>
                      <a:pt x="71048" y="119639"/>
                      <a:pt x="86276" y="111125"/>
                      <a:pt x="100564" y="109537"/>
                    </a:cubicBezTo>
                    <a:cubicBezTo>
                      <a:pt x="105326" y="111125"/>
                      <a:pt x="111301" y="110750"/>
                      <a:pt x="114851" y="114300"/>
                    </a:cubicBezTo>
                    <a:cubicBezTo>
                      <a:pt x="118401" y="117850"/>
                      <a:pt x="116829" y="124410"/>
                      <a:pt x="119614" y="128587"/>
                    </a:cubicBezTo>
                    <a:cubicBezTo>
                      <a:pt x="123350" y="134191"/>
                      <a:pt x="129139" y="138112"/>
                      <a:pt x="133901" y="142875"/>
                    </a:cubicBezTo>
                    <a:cubicBezTo>
                      <a:pt x="138664" y="139700"/>
                      <a:pt x="146063" y="138665"/>
                      <a:pt x="148189" y="133350"/>
                    </a:cubicBezTo>
                    <a:cubicBezTo>
                      <a:pt x="155021" y="116269"/>
                      <a:pt x="120739" y="113390"/>
                      <a:pt x="162476" y="123825"/>
                    </a:cubicBezTo>
                    <a:cubicBezTo>
                      <a:pt x="162476" y="123825"/>
                      <a:pt x="200577" y="142875"/>
                      <a:pt x="162476" y="142875"/>
                    </a:cubicBezTo>
                    <a:cubicBezTo>
                      <a:pt x="155376" y="142875"/>
                      <a:pt x="149776" y="136525"/>
                      <a:pt x="143426" y="133350"/>
                    </a:cubicBezTo>
                    <a:cubicBezTo>
                      <a:pt x="129184" y="111986"/>
                      <a:pt x="119617" y="104775"/>
                      <a:pt x="176764" y="128587"/>
                    </a:cubicBezTo>
                    <a:cubicBezTo>
                      <a:pt x="182981" y="131178"/>
                      <a:pt x="184316" y="142875"/>
                      <a:pt x="191051" y="142875"/>
                    </a:cubicBezTo>
                    <a:cubicBezTo>
                      <a:pt x="196775" y="142875"/>
                      <a:pt x="184366" y="133557"/>
                      <a:pt x="181526" y="128587"/>
                    </a:cubicBezTo>
                    <a:cubicBezTo>
                      <a:pt x="161593" y="93704"/>
                      <a:pt x="184235" y="122113"/>
                      <a:pt x="157714" y="100012"/>
                    </a:cubicBezTo>
                    <a:cubicBezTo>
                      <a:pt x="152540" y="95700"/>
                      <a:pt x="137037" y="83595"/>
                      <a:pt x="143426" y="85725"/>
                    </a:cubicBezTo>
                    <a:cubicBezTo>
                      <a:pt x="154286" y="89346"/>
                      <a:pt x="172001" y="104775"/>
                      <a:pt x="172001" y="104775"/>
                    </a:cubicBezTo>
                    <a:cubicBezTo>
                      <a:pt x="170414" y="96837"/>
                      <a:pt x="169369" y="88772"/>
                      <a:pt x="167239" y="80962"/>
                    </a:cubicBezTo>
                    <a:cubicBezTo>
                      <a:pt x="164597" y="71276"/>
                      <a:pt x="157714" y="52387"/>
                      <a:pt x="157714" y="52387"/>
                    </a:cubicBezTo>
                    <a:cubicBezTo>
                      <a:pt x="157714" y="52387"/>
                      <a:pt x="164064" y="20637"/>
                      <a:pt x="176764" y="33337"/>
                    </a:cubicBezTo>
                    <a:cubicBezTo>
                      <a:pt x="180314" y="36887"/>
                      <a:pt x="173589" y="42862"/>
                      <a:pt x="172001" y="47625"/>
                    </a:cubicBezTo>
                    <a:cubicBezTo>
                      <a:pt x="173589" y="52387"/>
                      <a:pt x="171744" y="61912"/>
                      <a:pt x="176764" y="61912"/>
                    </a:cubicBezTo>
                    <a:cubicBezTo>
                      <a:pt x="181784" y="61912"/>
                      <a:pt x="176764" y="49212"/>
                      <a:pt x="181526" y="47625"/>
                    </a:cubicBezTo>
                    <a:cubicBezTo>
                      <a:pt x="189205" y="45065"/>
                      <a:pt x="213434" y="52387"/>
                      <a:pt x="205339" y="52387"/>
                    </a:cubicBezTo>
                    <a:cubicBezTo>
                      <a:pt x="194114" y="52387"/>
                      <a:pt x="183114" y="49212"/>
                      <a:pt x="172001" y="47625"/>
                    </a:cubicBezTo>
                    <a:cubicBezTo>
                      <a:pt x="167239" y="46037"/>
                      <a:pt x="154164" y="46412"/>
                      <a:pt x="157714" y="42862"/>
                    </a:cubicBezTo>
                    <a:cubicBezTo>
                      <a:pt x="168297" y="32279"/>
                      <a:pt x="210630" y="43921"/>
                      <a:pt x="157714" y="33337"/>
                    </a:cubicBezTo>
                    <a:cubicBezTo>
                      <a:pt x="151364" y="34925"/>
                      <a:pt x="144958" y="36302"/>
                      <a:pt x="138664" y="38100"/>
                    </a:cubicBezTo>
                    <a:cubicBezTo>
                      <a:pt x="133837" y="39479"/>
                      <a:pt x="119613" y="41274"/>
                      <a:pt x="124376" y="42862"/>
                    </a:cubicBezTo>
                    <a:cubicBezTo>
                      <a:pt x="138014" y="47408"/>
                      <a:pt x="152951" y="46037"/>
                      <a:pt x="167239" y="47625"/>
                    </a:cubicBezTo>
                    <a:cubicBezTo>
                      <a:pt x="172001" y="49212"/>
                      <a:pt x="181526" y="57407"/>
                      <a:pt x="181526" y="52387"/>
                    </a:cubicBezTo>
                    <a:cubicBezTo>
                      <a:pt x="181526" y="40496"/>
                      <a:pt x="160332" y="35798"/>
                      <a:pt x="152951" y="33337"/>
                    </a:cubicBezTo>
                    <a:cubicBezTo>
                      <a:pt x="151364" y="28575"/>
                      <a:pt x="147364" y="24002"/>
                      <a:pt x="148189" y="19050"/>
                    </a:cubicBezTo>
                    <a:cubicBezTo>
                      <a:pt x="150724" y="3843"/>
                      <a:pt x="160856" y="3715"/>
                      <a:pt x="172001" y="0"/>
                    </a:cubicBezTo>
                    <a:cubicBezTo>
                      <a:pt x="169082" y="7297"/>
                      <a:pt x="160205" y="28138"/>
                      <a:pt x="157714" y="38100"/>
                    </a:cubicBezTo>
                    <a:cubicBezTo>
                      <a:pt x="155751" y="45953"/>
                      <a:pt x="154914" y="54059"/>
                      <a:pt x="152951" y="61912"/>
                    </a:cubicBezTo>
                    <a:cubicBezTo>
                      <a:pt x="148482" y="79787"/>
                      <a:pt x="146845" y="76163"/>
                      <a:pt x="138664" y="95250"/>
                    </a:cubicBezTo>
                    <a:cubicBezTo>
                      <a:pt x="126833" y="122853"/>
                      <a:pt x="142680" y="96368"/>
                      <a:pt x="124376" y="123825"/>
                    </a:cubicBezTo>
                    <a:cubicBezTo>
                      <a:pt x="125964" y="128587"/>
                      <a:pt x="129139" y="133092"/>
                      <a:pt x="129139" y="138112"/>
                    </a:cubicBezTo>
                    <a:cubicBezTo>
                      <a:pt x="129139" y="143132"/>
                      <a:pt x="126621" y="147910"/>
                      <a:pt x="124376" y="152400"/>
                    </a:cubicBezTo>
                    <a:cubicBezTo>
                      <a:pt x="121816" y="157519"/>
                      <a:pt x="118898" y="162640"/>
                      <a:pt x="114851" y="166687"/>
                    </a:cubicBezTo>
                    <a:cubicBezTo>
                      <a:pt x="110804" y="170734"/>
                      <a:pt x="105534" y="173372"/>
                      <a:pt x="100564" y="176212"/>
                    </a:cubicBezTo>
                    <a:cubicBezTo>
                      <a:pt x="84087" y="185628"/>
                      <a:pt x="83254" y="185157"/>
                      <a:pt x="67226" y="190500"/>
                    </a:cubicBezTo>
                    <a:cubicBezTo>
                      <a:pt x="68814" y="195262"/>
                      <a:pt x="75539" y="201237"/>
                      <a:pt x="71989" y="204787"/>
                    </a:cubicBezTo>
                    <a:cubicBezTo>
                      <a:pt x="66265" y="210511"/>
                      <a:pt x="56078" y="207794"/>
                      <a:pt x="48176" y="209550"/>
                    </a:cubicBezTo>
                    <a:cubicBezTo>
                      <a:pt x="41786" y="210970"/>
                      <a:pt x="35476" y="212725"/>
                      <a:pt x="29126" y="214312"/>
                    </a:cubicBezTo>
                    <a:cubicBezTo>
                      <a:pt x="33889" y="215900"/>
                      <a:pt x="45659" y="214585"/>
                      <a:pt x="43414" y="219075"/>
                    </a:cubicBezTo>
                    <a:cubicBezTo>
                      <a:pt x="39274" y="227354"/>
                      <a:pt x="27451" y="228456"/>
                      <a:pt x="19601" y="233362"/>
                    </a:cubicBezTo>
                    <a:cubicBezTo>
                      <a:pt x="14747" y="236395"/>
                      <a:pt x="0" y="245013"/>
                      <a:pt x="5314" y="242887"/>
                    </a:cubicBezTo>
                    <a:cubicBezTo>
                      <a:pt x="78570" y="213585"/>
                      <a:pt x="16131" y="230657"/>
                      <a:pt x="62464" y="219075"/>
                    </a:cubicBezTo>
                    <a:cubicBezTo>
                      <a:pt x="82194" y="205921"/>
                      <a:pt x="73931" y="210013"/>
                      <a:pt x="100564" y="200025"/>
                    </a:cubicBezTo>
                    <a:cubicBezTo>
                      <a:pt x="105264" y="198262"/>
                      <a:pt x="119871" y="195262"/>
                      <a:pt x="114851" y="195262"/>
                    </a:cubicBezTo>
                    <a:cubicBezTo>
                      <a:pt x="95735" y="195262"/>
                      <a:pt x="76751" y="198437"/>
                      <a:pt x="57701" y="200025"/>
                    </a:cubicBezTo>
                    <a:cubicBezTo>
                      <a:pt x="65639" y="190500"/>
                      <a:pt x="72747" y="180217"/>
                      <a:pt x="81514" y="171450"/>
                    </a:cubicBezTo>
                    <a:cubicBezTo>
                      <a:pt x="85561" y="167403"/>
                      <a:pt x="90947" y="164959"/>
                      <a:pt x="95801" y="161925"/>
                    </a:cubicBezTo>
                    <a:cubicBezTo>
                      <a:pt x="103651" y="157019"/>
                      <a:pt x="111676" y="152400"/>
                      <a:pt x="119614" y="147637"/>
                    </a:cubicBezTo>
                    <a:cubicBezTo>
                      <a:pt x="118026" y="152400"/>
                      <a:pt x="112606" y="157435"/>
                      <a:pt x="114851" y="161925"/>
                    </a:cubicBezTo>
                    <a:cubicBezTo>
                      <a:pt x="122245" y="176713"/>
                      <a:pt x="147368" y="154535"/>
                      <a:pt x="114851" y="176212"/>
                    </a:cubicBezTo>
                    <a:cubicBezTo>
                      <a:pt x="130870" y="216260"/>
                      <a:pt x="113526" y="188194"/>
                      <a:pt x="143426" y="209550"/>
                    </a:cubicBezTo>
                    <a:cubicBezTo>
                      <a:pt x="148907" y="213465"/>
                      <a:pt x="160726" y="229861"/>
                      <a:pt x="157714" y="223837"/>
                    </a:cubicBezTo>
                    <a:cubicBezTo>
                      <a:pt x="148680" y="205767"/>
                      <a:pt x="135102" y="196800"/>
                      <a:pt x="119614" y="185737"/>
                    </a:cubicBezTo>
                    <a:cubicBezTo>
                      <a:pt x="114956" y="182410"/>
                      <a:pt x="99896" y="178022"/>
                      <a:pt x="105326" y="176212"/>
                    </a:cubicBezTo>
                    <a:cubicBezTo>
                      <a:pt x="114487" y="173159"/>
                      <a:pt x="124376" y="179387"/>
                      <a:pt x="133901" y="180975"/>
                    </a:cubicBezTo>
                    <a:cubicBezTo>
                      <a:pt x="138664" y="184150"/>
                      <a:pt x="148189" y="196224"/>
                      <a:pt x="148189" y="190500"/>
                    </a:cubicBezTo>
                    <a:cubicBezTo>
                      <a:pt x="148189" y="178686"/>
                      <a:pt x="127726" y="167333"/>
                      <a:pt x="119614" y="161925"/>
                    </a:cubicBezTo>
                    <a:cubicBezTo>
                      <a:pt x="116439" y="166687"/>
                      <a:pt x="114136" y="172165"/>
                      <a:pt x="110089" y="176212"/>
                    </a:cubicBezTo>
                    <a:cubicBezTo>
                      <a:pt x="106041" y="180259"/>
                      <a:pt x="96924" y="180124"/>
                      <a:pt x="95801" y="185737"/>
                    </a:cubicBezTo>
                    <a:cubicBezTo>
                      <a:pt x="93291" y="198287"/>
                      <a:pt x="98976" y="211137"/>
                      <a:pt x="100564" y="223837"/>
                    </a:cubicBezTo>
                    <a:cubicBezTo>
                      <a:pt x="116439" y="222250"/>
                      <a:pt x="132492" y="216221"/>
                      <a:pt x="148189" y="219075"/>
                    </a:cubicBezTo>
                    <a:cubicBezTo>
                      <a:pt x="153128" y="219973"/>
                      <a:pt x="149401" y="229812"/>
                      <a:pt x="152951" y="233362"/>
                    </a:cubicBezTo>
                    <a:cubicBezTo>
                      <a:pt x="167326" y="247737"/>
                      <a:pt x="183660" y="260185"/>
                      <a:pt x="200576" y="271462"/>
                    </a:cubicBezTo>
                    <a:cubicBezTo>
                      <a:pt x="205339" y="274637"/>
                      <a:pt x="218667" y="285265"/>
                      <a:pt x="214864" y="280987"/>
                    </a:cubicBezTo>
                    <a:cubicBezTo>
                      <a:pt x="185018" y="247411"/>
                      <a:pt x="173183" y="235568"/>
                      <a:pt x="143426" y="214312"/>
                    </a:cubicBezTo>
                    <a:cubicBezTo>
                      <a:pt x="138769" y="210985"/>
                      <a:pt x="133901" y="207962"/>
                      <a:pt x="129139" y="204787"/>
                    </a:cubicBezTo>
                    <a:cubicBezTo>
                      <a:pt x="133901" y="201612"/>
                      <a:pt x="137839" y="194020"/>
                      <a:pt x="143426" y="195262"/>
                    </a:cubicBezTo>
                    <a:cubicBezTo>
                      <a:pt x="154601" y="197745"/>
                      <a:pt x="162185" y="208422"/>
                      <a:pt x="172001" y="214312"/>
                    </a:cubicBezTo>
                    <a:cubicBezTo>
                      <a:pt x="178089" y="217965"/>
                      <a:pt x="198151" y="223837"/>
                      <a:pt x="191051" y="223837"/>
                    </a:cubicBezTo>
                    <a:cubicBezTo>
                      <a:pt x="182502" y="223837"/>
                      <a:pt x="175176" y="217487"/>
                      <a:pt x="167239" y="214312"/>
                    </a:cubicBezTo>
                    <a:cubicBezTo>
                      <a:pt x="162476" y="217487"/>
                      <a:pt x="158310" y="221827"/>
                      <a:pt x="152951" y="223837"/>
                    </a:cubicBezTo>
                    <a:cubicBezTo>
                      <a:pt x="145372" y="226679"/>
                      <a:pt x="135874" y="224110"/>
                      <a:pt x="129139" y="228600"/>
                    </a:cubicBezTo>
                    <a:cubicBezTo>
                      <a:pt x="124962" y="231385"/>
                      <a:pt x="125819" y="238079"/>
                      <a:pt x="124376" y="242887"/>
                    </a:cubicBezTo>
                    <a:cubicBezTo>
                      <a:pt x="121055" y="253957"/>
                      <a:pt x="118026" y="265112"/>
                      <a:pt x="114851" y="276225"/>
                    </a:cubicBezTo>
                    <a:cubicBezTo>
                      <a:pt x="111676" y="271462"/>
                      <a:pt x="107886" y="267057"/>
                      <a:pt x="105326" y="261937"/>
                    </a:cubicBezTo>
                    <a:cubicBezTo>
                      <a:pt x="103081" y="257447"/>
                      <a:pt x="95802" y="246062"/>
                      <a:pt x="100564" y="247650"/>
                    </a:cubicBezTo>
                    <a:cubicBezTo>
                      <a:pt x="110462" y="250950"/>
                      <a:pt x="123045" y="271846"/>
                      <a:pt x="129139" y="280987"/>
                    </a:cubicBezTo>
                    <a:cubicBezTo>
                      <a:pt x="124376" y="282575"/>
                      <a:pt x="116069" y="280880"/>
                      <a:pt x="114851" y="285750"/>
                    </a:cubicBezTo>
                    <a:cubicBezTo>
                      <a:pt x="113463" y="291303"/>
                      <a:pt x="120712" y="295640"/>
                      <a:pt x="124376" y="300037"/>
                    </a:cubicBezTo>
                    <a:cubicBezTo>
                      <a:pt x="128688" y="305211"/>
                      <a:pt x="138664" y="321060"/>
                      <a:pt x="138664" y="314325"/>
                    </a:cubicBezTo>
                    <a:cubicBezTo>
                      <a:pt x="138664" y="306387"/>
                      <a:pt x="128990" y="301734"/>
                      <a:pt x="124376" y="295275"/>
                    </a:cubicBezTo>
                    <a:cubicBezTo>
                      <a:pt x="121049" y="290617"/>
                      <a:pt x="118026" y="285750"/>
                      <a:pt x="114851" y="280987"/>
                    </a:cubicBezTo>
                    <a:cubicBezTo>
                      <a:pt x="116439" y="287337"/>
                      <a:pt x="114986" y="295409"/>
                      <a:pt x="119614" y="300037"/>
                    </a:cubicBezTo>
                    <a:cubicBezTo>
                      <a:pt x="124242" y="304665"/>
                      <a:pt x="132810" y="301873"/>
                      <a:pt x="138664" y="304800"/>
                    </a:cubicBezTo>
                    <a:cubicBezTo>
                      <a:pt x="145763" y="308350"/>
                      <a:pt x="151255" y="314473"/>
                      <a:pt x="157714" y="319087"/>
                    </a:cubicBezTo>
                    <a:cubicBezTo>
                      <a:pt x="162372" y="322414"/>
                      <a:pt x="167239" y="325437"/>
                      <a:pt x="172001" y="328612"/>
                    </a:cubicBezTo>
                    <a:cubicBezTo>
                      <a:pt x="168826" y="323850"/>
                      <a:pt x="165036" y="319444"/>
                      <a:pt x="162476" y="314325"/>
                    </a:cubicBezTo>
                    <a:cubicBezTo>
                      <a:pt x="158653" y="306678"/>
                      <a:pt x="157482" y="297762"/>
                      <a:pt x="152951" y="290512"/>
                    </a:cubicBezTo>
                    <a:cubicBezTo>
                      <a:pt x="149382" y="284801"/>
                      <a:pt x="142799" y="281541"/>
                      <a:pt x="138664" y="276225"/>
                    </a:cubicBezTo>
                    <a:cubicBezTo>
                      <a:pt x="108746" y="237759"/>
                      <a:pt x="113936" y="243864"/>
                      <a:pt x="133901" y="257175"/>
                    </a:cubicBezTo>
                    <a:cubicBezTo>
                      <a:pt x="122642" y="268434"/>
                      <a:pt x="114818" y="277605"/>
                      <a:pt x="100564" y="285750"/>
                    </a:cubicBezTo>
                    <a:cubicBezTo>
                      <a:pt x="96205" y="288241"/>
                      <a:pt x="91039" y="288925"/>
                      <a:pt x="86276" y="290512"/>
                    </a:cubicBezTo>
                    <a:cubicBezTo>
                      <a:pt x="94214" y="292100"/>
                      <a:pt x="101994" y="295275"/>
                      <a:pt x="110089" y="295275"/>
                    </a:cubicBezTo>
                    <a:cubicBezTo>
                      <a:pt x="115109" y="295275"/>
                      <a:pt x="129396" y="290512"/>
                      <a:pt x="124376" y="290512"/>
                    </a:cubicBezTo>
                    <a:cubicBezTo>
                      <a:pt x="102895" y="290512"/>
                      <a:pt x="98700" y="295127"/>
                      <a:pt x="81514" y="300037"/>
                    </a:cubicBezTo>
                    <a:cubicBezTo>
                      <a:pt x="75220" y="301835"/>
                      <a:pt x="55919" y="304800"/>
                      <a:pt x="62464" y="304800"/>
                    </a:cubicBezTo>
                    <a:cubicBezTo>
                      <a:pt x="73004" y="304800"/>
                      <a:pt x="113623" y="292224"/>
                      <a:pt x="119614" y="290512"/>
                    </a:cubicBezTo>
                    <a:cubicBezTo>
                      <a:pt x="116439" y="285750"/>
                      <a:pt x="114486" y="279889"/>
                      <a:pt x="110089" y="276225"/>
                    </a:cubicBezTo>
                    <a:cubicBezTo>
                      <a:pt x="93274" y="262213"/>
                      <a:pt x="79549" y="270531"/>
                      <a:pt x="105326" y="261937"/>
                    </a:cubicBezTo>
                    <a:cubicBezTo>
                      <a:pt x="99875" y="266026"/>
                      <a:pt x="68589" y="290512"/>
                      <a:pt x="62464" y="290512"/>
                    </a:cubicBezTo>
                    <a:cubicBezTo>
                      <a:pt x="55729" y="290512"/>
                      <a:pt x="71271" y="280140"/>
                      <a:pt x="76751" y="276225"/>
                    </a:cubicBezTo>
                    <a:cubicBezTo>
                      <a:pt x="82528" y="272099"/>
                      <a:pt x="89276" y="269497"/>
                      <a:pt x="95801" y="266700"/>
                    </a:cubicBezTo>
                    <a:cubicBezTo>
                      <a:pt x="100415" y="264722"/>
                      <a:pt x="114579" y="259692"/>
                      <a:pt x="110089" y="261937"/>
                    </a:cubicBezTo>
                    <a:cubicBezTo>
                      <a:pt x="98702" y="267630"/>
                      <a:pt x="84353" y="272103"/>
                      <a:pt x="71989" y="276225"/>
                    </a:cubicBezTo>
                    <a:cubicBezTo>
                      <a:pt x="75164" y="271462"/>
                      <a:pt x="77467" y="265985"/>
                      <a:pt x="81514" y="261937"/>
                    </a:cubicBezTo>
                    <a:cubicBezTo>
                      <a:pt x="105086" y="238364"/>
                      <a:pt x="117024" y="246786"/>
                      <a:pt x="91039" y="238125"/>
                    </a:cubicBezTo>
                    <a:cubicBezTo>
                      <a:pt x="95801" y="236537"/>
                      <a:pt x="103081" y="237852"/>
                      <a:pt x="105326" y="233362"/>
                    </a:cubicBezTo>
                    <a:cubicBezTo>
                      <a:pt x="107571" y="228872"/>
                      <a:pt x="100564" y="224095"/>
                      <a:pt x="100564" y="219075"/>
                    </a:cubicBezTo>
                    <a:cubicBezTo>
                      <a:pt x="100564" y="204699"/>
                      <a:pt x="103739" y="190500"/>
                      <a:pt x="105326" y="176212"/>
                    </a:cubicBezTo>
                    <a:cubicBezTo>
                      <a:pt x="95544" y="137081"/>
                      <a:pt x="105786" y="152400"/>
                      <a:pt x="33889" y="152400"/>
                    </a:cubicBezTo>
                    <a:cubicBezTo>
                      <a:pt x="28869" y="152400"/>
                      <a:pt x="48176" y="157162"/>
                      <a:pt x="48176" y="157162"/>
                    </a:cubicBezTo>
                    <a:cubicBezTo>
                      <a:pt x="61165" y="170151"/>
                      <a:pt x="65221" y="175554"/>
                      <a:pt x="81514" y="185737"/>
                    </a:cubicBezTo>
                    <a:cubicBezTo>
                      <a:pt x="94964" y="194143"/>
                      <a:pt x="100963" y="195395"/>
                      <a:pt x="114851" y="200025"/>
                    </a:cubicBezTo>
                    <a:cubicBezTo>
                      <a:pt x="113264" y="188912"/>
                      <a:pt x="107366" y="177577"/>
                      <a:pt x="110089" y="166687"/>
                    </a:cubicBezTo>
                    <a:cubicBezTo>
                      <a:pt x="111307" y="161817"/>
                      <a:pt x="124376" y="156905"/>
                      <a:pt x="124376" y="161925"/>
                    </a:cubicBezTo>
                    <a:cubicBezTo>
                      <a:pt x="124376" y="168660"/>
                      <a:pt x="114004" y="170732"/>
                      <a:pt x="110089" y="176212"/>
                    </a:cubicBezTo>
                    <a:cubicBezTo>
                      <a:pt x="105963" y="181989"/>
                      <a:pt x="103739" y="188912"/>
                      <a:pt x="100564" y="195262"/>
                    </a:cubicBezTo>
                    <a:cubicBezTo>
                      <a:pt x="129543" y="224243"/>
                      <a:pt x="128637" y="215818"/>
                      <a:pt x="105326" y="285750"/>
                    </a:cubicBezTo>
                    <a:lnTo>
                      <a:pt x="95801" y="314325"/>
                    </a:lnTo>
                    <a:cubicBezTo>
                      <a:pt x="95665" y="315140"/>
                      <a:pt x="95417" y="364140"/>
                      <a:pt x="71989" y="352425"/>
                    </a:cubicBezTo>
                    <a:cubicBezTo>
                      <a:pt x="66869" y="349865"/>
                      <a:pt x="78187" y="342795"/>
                      <a:pt x="81514" y="338137"/>
                    </a:cubicBezTo>
                    <a:cubicBezTo>
                      <a:pt x="86127" y="331678"/>
                      <a:pt x="91039" y="325437"/>
                      <a:pt x="95801" y="319087"/>
                    </a:cubicBezTo>
                    <a:cubicBezTo>
                      <a:pt x="94214" y="327025"/>
                      <a:pt x="94970" y="335824"/>
                      <a:pt x="91039" y="342900"/>
                    </a:cubicBezTo>
                    <a:cubicBezTo>
                      <a:pt x="79582" y="363523"/>
                      <a:pt x="71794" y="361999"/>
                      <a:pt x="52939" y="366712"/>
                    </a:cubicBezTo>
                    <a:cubicBezTo>
                      <a:pt x="57701" y="363537"/>
                      <a:pt x="61996" y="359512"/>
                      <a:pt x="67226" y="357187"/>
                    </a:cubicBezTo>
                    <a:cubicBezTo>
                      <a:pt x="118237" y="334515"/>
                      <a:pt x="77752" y="359694"/>
                      <a:pt x="110089" y="338137"/>
                    </a:cubicBezTo>
                    <a:cubicBezTo>
                      <a:pt x="141261" y="348529"/>
                      <a:pt x="110666" y="334096"/>
                      <a:pt x="129139" y="357187"/>
                    </a:cubicBezTo>
                    <a:cubicBezTo>
                      <a:pt x="140318" y="371161"/>
                      <a:pt x="173504" y="371008"/>
                      <a:pt x="110089" y="361950"/>
                    </a:cubicBezTo>
                    <a:cubicBezTo>
                      <a:pt x="116439" y="365125"/>
                      <a:pt x="122613" y="368678"/>
                      <a:pt x="129139" y="371475"/>
                    </a:cubicBezTo>
                    <a:cubicBezTo>
                      <a:pt x="133753" y="373452"/>
                      <a:pt x="138936" y="373992"/>
                      <a:pt x="143426" y="376237"/>
                    </a:cubicBezTo>
                    <a:cubicBezTo>
                      <a:pt x="148546" y="378797"/>
                      <a:pt x="159524" y="391192"/>
                      <a:pt x="157714" y="385762"/>
                    </a:cubicBezTo>
                    <a:cubicBezTo>
                      <a:pt x="155735" y="379824"/>
                      <a:pt x="131752" y="353809"/>
                      <a:pt x="124376" y="347662"/>
                    </a:cubicBezTo>
                    <a:cubicBezTo>
                      <a:pt x="119979" y="343998"/>
                      <a:pt x="104365" y="338137"/>
                      <a:pt x="110089" y="338137"/>
                    </a:cubicBezTo>
                    <a:cubicBezTo>
                      <a:pt x="130969" y="338137"/>
                      <a:pt x="151364" y="344487"/>
                      <a:pt x="172001" y="347662"/>
                    </a:cubicBezTo>
                    <a:cubicBezTo>
                      <a:pt x="176764" y="350837"/>
                      <a:pt x="192013" y="357187"/>
                      <a:pt x="186289" y="357187"/>
                    </a:cubicBezTo>
                    <a:cubicBezTo>
                      <a:pt x="176249" y="357187"/>
                      <a:pt x="166228" y="352983"/>
                      <a:pt x="157714" y="347662"/>
                    </a:cubicBezTo>
                    <a:cubicBezTo>
                      <a:pt x="140474" y="336887"/>
                      <a:pt x="127005" y="320839"/>
                      <a:pt x="110089" y="309562"/>
                    </a:cubicBezTo>
                    <a:cubicBezTo>
                      <a:pt x="105326" y="306387"/>
                      <a:pt x="95801" y="305761"/>
                      <a:pt x="95801" y="300037"/>
                    </a:cubicBezTo>
                    <a:cubicBezTo>
                      <a:pt x="95801" y="289092"/>
                      <a:pt x="113880" y="308591"/>
                      <a:pt x="114851" y="309562"/>
                    </a:cubicBezTo>
                  </a:path>
                </a:pathLst>
              </a:custGeom>
              <a:noFill/>
              <a:ln w="28575"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2" name="Group 47"/>
            <p:cNvGrpSpPr>
              <a:grpSpLocks noChangeAspect="1"/>
            </p:cNvGrpSpPr>
            <p:nvPr/>
          </p:nvGrpSpPr>
          <p:grpSpPr bwMode="auto">
            <a:xfrm flipH="1">
              <a:off x="5797550" y="3522663"/>
              <a:ext cx="257175" cy="938212"/>
              <a:chOff x="2028274" y="4700588"/>
              <a:chExt cx="218667" cy="538162"/>
            </a:xfrm>
          </p:grpSpPr>
          <p:sp>
            <p:nvSpPr>
              <p:cNvPr id="228" name="Freeform 48"/>
              <p:cNvSpPr>
                <a:spLocks noChangeAspect="1" noChangeArrowheads="1"/>
              </p:cNvSpPr>
              <p:nvPr/>
            </p:nvSpPr>
            <p:spPr bwMode="auto">
              <a:xfrm>
                <a:off x="2128838" y="4729163"/>
                <a:ext cx="43581" cy="509587"/>
              </a:xfrm>
              <a:custGeom>
                <a:avLst/>
                <a:gdLst>
                  <a:gd name="T0" fmla="*/ 0 w 43581"/>
                  <a:gd name="T1" fmla="*/ 509587 h 509587"/>
                  <a:gd name="T2" fmla="*/ 9525 w 43581"/>
                  <a:gd name="T3" fmla="*/ 495300 h 509587"/>
                  <a:gd name="T4" fmla="*/ 19050 w 43581"/>
                  <a:gd name="T5" fmla="*/ 461962 h 509587"/>
                  <a:gd name="T6" fmla="*/ 14287 w 43581"/>
                  <a:gd name="T7" fmla="*/ 338137 h 509587"/>
                  <a:gd name="T8" fmla="*/ 4762 w 43581"/>
                  <a:gd name="T9" fmla="*/ 309562 h 509587"/>
                  <a:gd name="T10" fmla="*/ 9525 w 43581"/>
                  <a:gd name="T11" fmla="*/ 142875 h 509587"/>
                  <a:gd name="T12" fmla="*/ 23812 w 43581"/>
                  <a:gd name="T13" fmla="*/ 100012 h 509587"/>
                  <a:gd name="T14" fmla="*/ 42862 w 43581"/>
                  <a:gd name="T15" fmla="*/ 23812 h 509587"/>
                  <a:gd name="T16" fmla="*/ 42862 w 43581"/>
                  <a:gd name="T17" fmla="*/ 0 h 509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581"/>
                  <a:gd name="T28" fmla="*/ 0 h 509587"/>
                  <a:gd name="T29" fmla="*/ 43581 w 43581"/>
                  <a:gd name="T30" fmla="*/ 509587 h 5095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581" h="509587">
                    <a:moveTo>
                      <a:pt x="0" y="509587"/>
                    </a:moveTo>
                    <a:cubicBezTo>
                      <a:pt x="3175" y="504825"/>
                      <a:pt x="6965" y="500419"/>
                      <a:pt x="9525" y="495300"/>
                    </a:cubicBezTo>
                    <a:cubicBezTo>
                      <a:pt x="12939" y="488472"/>
                      <a:pt x="17526" y="468059"/>
                      <a:pt x="19050" y="461962"/>
                    </a:cubicBezTo>
                    <a:cubicBezTo>
                      <a:pt x="17462" y="420687"/>
                      <a:pt x="18143" y="379262"/>
                      <a:pt x="14287" y="338137"/>
                    </a:cubicBezTo>
                    <a:cubicBezTo>
                      <a:pt x="13350" y="328141"/>
                      <a:pt x="4762" y="309562"/>
                      <a:pt x="4762" y="309562"/>
                    </a:cubicBezTo>
                    <a:cubicBezTo>
                      <a:pt x="6350" y="254000"/>
                      <a:pt x="6678" y="198387"/>
                      <a:pt x="9525" y="142875"/>
                    </a:cubicBezTo>
                    <a:cubicBezTo>
                      <a:pt x="10172" y="130261"/>
                      <a:pt x="19939" y="110663"/>
                      <a:pt x="23812" y="100012"/>
                    </a:cubicBezTo>
                    <a:cubicBezTo>
                      <a:pt x="32728" y="75494"/>
                      <a:pt x="40488" y="49932"/>
                      <a:pt x="42862" y="23812"/>
                    </a:cubicBezTo>
                    <a:cubicBezTo>
                      <a:pt x="43581" y="15907"/>
                      <a:pt x="42862" y="7937"/>
                      <a:pt x="42862" y="0"/>
                    </a:cubicBezTo>
                  </a:path>
                </a:pathLst>
              </a:custGeom>
              <a:noFill/>
              <a:ln w="28575" algn="ctr">
                <a:solidFill>
                  <a:srgbClr val="C48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 name="Freeform 49"/>
              <p:cNvSpPr>
                <a:spLocks noChangeAspect="1" noChangeArrowheads="1"/>
              </p:cNvSpPr>
              <p:nvPr/>
            </p:nvSpPr>
            <p:spPr bwMode="auto">
              <a:xfrm>
                <a:off x="2028274" y="4700588"/>
                <a:ext cx="218667" cy="391192"/>
              </a:xfrm>
              <a:custGeom>
                <a:avLst/>
                <a:gdLst>
                  <a:gd name="T0" fmla="*/ 152951 w 218667"/>
                  <a:gd name="T1" fmla="*/ 71437 h 391192"/>
                  <a:gd name="T2" fmla="*/ 138664 w 218667"/>
                  <a:gd name="T3" fmla="*/ 71437 h 391192"/>
                  <a:gd name="T4" fmla="*/ 152951 w 218667"/>
                  <a:gd name="T5" fmla="*/ 38100 h 391192"/>
                  <a:gd name="T6" fmla="*/ 124376 w 218667"/>
                  <a:gd name="T7" fmla="*/ 47625 h 391192"/>
                  <a:gd name="T8" fmla="*/ 119614 w 218667"/>
                  <a:gd name="T9" fmla="*/ 90487 h 391192"/>
                  <a:gd name="T10" fmla="*/ 91039 w 218667"/>
                  <a:gd name="T11" fmla="*/ 90487 h 391192"/>
                  <a:gd name="T12" fmla="*/ 100564 w 218667"/>
                  <a:gd name="T13" fmla="*/ 109537 h 391192"/>
                  <a:gd name="T14" fmla="*/ 133901 w 218667"/>
                  <a:gd name="T15" fmla="*/ 142875 h 391192"/>
                  <a:gd name="T16" fmla="*/ 162476 w 218667"/>
                  <a:gd name="T17" fmla="*/ 142875 h 391192"/>
                  <a:gd name="T18" fmla="*/ 191051 w 218667"/>
                  <a:gd name="T19" fmla="*/ 142875 h 391192"/>
                  <a:gd name="T20" fmla="*/ 143426 w 218667"/>
                  <a:gd name="T21" fmla="*/ 85725 h 391192"/>
                  <a:gd name="T22" fmla="*/ 157714 w 218667"/>
                  <a:gd name="T23" fmla="*/ 52387 h 391192"/>
                  <a:gd name="T24" fmla="*/ 176764 w 218667"/>
                  <a:gd name="T25" fmla="*/ 61912 h 391192"/>
                  <a:gd name="T26" fmla="*/ 172001 w 218667"/>
                  <a:gd name="T27" fmla="*/ 47625 h 391192"/>
                  <a:gd name="T28" fmla="*/ 138664 w 218667"/>
                  <a:gd name="T29" fmla="*/ 38100 h 391192"/>
                  <a:gd name="T30" fmla="*/ 181526 w 218667"/>
                  <a:gd name="T31" fmla="*/ 52387 h 391192"/>
                  <a:gd name="T32" fmla="*/ 172001 w 218667"/>
                  <a:gd name="T33" fmla="*/ 0 h 391192"/>
                  <a:gd name="T34" fmla="*/ 138664 w 218667"/>
                  <a:gd name="T35" fmla="*/ 95250 h 391192"/>
                  <a:gd name="T36" fmla="*/ 124376 w 218667"/>
                  <a:gd name="T37" fmla="*/ 152400 h 391192"/>
                  <a:gd name="T38" fmla="*/ 67226 w 218667"/>
                  <a:gd name="T39" fmla="*/ 190500 h 391192"/>
                  <a:gd name="T40" fmla="*/ 29126 w 218667"/>
                  <a:gd name="T41" fmla="*/ 214312 h 391192"/>
                  <a:gd name="T42" fmla="*/ 5314 w 218667"/>
                  <a:gd name="T43" fmla="*/ 242887 h 391192"/>
                  <a:gd name="T44" fmla="*/ 114851 w 218667"/>
                  <a:gd name="T45" fmla="*/ 195262 h 391192"/>
                  <a:gd name="T46" fmla="*/ 95801 w 218667"/>
                  <a:gd name="T47" fmla="*/ 161925 h 391192"/>
                  <a:gd name="T48" fmla="*/ 114851 w 218667"/>
                  <a:gd name="T49" fmla="*/ 176212 h 391192"/>
                  <a:gd name="T50" fmla="*/ 119614 w 218667"/>
                  <a:gd name="T51" fmla="*/ 185737 h 391192"/>
                  <a:gd name="T52" fmla="*/ 148189 w 218667"/>
                  <a:gd name="T53" fmla="*/ 190500 h 391192"/>
                  <a:gd name="T54" fmla="*/ 95801 w 218667"/>
                  <a:gd name="T55" fmla="*/ 185737 h 391192"/>
                  <a:gd name="T56" fmla="*/ 152951 w 218667"/>
                  <a:gd name="T57" fmla="*/ 233362 h 391192"/>
                  <a:gd name="T58" fmla="*/ 143426 w 218667"/>
                  <a:gd name="T59" fmla="*/ 214312 h 391192"/>
                  <a:gd name="T60" fmla="*/ 172001 w 218667"/>
                  <a:gd name="T61" fmla="*/ 214312 h 391192"/>
                  <a:gd name="T62" fmla="*/ 152951 w 218667"/>
                  <a:gd name="T63" fmla="*/ 223837 h 391192"/>
                  <a:gd name="T64" fmla="*/ 114851 w 218667"/>
                  <a:gd name="T65" fmla="*/ 276225 h 391192"/>
                  <a:gd name="T66" fmla="*/ 129139 w 218667"/>
                  <a:gd name="T67" fmla="*/ 280987 h 391192"/>
                  <a:gd name="T68" fmla="*/ 138664 w 218667"/>
                  <a:gd name="T69" fmla="*/ 314325 h 391192"/>
                  <a:gd name="T70" fmla="*/ 119614 w 218667"/>
                  <a:gd name="T71" fmla="*/ 300037 h 391192"/>
                  <a:gd name="T72" fmla="*/ 172001 w 218667"/>
                  <a:gd name="T73" fmla="*/ 328612 h 391192"/>
                  <a:gd name="T74" fmla="*/ 138664 w 218667"/>
                  <a:gd name="T75" fmla="*/ 276225 h 391192"/>
                  <a:gd name="T76" fmla="*/ 86276 w 218667"/>
                  <a:gd name="T77" fmla="*/ 290512 h 391192"/>
                  <a:gd name="T78" fmla="*/ 81514 w 218667"/>
                  <a:gd name="T79" fmla="*/ 300037 h 391192"/>
                  <a:gd name="T80" fmla="*/ 110089 w 218667"/>
                  <a:gd name="T81" fmla="*/ 276225 h 391192"/>
                  <a:gd name="T82" fmla="*/ 76751 w 218667"/>
                  <a:gd name="T83" fmla="*/ 276225 h 391192"/>
                  <a:gd name="T84" fmla="*/ 71989 w 218667"/>
                  <a:gd name="T85" fmla="*/ 276225 h 391192"/>
                  <a:gd name="T86" fmla="*/ 105326 w 218667"/>
                  <a:gd name="T87" fmla="*/ 233362 h 391192"/>
                  <a:gd name="T88" fmla="*/ 33889 w 218667"/>
                  <a:gd name="T89" fmla="*/ 152400 h 391192"/>
                  <a:gd name="T90" fmla="*/ 114851 w 218667"/>
                  <a:gd name="T91" fmla="*/ 200025 h 391192"/>
                  <a:gd name="T92" fmla="*/ 110089 w 218667"/>
                  <a:gd name="T93" fmla="*/ 176212 h 391192"/>
                  <a:gd name="T94" fmla="*/ 95801 w 218667"/>
                  <a:gd name="T95" fmla="*/ 314325 h 391192"/>
                  <a:gd name="T96" fmla="*/ 95801 w 218667"/>
                  <a:gd name="T97" fmla="*/ 319087 h 391192"/>
                  <a:gd name="T98" fmla="*/ 67226 w 218667"/>
                  <a:gd name="T99" fmla="*/ 357187 h 391192"/>
                  <a:gd name="T100" fmla="*/ 110089 w 218667"/>
                  <a:gd name="T101" fmla="*/ 361950 h 391192"/>
                  <a:gd name="T102" fmla="*/ 157714 w 218667"/>
                  <a:gd name="T103" fmla="*/ 385762 h 391192"/>
                  <a:gd name="T104" fmla="*/ 172001 w 218667"/>
                  <a:gd name="T105" fmla="*/ 347662 h 391192"/>
                  <a:gd name="T106" fmla="*/ 110089 w 218667"/>
                  <a:gd name="T107" fmla="*/ 309562 h 3911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8667"/>
                  <a:gd name="T163" fmla="*/ 0 h 391192"/>
                  <a:gd name="T164" fmla="*/ 218667 w 218667"/>
                  <a:gd name="T165" fmla="*/ 391192 h 3911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8667" h="391192">
                    <a:moveTo>
                      <a:pt x="129139" y="52387"/>
                    </a:moveTo>
                    <a:cubicBezTo>
                      <a:pt x="101815" y="79711"/>
                      <a:pt x="117034" y="59209"/>
                      <a:pt x="138664" y="61912"/>
                    </a:cubicBezTo>
                    <a:cubicBezTo>
                      <a:pt x="144343" y="62622"/>
                      <a:pt x="148189" y="68262"/>
                      <a:pt x="152951" y="71437"/>
                    </a:cubicBezTo>
                    <a:cubicBezTo>
                      <a:pt x="151364" y="76200"/>
                      <a:pt x="150434" y="81235"/>
                      <a:pt x="148189" y="85725"/>
                    </a:cubicBezTo>
                    <a:cubicBezTo>
                      <a:pt x="129724" y="122656"/>
                      <a:pt x="142253" y="89245"/>
                      <a:pt x="143426" y="85725"/>
                    </a:cubicBezTo>
                    <a:cubicBezTo>
                      <a:pt x="141839" y="80962"/>
                      <a:pt x="142749" y="74355"/>
                      <a:pt x="138664" y="71437"/>
                    </a:cubicBezTo>
                    <a:cubicBezTo>
                      <a:pt x="130494" y="65601"/>
                      <a:pt x="112524" y="71652"/>
                      <a:pt x="110089" y="61912"/>
                    </a:cubicBezTo>
                    <a:cubicBezTo>
                      <a:pt x="108015" y="53619"/>
                      <a:pt x="126428" y="56539"/>
                      <a:pt x="133901" y="52387"/>
                    </a:cubicBezTo>
                    <a:cubicBezTo>
                      <a:pt x="140840" y="48532"/>
                      <a:pt x="156500" y="45200"/>
                      <a:pt x="152951" y="38100"/>
                    </a:cubicBezTo>
                    <a:cubicBezTo>
                      <a:pt x="149331" y="30860"/>
                      <a:pt x="137076" y="41275"/>
                      <a:pt x="129139" y="42862"/>
                    </a:cubicBezTo>
                    <a:cubicBezTo>
                      <a:pt x="130726" y="34925"/>
                      <a:pt x="139625" y="13326"/>
                      <a:pt x="133901" y="19050"/>
                    </a:cubicBezTo>
                    <a:cubicBezTo>
                      <a:pt x="126801" y="26150"/>
                      <a:pt x="124376" y="47625"/>
                      <a:pt x="124376" y="47625"/>
                    </a:cubicBezTo>
                    <a:cubicBezTo>
                      <a:pt x="125964" y="52387"/>
                      <a:pt x="131003" y="57251"/>
                      <a:pt x="129139" y="61912"/>
                    </a:cubicBezTo>
                    <a:cubicBezTo>
                      <a:pt x="122622" y="78205"/>
                      <a:pt x="98942" y="66133"/>
                      <a:pt x="129139" y="76200"/>
                    </a:cubicBezTo>
                    <a:cubicBezTo>
                      <a:pt x="125964" y="80962"/>
                      <a:pt x="124376" y="87312"/>
                      <a:pt x="119614" y="90487"/>
                    </a:cubicBezTo>
                    <a:cubicBezTo>
                      <a:pt x="114168" y="94118"/>
                      <a:pt x="106693" y="92952"/>
                      <a:pt x="100564" y="95250"/>
                    </a:cubicBezTo>
                    <a:cubicBezTo>
                      <a:pt x="93917" y="97743"/>
                      <a:pt x="87864" y="101600"/>
                      <a:pt x="81514" y="104775"/>
                    </a:cubicBezTo>
                    <a:cubicBezTo>
                      <a:pt x="84689" y="100012"/>
                      <a:pt x="95086" y="94534"/>
                      <a:pt x="91039" y="90487"/>
                    </a:cubicBezTo>
                    <a:cubicBezTo>
                      <a:pt x="86992" y="86440"/>
                      <a:pt x="81409" y="96685"/>
                      <a:pt x="76751" y="100012"/>
                    </a:cubicBezTo>
                    <a:cubicBezTo>
                      <a:pt x="70292" y="104626"/>
                      <a:pt x="50331" y="111352"/>
                      <a:pt x="57701" y="114300"/>
                    </a:cubicBezTo>
                    <a:cubicBezTo>
                      <a:pt x="71048" y="119639"/>
                      <a:pt x="86276" y="111125"/>
                      <a:pt x="100564" y="109537"/>
                    </a:cubicBezTo>
                    <a:cubicBezTo>
                      <a:pt x="105326" y="111125"/>
                      <a:pt x="111301" y="110750"/>
                      <a:pt x="114851" y="114300"/>
                    </a:cubicBezTo>
                    <a:cubicBezTo>
                      <a:pt x="118401" y="117850"/>
                      <a:pt x="116829" y="124410"/>
                      <a:pt x="119614" y="128587"/>
                    </a:cubicBezTo>
                    <a:cubicBezTo>
                      <a:pt x="123350" y="134191"/>
                      <a:pt x="129139" y="138112"/>
                      <a:pt x="133901" y="142875"/>
                    </a:cubicBezTo>
                    <a:cubicBezTo>
                      <a:pt x="138664" y="139700"/>
                      <a:pt x="146063" y="138665"/>
                      <a:pt x="148189" y="133350"/>
                    </a:cubicBezTo>
                    <a:cubicBezTo>
                      <a:pt x="155021" y="116269"/>
                      <a:pt x="120739" y="113390"/>
                      <a:pt x="162476" y="123825"/>
                    </a:cubicBezTo>
                    <a:cubicBezTo>
                      <a:pt x="162476" y="123825"/>
                      <a:pt x="200577" y="142875"/>
                      <a:pt x="162476" y="142875"/>
                    </a:cubicBezTo>
                    <a:cubicBezTo>
                      <a:pt x="155376" y="142875"/>
                      <a:pt x="149776" y="136525"/>
                      <a:pt x="143426" y="133350"/>
                    </a:cubicBezTo>
                    <a:cubicBezTo>
                      <a:pt x="129184" y="111986"/>
                      <a:pt x="119617" y="104775"/>
                      <a:pt x="176764" y="128587"/>
                    </a:cubicBezTo>
                    <a:cubicBezTo>
                      <a:pt x="182981" y="131178"/>
                      <a:pt x="184316" y="142875"/>
                      <a:pt x="191051" y="142875"/>
                    </a:cubicBezTo>
                    <a:cubicBezTo>
                      <a:pt x="196775" y="142875"/>
                      <a:pt x="184366" y="133557"/>
                      <a:pt x="181526" y="128587"/>
                    </a:cubicBezTo>
                    <a:cubicBezTo>
                      <a:pt x="161593" y="93704"/>
                      <a:pt x="184235" y="122113"/>
                      <a:pt x="157714" y="100012"/>
                    </a:cubicBezTo>
                    <a:cubicBezTo>
                      <a:pt x="152540" y="95700"/>
                      <a:pt x="137037" y="83595"/>
                      <a:pt x="143426" y="85725"/>
                    </a:cubicBezTo>
                    <a:cubicBezTo>
                      <a:pt x="154286" y="89346"/>
                      <a:pt x="172001" y="104775"/>
                      <a:pt x="172001" y="104775"/>
                    </a:cubicBezTo>
                    <a:cubicBezTo>
                      <a:pt x="170414" y="96837"/>
                      <a:pt x="169369" y="88772"/>
                      <a:pt x="167239" y="80962"/>
                    </a:cubicBezTo>
                    <a:cubicBezTo>
                      <a:pt x="164597" y="71276"/>
                      <a:pt x="157714" y="52387"/>
                      <a:pt x="157714" y="52387"/>
                    </a:cubicBezTo>
                    <a:cubicBezTo>
                      <a:pt x="157714" y="52387"/>
                      <a:pt x="164064" y="20637"/>
                      <a:pt x="176764" y="33337"/>
                    </a:cubicBezTo>
                    <a:cubicBezTo>
                      <a:pt x="180314" y="36887"/>
                      <a:pt x="173589" y="42862"/>
                      <a:pt x="172001" y="47625"/>
                    </a:cubicBezTo>
                    <a:cubicBezTo>
                      <a:pt x="173589" y="52387"/>
                      <a:pt x="171744" y="61912"/>
                      <a:pt x="176764" y="61912"/>
                    </a:cubicBezTo>
                    <a:cubicBezTo>
                      <a:pt x="181784" y="61912"/>
                      <a:pt x="176764" y="49212"/>
                      <a:pt x="181526" y="47625"/>
                    </a:cubicBezTo>
                    <a:cubicBezTo>
                      <a:pt x="189205" y="45065"/>
                      <a:pt x="213434" y="52387"/>
                      <a:pt x="205339" y="52387"/>
                    </a:cubicBezTo>
                    <a:cubicBezTo>
                      <a:pt x="194114" y="52387"/>
                      <a:pt x="183114" y="49212"/>
                      <a:pt x="172001" y="47625"/>
                    </a:cubicBezTo>
                    <a:cubicBezTo>
                      <a:pt x="167239" y="46037"/>
                      <a:pt x="154164" y="46412"/>
                      <a:pt x="157714" y="42862"/>
                    </a:cubicBezTo>
                    <a:cubicBezTo>
                      <a:pt x="168297" y="32279"/>
                      <a:pt x="210630" y="43921"/>
                      <a:pt x="157714" y="33337"/>
                    </a:cubicBezTo>
                    <a:cubicBezTo>
                      <a:pt x="151364" y="34925"/>
                      <a:pt x="144958" y="36302"/>
                      <a:pt x="138664" y="38100"/>
                    </a:cubicBezTo>
                    <a:cubicBezTo>
                      <a:pt x="133837" y="39479"/>
                      <a:pt x="119613" y="41274"/>
                      <a:pt x="124376" y="42862"/>
                    </a:cubicBezTo>
                    <a:cubicBezTo>
                      <a:pt x="138014" y="47408"/>
                      <a:pt x="152951" y="46037"/>
                      <a:pt x="167239" y="47625"/>
                    </a:cubicBezTo>
                    <a:cubicBezTo>
                      <a:pt x="172001" y="49212"/>
                      <a:pt x="181526" y="57407"/>
                      <a:pt x="181526" y="52387"/>
                    </a:cubicBezTo>
                    <a:cubicBezTo>
                      <a:pt x="181526" y="40496"/>
                      <a:pt x="160332" y="35798"/>
                      <a:pt x="152951" y="33337"/>
                    </a:cubicBezTo>
                    <a:cubicBezTo>
                      <a:pt x="151364" y="28575"/>
                      <a:pt x="147364" y="24002"/>
                      <a:pt x="148189" y="19050"/>
                    </a:cubicBezTo>
                    <a:cubicBezTo>
                      <a:pt x="150724" y="3843"/>
                      <a:pt x="160856" y="3715"/>
                      <a:pt x="172001" y="0"/>
                    </a:cubicBezTo>
                    <a:cubicBezTo>
                      <a:pt x="169082" y="7297"/>
                      <a:pt x="160205" y="28138"/>
                      <a:pt x="157714" y="38100"/>
                    </a:cubicBezTo>
                    <a:cubicBezTo>
                      <a:pt x="155751" y="45953"/>
                      <a:pt x="154914" y="54059"/>
                      <a:pt x="152951" y="61912"/>
                    </a:cubicBezTo>
                    <a:cubicBezTo>
                      <a:pt x="148482" y="79787"/>
                      <a:pt x="146845" y="76163"/>
                      <a:pt x="138664" y="95250"/>
                    </a:cubicBezTo>
                    <a:cubicBezTo>
                      <a:pt x="126833" y="122853"/>
                      <a:pt x="142680" y="96368"/>
                      <a:pt x="124376" y="123825"/>
                    </a:cubicBezTo>
                    <a:cubicBezTo>
                      <a:pt x="125964" y="128587"/>
                      <a:pt x="129139" y="133092"/>
                      <a:pt x="129139" y="138112"/>
                    </a:cubicBezTo>
                    <a:cubicBezTo>
                      <a:pt x="129139" y="143132"/>
                      <a:pt x="126621" y="147910"/>
                      <a:pt x="124376" y="152400"/>
                    </a:cubicBezTo>
                    <a:cubicBezTo>
                      <a:pt x="121816" y="157519"/>
                      <a:pt x="118898" y="162640"/>
                      <a:pt x="114851" y="166687"/>
                    </a:cubicBezTo>
                    <a:cubicBezTo>
                      <a:pt x="110804" y="170734"/>
                      <a:pt x="105534" y="173372"/>
                      <a:pt x="100564" y="176212"/>
                    </a:cubicBezTo>
                    <a:cubicBezTo>
                      <a:pt x="84087" y="185628"/>
                      <a:pt x="83254" y="185157"/>
                      <a:pt x="67226" y="190500"/>
                    </a:cubicBezTo>
                    <a:cubicBezTo>
                      <a:pt x="68814" y="195262"/>
                      <a:pt x="75539" y="201237"/>
                      <a:pt x="71989" y="204787"/>
                    </a:cubicBezTo>
                    <a:cubicBezTo>
                      <a:pt x="66265" y="210511"/>
                      <a:pt x="56078" y="207794"/>
                      <a:pt x="48176" y="209550"/>
                    </a:cubicBezTo>
                    <a:cubicBezTo>
                      <a:pt x="41786" y="210970"/>
                      <a:pt x="35476" y="212725"/>
                      <a:pt x="29126" y="214312"/>
                    </a:cubicBezTo>
                    <a:cubicBezTo>
                      <a:pt x="33889" y="215900"/>
                      <a:pt x="45659" y="214585"/>
                      <a:pt x="43414" y="219075"/>
                    </a:cubicBezTo>
                    <a:cubicBezTo>
                      <a:pt x="39274" y="227354"/>
                      <a:pt x="27451" y="228456"/>
                      <a:pt x="19601" y="233362"/>
                    </a:cubicBezTo>
                    <a:cubicBezTo>
                      <a:pt x="14747" y="236395"/>
                      <a:pt x="0" y="245013"/>
                      <a:pt x="5314" y="242887"/>
                    </a:cubicBezTo>
                    <a:cubicBezTo>
                      <a:pt x="78570" y="213585"/>
                      <a:pt x="16131" y="230657"/>
                      <a:pt x="62464" y="219075"/>
                    </a:cubicBezTo>
                    <a:cubicBezTo>
                      <a:pt x="82194" y="205921"/>
                      <a:pt x="73931" y="210013"/>
                      <a:pt x="100564" y="200025"/>
                    </a:cubicBezTo>
                    <a:cubicBezTo>
                      <a:pt x="105264" y="198262"/>
                      <a:pt x="119871" y="195262"/>
                      <a:pt x="114851" y="195262"/>
                    </a:cubicBezTo>
                    <a:cubicBezTo>
                      <a:pt x="95735" y="195262"/>
                      <a:pt x="76751" y="198437"/>
                      <a:pt x="57701" y="200025"/>
                    </a:cubicBezTo>
                    <a:cubicBezTo>
                      <a:pt x="65639" y="190500"/>
                      <a:pt x="72747" y="180217"/>
                      <a:pt x="81514" y="171450"/>
                    </a:cubicBezTo>
                    <a:cubicBezTo>
                      <a:pt x="85561" y="167403"/>
                      <a:pt x="90947" y="164959"/>
                      <a:pt x="95801" y="161925"/>
                    </a:cubicBezTo>
                    <a:cubicBezTo>
                      <a:pt x="103651" y="157019"/>
                      <a:pt x="111676" y="152400"/>
                      <a:pt x="119614" y="147637"/>
                    </a:cubicBezTo>
                    <a:cubicBezTo>
                      <a:pt x="118026" y="152400"/>
                      <a:pt x="112606" y="157435"/>
                      <a:pt x="114851" y="161925"/>
                    </a:cubicBezTo>
                    <a:cubicBezTo>
                      <a:pt x="122245" y="176713"/>
                      <a:pt x="147368" y="154535"/>
                      <a:pt x="114851" y="176212"/>
                    </a:cubicBezTo>
                    <a:cubicBezTo>
                      <a:pt x="130870" y="216260"/>
                      <a:pt x="113526" y="188194"/>
                      <a:pt x="143426" y="209550"/>
                    </a:cubicBezTo>
                    <a:cubicBezTo>
                      <a:pt x="148907" y="213465"/>
                      <a:pt x="160726" y="229861"/>
                      <a:pt x="157714" y="223837"/>
                    </a:cubicBezTo>
                    <a:cubicBezTo>
                      <a:pt x="148680" y="205767"/>
                      <a:pt x="135102" y="196800"/>
                      <a:pt x="119614" y="185737"/>
                    </a:cubicBezTo>
                    <a:cubicBezTo>
                      <a:pt x="114956" y="182410"/>
                      <a:pt x="99896" y="178022"/>
                      <a:pt x="105326" y="176212"/>
                    </a:cubicBezTo>
                    <a:cubicBezTo>
                      <a:pt x="114487" y="173159"/>
                      <a:pt x="124376" y="179387"/>
                      <a:pt x="133901" y="180975"/>
                    </a:cubicBezTo>
                    <a:cubicBezTo>
                      <a:pt x="138664" y="184150"/>
                      <a:pt x="148189" y="196224"/>
                      <a:pt x="148189" y="190500"/>
                    </a:cubicBezTo>
                    <a:cubicBezTo>
                      <a:pt x="148189" y="178686"/>
                      <a:pt x="127726" y="167333"/>
                      <a:pt x="119614" y="161925"/>
                    </a:cubicBezTo>
                    <a:cubicBezTo>
                      <a:pt x="116439" y="166687"/>
                      <a:pt x="114136" y="172165"/>
                      <a:pt x="110089" y="176212"/>
                    </a:cubicBezTo>
                    <a:cubicBezTo>
                      <a:pt x="106041" y="180259"/>
                      <a:pt x="96924" y="180124"/>
                      <a:pt x="95801" y="185737"/>
                    </a:cubicBezTo>
                    <a:cubicBezTo>
                      <a:pt x="93291" y="198287"/>
                      <a:pt x="98976" y="211137"/>
                      <a:pt x="100564" y="223837"/>
                    </a:cubicBezTo>
                    <a:cubicBezTo>
                      <a:pt x="116439" y="222250"/>
                      <a:pt x="132492" y="216221"/>
                      <a:pt x="148189" y="219075"/>
                    </a:cubicBezTo>
                    <a:cubicBezTo>
                      <a:pt x="153128" y="219973"/>
                      <a:pt x="149401" y="229812"/>
                      <a:pt x="152951" y="233362"/>
                    </a:cubicBezTo>
                    <a:cubicBezTo>
                      <a:pt x="167326" y="247737"/>
                      <a:pt x="183660" y="260185"/>
                      <a:pt x="200576" y="271462"/>
                    </a:cubicBezTo>
                    <a:cubicBezTo>
                      <a:pt x="205339" y="274637"/>
                      <a:pt x="218667" y="285265"/>
                      <a:pt x="214864" y="280987"/>
                    </a:cubicBezTo>
                    <a:cubicBezTo>
                      <a:pt x="185018" y="247411"/>
                      <a:pt x="173183" y="235568"/>
                      <a:pt x="143426" y="214312"/>
                    </a:cubicBezTo>
                    <a:cubicBezTo>
                      <a:pt x="138769" y="210985"/>
                      <a:pt x="133901" y="207962"/>
                      <a:pt x="129139" y="204787"/>
                    </a:cubicBezTo>
                    <a:cubicBezTo>
                      <a:pt x="133901" y="201612"/>
                      <a:pt x="137839" y="194020"/>
                      <a:pt x="143426" y="195262"/>
                    </a:cubicBezTo>
                    <a:cubicBezTo>
                      <a:pt x="154601" y="197745"/>
                      <a:pt x="162185" y="208422"/>
                      <a:pt x="172001" y="214312"/>
                    </a:cubicBezTo>
                    <a:cubicBezTo>
                      <a:pt x="178089" y="217965"/>
                      <a:pt x="198151" y="223837"/>
                      <a:pt x="191051" y="223837"/>
                    </a:cubicBezTo>
                    <a:cubicBezTo>
                      <a:pt x="182502" y="223837"/>
                      <a:pt x="175176" y="217487"/>
                      <a:pt x="167239" y="214312"/>
                    </a:cubicBezTo>
                    <a:cubicBezTo>
                      <a:pt x="162476" y="217487"/>
                      <a:pt x="158310" y="221827"/>
                      <a:pt x="152951" y="223837"/>
                    </a:cubicBezTo>
                    <a:cubicBezTo>
                      <a:pt x="145372" y="226679"/>
                      <a:pt x="135874" y="224110"/>
                      <a:pt x="129139" y="228600"/>
                    </a:cubicBezTo>
                    <a:cubicBezTo>
                      <a:pt x="124962" y="231385"/>
                      <a:pt x="125819" y="238079"/>
                      <a:pt x="124376" y="242887"/>
                    </a:cubicBezTo>
                    <a:cubicBezTo>
                      <a:pt x="121055" y="253957"/>
                      <a:pt x="118026" y="265112"/>
                      <a:pt x="114851" y="276225"/>
                    </a:cubicBezTo>
                    <a:cubicBezTo>
                      <a:pt x="111676" y="271462"/>
                      <a:pt x="107886" y="267057"/>
                      <a:pt x="105326" y="261937"/>
                    </a:cubicBezTo>
                    <a:cubicBezTo>
                      <a:pt x="103081" y="257447"/>
                      <a:pt x="95802" y="246062"/>
                      <a:pt x="100564" y="247650"/>
                    </a:cubicBezTo>
                    <a:cubicBezTo>
                      <a:pt x="110462" y="250950"/>
                      <a:pt x="123045" y="271846"/>
                      <a:pt x="129139" y="280987"/>
                    </a:cubicBezTo>
                    <a:cubicBezTo>
                      <a:pt x="124376" y="282575"/>
                      <a:pt x="116069" y="280880"/>
                      <a:pt x="114851" y="285750"/>
                    </a:cubicBezTo>
                    <a:cubicBezTo>
                      <a:pt x="113463" y="291303"/>
                      <a:pt x="120712" y="295640"/>
                      <a:pt x="124376" y="300037"/>
                    </a:cubicBezTo>
                    <a:cubicBezTo>
                      <a:pt x="128688" y="305211"/>
                      <a:pt x="138664" y="321060"/>
                      <a:pt x="138664" y="314325"/>
                    </a:cubicBezTo>
                    <a:cubicBezTo>
                      <a:pt x="138664" y="306387"/>
                      <a:pt x="128990" y="301734"/>
                      <a:pt x="124376" y="295275"/>
                    </a:cubicBezTo>
                    <a:cubicBezTo>
                      <a:pt x="121049" y="290617"/>
                      <a:pt x="118026" y="285750"/>
                      <a:pt x="114851" y="280987"/>
                    </a:cubicBezTo>
                    <a:cubicBezTo>
                      <a:pt x="116439" y="287337"/>
                      <a:pt x="114986" y="295409"/>
                      <a:pt x="119614" y="300037"/>
                    </a:cubicBezTo>
                    <a:cubicBezTo>
                      <a:pt x="124242" y="304665"/>
                      <a:pt x="132810" y="301873"/>
                      <a:pt x="138664" y="304800"/>
                    </a:cubicBezTo>
                    <a:cubicBezTo>
                      <a:pt x="145763" y="308350"/>
                      <a:pt x="151255" y="314473"/>
                      <a:pt x="157714" y="319087"/>
                    </a:cubicBezTo>
                    <a:cubicBezTo>
                      <a:pt x="162372" y="322414"/>
                      <a:pt x="167239" y="325437"/>
                      <a:pt x="172001" y="328612"/>
                    </a:cubicBezTo>
                    <a:cubicBezTo>
                      <a:pt x="168826" y="323850"/>
                      <a:pt x="165036" y="319444"/>
                      <a:pt x="162476" y="314325"/>
                    </a:cubicBezTo>
                    <a:cubicBezTo>
                      <a:pt x="158653" y="306678"/>
                      <a:pt x="157482" y="297762"/>
                      <a:pt x="152951" y="290512"/>
                    </a:cubicBezTo>
                    <a:cubicBezTo>
                      <a:pt x="149382" y="284801"/>
                      <a:pt x="142799" y="281541"/>
                      <a:pt x="138664" y="276225"/>
                    </a:cubicBezTo>
                    <a:cubicBezTo>
                      <a:pt x="108746" y="237759"/>
                      <a:pt x="113936" y="243864"/>
                      <a:pt x="133901" y="257175"/>
                    </a:cubicBezTo>
                    <a:cubicBezTo>
                      <a:pt x="122642" y="268434"/>
                      <a:pt x="114818" y="277605"/>
                      <a:pt x="100564" y="285750"/>
                    </a:cubicBezTo>
                    <a:cubicBezTo>
                      <a:pt x="96205" y="288241"/>
                      <a:pt x="91039" y="288925"/>
                      <a:pt x="86276" y="290512"/>
                    </a:cubicBezTo>
                    <a:cubicBezTo>
                      <a:pt x="94214" y="292100"/>
                      <a:pt x="101994" y="295275"/>
                      <a:pt x="110089" y="295275"/>
                    </a:cubicBezTo>
                    <a:cubicBezTo>
                      <a:pt x="115109" y="295275"/>
                      <a:pt x="129396" y="290512"/>
                      <a:pt x="124376" y="290512"/>
                    </a:cubicBezTo>
                    <a:cubicBezTo>
                      <a:pt x="102895" y="290512"/>
                      <a:pt x="98700" y="295127"/>
                      <a:pt x="81514" y="300037"/>
                    </a:cubicBezTo>
                    <a:cubicBezTo>
                      <a:pt x="75220" y="301835"/>
                      <a:pt x="55919" y="304800"/>
                      <a:pt x="62464" y="304800"/>
                    </a:cubicBezTo>
                    <a:cubicBezTo>
                      <a:pt x="73004" y="304800"/>
                      <a:pt x="113623" y="292224"/>
                      <a:pt x="119614" y="290512"/>
                    </a:cubicBezTo>
                    <a:cubicBezTo>
                      <a:pt x="116439" y="285750"/>
                      <a:pt x="114486" y="279889"/>
                      <a:pt x="110089" y="276225"/>
                    </a:cubicBezTo>
                    <a:cubicBezTo>
                      <a:pt x="93274" y="262213"/>
                      <a:pt x="79549" y="270531"/>
                      <a:pt x="105326" y="261937"/>
                    </a:cubicBezTo>
                    <a:cubicBezTo>
                      <a:pt x="99875" y="266026"/>
                      <a:pt x="68589" y="290512"/>
                      <a:pt x="62464" y="290512"/>
                    </a:cubicBezTo>
                    <a:cubicBezTo>
                      <a:pt x="55729" y="290512"/>
                      <a:pt x="71271" y="280140"/>
                      <a:pt x="76751" y="276225"/>
                    </a:cubicBezTo>
                    <a:cubicBezTo>
                      <a:pt x="82528" y="272099"/>
                      <a:pt x="89276" y="269497"/>
                      <a:pt x="95801" y="266700"/>
                    </a:cubicBezTo>
                    <a:cubicBezTo>
                      <a:pt x="100415" y="264722"/>
                      <a:pt x="114579" y="259692"/>
                      <a:pt x="110089" y="261937"/>
                    </a:cubicBezTo>
                    <a:cubicBezTo>
                      <a:pt x="98702" y="267630"/>
                      <a:pt x="84353" y="272103"/>
                      <a:pt x="71989" y="276225"/>
                    </a:cubicBezTo>
                    <a:cubicBezTo>
                      <a:pt x="75164" y="271462"/>
                      <a:pt x="77467" y="265985"/>
                      <a:pt x="81514" y="261937"/>
                    </a:cubicBezTo>
                    <a:cubicBezTo>
                      <a:pt x="105086" y="238364"/>
                      <a:pt x="117024" y="246786"/>
                      <a:pt x="91039" y="238125"/>
                    </a:cubicBezTo>
                    <a:cubicBezTo>
                      <a:pt x="95801" y="236537"/>
                      <a:pt x="103081" y="237852"/>
                      <a:pt x="105326" y="233362"/>
                    </a:cubicBezTo>
                    <a:cubicBezTo>
                      <a:pt x="107571" y="228872"/>
                      <a:pt x="100564" y="224095"/>
                      <a:pt x="100564" y="219075"/>
                    </a:cubicBezTo>
                    <a:cubicBezTo>
                      <a:pt x="100564" y="204699"/>
                      <a:pt x="103739" y="190500"/>
                      <a:pt x="105326" y="176212"/>
                    </a:cubicBezTo>
                    <a:cubicBezTo>
                      <a:pt x="95544" y="137081"/>
                      <a:pt x="105786" y="152400"/>
                      <a:pt x="33889" y="152400"/>
                    </a:cubicBezTo>
                    <a:cubicBezTo>
                      <a:pt x="28869" y="152400"/>
                      <a:pt x="48176" y="157162"/>
                      <a:pt x="48176" y="157162"/>
                    </a:cubicBezTo>
                    <a:cubicBezTo>
                      <a:pt x="61165" y="170151"/>
                      <a:pt x="65221" y="175554"/>
                      <a:pt x="81514" y="185737"/>
                    </a:cubicBezTo>
                    <a:cubicBezTo>
                      <a:pt x="94964" y="194143"/>
                      <a:pt x="100963" y="195395"/>
                      <a:pt x="114851" y="200025"/>
                    </a:cubicBezTo>
                    <a:cubicBezTo>
                      <a:pt x="113264" y="188912"/>
                      <a:pt x="107366" y="177577"/>
                      <a:pt x="110089" y="166687"/>
                    </a:cubicBezTo>
                    <a:cubicBezTo>
                      <a:pt x="111307" y="161817"/>
                      <a:pt x="124376" y="156905"/>
                      <a:pt x="124376" y="161925"/>
                    </a:cubicBezTo>
                    <a:cubicBezTo>
                      <a:pt x="124376" y="168660"/>
                      <a:pt x="114004" y="170732"/>
                      <a:pt x="110089" y="176212"/>
                    </a:cubicBezTo>
                    <a:cubicBezTo>
                      <a:pt x="105963" y="181989"/>
                      <a:pt x="103739" y="188912"/>
                      <a:pt x="100564" y="195262"/>
                    </a:cubicBezTo>
                    <a:cubicBezTo>
                      <a:pt x="129543" y="224243"/>
                      <a:pt x="128637" y="215818"/>
                      <a:pt x="105326" y="285750"/>
                    </a:cubicBezTo>
                    <a:lnTo>
                      <a:pt x="95801" y="314325"/>
                    </a:lnTo>
                    <a:cubicBezTo>
                      <a:pt x="95665" y="315140"/>
                      <a:pt x="95417" y="364140"/>
                      <a:pt x="71989" y="352425"/>
                    </a:cubicBezTo>
                    <a:cubicBezTo>
                      <a:pt x="66869" y="349865"/>
                      <a:pt x="78187" y="342795"/>
                      <a:pt x="81514" y="338137"/>
                    </a:cubicBezTo>
                    <a:cubicBezTo>
                      <a:pt x="86127" y="331678"/>
                      <a:pt x="91039" y="325437"/>
                      <a:pt x="95801" y="319087"/>
                    </a:cubicBezTo>
                    <a:cubicBezTo>
                      <a:pt x="94214" y="327025"/>
                      <a:pt x="94970" y="335824"/>
                      <a:pt x="91039" y="342900"/>
                    </a:cubicBezTo>
                    <a:cubicBezTo>
                      <a:pt x="79582" y="363523"/>
                      <a:pt x="71794" y="361999"/>
                      <a:pt x="52939" y="366712"/>
                    </a:cubicBezTo>
                    <a:cubicBezTo>
                      <a:pt x="57701" y="363537"/>
                      <a:pt x="61996" y="359512"/>
                      <a:pt x="67226" y="357187"/>
                    </a:cubicBezTo>
                    <a:cubicBezTo>
                      <a:pt x="118237" y="334515"/>
                      <a:pt x="77752" y="359694"/>
                      <a:pt x="110089" y="338137"/>
                    </a:cubicBezTo>
                    <a:cubicBezTo>
                      <a:pt x="141261" y="348529"/>
                      <a:pt x="110666" y="334096"/>
                      <a:pt x="129139" y="357187"/>
                    </a:cubicBezTo>
                    <a:cubicBezTo>
                      <a:pt x="140318" y="371161"/>
                      <a:pt x="173504" y="371008"/>
                      <a:pt x="110089" y="361950"/>
                    </a:cubicBezTo>
                    <a:cubicBezTo>
                      <a:pt x="116439" y="365125"/>
                      <a:pt x="122613" y="368678"/>
                      <a:pt x="129139" y="371475"/>
                    </a:cubicBezTo>
                    <a:cubicBezTo>
                      <a:pt x="133753" y="373452"/>
                      <a:pt x="138936" y="373992"/>
                      <a:pt x="143426" y="376237"/>
                    </a:cubicBezTo>
                    <a:cubicBezTo>
                      <a:pt x="148546" y="378797"/>
                      <a:pt x="159524" y="391192"/>
                      <a:pt x="157714" y="385762"/>
                    </a:cubicBezTo>
                    <a:cubicBezTo>
                      <a:pt x="155735" y="379824"/>
                      <a:pt x="131752" y="353809"/>
                      <a:pt x="124376" y="347662"/>
                    </a:cubicBezTo>
                    <a:cubicBezTo>
                      <a:pt x="119979" y="343998"/>
                      <a:pt x="104365" y="338137"/>
                      <a:pt x="110089" y="338137"/>
                    </a:cubicBezTo>
                    <a:cubicBezTo>
                      <a:pt x="130969" y="338137"/>
                      <a:pt x="151364" y="344487"/>
                      <a:pt x="172001" y="347662"/>
                    </a:cubicBezTo>
                    <a:cubicBezTo>
                      <a:pt x="176764" y="350837"/>
                      <a:pt x="192013" y="357187"/>
                      <a:pt x="186289" y="357187"/>
                    </a:cubicBezTo>
                    <a:cubicBezTo>
                      <a:pt x="176249" y="357187"/>
                      <a:pt x="166228" y="352983"/>
                      <a:pt x="157714" y="347662"/>
                    </a:cubicBezTo>
                    <a:cubicBezTo>
                      <a:pt x="140474" y="336887"/>
                      <a:pt x="127005" y="320839"/>
                      <a:pt x="110089" y="309562"/>
                    </a:cubicBezTo>
                    <a:cubicBezTo>
                      <a:pt x="105326" y="306387"/>
                      <a:pt x="95801" y="305761"/>
                      <a:pt x="95801" y="300037"/>
                    </a:cubicBezTo>
                    <a:cubicBezTo>
                      <a:pt x="95801" y="289092"/>
                      <a:pt x="113880" y="308591"/>
                      <a:pt x="114851" y="309562"/>
                    </a:cubicBezTo>
                  </a:path>
                </a:pathLst>
              </a:custGeom>
              <a:noFill/>
              <a:ln w="28575"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3" name="Group 47"/>
            <p:cNvGrpSpPr>
              <a:grpSpLocks noChangeAspect="1"/>
            </p:cNvGrpSpPr>
            <p:nvPr/>
          </p:nvGrpSpPr>
          <p:grpSpPr bwMode="auto">
            <a:xfrm flipH="1">
              <a:off x="3371850" y="3395663"/>
              <a:ext cx="403225" cy="987425"/>
              <a:chOff x="2028274" y="4700588"/>
              <a:chExt cx="218667" cy="538162"/>
            </a:xfrm>
          </p:grpSpPr>
          <p:sp>
            <p:nvSpPr>
              <p:cNvPr id="226" name="Freeform 48"/>
              <p:cNvSpPr>
                <a:spLocks noChangeAspect="1" noChangeArrowheads="1"/>
              </p:cNvSpPr>
              <p:nvPr/>
            </p:nvSpPr>
            <p:spPr bwMode="auto">
              <a:xfrm>
                <a:off x="2128838" y="4729163"/>
                <a:ext cx="43581" cy="509587"/>
              </a:xfrm>
              <a:custGeom>
                <a:avLst/>
                <a:gdLst>
                  <a:gd name="T0" fmla="*/ 0 w 43581"/>
                  <a:gd name="T1" fmla="*/ 509587 h 509587"/>
                  <a:gd name="T2" fmla="*/ 9525 w 43581"/>
                  <a:gd name="T3" fmla="*/ 495300 h 509587"/>
                  <a:gd name="T4" fmla="*/ 19050 w 43581"/>
                  <a:gd name="T5" fmla="*/ 461962 h 509587"/>
                  <a:gd name="T6" fmla="*/ 14287 w 43581"/>
                  <a:gd name="T7" fmla="*/ 338137 h 509587"/>
                  <a:gd name="T8" fmla="*/ 4762 w 43581"/>
                  <a:gd name="T9" fmla="*/ 309562 h 509587"/>
                  <a:gd name="T10" fmla="*/ 9525 w 43581"/>
                  <a:gd name="T11" fmla="*/ 142875 h 509587"/>
                  <a:gd name="T12" fmla="*/ 23812 w 43581"/>
                  <a:gd name="T13" fmla="*/ 100012 h 509587"/>
                  <a:gd name="T14" fmla="*/ 42862 w 43581"/>
                  <a:gd name="T15" fmla="*/ 23812 h 509587"/>
                  <a:gd name="T16" fmla="*/ 42862 w 43581"/>
                  <a:gd name="T17" fmla="*/ 0 h 509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581"/>
                  <a:gd name="T28" fmla="*/ 0 h 509587"/>
                  <a:gd name="T29" fmla="*/ 43581 w 43581"/>
                  <a:gd name="T30" fmla="*/ 509587 h 5095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581" h="509587">
                    <a:moveTo>
                      <a:pt x="0" y="509587"/>
                    </a:moveTo>
                    <a:cubicBezTo>
                      <a:pt x="3175" y="504825"/>
                      <a:pt x="6965" y="500419"/>
                      <a:pt x="9525" y="495300"/>
                    </a:cubicBezTo>
                    <a:cubicBezTo>
                      <a:pt x="12939" y="488472"/>
                      <a:pt x="17526" y="468059"/>
                      <a:pt x="19050" y="461962"/>
                    </a:cubicBezTo>
                    <a:cubicBezTo>
                      <a:pt x="17462" y="420687"/>
                      <a:pt x="18143" y="379262"/>
                      <a:pt x="14287" y="338137"/>
                    </a:cubicBezTo>
                    <a:cubicBezTo>
                      <a:pt x="13350" y="328141"/>
                      <a:pt x="4762" y="309562"/>
                      <a:pt x="4762" y="309562"/>
                    </a:cubicBezTo>
                    <a:cubicBezTo>
                      <a:pt x="6350" y="254000"/>
                      <a:pt x="6678" y="198387"/>
                      <a:pt x="9525" y="142875"/>
                    </a:cubicBezTo>
                    <a:cubicBezTo>
                      <a:pt x="10172" y="130261"/>
                      <a:pt x="19939" y="110663"/>
                      <a:pt x="23812" y="100012"/>
                    </a:cubicBezTo>
                    <a:cubicBezTo>
                      <a:pt x="32728" y="75494"/>
                      <a:pt x="40488" y="49932"/>
                      <a:pt x="42862" y="23812"/>
                    </a:cubicBezTo>
                    <a:cubicBezTo>
                      <a:pt x="43581" y="15907"/>
                      <a:pt x="42862" y="7937"/>
                      <a:pt x="42862" y="0"/>
                    </a:cubicBezTo>
                  </a:path>
                </a:pathLst>
              </a:custGeom>
              <a:noFill/>
              <a:ln w="28575" algn="ctr">
                <a:solidFill>
                  <a:srgbClr val="C48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 name="Freeform 49"/>
              <p:cNvSpPr>
                <a:spLocks noChangeAspect="1" noChangeArrowheads="1"/>
              </p:cNvSpPr>
              <p:nvPr/>
            </p:nvSpPr>
            <p:spPr bwMode="auto">
              <a:xfrm>
                <a:off x="2028274" y="4700588"/>
                <a:ext cx="218667" cy="391192"/>
              </a:xfrm>
              <a:custGeom>
                <a:avLst/>
                <a:gdLst>
                  <a:gd name="T0" fmla="*/ 152951 w 218667"/>
                  <a:gd name="T1" fmla="*/ 71437 h 391192"/>
                  <a:gd name="T2" fmla="*/ 138664 w 218667"/>
                  <a:gd name="T3" fmla="*/ 71437 h 391192"/>
                  <a:gd name="T4" fmla="*/ 152951 w 218667"/>
                  <a:gd name="T5" fmla="*/ 38100 h 391192"/>
                  <a:gd name="T6" fmla="*/ 124376 w 218667"/>
                  <a:gd name="T7" fmla="*/ 47625 h 391192"/>
                  <a:gd name="T8" fmla="*/ 119614 w 218667"/>
                  <a:gd name="T9" fmla="*/ 90487 h 391192"/>
                  <a:gd name="T10" fmla="*/ 91039 w 218667"/>
                  <a:gd name="T11" fmla="*/ 90487 h 391192"/>
                  <a:gd name="T12" fmla="*/ 100564 w 218667"/>
                  <a:gd name="T13" fmla="*/ 109537 h 391192"/>
                  <a:gd name="T14" fmla="*/ 133901 w 218667"/>
                  <a:gd name="T15" fmla="*/ 142875 h 391192"/>
                  <a:gd name="T16" fmla="*/ 162476 w 218667"/>
                  <a:gd name="T17" fmla="*/ 142875 h 391192"/>
                  <a:gd name="T18" fmla="*/ 191051 w 218667"/>
                  <a:gd name="T19" fmla="*/ 142875 h 391192"/>
                  <a:gd name="T20" fmla="*/ 143426 w 218667"/>
                  <a:gd name="T21" fmla="*/ 85725 h 391192"/>
                  <a:gd name="T22" fmla="*/ 157714 w 218667"/>
                  <a:gd name="T23" fmla="*/ 52387 h 391192"/>
                  <a:gd name="T24" fmla="*/ 176764 w 218667"/>
                  <a:gd name="T25" fmla="*/ 61912 h 391192"/>
                  <a:gd name="T26" fmla="*/ 172001 w 218667"/>
                  <a:gd name="T27" fmla="*/ 47625 h 391192"/>
                  <a:gd name="T28" fmla="*/ 138664 w 218667"/>
                  <a:gd name="T29" fmla="*/ 38100 h 391192"/>
                  <a:gd name="T30" fmla="*/ 181526 w 218667"/>
                  <a:gd name="T31" fmla="*/ 52387 h 391192"/>
                  <a:gd name="T32" fmla="*/ 172001 w 218667"/>
                  <a:gd name="T33" fmla="*/ 0 h 391192"/>
                  <a:gd name="T34" fmla="*/ 138664 w 218667"/>
                  <a:gd name="T35" fmla="*/ 95250 h 391192"/>
                  <a:gd name="T36" fmla="*/ 124376 w 218667"/>
                  <a:gd name="T37" fmla="*/ 152400 h 391192"/>
                  <a:gd name="T38" fmla="*/ 67226 w 218667"/>
                  <a:gd name="T39" fmla="*/ 190500 h 391192"/>
                  <a:gd name="T40" fmla="*/ 29126 w 218667"/>
                  <a:gd name="T41" fmla="*/ 214312 h 391192"/>
                  <a:gd name="T42" fmla="*/ 5314 w 218667"/>
                  <a:gd name="T43" fmla="*/ 242887 h 391192"/>
                  <a:gd name="T44" fmla="*/ 114851 w 218667"/>
                  <a:gd name="T45" fmla="*/ 195262 h 391192"/>
                  <a:gd name="T46" fmla="*/ 95801 w 218667"/>
                  <a:gd name="T47" fmla="*/ 161925 h 391192"/>
                  <a:gd name="T48" fmla="*/ 114851 w 218667"/>
                  <a:gd name="T49" fmla="*/ 176212 h 391192"/>
                  <a:gd name="T50" fmla="*/ 119614 w 218667"/>
                  <a:gd name="T51" fmla="*/ 185737 h 391192"/>
                  <a:gd name="T52" fmla="*/ 148189 w 218667"/>
                  <a:gd name="T53" fmla="*/ 190500 h 391192"/>
                  <a:gd name="T54" fmla="*/ 95801 w 218667"/>
                  <a:gd name="T55" fmla="*/ 185737 h 391192"/>
                  <a:gd name="T56" fmla="*/ 152951 w 218667"/>
                  <a:gd name="T57" fmla="*/ 233362 h 391192"/>
                  <a:gd name="T58" fmla="*/ 143426 w 218667"/>
                  <a:gd name="T59" fmla="*/ 214312 h 391192"/>
                  <a:gd name="T60" fmla="*/ 172001 w 218667"/>
                  <a:gd name="T61" fmla="*/ 214312 h 391192"/>
                  <a:gd name="T62" fmla="*/ 152951 w 218667"/>
                  <a:gd name="T63" fmla="*/ 223837 h 391192"/>
                  <a:gd name="T64" fmla="*/ 114851 w 218667"/>
                  <a:gd name="T65" fmla="*/ 276225 h 391192"/>
                  <a:gd name="T66" fmla="*/ 129139 w 218667"/>
                  <a:gd name="T67" fmla="*/ 280987 h 391192"/>
                  <a:gd name="T68" fmla="*/ 138664 w 218667"/>
                  <a:gd name="T69" fmla="*/ 314325 h 391192"/>
                  <a:gd name="T70" fmla="*/ 119614 w 218667"/>
                  <a:gd name="T71" fmla="*/ 300037 h 391192"/>
                  <a:gd name="T72" fmla="*/ 172001 w 218667"/>
                  <a:gd name="T73" fmla="*/ 328612 h 391192"/>
                  <a:gd name="T74" fmla="*/ 138664 w 218667"/>
                  <a:gd name="T75" fmla="*/ 276225 h 391192"/>
                  <a:gd name="T76" fmla="*/ 86276 w 218667"/>
                  <a:gd name="T77" fmla="*/ 290512 h 391192"/>
                  <a:gd name="T78" fmla="*/ 81514 w 218667"/>
                  <a:gd name="T79" fmla="*/ 300037 h 391192"/>
                  <a:gd name="T80" fmla="*/ 110089 w 218667"/>
                  <a:gd name="T81" fmla="*/ 276225 h 391192"/>
                  <a:gd name="T82" fmla="*/ 76751 w 218667"/>
                  <a:gd name="T83" fmla="*/ 276225 h 391192"/>
                  <a:gd name="T84" fmla="*/ 71989 w 218667"/>
                  <a:gd name="T85" fmla="*/ 276225 h 391192"/>
                  <a:gd name="T86" fmla="*/ 105326 w 218667"/>
                  <a:gd name="T87" fmla="*/ 233362 h 391192"/>
                  <a:gd name="T88" fmla="*/ 33889 w 218667"/>
                  <a:gd name="T89" fmla="*/ 152400 h 391192"/>
                  <a:gd name="T90" fmla="*/ 114851 w 218667"/>
                  <a:gd name="T91" fmla="*/ 200025 h 391192"/>
                  <a:gd name="T92" fmla="*/ 110089 w 218667"/>
                  <a:gd name="T93" fmla="*/ 176212 h 391192"/>
                  <a:gd name="T94" fmla="*/ 95801 w 218667"/>
                  <a:gd name="T95" fmla="*/ 314325 h 391192"/>
                  <a:gd name="T96" fmla="*/ 95801 w 218667"/>
                  <a:gd name="T97" fmla="*/ 319087 h 391192"/>
                  <a:gd name="T98" fmla="*/ 67226 w 218667"/>
                  <a:gd name="T99" fmla="*/ 357187 h 391192"/>
                  <a:gd name="T100" fmla="*/ 110089 w 218667"/>
                  <a:gd name="T101" fmla="*/ 361950 h 391192"/>
                  <a:gd name="T102" fmla="*/ 157714 w 218667"/>
                  <a:gd name="T103" fmla="*/ 385762 h 391192"/>
                  <a:gd name="T104" fmla="*/ 172001 w 218667"/>
                  <a:gd name="T105" fmla="*/ 347662 h 391192"/>
                  <a:gd name="T106" fmla="*/ 110089 w 218667"/>
                  <a:gd name="T107" fmla="*/ 309562 h 3911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8667"/>
                  <a:gd name="T163" fmla="*/ 0 h 391192"/>
                  <a:gd name="T164" fmla="*/ 218667 w 218667"/>
                  <a:gd name="T165" fmla="*/ 391192 h 3911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8667" h="391192">
                    <a:moveTo>
                      <a:pt x="129139" y="52387"/>
                    </a:moveTo>
                    <a:cubicBezTo>
                      <a:pt x="101815" y="79711"/>
                      <a:pt x="117034" y="59209"/>
                      <a:pt x="138664" y="61912"/>
                    </a:cubicBezTo>
                    <a:cubicBezTo>
                      <a:pt x="144343" y="62622"/>
                      <a:pt x="148189" y="68262"/>
                      <a:pt x="152951" y="71437"/>
                    </a:cubicBezTo>
                    <a:cubicBezTo>
                      <a:pt x="151364" y="76200"/>
                      <a:pt x="150434" y="81235"/>
                      <a:pt x="148189" y="85725"/>
                    </a:cubicBezTo>
                    <a:cubicBezTo>
                      <a:pt x="129724" y="122656"/>
                      <a:pt x="142253" y="89245"/>
                      <a:pt x="143426" y="85725"/>
                    </a:cubicBezTo>
                    <a:cubicBezTo>
                      <a:pt x="141839" y="80962"/>
                      <a:pt x="142749" y="74355"/>
                      <a:pt x="138664" y="71437"/>
                    </a:cubicBezTo>
                    <a:cubicBezTo>
                      <a:pt x="130494" y="65601"/>
                      <a:pt x="112524" y="71652"/>
                      <a:pt x="110089" y="61912"/>
                    </a:cubicBezTo>
                    <a:cubicBezTo>
                      <a:pt x="108015" y="53619"/>
                      <a:pt x="126428" y="56539"/>
                      <a:pt x="133901" y="52387"/>
                    </a:cubicBezTo>
                    <a:cubicBezTo>
                      <a:pt x="140840" y="48532"/>
                      <a:pt x="156500" y="45200"/>
                      <a:pt x="152951" y="38100"/>
                    </a:cubicBezTo>
                    <a:cubicBezTo>
                      <a:pt x="149331" y="30860"/>
                      <a:pt x="137076" y="41275"/>
                      <a:pt x="129139" y="42862"/>
                    </a:cubicBezTo>
                    <a:cubicBezTo>
                      <a:pt x="130726" y="34925"/>
                      <a:pt x="139625" y="13326"/>
                      <a:pt x="133901" y="19050"/>
                    </a:cubicBezTo>
                    <a:cubicBezTo>
                      <a:pt x="126801" y="26150"/>
                      <a:pt x="124376" y="47625"/>
                      <a:pt x="124376" y="47625"/>
                    </a:cubicBezTo>
                    <a:cubicBezTo>
                      <a:pt x="125964" y="52387"/>
                      <a:pt x="131003" y="57251"/>
                      <a:pt x="129139" y="61912"/>
                    </a:cubicBezTo>
                    <a:cubicBezTo>
                      <a:pt x="122622" y="78205"/>
                      <a:pt x="98942" y="66133"/>
                      <a:pt x="129139" y="76200"/>
                    </a:cubicBezTo>
                    <a:cubicBezTo>
                      <a:pt x="125964" y="80962"/>
                      <a:pt x="124376" y="87312"/>
                      <a:pt x="119614" y="90487"/>
                    </a:cubicBezTo>
                    <a:cubicBezTo>
                      <a:pt x="114168" y="94118"/>
                      <a:pt x="106693" y="92952"/>
                      <a:pt x="100564" y="95250"/>
                    </a:cubicBezTo>
                    <a:cubicBezTo>
                      <a:pt x="93917" y="97743"/>
                      <a:pt x="87864" y="101600"/>
                      <a:pt x="81514" y="104775"/>
                    </a:cubicBezTo>
                    <a:cubicBezTo>
                      <a:pt x="84689" y="100012"/>
                      <a:pt x="95086" y="94534"/>
                      <a:pt x="91039" y="90487"/>
                    </a:cubicBezTo>
                    <a:cubicBezTo>
                      <a:pt x="86992" y="86440"/>
                      <a:pt x="81409" y="96685"/>
                      <a:pt x="76751" y="100012"/>
                    </a:cubicBezTo>
                    <a:cubicBezTo>
                      <a:pt x="70292" y="104626"/>
                      <a:pt x="50331" y="111352"/>
                      <a:pt x="57701" y="114300"/>
                    </a:cubicBezTo>
                    <a:cubicBezTo>
                      <a:pt x="71048" y="119639"/>
                      <a:pt x="86276" y="111125"/>
                      <a:pt x="100564" y="109537"/>
                    </a:cubicBezTo>
                    <a:cubicBezTo>
                      <a:pt x="105326" y="111125"/>
                      <a:pt x="111301" y="110750"/>
                      <a:pt x="114851" y="114300"/>
                    </a:cubicBezTo>
                    <a:cubicBezTo>
                      <a:pt x="118401" y="117850"/>
                      <a:pt x="116829" y="124410"/>
                      <a:pt x="119614" y="128587"/>
                    </a:cubicBezTo>
                    <a:cubicBezTo>
                      <a:pt x="123350" y="134191"/>
                      <a:pt x="129139" y="138112"/>
                      <a:pt x="133901" y="142875"/>
                    </a:cubicBezTo>
                    <a:cubicBezTo>
                      <a:pt x="138664" y="139700"/>
                      <a:pt x="146063" y="138665"/>
                      <a:pt x="148189" y="133350"/>
                    </a:cubicBezTo>
                    <a:cubicBezTo>
                      <a:pt x="155021" y="116269"/>
                      <a:pt x="120739" y="113390"/>
                      <a:pt x="162476" y="123825"/>
                    </a:cubicBezTo>
                    <a:cubicBezTo>
                      <a:pt x="162476" y="123825"/>
                      <a:pt x="200577" y="142875"/>
                      <a:pt x="162476" y="142875"/>
                    </a:cubicBezTo>
                    <a:cubicBezTo>
                      <a:pt x="155376" y="142875"/>
                      <a:pt x="149776" y="136525"/>
                      <a:pt x="143426" y="133350"/>
                    </a:cubicBezTo>
                    <a:cubicBezTo>
                      <a:pt x="129184" y="111986"/>
                      <a:pt x="119617" y="104775"/>
                      <a:pt x="176764" y="128587"/>
                    </a:cubicBezTo>
                    <a:cubicBezTo>
                      <a:pt x="182981" y="131178"/>
                      <a:pt x="184316" y="142875"/>
                      <a:pt x="191051" y="142875"/>
                    </a:cubicBezTo>
                    <a:cubicBezTo>
                      <a:pt x="196775" y="142875"/>
                      <a:pt x="184366" y="133557"/>
                      <a:pt x="181526" y="128587"/>
                    </a:cubicBezTo>
                    <a:cubicBezTo>
                      <a:pt x="161593" y="93704"/>
                      <a:pt x="184235" y="122113"/>
                      <a:pt x="157714" y="100012"/>
                    </a:cubicBezTo>
                    <a:cubicBezTo>
                      <a:pt x="152540" y="95700"/>
                      <a:pt x="137037" y="83595"/>
                      <a:pt x="143426" y="85725"/>
                    </a:cubicBezTo>
                    <a:cubicBezTo>
                      <a:pt x="154286" y="89346"/>
                      <a:pt x="172001" y="104775"/>
                      <a:pt x="172001" y="104775"/>
                    </a:cubicBezTo>
                    <a:cubicBezTo>
                      <a:pt x="170414" y="96837"/>
                      <a:pt x="169369" y="88772"/>
                      <a:pt x="167239" y="80962"/>
                    </a:cubicBezTo>
                    <a:cubicBezTo>
                      <a:pt x="164597" y="71276"/>
                      <a:pt x="157714" y="52387"/>
                      <a:pt x="157714" y="52387"/>
                    </a:cubicBezTo>
                    <a:cubicBezTo>
                      <a:pt x="157714" y="52387"/>
                      <a:pt x="164064" y="20637"/>
                      <a:pt x="176764" y="33337"/>
                    </a:cubicBezTo>
                    <a:cubicBezTo>
                      <a:pt x="180314" y="36887"/>
                      <a:pt x="173589" y="42862"/>
                      <a:pt x="172001" y="47625"/>
                    </a:cubicBezTo>
                    <a:cubicBezTo>
                      <a:pt x="173589" y="52387"/>
                      <a:pt x="171744" y="61912"/>
                      <a:pt x="176764" y="61912"/>
                    </a:cubicBezTo>
                    <a:cubicBezTo>
                      <a:pt x="181784" y="61912"/>
                      <a:pt x="176764" y="49212"/>
                      <a:pt x="181526" y="47625"/>
                    </a:cubicBezTo>
                    <a:cubicBezTo>
                      <a:pt x="189205" y="45065"/>
                      <a:pt x="213434" y="52387"/>
                      <a:pt x="205339" y="52387"/>
                    </a:cubicBezTo>
                    <a:cubicBezTo>
                      <a:pt x="194114" y="52387"/>
                      <a:pt x="183114" y="49212"/>
                      <a:pt x="172001" y="47625"/>
                    </a:cubicBezTo>
                    <a:cubicBezTo>
                      <a:pt x="167239" y="46037"/>
                      <a:pt x="154164" y="46412"/>
                      <a:pt x="157714" y="42862"/>
                    </a:cubicBezTo>
                    <a:cubicBezTo>
                      <a:pt x="168297" y="32279"/>
                      <a:pt x="210630" y="43921"/>
                      <a:pt x="157714" y="33337"/>
                    </a:cubicBezTo>
                    <a:cubicBezTo>
                      <a:pt x="151364" y="34925"/>
                      <a:pt x="144958" y="36302"/>
                      <a:pt x="138664" y="38100"/>
                    </a:cubicBezTo>
                    <a:cubicBezTo>
                      <a:pt x="133837" y="39479"/>
                      <a:pt x="119613" y="41274"/>
                      <a:pt x="124376" y="42862"/>
                    </a:cubicBezTo>
                    <a:cubicBezTo>
                      <a:pt x="138014" y="47408"/>
                      <a:pt x="152951" y="46037"/>
                      <a:pt x="167239" y="47625"/>
                    </a:cubicBezTo>
                    <a:cubicBezTo>
                      <a:pt x="172001" y="49212"/>
                      <a:pt x="181526" y="57407"/>
                      <a:pt x="181526" y="52387"/>
                    </a:cubicBezTo>
                    <a:cubicBezTo>
                      <a:pt x="181526" y="40496"/>
                      <a:pt x="160332" y="35798"/>
                      <a:pt x="152951" y="33337"/>
                    </a:cubicBezTo>
                    <a:cubicBezTo>
                      <a:pt x="151364" y="28575"/>
                      <a:pt x="147364" y="24002"/>
                      <a:pt x="148189" y="19050"/>
                    </a:cubicBezTo>
                    <a:cubicBezTo>
                      <a:pt x="150724" y="3843"/>
                      <a:pt x="160856" y="3715"/>
                      <a:pt x="172001" y="0"/>
                    </a:cubicBezTo>
                    <a:cubicBezTo>
                      <a:pt x="169082" y="7297"/>
                      <a:pt x="160205" y="28138"/>
                      <a:pt x="157714" y="38100"/>
                    </a:cubicBezTo>
                    <a:cubicBezTo>
                      <a:pt x="155751" y="45953"/>
                      <a:pt x="154914" y="54059"/>
                      <a:pt x="152951" y="61912"/>
                    </a:cubicBezTo>
                    <a:cubicBezTo>
                      <a:pt x="148482" y="79787"/>
                      <a:pt x="146845" y="76163"/>
                      <a:pt x="138664" y="95250"/>
                    </a:cubicBezTo>
                    <a:cubicBezTo>
                      <a:pt x="126833" y="122853"/>
                      <a:pt x="142680" y="96368"/>
                      <a:pt x="124376" y="123825"/>
                    </a:cubicBezTo>
                    <a:cubicBezTo>
                      <a:pt x="125964" y="128587"/>
                      <a:pt x="129139" y="133092"/>
                      <a:pt x="129139" y="138112"/>
                    </a:cubicBezTo>
                    <a:cubicBezTo>
                      <a:pt x="129139" y="143132"/>
                      <a:pt x="126621" y="147910"/>
                      <a:pt x="124376" y="152400"/>
                    </a:cubicBezTo>
                    <a:cubicBezTo>
                      <a:pt x="121816" y="157519"/>
                      <a:pt x="118898" y="162640"/>
                      <a:pt x="114851" y="166687"/>
                    </a:cubicBezTo>
                    <a:cubicBezTo>
                      <a:pt x="110804" y="170734"/>
                      <a:pt x="105534" y="173372"/>
                      <a:pt x="100564" y="176212"/>
                    </a:cubicBezTo>
                    <a:cubicBezTo>
                      <a:pt x="84087" y="185628"/>
                      <a:pt x="83254" y="185157"/>
                      <a:pt x="67226" y="190500"/>
                    </a:cubicBezTo>
                    <a:cubicBezTo>
                      <a:pt x="68814" y="195262"/>
                      <a:pt x="75539" y="201237"/>
                      <a:pt x="71989" y="204787"/>
                    </a:cubicBezTo>
                    <a:cubicBezTo>
                      <a:pt x="66265" y="210511"/>
                      <a:pt x="56078" y="207794"/>
                      <a:pt x="48176" y="209550"/>
                    </a:cubicBezTo>
                    <a:cubicBezTo>
                      <a:pt x="41786" y="210970"/>
                      <a:pt x="35476" y="212725"/>
                      <a:pt x="29126" y="214312"/>
                    </a:cubicBezTo>
                    <a:cubicBezTo>
                      <a:pt x="33889" y="215900"/>
                      <a:pt x="45659" y="214585"/>
                      <a:pt x="43414" y="219075"/>
                    </a:cubicBezTo>
                    <a:cubicBezTo>
                      <a:pt x="39274" y="227354"/>
                      <a:pt x="27451" y="228456"/>
                      <a:pt x="19601" y="233362"/>
                    </a:cubicBezTo>
                    <a:cubicBezTo>
                      <a:pt x="14747" y="236395"/>
                      <a:pt x="0" y="245013"/>
                      <a:pt x="5314" y="242887"/>
                    </a:cubicBezTo>
                    <a:cubicBezTo>
                      <a:pt x="78570" y="213585"/>
                      <a:pt x="16131" y="230657"/>
                      <a:pt x="62464" y="219075"/>
                    </a:cubicBezTo>
                    <a:cubicBezTo>
                      <a:pt x="82194" y="205921"/>
                      <a:pt x="73931" y="210013"/>
                      <a:pt x="100564" y="200025"/>
                    </a:cubicBezTo>
                    <a:cubicBezTo>
                      <a:pt x="105264" y="198262"/>
                      <a:pt x="119871" y="195262"/>
                      <a:pt x="114851" y="195262"/>
                    </a:cubicBezTo>
                    <a:cubicBezTo>
                      <a:pt x="95735" y="195262"/>
                      <a:pt x="76751" y="198437"/>
                      <a:pt x="57701" y="200025"/>
                    </a:cubicBezTo>
                    <a:cubicBezTo>
                      <a:pt x="65639" y="190500"/>
                      <a:pt x="72747" y="180217"/>
                      <a:pt x="81514" y="171450"/>
                    </a:cubicBezTo>
                    <a:cubicBezTo>
                      <a:pt x="85561" y="167403"/>
                      <a:pt x="90947" y="164959"/>
                      <a:pt x="95801" y="161925"/>
                    </a:cubicBezTo>
                    <a:cubicBezTo>
                      <a:pt x="103651" y="157019"/>
                      <a:pt x="111676" y="152400"/>
                      <a:pt x="119614" y="147637"/>
                    </a:cubicBezTo>
                    <a:cubicBezTo>
                      <a:pt x="118026" y="152400"/>
                      <a:pt x="112606" y="157435"/>
                      <a:pt x="114851" y="161925"/>
                    </a:cubicBezTo>
                    <a:cubicBezTo>
                      <a:pt x="122245" y="176713"/>
                      <a:pt x="147368" y="154535"/>
                      <a:pt x="114851" y="176212"/>
                    </a:cubicBezTo>
                    <a:cubicBezTo>
                      <a:pt x="130870" y="216260"/>
                      <a:pt x="113526" y="188194"/>
                      <a:pt x="143426" y="209550"/>
                    </a:cubicBezTo>
                    <a:cubicBezTo>
                      <a:pt x="148907" y="213465"/>
                      <a:pt x="160726" y="229861"/>
                      <a:pt x="157714" y="223837"/>
                    </a:cubicBezTo>
                    <a:cubicBezTo>
                      <a:pt x="148680" y="205767"/>
                      <a:pt x="135102" y="196800"/>
                      <a:pt x="119614" y="185737"/>
                    </a:cubicBezTo>
                    <a:cubicBezTo>
                      <a:pt x="114956" y="182410"/>
                      <a:pt x="99896" y="178022"/>
                      <a:pt x="105326" y="176212"/>
                    </a:cubicBezTo>
                    <a:cubicBezTo>
                      <a:pt x="114487" y="173159"/>
                      <a:pt x="124376" y="179387"/>
                      <a:pt x="133901" y="180975"/>
                    </a:cubicBezTo>
                    <a:cubicBezTo>
                      <a:pt x="138664" y="184150"/>
                      <a:pt x="148189" y="196224"/>
                      <a:pt x="148189" y="190500"/>
                    </a:cubicBezTo>
                    <a:cubicBezTo>
                      <a:pt x="148189" y="178686"/>
                      <a:pt x="127726" y="167333"/>
                      <a:pt x="119614" y="161925"/>
                    </a:cubicBezTo>
                    <a:cubicBezTo>
                      <a:pt x="116439" y="166687"/>
                      <a:pt x="114136" y="172165"/>
                      <a:pt x="110089" y="176212"/>
                    </a:cubicBezTo>
                    <a:cubicBezTo>
                      <a:pt x="106041" y="180259"/>
                      <a:pt x="96924" y="180124"/>
                      <a:pt x="95801" y="185737"/>
                    </a:cubicBezTo>
                    <a:cubicBezTo>
                      <a:pt x="93291" y="198287"/>
                      <a:pt x="98976" y="211137"/>
                      <a:pt x="100564" y="223837"/>
                    </a:cubicBezTo>
                    <a:cubicBezTo>
                      <a:pt x="116439" y="222250"/>
                      <a:pt x="132492" y="216221"/>
                      <a:pt x="148189" y="219075"/>
                    </a:cubicBezTo>
                    <a:cubicBezTo>
                      <a:pt x="153128" y="219973"/>
                      <a:pt x="149401" y="229812"/>
                      <a:pt x="152951" y="233362"/>
                    </a:cubicBezTo>
                    <a:cubicBezTo>
                      <a:pt x="167326" y="247737"/>
                      <a:pt x="183660" y="260185"/>
                      <a:pt x="200576" y="271462"/>
                    </a:cubicBezTo>
                    <a:cubicBezTo>
                      <a:pt x="205339" y="274637"/>
                      <a:pt x="218667" y="285265"/>
                      <a:pt x="214864" y="280987"/>
                    </a:cubicBezTo>
                    <a:cubicBezTo>
                      <a:pt x="185018" y="247411"/>
                      <a:pt x="173183" y="235568"/>
                      <a:pt x="143426" y="214312"/>
                    </a:cubicBezTo>
                    <a:cubicBezTo>
                      <a:pt x="138769" y="210985"/>
                      <a:pt x="133901" y="207962"/>
                      <a:pt x="129139" y="204787"/>
                    </a:cubicBezTo>
                    <a:cubicBezTo>
                      <a:pt x="133901" y="201612"/>
                      <a:pt x="137839" y="194020"/>
                      <a:pt x="143426" y="195262"/>
                    </a:cubicBezTo>
                    <a:cubicBezTo>
                      <a:pt x="154601" y="197745"/>
                      <a:pt x="162185" y="208422"/>
                      <a:pt x="172001" y="214312"/>
                    </a:cubicBezTo>
                    <a:cubicBezTo>
                      <a:pt x="178089" y="217965"/>
                      <a:pt x="198151" y="223837"/>
                      <a:pt x="191051" y="223837"/>
                    </a:cubicBezTo>
                    <a:cubicBezTo>
                      <a:pt x="182502" y="223837"/>
                      <a:pt x="175176" y="217487"/>
                      <a:pt x="167239" y="214312"/>
                    </a:cubicBezTo>
                    <a:cubicBezTo>
                      <a:pt x="162476" y="217487"/>
                      <a:pt x="158310" y="221827"/>
                      <a:pt x="152951" y="223837"/>
                    </a:cubicBezTo>
                    <a:cubicBezTo>
                      <a:pt x="145372" y="226679"/>
                      <a:pt x="135874" y="224110"/>
                      <a:pt x="129139" y="228600"/>
                    </a:cubicBezTo>
                    <a:cubicBezTo>
                      <a:pt x="124962" y="231385"/>
                      <a:pt x="125819" y="238079"/>
                      <a:pt x="124376" y="242887"/>
                    </a:cubicBezTo>
                    <a:cubicBezTo>
                      <a:pt x="121055" y="253957"/>
                      <a:pt x="118026" y="265112"/>
                      <a:pt x="114851" y="276225"/>
                    </a:cubicBezTo>
                    <a:cubicBezTo>
                      <a:pt x="111676" y="271462"/>
                      <a:pt x="107886" y="267057"/>
                      <a:pt x="105326" y="261937"/>
                    </a:cubicBezTo>
                    <a:cubicBezTo>
                      <a:pt x="103081" y="257447"/>
                      <a:pt x="95802" y="246062"/>
                      <a:pt x="100564" y="247650"/>
                    </a:cubicBezTo>
                    <a:cubicBezTo>
                      <a:pt x="110462" y="250950"/>
                      <a:pt x="123045" y="271846"/>
                      <a:pt x="129139" y="280987"/>
                    </a:cubicBezTo>
                    <a:cubicBezTo>
                      <a:pt x="124376" y="282575"/>
                      <a:pt x="116069" y="280880"/>
                      <a:pt x="114851" y="285750"/>
                    </a:cubicBezTo>
                    <a:cubicBezTo>
                      <a:pt x="113463" y="291303"/>
                      <a:pt x="120712" y="295640"/>
                      <a:pt x="124376" y="300037"/>
                    </a:cubicBezTo>
                    <a:cubicBezTo>
                      <a:pt x="128688" y="305211"/>
                      <a:pt x="138664" y="321060"/>
                      <a:pt x="138664" y="314325"/>
                    </a:cubicBezTo>
                    <a:cubicBezTo>
                      <a:pt x="138664" y="306387"/>
                      <a:pt x="128990" y="301734"/>
                      <a:pt x="124376" y="295275"/>
                    </a:cubicBezTo>
                    <a:cubicBezTo>
                      <a:pt x="121049" y="290617"/>
                      <a:pt x="118026" y="285750"/>
                      <a:pt x="114851" y="280987"/>
                    </a:cubicBezTo>
                    <a:cubicBezTo>
                      <a:pt x="116439" y="287337"/>
                      <a:pt x="114986" y="295409"/>
                      <a:pt x="119614" y="300037"/>
                    </a:cubicBezTo>
                    <a:cubicBezTo>
                      <a:pt x="124242" y="304665"/>
                      <a:pt x="132810" y="301873"/>
                      <a:pt x="138664" y="304800"/>
                    </a:cubicBezTo>
                    <a:cubicBezTo>
                      <a:pt x="145763" y="308350"/>
                      <a:pt x="151255" y="314473"/>
                      <a:pt x="157714" y="319087"/>
                    </a:cubicBezTo>
                    <a:cubicBezTo>
                      <a:pt x="162372" y="322414"/>
                      <a:pt x="167239" y="325437"/>
                      <a:pt x="172001" y="328612"/>
                    </a:cubicBezTo>
                    <a:cubicBezTo>
                      <a:pt x="168826" y="323850"/>
                      <a:pt x="165036" y="319444"/>
                      <a:pt x="162476" y="314325"/>
                    </a:cubicBezTo>
                    <a:cubicBezTo>
                      <a:pt x="158653" y="306678"/>
                      <a:pt x="157482" y="297762"/>
                      <a:pt x="152951" y="290512"/>
                    </a:cubicBezTo>
                    <a:cubicBezTo>
                      <a:pt x="149382" y="284801"/>
                      <a:pt x="142799" y="281541"/>
                      <a:pt x="138664" y="276225"/>
                    </a:cubicBezTo>
                    <a:cubicBezTo>
                      <a:pt x="108746" y="237759"/>
                      <a:pt x="113936" y="243864"/>
                      <a:pt x="133901" y="257175"/>
                    </a:cubicBezTo>
                    <a:cubicBezTo>
                      <a:pt x="122642" y="268434"/>
                      <a:pt x="114818" y="277605"/>
                      <a:pt x="100564" y="285750"/>
                    </a:cubicBezTo>
                    <a:cubicBezTo>
                      <a:pt x="96205" y="288241"/>
                      <a:pt x="91039" y="288925"/>
                      <a:pt x="86276" y="290512"/>
                    </a:cubicBezTo>
                    <a:cubicBezTo>
                      <a:pt x="94214" y="292100"/>
                      <a:pt x="101994" y="295275"/>
                      <a:pt x="110089" y="295275"/>
                    </a:cubicBezTo>
                    <a:cubicBezTo>
                      <a:pt x="115109" y="295275"/>
                      <a:pt x="129396" y="290512"/>
                      <a:pt x="124376" y="290512"/>
                    </a:cubicBezTo>
                    <a:cubicBezTo>
                      <a:pt x="102895" y="290512"/>
                      <a:pt x="98700" y="295127"/>
                      <a:pt x="81514" y="300037"/>
                    </a:cubicBezTo>
                    <a:cubicBezTo>
                      <a:pt x="75220" y="301835"/>
                      <a:pt x="55919" y="304800"/>
                      <a:pt x="62464" y="304800"/>
                    </a:cubicBezTo>
                    <a:cubicBezTo>
                      <a:pt x="73004" y="304800"/>
                      <a:pt x="113623" y="292224"/>
                      <a:pt x="119614" y="290512"/>
                    </a:cubicBezTo>
                    <a:cubicBezTo>
                      <a:pt x="116439" y="285750"/>
                      <a:pt x="114486" y="279889"/>
                      <a:pt x="110089" y="276225"/>
                    </a:cubicBezTo>
                    <a:cubicBezTo>
                      <a:pt x="93274" y="262213"/>
                      <a:pt x="79549" y="270531"/>
                      <a:pt x="105326" y="261937"/>
                    </a:cubicBezTo>
                    <a:cubicBezTo>
                      <a:pt x="99875" y="266026"/>
                      <a:pt x="68589" y="290512"/>
                      <a:pt x="62464" y="290512"/>
                    </a:cubicBezTo>
                    <a:cubicBezTo>
                      <a:pt x="55729" y="290512"/>
                      <a:pt x="71271" y="280140"/>
                      <a:pt x="76751" y="276225"/>
                    </a:cubicBezTo>
                    <a:cubicBezTo>
                      <a:pt x="82528" y="272099"/>
                      <a:pt x="89276" y="269497"/>
                      <a:pt x="95801" y="266700"/>
                    </a:cubicBezTo>
                    <a:cubicBezTo>
                      <a:pt x="100415" y="264722"/>
                      <a:pt x="114579" y="259692"/>
                      <a:pt x="110089" y="261937"/>
                    </a:cubicBezTo>
                    <a:cubicBezTo>
                      <a:pt x="98702" y="267630"/>
                      <a:pt x="84353" y="272103"/>
                      <a:pt x="71989" y="276225"/>
                    </a:cubicBezTo>
                    <a:cubicBezTo>
                      <a:pt x="75164" y="271462"/>
                      <a:pt x="77467" y="265985"/>
                      <a:pt x="81514" y="261937"/>
                    </a:cubicBezTo>
                    <a:cubicBezTo>
                      <a:pt x="105086" y="238364"/>
                      <a:pt x="117024" y="246786"/>
                      <a:pt x="91039" y="238125"/>
                    </a:cubicBezTo>
                    <a:cubicBezTo>
                      <a:pt x="95801" y="236537"/>
                      <a:pt x="103081" y="237852"/>
                      <a:pt x="105326" y="233362"/>
                    </a:cubicBezTo>
                    <a:cubicBezTo>
                      <a:pt x="107571" y="228872"/>
                      <a:pt x="100564" y="224095"/>
                      <a:pt x="100564" y="219075"/>
                    </a:cubicBezTo>
                    <a:cubicBezTo>
                      <a:pt x="100564" y="204699"/>
                      <a:pt x="103739" y="190500"/>
                      <a:pt x="105326" y="176212"/>
                    </a:cubicBezTo>
                    <a:cubicBezTo>
                      <a:pt x="95544" y="137081"/>
                      <a:pt x="105786" y="152400"/>
                      <a:pt x="33889" y="152400"/>
                    </a:cubicBezTo>
                    <a:cubicBezTo>
                      <a:pt x="28869" y="152400"/>
                      <a:pt x="48176" y="157162"/>
                      <a:pt x="48176" y="157162"/>
                    </a:cubicBezTo>
                    <a:cubicBezTo>
                      <a:pt x="61165" y="170151"/>
                      <a:pt x="65221" y="175554"/>
                      <a:pt x="81514" y="185737"/>
                    </a:cubicBezTo>
                    <a:cubicBezTo>
                      <a:pt x="94964" y="194143"/>
                      <a:pt x="100963" y="195395"/>
                      <a:pt x="114851" y="200025"/>
                    </a:cubicBezTo>
                    <a:cubicBezTo>
                      <a:pt x="113264" y="188912"/>
                      <a:pt x="107366" y="177577"/>
                      <a:pt x="110089" y="166687"/>
                    </a:cubicBezTo>
                    <a:cubicBezTo>
                      <a:pt x="111307" y="161817"/>
                      <a:pt x="124376" y="156905"/>
                      <a:pt x="124376" y="161925"/>
                    </a:cubicBezTo>
                    <a:cubicBezTo>
                      <a:pt x="124376" y="168660"/>
                      <a:pt x="114004" y="170732"/>
                      <a:pt x="110089" y="176212"/>
                    </a:cubicBezTo>
                    <a:cubicBezTo>
                      <a:pt x="105963" y="181989"/>
                      <a:pt x="103739" y="188912"/>
                      <a:pt x="100564" y="195262"/>
                    </a:cubicBezTo>
                    <a:cubicBezTo>
                      <a:pt x="129543" y="224243"/>
                      <a:pt x="128637" y="215818"/>
                      <a:pt x="105326" y="285750"/>
                    </a:cubicBezTo>
                    <a:lnTo>
                      <a:pt x="95801" y="314325"/>
                    </a:lnTo>
                    <a:cubicBezTo>
                      <a:pt x="95665" y="315140"/>
                      <a:pt x="95417" y="364140"/>
                      <a:pt x="71989" y="352425"/>
                    </a:cubicBezTo>
                    <a:cubicBezTo>
                      <a:pt x="66869" y="349865"/>
                      <a:pt x="78187" y="342795"/>
                      <a:pt x="81514" y="338137"/>
                    </a:cubicBezTo>
                    <a:cubicBezTo>
                      <a:pt x="86127" y="331678"/>
                      <a:pt x="91039" y="325437"/>
                      <a:pt x="95801" y="319087"/>
                    </a:cubicBezTo>
                    <a:cubicBezTo>
                      <a:pt x="94214" y="327025"/>
                      <a:pt x="94970" y="335824"/>
                      <a:pt x="91039" y="342900"/>
                    </a:cubicBezTo>
                    <a:cubicBezTo>
                      <a:pt x="79582" y="363523"/>
                      <a:pt x="71794" y="361999"/>
                      <a:pt x="52939" y="366712"/>
                    </a:cubicBezTo>
                    <a:cubicBezTo>
                      <a:pt x="57701" y="363537"/>
                      <a:pt x="61996" y="359512"/>
                      <a:pt x="67226" y="357187"/>
                    </a:cubicBezTo>
                    <a:cubicBezTo>
                      <a:pt x="118237" y="334515"/>
                      <a:pt x="77752" y="359694"/>
                      <a:pt x="110089" y="338137"/>
                    </a:cubicBezTo>
                    <a:cubicBezTo>
                      <a:pt x="141261" y="348529"/>
                      <a:pt x="110666" y="334096"/>
                      <a:pt x="129139" y="357187"/>
                    </a:cubicBezTo>
                    <a:cubicBezTo>
                      <a:pt x="140318" y="371161"/>
                      <a:pt x="173504" y="371008"/>
                      <a:pt x="110089" y="361950"/>
                    </a:cubicBezTo>
                    <a:cubicBezTo>
                      <a:pt x="116439" y="365125"/>
                      <a:pt x="122613" y="368678"/>
                      <a:pt x="129139" y="371475"/>
                    </a:cubicBezTo>
                    <a:cubicBezTo>
                      <a:pt x="133753" y="373452"/>
                      <a:pt x="138936" y="373992"/>
                      <a:pt x="143426" y="376237"/>
                    </a:cubicBezTo>
                    <a:cubicBezTo>
                      <a:pt x="148546" y="378797"/>
                      <a:pt x="159524" y="391192"/>
                      <a:pt x="157714" y="385762"/>
                    </a:cubicBezTo>
                    <a:cubicBezTo>
                      <a:pt x="155735" y="379824"/>
                      <a:pt x="131752" y="353809"/>
                      <a:pt x="124376" y="347662"/>
                    </a:cubicBezTo>
                    <a:cubicBezTo>
                      <a:pt x="119979" y="343998"/>
                      <a:pt x="104365" y="338137"/>
                      <a:pt x="110089" y="338137"/>
                    </a:cubicBezTo>
                    <a:cubicBezTo>
                      <a:pt x="130969" y="338137"/>
                      <a:pt x="151364" y="344487"/>
                      <a:pt x="172001" y="347662"/>
                    </a:cubicBezTo>
                    <a:cubicBezTo>
                      <a:pt x="176764" y="350837"/>
                      <a:pt x="192013" y="357187"/>
                      <a:pt x="186289" y="357187"/>
                    </a:cubicBezTo>
                    <a:cubicBezTo>
                      <a:pt x="176249" y="357187"/>
                      <a:pt x="166228" y="352983"/>
                      <a:pt x="157714" y="347662"/>
                    </a:cubicBezTo>
                    <a:cubicBezTo>
                      <a:pt x="140474" y="336887"/>
                      <a:pt x="127005" y="320839"/>
                      <a:pt x="110089" y="309562"/>
                    </a:cubicBezTo>
                    <a:cubicBezTo>
                      <a:pt x="105326" y="306387"/>
                      <a:pt x="95801" y="305761"/>
                      <a:pt x="95801" y="300037"/>
                    </a:cubicBezTo>
                    <a:cubicBezTo>
                      <a:pt x="95801" y="289092"/>
                      <a:pt x="113880" y="308591"/>
                      <a:pt x="114851" y="309562"/>
                    </a:cubicBezTo>
                  </a:path>
                </a:pathLst>
              </a:custGeom>
              <a:noFill/>
              <a:ln w="28575"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4" name="Group 47"/>
            <p:cNvGrpSpPr>
              <a:grpSpLocks noChangeAspect="1"/>
            </p:cNvGrpSpPr>
            <p:nvPr/>
          </p:nvGrpSpPr>
          <p:grpSpPr bwMode="auto">
            <a:xfrm>
              <a:off x="3722688" y="3667125"/>
              <a:ext cx="352425" cy="866775"/>
              <a:chOff x="2028274" y="4700588"/>
              <a:chExt cx="218667" cy="538162"/>
            </a:xfrm>
          </p:grpSpPr>
          <p:sp>
            <p:nvSpPr>
              <p:cNvPr id="224" name="Freeform 48"/>
              <p:cNvSpPr>
                <a:spLocks noChangeAspect="1" noChangeArrowheads="1"/>
              </p:cNvSpPr>
              <p:nvPr/>
            </p:nvSpPr>
            <p:spPr bwMode="auto">
              <a:xfrm>
                <a:off x="2128838" y="4729163"/>
                <a:ext cx="43581" cy="509587"/>
              </a:xfrm>
              <a:custGeom>
                <a:avLst/>
                <a:gdLst>
                  <a:gd name="T0" fmla="*/ 0 w 43581"/>
                  <a:gd name="T1" fmla="*/ 509587 h 509587"/>
                  <a:gd name="T2" fmla="*/ 9525 w 43581"/>
                  <a:gd name="T3" fmla="*/ 495300 h 509587"/>
                  <a:gd name="T4" fmla="*/ 19050 w 43581"/>
                  <a:gd name="T5" fmla="*/ 461962 h 509587"/>
                  <a:gd name="T6" fmla="*/ 14287 w 43581"/>
                  <a:gd name="T7" fmla="*/ 338137 h 509587"/>
                  <a:gd name="T8" fmla="*/ 4762 w 43581"/>
                  <a:gd name="T9" fmla="*/ 309562 h 509587"/>
                  <a:gd name="T10" fmla="*/ 9525 w 43581"/>
                  <a:gd name="T11" fmla="*/ 142875 h 509587"/>
                  <a:gd name="T12" fmla="*/ 23812 w 43581"/>
                  <a:gd name="T13" fmla="*/ 100012 h 509587"/>
                  <a:gd name="T14" fmla="*/ 42862 w 43581"/>
                  <a:gd name="T15" fmla="*/ 23812 h 509587"/>
                  <a:gd name="T16" fmla="*/ 42862 w 43581"/>
                  <a:gd name="T17" fmla="*/ 0 h 509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581"/>
                  <a:gd name="T28" fmla="*/ 0 h 509587"/>
                  <a:gd name="T29" fmla="*/ 43581 w 43581"/>
                  <a:gd name="T30" fmla="*/ 509587 h 5095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581" h="509587">
                    <a:moveTo>
                      <a:pt x="0" y="509587"/>
                    </a:moveTo>
                    <a:cubicBezTo>
                      <a:pt x="3175" y="504825"/>
                      <a:pt x="6965" y="500419"/>
                      <a:pt x="9525" y="495300"/>
                    </a:cubicBezTo>
                    <a:cubicBezTo>
                      <a:pt x="12939" y="488472"/>
                      <a:pt x="17526" y="468059"/>
                      <a:pt x="19050" y="461962"/>
                    </a:cubicBezTo>
                    <a:cubicBezTo>
                      <a:pt x="17462" y="420687"/>
                      <a:pt x="18143" y="379262"/>
                      <a:pt x="14287" y="338137"/>
                    </a:cubicBezTo>
                    <a:cubicBezTo>
                      <a:pt x="13350" y="328141"/>
                      <a:pt x="4762" y="309562"/>
                      <a:pt x="4762" y="309562"/>
                    </a:cubicBezTo>
                    <a:cubicBezTo>
                      <a:pt x="6350" y="254000"/>
                      <a:pt x="6678" y="198387"/>
                      <a:pt x="9525" y="142875"/>
                    </a:cubicBezTo>
                    <a:cubicBezTo>
                      <a:pt x="10172" y="130261"/>
                      <a:pt x="19939" y="110663"/>
                      <a:pt x="23812" y="100012"/>
                    </a:cubicBezTo>
                    <a:cubicBezTo>
                      <a:pt x="32728" y="75494"/>
                      <a:pt x="40488" y="49932"/>
                      <a:pt x="42862" y="23812"/>
                    </a:cubicBezTo>
                    <a:cubicBezTo>
                      <a:pt x="43581" y="15907"/>
                      <a:pt x="42862" y="7937"/>
                      <a:pt x="42862" y="0"/>
                    </a:cubicBezTo>
                  </a:path>
                </a:pathLst>
              </a:custGeom>
              <a:noFill/>
              <a:ln w="28575" algn="ctr">
                <a:solidFill>
                  <a:srgbClr val="C48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 name="Freeform 49"/>
              <p:cNvSpPr>
                <a:spLocks noChangeAspect="1" noChangeArrowheads="1"/>
              </p:cNvSpPr>
              <p:nvPr/>
            </p:nvSpPr>
            <p:spPr bwMode="auto">
              <a:xfrm>
                <a:off x="2028274" y="4700588"/>
                <a:ext cx="218667" cy="391192"/>
              </a:xfrm>
              <a:custGeom>
                <a:avLst/>
                <a:gdLst>
                  <a:gd name="T0" fmla="*/ 152951 w 218667"/>
                  <a:gd name="T1" fmla="*/ 71437 h 391192"/>
                  <a:gd name="T2" fmla="*/ 138664 w 218667"/>
                  <a:gd name="T3" fmla="*/ 71437 h 391192"/>
                  <a:gd name="T4" fmla="*/ 152951 w 218667"/>
                  <a:gd name="T5" fmla="*/ 38100 h 391192"/>
                  <a:gd name="T6" fmla="*/ 124376 w 218667"/>
                  <a:gd name="T7" fmla="*/ 47625 h 391192"/>
                  <a:gd name="T8" fmla="*/ 119614 w 218667"/>
                  <a:gd name="T9" fmla="*/ 90487 h 391192"/>
                  <a:gd name="T10" fmla="*/ 91039 w 218667"/>
                  <a:gd name="T11" fmla="*/ 90487 h 391192"/>
                  <a:gd name="T12" fmla="*/ 100564 w 218667"/>
                  <a:gd name="T13" fmla="*/ 109537 h 391192"/>
                  <a:gd name="T14" fmla="*/ 133901 w 218667"/>
                  <a:gd name="T15" fmla="*/ 142875 h 391192"/>
                  <a:gd name="T16" fmla="*/ 162476 w 218667"/>
                  <a:gd name="T17" fmla="*/ 142875 h 391192"/>
                  <a:gd name="T18" fmla="*/ 191051 w 218667"/>
                  <a:gd name="T19" fmla="*/ 142875 h 391192"/>
                  <a:gd name="T20" fmla="*/ 143426 w 218667"/>
                  <a:gd name="T21" fmla="*/ 85725 h 391192"/>
                  <a:gd name="T22" fmla="*/ 157714 w 218667"/>
                  <a:gd name="T23" fmla="*/ 52387 h 391192"/>
                  <a:gd name="T24" fmla="*/ 176764 w 218667"/>
                  <a:gd name="T25" fmla="*/ 61912 h 391192"/>
                  <a:gd name="T26" fmla="*/ 172001 w 218667"/>
                  <a:gd name="T27" fmla="*/ 47625 h 391192"/>
                  <a:gd name="T28" fmla="*/ 138664 w 218667"/>
                  <a:gd name="T29" fmla="*/ 38100 h 391192"/>
                  <a:gd name="T30" fmla="*/ 181526 w 218667"/>
                  <a:gd name="T31" fmla="*/ 52387 h 391192"/>
                  <a:gd name="T32" fmla="*/ 172001 w 218667"/>
                  <a:gd name="T33" fmla="*/ 0 h 391192"/>
                  <a:gd name="T34" fmla="*/ 138664 w 218667"/>
                  <a:gd name="T35" fmla="*/ 95250 h 391192"/>
                  <a:gd name="T36" fmla="*/ 124376 w 218667"/>
                  <a:gd name="T37" fmla="*/ 152400 h 391192"/>
                  <a:gd name="T38" fmla="*/ 67226 w 218667"/>
                  <a:gd name="T39" fmla="*/ 190500 h 391192"/>
                  <a:gd name="T40" fmla="*/ 29126 w 218667"/>
                  <a:gd name="T41" fmla="*/ 214312 h 391192"/>
                  <a:gd name="T42" fmla="*/ 5314 w 218667"/>
                  <a:gd name="T43" fmla="*/ 242887 h 391192"/>
                  <a:gd name="T44" fmla="*/ 114851 w 218667"/>
                  <a:gd name="T45" fmla="*/ 195262 h 391192"/>
                  <a:gd name="T46" fmla="*/ 95801 w 218667"/>
                  <a:gd name="T47" fmla="*/ 161925 h 391192"/>
                  <a:gd name="T48" fmla="*/ 114851 w 218667"/>
                  <a:gd name="T49" fmla="*/ 176212 h 391192"/>
                  <a:gd name="T50" fmla="*/ 119614 w 218667"/>
                  <a:gd name="T51" fmla="*/ 185737 h 391192"/>
                  <a:gd name="T52" fmla="*/ 148189 w 218667"/>
                  <a:gd name="T53" fmla="*/ 190500 h 391192"/>
                  <a:gd name="T54" fmla="*/ 95801 w 218667"/>
                  <a:gd name="T55" fmla="*/ 185737 h 391192"/>
                  <a:gd name="T56" fmla="*/ 152951 w 218667"/>
                  <a:gd name="T57" fmla="*/ 233362 h 391192"/>
                  <a:gd name="T58" fmla="*/ 143426 w 218667"/>
                  <a:gd name="T59" fmla="*/ 214312 h 391192"/>
                  <a:gd name="T60" fmla="*/ 172001 w 218667"/>
                  <a:gd name="T61" fmla="*/ 214312 h 391192"/>
                  <a:gd name="T62" fmla="*/ 152951 w 218667"/>
                  <a:gd name="T63" fmla="*/ 223837 h 391192"/>
                  <a:gd name="T64" fmla="*/ 114851 w 218667"/>
                  <a:gd name="T65" fmla="*/ 276225 h 391192"/>
                  <a:gd name="T66" fmla="*/ 129139 w 218667"/>
                  <a:gd name="T67" fmla="*/ 280987 h 391192"/>
                  <a:gd name="T68" fmla="*/ 138664 w 218667"/>
                  <a:gd name="T69" fmla="*/ 314325 h 391192"/>
                  <a:gd name="T70" fmla="*/ 119614 w 218667"/>
                  <a:gd name="T71" fmla="*/ 300037 h 391192"/>
                  <a:gd name="T72" fmla="*/ 172001 w 218667"/>
                  <a:gd name="T73" fmla="*/ 328612 h 391192"/>
                  <a:gd name="T74" fmla="*/ 138664 w 218667"/>
                  <a:gd name="T75" fmla="*/ 276225 h 391192"/>
                  <a:gd name="T76" fmla="*/ 86276 w 218667"/>
                  <a:gd name="T77" fmla="*/ 290512 h 391192"/>
                  <a:gd name="T78" fmla="*/ 81514 w 218667"/>
                  <a:gd name="T79" fmla="*/ 300037 h 391192"/>
                  <a:gd name="T80" fmla="*/ 110089 w 218667"/>
                  <a:gd name="T81" fmla="*/ 276225 h 391192"/>
                  <a:gd name="T82" fmla="*/ 76751 w 218667"/>
                  <a:gd name="T83" fmla="*/ 276225 h 391192"/>
                  <a:gd name="T84" fmla="*/ 71989 w 218667"/>
                  <a:gd name="T85" fmla="*/ 276225 h 391192"/>
                  <a:gd name="T86" fmla="*/ 105326 w 218667"/>
                  <a:gd name="T87" fmla="*/ 233362 h 391192"/>
                  <a:gd name="T88" fmla="*/ 33889 w 218667"/>
                  <a:gd name="T89" fmla="*/ 152400 h 391192"/>
                  <a:gd name="T90" fmla="*/ 114851 w 218667"/>
                  <a:gd name="T91" fmla="*/ 200025 h 391192"/>
                  <a:gd name="T92" fmla="*/ 110089 w 218667"/>
                  <a:gd name="T93" fmla="*/ 176212 h 391192"/>
                  <a:gd name="T94" fmla="*/ 95801 w 218667"/>
                  <a:gd name="T95" fmla="*/ 314325 h 391192"/>
                  <a:gd name="T96" fmla="*/ 95801 w 218667"/>
                  <a:gd name="T97" fmla="*/ 319087 h 391192"/>
                  <a:gd name="T98" fmla="*/ 67226 w 218667"/>
                  <a:gd name="T99" fmla="*/ 357187 h 391192"/>
                  <a:gd name="T100" fmla="*/ 110089 w 218667"/>
                  <a:gd name="T101" fmla="*/ 361950 h 391192"/>
                  <a:gd name="T102" fmla="*/ 157714 w 218667"/>
                  <a:gd name="T103" fmla="*/ 385762 h 391192"/>
                  <a:gd name="T104" fmla="*/ 172001 w 218667"/>
                  <a:gd name="T105" fmla="*/ 347662 h 391192"/>
                  <a:gd name="T106" fmla="*/ 110089 w 218667"/>
                  <a:gd name="T107" fmla="*/ 309562 h 3911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8667"/>
                  <a:gd name="T163" fmla="*/ 0 h 391192"/>
                  <a:gd name="T164" fmla="*/ 218667 w 218667"/>
                  <a:gd name="T165" fmla="*/ 391192 h 3911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8667" h="391192">
                    <a:moveTo>
                      <a:pt x="129139" y="52387"/>
                    </a:moveTo>
                    <a:cubicBezTo>
                      <a:pt x="101815" y="79711"/>
                      <a:pt x="117034" y="59209"/>
                      <a:pt x="138664" y="61912"/>
                    </a:cubicBezTo>
                    <a:cubicBezTo>
                      <a:pt x="144343" y="62622"/>
                      <a:pt x="148189" y="68262"/>
                      <a:pt x="152951" y="71437"/>
                    </a:cubicBezTo>
                    <a:cubicBezTo>
                      <a:pt x="151364" y="76200"/>
                      <a:pt x="150434" y="81235"/>
                      <a:pt x="148189" y="85725"/>
                    </a:cubicBezTo>
                    <a:cubicBezTo>
                      <a:pt x="129724" y="122656"/>
                      <a:pt x="142253" y="89245"/>
                      <a:pt x="143426" y="85725"/>
                    </a:cubicBezTo>
                    <a:cubicBezTo>
                      <a:pt x="141839" y="80962"/>
                      <a:pt x="142749" y="74355"/>
                      <a:pt x="138664" y="71437"/>
                    </a:cubicBezTo>
                    <a:cubicBezTo>
                      <a:pt x="130494" y="65601"/>
                      <a:pt x="112524" y="71652"/>
                      <a:pt x="110089" y="61912"/>
                    </a:cubicBezTo>
                    <a:cubicBezTo>
                      <a:pt x="108015" y="53619"/>
                      <a:pt x="126428" y="56539"/>
                      <a:pt x="133901" y="52387"/>
                    </a:cubicBezTo>
                    <a:cubicBezTo>
                      <a:pt x="140840" y="48532"/>
                      <a:pt x="156500" y="45200"/>
                      <a:pt x="152951" y="38100"/>
                    </a:cubicBezTo>
                    <a:cubicBezTo>
                      <a:pt x="149331" y="30860"/>
                      <a:pt x="137076" y="41275"/>
                      <a:pt x="129139" y="42862"/>
                    </a:cubicBezTo>
                    <a:cubicBezTo>
                      <a:pt x="130726" y="34925"/>
                      <a:pt x="139625" y="13326"/>
                      <a:pt x="133901" y="19050"/>
                    </a:cubicBezTo>
                    <a:cubicBezTo>
                      <a:pt x="126801" y="26150"/>
                      <a:pt x="124376" y="47625"/>
                      <a:pt x="124376" y="47625"/>
                    </a:cubicBezTo>
                    <a:cubicBezTo>
                      <a:pt x="125964" y="52387"/>
                      <a:pt x="131003" y="57251"/>
                      <a:pt x="129139" y="61912"/>
                    </a:cubicBezTo>
                    <a:cubicBezTo>
                      <a:pt x="122622" y="78205"/>
                      <a:pt x="98942" y="66133"/>
                      <a:pt x="129139" y="76200"/>
                    </a:cubicBezTo>
                    <a:cubicBezTo>
                      <a:pt x="125964" y="80962"/>
                      <a:pt x="124376" y="87312"/>
                      <a:pt x="119614" y="90487"/>
                    </a:cubicBezTo>
                    <a:cubicBezTo>
                      <a:pt x="114168" y="94118"/>
                      <a:pt x="106693" y="92952"/>
                      <a:pt x="100564" y="95250"/>
                    </a:cubicBezTo>
                    <a:cubicBezTo>
                      <a:pt x="93917" y="97743"/>
                      <a:pt x="87864" y="101600"/>
                      <a:pt x="81514" y="104775"/>
                    </a:cubicBezTo>
                    <a:cubicBezTo>
                      <a:pt x="84689" y="100012"/>
                      <a:pt x="95086" y="94534"/>
                      <a:pt x="91039" y="90487"/>
                    </a:cubicBezTo>
                    <a:cubicBezTo>
                      <a:pt x="86992" y="86440"/>
                      <a:pt x="81409" y="96685"/>
                      <a:pt x="76751" y="100012"/>
                    </a:cubicBezTo>
                    <a:cubicBezTo>
                      <a:pt x="70292" y="104626"/>
                      <a:pt x="50331" y="111352"/>
                      <a:pt x="57701" y="114300"/>
                    </a:cubicBezTo>
                    <a:cubicBezTo>
                      <a:pt x="71048" y="119639"/>
                      <a:pt x="86276" y="111125"/>
                      <a:pt x="100564" y="109537"/>
                    </a:cubicBezTo>
                    <a:cubicBezTo>
                      <a:pt x="105326" y="111125"/>
                      <a:pt x="111301" y="110750"/>
                      <a:pt x="114851" y="114300"/>
                    </a:cubicBezTo>
                    <a:cubicBezTo>
                      <a:pt x="118401" y="117850"/>
                      <a:pt x="116829" y="124410"/>
                      <a:pt x="119614" y="128587"/>
                    </a:cubicBezTo>
                    <a:cubicBezTo>
                      <a:pt x="123350" y="134191"/>
                      <a:pt x="129139" y="138112"/>
                      <a:pt x="133901" y="142875"/>
                    </a:cubicBezTo>
                    <a:cubicBezTo>
                      <a:pt x="138664" y="139700"/>
                      <a:pt x="146063" y="138665"/>
                      <a:pt x="148189" y="133350"/>
                    </a:cubicBezTo>
                    <a:cubicBezTo>
                      <a:pt x="155021" y="116269"/>
                      <a:pt x="120739" y="113390"/>
                      <a:pt x="162476" y="123825"/>
                    </a:cubicBezTo>
                    <a:cubicBezTo>
                      <a:pt x="162476" y="123825"/>
                      <a:pt x="200577" y="142875"/>
                      <a:pt x="162476" y="142875"/>
                    </a:cubicBezTo>
                    <a:cubicBezTo>
                      <a:pt x="155376" y="142875"/>
                      <a:pt x="149776" y="136525"/>
                      <a:pt x="143426" y="133350"/>
                    </a:cubicBezTo>
                    <a:cubicBezTo>
                      <a:pt x="129184" y="111986"/>
                      <a:pt x="119617" y="104775"/>
                      <a:pt x="176764" y="128587"/>
                    </a:cubicBezTo>
                    <a:cubicBezTo>
                      <a:pt x="182981" y="131178"/>
                      <a:pt x="184316" y="142875"/>
                      <a:pt x="191051" y="142875"/>
                    </a:cubicBezTo>
                    <a:cubicBezTo>
                      <a:pt x="196775" y="142875"/>
                      <a:pt x="184366" y="133557"/>
                      <a:pt x="181526" y="128587"/>
                    </a:cubicBezTo>
                    <a:cubicBezTo>
                      <a:pt x="161593" y="93704"/>
                      <a:pt x="184235" y="122113"/>
                      <a:pt x="157714" y="100012"/>
                    </a:cubicBezTo>
                    <a:cubicBezTo>
                      <a:pt x="152540" y="95700"/>
                      <a:pt x="137037" y="83595"/>
                      <a:pt x="143426" y="85725"/>
                    </a:cubicBezTo>
                    <a:cubicBezTo>
                      <a:pt x="154286" y="89346"/>
                      <a:pt x="172001" y="104775"/>
                      <a:pt x="172001" y="104775"/>
                    </a:cubicBezTo>
                    <a:cubicBezTo>
                      <a:pt x="170414" y="96837"/>
                      <a:pt x="169369" y="88772"/>
                      <a:pt x="167239" y="80962"/>
                    </a:cubicBezTo>
                    <a:cubicBezTo>
                      <a:pt x="164597" y="71276"/>
                      <a:pt x="157714" y="52387"/>
                      <a:pt x="157714" y="52387"/>
                    </a:cubicBezTo>
                    <a:cubicBezTo>
                      <a:pt x="157714" y="52387"/>
                      <a:pt x="164064" y="20637"/>
                      <a:pt x="176764" y="33337"/>
                    </a:cubicBezTo>
                    <a:cubicBezTo>
                      <a:pt x="180314" y="36887"/>
                      <a:pt x="173589" y="42862"/>
                      <a:pt x="172001" y="47625"/>
                    </a:cubicBezTo>
                    <a:cubicBezTo>
                      <a:pt x="173589" y="52387"/>
                      <a:pt x="171744" y="61912"/>
                      <a:pt x="176764" y="61912"/>
                    </a:cubicBezTo>
                    <a:cubicBezTo>
                      <a:pt x="181784" y="61912"/>
                      <a:pt x="176764" y="49212"/>
                      <a:pt x="181526" y="47625"/>
                    </a:cubicBezTo>
                    <a:cubicBezTo>
                      <a:pt x="189205" y="45065"/>
                      <a:pt x="213434" y="52387"/>
                      <a:pt x="205339" y="52387"/>
                    </a:cubicBezTo>
                    <a:cubicBezTo>
                      <a:pt x="194114" y="52387"/>
                      <a:pt x="183114" y="49212"/>
                      <a:pt x="172001" y="47625"/>
                    </a:cubicBezTo>
                    <a:cubicBezTo>
                      <a:pt x="167239" y="46037"/>
                      <a:pt x="154164" y="46412"/>
                      <a:pt x="157714" y="42862"/>
                    </a:cubicBezTo>
                    <a:cubicBezTo>
                      <a:pt x="168297" y="32279"/>
                      <a:pt x="210630" y="43921"/>
                      <a:pt x="157714" y="33337"/>
                    </a:cubicBezTo>
                    <a:cubicBezTo>
                      <a:pt x="151364" y="34925"/>
                      <a:pt x="144958" y="36302"/>
                      <a:pt x="138664" y="38100"/>
                    </a:cubicBezTo>
                    <a:cubicBezTo>
                      <a:pt x="133837" y="39479"/>
                      <a:pt x="119613" y="41274"/>
                      <a:pt x="124376" y="42862"/>
                    </a:cubicBezTo>
                    <a:cubicBezTo>
                      <a:pt x="138014" y="47408"/>
                      <a:pt x="152951" y="46037"/>
                      <a:pt x="167239" y="47625"/>
                    </a:cubicBezTo>
                    <a:cubicBezTo>
                      <a:pt x="172001" y="49212"/>
                      <a:pt x="181526" y="57407"/>
                      <a:pt x="181526" y="52387"/>
                    </a:cubicBezTo>
                    <a:cubicBezTo>
                      <a:pt x="181526" y="40496"/>
                      <a:pt x="160332" y="35798"/>
                      <a:pt x="152951" y="33337"/>
                    </a:cubicBezTo>
                    <a:cubicBezTo>
                      <a:pt x="151364" y="28575"/>
                      <a:pt x="147364" y="24002"/>
                      <a:pt x="148189" y="19050"/>
                    </a:cubicBezTo>
                    <a:cubicBezTo>
                      <a:pt x="150724" y="3843"/>
                      <a:pt x="160856" y="3715"/>
                      <a:pt x="172001" y="0"/>
                    </a:cubicBezTo>
                    <a:cubicBezTo>
                      <a:pt x="169082" y="7297"/>
                      <a:pt x="160205" y="28138"/>
                      <a:pt x="157714" y="38100"/>
                    </a:cubicBezTo>
                    <a:cubicBezTo>
                      <a:pt x="155751" y="45953"/>
                      <a:pt x="154914" y="54059"/>
                      <a:pt x="152951" y="61912"/>
                    </a:cubicBezTo>
                    <a:cubicBezTo>
                      <a:pt x="148482" y="79787"/>
                      <a:pt x="146845" y="76163"/>
                      <a:pt x="138664" y="95250"/>
                    </a:cubicBezTo>
                    <a:cubicBezTo>
                      <a:pt x="126833" y="122853"/>
                      <a:pt x="142680" y="96368"/>
                      <a:pt x="124376" y="123825"/>
                    </a:cubicBezTo>
                    <a:cubicBezTo>
                      <a:pt x="125964" y="128587"/>
                      <a:pt x="129139" y="133092"/>
                      <a:pt x="129139" y="138112"/>
                    </a:cubicBezTo>
                    <a:cubicBezTo>
                      <a:pt x="129139" y="143132"/>
                      <a:pt x="126621" y="147910"/>
                      <a:pt x="124376" y="152400"/>
                    </a:cubicBezTo>
                    <a:cubicBezTo>
                      <a:pt x="121816" y="157519"/>
                      <a:pt x="118898" y="162640"/>
                      <a:pt x="114851" y="166687"/>
                    </a:cubicBezTo>
                    <a:cubicBezTo>
                      <a:pt x="110804" y="170734"/>
                      <a:pt x="105534" y="173372"/>
                      <a:pt x="100564" y="176212"/>
                    </a:cubicBezTo>
                    <a:cubicBezTo>
                      <a:pt x="84087" y="185628"/>
                      <a:pt x="83254" y="185157"/>
                      <a:pt x="67226" y="190500"/>
                    </a:cubicBezTo>
                    <a:cubicBezTo>
                      <a:pt x="68814" y="195262"/>
                      <a:pt x="75539" y="201237"/>
                      <a:pt x="71989" y="204787"/>
                    </a:cubicBezTo>
                    <a:cubicBezTo>
                      <a:pt x="66265" y="210511"/>
                      <a:pt x="56078" y="207794"/>
                      <a:pt x="48176" y="209550"/>
                    </a:cubicBezTo>
                    <a:cubicBezTo>
                      <a:pt x="41786" y="210970"/>
                      <a:pt x="35476" y="212725"/>
                      <a:pt x="29126" y="214312"/>
                    </a:cubicBezTo>
                    <a:cubicBezTo>
                      <a:pt x="33889" y="215900"/>
                      <a:pt x="45659" y="214585"/>
                      <a:pt x="43414" y="219075"/>
                    </a:cubicBezTo>
                    <a:cubicBezTo>
                      <a:pt x="39274" y="227354"/>
                      <a:pt x="27451" y="228456"/>
                      <a:pt x="19601" y="233362"/>
                    </a:cubicBezTo>
                    <a:cubicBezTo>
                      <a:pt x="14747" y="236395"/>
                      <a:pt x="0" y="245013"/>
                      <a:pt x="5314" y="242887"/>
                    </a:cubicBezTo>
                    <a:cubicBezTo>
                      <a:pt x="78570" y="213585"/>
                      <a:pt x="16131" y="230657"/>
                      <a:pt x="62464" y="219075"/>
                    </a:cubicBezTo>
                    <a:cubicBezTo>
                      <a:pt x="82194" y="205921"/>
                      <a:pt x="73931" y="210013"/>
                      <a:pt x="100564" y="200025"/>
                    </a:cubicBezTo>
                    <a:cubicBezTo>
                      <a:pt x="105264" y="198262"/>
                      <a:pt x="119871" y="195262"/>
                      <a:pt x="114851" y="195262"/>
                    </a:cubicBezTo>
                    <a:cubicBezTo>
                      <a:pt x="95735" y="195262"/>
                      <a:pt x="76751" y="198437"/>
                      <a:pt x="57701" y="200025"/>
                    </a:cubicBezTo>
                    <a:cubicBezTo>
                      <a:pt x="65639" y="190500"/>
                      <a:pt x="72747" y="180217"/>
                      <a:pt x="81514" y="171450"/>
                    </a:cubicBezTo>
                    <a:cubicBezTo>
                      <a:pt x="85561" y="167403"/>
                      <a:pt x="90947" y="164959"/>
                      <a:pt x="95801" y="161925"/>
                    </a:cubicBezTo>
                    <a:cubicBezTo>
                      <a:pt x="103651" y="157019"/>
                      <a:pt x="111676" y="152400"/>
                      <a:pt x="119614" y="147637"/>
                    </a:cubicBezTo>
                    <a:cubicBezTo>
                      <a:pt x="118026" y="152400"/>
                      <a:pt x="112606" y="157435"/>
                      <a:pt x="114851" y="161925"/>
                    </a:cubicBezTo>
                    <a:cubicBezTo>
                      <a:pt x="122245" y="176713"/>
                      <a:pt x="147368" y="154535"/>
                      <a:pt x="114851" y="176212"/>
                    </a:cubicBezTo>
                    <a:cubicBezTo>
                      <a:pt x="130870" y="216260"/>
                      <a:pt x="113526" y="188194"/>
                      <a:pt x="143426" y="209550"/>
                    </a:cubicBezTo>
                    <a:cubicBezTo>
                      <a:pt x="148907" y="213465"/>
                      <a:pt x="160726" y="229861"/>
                      <a:pt x="157714" y="223837"/>
                    </a:cubicBezTo>
                    <a:cubicBezTo>
                      <a:pt x="148680" y="205767"/>
                      <a:pt x="135102" y="196800"/>
                      <a:pt x="119614" y="185737"/>
                    </a:cubicBezTo>
                    <a:cubicBezTo>
                      <a:pt x="114956" y="182410"/>
                      <a:pt x="99896" y="178022"/>
                      <a:pt x="105326" y="176212"/>
                    </a:cubicBezTo>
                    <a:cubicBezTo>
                      <a:pt x="114487" y="173159"/>
                      <a:pt x="124376" y="179387"/>
                      <a:pt x="133901" y="180975"/>
                    </a:cubicBezTo>
                    <a:cubicBezTo>
                      <a:pt x="138664" y="184150"/>
                      <a:pt x="148189" y="196224"/>
                      <a:pt x="148189" y="190500"/>
                    </a:cubicBezTo>
                    <a:cubicBezTo>
                      <a:pt x="148189" y="178686"/>
                      <a:pt x="127726" y="167333"/>
                      <a:pt x="119614" y="161925"/>
                    </a:cubicBezTo>
                    <a:cubicBezTo>
                      <a:pt x="116439" y="166687"/>
                      <a:pt x="114136" y="172165"/>
                      <a:pt x="110089" y="176212"/>
                    </a:cubicBezTo>
                    <a:cubicBezTo>
                      <a:pt x="106041" y="180259"/>
                      <a:pt x="96924" y="180124"/>
                      <a:pt x="95801" y="185737"/>
                    </a:cubicBezTo>
                    <a:cubicBezTo>
                      <a:pt x="93291" y="198287"/>
                      <a:pt x="98976" y="211137"/>
                      <a:pt x="100564" y="223837"/>
                    </a:cubicBezTo>
                    <a:cubicBezTo>
                      <a:pt x="116439" y="222250"/>
                      <a:pt x="132492" y="216221"/>
                      <a:pt x="148189" y="219075"/>
                    </a:cubicBezTo>
                    <a:cubicBezTo>
                      <a:pt x="153128" y="219973"/>
                      <a:pt x="149401" y="229812"/>
                      <a:pt x="152951" y="233362"/>
                    </a:cubicBezTo>
                    <a:cubicBezTo>
                      <a:pt x="167326" y="247737"/>
                      <a:pt x="183660" y="260185"/>
                      <a:pt x="200576" y="271462"/>
                    </a:cubicBezTo>
                    <a:cubicBezTo>
                      <a:pt x="205339" y="274637"/>
                      <a:pt x="218667" y="285265"/>
                      <a:pt x="214864" y="280987"/>
                    </a:cubicBezTo>
                    <a:cubicBezTo>
                      <a:pt x="185018" y="247411"/>
                      <a:pt x="173183" y="235568"/>
                      <a:pt x="143426" y="214312"/>
                    </a:cubicBezTo>
                    <a:cubicBezTo>
                      <a:pt x="138769" y="210985"/>
                      <a:pt x="133901" y="207962"/>
                      <a:pt x="129139" y="204787"/>
                    </a:cubicBezTo>
                    <a:cubicBezTo>
                      <a:pt x="133901" y="201612"/>
                      <a:pt x="137839" y="194020"/>
                      <a:pt x="143426" y="195262"/>
                    </a:cubicBezTo>
                    <a:cubicBezTo>
                      <a:pt x="154601" y="197745"/>
                      <a:pt x="162185" y="208422"/>
                      <a:pt x="172001" y="214312"/>
                    </a:cubicBezTo>
                    <a:cubicBezTo>
                      <a:pt x="178089" y="217965"/>
                      <a:pt x="198151" y="223837"/>
                      <a:pt x="191051" y="223837"/>
                    </a:cubicBezTo>
                    <a:cubicBezTo>
                      <a:pt x="182502" y="223837"/>
                      <a:pt x="175176" y="217487"/>
                      <a:pt x="167239" y="214312"/>
                    </a:cubicBezTo>
                    <a:cubicBezTo>
                      <a:pt x="162476" y="217487"/>
                      <a:pt x="158310" y="221827"/>
                      <a:pt x="152951" y="223837"/>
                    </a:cubicBezTo>
                    <a:cubicBezTo>
                      <a:pt x="145372" y="226679"/>
                      <a:pt x="135874" y="224110"/>
                      <a:pt x="129139" y="228600"/>
                    </a:cubicBezTo>
                    <a:cubicBezTo>
                      <a:pt x="124962" y="231385"/>
                      <a:pt x="125819" y="238079"/>
                      <a:pt x="124376" y="242887"/>
                    </a:cubicBezTo>
                    <a:cubicBezTo>
                      <a:pt x="121055" y="253957"/>
                      <a:pt x="118026" y="265112"/>
                      <a:pt x="114851" y="276225"/>
                    </a:cubicBezTo>
                    <a:cubicBezTo>
                      <a:pt x="111676" y="271462"/>
                      <a:pt x="107886" y="267057"/>
                      <a:pt x="105326" y="261937"/>
                    </a:cubicBezTo>
                    <a:cubicBezTo>
                      <a:pt x="103081" y="257447"/>
                      <a:pt x="95802" y="246062"/>
                      <a:pt x="100564" y="247650"/>
                    </a:cubicBezTo>
                    <a:cubicBezTo>
                      <a:pt x="110462" y="250950"/>
                      <a:pt x="123045" y="271846"/>
                      <a:pt x="129139" y="280987"/>
                    </a:cubicBezTo>
                    <a:cubicBezTo>
                      <a:pt x="124376" y="282575"/>
                      <a:pt x="116069" y="280880"/>
                      <a:pt x="114851" y="285750"/>
                    </a:cubicBezTo>
                    <a:cubicBezTo>
                      <a:pt x="113463" y="291303"/>
                      <a:pt x="120712" y="295640"/>
                      <a:pt x="124376" y="300037"/>
                    </a:cubicBezTo>
                    <a:cubicBezTo>
                      <a:pt x="128688" y="305211"/>
                      <a:pt x="138664" y="321060"/>
                      <a:pt x="138664" y="314325"/>
                    </a:cubicBezTo>
                    <a:cubicBezTo>
                      <a:pt x="138664" y="306387"/>
                      <a:pt x="128990" y="301734"/>
                      <a:pt x="124376" y="295275"/>
                    </a:cubicBezTo>
                    <a:cubicBezTo>
                      <a:pt x="121049" y="290617"/>
                      <a:pt x="118026" y="285750"/>
                      <a:pt x="114851" y="280987"/>
                    </a:cubicBezTo>
                    <a:cubicBezTo>
                      <a:pt x="116439" y="287337"/>
                      <a:pt x="114986" y="295409"/>
                      <a:pt x="119614" y="300037"/>
                    </a:cubicBezTo>
                    <a:cubicBezTo>
                      <a:pt x="124242" y="304665"/>
                      <a:pt x="132810" y="301873"/>
                      <a:pt x="138664" y="304800"/>
                    </a:cubicBezTo>
                    <a:cubicBezTo>
                      <a:pt x="145763" y="308350"/>
                      <a:pt x="151255" y="314473"/>
                      <a:pt x="157714" y="319087"/>
                    </a:cubicBezTo>
                    <a:cubicBezTo>
                      <a:pt x="162372" y="322414"/>
                      <a:pt x="167239" y="325437"/>
                      <a:pt x="172001" y="328612"/>
                    </a:cubicBezTo>
                    <a:cubicBezTo>
                      <a:pt x="168826" y="323850"/>
                      <a:pt x="165036" y="319444"/>
                      <a:pt x="162476" y="314325"/>
                    </a:cubicBezTo>
                    <a:cubicBezTo>
                      <a:pt x="158653" y="306678"/>
                      <a:pt x="157482" y="297762"/>
                      <a:pt x="152951" y="290512"/>
                    </a:cubicBezTo>
                    <a:cubicBezTo>
                      <a:pt x="149382" y="284801"/>
                      <a:pt x="142799" y="281541"/>
                      <a:pt x="138664" y="276225"/>
                    </a:cubicBezTo>
                    <a:cubicBezTo>
                      <a:pt x="108746" y="237759"/>
                      <a:pt x="113936" y="243864"/>
                      <a:pt x="133901" y="257175"/>
                    </a:cubicBezTo>
                    <a:cubicBezTo>
                      <a:pt x="122642" y="268434"/>
                      <a:pt x="114818" y="277605"/>
                      <a:pt x="100564" y="285750"/>
                    </a:cubicBezTo>
                    <a:cubicBezTo>
                      <a:pt x="96205" y="288241"/>
                      <a:pt x="91039" y="288925"/>
                      <a:pt x="86276" y="290512"/>
                    </a:cubicBezTo>
                    <a:cubicBezTo>
                      <a:pt x="94214" y="292100"/>
                      <a:pt x="101994" y="295275"/>
                      <a:pt x="110089" y="295275"/>
                    </a:cubicBezTo>
                    <a:cubicBezTo>
                      <a:pt x="115109" y="295275"/>
                      <a:pt x="129396" y="290512"/>
                      <a:pt x="124376" y="290512"/>
                    </a:cubicBezTo>
                    <a:cubicBezTo>
                      <a:pt x="102895" y="290512"/>
                      <a:pt x="98700" y="295127"/>
                      <a:pt x="81514" y="300037"/>
                    </a:cubicBezTo>
                    <a:cubicBezTo>
                      <a:pt x="75220" y="301835"/>
                      <a:pt x="55919" y="304800"/>
                      <a:pt x="62464" y="304800"/>
                    </a:cubicBezTo>
                    <a:cubicBezTo>
                      <a:pt x="73004" y="304800"/>
                      <a:pt x="113623" y="292224"/>
                      <a:pt x="119614" y="290512"/>
                    </a:cubicBezTo>
                    <a:cubicBezTo>
                      <a:pt x="116439" y="285750"/>
                      <a:pt x="114486" y="279889"/>
                      <a:pt x="110089" y="276225"/>
                    </a:cubicBezTo>
                    <a:cubicBezTo>
                      <a:pt x="93274" y="262213"/>
                      <a:pt x="79549" y="270531"/>
                      <a:pt x="105326" y="261937"/>
                    </a:cubicBezTo>
                    <a:cubicBezTo>
                      <a:pt x="99875" y="266026"/>
                      <a:pt x="68589" y="290512"/>
                      <a:pt x="62464" y="290512"/>
                    </a:cubicBezTo>
                    <a:cubicBezTo>
                      <a:pt x="55729" y="290512"/>
                      <a:pt x="71271" y="280140"/>
                      <a:pt x="76751" y="276225"/>
                    </a:cubicBezTo>
                    <a:cubicBezTo>
                      <a:pt x="82528" y="272099"/>
                      <a:pt x="89276" y="269497"/>
                      <a:pt x="95801" y="266700"/>
                    </a:cubicBezTo>
                    <a:cubicBezTo>
                      <a:pt x="100415" y="264722"/>
                      <a:pt x="114579" y="259692"/>
                      <a:pt x="110089" y="261937"/>
                    </a:cubicBezTo>
                    <a:cubicBezTo>
                      <a:pt x="98702" y="267630"/>
                      <a:pt x="84353" y="272103"/>
                      <a:pt x="71989" y="276225"/>
                    </a:cubicBezTo>
                    <a:cubicBezTo>
                      <a:pt x="75164" y="271462"/>
                      <a:pt x="77467" y="265985"/>
                      <a:pt x="81514" y="261937"/>
                    </a:cubicBezTo>
                    <a:cubicBezTo>
                      <a:pt x="105086" y="238364"/>
                      <a:pt x="117024" y="246786"/>
                      <a:pt x="91039" y="238125"/>
                    </a:cubicBezTo>
                    <a:cubicBezTo>
                      <a:pt x="95801" y="236537"/>
                      <a:pt x="103081" y="237852"/>
                      <a:pt x="105326" y="233362"/>
                    </a:cubicBezTo>
                    <a:cubicBezTo>
                      <a:pt x="107571" y="228872"/>
                      <a:pt x="100564" y="224095"/>
                      <a:pt x="100564" y="219075"/>
                    </a:cubicBezTo>
                    <a:cubicBezTo>
                      <a:pt x="100564" y="204699"/>
                      <a:pt x="103739" y="190500"/>
                      <a:pt x="105326" y="176212"/>
                    </a:cubicBezTo>
                    <a:cubicBezTo>
                      <a:pt x="95544" y="137081"/>
                      <a:pt x="105786" y="152400"/>
                      <a:pt x="33889" y="152400"/>
                    </a:cubicBezTo>
                    <a:cubicBezTo>
                      <a:pt x="28869" y="152400"/>
                      <a:pt x="48176" y="157162"/>
                      <a:pt x="48176" y="157162"/>
                    </a:cubicBezTo>
                    <a:cubicBezTo>
                      <a:pt x="61165" y="170151"/>
                      <a:pt x="65221" y="175554"/>
                      <a:pt x="81514" y="185737"/>
                    </a:cubicBezTo>
                    <a:cubicBezTo>
                      <a:pt x="94964" y="194143"/>
                      <a:pt x="100963" y="195395"/>
                      <a:pt x="114851" y="200025"/>
                    </a:cubicBezTo>
                    <a:cubicBezTo>
                      <a:pt x="113264" y="188912"/>
                      <a:pt x="107366" y="177577"/>
                      <a:pt x="110089" y="166687"/>
                    </a:cubicBezTo>
                    <a:cubicBezTo>
                      <a:pt x="111307" y="161817"/>
                      <a:pt x="124376" y="156905"/>
                      <a:pt x="124376" y="161925"/>
                    </a:cubicBezTo>
                    <a:cubicBezTo>
                      <a:pt x="124376" y="168660"/>
                      <a:pt x="114004" y="170732"/>
                      <a:pt x="110089" y="176212"/>
                    </a:cubicBezTo>
                    <a:cubicBezTo>
                      <a:pt x="105963" y="181989"/>
                      <a:pt x="103739" y="188912"/>
                      <a:pt x="100564" y="195262"/>
                    </a:cubicBezTo>
                    <a:cubicBezTo>
                      <a:pt x="129543" y="224243"/>
                      <a:pt x="128637" y="215818"/>
                      <a:pt x="105326" y="285750"/>
                    </a:cubicBezTo>
                    <a:lnTo>
                      <a:pt x="95801" y="314325"/>
                    </a:lnTo>
                    <a:cubicBezTo>
                      <a:pt x="95665" y="315140"/>
                      <a:pt x="95417" y="364140"/>
                      <a:pt x="71989" y="352425"/>
                    </a:cubicBezTo>
                    <a:cubicBezTo>
                      <a:pt x="66869" y="349865"/>
                      <a:pt x="78187" y="342795"/>
                      <a:pt x="81514" y="338137"/>
                    </a:cubicBezTo>
                    <a:cubicBezTo>
                      <a:pt x="86127" y="331678"/>
                      <a:pt x="91039" y="325437"/>
                      <a:pt x="95801" y="319087"/>
                    </a:cubicBezTo>
                    <a:cubicBezTo>
                      <a:pt x="94214" y="327025"/>
                      <a:pt x="94970" y="335824"/>
                      <a:pt x="91039" y="342900"/>
                    </a:cubicBezTo>
                    <a:cubicBezTo>
                      <a:pt x="79582" y="363523"/>
                      <a:pt x="71794" y="361999"/>
                      <a:pt x="52939" y="366712"/>
                    </a:cubicBezTo>
                    <a:cubicBezTo>
                      <a:pt x="57701" y="363537"/>
                      <a:pt x="61996" y="359512"/>
                      <a:pt x="67226" y="357187"/>
                    </a:cubicBezTo>
                    <a:cubicBezTo>
                      <a:pt x="118237" y="334515"/>
                      <a:pt x="77752" y="359694"/>
                      <a:pt x="110089" y="338137"/>
                    </a:cubicBezTo>
                    <a:cubicBezTo>
                      <a:pt x="141261" y="348529"/>
                      <a:pt x="110666" y="334096"/>
                      <a:pt x="129139" y="357187"/>
                    </a:cubicBezTo>
                    <a:cubicBezTo>
                      <a:pt x="140318" y="371161"/>
                      <a:pt x="173504" y="371008"/>
                      <a:pt x="110089" y="361950"/>
                    </a:cubicBezTo>
                    <a:cubicBezTo>
                      <a:pt x="116439" y="365125"/>
                      <a:pt x="122613" y="368678"/>
                      <a:pt x="129139" y="371475"/>
                    </a:cubicBezTo>
                    <a:cubicBezTo>
                      <a:pt x="133753" y="373452"/>
                      <a:pt x="138936" y="373992"/>
                      <a:pt x="143426" y="376237"/>
                    </a:cubicBezTo>
                    <a:cubicBezTo>
                      <a:pt x="148546" y="378797"/>
                      <a:pt x="159524" y="391192"/>
                      <a:pt x="157714" y="385762"/>
                    </a:cubicBezTo>
                    <a:cubicBezTo>
                      <a:pt x="155735" y="379824"/>
                      <a:pt x="131752" y="353809"/>
                      <a:pt x="124376" y="347662"/>
                    </a:cubicBezTo>
                    <a:cubicBezTo>
                      <a:pt x="119979" y="343998"/>
                      <a:pt x="104365" y="338137"/>
                      <a:pt x="110089" y="338137"/>
                    </a:cubicBezTo>
                    <a:cubicBezTo>
                      <a:pt x="130969" y="338137"/>
                      <a:pt x="151364" y="344487"/>
                      <a:pt x="172001" y="347662"/>
                    </a:cubicBezTo>
                    <a:cubicBezTo>
                      <a:pt x="176764" y="350837"/>
                      <a:pt x="192013" y="357187"/>
                      <a:pt x="186289" y="357187"/>
                    </a:cubicBezTo>
                    <a:cubicBezTo>
                      <a:pt x="176249" y="357187"/>
                      <a:pt x="166228" y="352983"/>
                      <a:pt x="157714" y="347662"/>
                    </a:cubicBezTo>
                    <a:cubicBezTo>
                      <a:pt x="140474" y="336887"/>
                      <a:pt x="127005" y="320839"/>
                      <a:pt x="110089" y="309562"/>
                    </a:cubicBezTo>
                    <a:cubicBezTo>
                      <a:pt x="105326" y="306387"/>
                      <a:pt x="95801" y="305761"/>
                      <a:pt x="95801" y="300037"/>
                    </a:cubicBezTo>
                    <a:cubicBezTo>
                      <a:pt x="95801" y="289092"/>
                      <a:pt x="113880" y="308591"/>
                      <a:pt x="114851" y="309562"/>
                    </a:cubicBezTo>
                  </a:path>
                </a:pathLst>
              </a:custGeom>
              <a:noFill/>
              <a:ln w="28575"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5" name="Group 47"/>
            <p:cNvGrpSpPr>
              <a:grpSpLocks noChangeAspect="1"/>
            </p:cNvGrpSpPr>
            <p:nvPr/>
          </p:nvGrpSpPr>
          <p:grpSpPr bwMode="auto">
            <a:xfrm rot="21415485" flipH="1">
              <a:off x="4918075" y="3505200"/>
              <a:ext cx="404813" cy="992188"/>
              <a:chOff x="2028274" y="4700588"/>
              <a:chExt cx="218667" cy="538162"/>
            </a:xfrm>
          </p:grpSpPr>
          <p:sp>
            <p:nvSpPr>
              <p:cNvPr id="222" name="Freeform 48"/>
              <p:cNvSpPr>
                <a:spLocks noChangeAspect="1" noChangeArrowheads="1"/>
              </p:cNvSpPr>
              <p:nvPr/>
            </p:nvSpPr>
            <p:spPr bwMode="auto">
              <a:xfrm>
                <a:off x="2128838" y="4729163"/>
                <a:ext cx="43581" cy="509587"/>
              </a:xfrm>
              <a:custGeom>
                <a:avLst/>
                <a:gdLst>
                  <a:gd name="T0" fmla="*/ 0 w 43581"/>
                  <a:gd name="T1" fmla="*/ 509587 h 509587"/>
                  <a:gd name="T2" fmla="*/ 9525 w 43581"/>
                  <a:gd name="T3" fmla="*/ 495300 h 509587"/>
                  <a:gd name="T4" fmla="*/ 19050 w 43581"/>
                  <a:gd name="T5" fmla="*/ 461962 h 509587"/>
                  <a:gd name="T6" fmla="*/ 14287 w 43581"/>
                  <a:gd name="T7" fmla="*/ 338137 h 509587"/>
                  <a:gd name="T8" fmla="*/ 4762 w 43581"/>
                  <a:gd name="T9" fmla="*/ 309562 h 509587"/>
                  <a:gd name="T10" fmla="*/ 9525 w 43581"/>
                  <a:gd name="T11" fmla="*/ 142875 h 509587"/>
                  <a:gd name="T12" fmla="*/ 23812 w 43581"/>
                  <a:gd name="T13" fmla="*/ 100012 h 509587"/>
                  <a:gd name="T14" fmla="*/ 42862 w 43581"/>
                  <a:gd name="T15" fmla="*/ 23812 h 509587"/>
                  <a:gd name="T16" fmla="*/ 42862 w 43581"/>
                  <a:gd name="T17" fmla="*/ 0 h 509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581"/>
                  <a:gd name="T28" fmla="*/ 0 h 509587"/>
                  <a:gd name="T29" fmla="*/ 43581 w 43581"/>
                  <a:gd name="T30" fmla="*/ 509587 h 5095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581" h="509587">
                    <a:moveTo>
                      <a:pt x="0" y="509587"/>
                    </a:moveTo>
                    <a:cubicBezTo>
                      <a:pt x="3175" y="504825"/>
                      <a:pt x="6965" y="500419"/>
                      <a:pt x="9525" y="495300"/>
                    </a:cubicBezTo>
                    <a:cubicBezTo>
                      <a:pt x="12939" y="488472"/>
                      <a:pt x="17526" y="468059"/>
                      <a:pt x="19050" y="461962"/>
                    </a:cubicBezTo>
                    <a:cubicBezTo>
                      <a:pt x="17462" y="420687"/>
                      <a:pt x="18143" y="379262"/>
                      <a:pt x="14287" y="338137"/>
                    </a:cubicBezTo>
                    <a:cubicBezTo>
                      <a:pt x="13350" y="328141"/>
                      <a:pt x="4762" y="309562"/>
                      <a:pt x="4762" y="309562"/>
                    </a:cubicBezTo>
                    <a:cubicBezTo>
                      <a:pt x="6350" y="254000"/>
                      <a:pt x="6678" y="198387"/>
                      <a:pt x="9525" y="142875"/>
                    </a:cubicBezTo>
                    <a:cubicBezTo>
                      <a:pt x="10172" y="130261"/>
                      <a:pt x="19939" y="110663"/>
                      <a:pt x="23812" y="100012"/>
                    </a:cubicBezTo>
                    <a:cubicBezTo>
                      <a:pt x="32728" y="75494"/>
                      <a:pt x="40488" y="49932"/>
                      <a:pt x="42862" y="23812"/>
                    </a:cubicBezTo>
                    <a:cubicBezTo>
                      <a:pt x="43581" y="15907"/>
                      <a:pt x="42862" y="7937"/>
                      <a:pt x="42862" y="0"/>
                    </a:cubicBezTo>
                  </a:path>
                </a:pathLst>
              </a:custGeom>
              <a:noFill/>
              <a:ln w="28575" algn="ctr">
                <a:solidFill>
                  <a:srgbClr val="C48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 name="Freeform 49"/>
              <p:cNvSpPr>
                <a:spLocks noChangeAspect="1" noChangeArrowheads="1"/>
              </p:cNvSpPr>
              <p:nvPr/>
            </p:nvSpPr>
            <p:spPr bwMode="auto">
              <a:xfrm>
                <a:off x="2028274" y="4700588"/>
                <a:ext cx="218667" cy="391192"/>
              </a:xfrm>
              <a:custGeom>
                <a:avLst/>
                <a:gdLst>
                  <a:gd name="T0" fmla="*/ 152951 w 218667"/>
                  <a:gd name="T1" fmla="*/ 71437 h 391192"/>
                  <a:gd name="T2" fmla="*/ 138664 w 218667"/>
                  <a:gd name="T3" fmla="*/ 71437 h 391192"/>
                  <a:gd name="T4" fmla="*/ 152951 w 218667"/>
                  <a:gd name="T5" fmla="*/ 38100 h 391192"/>
                  <a:gd name="T6" fmla="*/ 124376 w 218667"/>
                  <a:gd name="T7" fmla="*/ 47625 h 391192"/>
                  <a:gd name="T8" fmla="*/ 119614 w 218667"/>
                  <a:gd name="T9" fmla="*/ 90487 h 391192"/>
                  <a:gd name="T10" fmla="*/ 91039 w 218667"/>
                  <a:gd name="T11" fmla="*/ 90487 h 391192"/>
                  <a:gd name="T12" fmla="*/ 100564 w 218667"/>
                  <a:gd name="T13" fmla="*/ 109537 h 391192"/>
                  <a:gd name="T14" fmla="*/ 133901 w 218667"/>
                  <a:gd name="T15" fmla="*/ 142875 h 391192"/>
                  <a:gd name="T16" fmla="*/ 162476 w 218667"/>
                  <a:gd name="T17" fmla="*/ 142875 h 391192"/>
                  <a:gd name="T18" fmla="*/ 191051 w 218667"/>
                  <a:gd name="T19" fmla="*/ 142875 h 391192"/>
                  <a:gd name="T20" fmla="*/ 143426 w 218667"/>
                  <a:gd name="T21" fmla="*/ 85725 h 391192"/>
                  <a:gd name="T22" fmla="*/ 157714 w 218667"/>
                  <a:gd name="T23" fmla="*/ 52387 h 391192"/>
                  <a:gd name="T24" fmla="*/ 176764 w 218667"/>
                  <a:gd name="T25" fmla="*/ 61912 h 391192"/>
                  <a:gd name="T26" fmla="*/ 172001 w 218667"/>
                  <a:gd name="T27" fmla="*/ 47625 h 391192"/>
                  <a:gd name="T28" fmla="*/ 138664 w 218667"/>
                  <a:gd name="T29" fmla="*/ 38100 h 391192"/>
                  <a:gd name="T30" fmla="*/ 181526 w 218667"/>
                  <a:gd name="T31" fmla="*/ 52387 h 391192"/>
                  <a:gd name="T32" fmla="*/ 172001 w 218667"/>
                  <a:gd name="T33" fmla="*/ 0 h 391192"/>
                  <a:gd name="T34" fmla="*/ 138664 w 218667"/>
                  <a:gd name="T35" fmla="*/ 95250 h 391192"/>
                  <a:gd name="T36" fmla="*/ 124376 w 218667"/>
                  <a:gd name="T37" fmla="*/ 152400 h 391192"/>
                  <a:gd name="T38" fmla="*/ 67226 w 218667"/>
                  <a:gd name="T39" fmla="*/ 190500 h 391192"/>
                  <a:gd name="T40" fmla="*/ 29126 w 218667"/>
                  <a:gd name="T41" fmla="*/ 214312 h 391192"/>
                  <a:gd name="T42" fmla="*/ 5314 w 218667"/>
                  <a:gd name="T43" fmla="*/ 242887 h 391192"/>
                  <a:gd name="T44" fmla="*/ 114851 w 218667"/>
                  <a:gd name="T45" fmla="*/ 195262 h 391192"/>
                  <a:gd name="T46" fmla="*/ 95801 w 218667"/>
                  <a:gd name="T47" fmla="*/ 161925 h 391192"/>
                  <a:gd name="T48" fmla="*/ 114851 w 218667"/>
                  <a:gd name="T49" fmla="*/ 176212 h 391192"/>
                  <a:gd name="T50" fmla="*/ 119614 w 218667"/>
                  <a:gd name="T51" fmla="*/ 185737 h 391192"/>
                  <a:gd name="T52" fmla="*/ 148189 w 218667"/>
                  <a:gd name="T53" fmla="*/ 190500 h 391192"/>
                  <a:gd name="T54" fmla="*/ 95801 w 218667"/>
                  <a:gd name="T55" fmla="*/ 185737 h 391192"/>
                  <a:gd name="T56" fmla="*/ 152951 w 218667"/>
                  <a:gd name="T57" fmla="*/ 233362 h 391192"/>
                  <a:gd name="T58" fmla="*/ 143426 w 218667"/>
                  <a:gd name="T59" fmla="*/ 214312 h 391192"/>
                  <a:gd name="T60" fmla="*/ 172001 w 218667"/>
                  <a:gd name="T61" fmla="*/ 214312 h 391192"/>
                  <a:gd name="T62" fmla="*/ 152951 w 218667"/>
                  <a:gd name="T63" fmla="*/ 223837 h 391192"/>
                  <a:gd name="T64" fmla="*/ 114851 w 218667"/>
                  <a:gd name="T65" fmla="*/ 276225 h 391192"/>
                  <a:gd name="T66" fmla="*/ 129139 w 218667"/>
                  <a:gd name="T67" fmla="*/ 280987 h 391192"/>
                  <a:gd name="T68" fmla="*/ 138664 w 218667"/>
                  <a:gd name="T69" fmla="*/ 314325 h 391192"/>
                  <a:gd name="T70" fmla="*/ 119614 w 218667"/>
                  <a:gd name="T71" fmla="*/ 300037 h 391192"/>
                  <a:gd name="T72" fmla="*/ 172001 w 218667"/>
                  <a:gd name="T73" fmla="*/ 328612 h 391192"/>
                  <a:gd name="T74" fmla="*/ 138664 w 218667"/>
                  <a:gd name="T75" fmla="*/ 276225 h 391192"/>
                  <a:gd name="T76" fmla="*/ 86276 w 218667"/>
                  <a:gd name="T77" fmla="*/ 290512 h 391192"/>
                  <a:gd name="T78" fmla="*/ 81514 w 218667"/>
                  <a:gd name="T79" fmla="*/ 300037 h 391192"/>
                  <a:gd name="T80" fmla="*/ 110089 w 218667"/>
                  <a:gd name="T81" fmla="*/ 276225 h 391192"/>
                  <a:gd name="T82" fmla="*/ 76751 w 218667"/>
                  <a:gd name="T83" fmla="*/ 276225 h 391192"/>
                  <a:gd name="T84" fmla="*/ 71989 w 218667"/>
                  <a:gd name="T85" fmla="*/ 276225 h 391192"/>
                  <a:gd name="T86" fmla="*/ 105326 w 218667"/>
                  <a:gd name="T87" fmla="*/ 233362 h 391192"/>
                  <a:gd name="T88" fmla="*/ 33889 w 218667"/>
                  <a:gd name="T89" fmla="*/ 152400 h 391192"/>
                  <a:gd name="T90" fmla="*/ 114851 w 218667"/>
                  <a:gd name="T91" fmla="*/ 200025 h 391192"/>
                  <a:gd name="T92" fmla="*/ 110089 w 218667"/>
                  <a:gd name="T93" fmla="*/ 176212 h 391192"/>
                  <a:gd name="T94" fmla="*/ 95801 w 218667"/>
                  <a:gd name="T95" fmla="*/ 314325 h 391192"/>
                  <a:gd name="T96" fmla="*/ 95801 w 218667"/>
                  <a:gd name="T97" fmla="*/ 319087 h 391192"/>
                  <a:gd name="T98" fmla="*/ 67226 w 218667"/>
                  <a:gd name="T99" fmla="*/ 357187 h 391192"/>
                  <a:gd name="T100" fmla="*/ 110089 w 218667"/>
                  <a:gd name="T101" fmla="*/ 361950 h 391192"/>
                  <a:gd name="T102" fmla="*/ 157714 w 218667"/>
                  <a:gd name="T103" fmla="*/ 385762 h 391192"/>
                  <a:gd name="T104" fmla="*/ 172001 w 218667"/>
                  <a:gd name="T105" fmla="*/ 347662 h 391192"/>
                  <a:gd name="T106" fmla="*/ 110089 w 218667"/>
                  <a:gd name="T107" fmla="*/ 309562 h 3911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8667"/>
                  <a:gd name="T163" fmla="*/ 0 h 391192"/>
                  <a:gd name="T164" fmla="*/ 218667 w 218667"/>
                  <a:gd name="T165" fmla="*/ 391192 h 3911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8667" h="391192">
                    <a:moveTo>
                      <a:pt x="129139" y="52387"/>
                    </a:moveTo>
                    <a:cubicBezTo>
                      <a:pt x="101815" y="79711"/>
                      <a:pt x="117034" y="59209"/>
                      <a:pt x="138664" y="61912"/>
                    </a:cubicBezTo>
                    <a:cubicBezTo>
                      <a:pt x="144343" y="62622"/>
                      <a:pt x="148189" y="68262"/>
                      <a:pt x="152951" y="71437"/>
                    </a:cubicBezTo>
                    <a:cubicBezTo>
                      <a:pt x="151364" y="76200"/>
                      <a:pt x="150434" y="81235"/>
                      <a:pt x="148189" y="85725"/>
                    </a:cubicBezTo>
                    <a:cubicBezTo>
                      <a:pt x="129724" y="122656"/>
                      <a:pt x="142253" y="89245"/>
                      <a:pt x="143426" y="85725"/>
                    </a:cubicBezTo>
                    <a:cubicBezTo>
                      <a:pt x="141839" y="80962"/>
                      <a:pt x="142749" y="74355"/>
                      <a:pt x="138664" y="71437"/>
                    </a:cubicBezTo>
                    <a:cubicBezTo>
                      <a:pt x="130494" y="65601"/>
                      <a:pt x="112524" y="71652"/>
                      <a:pt x="110089" y="61912"/>
                    </a:cubicBezTo>
                    <a:cubicBezTo>
                      <a:pt x="108015" y="53619"/>
                      <a:pt x="126428" y="56539"/>
                      <a:pt x="133901" y="52387"/>
                    </a:cubicBezTo>
                    <a:cubicBezTo>
                      <a:pt x="140840" y="48532"/>
                      <a:pt x="156500" y="45200"/>
                      <a:pt x="152951" y="38100"/>
                    </a:cubicBezTo>
                    <a:cubicBezTo>
                      <a:pt x="149331" y="30860"/>
                      <a:pt x="137076" y="41275"/>
                      <a:pt x="129139" y="42862"/>
                    </a:cubicBezTo>
                    <a:cubicBezTo>
                      <a:pt x="130726" y="34925"/>
                      <a:pt x="139625" y="13326"/>
                      <a:pt x="133901" y="19050"/>
                    </a:cubicBezTo>
                    <a:cubicBezTo>
                      <a:pt x="126801" y="26150"/>
                      <a:pt x="124376" y="47625"/>
                      <a:pt x="124376" y="47625"/>
                    </a:cubicBezTo>
                    <a:cubicBezTo>
                      <a:pt x="125964" y="52387"/>
                      <a:pt x="131003" y="57251"/>
                      <a:pt x="129139" y="61912"/>
                    </a:cubicBezTo>
                    <a:cubicBezTo>
                      <a:pt x="122622" y="78205"/>
                      <a:pt x="98942" y="66133"/>
                      <a:pt x="129139" y="76200"/>
                    </a:cubicBezTo>
                    <a:cubicBezTo>
                      <a:pt x="125964" y="80962"/>
                      <a:pt x="124376" y="87312"/>
                      <a:pt x="119614" y="90487"/>
                    </a:cubicBezTo>
                    <a:cubicBezTo>
                      <a:pt x="114168" y="94118"/>
                      <a:pt x="106693" y="92952"/>
                      <a:pt x="100564" y="95250"/>
                    </a:cubicBezTo>
                    <a:cubicBezTo>
                      <a:pt x="93917" y="97743"/>
                      <a:pt x="87864" y="101600"/>
                      <a:pt x="81514" y="104775"/>
                    </a:cubicBezTo>
                    <a:cubicBezTo>
                      <a:pt x="84689" y="100012"/>
                      <a:pt x="95086" y="94534"/>
                      <a:pt x="91039" y="90487"/>
                    </a:cubicBezTo>
                    <a:cubicBezTo>
                      <a:pt x="86992" y="86440"/>
                      <a:pt x="81409" y="96685"/>
                      <a:pt x="76751" y="100012"/>
                    </a:cubicBezTo>
                    <a:cubicBezTo>
                      <a:pt x="70292" y="104626"/>
                      <a:pt x="50331" y="111352"/>
                      <a:pt x="57701" y="114300"/>
                    </a:cubicBezTo>
                    <a:cubicBezTo>
                      <a:pt x="71048" y="119639"/>
                      <a:pt x="86276" y="111125"/>
                      <a:pt x="100564" y="109537"/>
                    </a:cubicBezTo>
                    <a:cubicBezTo>
                      <a:pt x="105326" y="111125"/>
                      <a:pt x="111301" y="110750"/>
                      <a:pt x="114851" y="114300"/>
                    </a:cubicBezTo>
                    <a:cubicBezTo>
                      <a:pt x="118401" y="117850"/>
                      <a:pt x="116829" y="124410"/>
                      <a:pt x="119614" y="128587"/>
                    </a:cubicBezTo>
                    <a:cubicBezTo>
                      <a:pt x="123350" y="134191"/>
                      <a:pt x="129139" y="138112"/>
                      <a:pt x="133901" y="142875"/>
                    </a:cubicBezTo>
                    <a:cubicBezTo>
                      <a:pt x="138664" y="139700"/>
                      <a:pt x="146063" y="138665"/>
                      <a:pt x="148189" y="133350"/>
                    </a:cubicBezTo>
                    <a:cubicBezTo>
                      <a:pt x="155021" y="116269"/>
                      <a:pt x="120739" y="113390"/>
                      <a:pt x="162476" y="123825"/>
                    </a:cubicBezTo>
                    <a:cubicBezTo>
                      <a:pt x="162476" y="123825"/>
                      <a:pt x="200577" y="142875"/>
                      <a:pt x="162476" y="142875"/>
                    </a:cubicBezTo>
                    <a:cubicBezTo>
                      <a:pt x="155376" y="142875"/>
                      <a:pt x="149776" y="136525"/>
                      <a:pt x="143426" y="133350"/>
                    </a:cubicBezTo>
                    <a:cubicBezTo>
                      <a:pt x="129184" y="111986"/>
                      <a:pt x="119617" y="104775"/>
                      <a:pt x="176764" y="128587"/>
                    </a:cubicBezTo>
                    <a:cubicBezTo>
                      <a:pt x="182981" y="131178"/>
                      <a:pt x="184316" y="142875"/>
                      <a:pt x="191051" y="142875"/>
                    </a:cubicBezTo>
                    <a:cubicBezTo>
                      <a:pt x="196775" y="142875"/>
                      <a:pt x="184366" y="133557"/>
                      <a:pt x="181526" y="128587"/>
                    </a:cubicBezTo>
                    <a:cubicBezTo>
                      <a:pt x="161593" y="93704"/>
                      <a:pt x="184235" y="122113"/>
                      <a:pt x="157714" y="100012"/>
                    </a:cubicBezTo>
                    <a:cubicBezTo>
                      <a:pt x="152540" y="95700"/>
                      <a:pt x="137037" y="83595"/>
                      <a:pt x="143426" y="85725"/>
                    </a:cubicBezTo>
                    <a:cubicBezTo>
                      <a:pt x="154286" y="89346"/>
                      <a:pt x="172001" y="104775"/>
                      <a:pt x="172001" y="104775"/>
                    </a:cubicBezTo>
                    <a:cubicBezTo>
                      <a:pt x="170414" y="96837"/>
                      <a:pt x="169369" y="88772"/>
                      <a:pt x="167239" y="80962"/>
                    </a:cubicBezTo>
                    <a:cubicBezTo>
                      <a:pt x="164597" y="71276"/>
                      <a:pt x="157714" y="52387"/>
                      <a:pt x="157714" y="52387"/>
                    </a:cubicBezTo>
                    <a:cubicBezTo>
                      <a:pt x="157714" y="52387"/>
                      <a:pt x="164064" y="20637"/>
                      <a:pt x="176764" y="33337"/>
                    </a:cubicBezTo>
                    <a:cubicBezTo>
                      <a:pt x="180314" y="36887"/>
                      <a:pt x="173589" y="42862"/>
                      <a:pt x="172001" y="47625"/>
                    </a:cubicBezTo>
                    <a:cubicBezTo>
                      <a:pt x="173589" y="52387"/>
                      <a:pt x="171744" y="61912"/>
                      <a:pt x="176764" y="61912"/>
                    </a:cubicBezTo>
                    <a:cubicBezTo>
                      <a:pt x="181784" y="61912"/>
                      <a:pt x="176764" y="49212"/>
                      <a:pt x="181526" y="47625"/>
                    </a:cubicBezTo>
                    <a:cubicBezTo>
                      <a:pt x="189205" y="45065"/>
                      <a:pt x="213434" y="52387"/>
                      <a:pt x="205339" y="52387"/>
                    </a:cubicBezTo>
                    <a:cubicBezTo>
                      <a:pt x="194114" y="52387"/>
                      <a:pt x="183114" y="49212"/>
                      <a:pt x="172001" y="47625"/>
                    </a:cubicBezTo>
                    <a:cubicBezTo>
                      <a:pt x="167239" y="46037"/>
                      <a:pt x="154164" y="46412"/>
                      <a:pt x="157714" y="42862"/>
                    </a:cubicBezTo>
                    <a:cubicBezTo>
                      <a:pt x="168297" y="32279"/>
                      <a:pt x="210630" y="43921"/>
                      <a:pt x="157714" y="33337"/>
                    </a:cubicBezTo>
                    <a:cubicBezTo>
                      <a:pt x="151364" y="34925"/>
                      <a:pt x="144958" y="36302"/>
                      <a:pt x="138664" y="38100"/>
                    </a:cubicBezTo>
                    <a:cubicBezTo>
                      <a:pt x="133837" y="39479"/>
                      <a:pt x="119613" y="41274"/>
                      <a:pt x="124376" y="42862"/>
                    </a:cubicBezTo>
                    <a:cubicBezTo>
                      <a:pt x="138014" y="47408"/>
                      <a:pt x="152951" y="46037"/>
                      <a:pt x="167239" y="47625"/>
                    </a:cubicBezTo>
                    <a:cubicBezTo>
                      <a:pt x="172001" y="49212"/>
                      <a:pt x="181526" y="57407"/>
                      <a:pt x="181526" y="52387"/>
                    </a:cubicBezTo>
                    <a:cubicBezTo>
                      <a:pt x="181526" y="40496"/>
                      <a:pt x="160332" y="35798"/>
                      <a:pt x="152951" y="33337"/>
                    </a:cubicBezTo>
                    <a:cubicBezTo>
                      <a:pt x="151364" y="28575"/>
                      <a:pt x="147364" y="24002"/>
                      <a:pt x="148189" y="19050"/>
                    </a:cubicBezTo>
                    <a:cubicBezTo>
                      <a:pt x="150724" y="3843"/>
                      <a:pt x="160856" y="3715"/>
                      <a:pt x="172001" y="0"/>
                    </a:cubicBezTo>
                    <a:cubicBezTo>
                      <a:pt x="169082" y="7297"/>
                      <a:pt x="160205" y="28138"/>
                      <a:pt x="157714" y="38100"/>
                    </a:cubicBezTo>
                    <a:cubicBezTo>
                      <a:pt x="155751" y="45953"/>
                      <a:pt x="154914" y="54059"/>
                      <a:pt x="152951" y="61912"/>
                    </a:cubicBezTo>
                    <a:cubicBezTo>
                      <a:pt x="148482" y="79787"/>
                      <a:pt x="146845" y="76163"/>
                      <a:pt x="138664" y="95250"/>
                    </a:cubicBezTo>
                    <a:cubicBezTo>
                      <a:pt x="126833" y="122853"/>
                      <a:pt x="142680" y="96368"/>
                      <a:pt x="124376" y="123825"/>
                    </a:cubicBezTo>
                    <a:cubicBezTo>
                      <a:pt x="125964" y="128587"/>
                      <a:pt x="129139" y="133092"/>
                      <a:pt x="129139" y="138112"/>
                    </a:cubicBezTo>
                    <a:cubicBezTo>
                      <a:pt x="129139" y="143132"/>
                      <a:pt x="126621" y="147910"/>
                      <a:pt x="124376" y="152400"/>
                    </a:cubicBezTo>
                    <a:cubicBezTo>
                      <a:pt x="121816" y="157519"/>
                      <a:pt x="118898" y="162640"/>
                      <a:pt x="114851" y="166687"/>
                    </a:cubicBezTo>
                    <a:cubicBezTo>
                      <a:pt x="110804" y="170734"/>
                      <a:pt x="105534" y="173372"/>
                      <a:pt x="100564" y="176212"/>
                    </a:cubicBezTo>
                    <a:cubicBezTo>
                      <a:pt x="84087" y="185628"/>
                      <a:pt x="83254" y="185157"/>
                      <a:pt x="67226" y="190500"/>
                    </a:cubicBezTo>
                    <a:cubicBezTo>
                      <a:pt x="68814" y="195262"/>
                      <a:pt x="75539" y="201237"/>
                      <a:pt x="71989" y="204787"/>
                    </a:cubicBezTo>
                    <a:cubicBezTo>
                      <a:pt x="66265" y="210511"/>
                      <a:pt x="56078" y="207794"/>
                      <a:pt x="48176" y="209550"/>
                    </a:cubicBezTo>
                    <a:cubicBezTo>
                      <a:pt x="41786" y="210970"/>
                      <a:pt x="35476" y="212725"/>
                      <a:pt x="29126" y="214312"/>
                    </a:cubicBezTo>
                    <a:cubicBezTo>
                      <a:pt x="33889" y="215900"/>
                      <a:pt x="45659" y="214585"/>
                      <a:pt x="43414" y="219075"/>
                    </a:cubicBezTo>
                    <a:cubicBezTo>
                      <a:pt x="39274" y="227354"/>
                      <a:pt x="27451" y="228456"/>
                      <a:pt x="19601" y="233362"/>
                    </a:cubicBezTo>
                    <a:cubicBezTo>
                      <a:pt x="14747" y="236395"/>
                      <a:pt x="0" y="245013"/>
                      <a:pt x="5314" y="242887"/>
                    </a:cubicBezTo>
                    <a:cubicBezTo>
                      <a:pt x="78570" y="213585"/>
                      <a:pt x="16131" y="230657"/>
                      <a:pt x="62464" y="219075"/>
                    </a:cubicBezTo>
                    <a:cubicBezTo>
                      <a:pt x="82194" y="205921"/>
                      <a:pt x="73931" y="210013"/>
                      <a:pt x="100564" y="200025"/>
                    </a:cubicBezTo>
                    <a:cubicBezTo>
                      <a:pt x="105264" y="198262"/>
                      <a:pt x="119871" y="195262"/>
                      <a:pt x="114851" y="195262"/>
                    </a:cubicBezTo>
                    <a:cubicBezTo>
                      <a:pt x="95735" y="195262"/>
                      <a:pt x="76751" y="198437"/>
                      <a:pt x="57701" y="200025"/>
                    </a:cubicBezTo>
                    <a:cubicBezTo>
                      <a:pt x="65639" y="190500"/>
                      <a:pt x="72747" y="180217"/>
                      <a:pt x="81514" y="171450"/>
                    </a:cubicBezTo>
                    <a:cubicBezTo>
                      <a:pt x="85561" y="167403"/>
                      <a:pt x="90947" y="164959"/>
                      <a:pt x="95801" y="161925"/>
                    </a:cubicBezTo>
                    <a:cubicBezTo>
                      <a:pt x="103651" y="157019"/>
                      <a:pt x="111676" y="152400"/>
                      <a:pt x="119614" y="147637"/>
                    </a:cubicBezTo>
                    <a:cubicBezTo>
                      <a:pt x="118026" y="152400"/>
                      <a:pt x="112606" y="157435"/>
                      <a:pt x="114851" y="161925"/>
                    </a:cubicBezTo>
                    <a:cubicBezTo>
                      <a:pt x="122245" y="176713"/>
                      <a:pt x="147368" y="154535"/>
                      <a:pt x="114851" y="176212"/>
                    </a:cubicBezTo>
                    <a:cubicBezTo>
                      <a:pt x="130870" y="216260"/>
                      <a:pt x="113526" y="188194"/>
                      <a:pt x="143426" y="209550"/>
                    </a:cubicBezTo>
                    <a:cubicBezTo>
                      <a:pt x="148907" y="213465"/>
                      <a:pt x="160726" y="229861"/>
                      <a:pt x="157714" y="223837"/>
                    </a:cubicBezTo>
                    <a:cubicBezTo>
                      <a:pt x="148680" y="205767"/>
                      <a:pt x="135102" y="196800"/>
                      <a:pt x="119614" y="185737"/>
                    </a:cubicBezTo>
                    <a:cubicBezTo>
                      <a:pt x="114956" y="182410"/>
                      <a:pt x="99896" y="178022"/>
                      <a:pt x="105326" y="176212"/>
                    </a:cubicBezTo>
                    <a:cubicBezTo>
                      <a:pt x="114487" y="173159"/>
                      <a:pt x="124376" y="179387"/>
                      <a:pt x="133901" y="180975"/>
                    </a:cubicBezTo>
                    <a:cubicBezTo>
                      <a:pt x="138664" y="184150"/>
                      <a:pt x="148189" y="196224"/>
                      <a:pt x="148189" y="190500"/>
                    </a:cubicBezTo>
                    <a:cubicBezTo>
                      <a:pt x="148189" y="178686"/>
                      <a:pt x="127726" y="167333"/>
                      <a:pt x="119614" y="161925"/>
                    </a:cubicBezTo>
                    <a:cubicBezTo>
                      <a:pt x="116439" y="166687"/>
                      <a:pt x="114136" y="172165"/>
                      <a:pt x="110089" y="176212"/>
                    </a:cubicBezTo>
                    <a:cubicBezTo>
                      <a:pt x="106041" y="180259"/>
                      <a:pt x="96924" y="180124"/>
                      <a:pt x="95801" y="185737"/>
                    </a:cubicBezTo>
                    <a:cubicBezTo>
                      <a:pt x="93291" y="198287"/>
                      <a:pt x="98976" y="211137"/>
                      <a:pt x="100564" y="223837"/>
                    </a:cubicBezTo>
                    <a:cubicBezTo>
                      <a:pt x="116439" y="222250"/>
                      <a:pt x="132492" y="216221"/>
                      <a:pt x="148189" y="219075"/>
                    </a:cubicBezTo>
                    <a:cubicBezTo>
                      <a:pt x="153128" y="219973"/>
                      <a:pt x="149401" y="229812"/>
                      <a:pt x="152951" y="233362"/>
                    </a:cubicBezTo>
                    <a:cubicBezTo>
                      <a:pt x="167326" y="247737"/>
                      <a:pt x="183660" y="260185"/>
                      <a:pt x="200576" y="271462"/>
                    </a:cubicBezTo>
                    <a:cubicBezTo>
                      <a:pt x="205339" y="274637"/>
                      <a:pt x="218667" y="285265"/>
                      <a:pt x="214864" y="280987"/>
                    </a:cubicBezTo>
                    <a:cubicBezTo>
                      <a:pt x="185018" y="247411"/>
                      <a:pt x="173183" y="235568"/>
                      <a:pt x="143426" y="214312"/>
                    </a:cubicBezTo>
                    <a:cubicBezTo>
                      <a:pt x="138769" y="210985"/>
                      <a:pt x="133901" y="207962"/>
                      <a:pt x="129139" y="204787"/>
                    </a:cubicBezTo>
                    <a:cubicBezTo>
                      <a:pt x="133901" y="201612"/>
                      <a:pt x="137839" y="194020"/>
                      <a:pt x="143426" y="195262"/>
                    </a:cubicBezTo>
                    <a:cubicBezTo>
                      <a:pt x="154601" y="197745"/>
                      <a:pt x="162185" y="208422"/>
                      <a:pt x="172001" y="214312"/>
                    </a:cubicBezTo>
                    <a:cubicBezTo>
                      <a:pt x="178089" y="217965"/>
                      <a:pt x="198151" y="223837"/>
                      <a:pt x="191051" y="223837"/>
                    </a:cubicBezTo>
                    <a:cubicBezTo>
                      <a:pt x="182502" y="223837"/>
                      <a:pt x="175176" y="217487"/>
                      <a:pt x="167239" y="214312"/>
                    </a:cubicBezTo>
                    <a:cubicBezTo>
                      <a:pt x="162476" y="217487"/>
                      <a:pt x="158310" y="221827"/>
                      <a:pt x="152951" y="223837"/>
                    </a:cubicBezTo>
                    <a:cubicBezTo>
                      <a:pt x="145372" y="226679"/>
                      <a:pt x="135874" y="224110"/>
                      <a:pt x="129139" y="228600"/>
                    </a:cubicBezTo>
                    <a:cubicBezTo>
                      <a:pt x="124962" y="231385"/>
                      <a:pt x="125819" y="238079"/>
                      <a:pt x="124376" y="242887"/>
                    </a:cubicBezTo>
                    <a:cubicBezTo>
                      <a:pt x="121055" y="253957"/>
                      <a:pt x="118026" y="265112"/>
                      <a:pt x="114851" y="276225"/>
                    </a:cubicBezTo>
                    <a:cubicBezTo>
                      <a:pt x="111676" y="271462"/>
                      <a:pt x="107886" y="267057"/>
                      <a:pt x="105326" y="261937"/>
                    </a:cubicBezTo>
                    <a:cubicBezTo>
                      <a:pt x="103081" y="257447"/>
                      <a:pt x="95802" y="246062"/>
                      <a:pt x="100564" y="247650"/>
                    </a:cubicBezTo>
                    <a:cubicBezTo>
                      <a:pt x="110462" y="250950"/>
                      <a:pt x="123045" y="271846"/>
                      <a:pt x="129139" y="280987"/>
                    </a:cubicBezTo>
                    <a:cubicBezTo>
                      <a:pt x="124376" y="282575"/>
                      <a:pt x="116069" y="280880"/>
                      <a:pt x="114851" y="285750"/>
                    </a:cubicBezTo>
                    <a:cubicBezTo>
                      <a:pt x="113463" y="291303"/>
                      <a:pt x="120712" y="295640"/>
                      <a:pt x="124376" y="300037"/>
                    </a:cubicBezTo>
                    <a:cubicBezTo>
                      <a:pt x="128688" y="305211"/>
                      <a:pt x="138664" y="321060"/>
                      <a:pt x="138664" y="314325"/>
                    </a:cubicBezTo>
                    <a:cubicBezTo>
                      <a:pt x="138664" y="306387"/>
                      <a:pt x="128990" y="301734"/>
                      <a:pt x="124376" y="295275"/>
                    </a:cubicBezTo>
                    <a:cubicBezTo>
                      <a:pt x="121049" y="290617"/>
                      <a:pt x="118026" y="285750"/>
                      <a:pt x="114851" y="280987"/>
                    </a:cubicBezTo>
                    <a:cubicBezTo>
                      <a:pt x="116439" y="287337"/>
                      <a:pt x="114986" y="295409"/>
                      <a:pt x="119614" y="300037"/>
                    </a:cubicBezTo>
                    <a:cubicBezTo>
                      <a:pt x="124242" y="304665"/>
                      <a:pt x="132810" y="301873"/>
                      <a:pt x="138664" y="304800"/>
                    </a:cubicBezTo>
                    <a:cubicBezTo>
                      <a:pt x="145763" y="308350"/>
                      <a:pt x="151255" y="314473"/>
                      <a:pt x="157714" y="319087"/>
                    </a:cubicBezTo>
                    <a:cubicBezTo>
                      <a:pt x="162372" y="322414"/>
                      <a:pt x="167239" y="325437"/>
                      <a:pt x="172001" y="328612"/>
                    </a:cubicBezTo>
                    <a:cubicBezTo>
                      <a:pt x="168826" y="323850"/>
                      <a:pt x="165036" y="319444"/>
                      <a:pt x="162476" y="314325"/>
                    </a:cubicBezTo>
                    <a:cubicBezTo>
                      <a:pt x="158653" y="306678"/>
                      <a:pt x="157482" y="297762"/>
                      <a:pt x="152951" y="290512"/>
                    </a:cubicBezTo>
                    <a:cubicBezTo>
                      <a:pt x="149382" y="284801"/>
                      <a:pt x="142799" y="281541"/>
                      <a:pt x="138664" y="276225"/>
                    </a:cubicBezTo>
                    <a:cubicBezTo>
                      <a:pt x="108746" y="237759"/>
                      <a:pt x="113936" y="243864"/>
                      <a:pt x="133901" y="257175"/>
                    </a:cubicBezTo>
                    <a:cubicBezTo>
                      <a:pt x="122642" y="268434"/>
                      <a:pt x="114818" y="277605"/>
                      <a:pt x="100564" y="285750"/>
                    </a:cubicBezTo>
                    <a:cubicBezTo>
                      <a:pt x="96205" y="288241"/>
                      <a:pt x="91039" y="288925"/>
                      <a:pt x="86276" y="290512"/>
                    </a:cubicBezTo>
                    <a:cubicBezTo>
                      <a:pt x="94214" y="292100"/>
                      <a:pt x="101994" y="295275"/>
                      <a:pt x="110089" y="295275"/>
                    </a:cubicBezTo>
                    <a:cubicBezTo>
                      <a:pt x="115109" y="295275"/>
                      <a:pt x="129396" y="290512"/>
                      <a:pt x="124376" y="290512"/>
                    </a:cubicBezTo>
                    <a:cubicBezTo>
                      <a:pt x="102895" y="290512"/>
                      <a:pt x="98700" y="295127"/>
                      <a:pt x="81514" y="300037"/>
                    </a:cubicBezTo>
                    <a:cubicBezTo>
                      <a:pt x="75220" y="301835"/>
                      <a:pt x="55919" y="304800"/>
                      <a:pt x="62464" y="304800"/>
                    </a:cubicBezTo>
                    <a:cubicBezTo>
                      <a:pt x="73004" y="304800"/>
                      <a:pt x="113623" y="292224"/>
                      <a:pt x="119614" y="290512"/>
                    </a:cubicBezTo>
                    <a:cubicBezTo>
                      <a:pt x="116439" y="285750"/>
                      <a:pt x="114486" y="279889"/>
                      <a:pt x="110089" y="276225"/>
                    </a:cubicBezTo>
                    <a:cubicBezTo>
                      <a:pt x="93274" y="262213"/>
                      <a:pt x="79549" y="270531"/>
                      <a:pt x="105326" y="261937"/>
                    </a:cubicBezTo>
                    <a:cubicBezTo>
                      <a:pt x="99875" y="266026"/>
                      <a:pt x="68589" y="290512"/>
                      <a:pt x="62464" y="290512"/>
                    </a:cubicBezTo>
                    <a:cubicBezTo>
                      <a:pt x="55729" y="290512"/>
                      <a:pt x="71271" y="280140"/>
                      <a:pt x="76751" y="276225"/>
                    </a:cubicBezTo>
                    <a:cubicBezTo>
                      <a:pt x="82528" y="272099"/>
                      <a:pt x="89276" y="269497"/>
                      <a:pt x="95801" y="266700"/>
                    </a:cubicBezTo>
                    <a:cubicBezTo>
                      <a:pt x="100415" y="264722"/>
                      <a:pt x="114579" y="259692"/>
                      <a:pt x="110089" y="261937"/>
                    </a:cubicBezTo>
                    <a:cubicBezTo>
                      <a:pt x="98702" y="267630"/>
                      <a:pt x="84353" y="272103"/>
                      <a:pt x="71989" y="276225"/>
                    </a:cubicBezTo>
                    <a:cubicBezTo>
                      <a:pt x="75164" y="271462"/>
                      <a:pt x="77467" y="265985"/>
                      <a:pt x="81514" y="261937"/>
                    </a:cubicBezTo>
                    <a:cubicBezTo>
                      <a:pt x="105086" y="238364"/>
                      <a:pt x="117024" y="246786"/>
                      <a:pt x="91039" y="238125"/>
                    </a:cubicBezTo>
                    <a:cubicBezTo>
                      <a:pt x="95801" y="236537"/>
                      <a:pt x="103081" y="237852"/>
                      <a:pt x="105326" y="233362"/>
                    </a:cubicBezTo>
                    <a:cubicBezTo>
                      <a:pt x="107571" y="228872"/>
                      <a:pt x="100564" y="224095"/>
                      <a:pt x="100564" y="219075"/>
                    </a:cubicBezTo>
                    <a:cubicBezTo>
                      <a:pt x="100564" y="204699"/>
                      <a:pt x="103739" y="190500"/>
                      <a:pt x="105326" y="176212"/>
                    </a:cubicBezTo>
                    <a:cubicBezTo>
                      <a:pt x="95544" y="137081"/>
                      <a:pt x="105786" y="152400"/>
                      <a:pt x="33889" y="152400"/>
                    </a:cubicBezTo>
                    <a:cubicBezTo>
                      <a:pt x="28869" y="152400"/>
                      <a:pt x="48176" y="157162"/>
                      <a:pt x="48176" y="157162"/>
                    </a:cubicBezTo>
                    <a:cubicBezTo>
                      <a:pt x="61165" y="170151"/>
                      <a:pt x="65221" y="175554"/>
                      <a:pt x="81514" y="185737"/>
                    </a:cubicBezTo>
                    <a:cubicBezTo>
                      <a:pt x="94964" y="194143"/>
                      <a:pt x="100963" y="195395"/>
                      <a:pt x="114851" y="200025"/>
                    </a:cubicBezTo>
                    <a:cubicBezTo>
                      <a:pt x="113264" y="188912"/>
                      <a:pt x="107366" y="177577"/>
                      <a:pt x="110089" y="166687"/>
                    </a:cubicBezTo>
                    <a:cubicBezTo>
                      <a:pt x="111307" y="161817"/>
                      <a:pt x="124376" y="156905"/>
                      <a:pt x="124376" y="161925"/>
                    </a:cubicBezTo>
                    <a:cubicBezTo>
                      <a:pt x="124376" y="168660"/>
                      <a:pt x="114004" y="170732"/>
                      <a:pt x="110089" y="176212"/>
                    </a:cubicBezTo>
                    <a:cubicBezTo>
                      <a:pt x="105963" y="181989"/>
                      <a:pt x="103739" y="188912"/>
                      <a:pt x="100564" y="195262"/>
                    </a:cubicBezTo>
                    <a:cubicBezTo>
                      <a:pt x="129543" y="224243"/>
                      <a:pt x="128637" y="215818"/>
                      <a:pt x="105326" y="285750"/>
                    </a:cubicBezTo>
                    <a:lnTo>
                      <a:pt x="95801" y="314325"/>
                    </a:lnTo>
                    <a:cubicBezTo>
                      <a:pt x="95665" y="315140"/>
                      <a:pt x="95417" y="364140"/>
                      <a:pt x="71989" y="352425"/>
                    </a:cubicBezTo>
                    <a:cubicBezTo>
                      <a:pt x="66869" y="349865"/>
                      <a:pt x="78187" y="342795"/>
                      <a:pt x="81514" y="338137"/>
                    </a:cubicBezTo>
                    <a:cubicBezTo>
                      <a:pt x="86127" y="331678"/>
                      <a:pt x="91039" y="325437"/>
                      <a:pt x="95801" y="319087"/>
                    </a:cubicBezTo>
                    <a:cubicBezTo>
                      <a:pt x="94214" y="327025"/>
                      <a:pt x="94970" y="335824"/>
                      <a:pt x="91039" y="342900"/>
                    </a:cubicBezTo>
                    <a:cubicBezTo>
                      <a:pt x="79582" y="363523"/>
                      <a:pt x="71794" y="361999"/>
                      <a:pt x="52939" y="366712"/>
                    </a:cubicBezTo>
                    <a:cubicBezTo>
                      <a:pt x="57701" y="363537"/>
                      <a:pt x="61996" y="359512"/>
                      <a:pt x="67226" y="357187"/>
                    </a:cubicBezTo>
                    <a:cubicBezTo>
                      <a:pt x="118237" y="334515"/>
                      <a:pt x="77752" y="359694"/>
                      <a:pt x="110089" y="338137"/>
                    </a:cubicBezTo>
                    <a:cubicBezTo>
                      <a:pt x="141261" y="348529"/>
                      <a:pt x="110666" y="334096"/>
                      <a:pt x="129139" y="357187"/>
                    </a:cubicBezTo>
                    <a:cubicBezTo>
                      <a:pt x="140318" y="371161"/>
                      <a:pt x="173504" y="371008"/>
                      <a:pt x="110089" y="361950"/>
                    </a:cubicBezTo>
                    <a:cubicBezTo>
                      <a:pt x="116439" y="365125"/>
                      <a:pt x="122613" y="368678"/>
                      <a:pt x="129139" y="371475"/>
                    </a:cubicBezTo>
                    <a:cubicBezTo>
                      <a:pt x="133753" y="373452"/>
                      <a:pt x="138936" y="373992"/>
                      <a:pt x="143426" y="376237"/>
                    </a:cubicBezTo>
                    <a:cubicBezTo>
                      <a:pt x="148546" y="378797"/>
                      <a:pt x="159524" y="391192"/>
                      <a:pt x="157714" y="385762"/>
                    </a:cubicBezTo>
                    <a:cubicBezTo>
                      <a:pt x="155735" y="379824"/>
                      <a:pt x="131752" y="353809"/>
                      <a:pt x="124376" y="347662"/>
                    </a:cubicBezTo>
                    <a:cubicBezTo>
                      <a:pt x="119979" y="343998"/>
                      <a:pt x="104365" y="338137"/>
                      <a:pt x="110089" y="338137"/>
                    </a:cubicBezTo>
                    <a:cubicBezTo>
                      <a:pt x="130969" y="338137"/>
                      <a:pt x="151364" y="344487"/>
                      <a:pt x="172001" y="347662"/>
                    </a:cubicBezTo>
                    <a:cubicBezTo>
                      <a:pt x="176764" y="350837"/>
                      <a:pt x="192013" y="357187"/>
                      <a:pt x="186289" y="357187"/>
                    </a:cubicBezTo>
                    <a:cubicBezTo>
                      <a:pt x="176249" y="357187"/>
                      <a:pt x="166228" y="352983"/>
                      <a:pt x="157714" y="347662"/>
                    </a:cubicBezTo>
                    <a:cubicBezTo>
                      <a:pt x="140474" y="336887"/>
                      <a:pt x="127005" y="320839"/>
                      <a:pt x="110089" y="309562"/>
                    </a:cubicBezTo>
                    <a:cubicBezTo>
                      <a:pt x="105326" y="306387"/>
                      <a:pt x="95801" y="305761"/>
                      <a:pt x="95801" y="300037"/>
                    </a:cubicBezTo>
                    <a:cubicBezTo>
                      <a:pt x="95801" y="289092"/>
                      <a:pt x="113880" y="308591"/>
                      <a:pt x="114851" y="309562"/>
                    </a:cubicBezTo>
                  </a:path>
                </a:pathLst>
              </a:custGeom>
              <a:noFill/>
              <a:ln w="28575"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6" name="Group 78"/>
            <p:cNvGrpSpPr>
              <a:grpSpLocks noChangeAspect="1"/>
            </p:cNvGrpSpPr>
            <p:nvPr/>
          </p:nvGrpSpPr>
          <p:grpSpPr bwMode="auto">
            <a:xfrm>
              <a:off x="4006850" y="4119563"/>
              <a:ext cx="195263" cy="419100"/>
              <a:chOff x="3305175" y="4681280"/>
              <a:chExt cx="133723" cy="209808"/>
            </a:xfrm>
          </p:grpSpPr>
          <p:sp>
            <p:nvSpPr>
              <p:cNvPr id="220" name="Freeform 79"/>
              <p:cNvSpPr>
                <a:spLocks noChangeAspect="1" noChangeArrowheads="1"/>
              </p:cNvSpPr>
              <p:nvPr/>
            </p:nvSpPr>
            <p:spPr bwMode="auto">
              <a:xfrm>
                <a:off x="3369220" y="4705350"/>
                <a:ext cx="16918" cy="185738"/>
              </a:xfrm>
              <a:custGeom>
                <a:avLst/>
                <a:gdLst>
                  <a:gd name="T0" fmla="*/ 16918 w 16918"/>
                  <a:gd name="T1" fmla="*/ 185738 h 185738"/>
                  <a:gd name="T2" fmla="*/ 12155 w 16918"/>
                  <a:gd name="T3" fmla="*/ 85725 h 185738"/>
                  <a:gd name="T4" fmla="*/ 2630 w 16918"/>
                  <a:gd name="T5" fmla="*/ 71438 h 185738"/>
                  <a:gd name="T6" fmla="*/ 2630 w 16918"/>
                  <a:gd name="T7" fmla="*/ 0 h 185738"/>
                  <a:gd name="T8" fmla="*/ 0 60000 65536"/>
                  <a:gd name="T9" fmla="*/ 0 60000 65536"/>
                  <a:gd name="T10" fmla="*/ 0 60000 65536"/>
                  <a:gd name="T11" fmla="*/ 0 60000 65536"/>
                  <a:gd name="T12" fmla="*/ 0 w 16918"/>
                  <a:gd name="T13" fmla="*/ 0 h 185738"/>
                  <a:gd name="T14" fmla="*/ 16918 w 16918"/>
                  <a:gd name="T15" fmla="*/ 185738 h 185738"/>
                </a:gdLst>
                <a:ahLst/>
                <a:cxnLst>
                  <a:cxn ang="T8">
                    <a:pos x="T0" y="T1"/>
                  </a:cxn>
                  <a:cxn ang="T9">
                    <a:pos x="T2" y="T3"/>
                  </a:cxn>
                  <a:cxn ang="T10">
                    <a:pos x="T4" y="T5"/>
                  </a:cxn>
                  <a:cxn ang="T11">
                    <a:pos x="T6" y="T7"/>
                  </a:cxn>
                </a:cxnLst>
                <a:rect l="T12" t="T13" r="T14" b="T15"/>
                <a:pathLst>
                  <a:path w="16918" h="185738">
                    <a:moveTo>
                      <a:pt x="16918" y="185738"/>
                    </a:moveTo>
                    <a:cubicBezTo>
                      <a:pt x="15330" y="152400"/>
                      <a:pt x="16295" y="118843"/>
                      <a:pt x="12155" y="85725"/>
                    </a:cubicBezTo>
                    <a:cubicBezTo>
                      <a:pt x="11445" y="80046"/>
                      <a:pt x="3262" y="77127"/>
                      <a:pt x="2630" y="71438"/>
                    </a:cubicBezTo>
                    <a:cubicBezTo>
                      <a:pt x="0" y="47771"/>
                      <a:pt x="2630" y="23813"/>
                      <a:pt x="2630" y="0"/>
                    </a:cubicBezTo>
                  </a:path>
                </a:pathLst>
              </a:custGeom>
              <a:solidFill>
                <a:schemeClr val="accent1"/>
              </a:solidFill>
              <a:ln w="19050" algn="ctr">
                <a:solidFill>
                  <a:srgbClr val="C48300"/>
                </a:solidFill>
                <a:round/>
                <a:headEnd/>
                <a:tailEnd/>
              </a:ln>
            </p:spPr>
            <p:txBody>
              <a:bodyPr/>
              <a:lstStyle/>
              <a:p>
                <a:endParaRPr lang="en-US"/>
              </a:p>
            </p:txBody>
          </p:sp>
          <p:sp>
            <p:nvSpPr>
              <p:cNvPr id="221" name="Freeform 80"/>
              <p:cNvSpPr>
                <a:spLocks noChangeAspect="1" noChangeArrowheads="1"/>
              </p:cNvSpPr>
              <p:nvPr/>
            </p:nvSpPr>
            <p:spPr bwMode="auto">
              <a:xfrm>
                <a:off x="3305175" y="4681280"/>
                <a:ext cx="133723" cy="159284"/>
              </a:xfrm>
              <a:custGeom>
                <a:avLst/>
                <a:gdLst>
                  <a:gd name="T0" fmla="*/ 71438 w 133723"/>
                  <a:gd name="T1" fmla="*/ 24070 h 159284"/>
                  <a:gd name="T2" fmla="*/ 66675 w 133723"/>
                  <a:gd name="T3" fmla="*/ 9783 h 159284"/>
                  <a:gd name="T4" fmla="*/ 80963 w 133723"/>
                  <a:gd name="T5" fmla="*/ 5020 h 159284"/>
                  <a:gd name="T6" fmla="*/ 66675 w 133723"/>
                  <a:gd name="T7" fmla="*/ 24070 h 159284"/>
                  <a:gd name="T8" fmla="*/ 52388 w 133723"/>
                  <a:gd name="T9" fmla="*/ 33595 h 159284"/>
                  <a:gd name="T10" fmla="*/ 66675 w 133723"/>
                  <a:gd name="T11" fmla="*/ 33595 h 159284"/>
                  <a:gd name="T12" fmla="*/ 85725 w 133723"/>
                  <a:gd name="T13" fmla="*/ 28833 h 159284"/>
                  <a:gd name="T14" fmla="*/ 61913 w 133723"/>
                  <a:gd name="T15" fmla="*/ 52645 h 159284"/>
                  <a:gd name="T16" fmla="*/ 61913 w 133723"/>
                  <a:gd name="T17" fmla="*/ 57408 h 159284"/>
                  <a:gd name="T18" fmla="*/ 47625 w 133723"/>
                  <a:gd name="T19" fmla="*/ 66933 h 159284"/>
                  <a:gd name="T20" fmla="*/ 33338 w 133723"/>
                  <a:gd name="T21" fmla="*/ 71695 h 159284"/>
                  <a:gd name="T22" fmla="*/ 19050 w 133723"/>
                  <a:gd name="T23" fmla="*/ 85983 h 159284"/>
                  <a:gd name="T24" fmla="*/ 28575 w 133723"/>
                  <a:gd name="T25" fmla="*/ 71695 h 159284"/>
                  <a:gd name="T26" fmla="*/ 0 w 133723"/>
                  <a:gd name="T27" fmla="*/ 76458 h 159284"/>
                  <a:gd name="T28" fmla="*/ 14288 w 133723"/>
                  <a:gd name="T29" fmla="*/ 66933 h 159284"/>
                  <a:gd name="T30" fmla="*/ 42863 w 133723"/>
                  <a:gd name="T31" fmla="*/ 57408 h 159284"/>
                  <a:gd name="T32" fmla="*/ 85725 w 133723"/>
                  <a:gd name="T33" fmla="*/ 66933 h 159284"/>
                  <a:gd name="T34" fmla="*/ 104775 w 133723"/>
                  <a:gd name="T35" fmla="*/ 81220 h 159284"/>
                  <a:gd name="T36" fmla="*/ 123825 w 133723"/>
                  <a:gd name="T37" fmla="*/ 90745 h 159284"/>
                  <a:gd name="T38" fmla="*/ 100013 w 133723"/>
                  <a:gd name="T39" fmla="*/ 76458 h 159284"/>
                  <a:gd name="T40" fmla="*/ 80963 w 133723"/>
                  <a:gd name="T41" fmla="*/ 62170 h 159284"/>
                  <a:gd name="T42" fmla="*/ 61913 w 133723"/>
                  <a:gd name="T43" fmla="*/ 66933 h 159284"/>
                  <a:gd name="T44" fmla="*/ 61913 w 133723"/>
                  <a:gd name="T45" fmla="*/ 100270 h 159284"/>
                  <a:gd name="T46" fmla="*/ 85725 w 133723"/>
                  <a:gd name="T47" fmla="*/ 90745 h 159284"/>
                  <a:gd name="T48" fmla="*/ 71438 w 133723"/>
                  <a:gd name="T49" fmla="*/ 90745 h 159284"/>
                  <a:gd name="T50" fmla="*/ 38100 w 133723"/>
                  <a:gd name="T51" fmla="*/ 109795 h 159284"/>
                  <a:gd name="T52" fmla="*/ 23813 w 133723"/>
                  <a:gd name="T53" fmla="*/ 119320 h 159284"/>
                  <a:gd name="T54" fmla="*/ 38100 w 133723"/>
                  <a:gd name="T55" fmla="*/ 105033 h 159284"/>
                  <a:gd name="T56" fmla="*/ 80963 w 133723"/>
                  <a:gd name="T57" fmla="*/ 85983 h 159284"/>
                  <a:gd name="T58" fmla="*/ 90488 w 133723"/>
                  <a:gd name="T59" fmla="*/ 71695 h 159284"/>
                  <a:gd name="T60" fmla="*/ 85725 w 133723"/>
                  <a:gd name="T61" fmla="*/ 33595 h 159284"/>
                  <a:gd name="T62" fmla="*/ 104775 w 133723"/>
                  <a:gd name="T63" fmla="*/ 47883 h 159284"/>
                  <a:gd name="T64" fmla="*/ 85725 w 133723"/>
                  <a:gd name="T65" fmla="*/ 43120 h 159284"/>
                  <a:gd name="T66" fmla="*/ 76200 w 133723"/>
                  <a:gd name="T67" fmla="*/ 28833 h 159284"/>
                  <a:gd name="T68" fmla="*/ 61913 w 133723"/>
                  <a:gd name="T69" fmla="*/ 19308 h 159284"/>
                  <a:gd name="T70" fmla="*/ 71438 w 133723"/>
                  <a:gd name="T71" fmla="*/ 5020 h 159284"/>
                  <a:gd name="T72" fmla="*/ 57150 w 133723"/>
                  <a:gd name="T73" fmla="*/ 9783 h 159284"/>
                  <a:gd name="T74" fmla="*/ 61913 w 133723"/>
                  <a:gd name="T75" fmla="*/ 52645 h 159284"/>
                  <a:gd name="T76" fmla="*/ 71438 w 133723"/>
                  <a:gd name="T77" fmla="*/ 66933 h 159284"/>
                  <a:gd name="T78" fmla="*/ 76200 w 133723"/>
                  <a:gd name="T79" fmla="*/ 105033 h 159284"/>
                  <a:gd name="T80" fmla="*/ 57150 w 133723"/>
                  <a:gd name="T81" fmla="*/ 109795 h 159284"/>
                  <a:gd name="T82" fmla="*/ 71438 w 133723"/>
                  <a:gd name="T83" fmla="*/ 114558 h 159284"/>
                  <a:gd name="T84" fmla="*/ 42863 w 133723"/>
                  <a:gd name="T85" fmla="*/ 152658 h 159284"/>
                  <a:gd name="T86" fmla="*/ 57150 w 133723"/>
                  <a:gd name="T87" fmla="*/ 157420 h 159284"/>
                  <a:gd name="T88" fmla="*/ 66675 w 133723"/>
                  <a:gd name="T89" fmla="*/ 143133 h 159284"/>
                  <a:gd name="T90" fmla="*/ 71438 w 133723"/>
                  <a:gd name="T91" fmla="*/ 128845 h 159284"/>
                  <a:gd name="T92" fmla="*/ 80963 w 133723"/>
                  <a:gd name="T93" fmla="*/ 114558 h 159284"/>
                  <a:gd name="T94" fmla="*/ 80963 w 133723"/>
                  <a:gd name="T95" fmla="*/ 95508 h 1592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723"/>
                  <a:gd name="T145" fmla="*/ 0 h 159284"/>
                  <a:gd name="T146" fmla="*/ 133723 w 133723"/>
                  <a:gd name="T147" fmla="*/ 159284 h 1592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723" h="159284">
                    <a:moveTo>
                      <a:pt x="71438" y="24070"/>
                    </a:moveTo>
                    <a:cubicBezTo>
                      <a:pt x="69850" y="19308"/>
                      <a:pt x="64430" y="14273"/>
                      <a:pt x="66675" y="9783"/>
                    </a:cubicBezTo>
                    <a:cubicBezTo>
                      <a:pt x="68920" y="5293"/>
                      <a:pt x="80963" y="0"/>
                      <a:pt x="80963" y="5020"/>
                    </a:cubicBezTo>
                    <a:cubicBezTo>
                      <a:pt x="80963" y="12958"/>
                      <a:pt x="72288" y="18457"/>
                      <a:pt x="66675" y="24070"/>
                    </a:cubicBezTo>
                    <a:cubicBezTo>
                      <a:pt x="62628" y="28117"/>
                      <a:pt x="52388" y="33595"/>
                      <a:pt x="52388" y="33595"/>
                    </a:cubicBezTo>
                    <a:cubicBezTo>
                      <a:pt x="27983" y="49864"/>
                      <a:pt x="35762" y="42869"/>
                      <a:pt x="66675" y="33595"/>
                    </a:cubicBezTo>
                    <a:cubicBezTo>
                      <a:pt x="72944" y="31714"/>
                      <a:pt x="79375" y="30420"/>
                      <a:pt x="85725" y="28833"/>
                    </a:cubicBezTo>
                    <a:cubicBezTo>
                      <a:pt x="77788" y="36770"/>
                      <a:pt x="70361" y="45253"/>
                      <a:pt x="61913" y="52645"/>
                    </a:cubicBezTo>
                    <a:cubicBezTo>
                      <a:pt x="50550" y="62588"/>
                      <a:pt x="35966" y="66056"/>
                      <a:pt x="61913" y="57408"/>
                    </a:cubicBezTo>
                    <a:cubicBezTo>
                      <a:pt x="57150" y="60583"/>
                      <a:pt x="52745" y="64373"/>
                      <a:pt x="47625" y="66933"/>
                    </a:cubicBezTo>
                    <a:cubicBezTo>
                      <a:pt x="43135" y="69178"/>
                      <a:pt x="37515" y="68910"/>
                      <a:pt x="33338" y="71695"/>
                    </a:cubicBezTo>
                    <a:cubicBezTo>
                      <a:pt x="27734" y="75431"/>
                      <a:pt x="25785" y="85983"/>
                      <a:pt x="19050" y="85983"/>
                    </a:cubicBezTo>
                    <a:cubicBezTo>
                      <a:pt x="13326" y="85983"/>
                      <a:pt x="33695" y="74255"/>
                      <a:pt x="28575" y="71695"/>
                    </a:cubicBezTo>
                    <a:cubicBezTo>
                      <a:pt x="19938" y="67377"/>
                      <a:pt x="9525" y="74870"/>
                      <a:pt x="0" y="76458"/>
                    </a:cubicBezTo>
                    <a:cubicBezTo>
                      <a:pt x="4763" y="73283"/>
                      <a:pt x="9057" y="69258"/>
                      <a:pt x="14288" y="66933"/>
                    </a:cubicBezTo>
                    <a:cubicBezTo>
                      <a:pt x="23463" y="62855"/>
                      <a:pt x="42863" y="57408"/>
                      <a:pt x="42863" y="57408"/>
                    </a:cubicBezTo>
                    <a:cubicBezTo>
                      <a:pt x="49864" y="58575"/>
                      <a:pt x="76067" y="61414"/>
                      <a:pt x="85725" y="66933"/>
                    </a:cubicBezTo>
                    <a:cubicBezTo>
                      <a:pt x="92617" y="70871"/>
                      <a:pt x="98044" y="77013"/>
                      <a:pt x="104775" y="81220"/>
                    </a:cubicBezTo>
                    <a:cubicBezTo>
                      <a:pt x="110795" y="84983"/>
                      <a:pt x="128845" y="95765"/>
                      <a:pt x="123825" y="90745"/>
                    </a:cubicBezTo>
                    <a:cubicBezTo>
                      <a:pt x="117280" y="84200"/>
                      <a:pt x="107715" y="81593"/>
                      <a:pt x="100013" y="76458"/>
                    </a:cubicBezTo>
                    <a:cubicBezTo>
                      <a:pt x="93409" y="72055"/>
                      <a:pt x="87313" y="66933"/>
                      <a:pt x="80963" y="62170"/>
                    </a:cubicBezTo>
                    <a:cubicBezTo>
                      <a:pt x="74613" y="63758"/>
                      <a:pt x="67024" y="62844"/>
                      <a:pt x="61913" y="66933"/>
                    </a:cubicBezTo>
                    <a:cubicBezTo>
                      <a:pt x="51948" y="74905"/>
                      <a:pt x="60016" y="92681"/>
                      <a:pt x="61913" y="100270"/>
                    </a:cubicBezTo>
                    <a:cubicBezTo>
                      <a:pt x="69850" y="97095"/>
                      <a:pt x="77615" y="93448"/>
                      <a:pt x="85725" y="90745"/>
                    </a:cubicBezTo>
                    <a:cubicBezTo>
                      <a:pt x="102564" y="85132"/>
                      <a:pt x="133723" y="81848"/>
                      <a:pt x="71438" y="90745"/>
                    </a:cubicBezTo>
                    <a:cubicBezTo>
                      <a:pt x="25373" y="125295"/>
                      <a:pt x="74464" y="91614"/>
                      <a:pt x="38100" y="109795"/>
                    </a:cubicBezTo>
                    <a:cubicBezTo>
                      <a:pt x="32981" y="112355"/>
                      <a:pt x="23813" y="125044"/>
                      <a:pt x="23813" y="119320"/>
                    </a:cubicBezTo>
                    <a:cubicBezTo>
                      <a:pt x="23813" y="112585"/>
                      <a:pt x="32496" y="108769"/>
                      <a:pt x="38100" y="105033"/>
                    </a:cubicBezTo>
                    <a:cubicBezTo>
                      <a:pt x="54636" y="94009"/>
                      <a:pt x="64364" y="91515"/>
                      <a:pt x="80963" y="85983"/>
                    </a:cubicBezTo>
                    <a:cubicBezTo>
                      <a:pt x="84138" y="81220"/>
                      <a:pt x="89970" y="77395"/>
                      <a:pt x="90488" y="71695"/>
                    </a:cubicBezTo>
                    <a:cubicBezTo>
                      <a:pt x="91647" y="58949"/>
                      <a:pt x="79140" y="44570"/>
                      <a:pt x="85725" y="33595"/>
                    </a:cubicBezTo>
                    <a:cubicBezTo>
                      <a:pt x="89809" y="26789"/>
                      <a:pt x="104775" y="39945"/>
                      <a:pt x="104775" y="47883"/>
                    </a:cubicBezTo>
                    <a:cubicBezTo>
                      <a:pt x="104775" y="54428"/>
                      <a:pt x="92075" y="44708"/>
                      <a:pt x="85725" y="43120"/>
                    </a:cubicBezTo>
                    <a:cubicBezTo>
                      <a:pt x="82550" y="38358"/>
                      <a:pt x="80247" y="32880"/>
                      <a:pt x="76200" y="28833"/>
                    </a:cubicBezTo>
                    <a:cubicBezTo>
                      <a:pt x="72153" y="24786"/>
                      <a:pt x="63035" y="24921"/>
                      <a:pt x="61913" y="19308"/>
                    </a:cubicBezTo>
                    <a:cubicBezTo>
                      <a:pt x="60791" y="13695"/>
                      <a:pt x="73998" y="10140"/>
                      <a:pt x="71438" y="5020"/>
                    </a:cubicBezTo>
                    <a:cubicBezTo>
                      <a:pt x="69193" y="530"/>
                      <a:pt x="61913" y="8195"/>
                      <a:pt x="57150" y="9783"/>
                    </a:cubicBezTo>
                    <a:cubicBezTo>
                      <a:pt x="58738" y="24070"/>
                      <a:pt x="58426" y="38699"/>
                      <a:pt x="61913" y="52645"/>
                    </a:cubicBezTo>
                    <a:cubicBezTo>
                      <a:pt x="63301" y="58198"/>
                      <a:pt x="69932" y="61411"/>
                      <a:pt x="71438" y="66933"/>
                    </a:cubicBezTo>
                    <a:cubicBezTo>
                      <a:pt x="74805" y="79281"/>
                      <a:pt x="74613" y="92333"/>
                      <a:pt x="76200" y="105033"/>
                    </a:cubicBezTo>
                    <a:cubicBezTo>
                      <a:pt x="69850" y="106620"/>
                      <a:pt x="60077" y="103941"/>
                      <a:pt x="57150" y="109795"/>
                    </a:cubicBezTo>
                    <a:cubicBezTo>
                      <a:pt x="54905" y="114285"/>
                      <a:pt x="70728" y="109588"/>
                      <a:pt x="71438" y="114558"/>
                    </a:cubicBezTo>
                    <a:cubicBezTo>
                      <a:pt x="75362" y="142021"/>
                      <a:pt x="59796" y="144191"/>
                      <a:pt x="42863" y="152658"/>
                    </a:cubicBezTo>
                    <a:cubicBezTo>
                      <a:pt x="47625" y="154245"/>
                      <a:pt x="52489" y="159284"/>
                      <a:pt x="57150" y="157420"/>
                    </a:cubicBezTo>
                    <a:cubicBezTo>
                      <a:pt x="62464" y="155294"/>
                      <a:pt x="64115" y="148252"/>
                      <a:pt x="66675" y="143133"/>
                    </a:cubicBezTo>
                    <a:cubicBezTo>
                      <a:pt x="68920" y="138643"/>
                      <a:pt x="69193" y="133335"/>
                      <a:pt x="71438" y="128845"/>
                    </a:cubicBezTo>
                    <a:cubicBezTo>
                      <a:pt x="73998" y="123726"/>
                      <a:pt x="79391" y="120061"/>
                      <a:pt x="80963" y="114558"/>
                    </a:cubicBezTo>
                    <a:cubicBezTo>
                      <a:pt x="82708" y="108452"/>
                      <a:pt x="80963" y="101858"/>
                      <a:pt x="80963" y="95508"/>
                    </a:cubicBezTo>
                  </a:path>
                </a:pathLst>
              </a:custGeom>
              <a:noFill/>
              <a:ln w="19050"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7" name="Group 78"/>
            <p:cNvGrpSpPr>
              <a:grpSpLocks noChangeAspect="1"/>
            </p:cNvGrpSpPr>
            <p:nvPr/>
          </p:nvGrpSpPr>
          <p:grpSpPr bwMode="auto">
            <a:xfrm rot="-235354">
              <a:off x="3025775" y="3409950"/>
              <a:ext cx="449263" cy="962025"/>
              <a:chOff x="3305175" y="4681280"/>
              <a:chExt cx="133723" cy="209808"/>
            </a:xfrm>
          </p:grpSpPr>
          <p:sp>
            <p:nvSpPr>
              <p:cNvPr id="218" name="Freeform 79"/>
              <p:cNvSpPr>
                <a:spLocks noChangeAspect="1" noChangeArrowheads="1"/>
              </p:cNvSpPr>
              <p:nvPr/>
            </p:nvSpPr>
            <p:spPr bwMode="auto">
              <a:xfrm>
                <a:off x="3369220" y="4705350"/>
                <a:ext cx="16918" cy="185738"/>
              </a:xfrm>
              <a:custGeom>
                <a:avLst/>
                <a:gdLst>
                  <a:gd name="T0" fmla="*/ 16918 w 16918"/>
                  <a:gd name="T1" fmla="*/ 185738 h 185738"/>
                  <a:gd name="T2" fmla="*/ 12155 w 16918"/>
                  <a:gd name="T3" fmla="*/ 85725 h 185738"/>
                  <a:gd name="T4" fmla="*/ 2630 w 16918"/>
                  <a:gd name="T5" fmla="*/ 71438 h 185738"/>
                  <a:gd name="T6" fmla="*/ 2630 w 16918"/>
                  <a:gd name="T7" fmla="*/ 0 h 185738"/>
                  <a:gd name="T8" fmla="*/ 0 60000 65536"/>
                  <a:gd name="T9" fmla="*/ 0 60000 65536"/>
                  <a:gd name="T10" fmla="*/ 0 60000 65536"/>
                  <a:gd name="T11" fmla="*/ 0 60000 65536"/>
                  <a:gd name="T12" fmla="*/ 0 w 16918"/>
                  <a:gd name="T13" fmla="*/ 0 h 185738"/>
                  <a:gd name="T14" fmla="*/ 16918 w 16918"/>
                  <a:gd name="T15" fmla="*/ 185738 h 185738"/>
                </a:gdLst>
                <a:ahLst/>
                <a:cxnLst>
                  <a:cxn ang="T8">
                    <a:pos x="T0" y="T1"/>
                  </a:cxn>
                  <a:cxn ang="T9">
                    <a:pos x="T2" y="T3"/>
                  </a:cxn>
                  <a:cxn ang="T10">
                    <a:pos x="T4" y="T5"/>
                  </a:cxn>
                  <a:cxn ang="T11">
                    <a:pos x="T6" y="T7"/>
                  </a:cxn>
                </a:cxnLst>
                <a:rect l="T12" t="T13" r="T14" b="T15"/>
                <a:pathLst>
                  <a:path w="16918" h="185738">
                    <a:moveTo>
                      <a:pt x="16918" y="185738"/>
                    </a:moveTo>
                    <a:cubicBezTo>
                      <a:pt x="15330" y="152400"/>
                      <a:pt x="16295" y="118843"/>
                      <a:pt x="12155" y="85725"/>
                    </a:cubicBezTo>
                    <a:cubicBezTo>
                      <a:pt x="11445" y="80046"/>
                      <a:pt x="3262" y="77127"/>
                      <a:pt x="2630" y="71438"/>
                    </a:cubicBezTo>
                    <a:cubicBezTo>
                      <a:pt x="0" y="47771"/>
                      <a:pt x="2630" y="23813"/>
                      <a:pt x="2630" y="0"/>
                    </a:cubicBezTo>
                  </a:path>
                </a:pathLst>
              </a:custGeom>
              <a:solidFill>
                <a:schemeClr val="accent1"/>
              </a:solidFill>
              <a:ln w="28575" algn="ctr">
                <a:solidFill>
                  <a:srgbClr val="C48300"/>
                </a:solidFill>
                <a:round/>
                <a:headEnd/>
                <a:tailEnd/>
              </a:ln>
            </p:spPr>
            <p:txBody>
              <a:bodyPr/>
              <a:lstStyle/>
              <a:p>
                <a:endParaRPr lang="en-US"/>
              </a:p>
            </p:txBody>
          </p:sp>
          <p:sp>
            <p:nvSpPr>
              <p:cNvPr id="219" name="Freeform 80"/>
              <p:cNvSpPr>
                <a:spLocks noChangeAspect="1" noChangeArrowheads="1"/>
              </p:cNvSpPr>
              <p:nvPr/>
            </p:nvSpPr>
            <p:spPr bwMode="auto">
              <a:xfrm>
                <a:off x="3305175" y="4681280"/>
                <a:ext cx="133723" cy="159284"/>
              </a:xfrm>
              <a:custGeom>
                <a:avLst/>
                <a:gdLst>
                  <a:gd name="T0" fmla="*/ 71438 w 133723"/>
                  <a:gd name="T1" fmla="*/ 24070 h 159284"/>
                  <a:gd name="T2" fmla="*/ 66675 w 133723"/>
                  <a:gd name="T3" fmla="*/ 9783 h 159284"/>
                  <a:gd name="T4" fmla="*/ 80963 w 133723"/>
                  <a:gd name="T5" fmla="*/ 5020 h 159284"/>
                  <a:gd name="T6" fmla="*/ 66675 w 133723"/>
                  <a:gd name="T7" fmla="*/ 24070 h 159284"/>
                  <a:gd name="T8" fmla="*/ 52388 w 133723"/>
                  <a:gd name="T9" fmla="*/ 33595 h 159284"/>
                  <a:gd name="T10" fmla="*/ 66675 w 133723"/>
                  <a:gd name="T11" fmla="*/ 33595 h 159284"/>
                  <a:gd name="T12" fmla="*/ 85725 w 133723"/>
                  <a:gd name="T13" fmla="*/ 28833 h 159284"/>
                  <a:gd name="T14" fmla="*/ 61913 w 133723"/>
                  <a:gd name="T15" fmla="*/ 52645 h 159284"/>
                  <a:gd name="T16" fmla="*/ 61913 w 133723"/>
                  <a:gd name="T17" fmla="*/ 57408 h 159284"/>
                  <a:gd name="T18" fmla="*/ 47625 w 133723"/>
                  <a:gd name="T19" fmla="*/ 66933 h 159284"/>
                  <a:gd name="T20" fmla="*/ 33338 w 133723"/>
                  <a:gd name="T21" fmla="*/ 71695 h 159284"/>
                  <a:gd name="T22" fmla="*/ 19050 w 133723"/>
                  <a:gd name="T23" fmla="*/ 85983 h 159284"/>
                  <a:gd name="T24" fmla="*/ 28575 w 133723"/>
                  <a:gd name="T25" fmla="*/ 71695 h 159284"/>
                  <a:gd name="T26" fmla="*/ 0 w 133723"/>
                  <a:gd name="T27" fmla="*/ 76458 h 159284"/>
                  <a:gd name="T28" fmla="*/ 14288 w 133723"/>
                  <a:gd name="T29" fmla="*/ 66933 h 159284"/>
                  <a:gd name="T30" fmla="*/ 42863 w 133723"/>
                  <a:gd name="T31" fmla="*/ 57408 h 159284"/>
                  <a:gd name="T32" fmla="*/ 85725 w 133723"/>
                  <a:gd name="T33" fmla="*/ 66933 h 159284"/>
                  <a:gd name="T34" fmla="*/ 104775 w 133723"/>
                  <a:gd name="T35" fmla="*/ 81220 h 159284"/>
                  <a:gd name="T36" fmla="*/ 123825 w 133723"/>
                  <a:gd name="T37" fmla="*/ 90745 h 159284"/>
                  <a:gd name="T38" fmla="*/ 100013 w 133723"/>
                  <a:gd name="T39" fmla="*/ 76458 h 159284"/>
                  <a:gd name="T40" fmla="*/ 80963 w 133723"/>
                  <a:gd name="T41" fmla="*/ 62170 h 159284"/>
                  <a:gd name="T42" fmla="*/ 61913 w 133723"/>
                  <a:gd name="T43" fmla="*/ 66933 h 159284"/>
                  <a:gd name="T44" fmla="*/ 61913 w 133723"/>
                  <a:gd name="T45" fmla="*/ 100270 h 159284"/>
                  <a:gd name="T46" fmla="*/ 85725 w 133723"/>
                  <a:gd name="T47" fmla="*/ 90745 h 159284"/>
                  <a:gd name="T48" fmla="*/ 71438 w 133723"/>
                  <a:gd name="T49" fmla="*/ 90745 h 159284"/>
                  <a:gd name="T50" fmla="*/ 38100 w 133723"/>
                  <a:gd name="T51" fmla="*/ 109795 h 159284"/>
                  <a:gd name="T52" fmla="*/ 23813 w 133723"/>
                  <a:gd name="T53" fmla="*/ 119320 h 159284"/>
                  <a:gd name="T54" fmla="*/ 38100 w 133723"/>
                  <a:gd name="T55" fmla="*/ 105033 h 159284"/>
                  <a:gd name="T56" fmla="*/ 80963 w 133723"/>
                  <a:gd name="T57" fmla="*/ 85983 h 159284"/>
                  <a:gd name="T58" fmla="*/ 90488 w 133723"/>
                  <a:gd name="T59" fmla="*/ 71695 h 159284"/>
                  <a:gd name="T60" fmla="*/ 85725 w 133723"/>
                  <a:gd name="T61" fmla="*/ 33595 h 159284"/>
                  <a:gd name="T62" fmla="*/ 104775 w 133723"/>
                  <a:gd name="T63" fmla="*/ 47883 h 159284"/>
                  <a:gd name="T64" fmla="*/ 85725 w 133723"/>
                  <a:gd name="T65" fmla="*/ 43120 h 159284"/>
                  <a:gd name="T66" fmla="*/ 76200 w 133723"/>
                  <a:gd name="T67" fmla="*/ 28833 h 159284"/>
                  <a:gd name="T68" fmla="*/ 61913 w 133723"/>
                  <a:gd name="T69" fmla="*/ 19308 h 159284"/>
                  <a:gd name="T70" fmla="*/ 71438 w 133723"/>
                  <a:gd name="T71" fmla="*/ 5020 h 159284"/>
                  <a:gd name="T72" fmla="*/ 57150 w 133723"/>
                  <a:gd name="T73" fmla="*/ 9783 h 159284"/>
                  <a:gd name="T74" fmla="*/ 61913 w 133723"/>
                  <a:gd name="T75" fmla="*/ 52645 h 159284"/>
                  <a:gd name="T76" fmla="*/ 71438 w 133723"/>
                  <a:gd name="T77" fmla="*/ 66933 h 159284"/>
                  <a:gd name="T78" fmla="*/ 76200 w 133723"/>
                  <a:gd name="T79" fmla="*/ 105033 h 159284"/>
                  <a:gd name="T80" fmla="*/ 57150 w 133723"/>
                  <a:gd name="T81" fmla="*/ 109795 h 159284"/>
                  <a:gd name="T82" fmla="*/ 71438 w 133723"/>
                  <a:gd name="T83" fmla="*/ 114558 h 159284"/>
                  <a:gd name="T84" fmla="*/ 42863 w 133723"/>
                  <a:gd name="T85" fmla="*/ 152658 h 159284"/>
                  <a:gd name="T86" fmla="*/ 57150 w 133723"/>
                  <a:gd name="T87" fmla="*/ 157420 h 159284"/>
                  <a:gd name="T88" fmla="*/ 66675 w 133723"/>
                  <a:gd name="T89" fmla="*/ 143133 h 159284"/>
                  <a:gd name="T90" fmla="*/ 71438 w 133723"/>
                  <a:gd name="T91" fmla="*/ 128845 h 159284"/>
                  <a:gd name="T92" fmla="*/ 80963 w 133723"/>
                  <a:gd name="T93" fmla="*/ 114558 h 159284"/>
                  <a:gd name="T94" fmla="*/ 80963 w 133723"/>
                  <a:gd name="T95" fmla="*/ 95508 h 1592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723"/>
                  <a:gd name="T145" fmla="*/ 0 h 159284"/>
                  <a:gd name="T146" fmla="*/ 133723 w 133723"/>
                  <a:gd name="T147" fmla="*/ 159284 h 1592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723" h="159284">
                    <a:moveTo>
                      <a:pt x="71438" y="24070"/>
                    </a:moveTo>
                    <a:cubicBezTo>
                      <a:pt x="69850" y="19308"/>
                      <a:pt x="64430" y="14273"/>
                      <a:pt x="66675" y="9783"/>
                    </a:cubicBezTo>
                    <a:cubicBezTo>
                      <a:pt x="68920" y="5293"/>
                      <a:pt x="80963" y="0"/>
                      <a:pt x="80963" y="5020"/>
                    </a:cubicBezTo>
                    <a:cubicBezTo>
                      <a:pt x="80963" y="12958"/>
                      <a:pt x="72288" y="18457"/>
                      <a:pt x="66675" y="24070"/>
                    </a:cubicBezTo>
                    <a:cubicBezTo>
                      <a:pt x="62628" y="28117"/>
                      <a:pt x="52388" y="33595"/>
                      <a:pt x="52388" y="33595"/>
                    </a:cubicBezTo>
                    <a:cubicBezTo>
                      <a:pt x="27983" y="49864"/>
                      <a:pt x="35762" y="42869"/>
                      <a:pt x="66675" y="33595"/>
                    </a:cubicBezTo>
                    <a:cubicBezTo>
                      <a:pt x="72944" y="31714"/>
                      <a:pt x="79375" y="30420"/>
                      <a:pt x="85725" y="28833"/>
                    </a:cubicBezTo>
                    <a:cubicBezTo>
                      <a:pt x="77788" y="36770"/>
                      <a:pt x="70361" y="45253"/>
                      <a:pt x="61913" y="52645"/>
                    </a:cubicBezTo>
                    <a:cubicBezTo>
                      <a:pt x="50550" y="62588"/>
                      <a:pt x="35966" y="66056"/>
                      <a:pt x="61913" y="57408"/>
                    </a:cubicBezTo>
                    <a:cubicBezTo>
                      <a:pt x="57150" y="60583"/>
                      <a:pt x="52745" y="64373"/>
                      <a:pt x="47625" y="66933"/>
                    </a:cubicBezTo>
                    <a:cubicBezTo>
                      <a:pt x="43135" y="69178"/>
                      <a:pt x="37515" y="68910"/>
                      <a:pt x="33338" y="71695"/>
                    </a:cubicBezTo>
                    <a:cubicBezTo>
                      <a:pt x="27734" y="75431"/>
                      <a:pt x="25785" y="85983"/>
                      <a:pt x="19050" y="85983"/>
                    </a:cubicBezTo>
                    <a:cubicBezTo>
                      <a:pt x="13326" y="85983"/>
                      <a:pt x="33695" y="74255"/>
                      <a:pt x="28575" y="71695"/>
                    </a:cubicBezTo>
                    <a:cubicBezTo>
                      <a:pt x="19938" y="67377"/>
                      <a:pt x="9525" y="74870"/>
                      <a:pt x="0" y="76458"/>
                    </a:cubicBezTo>
                    <a:cubicBezTo>
                      <a:pt x="4763" y="73283"/>
                      <a:pt x="9057" y="69258"/>
                      <a:pt x="14288" y="66933"/>
                    </a:cubicBezTo>
                    <a:cubicBezTo>
                      <a:pt x="23463" y="62855"/>
                      <a:pt x="42863" y="57408"/>
                      <a:pt x="42863" y="57408"/>
                    </a:cubicBezTo>
                    <a:cubicBezTo>
                      <a:pt x="49864" y="58575"/>
                      <a:pt x="76067" y="61414"/>
                      <a:pt x="85725" y="66933"/>
                    </a:cubicBezTo>
                    <a:cubicBezTo>
                      <a:pt x="92617" y="70871"/>
                      <a:pt x="98044" y="77013"/>
                      <a:pt x="104775" y="81220"/>
                    </a:cubicBezTo>
                    <a:cubicBezTo>
                      <a:pt x="110795" y="84983"/>
                      <a:pt x="128845" y="95765"/>
                      <a:pt x="123825" y="90745"/>
                    </a:cubicBezTo>
                    <a:cubicBezTo>
                      <a:pt x="117280" y="84200"/>
                      <a:pt x="107715" y="81593"/>
                      <a:pt x="100013" y="76458"/>
                    </a:cubicBezTo>
                    <a:cubicBezTo>
                      <a:pt x="93409" y="72055"/>
                      <a:pt x="87313" y="66933"/>
                      <a:pt x="80963" y="62170"/>
                    </a:cubicBezTo>
                    <a:cubicBezTo>
                      <a:pt x="74613" y="63758"/>
                      <a:pt x="67024" y="62844"/>
                      <a:pt x="61913" y="66933"/>
                    </a:cubicBezTo>
                    <a:cubicBezTo>
                      <a:pt x="51948" y="74905"/>
                      <a:pt x="60016" y="92681"/>
                      <a:pt x="61913" y="100270"/>
                    </a:cubicBezTo>
                    <a:cubicBezTo>
                      <a:pt x="69850" y="97095"/>
                      <a:pt x="77615" y="93448"/>
                      <a:pt x="85725" y="90745"/>
                    </a:cubicBezTo>
                    <a:cubicBezTo>
                      <a:pt x="102564" y="85132"/>
                      <a:pt x="133723" y="81848"/>
                      <a:pt x="71438" y="90745"/>
                    </a:cubicBezTo>
                    <a:cubicBezTo>
                      <a:pt x="25373" y="125295"/>
                      <a:pt x="74464" y="91614"/>
                      <a:pt x="38100" y="109795"/>
                    </a:cubicBezTo>
                    <a:cubicBezTo>
                      <a:pt x="32981" y="112355"/>
                      <a:pt x="23813" y="125044"/>
                      <a:pt x="23813" y="119320"/>
                    </a:cubicBezTo>
                    <a:cubicBezTo>
                      <a:pt x="23813" y="112585"/>
                      <a:pt x="32496" y="108769"/>
                      <a:pt x="38100" y="105033"/>
                    </a:cubicBezTo>
                    <a:cubicBezTo>
                      <a:pt x="54636" y="94009"/>
                      <a:pt x="64364" y="91515"/>
                      <a:pt x="80963" y="85983"/>
                    </a:cubicBezTo>
                    <a:cubicBezTo>
                      <a:pt x="84138" y="81220"/>
                      <a:pt x="89970" y="77395"/>
                      <a:pt x="90488" y="71695"/>
                    </a:cubicBezTo>
                    <a:cubicBezTo>
                      <a:pt x="91647" y="58949"/>
                      <a:pt x="79140" y="44570"/>
                      <a:pt x="85725" y="33595"/>
                    </a:cubicBezTo>
                    <a:cubicBezTo>
                      <a:pt x="89809" y="26789"/>
                      <a:pt x="104775" y="39945"/>
                      <a:pt x="104775" y="47883"/>
                    </a:cubicBezTo>
                    <a:cubicBezTo>
                      <a:pt x="104775" y="54428"/>
                      <a:pt x="92075" y="44708"/>
                      <a:pt x="85725" y="43120"/>
                    </a:cubicBezTo>
                    <a:cubicBezTo>
                      <a:pt x="82550" y="38358"/>
                      <a:pt x="80247" y="32880"/>
                      <a:pt x="76200" y="28833"/>
                    </a:cubicBezTo>
                    <a:cubicBezTo>
                      <a:pt x="72153" y="24786"/>
                      <a:pt x="63035" y="24921"/>
                      <a:pt x="61913" y="19308"/>
                    </a:cubicBezTo>
                    <a:cubicBezTo>
                      <a:pt x="60791" y="13695"/>
                      <a:pt x="73998" y="10140"/>
                      <a:pt x="71438" y="5020"/>
                    </a:cubicBezTo>
                    <a:cubicBezTo>
                      <a:pt x="69193" y="530"/>
                      <a:pt x="61913" y="8195"/>
                      <a:pt x="57150" y="9783"/>
                    </a:cubicBezTo>
                    <a:cubicBezTo>
                      <a:pt x="58738" y="24070"/>
                      <a:pt x="58426" y="38699"/>
                      <a:pt x="61913" y="52645"/>
                    </a:cubicBezTo>
                    <a:cubicBezTo>
                      <a:pt x="63301" y="58198"/>
                      <a:pt x="69932" y="61411"/>
                      <a:pt x="71438" y="66933"/>
                    </a:cubicBezTo>
                    <a:cubicBezTo>
                      <a:pt x="74805" y="79281"/>
                      <a:pt x="74613" y="92333"/>
                      <a:pt x="76200" y="105033"/>
                    </a:cubicBezTo>
                    <a:cubicBezTo>
                      <a:pt x="69850" y="106620"/>
                      <a:pt x="60077" y="103941"/>
                      <a:pt x="57150" y="109795"/>
                    </a:cubicBezTo>
                    <a:cubicBezTo>
                      <a:pt x="54905" y="114285"/>
                      <a:pt x="70728" y="109588"/>
                      <a:pt x="71438" y="114558"/>
                    </a:cubicBezTo>
                    <a:cubicBezTo>
                      <a:pt x="75362" y="142021"/>
                      <a:pt x="59796" y="144191"/>
                      <a:pt x="42863" y="152658"/>
                    </a:cubicBezTo>
                    <a:cubicBezTo>
                      <a:pt x="47625" y="154245"/>
                      <a:pt x="52489" y="159284"/>
                      <a:pt x="57150" y="157420"/>
                    </a:cubicBezTo>
                    <a:cubicBezTo>
                      <a:pt x="62464" y="155294"/>
                      <a:pt x="64115" y="148252"/>
                      <a:pt x="66675" y="143133"/>
                    </a:cubicBezTo>
                    <a:cubicBezTo>
                      <a:pt x="68920" y="138643"/>
                      <a:pt x="69193" y="133335"/>
                      <a:pt x="71438" y="128845"/>
                    </a:cubicBezTo>
                    <a:cubicBezTo>
                      <a:pt x="73998" y="123726"/>
                      <a:pt x="79391" y="120061"/>
                      <a:pt x="80963" y="114558"/>
                    </a:cubicBezTo>
                    <a:cubicBezTo>
                      <a:pt x="82708" y="108452"/>
                      <a:pt x="80963" y="101858"/>
                      <a:pt x="80963" y="95508"/>
                    </a:cubicBezTo>
                  </a:path>
                </a:pathLst>
              </a:custGeom>
              <a:noFill/>
              <a:ln w="28575"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8" name="Group 78"/>
            <p:cNvGrpSpPr>
              <a:grpSpLocks noChangeAspect="1"/>
            </p:cNvGrpSpPr>
            <p:nvPr/>
          </p:nvGrpSpPr>
          <p:grpSpPr bwMode="auto">
            <a:xfrm>
              <a:off x="4295775" y="4203700"/>
              <a:ext cx="152400" cy="325438"/>
              <a:chOff x="3305175" y="4681280"/>
              <a:chExt cx="133723" cy="209808"/>
            </a:xfrm>
          </p:grpSpPr>
          <p:sp>
            <p:nvSpPr>
              <p:cNvPr id="216" name="Freeform 79"/>
              <p:cNvSpPr>
                <a:spLocks noChangeAspect="1" noChangeArrowheads="1"/>
              </p:cNvSpPr>
              <p:nvPr/>
            </p:nvSpPr>
            <p:spPr bwMode="auto">
              <a:xfrm>
                <a:off x="3369220" y="4705350"/>
                <a:ext cx="16918" cy="185738"/>
              </a:xfrm>
              <a:custGeom>
                <a:avLst/>
                <a:gdLst>
                  <a:gd name="T0" fmla="*/ 16918 w 16918"/>
                  <a:gd name="T1" fmla="*/ 185738 h 185738"/>
                  <a:gd name="T2" fmla="*/ 12155 w 16918"/>
                  <a:gd name="T3" fmla="*/ 85725 h 185738"/>
                  <a:gd name="T4" fmla="*/ 2630 w 16918"/>
                  <a:gd name="T5" fmla="*/ 71438 h 185738"/>
                  <a:gd name="T6" fmla="*/ 2630 w 16918"/>
                  <a:gd name="T7" fmla="*/ 0 h 185738"/>
                  <a:gd name="T8" fmla="*/ 0 60000 65536"/>
                  <a:gd name="T9" fmla="*/ 0 60000 65536"/>
                  <a:gd name="T10" fmla="*/ 0 60000 65536"/>
                  <a:gd name="T11" fmla="*/ 0 60000 65536"/>
                  <a:gd name="T12" fmla="*/ 0 w 16918"/>
                  <a:gd name="T13" fmla="*/ 0 h 185738"/>
                  <a:gd name="T14" fmla="*/ 16918 w 16918"/>
                  <a:gd name="T15" fmla="*/ 185738 h 185738"/>
                </a:gdLst>
                <a:ahLst/>
                <a:cxnLst>
                  <a:cxn ang="T8">
                    <a:pos x="T0" y="T1"/>
                  </a:cxn>
                  <a:cxn ang="T9">
                    <a:pos x="T2" y="T3"/>
                  </a:cxn>
                  <a:cxn ang="T10">
                    <a:pos x="T4" y="T5"/>
                  </a:cxn>
                  <a:cxn ang="T11">
                    <a:pos x="T6" y="T7"/>
                  </a:cxn>
                </a:cxnLst>
                <a:rect l="T12" t="T13" r="T14" b="T15"/>
                <a:pathLst>
                  <a:path w="16918" h="185738">
                    <a:moveTo>
                      <a:pt x="16918" y="185738"/>
                    </a:moveTo>
                    <a:cubicBezTo>
                      <a:pt x="15330" y="152400"/>
                      <a:pt x="16295" y="118843"/>
                      <a:pt x="12155" y="85725"/>
                    </a:cubicBezTo>
                    <a:cubicBezTo>
                      <a:pt x="11445" y="80046"/>
                      <a:pt x="3262" y="77127"/>
                      <a:pt x="2630" y="71438"/>
                    </a:cubicBezTo>
                    <a:cubicBezTo>
                      <a:pt x="0" y="47771"/>
                      <a:pt x="2630" y="23813"/>
                      <a:pt x="2630" y="0"/>
                    </a:cubicBezTo>
                  </a:path>
                </a:pathLst>
              </a:custGeom>
              <a:solidFill>
                <a:schemeClr val="accent1"/>
              </a:solidFill>
              <a:ln w="19050" algn="ctr">
                <a:solidFill>
                  <a:srgbClr val="C48300"/>
                </a:solidFill>
                <a:round/>
                <a:headEnd/>
                <a:tailEnd/>
              </a:ln>
            </p:spPr>
            <p:txBody>
              <a:bodyPr/>
              <a:lstStyle/>
              <a:p>
                <a:endParaRPr lang="en-US"/>
              </a:p>
            </p:txBody>
          </p:sp>
          <p:sp>
            <p:nvSpPr>
              <p:cNvPr id="217" name="Freeform 80"/>
              <p:cNvSpPr>
                <a:spLocks noChangeAspect="1" noChangeArrowheads="1"/>
              </p:cNvSpPr>
              <p:nvPr/>
            </p:nvSpPr>
            <p:spPr bwMode="auto">
              <a:xfrm>
                <a:off x="3305175" y="4681280"/>
                <a:ext cx="133723" cy="159284"/>
              </a:xfrm>
              <a:custGeom>
                <a:avLst/>
                <a:gdLst>
                  <a:gd name="T0" fmla="*/ 71438 w 133723"/>
                  <a:gd name="T1" fmla="*/ 24070 h 159284"/>
                  <a:gd name="T2" fmla="*/ 66675 w 133723"/>
                  <a:gd name="T3" fmla="*/ 9783 h 159284"/>
                  <a:gd name="T4" fmla="*/ 80963 w 133723"/>
                  <a:gd name="T5" fmla="*/ 5020 h 159284"/>
                  <a:gd name="T6" fmla="*/ 66675 w 133723"/>
                  <a:gd name="T7" fmla="*/ 24070 h 159284"/>
                  <a:gd name="T8" fmla="*/ 52388 w 133723"/>
                  <a:gd name="T9" fmla="*/ 33595 h 159284"/>
                  <a:gd name="T10" fmla="*/ 66675 w 133723"/>
                  <a:gd name="T11" fmla="*/ 33595 h 159284"/>
                  <a:gd name="T12" fmla="*/ 85725 w 133723"/>
                  <a:gd name="T13" fmla="*/ 28833 h 159284"/>
                  <a:gd name="T14" fmla="*/ 61913 w 133723"/>
                  <a:gd name="T15" fmla="*/ 52645 h 159284"/>
                  <a:gd name="T16" fmla="*/ 61913 w 133723"/>
                  <a:gd name="T17" fmla="*/ 57408 h 159284"/>
                  <a:gd name="T18" fmla="*/ 47625 w 133723"/>
                  <a:gd name="T19" fmla="*/ 66933 h 159284"/>
                  <a:gd name="T20" fmla="*/ 33338 w 133723"/>
                  <a:gd name="T21" fmla="*/ 71695 h 159284"/>
                  <a:gd name="T22" fmla="*/ 19050 w 133723"/>
                  <a:gd name="T23" fmla="*/ 85983 h 159284"/>
                  <a:gd name="T24" fmla="*/ 28575 w 133723"/>
                  <a:gd name="T25" fmla="*/ 71695 h 159284"/>
                  <a:gd name="T26" fmla="*/ 0 w 133723"/>
                  <a:gd name="T27" fmla="*/ 76458 h 159284"/>
                  <a:gd name="T28" fmla="*/ 14288 w 133723"/>
                  <a:gd name="T29" fmla="*/ 66933 h 159284"/>
                  <a:gd name="T30" fmla="*/ 42863 w 133723"/>
                  <a:gd name="T31" fmla="*/ 57408 h 159284"/>
                  <a:gd name="T32" fmla="*/ 85725 w 133723"/>
                  <a:gd name="T33" fmla="*/ 66933 h 159284"/>
                  <a:gd name="T34" fmla="*/ 104775 w 133723"/>
                  <a:gd name="T35" fmla="*/ 81220 h 159284"/>
                  <a:gd name="T36" fmla="*/ 123825 w 133723"/>
                  <a:gd name="T37" fmla="*/ 90745 h 159284"/>
                  <a:gd name="T38" fmla="*/ 100013 w 133723"/>
                  <a:gd name="T39" fmla="*/ 76458 h 159284"/>
                  <a:gd name="T40" fmla="*/ 80963 w 133723"/>
                  <a:gd name="T41" fmla="*/ 62170 h 159284"/>
                  <a:gd name="T42" fmla="*/ 61913 w 133723"/>
                  <a:gd name="T43" fmla="*/ 66933 h 159284"/>
                  <a:gd name="T44" fmla="*/ 61913 w 133723"/>
                  <a:gd name="T45" fmla="*/ 100270 h 159284"/>
                  <a:gd name="T46" fmla="*/ 85725 w 133723"/>
                  <a:gd name="T47" fmla="*/ 90745 h 159284"/>
                  <a:gd name="T48" fmla="*/ 71438 w 133723"/>
                  <a:gd name="T49" fmla="*/ 90745 h 159284"/>
                  <a:gd name="T50" fmla="*/ 38100 w 133723"/>
                  <a:gd name="T51" fmla="*/ 109795 h 159284"/>
                  <a:gd name="T52" fmla="*/ 23813 w 133723"/>
                  <a:gd name="T53" fmla="*/ 119320 h 159284"/>
                  <a:gd name="T54" fmla="*/ 38100 w 133723"/>
                  <a:gd name="T55" fmla="*/ 105033 h 159284"/>
                  <a:gd name="T56" fmla="*/ 80963 w 133723"/>
                  <a:gd name="T57" fmla="*/ 85983 h 159284"/>
                  <a:gd name="T58" fmla="*/ 90488 w 133723"/>
                  <a:gd name="T59" fmla="*/ 71695 h 159284"/>
                  <a:gd name="T60" fmla="*/ 85725 w 133723"/>
                  <a:gd name="T61" fmla="*/ 33595 h 159284"/>
                  <a:gd name="T62" fmla="*/ 104775 w 133723"/>
                  <a:gd name="T63" fmla="*/ 47883 h 159284"/>
                  <a:gd name="T64" fmla="*/ 85725 w 133723"/>
                  <a:gd name="T65" fmla="*/ 43120 h 159284"/>
                  <a:gd name="T66" fmla="*/ 76200 w 133723"/>
                  <a:gd name="T67" fmla="*/ 28833 h 159284"/>
                  <a:gd name="T68" fmla="*/ 61913 w 133723"/>
                  <a:gd name="T69" fmla="*/ 19308 h 159284"/>
                  <a:gd name="T70" fmla="*/ 71438 w 133723"/>
                  <a:gd name="T71" fmla="*/ 5020 h 159284"/>
                  <a:gd name="T72" fmla="*/ 57150 w 133723"/>
                  <a:gd name="T73" fmla="*/ 9783 h 159284"/>
                  <a:gd name="T74" fmla="*/ 61913 w 133723"/>
                  <a:gd name="T75" fmla="*/ 52645 h 159284"/>
                  <a:gd name="T76" fmla="*/ 71438 w 133723"/>
                  <a:gd name="T77" fmla="*/ 66933 h 159284"/>
                  <a:gd name="T78" fmla="*/ 76200 w 133723"/>
                  <a:gd name="T79" fmla="*/ 105033 h 159284"/>
                  <a:gd name="T80" fmla="*/ 57150 w 133723"/>
                  <a:gd name="T81" fmla="*/ 109795 h 159284"/>
                  <a:gd name="T82" fmla="*/ 71438 w 133723"/>
                  <a:gd name="T83" fmla="*/ 114558 h 159284"/>
                  <a:gd name="T84" fmla="*/ 42863 w 133723"/>
                  <a:gd name="T85" fmla="*/ 152658 h 159284"/>
                  <a:gd name="T86" fmla="*/ 57150 w 133723"/>
                  <a:gd name="T87" fmla="*/ 157420 h 159284"/>
                  <a:gd name="T88" fmla="*/ 66675 w 133723"/>
                  <a:gd name="T89" fmla="*/ 143133 h 159284"/>
                  <a:gd name="T90" fmla="*/ 71438 w 133723"/>
                  <a:gd name="T91" fmla="*/ 128845 h 159284"/>
                  <a:gd name="T92" fmla="*/ 80963 w 133723"/>
                  <a:gd name="T93" fmla="*/ 114558 h 159284"/>
                  <a:gd name="T94" fmla="*/ 80963 w 133723"/>
                  <a:gd name="T95" fmla="*/ 95508 h 1592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723"/>
                  <a:gd name="T145" fmla="*/ 0 h 159284"/>
                  <a:gd name="T146" fmla="*/ 133723 w 133723"/>
                  <a:gd name="T147" fmla="*/ 159284 h 1592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723" h="159284">
                    <a:moveTo>
                      <a:pt x="71438" y="24070"/>
                    </a:moveTo>
                    <a:cubicBezTo>
                      <a:pt x="69850" y="19308"/>
                      <a:pt x="64430" y="14273"/>
                      <a:pt x="66675" y="9783"/>
                    </a:cubicBezTo>
                    <a:cubicBezTo>
                      <a:pt x="68920" y="5293"/>
                      <a:pt x="80963" y="0"/>
                      <a:pt x="80963" y="5020"/>
                    </a:cubicBezTo>
                    <a:cubicBezTo>
                      <a:pt x="80963" y="12958"/>
                      <a:pt x="72288" y="18457"/>
                      <a:pt x="66675" y="24070"/>
                    </a:cubicBezTo>
                    <a:cubicBezTo>
                      <a:pt x="62628" y="28117"/>
                      <a:pt x="52388" y="33595"/>
                      <a:pt x="52388" y="33595"/>
                    </a:cubicBezTo>
                    <a:cubicBezTo>
                      <a:pt x="27983" y="49864"/>
                      <a:pt x="35762" y="42869"/>
                      <a:pt x="66675" y="33595"/>
                    </a:cubicBezTo>
                    <a:cubicBezTo>
                      <a:pt x="72944" y="31714"/>
                      <a:pt x="79375" y="30420"/>
                      <a:pt x="85725" y="28833"/>
                    </a:cubicBezTo>
                    <a:cubicBezTo>
                      <a:pt x="77788" y="36770"/>
                      <a:pt x="70361" y="45253"/>
                      <a:pt x="61913" y="52645"/>
                    </a:cubicBezTo>
                    <a:cubicBezTo>
                      <a:pt x="50550" y="62588"/>
                      <a:pt x="35966" y="66056"/>
                      <a:pt x="61913" y="57408"/>
                    </a:cubicBezTo>
                    <a:cubicBezTo>
                      <a:pt x="57150" y="60583"/>
                      <a:pt x="52745" y="64373"/>
                      <a:pt x="47625" y="66933"/>
                    </a:cubicBezTo>
                    <a:cubicBezTo>
                      <a:pt x="43135" y="69178"/>
                      <a:pt x="37515" y="68910"/>
                      <a:pt x="33338" y="71695"/>
                    </a:cubicBezTo>
                    <a:cubicBezTo>
                      <a:pt x="27734" y="75431"/>
                      <a:pt x="25785" y="85983"/>
                      <a:pt x="19050" y="85983"/>
                    </a:cubicBezTo>
                    <a:cubicBezTo>
                      <a:pt x="13326" y="85983"/>
                      <a:pt x="33695" y="74255"/>
                      <a:pt x="28575" y="71695"/>
                    </a:cubicBezTo>
                    <a:cubicBezTo>
                      <a:pt x="19938" y="67377"/>
                      <a:pt x="9525" y="74870"/>
                      <a:pt x="0" y="76458"/>
                    </a:cubicBezTo>
                    <a:cubicBezTo>
                      <a:pt x="4763" y="73283"/>
                      <a:pt x="9057" y="69258"/>
                      <a:pt x="14288" y="66933"/>
                    </a:cubicBezTo>
                    <a:cubicBezTo>
                      <a:pt x="23463" y="62855"/>
                      <a:pt x="42863" y="57408"/>
                      <a:pt x="42863" y="57408"/>
                    </a:cubicBezTo>
                    <a:cubicBezTo>
                      <a:pt x="49864" y="58575"/>
                      <a:pt x="76067" y="61414"/>
                      <a:pt x="85725" y="66933"/>
                    </a:cubicBezTo>
                    <a:cubicBezTo>
                      <a:pt x="92617" y="70871"/>
                      <a:pt x="98044" y="77013"/>
                      <a:pt x="104775" y="81220"/>
                    </a:cubicBezTo>
                    <a:cubicBezTo>
                      <a:pt x="110795" y="84983"/>
                      <a:pt x="128845" y="95765"/>
                      <a:pt x="123825" y="90745"/>
                    </a:cubicBezTo>
                    <a:cubicBezTo>
                      <a:pt x="117280" y="84200"/>
                      <a:pt x="107715" y="81593"/>
                      <a:pt x="100013" y="76458"/>
                    </a:cubicBezTo>
                    <a:cubicBezTo>
                      <a:pt x="93409" y="72055"/>
                      <a:pt x="87313" y="66933"/>
                      <a:pt x="80963" y="62170"/>
                    </a:cubicBezTo>
                    <a:cubicBezTo>
                      <a:pt x="74613" y="63758"/>
                      <a:pt x="67024" y="62844"/>
                      <a:pt x="61913" y="66933"/>
                    </a:cubicBezTo>
                    <a:cubicBezTo>
                      <a:pt x="51948" y="74905"/>
                      <a:pt x="60016" y="92681"/>
                      <a:pt x="61913" y="100270"/>
                    </a:cubicBezTo>
                    <a:cubicBezTo>
                      <a:pt x="69850" y="97095"/>
                      <a:pt x="77615" y="93448"/>
                      <a:pt x="85725" y="90745"/>
                    </a:cubicBezTo>
                    <a:cubicBezTo>
                      <a:pt x="102564" y="85132"/>
                      <a:pt x="133723" y="81848"/>
                      <a:pt x="71438" y="90745"/>
                    </a:cubicBezTo>
                    <a:cubicBezTo>
                      <a:pt x="25373" y="125295"/>
                      <a:pt x="74464" y="91614"/>
                      <a:pt x="38100" y="109795"/>
                    </a:cubicBezTo>
                    <a:cubicBezTo>
                      <a:pt x="32981" y="112355"/>
                      <a:pt x="23813" y="125044"/>
                      <a:pt x="23813" y="119320"/>
                    </a:cubicBezTo>
                    <a:cubicBezTo>
                      <a:pt x="23813" y="112585"/>
                      <a:pt x="32496" y="108769"/>
                      <a:pt x="38100" y="105033"/>
                    </a:cubicBezTo>
                    <a:cubicBezTo>
                      <a:pt x="54636" y="94009"/>
                      <a:pt x="64364" y="91515"/>
                      <a:pt x="80963" y="85983"/>
                    </a:cubicBezTo>
                    <a:cubicBezTo>
                      <a:pt x="84138" y="81220"/>
                      <a:pt x="89970" y="77395"/>
                      <a:pt x="90488" y="71695"/>
                    </a:cubicBezTo>
                    <a:cubicBezTo>
                      <a:pt x="91647" y="58949"/>
                      <a:pt x="79140" y="44570"/>
                      <a:pt x="85725" y="33595"/>
                    </a:cubicBezTo>
                    <a:cubicBezTo>
                      <a:pt x="89809" y="26789"/>
                      <a:pt x="104775" y="39945"/>
                      <a:pt x="104775" y="47883"/>
                    </a:cubicBezTo>
                    <a:cubicBezTo>
                      <a:pt x="104775" y="54428"/>
                      <a:pt x="92075" y="44708"/>
                      <a:pt x="85725" y="43120"/>
                    </a:cubicBezTo>
                    <a:cubicBezTo>
                      <a:pt x="82550" y="38358"/>
                      <a:pt x="80247" y="32880"/>
                      <a:pt x="76200" y="28833"/>
                    </a:cubicBezTo>
                    <a:cubicBezTo>
                      <a:pt x="72153" y="24786"/>
                      <a:pt x="63035" y="24921"/>
                      <a:pt x="61913" y="19308"/>
                    </a:cubicBezTo>
                    <a:cubicBezTo>
                      <a:pt x="60791" y="13695"/>
                      <a:pt x="73998" y="10140"/>
                      <a:pt x="71438" y="5020"/>
                    </a:cubicBezTo>
                    <a:cubicBezTo>
                      <a:pt x="69193" y="530"/>
                      <a:pt x="61913" y="8195"/>
                      <a:pt x="57150" y="9783"/>
                    </a:cubicBezTo>
                    <a:cubicBezTo>
                      <a:pt x="58738" y="24070"/>
                      <a:pt x="58426" y="38699"/>
                      <a:pt x="61913" y="52645"/>
                    </a:cubicBezTo>
                    <a:cubicBezTo>
                      <a:pt x="63301" y="58198"/>
                      <a:pt x="69932" y="61411"/>
                      <a:pt x="71438" y="66933"/>
                    </a:cubicBezTo>
                    <a:cubicBezTo>
                      <a:pt x="74805" y="79281"/>
                      <a:pt x="74613" y="92333"/>
                      <a:pt x="76200" y="105033"/>
                    </a:cubicBezTo>
                    <a:cubicBezTo>
                      <a:pt x="69850" y="106620"/>
                      <a:pt x="60077" y="103941"/>
                      <a:pt x="57150" y="109795"/>
                    </a:cubicBezTo>
                    <a:cubicBezTo>
                      <a:pt x="54905" y="114285"/>
                      <a:pt x="70728" y="109588"/>
                      <a:pt x="71438" y="114558"/>
                    </a:cubicBezTo>
                    <a:cubicBezTo>
                      <a:pt x="75362" y="142021"/>
                      <a:pt x="59796" y="144191"/>
                      <a:pt x="42863" y="152658"/>
                    </a:cubicBezTo>
                    <a:cubicBezTo>
                      <a:pt x="47625" y="154245"/>
                      <a:pt x="52489" y="159284"/>
                      <a:pt x="57150" y="157420"/>
                    </a:cubicBezTo>
                    <a:cubicBezTo>
                      <a:pt x="62464" y="155294"/>
                      <a:pt x="64115" y="148252"/>
                      <a:pt x="66675" y="143133"/>
                    </a:cubicBezTo>
                    <a:cubicBezTo>
                      <a:pt x="68920" y="138643"/>
                      <a:pt x="69193" y="133335"/>
                      <a:pt x="71438" y="128845"/>
                    </a:cubicBezTo>
                    <a:cubicBezTo>
                      <a:pt x="73998" y="123726"/>
                      <a:pt x="79391" y="120061"/>
                      <a:pt x="80963" y="114558"/>
                    </a:cubicBezTo>
                    <a:cubicBezTo>
                      <a:pt x="82708" y="108452"/>
                      <a:pt x="80963" y="101858"/>
                      <a:pt x="80963" y="95508"/>
                    </a:cubicBezTo>
                  </a:path>
                </a:pathLst>
              </a:custGeom>
              <a:noFill/>
              <a:ln w="19050"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9" name="Group 78"/>
            <p:cNvGrpSpPr>
              <a:grpSpLocks noChangeAspect="1"/>
            </p:cNvGrpSpPr>
            <p:nvPr/>
          </p:nvGrpSpPr>
          <p:grpSpPr bwMode="auto">
            <a:xfrm>
              <a:off x="4835525" y="4092575"/>
              <a:ext cx="195263" cy="419100"/>
              <a:chOff x="3305175" y="4681280"/>
              <a:chExt cx="133723" cy="209808"/>
            </a:xfrm>
          </p:grpSpPr>
          <p:sp>
            <p:nvSpPr>
              <p:cNvPr id="214" name="Freeform 79"/>
              <p:cNvSpPr>
                <a:spLocks noChangeAspect="1" noChangeArrowheads="1"/>
              </p:cNvSpPr>
              <p:nvPr/>
            </p:nvSpPr>
            <p:spPr bwMode="auto">
              <a:xfrm>
                <a:off x="3369220" y="4705350"/>
                <a:ext cx="16918" cy="185738"/>
              </a:xfrm>
              <a:custGeom>
                <a:avLst/>
                <a:gdLst>
                  <a:gd name="T0" fmla="*/ 16918 w 16918"/>
                  <a:gd name="T1" fmla="*/ 185738 h 185738"/>
                  <a:gd name="T2" fmla="*/ 12155 w 16918"/>
                  <a:gd name="T3" fmla="*/ 85725 h 185738"/>
                  <a:gd name="T4" fmla="*/ 2630 w 16918"/>
                  <a:gd name="T5" fmla="*/ 71438 h 185738"/>
                  <a:gd name="T6" fmla="*/ 2630 w 16918"/>
                  <a:gd name="T7" fmla="*/ 0 h 185738"/>
                  <a:gd name="T8" fmla="*/ 0 60000 65536"/>
                  <a:gd name="T9" fmla="*/ 0 60000 65536"/>
                  <a:gd name="T10" fmla="*/ 0 60000 65536"/>
                  <a:gd name="T11" fmla="*/ 0 60000 65536"/>
                  <a:gd name="T12" fmla="*/ 0 w 16918"/>
                  <a:gd name="T13" fmla="*/ 0 h 185738"/>
                  <a:gd name="T14" fmla="*/ 16918 w 16918"/>
                  <a:gd name="T15" fmla="*/ 185738 h 185738"/>
                </a:gdLst>
                <a:ahLst/>
                <a:cxnLst>
                  <a:cxn ang="T8">
                    <a:pos x="T0" y="T1"/>
                  </a:cxn>
                  <a:cxn ang="T9">
                    <a:pos x="T2" y="T3"/>
                  </a:cxn>
                  <a:cxn ang="T10">
                    <a:pos x="T4" y="T5"/>
                  </a:cxn>
                  <a:cxn ang="T11">
                    <a:pos x="T6" y="T7"/>
                  </a:cxn>
                </a:cxnLst>
                <a:rect l="T12" t="T13" r="T14" b="T15"/>
                <a:pathLst>
                  <a:path w="16918" h="185738">
                    <a:moveTo>
                      <a:pt x="16918" y="185738"/>
                    </a:moveTo>
                    <a:cubicBezTo>
                      <a:pt x="15330" y="152400"/>
                      <a:pt x="16295" y="118843"/>
                      <a:pt x="12155" y="85725"/>
                    </a:cubicBezTo>
                    <a:cubicBezTo>
                      <a:pt x="11445" y="80046"/>
                      <a:pt x="3262" y="77127"/>
                      <a:pt x="2630" y="71438"/>
                    </a:cubicBezTo>
                    <a:cubicBezTo>
                      <a:pt x="0" y="47771"/>
                      <a:pt x="2630" y="23813"/>
                      <a:pt x="2630" y="0"/>
                    </a:cubicBezTo>
                  </a:path>
                </a:pathLst>
              </a:custGeom>
              <a:solidFill>
                <a:schemeClr val="accent1"/>
              </a:solidFill>
              <a:ln w="19050" algn="ctr">
                <a:solidFill>
                  <a:srgbClr val="C48300"/>
                </a:solidFill>
                <a:round/>
                <a:headEnd/>
                <a:tailEnd/>
              </a:ln>
            </p:spPr>
            <p:txBody>
              <a:bodyPr/>
              <a:lstStyle/>
              <a:p>
                <a:endParaRPr lang="en-US"/>
              </a:p>
            </p:txBody>
          </p:sp>
          <p:sp>
            <p:nvSpPr>
              <p:cNvPr id="215" name="Freeform 80"/>
              <p:cNvSpPr>
                <a:spLocks noChangeAspect="1" noChangeArrowheads="1"/>
              </p:cNvSpPr>
              <p:nvPr/>
            </p:nvSpPr>
            <p:spPr bwMode="auto">
              <a:xfrm>
                <a:off x="3305175" y="4681280"/>
                <a:ext cx="133723" cy="159284"/>
              </a:xfrm>
              <a:custGeom>
                <a:avLst/>
                <a:gdLst>
                  <a:gd name="T0" fmla="*/ 71438 w 133723"/>
                  <a:gd name="T1" fmla="*/ 24070 h 159284"/>
                  <a:gd name="T2" fmla="*/ 66675 w 133723"/>
                  <a:gd name="T3" fmla="*/ 9783 h 159284"/>
                  <a:gd name="T4" fmla="*/ 80963 w 133723"/>
                  <a:gd name="T5" fmla="*/ 5020 h 159284"/>
                  <a:gd name="T6" fmla="*/ 66675 w 133723"/>
                  <a:gd name="T7" fmla="*/ 24070 h 159284"/>
                  <a:gd name="T8" fmla="*/ 52388 w 133723"/>
                  <a:gd name="T9" fmla="*/ 33595 h 159284"/>
                  <a:gd name="T10" fmla="*/ 66675 w 133723"/>
                  <a:gd name="T11" fmla="*/ 33595 h 159284"/>
                  <a:gd name="T12" fmla="*/ 85725 w 133723"/>
                  <a:gd name="T13" fmla="*/ 28833 h 159284"/>
                  <a:gd name="T14" fmla="*/ 61913 w 133723"/>
                  <a:gd name="T15" fmla="*/ 52645 h 159284"/>
                  <a:gd name="T16" fmla="*/ 61913 w 133723"/>
                  <a:gd name="T17" fmla="*/ 57408 h 159284"/>
                  <a:gd name="T18" fmla="*/ 47625 w 133723"/>
                  <a:gd name="T19" fmla="*/ 66933 h 159284"/>
                  <a:gd name="T20" fmla="*/ 33338 w 133723"/>
                  <a:gd name="T21" fmla="*/ 71695 h 159284"/>
                  <a:gd name="T22" fmla="*/ 19050 w 133723"/>
                  <a:gd name="T23" fmla="*/ 85983 h 159284"/>
                  <a:gd name="T24" fmla="*/ 28575 w 133723"/>
                  <a:gd name="T25" fmla="*/ 71695 h 159284"/>
                  <a:gd name="T26" fmla="*/ 0 w 133723"/>
                  <a:gd name="T27" fmla="*/ 76458 h 159284"/>
                  <a:gd name="T28" fmla="*/ 14288 w 133723"/>
                  <a:gd name="T29" fmla="*/ 66933 h 159284"/>
                  <a:gd name="T30" fmla="*/ 42863 w 133723"/>
                  <a:gd name="T31" fmla="*/ 57408 h 159284"/>
                  <a:gd name="T32" fmla="*/ 85725 w 133723"/>
                  <a:gd name="T33" fmla="*/ 66933 h 159284"/>
                  <a:gd name="T34" fmla="*/ 104775 w 133723"/>
                  <a:gd name="T35" fmla="*/ 81220 h 159284"/>
                  <a:gd name="T36" fmla="*/ 123825 w 133723"/>
                  <a:gd name="T37" fmla="*/ 90745 h 159284"/>
                  <a:gd name="T38" fmla="*/ 100013 w 133723"/>
                  <a:gd name="T39" fmla="*/ 76458 h 159284"/>
                  <a:gd name="T40" fmla="*/ 80963 w 133723"/>
                  <a:gd name="T41" fmla="*/ 62170 h 159284"/>
                  <a:gd name="T42" fmla="*/ 61913 w 133723"/>
                  <a:gd name="T43" fmla="*/ 66933 h 159284"/>
                  <a:gd name="T44" fmla="*/ 61913 w 133723"/>
                  <a:gd name="T45" fmla="*/ 100270 h 159284"/>
                  <a:gd name="T46" fmla="*/ 85725 w 133723"/>
                  <a:gd name="T47" fmla="*/ 90745 h 159284"/>
                  <a:gd name="T48" fmla="*/ 71438 w 133723"/>
                  <a:gd name="T49" fmla="*/ 90745 h 159284"/>
                  <a:gd name="T50" fmla="*/ 38100 w 133723"/>
                  <a:gd name="T51" fmla="*/ 109795 h 159284"/>
                  <a:gd name="T52" fmla="*/ 23813 w 133723"/>
                  <a:gd name="T53" fmla="*/ 119320 h 159284"/>
                  <a:gd name="T54" fmla="*/ 38100 w 133723"/>
                  <a:gd name="T55" fmla="*/ 105033 h 159284"/>
                  <a:gd name="T56" fmla="*/ 80963 w 133723"/>
                  <a:gd name="T57" fmla="*/ 85983 h 159284"/>
                  <a:gd name="T58" fmla="*/ 90488 w 133723"/>
                  <a:gd name="T59" fmla="*/ 71695 h 159284"/>
                  <a:gd name="T60" fmla="*/ 85725 w 133723"/>
                  <a:gd name="T61" fmla="*/ 33595 h 159284"/>
                  <a:gd name="T62" fmla="*/ 104775 w 133723"/>
                  <a:gd name="T63" fmla="*/ 47883 h 159284"/>
                  <a:gd name="T64" fmla="*/ 85725 w 133723"/>
                  <a:gd name="T65" fmla="*/ 43120 h 159284"/>
                  <a:gd name="T66" fmla="*/ 76200 w 133723"/>
                  <a:gd name="T67" fmla="*/ 28833 h 159284"/>
                  <a:gd name="T68" fmla="*/ 61913 w 133723"/>
                  <a:gd name="T69" fmla="*/ 19308 h 159284"/>
                  <a:gd name="T70" fmla="*/ 71438 w 133723"/>
                  <a:gd name="T71" fmla="*/ 5020 h 159284"/>
                  <a:gd name="T72" fmla="*/ 57150 w 133723"/>
                  <a:gd name="T73" fmla="*/ 9783 h 159284"/>
                  <a:gd name="T74" fmla="*/ 61913 w 133723"/>
                  <a:gd name="T75" fmla="*/ 52645 h 159284"/>
                  <a:gd name="T76" fmla="*/ 71438 w 133723"/>
                  <a:gd name="T77" fmla="*/ 66933 h 159284"/>
                  <a:gd name="T78" fmla="*/ 76200 w 133723"/>
                  <a:gd name="T79" fmla="*/ 105033 h 159284"/>
                  <a:gd name="T80" fmla="*/ 57150 w 133723"/>
                  <a:gd name="T81" fmla="*/ 109795 h 159284"/>
                  <a:gd name="T82" fmla="*/ 71438 w 133723"/>
                  <a:gd name="T83" fmla="*/ 114558 h 159284"/>
                  <a:gd name="T84" fmla="*/ 42863 w 133723"/>
                  <a:gd name="T85" fmla="*/ 152658 h 159284"/>
                  <a:gd name="T86" fmla="*/ 57150 w 133723"/>
                  <a:gd name="T87" fmla="*/ 157420 h 159284"/>
                  <a:gd name="T88" fmla="*/ 66675 w 133723"/>
                  <a:gd name="T89" fmla="*/ 143133 h 159284"/>
                  <a:gd name="T90" fmla="*/ 71438 w 133723"/>
                  <a:gd name="T91" fmla="*/ 128845 h 159284"/>
                  <a:gd name="T92" fmla="*/ 80963 w 133723"/>
                  <a:gd name="T93" fmla="*/ 114558 h 159284"/>
                  <a:gd name="T94" fmla="*/ 80963 w 133723"/>
                  <a:gd name="T95" fmla="*/ 95508 h 1592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723"/>
                  <a:gd name="T145" fmla="*/ 0 h 159284"/>
                  <a:gd name="T146" fmla="*/ 133723 w 133723"/>
                  <a:gd name="T147" fmla="*/ 159284 h 1592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723" h="159284">
                    <a:moveTo>
                      <a:pt x="71438" y="24070"/>
                    </a:moveTo>
                    <a:cubicBezTo>
                      <a:pt x="69850" y="19308"/>
                      <a:pt x="64430" y="14273"/>
                      <a:pt x="66675" y="9783"/>
                    </a:cubicBezTo>
                    <a:cubicBezTo>
                      <a:pt x="68920" y="5293"/>
                      <a:pt x="80963" y="0"/>
                      <a:pt x="80963" y="5020"/>
                    </a:cubicBezTo>
                    <a:cubicBezTo>
                      <a:pt x="80963" y="12958"/>
                      <a:pt x="72288" y="18457"/>
                      <a:pt x="66675" y="24070"/>
                    </a:cubicBezTo>
                    <a:cubicBezTo>
                      <a:pt x="62628" y="28117"/>
                      <a:pt x="52388" y="33595"/>
                      <a:pt x="52388" y="33595"/>
                    </a:cubicBezTo>
                    <a:cubicBezTo>
                      <a:pt x="27983" y="49864"/>
                      <a:pt x="35762" y="42869"/>
                      <a:pt x="66675" y="33595"/>
                    </a:cubicBezTo>
                    <a:cubicBezTo>
                      <a:pt x="72944" y="31714"/>
                      <a:pt x="79375" y="30420"/>
                      <a:pt x="85725" y="28833"/>
                    </a:cubicBezTo>
                    <a:cubicBezTo>
                      <a:pt x="77788" y="36770"/>
                      <a:pt x="70361" y="45253"/>
                      <a:pt x="61913" y="52645"/>
                    </a:cubicBezTo>
                    <a:cubicBezTo>
                      <a:pt x="50550" y="62588"/>
                      <a:pt x="35966" y="66056"/>
                      <a:pt x="61913" y="57408"/>
                    </a:cubicBezTo>
                    <a:cubicBezTo>
                      <a:pt x="57150" y="60583"/>
                      <a:pt x="52745" y="64373"/>
                      <a:pt x="47625" y="66933"/>
                    </a:cubicBezTo>
                    <a:cubicBezTo>
                      <a:pt x="43135" y="69178"/>
                      <a:pt x="37515" y="68910"/>
                      <a:pt x="33338" y="71695"/>
                    </a:cubicBezTo>
                    <a:cubicBezTo>
                      <a:pt x="27734" y="75431"/>
                      <a:pt x="25785" y="85983"/>
                      <a:pt x="19050" y="85983"/>
                    </a:cubicBezTo>
                    <a:cubicBezTo>
                      <a:pt x="13326" y="85983"/>
                      <a:pt x="33695" y="74255"/>
                      <a:pt x="28575" y="71695"/>
                    </a:cubicBezTo>
                    <a:cubicBezTo>
                      <a:pt x="19938" y="67377"/>
                      <a:pt x="9525" y="74870"/>
                      <a:pt x="0" y="76458"/>
                    </a:cubicBezTo>
                    <a:cubicBezTo>
                      <a:pt x="4763" y="73283"/>
                      <a:pt x="9057" y="69258"/>
                      <a:pt x="14288" y="66933"/>
                    </a:cubicBezTo>
                    <a:cubicBezTo>
                      <a:pt x="23463" y="62855"/>
                      <a:pt x="42863" y="57408"/>
                      <a:pt x="42863" y="57408"/>
                    </a:cubicBezTo>
                    <a:cubicBezTo>
                      <a:pt x="49864" y="58575"/>
                      <a:pt x="76067" y="61414"/>
                      <a:pt x="85725" y="66933"/>
                    </a:cubicBezTo>
                    <a:cubicBezTo>
                      <a:pt x="92617" y="70871"/>
                      <a:pt x="98044" y="77013"/>
                      <a:pt x="104775" y="81220"/>
                    </a:cubicBezTo>
                    <a:cubicBezTo>
                      <a:pt x="110795" y="84983"/>
                      <a:pt x="128845" y="95765"/>
                      <a:pt x="123825" y="90745"/>
                    </a:cubicBezTo>
                    <a:cubicBezTo>
                      <a:pt x="117280" y="84200"/>
                      <a:pt x="107715" y="81593"/>
                      <a:pt x="100013" y="76458"/>
                    </a:cubicBezTo>
                    <a:cubicBezTo>
                      <a:pt x="93409" y="72055"/>
                      <a:pt x="87313" y="66933"/>
                      <a:pt x="80963" y="62170"/>
                    </a:cubicBezTo>
                    <a:cubicBezTo>
                      <a:pt x="74613" y="63758"/>
                      <a:pt x="67024" y="62844"/>
                      <a:pt x="61913" y="66933"/>
                    </a:cubicBezTo>
                    <a:cubicBezTo>
                      <a:pt x="51948" y="74905"/>
                      <a:pt x="60016" y="92681"/>
                      <a:pt x="61913" y="100270"/>
                    </a:cubicBezTo>
                    <a:cubicBezTo>
                      <a:pt x="69850" y="97095"/>
                      <a:pt x="77615" y="93448"/>
                      <a:pt x="85725" y="90745"/>
                    </a:cubicBezTo>
                    <a:cubicBezTo>
                      <a:pt x="102564" y="85132"/>
                      <a:pt x="133723" y="81848"/>
                      <a:pt x="71438" y="90745"/>
                    </a:cubicBezTo>
                    <a:cubicBezTo>
                      <a:pt x="25373" y="125295"/>
                      <a:pt x="74464" y="91614"/>
                      <a:pt x="38100" y="109795"/>
                    </a:cubicBezTo>
                    <a:cubicBezTo>
                      <a:pt x="32981" y="112355"/>
                      <a:pt x="23813" y="125044"/>
                      <a:pt x="23813" y="119320"/>
                    </a:cubicBezTo>
                    <a:cubicBezTo>
                      <a:pt x="23813" y="112585"/>
                      <a:pt x="32496" y="108769"/>
                      <a:pt x="38100" y="105033"/>
                    </a:cubicBezTo>
                    <a:cubicBezTo>
                      <a:pt x="54636" y="94009"/>
                      <a:pt x="64364" y="91515"/>
                      <a:pt x="80963" y="85983"/>
                    </a:cubicBezTo>
                    <a:cubicBezTo>
                      <a:pt x="84138" y="81220"/>
                      <a:pt x="89970" y="77395"/>
                      <a:pt x="90488" y="71695"/>
                    </a:cubicBezTo>
                    <a:cubicBezTo>
                      <a:pt x="91647" y="58949"/>
                      <a:pt x="79140" y="44570"/>
                      <a:pt x="85725" y="33595"/>
                    </a:cubicBezTo>
                    <a:cubicBezTo>
                      <a:pt x="89809" y="26789"/>
                      <a:pt x="104775" y="39945"/>
                      <a:pt x="104775" y="47883"/>
                    </a:cubicBezTo>
                    <a:cubicBezTo>
                      <a:pt x="104775" y="54428"/>
                      <a:pt x="92075" y="44708"/>
                      <a:pt x="85725" y="43120"/>
                    </a:cubicBezTo>
                    <a:cubicBezTo>
                      <a:pt x="82550" y="38358"/>
                      <a:pt x="80247" y="32880"/>
                      <a:pt x="76200" y="28833"/>
                    </a:cubicBezTo>
                    <a:cubicBezTo>
                      <a:pt x="72153" y="24786"/>
                      <a:pt x="63035" y="24921"/>
                      <a:pt x="61913" y="19308"/>
                    </a:cubicBezTo>
                    <a:cubicBezTo>
                      <a:pt x="60791" y="13695"/>
                      <a:pt x="73998" y="10140"/>
                      <a:pt x="71438" y="5020"/>
                    </a:cubicBezTo>
                    <a:cubicBezTo>
                      <a:pt x="69193" y="530"/>
                      <a:pt x="61913" y="8195"/>
                      <a:pt x="57150" y="9783"/>
                    </a:cubicBezTo>
                    <a:cubicBezTo>
                      <a:pt x="58738" y="24070"/>
                      <a:pt x="58426" y="38699"/>
                      <a:pt x="61913" y="52645"/>
                    </a:cubicBezTo>
                    <a:cubicBezTo>
                      <a:pt x="63301" y="58198"/>
                      <a:pt x="69932" y="61411"/>
                      <a:pt x="71438" y="66933"/>
                    </a:cubicBezTo>
                    <a:cubicBezTo>
                      <a:pt x="74805" y="79281"/>
                      <a:pt x="74613" y="92333"/>
                      <a:pt x="76200" y="105033"/>
                    </a:cubicBezTo>
                    <a:cubicBezTo>
                      <a:pt x="69850" y="106620"/>
                      <a:pt x="60077" y="103941"/>
                      <a:pt x="57150" y="109795"/>
                    </a:cubicBezTo>
                    <a:cubicBezTo>
                      <a:pt x="54905" y="114285"/>
                      <a:pt x="70728" y="109588"/>
                      <a:pt x="71438" y="114558"/>
                    </a:cubicBezTo>
                    <a:cubicBezTo>
                      <a:pt x="75362" y="142021"/>
                      <a:pt x="59796" y="144191"/>
                      <a:pt x="42863" y="152658"/>
                    </a:cubicBezTo>
                    <a:cubicBezTo>
                      <a:pt x="47625" y="154245"/>
                      <a:pt x="52489" y="159284"/>
                      <a:pt x="57150" y="157420"/>
                    </a:cubicBezTo>
                    <a:cubicBezTo>
                      <a:pt x="62464" y="155294"/>
                      <a:pt x="64115" y="148252"/>
                      <a:pt x="66675" y="143133"/>
                    </a:cubicBezTo>
                    <a:cubicBezTo>
                      <a:pt x="68920" y="138643"/>
                      <a:pt x="69193" y="133335"/>
                      <a:pt x="71438" y="128845"/>
                    </a:cubicBezTo>
                    <a:cubicBezTo>
                      <a:pt x="73998" y="123726"/>
                      <a:pt x="79391" y="120061"/>
                      <a:pt x="80963" y="114558"/>
                    </a:cubicBezTo>
                    <a:cubicBezTo>
                      <a:pt x="82708" y="108452"/>
                      <a:pt x="80963" y="101858"/>
                      <a:pt x="80963" y="95508"/>
                    </a:cubicBezTo>
                  </a:path>
                </a:pathLst>
              </a:custGeom>
              <a:noFill/>
              <a:ln w="19050"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0" name="Group 78"/>
            <p:cNvGrpSpPr>
              <a:grpSpLocks noChangeAspect="1"/>
            </p:cNvGrpSpPr>
            <p:nvPr/>
          </p:nvGrpSpPr>
          <p:grpSpPr bwMode="auto">
            <a:xfrm>
              <a:off x="4500563" y="3751263"/>
              <a:ext cx="350837" cy="749300"/>
              <a:chOff x="3305175" y="4681280"/>
              <a:chExt cx="133723" cy="209808"/>
            </a:xfrm>
          </p:grpSpPr>
          <p:sp>
            <p:nvSpPr>
              <p:cNvPr id="212" name="Freeform 79"/>
              <p:cNvSpPr>
                <a:spLocks noChangeAspect="1" noChangeArrowheads="1"/>
              </p:cNvSpPr>
              <p:nvPr/>
            </p:nvSpPr>
            <p:spPr bwMode="auto">
              <a:xfrm>
                <a:off x="3369220" y="4705350"/>
                <a:ext cx="16918" cy="185738"/>
              </a:xfrm>
              <a:custGeom>
                <a:avLst/>
                <a:gdLst>
                  <a:gd name="T0" fmla="*/ 16918 w 16918"/>
                  <a:gd name="T1" fmla="*/ 185738 h 185738"/>
                  <a:gd name="T2" fmla="*/ 12155 w 16918"/>
                  <a:gd name="T3" fmla="*/ 85725 h 185738"/>
                  <a:gd name="T4" fmla="*/ 2630 w 16918"/>
                  <a:gd name="T5" fmla="*/ 71438 h 185738"/>
                  <a:gd name="T6" fmla="*/ 2630 w 16918"/>
                  <a:gd name="T7" fmla="*/ 0 h 185738"/>
                  <a:gd name="T8" fmla="*/ 0 60000 65536"/>
                  <a:gd name="T9" fmla="*/ 0 60000 65536"/>
                  <a:gd name="T10" fmla="*/ 0 60000 65536"/>
                  <a:gd name="T11" fmla="*/ 0 60000 65536"/>
                  <a:gd name="T12" fmla="*/ 0 w 16918"/>
                  <a:gd name="T13" fmla="*/ 0 h 185738"/>
                  <a:gd name="T14" fmla="*/ 16918 w 16918"/>
                  <a:gd name="T15" fmla="*/ 185738 h 185738"/>
                </a:gdLst>
                <a:ahLst/>
                <a:cxnLst>
                  <a:cxn ang="T8">
                    <a:pos x="T0" y="T1"/>
                  </a:cxn>
                  <a:cxn ang="T9">
                    <a:pos x="T2" y="T3"/>
                  </a:cxn>
                  <a:cxn ang="T10">
                    <a:pos x="T4" y="T5"/>
                  </a:cxn>
                  <a:cxn ang="T11">
                    <a:pos x="T6" y="T7"/>
                  </a:cxn>
                </a:cxnLst>
                <a:rect l="T12" t="T13" r="T14" b="T15"/>
                <a:pathLst>
                  <a:path w="16918" h="185738">
                    <a:moveTo>
                      <a:pt x="16918" y="185738"/>
                    </a:moveTo>
                    <a:cubicBezTo>
                      <a:pt x="15330" y="152400"/>
                      <a:pt x="16295" y="118843"/>
                      <a:pt x="12155" y="85725"/>
                    </a:cubicBezTo>
                    <a:cubicBezTo>
                      <a:pt x="11445" y="80046"/>
                      <a:pt x="3262" y="77127"/>
                      <a:pt x="2630" y="71438"/>
                    </a:cubicBezTo>
                    <a:cubicBezTo>
                      <a:pt x="0" y="47771"/>
                      <a:pt x="2630" y="23813"/>
                      <a:pt x="2630" y="0"/>
                    </a:cubicBezTo>
                  </a:path>
                </a:pathLst>
              </a:custGeom>
              <a:solidFill>
                <a:schemeClr val="accent1"/>
              </a:solidFill>
              <a:ln w="19050" algn="ctr">
                <a:solidFill>
                  <a:srgbClr val="C48300"/>
                </a:solidFill>
                <a:round/>
                <a:headEnd/>
                <a:tailEnd/>
              </a:ln>
            </p:spPr>
            <p:txBody>
              <a:bodyPr/>
              <a:lstStyle/>
              <a:p>
                <a:endParaRPr lang="en-US"/>
              </a:p>
            </p:txBody>
          </p:sp>
          <p:sp>
            <p:nvSpPr>
              <p:cNvPr id="213" name="Freeform 80"/>
              <p:cNvSpPr>
                <a:spLocks noChangeAspect="1" noChangeArrowheads="1"/>
              </p:cNvSpPr>
              <p:nvPr/>
            </p:nvSpPr>
            <p:spPr bwMode="auto">
              <a:xfrm>
                <a:off x="3305175" y="4681280"/>
                <a:ext cx="133723" cy="159284"/>
              </a:xfrm>
              <a:custGeom>
                <a:avLst/>
                <a:gdLst>
                  <a:gd name="T0" fmla="*/ 71438 w 133723"/>
                  <a:gd name="T1" fmla="*/ 24070 h 159284"/>
                  <a:gd name="T2" fmla="*/ 66675 w 133723"/>
                  <a:gd name="T3" fmla="*/ 9783 h 159284"/>
                  <a:gd name="T4" fmla="*/ 80963 w 133723"/>
                  <a:gd name="T5" fmla="*/ 5020 h 159284"/>
                  <a:gd name="T6" fmla="*/ 66675 w 133723"/>
                  <a:gd name="T7" fmla="*/ 24070 h 159284"/>
                  <a:gd name="T8" fmla="*/ 52388 w 133723"/>
                  <a:gd name="T9" fmla="*/ 33595 h 159284"/>
                  <a:gd name="T10" fmla="*/ 66675 w 133723"/>
                  <a:gd name="T11" fmla="*/ 33595 h 159284"/>
                  <a:gd name="T12" fmla="*/ 85725 w 133723"/>
                  <a:gd name="T13" fmla="*/ 28833 h 159284"/>
                  <a:gd name="T14" fmla="*/ 61913 w 133723"/>
                  <a:gd name="T15" fmla="*/ 52645 h 159284"/>
                  <a:gd name="T16" fmla="*/ 61913 w 133723"/>
                  <a:gd name="T17" fmla="*/ 57408 h 159284"/>
                  <a:gd name="T18" fmla="*/ 47625 w 133723"/>
                  <a:gd name="T19" fmla="*/ 66933 h 159284"/>
                  <a:gd name="T20" fmla="*/ 33338 w 133723"/>
                  <a:gd name="T21" fmla="*/ 71695 h 159284"/>
                  <a:gd name="T22" fmla="*/ 19050 w 133723"/>
                  <a:gd name="T23" fmla="*/ 85983 h 159284"/>
                  <a:gd name="T24" fmla="*/ 28575 w 133723"/>
                  <a:gd name="T25" fmla="*/ 71695 h 159284"/>
                  <a:gd name="T26" fmla="*/ 0 w 133723"/>
                  <a:gd name="T27" fmla="*/ 76458 h 159284"/>
                  <a:gd name="T28" fmla="*/ 14288 w 133723"/>
                  <a:gd name="T29" fmla="*/ 66933 h 159284"/>
                  <a:gd name="T30" fmla="*/ 42863 w 133723"/>
                  <a:gd name="T31" fmla="*/ 57408 h 159284"/>
                  <a:gd name="T32" fmla="*/ 85725 w 133723"/>
                  <a:gd name="T33" fmla="*/ 66933 h 159284"/>
                  <a:gd name="T34" fmla="*/ 104775 w 133723"/>
                  <a:gd name="T35" fmla="*/ 81220 h 159284"/>
                  <a:gd name="T36" fmla="*/ 123825 w 133723"/>
                  <a:gd name="T37" fmla="*/ 90745 h 159284"/>
                  <a:gd name="T38" fmla="*/ 100013 w 133723"/>
                  <a:gd name="T39" fmla="*/ 76458 h 159284"/>
                  <a:gd name="T40" fmla="*/ 80963 w 133723"/>
                  <a:gd name="T41" fmla="*/ 62170 h 159284"/>
                  <a:gd name="T42" fmla="*/ 61913 w 133723"/>
                  <a:gd name="T43" fmla="*/ 66933 h 159284"/>
                  <a:gd name="T44" fmla="*/ 61913 w 133723"/>
                  <a:gd name="T45" fmla="*/ 100270 h 159284"/>
                  <a:gd name="T46" fmla="*/ 85725 w 133723"/>
                  <a:gd name="T47" fmla="*/ 90745 h 159284"/>
                  <a:gd name="T48" fmla="*/ 71438 w 133723"/>
                  <a:gd name="T49" fmla="*/ 90745 h 159284"/>
                  <a:gd name="T50" fmla="*/ 38100 w 133723"/>
                  <a:gd name="T51" fmla="*/ 109795 h 159284"/>
                  <a:gd name="T52" fmla="*/ 23813 w 133723"/>
                  <a:gd name="T53" fmla="*/ 119320 h 159284"/>
                  <a:gd name="T54" fmla="*/ 38100 w 133723"/>
                  <a:gd name="T55" fmla="*/ 105033 h 159284"/>
                  <a:gd name="T56" fmla="*/ 80963 w 133723"/>
                  <a:gd name="T57" fmla="*/ 85983 h 159284"/>
                  <a:gd name="T58" fmla="*/ 90488 w 133723"/>
                  <a:gd name="T59" fmla="*/ 71695 h 159284"/>
                  <a:gd name="T60" fmla="*/ 85725 w 133723"/>
                  <a:gd name="T61" fmla="*/ 33595 h 159284"/>
                  <a:gd name="T62" fmla="*/ 104775 w 133723"/>
                  <a:gd name="T63" fmla="*/ 47883 h 159284"/>
                  <a:gd name="T64" fmla="*/ 85725 w 133723"/>
                  <a:gd name="T65" fmla="*/ 43120 h 159284"/>
                  <a:gd name="T66" fmla="*/ 76200 w 133723"/>
                  <a:gd name="T67" fmla="*/ 28833 h 159284"/>
                  <a:gd name="T68" fmla="*/ 61913 w 133723"/>
                  <a:gd name="T69" fmla="*/ 19308 h 159284"/>
                  <a:gd name="T70" fmla="*/ 71438 w 133723"/>
                  <a:gd name="T71" fmla="*/ 5020 h 159284"/>
                  <a:gd name="T72" fmla="*/ 57150 w 133723"/>
                  <a:gd name="T73" fmla="*/ 9783 h 159284"/>
                  <a:gd name="T74" fmla="*/ 61913 w 133723"/>
                  <a:gd name="T75" fmla="*/ 52645 h 159284"/>
                  <a:gd name="T76" fmla="*/ 71438 w 133723"/>
                  <a:gd name="T77" fmla="*/ 66933 h 159284"/>
                  <a:gd name="T78" fmla="*/ 76200 w 133723"/>
                  <a:gd name="T79" fmla="*/ 105033 h 159284"/>
                  <a:gd name="T80" fmla="*/ 57150 w 133723"/>
                  <a:gd name="T81" fmla="*/ 109795 h 159284"/>
                  <a:gd name="T82" fmla="*/ 71438 w 133723"/>
                  <a:gd name="T83" fmla="*/ 114558 h 159284"/>
                  <a:gd name="T84" fmla="*/ 42863 w 133723"/>
                  <a:gd name="T85" fmla="*/ 152658 h 159284"/>
                  <a:gd name="T86" fmla="*/ 57150 w 133723"/>
                  <a:gd name="T87" fmla="*/ 157420 h 159284"/>
                  <a:gd name="T88" fmla="*/ 66675 w 133723"/>
                  <a:gd name="T89" fmla="*/ 143133 h 159284"/>
                  <a:gd name="T90" fmla="*/ 71438 w 133723"/>
                  <a:gd name="T91" fmla="*/ 128845 h 159284"/>
                  <a:gd name="T92" fmla="*/ 80963 w 133723"/>
                  <a:gd name="T93" fmla="*/ 114558 h 159284"/>
                  <a:gd name="T94" fmla="*/ 80963 w 133723"/>
                  <a:gd name="T95" fmla="*/ 95508 h 1592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723"/>
                  <a:gd name="T145" fmla="*/ 0 h 159284"/>
                  <a:gd name="T146" fmla="*/ 133723 w 133723"/>
                  <a:gd name="T147" fmla="*/ 159284 h 1592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723" h="159284">
                    <a:moveTo>
                      <a:pt x="71438" y="24070"/>
                    </a:moveTo>
                    <a:cubicBezTo>
                      <a:pt x="69850" y="19308"/>
                      <a:pt x="64430" y="14273"/>
                      <a:pt x="66675" y="9783"/>
                    </a:cubicBezTo>
                    <a:cubicBezTo>
                      <a:pt x="68920" y="5293"/>
                      <a:pt x="80963" y="0"/>
                      <a:pt x="80963" y="5020"/>
                    </a:cubicBezTo>
                    <a:cubicBezTo>
                      <a:pt x="80963" y="12958"/>
                      <a:pt x="72288" y="18457"/>
                      <a:pt x="66675" y="24070"/>
                    </a:cubicBezTo>
                    <a:cubicBezTo>
                      <a:pt x="62628" y="28117"/>
                      <a:pt x="52388" y="33595"/>
                      <a:pt x="52388" y="33595"/>
                    </a:cubicBezTo>
                    <a:cubicBezTo>
                      <a:pt x="27983" y="49864"/>
                      <a:pt x="35762" y="42869"/>
                      <a:pt x="66675" y="33595"/>
                    </a:cubicBezTo>
                    <a:cubicBezTo>
                      <a:pt x="72944" y="31714"/>
                      <a:pt x="79375" y="30420"/>
                      <a:pt x="85725" y="28833"/>
                    </a:cubicBezTo>
                    <a:cubicBezTo>
                      <a:pt x="77788" y="36770"/>
                      <a:pt x="70361" y="45253"/>
                      <a:pt x="61913" y="52645"/>
                    </a:cubicBezTo>
                    <a:cubicBezTo>
                      <a:pt x="50550" y="62588"/>
                      <a:pt x="35966" y="66056"/>
                      <a:pt x="61913" y="57408"/>
                    </a:cubicBezTo>
                    <a:cubicBezTo>
                      <a:pt x="57150" y="60583"/>
                      <a:pt x="52745" y="64373"/>
                      <a:pt x="47625" y="66933"/>
                    </a:cubicBezTo>
                    <a:cubicBezTo>
                      <a:pt x="43135" y="69178"/>
                      <a:pt x="37515" y="68910"/>
                      <a:pt x="33338" y="71695"/>
                    </a:cubicBezTo>
                    <a:cubicBezTo>
                      <a:pt x="27734" y="75431"/>
                      <a:pt x="25785" y="85983"/>
                      <a:pt x="19050" y="85983"/>
                    </a:cubicBezTo>
                    <a:cubicBezTo>
                      <a:pt x="13326" y="85983"/>
                      <a:pt x="33695" y="74255"/>
                      <a:pt x="28575" y="71695"/>
                    </a:cubicBezTo>
                    <a:cubicBezTo>
                      <a:pt x="19938" y="67377"/>
                      <a:pt x="9525" y="74870"/>
                      <a:pt x="0" y="76458"/>
                    </a:cubicBezTo>
                    <a:cubicBezTo>
                      <a:pt x="4763" y="73283"/>
                      <a:pt x="9057" y="69258"/>
                      <a:pt x="14288" y="66933"/>
                    </a:cubicBezTo>
                    <a:cubicBezTo>
                      <a:pt x="23463" y="62855"/>
                      <a:pt x="42863" y="57408"/>
                      <a:pt x="42863" y="57408"/>
                    </a:cubicBezTo>
                    <a:cubicBezTo>
                      <a:pt x="49864" y="58575"/>
                      <a:pt x="76067" y="61414"/>
                      <a:pt x="85725" y="66933"/>
                    </a:cubicBezTo>
                    <a:cubicBezTo>
                      <a:pt x="92617" y="70871"/>
                      <a:pt x="98044" y="77013"/>
                      <a:pt x="104775" y="81220"/>
                    </a:cubicBezTo>
                    <a:cubicBezTo>
                      <a:pt x="110795" y="84983"/>
                      <a:pt x="128845" y="95765"/>
                      <a:pt x="123825" y="90745"/>
                    </a:cubicBezTo>
                    <a:cubicBezTo>
                      <a:pt x="117280" y="84200"/>
                      <a:pt x="107715" y="81593"/>
                      <a:pt x="100013" y="76458"/>
                    </a:cubicBezTo>
                    <a:cubicBezTo>
                      <a:pt x="93409" y="72055"/>
                      <a:pt x="87313" y="66933"/>
                      <a:pt x="80963" y="62170"/>
                    </a:cubicBezTo>
                    <a:cubicBezTo>
                      <a:pt x="74613" y="63758"/>
                      <a:pt x="67024" y="62844"/>
                      <a:pt x="61913" y="66933"/>
                    </a:cubicBezTo>
                    <a:cubicBezTo>
                      <a:pt x="51948" y="74905"/>
                      <a:pt x="60016" y="92681"/>
                      <a:pt x="61913" y="100270"/>
                    </a:cubicBezTo>
                    <a:cubicBezTo>
                      <a:pt x="69850" y="97095"/>
                      <a:pt x="77615" y="93448"/>
                      <a:pt x="85725" y="90745"/>
                    </a:cubicBezTo>
                    <a:cubicBezTo>
                      <a:pt x="102564" y="85132"/>
                      <a:pt x="133723" y="81848"/>
                      <a:pt x="71438" y="90745"/>
                    </a:cubicBezTo>
                    <a:cubicBezTo>
                      <a:pt x="25373" y="125295"/>
                      <a:pt x="74464" y="91614"/>
                      <a:pt x="38100" y="109795"/>
                    </a:cubicBezTo>
                    <a:cubicBezTo>
                      <a:pt x="32981" y="112355"/>
                      <a:pt x="23813" y="125044"/>
                      <a:pt x="23813" y="119320"/>
                    </a:cubicBezTo>
                    <a:cubicBezTo>
                      <a:pt x="23813" y="112585"/>
                      <a:pt x="32496" y="108769"/>
                      <a:pt x="38100" y="105033"/>
                    </a:cubicBezTo>
                    <a:cubicBezTo>
                      <a:pt x="54636" y="94009"/>
                      <a:pt x="64364" y="91515"/>
                      <a:pt x="80963" y="85983"/>
                    </a:cubicBezTo>
                    <a:cubicBezTo>
                      <a:pt x="84138" y="81220"/>
                      <a:pt x="89970" y="77395"/>
                      <a:pt x="90488" y="71695"/>
                    </a:cubicBezTo>
                    <a:cubicBezTo>
                      <a:pt x="91647" y="58949"/>
                      <a:pt x="79140" y="44570"/>
                      <a:pt x="85725" y="33595"/>
                    </a:cubicBezTo>
                    <a:cubicBezTo>
                      <a:pt x="89809" y="26789"/>
                      <a:pt x="104775" y="39945"/>
                      <a:pt x="104775" y="47883"/>
                    </a:cubicBezTo>
                    <a:cubicBezTo>
                      <a:pt x="104775" y="54428"/>
                      <a:pt x="92075" y="44708"/>
                      <a:pt x="85725" y="43120"/>
                    </a:cubicBezTo>
                    <a:cubicBezTo>
                      <a:pt x="82550" y="38358"/>
                      <a:pt x="80247" y="32880"/>
                      <a:pt x="76200" y="28833"/>
                    </a:cubicBezTo>
                    <a:cubicBezTo>
                      <a:pt x="72153" y="24786"/>
                      <a:pt x="63035" y="24921"/>
                      <a:pt x="61913" y="19308"/>
                    </a:cubicBezTo>
                    <a:cubicBezTo>
                      <a:pt x="60791" y="13695"/>
                      <a:pt x="73998" y="10140"/>
                      <a:pt x="71438" y="5020"/>
                    </a:cubicBezTo>
                    <a:cubicBezTo>
                      <a:pt x="69193" y="530"/>
                      <a:pt x="61913" y="8195"/>
                      <a:pt x="57150" y="9783"/>
                    </a:cubicBezTo>
                    <a:cubicBezTo>
                      <a:pt x="58738" y="24070"/>
                      <a:pt x="58426" y="38699"/>
                      <a:pt x="61913" y="52645"/>
                    </a:cubicBezTo>
                    <a:cubicBezTo>
                      <a:pt x="63301" y="58198"/>
                      <a:pt x="69932" y="61411"/>
                      <a:pt x="71438" y="66933"/>
                    </a:cubicBezTo>
                    <a:cubicBezTo>
                      <a:pt x="74805" y="79281"/>
                      <a:pt x="74613" y="92333"/>
                      <a:pt x="76200" y="105033"/>
                    </a:cubicBezTo>
                    <a:cubicBezTo>
                      <a:pt x="69850" y="106620"/>
                      <a:pt x="60077" y="103941"/>
                      <a:pt x="57150" y="109795"/>
                    </a:cubicBezTo>
                    <a:cubicBezTo>
                      <a:pt x="54905" y="114285"/>
                      <a:pt x="70728" y="109588"/>
                      <a:pt x="71438" y="114558"/>
                    </a:cubicBezTo>
                    <a:cubicBezTo>
                      <a:pt x="75362" y="142021"/>
                      <a:pt x="59796" y="144191"/>
                      <a:pt x="42863" y="152658"/>
                    </a:cubicBezTo>
                    <a:cubicBezTo>
                      <a:pt x="47625" y="154245"/>
                      <a:pt x="52489" y="159284"/>
                      <a:pt x="57150" y="157420"/>
                    </a:cubicBezTo>
                    <a:cubicBezTo>
                      <a:pt x="62464" y="155294"/>
                      <a:pt x="64115" y="148252"/>
                      <a:pt x="66675" y="143133"/>
                    </a:cubicBezTo>
                    <a:cubicBezTo>
                      <a:pt x="68920" y="138643"/>
                      <a:pt x="69193" y="133335"/>
                      <a:pt x="71438" y="128845"/>
                    </a:cubicBezTo>
                    <a:cubicBezTo>
                      <a:pt x="73998" y="123726"/>
                      <a:pt x="79391" y="120061"/>
                      <a:pt x="80963" y="114558"/>
                    </a:cubicBezTo>
                    <a:cubicBezTo>
                      <a:pt x="82708" y="108452"/>
                      <a:pt x="80963" y="101858"/>
                      <a:pt x="80963" y="95508"/>
                    </a:cubicBezTo>
                  </a:path>
                </a:pathLst>
              </a:custGeom>
              <a:noFill/>
              <a:ln w="19050"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1" name="Group 78"/>
            <p:cNvGrpSpPr>
              <a:grpSpLocks noChangeAspect="1"/>
            </p:cNvGrpSpPr>
            <p:nvPr/>
          </p:nvGrpSpPr>
          <p:grpSpPr bwMode="auto">
            <a:xfrm flipH="1">
              <a:off x="5467350" y="3946525"/>
              <a:ext cx="263525" cy="563563"/>
              <a:chOff x="3305175" y="4681280"/>
              <a:chExt cx="133723" cy="209808"/>
            </a:xfrm>
          </p:grpSpPr>
          <p:sp>
            <p:nvSpPr>
              <p:cNvPr id="210" name="Freeform 79"/>
              <p:cNvSpPr>
                <a:spLocks noChangeAspect="1" noChangeArrowheads="1"/>
              </p:cNvSpPr>
              <p:nvPr/>
            </p:nvSpPr>
            <p:spPr bwMode="auto">
              <a:xfrm>
                <a:off x="3369220" y="4705350"/>
                <a:ext cx="16918" cy="185738"/>
              </a:xfrm>
              <a:custGeom>
                <a:avLst/>
                <a:gdLst>
                  <a:gd name="T0" fmla="*/ 16918 w 16918"/>
                  <a:gd name="T1" fmla="*/ 185738 h 185738"/>
                  <a:gd name="T2" fmla="*/ 12155 w 16918"/>
                  <a:gd name="T3" fmla="*/ 85725 h 185738"/>
                  <a:gd name="T4" fmla="*/ 2630 w 16918"/>
                  <a:gd name="T5" fmla="*/ 71438 h 185738"/>
                  <a:gd name="T6" fmla="*/ 2630 w 16918"/>
                  <a:gd name="T7" fmla="*/ 0 h 185738"/>
                  <a:gd name="T8" fmla="*/ 0 60000 65536"/>
                  <a:gd name="T9" fmla="*/ 0 60000 65536"/>
                  <a:gd name="T10" fmla="*/ 0 60000 65536"/>
                  <a:gd name="T11" fmla="*/ 0 60000 65536"/>
                  <a:gd name="T12" fmla="*/ 0 w 16918"/>
                  <a:gd name="T13" fmla="*/ 0 h 185738"/>
                  <a:gd name="T14" fmla="*/ 16918 w 16918"/>
                  <a:gd name="T15" fmla="*/ 185738 h 185738"/>
                </a:gdLst>
                <a:ahLst/>
                <a:cxnLst>
                  <a:cxn ang="T8">
                    <a:pos x="T0" y="T1"/>
                  </a:cxn>
                  <a:cxn ang="T9">
                    <a:pos x="T2" y="T3"/>
                  </a:cxn>
                  <a:cxn ang="T10">
                    <a:pos x="T4" y="T5"/>
                  </a:cxn>
                  <a:cxn ang="T11">
                    <a:pos x="T6" y="T7"/>
                  </a:cxn>
                </a:cxnLst>
                <a:rect l="T12" t="T13" r="T14" b="T15"/>
                <a:pathLst>
                  <a:path w="16918" h="185738">
                    <a:moveTo>
                      <a:pt x="16918" y="185738"/>
                    </a:moveTo>
                    <a:cubicBezTo>
                      <a:pt x="15330" y="152400"/>
                      <a:pt x="16295" y="118843"/>
                      <a:pt x="12155" y="85725"/>
                    </a:cubicBezTo>
                    <a:cubicBezTo>
                      <a:pt x="11445" y="80046"/>
                      <a:pt x="3262" y="77127"/>
                      <a:pt x="2630" y="71438"/>
                    </a:cubicBezTo>
                    <a:cubicBezTo>
                      <a:pt x="0" y="47771"/>
                      <a:pt x="2630" y="23813"/>
                      <a:pt x="2630" y="0"/>
                    </a:cubicBezTo>
                  </a:path>
                </a:pathLst>
              </a:custGeom>
              <a:solidFill>
                <a:schemeClr val="accent1"/>
              </a:solidFill>
              <a:ln w="19050" algn="ctr">
                <a:solidFill>
                  <a:srgbClr val="C48300"/>
                </a:solidFill>
                <a:round/>
                <a:headEnd/>
                <a:tailEnd/>
              </a:ln>
            </p:spPr>
            <p:txBody>
              <a:bodyPr/>
              <a:lstStyle/>
              <a:p>
                <a:endParaRPr lang="en-US"/>
              </a:p>
            </p:txBody>
          </p:sp>
          <p:sp>
            <p:nvSpPr>
              <p:cNvPr id="211" name="Freeform 80"/>
              <p:cNvSpPr>
                <a:spLocks noChangeAspect="1" noChangeArrowheads="1"/>
              </p:cNvSpPr>
              <p:nvPr/>
            </p:nvSpPr>
            <p:spPr bwMode="auto">
              <a:xfrm>
                <a:off x="3305175" y="4681280"/>
                <a:ext cx="133723" cy="159284"/>
              </a:xfrm>
              <a:custGeom>
                <a:avLst/>
                <a:gdLst>
                  <a:gd name="T0" fmla="*/ 71438 w 133723"/>
                  <a:gd name="T1" fmla="*/ 24070 h 159284"/>
                  <a:gd name="T2" fmla="*/ 66675 w 133723"/>
                  <a:gd name="T3" fmla="*/ 9783 h 159284"/>
                  <a:gd name="T4" fmla="*/ 80963 w 133723"/>
                  <a:gd name="T5" fmla="*/ 5020 h 159284"/>
                  <a:gd name="T6" fmla="*/ 66675 w 133723"/>
                  <a:gd name="T7" fmla="*/ 24070 h 159284"/>
                  <a:gd name="T8" fmla="*/ 52388 w 133723"/>
                  <a:gd name="T9" fmla="*/ 33595 h 159284"/>
                  <a:gd name="T10" fmla="*/ 66675 w 133723"/>
                  <a:gd name="T11" fmla="*/ 33595 h 159284"/>
                  <a:gd name="T12" fmla="*/ 85725 w 133723"/>
                  <a:gd name="T13" fmla="*/ 28833 h 159284"/>
                  <a:gd name="T14" fmla="*/ 61913 w 133723"/>
                  <a:gd name="T15" fmla="*/ 52645 h 159284"/>
                  <a:gd name="T16" fmla="*/ 61913 w 133723"/>
                  <a:gd name="T17" fmla="*/ 57408 h 159284"/>
                  <a:gd name="T18" fmla="*/ 47625 w 133723"/>
                  <a:gd name="T19" fmla="*/ 66933 h 159284"/>
                  <a:gd name="T20" fmla="*/ 33338 w 133723"/>
                  <a:gd name="T21" fmla="*/ 71695 h 159284"/>
                  <a:gd name="T22" fmla="*/ 19050 w 133723"/>
                  <a:gd name="T23" fmla="*/ 85983 h 159284"/>
                  <a:gd name="T24" fmla="*/ 28575 w 133723"/>
                  <a:gd name="T25" fmla="*/ 71695 h 159284"/>
                  <a:gd name="T26" fmla="*/ 0 w 133723"/>
                  <a:gd name="T27" fmla="*/ 76458 h 159284"/>
                  <a:gd name="T28" fmla="*/ 14288 w 133723"/>
                  <a:gd name="T29" fmla="*/ 66933 h 159284"/>
                  <a:gd name="T30" fmla="*/ 42863 w 133723"/>
                  <a:gd name="T31" fmla="*/ 57408 h 159284"/>
                  <a:gd name="T32" fmla="*/ 85725 w 133723"/>
                  <a:gd name="T33" fmla="*/ 66933 h 159284"/>
                  <a:gd name="T34" fmla="*/ 104775 w 133723"/>
                  <a:gd name="T35" fmla="*/ 81220 h 159284"/>
                  <a:gd name="T36" fmla="*/ 123825 w 133723"/>
                  <a:gd name="T37" fmla="*/ 90745 h 159284"/>
                  <a:gd name="T38" fmla="*/ 100013 w 133723"/>
                  <a:gd name="T39" fmla="*/ 76458 h 159284"/>
                  <a:gd name="T40" fmla="*/ 80963 w 133723"/>
                  <a:gd name="T41" fmla="*/ 62170 h 159284"/>
                  <a:gd name="T42" fmla="*/ 61913 w 133723"/>
                  <a:gd name="T43" fmla="*/ 66933 h 159284"/>
                  <a:gd name="T44" fmla="*/ 61913 w 133723"/>
                  <a:gd name="T45" fmla="*/ 100270 h 159284"/>
                  <a:gd name="T46" fmla="*/ 85725 w 133723"/>
                  <a:gd name="T47" fmla="*/ 90745 h 159284"/>
                  <a:gd name="T48" fmla="*/ 71438 w 133723"/>
                  <a:gd name="T49" fmla="*/ 90745 h 159284"/>
                  <a:gd name="T50" fmla="*/ 38100 w 133723"/>
                  <a:gd name="T51" fmla="*/ 109795 h 159284"/>
                  <a:gd name="T52" fmla="*/ 23813 w 133723"/>
                  <a:gd name="T53" fmla="*/ 119320 h 159284"/>
                  <a:gd name="T54" fmla="*/ 38100 w 133723"/>
                  <a:gd name="T55" fmla="*/ 105033 h 159284"/>
                  <a:gd name="T56" fmla="*/ 80963 w 133723"/>
                  <a:gd name="T57" fmla="*/ 85983 h 159284"/>
                  <a:gd name="T58" fmla="*/ 90488 w 133723"/>
                  <a:gd name="T59" fmla="*/ 71695 h 159284"/>
                  <a:gd name="T60" fmla="*/ 85725 w 133723"/>
                  <a:gd name="T61" fmla="*/ 33595 h 159284"/>
                  <a:gd name="T62" fmla="*/ 104775 w 133723"/>
                  <a:gd name="T63" fmla="*/ 47883 h 159284"/>
                  <a:gd name="T64" fmla="*/ 85725 w 133723"/>
                  <a:gd name="T65" fmla="*/ 43120 h 159284"/>
                  <a:gd name="T66" fmla="*/ 76200 w 133723"/>
                  <a:gd name="T67" fmla="*/ 28833 h 159284"/>
                  <a:gd name="T68" fmla="*/ 61913 w 133723"/>
                  <a:gd name="T69" fmla="*/ 19308 h 159284"/>
                  <a:gd name="T70" fmla="*/ 71438 w 133723"/>
                  <a:gd name="T71" fmla="*/ 5020 h 159284"/>
                  <a:gd name="T72" fmla="*/ 57150 w 133723"/>
                  <a:gd name="T73" fmla="*/ 9783 h 159284"/>
                  <a:gd name="T74" fmla="*/ 61913 w 133723"/>
                  <a:gd name="T75" fmla="*/ 52645 h 159284"/>
                  <a:gd name="T76" fmla="*/ 71438 w 133723"/>
                  <a:gd name="T77" fmla="*/ 66933 h 159284"/>
                  <a:gd name="T78" fmla="*/ 76200 w 133723"/>
                  <a:gd name="T79" fmla="*/ 105033 h 159284"/>
                  <a:gd name="T80" fmla="*/ 57150 w 133723"/>
                  <a:gd name="T81" fmla="*/ 109795 h 159284"/>
                  <a:gd name="T82" fmla="*/ 71438 w 133723"/>
                  <a:gd name="T83" fmla="*/ 114558 h 159284"/>
                  <a:gd name="T84" fmla="*/ 42863 w 133723"/>
                  <a:gd name="T85" fmla="*/ 152658 h 159284"/>
                  <a:gd name="T86" fmla="*/ 57150 w 133723"/>
                  <a:gd name="T87" fmla="*/ 157420 h 159284"/>
                  <a:gd name="T88" fmla="*/ 66675 w 133723"/>
                  <a:gd name="T89" fmla="*/ 143133 h 159284"/>
                  <a:gd name="T90" fmla="*/ 71438 w 133723"/>
                  <a:gd name="T91" fmla="*/ 128845 h 159284"/>
                  <a:gd name="T92" fmla="*/ 80963 w 133723"/>
                  <a:gd name="T93" fmla="*/ 114558 h 159284"/>
                  <a:gd name="T94" fmla="*/ 80963 w 133723"/>
                  <a:gd name="T95" fmla="*/ 95508 h 1592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723"/>
                  <a:gd name="T145" fmla="*/ 0 h 159284"/>
                  <a:gd name="T146" fmla="*/ 133723 w 133723"/>
                  <a:gd name="T147" fmla="*/ 159284 h 1592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723" h="159284">
                    <a:moveTo>
                      <a:pt x="71438" y="24070"/>
                    </a:moveTo>
                    <a:cubicBezTo>
                      <a:pt x="69850" y="19308"/>
                      <a:pt x="64430" y="14273"/>
                      <a:pt x="66675" y="9783"/>
                    </a:cubicBezTo>
                    <a:cubicBezTo>
                      <a:pt x="68920" y="5293"/>
                      <a:pt x="80963" y="0"/>
                      <a:pt x="80963" y="5020"/>
                    </a:cubicBezTo>
                    <a:cubicBezTo>
                      <a:pt x="80963" y="12958"/>
                      <a:pt x="72288" y="18457"/>
                      <a:pt x="66675" y="24070"/>
                    </a:cubicBezTo>
                    <a:cubicBezTo>
                      <a:pt x="62628" y="28117"/>
                      <a:pt x="52388" y="33595"/>
                      <a:pt x="52388" y="33595"/>
                    </a:cubicBezTo>
                    <a:cubicBezTo>
                      <a:pt x="27983" y="49864"/>
                      <a:pt x="35762" y="42869"/>
                      <a:pt x="66675" y="33595"/>
                    </a:cubicBezTo>
                    <a:cubicBezTo>
                      <a:pt x="72944" y="31714"/>
                      <a:pt x="79375" y="30420"/>
                      <a:pt x="85725" y="28833"/>
                    </a:cubicBezTo>
                    <a:cubicBezTo>
                      <a:pt x="77788" y="36770"/>
                      <a:pt x="70361" y="45253"/>
                      <a:pt x="61913" y="52645"/>
                    </a:cubicBezTo>
                    <a:cubicBezTo>
                      <a:pt x="50550" y="62588"/>
                      <a:pt x="35966" y="66056"/>
                      <a:pt x="61913" y="57408"/>
                    </a:cubicBezTo>
                    <a:cubicBezTo>
                      <a:pt x="57150" y="60583"/>
                      <a:pt x="52745" y="64373"/>
                      <a:pt x="47625" y="66933"/>
                    </a:cubicBezTo>
                    <a:cubicBezTo>
                      <a:pt x="43135" y="69178"/>
                      <a:pt x="37515" y="68910"/>
                      <a:pt x="33338" y="71695"/>
                    </a:cubicBezTo>
                    <a:cubicBezTo>
                      <a:pt x="27734" y="75431"/>
                      <a:pt x="25785" y="85983"/>
                      <a:pt x="19050" y="85983"/>
                    </a:cubicBezTo>
                    <a:cubicBezTo>
                      <a:pt x="13326" y="85983"/>
                      <a:pt x="33695" y="74255"/>
                      <a:pt x="28575" y="71695"/>
                    </a:cubicBezTo>
                    <a:cubicBezTo>
                      <a:pt x="19938" y="67377"/>
                      <a:pt x="9525" y="74870"/>
                      <a:pt x="0" y="76458"/>
                    </a:cubicBezTo>
                    <a:cubicBezTo>
                      <a:pt x="4763" y="73283"/>
                      <a:pt x="9057" y="69258"/>
                      <a:pt x="14288" y="66933"/>
                    </a:cubicBezTo>
                    <a:cubicBezTo>
                      <a:pt x="23463" y="62855"/>
                      <a:pt x="42863" y="57408"/>
                      <a:pt x="42863" y="57408"/>
                    </a:cubicBezTo>
                    <a:cubicBezTo>
                      <a:pt x="49864" y="58575"/>
                      <a:pt x="76067" y="61414"/>
                      <a:pt x="85725" y="66933"/>
                    </a:cubicBezTo>
                    <a:cubicBezTo>
                      <a:pt x="92617" y="70871"/>
                      <a:pt x="98044" y="77013"/>
                      <a:pt x="104775" y="81220"/>
                    </a:cubicBezTo>
                    <a:cubicBezTo>
                      <a:pt x="110795" y="84983"/>
                      <a:pt x="128845" y="95765"/>
                      <a:pt x="123825" y="90745"/>
                    </a:cubicBezTo>
                    <a:cubicBezTo>
                      <a:pt x="117280" y="84200"/>
                      <a:pt x="107715" y="81593"/>
                      <a:pt x="100013" y="76458"/>
                    </a:cubicBezTo>
                    <a:cubicBezTo>
                      <a:pt x="93409" y="72055"/>
                      <a:pt x="87313" y="66933"/>
                      <a:pt x="80963" y="62170"/>
                    </a:cubicBezTo>
                    <a:cubicBezTo>
                      <a:pt x="74613" y="63758"/>
                      <a:pt x="67024" y="62844"/>
                      <a:pt x="61913" y="66933"/>
                    </a:cubicBezTo>
                    <a:cubicBezTo>
                      <a:pt x="51948" y="74905"/>
                      <a:pt x="60016" y="92681"/>
                      <a:pt x="61913" y="100270"/>
                    </a:cubicBezTo>
                    <a:cubicBezTo>
                      <a:pt x="69850" y="97095"/>
                      <a:pt x="77615" y="93448"/>
                      <a:pt x="85725" y="90745"/>
                    </a:cubicBezTo>
                    <a:cubicBezTo>
                      <a:pt x="102564" y="85132"/>
                      <a:pt x="133723" y="81848"/>
                      <a:pt x="71438" y="90745"/>
                    </a:cubicBezTo>
                    <a:cubicBezTo>
                      <a:pt x="25373" y="125295"/>
                      <a:pt x="74464" y="91614"/>
                      <a:pt x="38100" y="109795"/>
                    </a:cubicBezTo>
                    <a:cubicBezTo>
                      <a:pt x="32981" y="112355"/>
                      <a:pt x="23813" y="125044"/>
                      <a:pt x="23813" y="119320"/>
                    </a:cubicBezTo>
                    <a:cubicBezTo>
                      <a:pt x="23813" y="112585"/>
                      <a:pt x="32496" y="108769"/>
                      <a:pt x="38100" y="105033"/>
                    </a:cubicBezTo>
                    <a:cubicBezTo>
                      <a:pt x="54636" y="94009"/>
                      <a:pt x="64364" y="91515"/>
                      <a:pt x="80963" y="85983"/>
                    </a:cubicBezTo>
                    <a:cubicBezTo>
                      <a:pt x="84138" y="81220"/>
                      <a:pt x="89970" y="77395"/>
                      <a:pt x="90488" y="71695"/>
                    </a:cubicBezTo>
                    <a:cubicBezTo>
                      <a:pt x="91647" y="58949"/>
                      <a:pt x="79140" y="44570"/>
                      <a:pt x="85725" y="33595"/>
                    </a:cubicBezTo>
                    <a:cubicBezTo>
                      <a:pt x="89809" y="26789"/>
                      <a:pt x="104775" y="39945"/>
                      <a:pt x="104775" y="47883"/>
                    </a:cubicBezTo>
                    <a:cubicBezTo>
                      <a:pt x="104775" y="54428"/>
                      <a:pt x="92075" y="44708"/>
                      <a:pt x="85725" y="43120"/>
                    </a:cubicBezTo>
                    <a:cubicBezTo>
                      <a:pt x="82550" y="38358"/>
                      <a:pt x="80247" y="32880"/>
                      <a:pt x="76200" y="28833"/>
                    </a:cubicBezTo>
                    <a:cubicBezTo>
                      <a:pt x="72153" y="24786"/>
                      <a:pt x="63035" y="24921"/>
                      <a:pt x="61913" y="19308"/>
                    </a:cubicBezTo>
                    <a:cubicBezTo>
                      <a:pt x="60791" y="13695"/>
                      <a:pt x="73998" y="10140"/>
                      <a:pt x="71438" y="5020"/>
                    </a:cubicBezTo>
                    <a:cubicBezTo>
                      <a:pt x="69193" y="530"/>
                      <a:pt x="61913" y="8195"/>
                      <a:pt x="57150" y="9783"/>
                    </a:cubicBezTo>
                    <a:cubicBezTo>
                      <a:pt x="58738" y="24070"/>
                      <a:pt x="58426" y="38699"/>
                      <a:pt x="61913" y="52645"/>
                    </a:cubicBezTo>
                    <a:cubicBezTo>
                      <a:pt x="63301" y="58198"/>
                      <a:pt x="69932" y="61411"/>
                      <a:pt x="71438" y="66933"/>
                    </a:cubicBezTo>
                    <a:cubicBezTo>
                      <a:pt x="74805" y="79281"/>
                      <a:pt x="74613" y="92333"/>
                      <a:pt x="76200" y="105033"/>
                    </a:cubicBezTo>
                    <a:cubicBezTo>
                      <a:pt x="69850" y="106620"/>
                      <a:pt x="60077" y="103941"/>
                      <a:pt x="57150" y="109795"/>
                    </a:cubicBezTo>
                    <a:cubicBezTo>
                      <a:pt x="54905" y="114285"/>
                      <a:pt x="70728" y="109588"/>
                      <a:pt x="71438" y="114558"/>
                    </a:cubicBezTo>
                    <a:cubicBezTo>
                      <a:pt x="75362" y="142021"/>
                      <a:pt x="59796" y="144191"/>
                      <a:pt x="42863" y="152658"/>
                    </a:cubicBezTo>
                    <a:cubicBezTo>
                      <a:pt x="47625" y="154245"/>
                      <a:pt x="52489" y="159284"/>
                      <a:pt x="57150" y="157420"/>
                    </a:cubicBezTo>
                    <a:cubicBezTo>
                      <a:pt x="62464" y="155294"/>
                      <a:pt x="64115" y="148252"/>
                      <a:pt x="66675" y="143133"/>
                    </a:cubicBezTo>
                    <a:cubicBezTo>
                      <a:pt x="68920" y="138643"/>
                      <a:pt x="69193" y="133335"/>
                      <a:pt x="71438" y="128845"/>
                    </a:cubicBezTo>
                    <a:cubicBezTo>
                      <a:pt x="73998" y="123726"/>
                      <a:pt x="79391" y="120061"/>
                      <a:pt x="80963" y="114558"/>
                    </a:cubicBezTo>
                    <a:cubicBezTo>
                      <a:pt x="82708" y="108452"/>
                      <a:pt x="80963" y="101858"/>
                      <a:pt x="80963" y="95508"/>
                    </a:cubicBezTo>
                  </a:path>
                </a:pathLst>
              </a:custGeom>
              <a:noFill/>
              <a:ln w="19050"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2" name="Group 78"/>
            <p:cNvGrpSpPr>
              <a:grpSpLocks noChangeAspect="1"/>
            </p:cNvGrpSpPr>
            <p:nvPr/>
          </p:nvGrpSpPr>
          <p:grpSpPr bwMode="auto">
            <a:xfrm>
              <a:off x="5118100" y="4111625"/>
              <a:ext cx="193675" cy="417513"/>
              <a:chOff x="3305175" y="4681280"/>
              <a:chExt cx="133723" cy="209808"/>
            </a:xfrm>
          </p:grpSpPr>
          <p:sp>
            <p:nvSpPr>
              <p:cNvPr id="208" name="Freeform 79"/>
              <p:cNvSpPr>
                <a:spLocks noChangeAspect="1" noChangeArrowheads="1"/>
              </p:cNvSpPr>
              <p:nvPr/>
            </p:nvSpPr>
            <p:spPr bwMode="auto">
              <a:xfrm>
                <a:off x="3369220" y="4705350"/>
                <a:ext cx="16918" cy="185738"/>
              </a:xfrm>
              <a:custGeom>
                <a:avLst/>
                <a:gdLst>
                  <a:gd name="T0" fmla="*/ 16918 w 16918"/>
                  <a:gd name="T1" fmla="*/ 185738 h 185738"/>
                  <a:gd name="T2" fmla="*/ 12155 w 16918"/>
                  <a:gd name="T3" fmla="*/ 85725 h 185738"/>
                  <a:gd name="T4" fmla="*/ 2630 w 16918"/>
                  <a:gd name="T5" fmla="*/ 71438 h 185738"/>
                  <a:gd name="T6" fmla="*/ 2630 w 16918"/>
                  <a:gd name="T7" fmla="*/ 0 h 185738"/>
                  <a:gd name="T8" fmla="*/ 0 60000 65536"/>
                  <a:gd name="T9" fmla="*/ 0 60000 65536"/>
                  <a:gd name="T10" fmla="*/ 0 60000 65536"/>
                  <a:gd name="T11" fmla="*/ 0 60000 65536"/>
                  <a:gd name="T12" fmla="*/ 0 w 16918"/>
                  <a:gd name="T13" fmla="*/ 0 h 185738"/>
                  <a:gd name="T14" fmla="*/ 16918 w 16918"/>
                  <a:gd name="T15" fmla="*/ 185738 h 185738"/>
                </a:gdLst>
                <a:ahLst/>
                <a:cxnLst>
                  <a:cxn ang="T8">
                    <a:pos x="T0" y="T1"/>
                  </a:cxn>
                  <a:cxn ang="T9">
                    <a:pos x="T2" y="T3"/>
                  </a:cxn>
                  <a:cxn ang="T10">
                    <a:pos x="T4" y="T5"/>
                  </a:cxn>
                  <a:cxn ang="T11">
                    <a:pos x="T6" y="T7"/>
                  </a:cxn>
                </a:cxnLst>
                <a:rect l="T12" t="T13" r="T14" b="T15"/>
                <a:pathLst>
                  <a:path w="16918" h="185738">
                    <a:moveTo>
                      <a:pt x="16918" y="185738"/>
                    </a:moveTo>
                    <a:cubicBezTo>
                      <a:pt x="15330" y="152400"/>
                      <a:pt x="16295" y="118843"/>
                      <a:pt x="12155" y="85725"/>
                    </a:cubicBezTo>
                    <a:cubicBezTo>
                      <a:pt x="11445" y="80046"/>
                      <a:pt x="3262" y="77127"/>
                      <a:pt x="2630" y="71438"/>
                    </a:cubicBezTo>
                    <a:cubicBezTo>
                      <a:pt x="0" y="47771"/>
                      <a:pt x="2630" y="23813"/>
                      <a:pt x="2630" y="0"/>
                    </a:cubicBezTo>
                  </a:path>
                </a:pathLst>
              </a:custGeom>
              <a:solidFill>
                <a:schemeClr val="accent1"/>
              </a:solidFill>
              <a:ln w="19050" algn="ctr">
                <a:solidFill>
                  <a:srgbClr val="C48300"/>
                </a:solidFill>
                <a:round/>
                <a:headEnd/>
                <a:tailEnd/>
              </a:ln>
            </p:spPr>
            <p:txBody>
              <a:bodyPr/>
              <a:lstStyle/>
              <a:p>
                <a:endParaRPr lang="en-US"/>
              </a:p>
            </p:txBody>
          </p:sp>
          <p:sp>
            <p:nvSpPr>
              <p:cNvPr id="209" name="Freeform 80"/>
              <p:cNvSpPr>
                <a:spLocks noChangeAspect="1" noChangeArrowheads="1"/>
              </p:cNvSpPr>
              <p:nvPr/>
            </p:nvSpPr>
            <p:spPr bwMode="auto">
              <a:xfrm>
                <a:off x="3305175" y="4681280"/>
                <a:ext cx="133723" cy="159284"/>
              </a:xfrm>
              <a:custGeom>
                <a:avLst/>
                <a:gdLst>
                  <a:gd name="T0" fmla="*/ 71438 w 133723"/>
                  <a:gd name="T1" fmla="*/ 24070 h 159284"/>
                  <a:gd name="T2" fmla="*/ 66675 w 133723"/>
                  <a:gd name="T3" fmla="*/ 9783 h 159284"/>
                  <a:gd name="T4" fmla="*/ 80963 w 133723"/>
                  <a:gd name="T5" fmla="*/ 5020 h 159284"/>
                  <a:gd name="T6" fmla="*/ 66675 w 133723"/>
                  <a:gd name="T7" fmla="*/ 24070 h 159284"/>
                  <a:gd name="T8" fmla="*/ 52388 w 133723"/>
                  <a:gd name="T9" fmla="*/ 33595 h 159284"/>
                  <a:gd name="T10" fmla="*/ 66675 w 133723"/>
                  <a:gd name="T11" fmla="*/ 33595 h 159284"/>
                  <a:gd name="T12" fmla="*/ 85725 w 133723"/>
                  <a:gd name="T13" fmla="*/ 28833 h 159284"/>
                  <a:gd name="T14" fmla="*/ 61913 w 133723"/>
                  <a:gd name="T15" fmla="*/ 52645 h 159284"/>
                  <a:gd name="T16" fmla="*/ 61913 w 133723"/>
                  <a:gd name="T17" fmla="*/ 57408 h 159284"/>
                  <a:gd name="T18" fmla="*/ 47625 w 133723"/>
                  <a:gd name="T19" fmla="*/ 66933 h 159284"/>
                  <a:gd name="T20" fmla="*/ 33338 w 133723"/>
                  <a:gd name="T21" fmla="*/ 71695 h 159284"/>
                  <a:gd name="T22" fmla="*/ 19050 w 133723"/>
                  <a:gd name="T23" fmla="*/ 85983 h 159284"/>
                  <a:gd name="T24" fmla="*/ 28575 w 133723"/>
                  <a:gd name="T25" fmla="*/ 71695 h 159284"/>
                  <a:gd name="T26" fmla="*/ 0 w 133723"/>
                  <a:gd name="T27" fmla="*/ 76458 h 159284"/>
                  <a:gd name="T28" fmla="*/ 14288 w 133723"/>
                  <a:gd name="T29" fmla="*/ 66933 h 159284"/>
                  <a:gd name="T30" fmla="*/ 42863 w 133723"/>
                  <a:gd name="T31" fmla="*/ 57408 h 159284"/>
                  <a:gd name="T32" fmla="*/ 85725 w 133723"/>
                  <a:gd name="T33" fmla="*/ 66933 h 159284"/>
                  <a:gd name="T34" fmla="*/ 104775 w 133723"/>
                  <a:gd name="T35" fmla="*/ 81220 h 159284"/>
                  <a:gd name="T36" fmla="*/ 123825 w 133723"/>
                  <a:gd name="T37" fmla="*/ 90745 h 159284"/>
                  <a:gd name="T38" fmla="*/ 100013 w 133723"/>
                  <a:gd name="T39" fmla="*/ 76458 h 159284"/>
                  <a:gd name="T40" fmla="*/ 80963 w 133723"/>
                  <a:gd name="T41" fmla="*/ 62170 h 159284"/>
                  <a:gd name="T42" fmla="*/ 61913 w 133723"/>
                  <a:gd name="T43" fmla="*/ 66933 h 159284"/>
                  <a:gd name="T44" fmla="*/ 61913 w 133723"/>
                  <a:gd name="T45" fmla="*/ 100270 h 159284"/>
                  <a:gd name="T46" fmla="*/ 85725 w 133723"/>
                  <a:gd name="T47" fmla="*/ 90745 h 159284"/>
                  <a:gd name="T48" fmla="*/ 71438 w 133723"/>
                  <a:gd name="T49" fmla="*/ 90745 h 159284"/>
                  <a:gd name="T50" fmla="*/ 38100 w 133723"/>
                  <a:gd name="T51" fmla="*/ 109795 h 159284"/>
                  <a:gd name="T52" fmla="*/ 23813 w 133723"/>
                  <a:gd name="T53" fmla="*/ 119320 h 159284"/>
                  <a:gd name="T54" fmla="*/ 38100 w 133723"/>
                  <a:gd name="T55" fmla="*/ 105033 h 159284"/>
                  <a:gd name="T56" fmla="*/ 80963 w 133723"/>
                  <a:gd name="T57" fmla="*/ 85983 h 159284"/>
                  <a:gd name="T58" fmla="*/ 90488 w 133723"/>
                  <a:gd name="T59" fmla="*/ 71695 h 159284"/>
                  <a:gd name="T60" fmla="*/ 85725 w 133723"/>
                  <a:gd name="T61" fmla="*/ 33595 h 159284"/>
                  <a:gd name="T62" fmla="*/ 104775 w 133723"/>
                  <a:gd name="T63" fmla="*/ 47883 h 159284"/>
                  <a:gd name="T64" fmla="*/ 85725 w 133723"/>
                  <a:gd name="T65" fmla="*/ 43120 h 159284"/>
                  <a:gd name="T66" fmla="*/ 76200 w 133723"/>
                  <a:gd name="T67" fmla="*/ 28833 h 159284"/>
                  <a:gd name="T68" fmla="*/ 61913 w 133723"/>
                  <a:gd name="T69" fmla="*/ 19308 h 159284"/>
                  <a:gd name="T70" fmla="*/ 71438 w 133723"/>
                  <a:gd name="T71" fmla="*/ 5020 h 159284"/>
                  <a:gd name="T72" fmla="*/ 57150 w 133723"/>
                  <a:gd name="T73" fmla="*/ 9783 h 159284"/>
                  <a:gd name="T74" fmla="*/ 61913 w 133723"/>
                  <a:gd name="T75" fmla="*/ 52645 h 159284"/>
                  <a:gd name="T76" fmla="*/ 71438 w 133723"/>
                  <a:gd name="T77" fmla="*/ 66933 h 159284"/>
                  <a:gd name="T78" fmla="*/ 76200 w 133723"/>
                  <a:gd name="T79" fmla="*/ 105033 h 159284"/>
                  <a:gd name="T80" fmla="*/ 57150 w 133723"/>
                  <a:gd name="T81" fmla="*/ 109795 h 159284"/>
                  <a:gd name="T82" fmla="*/ 71438 w 133723"/>
                  <a:gd name="T83" fmla="*/ 114558 h 159284"/>
                  <a:gd name="T84" fmla="*/ 42863 w 133723"/>
                  <a:gd name="T85" fmla="*/ 152658 h 159284"/>
                  <a:gd name="T86" fmla="*/ 57150 w 133723"/>
                  <a:gd name="T87" fmla="*/ 157420 h 159284"/>
                  <a:gd name="T88" fmla="*/ 66675 w 133723"/>
                  <a:gd name="T89" fmla="*/ 143133 h 159284"/>
                  <a:gd name="T90" fmla="*/ 71438 w 133723"/>
                  <a:gd name="T91" fmla="*/ 128845 h 159284"/>
                  <a:gd name="T92" fmla="*/ 80963 w 133723"/>
                  <a:gd name="T93" fmla="*/ 114558 h 159284"/>
                  <a:gd name="T94" fmla="*/ 80963 w 133723"/>
                  <a:gd name="T95" fmla="*/ 95508 h 1592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723"/>
                  <a:gd name="T145" fmla="*/ 0 h 159284"/>
                  <a:gd name="T146" fmla="*/ 133723 w 133723"/>
                  <a:gd name="T147" fmla="*/ 159284 h 1592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723" h="159284">
                    <a:moveTo>
                      <a:pt x="71438" y="24070"/>
                    </a:moveTo>
                    <a:cubicBezTo>
                      <a:pt x="69850" y="19308"/>
                      <a:pt x="64430" y="14273"/>
                      <a:pt x="66675" y="9783"/>
                    </a:cubicBezTo>
                    <a:cubicBezTo>
                      <a:pt x="68920" y="5293"/>
                      <a:pt x="80963" y="0"/>
                      <a:pt x="80963" y="5020"/>
                    </a:cubicBezTo>
                    <a:cubicBezTo>
                      <a:pt x="80963" y="12958"/>
                      <a:pt x="72288" y="18457"/>
                      <a:pt x="66675" y="24070"/>
                    </a:cubicBezTo>
                    <a:cubicBezTo>
                      <a:pt x="62628" y="28117"/>
                      <a:pt x="52388" y="33595"/>
                      <a:pt x="52388" y="33595"/>
                    </a:cubicBezTo>
                    <a:cubicBezTo>
                      <a:pt x="27983" y="49864"/>
                      <a:pt x="35762" y="42869"/>
                      <a:pt x="66675" y="33595"/>
                    </a:cubicBezTo>
                    <a:cubicBezTo>
                      <a:pt x="72944" y="31714"/>
                      <a:pt x="79375" y="30420"/>
                      <a:pt x="85725" y="28833"/>
                    </a:cubicBezTo>
                    <a:cubicBezTo>
                      <a:pt x="77788" y="36770"/>
                      <a:pt x="70361" y="45253"/>
                      <a:pt x="61913" y="52645"/>
                    </a:cubicBezTo>
                    <a:cubicBezTo>
                      <a:pt x="50550" y="62588"/>
                      <a:pt x="35966" y="66056"/>
                      <a:pt x="61913" y="57408"/>
                    </a:cubicBezTo>
                    <a:cubicBezTo>
                      <a:pt x="57150" y="60583"/>
                      <a:pt x="52745" y="64373"/>
                      <a:pt x="47625" y="66933"/>
                    </a:cubicBezTo>
                    <a:cubicBezTo>
                      <a:pt x="43135" y="69178"/>
                      <a:pt x="37515" y="68910"/>
                      <a:pt x="33338" y="71695"/>
                    </a:cubicBezTo>
                    <a:cubicBezTo>
                      <a:pt x="27734" y="75431"/>
                      <a:pt x="25785" y="85983"/>
                      <a:pt x="19050" y="85983"/>
                    </a:cubicBezTo>
                    <a:cubicBezTo>
                      <a:pt x="13326" y="85983"/>
                      <a:pt x="33695" y="74255"/>
                      <a:pt x="28575" y="71695"/>
                    </a:cubicBezTo>
                    <a:cubicBezTo>
                      <a:pt x="19938" y="67377"/>
                      <a:pt x="9525" y="74870"/>
                      <a:pt x="0" y="76458"/>
                    </a:cubicBezTo>
                    <a:cubicBezTo>
                      <a:pt x="4763" y="73283"/>
                      <a:pt x="9057" y="69258"/>
                      <a:pt x="14288" y="66933"/>
                    </a:cubicBezTo>
                    <a:cubicBezTo>
                      <a:pt x="23463" y="62855"/>
                      <a:pt x="42863" y="57408"/>
                      <a:pt x="42863" y="57408"/>
                    </a:cubicBezTo>
                    <a:cubicBezTo>
                      <a:pt x="49864" y="58575"/>
                      <a:pt x="76067" y="61414"/>
                      <a:pt x="85725" y="66933"/>
                    </a:cubicBezTo>
                    <a:cubicBezTo>
                      <a:pt x="92617" y="70871"/>
                      <a:pt x="98044" y="77013"/>
                      <a:pt x="104775" y="81220"/>
                    </a:cubicBezTo>
                    <a:cubicBezTo>
                      <a:pt x="110795" y="84983"/>
                      <a:pt x="128845" y="95765"/>
                      <a:pt x="123825" y="90745"/>
                    </a:cubicBezTo>
                    <a:cubicBezTo>
                      <a:pt x="117280" y="84200"/>
                      <a:pt x="107715" y="81593"/>
                      <a:pt x="100013" y="76458"/>
                    </a:cubicBezTo>
                    <a:cubicBezTo>
                      <a:pt x="93409" y="72055"/>
                      <a:pt x="87313" y="66933"/>
                      <a:pt x="80963" y="62170"/>
                    </a:cubicBezTo>
                    <a:cubicBezTo>
                      <a:pt x="74613" y="63758"/>
                      <a:pt x="67024" y="62844"/>
                      <a:pt x="61913" y="66933"/>
                    </a:cubicBezTo>
                    <a:cubicBezTo>
                      <a:pt x="51948" y="74905"/>
                      <a:pt x="60016" y="92681"/>
                      <a:pt x="61913" y="100270"/>
                    </a:cubicBezTo>
                    <a:cubicBezTo>
                      <a:pt x="69850" y="97095"/>
                      <a:pt x="77615" y="93448"/>
                      <a:pt x="85725" y="90745"/>
                    </a:cubicBezTo>
                    <a:cubicBezTo>
                      <a:pt x="102564" y="85132"/>
                      <a:pt x="133723" y="81848"/>
                      <a:pt x="71438" y="90745"/>
                    </a:cubicBezTo>
                    <a:cubicBezTo>
                      <a:pt x="25373" y="125295"/>
                      <a:pt x="74464" y="91614"/>
                      <a:pt x="38100" y="109795"/>
                    </a:cubicBezTo>
                    <a:cubicBezTo>
                      <a:pt x="32981" y="112355"/>
                      <a:pt x="23813" y="125044"/>
                      <a:pt x="23813" y="119320"/>
                    </a:cubicBezTo>
                    <a:cubicBezTo>
                      <a:pt x="23813" y="112585"/>
                      <a:pt x="32496" y="108769"/>
                      <a:pt x="38100" y="105033"/>
                    </a:cubicBezTo>
                    <a:cubicBezTo>
                      <a:pt x="54636" y="94009"/>
                      <a:pt x="64364" y="91515"/>
                      <a:pt x="80963" y="85983"/>
                    </a:cubicBezTo>
                    <a:cubicBezTo>
                      <a:pt x="84138" y="81220"/>
                      <a:pt x="89970" y="77395"/>
                      <a:pt x="90488" y="71695"/>
                    </a:cubicBezTo>
                    <a:cubicBezTo>
                      <a:pt x="91647" y="58949"/>
                      <a:pt x="79140" y="44570"/>
                      <a:pt x="85725" y="33595"/>
                    </a:cubicBezTo>
                    <a:cubicBezTo>
                      <a:pt x="89809" y="26789"/>
                      <a:pt x="104775" y="39945"/>
                      <a:pt x="104775" y="47883"/>
                    </a:cubicBezTo>
                    <a:cubicBezTo>
                      <a:pt x="104775" y="54428"/>
                      <a:pt x="92075" y="44708"/>
                      <a:pt x="85725" y="43120"/>
                    </a:cubicBezTo>
                    <a:cubicBezTo>
                      <a:pt x="82550" y="38358"/>
                      <a:pt x="80247" y="32880"/>
                      <a:pt x="76200" y="28833"/>
                    </a:cubicBezTo>
                    <a:cubicBezTo>
                      <a:pt x="72153" y="24786"/>
                      <a:pt x="63035" y="24921"/>
                      <a:pt x="61913" y="19308"/>
                    </a:cubicBezTo>
                    <a:cubicBezTo>
                      <a:pt x="60791" y="13695"/>
                      <a:pt x="73998" y="10140"/>
                      <a:pt x="71438" y="5020"/>
                    </a:cubicBezTo>
                    <a:cubicBezTo>
                      <a:pt x="69193" y="530"/>
                      <a:pt x="61913" y="8195"/>
                      <a:pt x="57150" y="9783"/>
                    </a:cubicBezTo>
                    <a:cubicBezTo>
                      <a:pt x="58738" y="24070"/>
                      <a:pt x="58426" y="38699"/>
                      <a:pt x="61913" y="52645"/>
                    </a:cubicBezTo>
                    <a:cubicBezTo>
                      <a:pt x="63301" y="58198"/>
                      <a:pt x="69932" y="61411"/>
                      <a:pt x="71438" y="66933"/>
                    </a:cubicBezTo>
                    <a:cubicBezTo>
                      <a:pt x="74805" y="79281"/>
                      <a:pt x="74613" y="92333"/>
                      <a:pt x="76200" y="105033"/>
                    </a:cubicBezTo>
                    <a:cubicBezTo>
                      <a:pt x="69850" y="106620"/>
                      <a:pt x="60077" y="103941"/>
                      <a:pt x="57150" y="109795"/>
                    </a:cubicBezTo>
                    <a:cubicBezTo>
                      <a:pt x="54905" y="114285"/>
                      <a:pt x="70728" y="109588"/>
                      <a:pt x="71438" y="114558"/>
                    </a:cubicBezTo>
                    <a:cubicBezTo>
                      <a:pt x="75362" y="142021"/>
                      <a:pt x="59796" y="144191"/>
                      <a:pt x="42863" y="152658"/>
                    </a:cubicBezTo>
                    <a:cubicBezTo>
                      <a:pt x="47625" y="154245"/>
                      <a:pt x="52489" y="159284"/>
                      <a:pt x="57150" y="157420"/>
                    </a:cubicBezTo>
                    <a:cubicBezTo>
                      <a:pt x="62464" y="155294"/>
                      <a:pt x="64115" y="148252"/>
                      <a:pt x="66675" y="143133"/>
                    </a:cubicBezTo>
                    <a:cubicBezTo>
                      <a:pt x="68920" y="138643"/>
                      <a:pt x="69193" y="133335"/>
                      <a:pt x="71438" y="128845"/>
                    </a:cubicBezTo>
                    <a:cubicBezTo>
                      <a:pt x="73998" y="123726"/>
                      <a:pt x="79391" y="120061"/>
                      <a:pt x="80963" y="114558"/>
                    </a:cubicBezTo>
                    <a:cubicBezTo>
                      <a:pt x="82708" y="108452"/>
                      <a:pt x="80963" y="101858"/>
                      <a:pt x="80963" y="95508"/>
                    </a:cubicBezTo>
                  </a:path>
                </a:pathLst>
              </a:custGeom>
              <a:noFill/>
              <a:ln w="19050"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3" name="Group 47"/>
            <p:cNvGrpSpPr>
              <a:grpSpLocks noChangeAspect="1"/>
            </p:cNvGrpSpPr>
            <p:nvPr/>
          </p:nvGrpSpPr>
          <p:grpSpPr bwMode="auto">
            <a:xfrm flipH="1">
              <a:off x="4295775" y="3522663"/>
              <a:ext cx="401638" cy="989012"/>
              <a:chOff x="2028274" y="4700588"/>
              <a:chExt cx="218667" cy="538162"/>
            </a:xfrm>
          </p:grpSpPr>
          <p:sp>
            <p:nvSpPr>
              <p:cNvPr id="206" name="Freeform 48"/>
              <p:cNvSpPr>
                <a:spLocks noChangeAspect="1" noChangeArrowheads="1"/>
              </p:cNvSpPr>
              <p:nvPr/>
            </p:nvSpPr>
            <p:spPr bwMode="auto">
              <a:xfrm>
                <a:off x="2128838" y="4729163"/>
                <a:ext cx="43581" cy="509587"/>
              </a:xfrm>
              <a:custGeom>
                <a:avLst/>
                <a:gdLst>
                  <a:gd name="T0" fmla="*/ 0 w 43581"/>
                  <a:gd name="T1" fmla="*/ 509587 h 509587"/>
                  <a:gd name="T2" fmla="*/ 9525 w 43581"/>
                  <a:gd name="T3" fmla="*/ 495300 h 509587"/>
                  <a:gd name="T4" fmla="*/ 19050 w 43581"/>
                  <a:gd name="T5" fmla="*/ 461962 h 509587"/>
                  <a:gd name="T6" fmla="*/ 14287 w 43581"/>
                  <a:gd name="T7" fmla="*/ 338137 h 509587"/>
                  <a:gd name="T8" fmla="*/ 4762 w 43581"/>
                  <a:gd name="T9" fmla="*/ 309562 h 509587"/>
                  <a:gd name="T10" fmla="*/ 9525 w 43581"/>
                  <a:gd name="T11" fmla="*/ 142875 h 509587"/>
                  <a:gd name="T12" fmla="*/ 23812 w 43581"/>
                  <a:gd name="T13" fmla="*/ 100012 h 509587"/>
                  <a:gd name="T14" fmla="*/ 42862 w 43581"/>
                  <a:gd name="T15" fmla="*/ 23812 h 509587"/>
                  <a:gd name="T16" fmla="*/ 42862 w 43581"/>
                  <a:gd name="T17" fmla="*/ 0 h 509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581"/>
                  <a:gd name="T28" fmla="*/ 0 h 509587"/>
                  <a:gd name="T29" fmla="*/ 43581 w 43581"/>
                  <a:gd name="T30" fmla="*/ 509587 h 5095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581" h="509587">
                    <a:moveTo>
                      <a:pt x="0" y="509587"/>
                    </a:moveTo>
                    <a:cubicBezTo>
                      <a:pt x="3175" y="504825"/>
                      <a:pt x="6965" y="500419"/>
                      <a:pt x="9525" y="495300"/>
                    </a:cubicBezTo>
                    <a:cubicBezTo>
                      <a:pt x="12939" y="488472"/>
                      <a:pt x="17526" y="468059"/>
                      <a:pt x="19050" y="461962"/>
                    </a:cubicBezTo>
                    <a:cubicBezTo>
                      <a:pt x="17462" y="420687"/>
                      <a:pt x="18143" y="379262"/>
                      <a:pt x="14287" y="338137"/>
                    </a:cubicBezTo>
                    <a:cubicBezTo>
                      <a:pt x="13350" y="328141"/>
                      <a:pt x="4762" y="309562"/>
                      <a:pt x="4762" y="309562"/>
                    </a:cubicBezTo>
                    <a:cubicBezTo>
                      <a:pt x="6350" y="254000"/>
                      <a:pt x="6678" y="198387"/>
                      <a:pt x="9525" y="142875"/>
                    </a:cubicBezTo>
                    <a:cubicBezTo>
                      <a:pt x="10172" y="130261"/>
                      <a:pt x="19939" y="110663"/>
                      <a:pt x="23812" y="100012"/>
                    </a:cubicBezTo>
                    <a:cubicBezTo>
                      <a:pt x="32728" y="75494"/>
                      <a:pt x="40488" y="49932"/>
                      <a:pt x="42862" y="23812"/>
                    </a:cubicBezTo>
                    <a:cubicBezTo>
                      <a:pt x="43581" y="15907"/>
                      <a:pt x="42862" y="7937"/>
                      <a:pt x="42862" y="0"/>
                    </a:cubicBezTo>
                  </a:path>
                </a:pathLst>
              </a:custGeom>
              <a:noFill/>
              <a:ln w="28575" algn="ctr">
                <a:solidFill>
                  <a:srgbClr val="C48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 name="Freeform 49"/>
              <p:cNvSpPr>
                <a:spLocks noChangeAspect="1" noChangeArrowheads="1"/>
              </p:cNvSpPr>
              <p:nvPr/>
            </p:nvSpPr>
            <p:spPr bwMode="auto">
              <a:xfrm>
                <a:off x="2028274" y="4700588"/>
                <a:ext cx="218667" cy="391192"/>
              </a:xfrm>
              <a:custGeom>
                <a:avLst/>
                <a:gdLst>
                  <a:gd name="T0" fmla="*/ 152951 w 218667"/>
                  <a:gd name="T1" fmla="*/ 71437 h 391192"/>
                  <a:gd name="T2" fmla="*/ 138664 w 218667"/>
                  <a:gd name="T3" fmla="*/ 71437 h 391192"/>
                  <a:gd name="T4" fmla="*/ 152951 w 218667"/>
                  <a:gd name="T5" fmla="*/ 38100 h 391192"/>
                  <a:gd name="T6" fmla="*/ 124376 w 218667"/>
                  <a:gd name="T7" fmla="*/ 47625 h 391192"/>
                  <a:gd name="T8" fmla="*/ 119614 w 218667"/>
                  <a:gd name="T9" fmla="*/ 90487 h 391192"/>
                  <a:gd name="T10" fmla="*/ 91039 w 218667"/>
                  <a:gd name="T11" fmla="*/ 90487 h 391192"/>
                  <a:gd name="T12" fmla="*/ 100564 w 218667"/>
                  <a:gd name="T13" fmla="*/ 109537 h 391192"/>
                  <a:gd name="T14" fmla="*/ 133901 w 218667"/>
                  <a:gd name="T15" fmla="*/ 142875 h 391192"/>
                  <a:gd name="T16" fmla="*/ 162476 w 218667"/>
                  <a:gd name="T17" fmla="*/ 142875 h 391192"/>
                  <a:gd name="T18" fmla="*/ 191051 w 218667"/>
                  <a:gd name="T19" fmla="*/ 142875 h 391192"/>
                  <a:gd name="T20" fmla="*/ 143426 w 218667"/>
                  <a:gd name="T21" fmla="*/ 85725 h 391192"/>
                  <a:gd name="T22" fmla="*/ 157714 w 218667"/>
                  <a:gd name="T23" fmla="*/ 52387 h 391192"/>
                  <a:gd name="T24" fmla="*/ 176764 w 218667"/>
                  <a:gd name="T25" fmla="*/ 61912 h 391192"/>
                  <a:gd name="T26" fmla="*/ 172001 w 218667"/>
                  <a:gd name="T27" fmla="*/ 47625 h 391192"/>
                  <a:gd name="T28" fmla="*/ 138664 w 218667"/>
                  <a:gd name="T29" fmla="*/ 38100 h 391192"/>
                  <a:gd name="T30" fmla="*/ 181526 w 218667"/>
                  <a:gd name="T31" fmla="*/ 52387 h 391192"/>
                  <a:gd name="T32" fmla="*/ 172001 w 218667"/>
                  <a:gd name="T33" fmla="*/ 0 h 391192"/>
                  <a:gd name="T34" fmla="*/ 138664 w 218667"/>
                  <a:gd name="T35" fmla="*/ 95250 h 391192"/>
                  <a:gd name="T36" fmla="*/ 124376 w 218667"/>
                  <a:gd name="T37" fmla="*/ 152400 h 391192"/>
                  <a:gd name="T38" fmla="*/ 67226 w 218667"/>
                  <a:gd name="T39" fmla="*/ 190500 h 391192"/>
                  <a:gd name="T40" fmla="*/ 29126 w 218667"/>
                  <a:gd name="T41" fmla="*/ 214312 h 391192"/>
                  <a:gd name="T42" fmla="*/ 5314 w 218667"/>
                  <a:gd name="T43" fmla="*/ 242887 h 391192"/>
                  <a:gd name="T44" fmla="*/ 114851 w 218667"/>
                  <a:gd name="T45" fmla="*/ 195262 h 391192"/>
                  <a:gd name="T46" fmla="*/ 95801 w 218667"/>
                  <a:gd name="T47" fmla="*/ 161925 h 391192"/>
                  <a:gd name="T48" fmla="*/ 114851 w 218667"/>
                  <a:gd name="T49" fmla="*/ 176212 h 391192"/>
                  <a:gd name="T50" fmla="*/ 119614 w 218667"/>
                  <a:gd name="T51" fmla="*/ 185737 h 391192"/>
                  <a:gd name="T52" fmla="*/ 148189 w 218667"/>
                  <a:gd name="T53" fmla="*/ 190500 h 391192"/>
                  <a:gd name="T54" fmla="*/ 95801 w 218667"/>
                  <a:gd name="T55" fmla="*/ 185737 h 391192"/>
                  <a:gd name="T56" fmla="*/ 152951 w 218667"/>
                  <a:gd name="T57" fmla="*/ 233362 h 391192"/>
                  <a:gd name="T58" fmla="*/ 143426 w 218667"/>
                  <a:gd name="T59" fmla="*/ 214312 h 391192"/>
                  <a:gd name="T60" fmla="*/ 172001 w 218667"/>
                  <a:gd name="T61" fmla="*/ 214312 h 391192"/>
                  <a:gd name="T62" fmla="*/ 152951 w 218667"/>
                  <a:gd name="T63" fmla="*/ 223837 h 391192"/>
                  <a:gd name="T64" fmla="*/ 114851 w 218667"/>
                  <a:gd name="T65" fmla="*/ 276225 h 391192"/>
                  <a:gd name="T66" fmla="*/ 129139 w 218667"/>
                  <a:gd name="T67" fmla="*/ 280987 h 391192"/>
                  <a:gd name="T68" fmla="*/ 138664 w 218667"/>
                  <a:gd name="T69" fmla="*/ 314325 h 391192"/>
                  <a:gd name="T70" fmla="*/ 119614 w 218667"/>
                  <a:gd name="T71" fmla="*/ 300037 h 391192"/>
                  <a:gd name="T72" fmla="*/ 172001 w 218667"/>
                  <a:gd name="T73" fmla="*/ 328612 h 391192"/>
                  <a:gd name="T74" fmla="*/ 138664 w 218667"/>
                  <a:gd name="T75" fmla="*/ 276225 h 391192"/>
                  <a:gd name="T76" fmla="*/ 86276 w 218667"/>
                  <a:gd name="T77" fmla="*/ 290512 h 391192"/>
                  <a:gd name="T78" fmla="*/ 81514 w 218667"/>
                  <a:gd name="T79" fmla="*/ 300037 h 391192"/>
                  <a:gd name="T80" fmla="*/ 110089 w 218667"/>
                  <a:gd name="T81" fmla="*/ 276225 h 391192"/>
                  <a:gd name="T82" fmla="*/ 76751 w 218667"/>
                  <a:gd name="T83" fmla="*/ 276225 h 391192"/>
                  <a:gd name="T84" fmla="*/ 71989 w 218667"/>
                  <a:gd name="T85" fmla="*/ 276225 h 391192"/>
                  <a:gd name="T86" fmla="*/ 105326 w 218667"/>
                  <a:gd name="T87" fmla="*/ 233362 h 391192"/>
                  <a:gd name="T88" fmla="*/ 33889 w 218667"/>
                  <a:gd name="T89" fmla="*/ 152400 h 391192"/>
                  <a:gd name="T90" fmla="*/ 114851 w 218667"/>
                  <a:gd name="T91" fmla="*/ 200025 h 391192"/>
                  <a:gd name="T92" fmla="*/ 110089 w 218667"/>
                  <a:gd name="T93" fmla="*/ 176212 h 391192"/>
                  <a:gd name="T94" fmla="*/ 95801 w 218667"/>
                  <a:gd name="T95" fmla="*/ 314325 h 391192"/>
                  <a:gd name="T96" fmla="*/ 95801 w 218667"/>
                  <a:gd name="T97" fmla="*/ 319087 h 391192"/>
                  <a:gd name="T98" fmla="*/ 67226 w 218667"/>
                  <a:gd name="T99" fmla="*/ 357187 h 391192"/>
                  <a:gd name="T100" fmla="*/ 110089 w 218667"/>
                  <a:gd name="T101" fmla="*/ 361950 h 391192"/>
                  <a:gd name="T102" fmla="*/ 157714 w 218667"/>
                  <a:gd name="T103" fmla="*/ 385762 h 391192"/>
                  <a:gd name="T104" fmla="*/ 172001 w 218667"/>
                  <a:gd name="T105" fmla="*/ 347662 h 391192"/>
                  <a:gd name="T106" fmla="*/ 110089 w 218667"/>
                  <a:gd name="T107" fmla="*/ 309562 h 3911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8667"/>
                  <a:gd name="T163" fmla="*/ 0 h 391192"/>
                  <a:gd name="T164" fmla="*/ 218667 w 218667"/>
                  <a:gd name="T165" fmla="*/ 391192 h 3911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8667" h="391192">
                    <a:moveTo>
                      <a:pt x="129139" y="52387"/>
                    </a:moveTo>
                    <a:cubicBezTo>
                      <a:pt x="101815" y="79711"/>
                      <a:pt x="117034" y="59209"/>
                      <a:pt x="138664" y="61912"/>
                    </a:cubicBezTo>
                    <a:cubicBezTo>
                      <a:pt x="144343" y="62622"/>
                      <a:pt x="148189" y="68262"/>
                      <a:pt x="152951" y="71437"/>
                    </a:cubicBezTo>
                    <a:cubicBezTo>
                      <a:pt x="151364" y="76200"/>
                      <a:pt x="150434" y="81235"/>
                      <a:pt x="148189" y="85725"/>
                    </a:cubicBezTo>
                    <a:cubicBezTo>
                      <a:pt x="129724" y="122656"/>
                      <a:pt x="142253" y="89245"/>
                      <a:pt x="143426" y="85725"/>
                    </a:cubicBezTo>
                    <a:cubicBezTo>
                      <a:pt x="141839" y="80962"/>
                      <a:pt x="142749" y="74355"/>
                      <a:pt x="138664" y="71437"/>
                    </a:cubicBezTo>
                    <a:cubicBezTo>
                      <a:pt x="130494" y="65601"/>
                      <a:pt x="112524" y="71652"/>
                      <a:pt x="110089" y="61912"/>
                    </a:cubicBezTo>
                    <a:cubicBezTo>
                      <a:pt x="108015" y="53619"/>
                      <a:pt x="126428" y="56539"/>
                      <a:pt x="133901" y="52387"/>
                    </a:cubicBezTo>
                    <a:cubicBezTo>
                      <a:pt x="140840" y="48532"/>
                      <a:pt x="156500" y="45200"/>
                      <a:pt x="152951" y="38100"/>
                    </a:cubicBezTo>
                    <a:cubicBezTo>
                      <a:pt x="149331" y="30860"/>
                      <a:pt x="137076" y="41275"/>
                      <a:pt x="129139" y="42862"/>
                    </a:cubicBezTo>
                    <a:cubicBezTo>
                      <a:pt x="130726" y="34925"/>
                      <a:pt x="139625" y="13326"/>
                      <a:pt x="133901" y="19050"/>
                    </a:cubicBezTo>
                    <a:cubicBezTo>
                      <a:pt x="126801" y="26150"/>
                      <a:pt x="124376" y="47625"/>
                      <a:pt x="124376" y="47625"/>
                    </a:cubicBezTo>
                    <a:cubicBezTo>
                      <a:pt x="125964" y="52387"/>
                      <a:pt x="131003" y="57251"/>
                      <a:pt x="129139" y="61912"/>
                    </a:cubicBezTo>
                    <a:cubicBezTo>
                      <a:pt x="122622" y="78205"/>
                      <a:pt x="98942" y="66133"/>
                      <a:pt x="129139" y="76200"/>
                    </a:cubicBezTo>
                    <a:cubicBezTo>
                      <a:pt x="125964" y="80962"/>
                      <a:pt x="124376" y="87312"/>
                      <a:pt x="119614" y="90487"/>
                    </a:cubicBezTo>
                    <a:cubicBezTo>
                      <a:pt x="114168" y="94118"/>
                      <a:pt x="106693" y="92952"/>
                      <a:pt x="100564" y="95250"/>
                    </a:cubicBezTo>
                    <a:cubicBezTo>
                      <a:pt x="93917" y="97743"/>
                      <a:pt x="87864" y="101600"/>
                      <a:pt x="81514" y="104775"/>
                    </a:cubicBezTo>
                    <a:cubicBezTo>
                      <a:pt x="84689" y="100012"/>
                      <a:pt x="95086" y="94534"/>
                      <a:pt x="91039" y="90487"/>
                    </a:cubicBezTo>
                    <a:cubicBezTo>
                      <a:pt x="86992" y="86440"/>
                      <a:pt x="81409" y="96685"/>
                      <a:pt x="76751" y="100012"/>
                    </a:cubicBezTo>
                    <a:cubicBezTo>
                      <a:pt x="70292" y="104626"/>
                      <a:pt x="50331" y="111352"/>
                      <a:pt x="57701" y="114300"/>
                    </a:cubicBezTo>
                    <a:cubicBezTo>
                      <a:pt x="71048" y="119639"/>
                      <a:pt x="86276" y="111125"/>
                      <a:pt x="100564" y="109537"/>
                    </a:cubicBezTo>
                    <a:cubicBezTo>
                      <a:pt x="105326" y="111125"/>
                      <a:pt x="111301" y="110750"/>
                      <a:pt x="114851" y="114300"/>
                    </a:cubicBezTo>
                    <a:cubicBezTo>
                      <a:pt x="118401" y="117850"/>
                      <a:pt x="116829" y="124410"/>
                      <a:pt x="119614" y="128587"/>
                    </a:cubicBezTo>
                    <a:cubicBezTo>
                      <a:pt x="123350" y="134191"/>
                      <a:pt x="129139" y="138112"/>
                      <a:pt x="133901" y="142875"/>
                    </a:cubicBezTo>
                    <a:cubicBezTo>
                      <a:pt x="138664" y="139700"/>
                      <a:pt x="146063" y="138665"/>
                      <a:pt x="148189" y="133350"/>
                    </a:cubicBezTo>
                    <a:cubicBezTo>
                      <a:pt x="155021" y="116269"/>
                      <a:pt x="120739" y="113390"/>
                      <a:pt x="162476" y="123825"/>
                    </a:cubicBezTo>
                    <a:cubicBezTo>
                      <a:pt x="162476" y="123825"/>
                      <a:pt x="200577" y="142875"/>
                      <a:pt x="162476" y="142875"/>
                    </a:cubicBezTo>
                    <a:cubicBezTo>
                      <a:pt x="155376" y="142875"/>
                      <a:pt x="149776" y="136525"/>
                      <a:pt x="143426" y="133350"/>
                    </a:cubicBezTo>
                    <a:cubicBezTo>
                      <a:pt x="129184" y="111986"/>
                      <a:pt x="119617" y="104775"/>
                      <a:pt x="176764" y="128587"/>
                    </a:cubicBezTo>
                    <a:cubicBezTo>
                      <a:pt x="182981" y="131178"/>
                      <a:pt x="184316" y="142875"/>
                      <a:pt x="191051" y="142875"/>
                    </a:cubicBezTo>
                    <a:cubicBezTo>
                      <a:pt x="196775" y="142875"/>
                      <a:pt x="184366" y="133557"/>
                      <a:pt x="181526" y="128587"/>
                    </a:cubicBezTo>
                    <a:cubicBezTo>
                      <a:pt x="161593" y="93704"/>
                      <a:pt x="184235" y="122113"/>
                      <a:pt x="157714" y="100012"/>
                    </a:cubicBezTo>
                    <a:cubicBezTo>
                      <a:pt x="152540" y="95700"/>
                      <a:pt x="137037" y="83595"/>
                      <a:pt x="143426" y="85725"/>
                    </a:cubicBezTo>
                    <a:cubicBezTo>
                      <a:pt x="154286" y="89346"/>
                      <a:pt x="172001" y="104775"/>
                      <a:pt x="172001" y="104775"/>
                    </a:cubicBezTo>
                    <a:cubicBezTo>
                      <a:pt x="170414" y="96837"/>
                      <a:pt x="169369" y="88772"/>
                      <a:pt x="167239" y="80962"/>
                    </a:cubicBezTo>
                    <a:cubicBezTo>
                      <a:pt x="164597" y="71276"/>
                      <a:pt x="157714" y="52387"/>
                      <a:pt x="157714" y="52387"/>
                    </a:cubicBezTo>
                    <a:cubicBezTo>
                      <a:pt x="157714" y="52387"/>
                      <a:pt x="164064" y="20637"/>
                      <a:pt x="176764" y="33337"/>
                    </a:cubicBezTo>
                    <a:cubicBezTo>
                      <a:pt x="180314" y="36887"/>
                      <a:pt x="173589" y="42862"/>
                      <a:pt x="172001" y="47625"/>
                    </a:cubicBezTo>
                    <a:cubicBezTo>
                      <a:pt x="173589" y="52387"/>
                      <a:pt x="171744" y="61912"/>
                      <a:pt x="176764" y="61912"/>
                    </a:cubicBezTo>
                    <a:cubicBezTo>
                      <a:pt x="181784" y="61912"/>
                      <a:pt x="176764" y="49212"/>
                      <a:pt x="181526" y="47625"/>
                    </a:cubicBezTo>
                    <a:cubicBezTo>
                      <a:pt x="189205" y="45065"/>
                      <a:pt x="213434" y="52387"/>
                      <a:pt x="205339" y="52387"/>
                    </a:cubicBezTo>
                    <a:cubicBezTo>
                      <a:pt x="194114" y="52387"/>
                      <a:pt x="183114" y="49212"/>
                      <a:pt x="172001" y="47625"/>
                    </a:cubicBezTo>
                    <a:cubicBezTo>
                      <a:pt x="167239" y="46037"/>
                      <a:pt x="154164" y="46412"/>
                      <a:pt x="157714" y="42862"/>
                    </a:cubicBezTo>
                    <a:cubicBezTo>
                      <a:pt x="168297" y="32279"/>
                      <a:pt x="210630" y="43921"/>
                      <a:pt x="157714" y="33337"/>
                    </a:cubicBezTo>
                    <a:cubicBezTo>
                      <a:pt x="151364" y="34925"/>
                      <a:pt x="144958" y="36302"/>
                      <a:pt x="138664" y="38100"/>
                    </a:cubicBezTo>
                    <a:cubicBezTo>
                      <a:pt x="133837" y="39479"/>
                      <a:pt x="119613" y="41274"/>
                      <a:pt x="124376" y="42862"/>
                    </a:cubicBezTo>
                    <a:cubicBezTo>
                      <a:pt x="138014" y="47408"/>
                      <a:pt x="152951" y="46037"/>
                      <a:pt x="167239" y="47625"/>
                    </a:cubicBezTo>
                    <a:cubicBezTo>
                      <a:pt x="172001" y="49212"/>
                      <a:pt x="181526" y="57407"/>
                      <a:pt x="181526" y="52387"/>
                    </a:cubicBezTo>
                    <a:cubicBezTo>
                      <a:pt x="181526" y="40496"/>
                      <a:pt x="160332" y="35798"/>
                      <a:pt x="152951" y="33337"/>
                    </a:cubicBezTo>
                    <a:cubicBezTo>
                      <a:pt x="151364" y="28575"/>
                      <a:pt x="147364" y="24002"/>
                      <a:pt x="148189" y="19050"/>
                    </a:cubicBezTo>
                    <a:cubicBezTo>
                      <a:pt x="150724" y="3843"/>
                      <a:pt x="160856" y="3715"/>
                      <a:pt x="172001" y="0"/>
                    </a:cubicBezTo>
                    <a:cubicBezTo>
                      <a:pt x="169082" y="7297"/>
                      <a:pt x="160205" y="28138"/>
                      <a:pt x="157714" y="38100"/>
                    </a:cubicBezTo>
                    <a:cubicBezTo>
                      <a:pt x="155751" y="45953"/>
                      <a:pt x="154914" y="54059"/>
                      <a:pt x="152951" y="61912"/>
                    </a:cubicBezTo>
                    <a:cubicBezTo>
                      <a:pt x="148482" y="79787"/>
                      <a:pt x="146845" y="76163"/>
                      <a:pt x="138664" y="95250"/>
                    </a:cubicBezTo>
                    <a:cubicBezTo>
                      <a:pt x="126833" y="122853"/>
                      <a:pt x="142680" y="96368"/>
                      <a:pt x="124376" y="123825"/>
                    </a:cubicBezTo>
                    <a:cubicBezTo>
                      <a:pt x="125964" y="128587"/>
                      <a:pt x="129139" y="133092"/>
                      <a:pt x="129139" y="138112"/>
                    </a:cubicBezTo>
                    <a:cubicBezTo>
                      <a:pt x="129139" y="143132"/>
                      <a:pt x="126621" y="147910"/>
                      <a:pt x="124376" y="152400"/>
                    </a:cubicBezTo>
                    <a:cubicBezTo>
                      <a:pt x="121816" y="157519"/>
                      <a:pt x="118898" y="162640"/>
                      <a:pt x="114851" y="166687"/>
                    </a:cubicBezTo>
                    <a:cubicBezTo>
                      <a:pt x="110804" y="170734"/>
                      <a:pt x="105534" y="173372"/>
                      <a:pt x="100564" y="176212"/>
                    </a:cubicBezTo>
                    <a:cubicBezTo>
                      <a:pt x="84087" y="185628"/>
                      <a:pt x="83254" y="185157"/>
                      <a:pt x="67226" y="190500"/>
                    </a:cubicBezTo>
                    <a:cubicBezTo>
                      <a:pt x="68814" y="195262"/>
                      <a:pt x="75539" y="201237"/>
                      <a:pt x="71989" y="204787"/>
                    </a:cubicBezTo>
                    <a:cubicBezTo>
                      <a:pt x="66265" y="210511"/>
                      <a:pt x="56078" y="207794"/>
                      <a:pt x="48176" y="209550"/>
                    </a:cubicBezTo>
                    <a:cubicBezTo>
                      <a:pt x="41786" y="210970"/>
                      <a:pt x="35476" y="212725"/>
                      <a:pt x="29126" y="214312"/>
                    </a:cubicBezTo>
                    <a:cubicBezTo>
                      <a:pt x="33889" y="215900"/>
                      <a:pt x="45659" y="214585"/>
                      <a:pt x="43414" y="219075"/>
                    </a:cubicBezTo>
                    <a:cubicBezTo>
                      <a:pt x="39274" y="227354"/>
                      <a:pt x="27451" y="228456"/>
                      <a:pt x="19601" y="233362"/>
                    </a:cubicBezTo>
                    <a:cubicBezTo>
                      <a:pt x="14747" y="236395"/>
                      <a:pt x="0" y="245013"/>
                      <a:pt x="5314" y="242887"/>
                    </a:cubicBezTo>
                    <a:cubicBezTo>
                      <a:pt x="78570" y="213585"/>
                      <a:pt x="16131" y="230657"/>
                      <a:pt x="62464" y="219075"/>
                    </a:cubicBezTo>
                    <a:cubicBezTo>
                      <a:pt x="82194" y="205921"/>
                      <a:pt x="73931" y="210013"/>
                      <a:pt x="100564" y="200025"/>
                    </a:cubicBezTo>
                    <a:cubicBezTo>
                      <a:pt x="105264" y="198262"/>
                      <a:pt x="119871" y="195262"/>
                      <a:pt x="114851" y="195262"/>
                    </a:cubicBezTo>
                    <a:cubicBezTo>
                      <a:pt x="95735" y="195262"/>
                      <a:pt x="76751" y="198437"/>
                      <a:pt x="57701" y="200025"/>
                    </a:cubicBezTo>
                    <a:cubicBezTo>
                      <a:pt x="65639" y="190500"/>
                      <a:pt x="72747" y="180217"/>
                      <a:pt x="81514" y="171450"/>
                    </a:cubicBezTo>
                    <a:cubicBezTo>
                      <a:pt x="85561" y="167403"/>
                      <a:pt x="90947" y="164959"/>
                      <a:pt x="95801" y="161925"/>
                    </a:cubicBezTo>
                    <a:cubicBezTo>
                      <a:pt x="103651" y="157019"/>
                      <a:pt x="111676" y="152400"/>
                      <a:pt x="119614" y="147637"/>
                    </a:cubicBezTo>
                    <a:cubicBezTo>
                      <a:pt x="118026" y="152400"/>
                      <a:pt x="112606" y="157435"/>
                      <a:pt x="114851" y="161925"/>
                    </a:cubicBezTo>
                    <a:cubicBezTo>
                      <a:pt x="122245" y="176713"/>
                      <a:pt x="147368" y="154535"/>
                      <a:pt x="114851" y="176212"/>
                    </a:cubicBezTo>
                    <a:cubicBezTo>
                      <a:pt x="130870" y="216260"/>
                      <a:pt x="113526" y="188194"/>
                      <a:pt x="143426" y="209550"/>
                    </a:cubicBezTo>
                    <a:cubicBezTo>
                      <a:pt x="148907" y="213465"/>
                      <a:pt x="160726" y="229861"/>
                      <a:pt x="157714" y="223837"/>
                    </a:cubicBezTo>
                    <a:cubicBezTo>
                      <a:pt x="148680" y="205767"/>
                      <a:pt x="135102" y="196800"/>
                      <a:pt x="119614" y="185737"/>
                    </a:cubicBezTo>
                    <a:cubicBezTo>
                      <a:pt x="114956" y="182410"/>
                      <a:pt x="99896" y="178022"/>
                      <a:pt x="105326" y="176212"/>
                    </a:cubicBezTo>
                    <a:cubicBezTo>
                      <a:pt x="114487" y="173159"/>
                      <a:pt x="124376" y="179387"/>
                      <a:pt x="133901" y="180975"/>
                    </a:cubicBezTo>
                    <a:cubicBezTo>
                      <a:pt x="138664" y="184150"/>
                      <a:pt x="148189" y="196224"/>
                      <a:pt x="148189" y="190500"/>
                    </a:cubicBezTo>
                    <a:cubicBezTo>
                      <a:pt x="148189" y="178686"/>
                      <a:pt x="127726" y="167333"/>
                      <a:pt x="119614" y="161925"/>
                    </a:cubicBezTo>
                    <a:cubicBezTo>
                      <a:pt x="116439" y="166687"/>
                      <a:pt x="114136" y="172165"/>
                      <a:pt x="110089" y="176212"/>
                    </a:cubicBezTo>
                    <a:cubicBezTo>
                      <a:pt x="106041" y="180259"/>
                      <a:pt x="96924" y="180124"/>
                      <a:pt x="95801" y="185737"/>
                    </a:cubicBezTo>
                    <a:cubicBezTo>
                      <a:pt x="93291" y="198287"/>
                      <a:pt x="98976" y="211137"/>
                      <a:pt x="100564" y="223837"/>
                    </a:cubicBezTo>
                    <a:cubicBezTo>
                      <a:pt x="116439" y="222250"/>
                      <a:pt x="132492" y="216221"/>
                      <a:pt x="148189" y="219075"/>
                    </a:cubicBezTo>
                    <a:cubicBezTo>
                      <a:pt x="153128" y="219973"/>
                      <a:pt x="149401" y="229812"/>
                      <a:pt x="152951" y="233362"/>
                    </a:cubicBezTo>
                    <a:cubicBezTo>
                      <a:pt x="167326" y="247737"/>
                      <a:pt x="183660" y="260185"/>
                      <a:pt x="200576" y="271462"/>
                    </a:cubicBezTo>
                    <a:cubicBezTo>
                      <a:pt x="205339" y="274637"/>
                      <a:pt x="218667" y="285265"/>
                      <a:pt x="214864" y="280987"/>
                    </a:cubicBezTo>
                    <a:cubicBezTo>
                      <a:pt x="185018" y="247411"/>
                      <a:pt x="173183" y="235568"/>
                      <a:pt x="143426" y="214312"/>
                    </a:cubicBezTo>
                    <a:cubicBezTo>
                      <a:pt x="138769" y="210985"/>
                      <a:pt x="133901" y="207962"/>
                      <a:pt x="129139" y="204787"/>
                    </a:cubicBezTo>
                    <a:cubicBezTo>
                      <a:pt x="133901" y="201612"/>
                      <a:pt x="137839" y="194020"/>
                      <a:pt x="143426" y="195262"/>
                    </a:cubicBezTo>
                    <a:cubicBezTo>
                      <a:pt x="154601" y="197745"/>
                      <a:pt x="162185" y="208422"/>
                      <a:pt x="172001" y="214312"/>
                    </a:cubicBezTo>
                    <a:cubicBezTo>
                      <a:pt x="178089" y="217965"/>
                      <a:pt x="198151" y="223837"/>
                      <a:pt x="191051" y="223837"/>
                    </a:cubicBezTo>
                    <a:cubicBezTo>
                      <a:pt x="182502" y="223837"/>
                      <a:pt x="175176" y="217487"/>
                      <a:pt x="167239" y="214312"/>
                    </a:cubicBezTo>
                    <a:cubicBezTo>
                      <a:pt x="162476" y="217487"/>
                      <a:pt x="158310" y="221827"/>
                      <a:pt x="152951" y="223837"/>
                    </a:cubicBezTo>
                    <a:cubicBezTo>
                      <a:pt x="145372" y="226679"/>
                      <a:pt x="135874" y="224110"/>
                      <a:pt x="129139" y="228600"/>
                    </a:cubicBezTo>
                    <a:cubicBezTo>
                      <a:pt x="124962" y="231385"/>
                      <a:pt x="125819" y="238079"/>
                      <a:pt x="124376" y="242887"/>
                    </a:cubicBezTo>
                    <a:cubicBezTo>
                      <a:pt x="121055" y="253957"/>
                      <a:pt x="118026" y="265112"/>
                      <a:pt x="114851" y="276225"/>
                    </a:cubicBezTo>
                    <a:cubicBezTo>
                      <a:pt x="111676" y="271462"/>
                      <a:pt x="107886" y="267057"/>
                      <a:pt x="105326" y="261937"/>
                    </a:cubicBezTo>
                    <a:cubicBezTo>
                      <a:pt x="103081" y="257447"/>
                      <a:pt x="95802" y="246062"/>
                      <a:pt x="100564" y="247650"/>
                    </a:cubicBezTo>
                    <a:cubicBezTo>
                      <a:pt x="110462" y="250950"/>
                      <a:pt x="123045" y="271846"/>
                      <a:pt x="129139" y="280987"/>
                    </a:cubicBezTo>
                    <a:cubicBezTo>
                      <a:pt x="124376" y="282575"/>
                      <a:pt x="116069" y="280880"/>
                      <a:pt x="114851" y="285750"/>
                    </a:cubicBezTo>
                    <a:cubicBezTo>
                      <a:pt x="113463" y="291303"/>
                      <a:pt x="120712" y="295640"/>
                      <a:pt x="124376" y="300037"/>
                    </a:cubicBezTo>
                    <a:cubicBezTo>
                      <a:pt x="128688" y="305211"/>
                      <a:pt x="138664" y="321060"/>
                      <a:pt x="138664" y="314325"/>
                    </a:cubicBezTo>
                    <a:cubicBezTo>
                      <a:pt x="138664" y="306387"/>
                      <a:pt x="128990" y="301734"/>
                      <a:pt x="124376" y="295275"/>
                    </a:cubicBezTo>
                    <a:cubicBezTo>
                      <a:pt x="121049" y="290617"/>
                      <a:pt x="118026" y="285750"/>
                      <a:pt x="114851" y="280987"/>
                    </a:cubicBezTo>
                    <a:cubicBezTo>
                      <a:pt x="116439" y="287337"/>
                      <a:pt x="114986" y="295409"/>
                      <a:pt x="119614" y="300037"/>
                    </a:cubicBezTo>
                    <a:cubicBezTo>
                      <a:pt x="124242" y="304665"/>
                      <a:pt x="132810" y="301873"/>
                      <a:pt x="138664" y="304800"/>
                    </a:cubicBezTo>
                    <a:cubicBezTo>
                      <a:pt x="145763" y="308350"/>
                      <a:pt x="151255" y="314473"/>
                      <a:pt x="157714" y="319087"/>
                    </a:cubicBezTo>
                    <a:cubicBezTo>
                      <a:pt x="162372" y="322414"/>
                      <a:pt x="167239" y="325437"/>
                      <a:pt x="172001" y="328612"/>
                    </a:cubicBezTo>
                    <a:cubicBezTo>
                      <a:pt x="168826" y="323850"/>
                      <a:pt x="165036" y="319444"/>
                      <a:pt x="162476" y="314325"/>
                    </a:cubicBezTo>
                    <a:cubicBezTo>
                      <a:pt x="158653" y="306678"/>
                      <a:pt x="157482" y="297762"/>
                      <a:pt x="152951" y="290512"/>
                    </a:cubicBezTo>
                    <a:cubicBezTo>
                      <a:pt x="149382" y="284801"/>
                      <a:pt x="142799" y="281541"/>
                      <a:pt x="138664" y="276225"/>
                    </a:cubicBezTo>
                    <a:cubicBezTo>
                      <a:pt x="108746" y="237759"/>
                      <a:pt x="113936" y="243864"/>
                      <a:pt x="133901" y="257175"/>
                    </a:cubicBezTo>
                    <a:cubicBezTo>
                      <a:pt x="122642" y="268434"/>
                      <a:pt x="114818" y="277605"/>
                      <a:pt x="100564" y="285750"/>
                    </a:cubicBezTo>
                    <a:cubicBezTo>
                      <a:pt x="96205" y="288241"/>
                      <a:pt x="91039" y="288925"/>
                      <a:pt x="86276" y="290512"/>
                    </a:cubicBezTo>
                    <a:cubicBezTo>
                      <a:pt x="94214" y="292100"/>
                      <a:pt x="101994" y="295275"/>
                      <a:pt x="110089" y="295275"/>
                    </a:cubicBezTo>
                    <a:cubicBezTo>
                      <a:pt x="115109" y="295275"/>
                      <a:pt x="129396" y="290512"/>
                      <a:pt x="124376" y="290512"/>
                    </a:cubicBezTo>
                    <a:cubicBezTo>
                      <a:pt x="102895" y="290512"/>
                      <a:pt x="98700" y="295127"/>
                      <a:pt x="81514" y="300037"/>
                    </a:cubicBezTo>
                    <a:cubicBezTo>
                      <a:pt x="75220" y="301835"/>
                      <a:pt x="55919" y="304800"/>
                      <a:pt x="62464" y="304800"/>
                    </a:cubicBezTo>
                    <a:cubicBezTo>
                      <a:pt x="73004" y="304800"/>
                      <a:pt x="113623" y="292224"/>
                      <a:pt x="119614" y="290512"/>
                    </a:cubicBezTo>
                    <a:cubicBezTo>
                      <a:pt x="116439" y="285750"/>
                      <a:pt x="114486" y="279889"/>
                      <a:pt x="110089" y="276225"/>
                    </a:cubicBezTo>
                    <a:cubicBezTo>
                      <a:pt x="93274" y="262213"/>
                      <a:pt x="79549" y="270531"/>
                      <a:pt x="105326" y="261937"/>
                    </a:cubicBezTo>
                    <a:cubicBezTo>
                      <a:pt x="99875" y="266026"/>
                      <a:pt x="68589" y="290512"/>
                      <a:pt x="62464" y="290512"/>
                    </a:cubicBezTo>
                    <a:cubicBezTo>
                      <a:pt x="55729" y="290512"/>
                      <a:pt x="71271" y="280140"/>
                      <a:pt x="76751" y="276225"/>
                    </a:cubicBezTo>
                    <a:cubicBezTo>
                      <a:pt x="82528" y="272099"/>
                      <a:pt x="89276" y="269497"/>
                      <a:pt x="95801" y="266700"/>
                    </a:cubicBezTo>
                    <a:cubicBezTo>
                      <a:pt x="100415" y="264722"/>
                      <a:pt x="114579" y="259692"/>
                      <a:pt x="110089" y="261937"/>
                    </a:cubicBezTo>
                    <a:cubicBezTo>
                      <a:pt x="98702" y="267630"/>
                      <a:pt x="84353" y="272103"/>
                      <a:pt x="71989" y="276225"/>
                    </a:cubicBezTo>
                    <a:cubicBezTo>
                      <a:pt x="75164" y="271462"/>
                      <a:pt x="77467" y="265985"/>
                      <a:pt x="81514" y="261937"/>
                    </a:cubicBezTo>
                    <a:cubicBezTo>
                      <a:pt x="105086" y="238364"/>
                      <a:pt x="117024" y="246786"/>
                      <a:pt x="91039" y="238125"/>
                    </a:cubicBezTo>
                    <a:cubicBezTo>
                      <a:pt x="95801" y="236537"/>
                      <a:pt x="103081" y="237852"/>
                      <a:pt x="105326" y="233362"/>
                    </a:cubicBezTo>
                    <a:cubicBezTo>
                      <a:pt x="107571" y="228872"/>
                      <a:pt x="100564" y="224095"/>
                      <a:pt x="100564" y="219075"/>
                    </a:cubicBezTo>
                    <a:cubicBezTo>
                      <a:pt x="100564" y="204699"/>
                      <a:pt x="103739" y="190500"/>
                      <a:pt x="105326" y="176212"/>
                    </a:cubicBezTo>
                    <a:cubicBezTo>
                      <a:pt x="95544" y="137081"/>
                      <a:pt x="105786" y="152400"/>
                      <a:pt x="33889" y="152400"/>
                    </a:cubicBezTo>
                    <a:cubicBezTo>
                      <a:pt x="28869" y="152400"/>
                      <a:pt x="48176" y="157162"/>
                      <a:pt x="48176" y="157162"/>
                    </a:cubicBezTo>
                    <a:cubicBezTo>
                      <a:pt x="61165" y="170151"/>
                      <a:pt x="65221" y="175554"/>
                      <a:pt x="81514" y="185737"/>
                    </a:cubicBezTo>
                    <a:cubicBezTo>
                      <a:pt x="94964" y="194143"/>
                      <a:pt x="100963" y="195395"/>
                      <a:pt x="114851" y="200025"/>
                    </a:cubicBezTo>
                    <a:cubicBezTo>
                      <a:pt x="113264" y="188912"/>
                      <a:pt x="107366" y="177577"/>
                      <a:pt x="110089" y="166687"/>
                    </a:cubicBezTo>
                    <a:cubicBezTo>
                      <a:pt x="111307" y="161817"/>
                      <a:pt x="124376" y="156905"/>
                      <a:pt x="124376" y="161925"/>
                    </a:cubicBezTo>
                    <a:cubicBezTo>
                      <a:pt x="124376" y="168660"/>
                      <a:pt x="114004" y="170732"/>
                      <a:pt x="110089" y="176212"/>
                    </a:cubicBezTo>
                    <a:cubicBezTo>
                      <a:pt x="105963" y="181989"/>
                      <a:pt x="103739" y="188912"/>
                      <a:pt x="100564" y="195262"/>
                    </a:cubicBezTo>
                    <a:cubicBezTo>
                      <a:pt x="129543" y="224243"/>
                      <a:pt x="128637" y="215818"/>
                      <a:pt x="105326" y="285750"/>
                    </a:cubicBezTo>
                    <a:lnTo>
                      <a:pt x="95801" y="314325"/>
                    </a:lnTo>
                    <a:cubicBezTo>
                      <a:pt x="95665" y="315140"/>
                      <a:pt x="95417" y="364140"/>
                      <a:pt x="71989" y="352425"/>
                    </a:cubicBezTo>
                    <a:cubicBezTo>
                      <a:pt x="66869" y="349865"/>
                      <a:pt x="78187" y="342795"/>
                      <a:pt x="81514" y="338137"/>
                    </a:cubicBezTo>
                    <a:cubicBezTo>
                      <a:pt x="86127" y="331678"/>
                      <a:pt x="91039" y="325437"/>
                      <a:pt x="95801" y="319087"/>
                    </a:cubicBezTo>
                    <a:cubicBezTo>
                      <a:pt x="94214" y="327025"/>
                      <a:pt x="94970" y="335824"/>
                      <a:pt x="91039" y="342900"/>
                    </a:cubicBezTo>
                    <a:cubicBezTo>
                      <a:pt x="79582" y="363523"/>
                      <a:pt x="71794" y="361999"/>
                      <a:pt x="52939" y="366712"/>
                    </a:cubicBezTo>
                    <a:cubicBezTo>
                      <a:pt x="57701" y="363537"/>
                      <a:pt x="61996" y="359512"/>
                      <a:pt x="67226" y="357187"/>
                    </a:cubicBezTo>
                    <a:cubicBezTo>
                      <a:pt x="118237" y="334515"/>
                      <a:pt x="77752" y="359694"/>
                      <a:pt x="110089" y="338137"/>
                    </a:cubicBezTo>
                    <a:cubicBezTo>
                      <a:pt x="141261" y="348529"/>
                      <a:pt x="110666" y="334096"/>
                      <a:pt x="129139" y="357187"/>
                    </a:cubicBezTo>
                    <a:cubicBezTo>
                      <a:pt x="140318" y="371161"/>
                      <a:pt x="173504" y="371008"/>
                      <a:pt x="110089" y="361950"/>
                    </a:cubicBezTo>
                    <a:cubicBezTo>
                      <a:pt x="116439" y="365125"/>
                      <a:pt x="122613" y="368678"/>
                      <a:pt x="129139" y="371475"/>
                    </a:cubicBezTo>
                    <a:cubicBezTo>
                      <a:pt x="133753" y="373452"/>
                      <a:pt x="138936" y="373992"/>
                      <a:pt x="143426" y="376237"/>
                    </a:cubicBezTo>
                    <a:cubicBezTo>
                      <a:pt x="148546" y="378797"/>
                      <a:pt x="159524" y="391192"/>
                      <a:pt x="157714" y="385762"/>
                    </a:cubicBezTo>
                    <a:cubicBezTo>
                      <a:pt x="155735" y="379824"/>
                      <a:pt x="131752" y="353809"/>
                      <a:pt x="124376" y="347662"/>
                    </a:cubicBezTo>
                    <a:cubicBezTo>
                      <a:pt x="119979" y="343998"/>
                      <a:pt x="104365" y="338137"/>
                      <a:pt x="110089" y="338137"/>
                    </a:cubicBezTo>
                    <a:cubicBezTo>
                      <a:pt x="130969" y="338137"/>
                      <a:pt x="151364" y="344487"/>
                      <a:pt x="172001" y="347662"/>
                    </a:cubicBezTo>
                    <a:cubicBezTo>
                      <a:pt x="176764" y="350837"/>
                      <a:pt x="192013" y="357187"/>
                      <a:pt x="186289" y="357187"/>
                    </a:cubicBezTo>
                    <a:cubicBezTo>
                      <a:pt x="176249" y="357187"/>
                      <a:pt x="166228" y="352983"/>
                      <a:pt x="157714" y="347662"/>
                    </a:cubicBezTo>
                    <a:cubicBezTo>
                      <a:pt x="140474" y="336887"/>
                      <a:pt x="127005" y="320839"/>
                      <a:pt x="110089" y="309562"/>
                    </a:cubicBezTo>
                    <a:cubicBezTo>
                      <a:pt x="105326" y="306387"/>
                      <a:pt x="95801" y="305761"/>
                      <a:pt x="95801" y="300037"/>
                    </a:cubicBezTo>
                    <a:cubicBezTo>
                      <a:pt x="95801" y="289092"/>
                      <a:pt x="113880" y="308591"/>
                      <a:pt x="114851" y="309562"/>
                    </a:cubicBezTo>
                  </a:path>
                </a:pathLst>
              </a:custGeom>
              <a:noFill/>
              <a:ln w="28575"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54" name="Line 102"/>
            <p:cNvSpPr>
              <a:spLocks noChangeShapeType="1"/>
            </p:cNvSpPr>
            <p:nvPr/>
          </p:nvSpPr>
          <p:spPr bwMode="auto">
            <a:xfrm>
              <a:off x="388938" y="4110038"/>
              <a:ext cx="1519237" cy="3175"/>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55" name="Text Box 14"/>
            <p:cNvSpPr txBox="1">
              <a:spLocks noChangeAspect="1" noChangeArrowheads="1"/>
            </p:cNvSpPr>
            <p:nvPr/>
          </p:nvSpPr>
          <p:spPr bwMode="auto">
            <a:xfrm>
              <a:off x="299790" y="3420160"/>
              <a:ext cx="13985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2400" dirty="0">
                  <a:ea typeface="Calibri" pitchFamily="34" charset="0"/>
                  <a:cs typeface="Calibri" pitchFamily="34" charset="0"/>
                </a:rPr>
                <a:t>mortality </a:t>
              </a:r>
            </a:p>
          </p:txBody>
        </p:sp>
        <p:grpSp>
          <p:nvGrpSpPr>
            <p:cNvPr id="156" name="Group 47"/>
            <p:cNvGrpSpPr>
              <a:grpSpLocks noChangeAspect="1"/>
            </p:cNvGrpSpPr>
            <p:nvPr/>
          </p:nvGrpSpPr>
          <p:grpSpPr bwMode="auto">
            <a:xfrm>
              <a:off x="2792413" y="3355975"/>
              <a:ext cx="401637" cy="989013"/>
              <a:chOff x="2028274" y="4700588"/>
              <a:chExt cx="218667" cy="538162"/>
            </a:xfrm>
          </p:grpSpPr>
          <p:sp>
            <p:nvSpPr>
              <p:cNvPr id="204" name="Freeform 48"/>
              <p:cNvSpPr>
                <a:spLocks noChangeAspect="1" noChangeArrowheads="1"/>
              </p:cNvSpPr>
              <p:nvPr/>
            </p:nvSpPr>
            <p:spPr bwMode="auto">
              <a:xfrm>
                <a:off x="2128838" y="4729163"/>
                <a:ext cx="43581" cy="509587"/>
              </a:xfrm>
              <a:custGeom>
                <a:avLst/>
                <a:gdLst>
                  <a:gd name="T0" fmla="*/ 0 w 43581"/>
                  <a:gd name="T1" fmla="*/ 509587 h 509587"/>
                  <a:gd name="T2" fmla="*/ 9525 w 43581"/>
                  <a:gd name="T3" fmla="*/ 495300 h 509587"/>
                  <a:gd name="T4" fmla="*/ 19050 w 43581"/>
                  <a:gd name="T5" fmla="*/ 461962 h 509587"/>
                  <a:gd name="T6" fmla="*/ 14287 w 43581"/>
                  <a:gd name="T7" fmla="*/ 338137 h 509587"/>
                  <a:gd name="T8" fmla="*/ 4762 w 43581"/>
                  <a:gd name="T9" fmla="*/ 309562 h 509587"/>
                  <a:gd name="T10" fmla="*/ 9525 w 43581"/>
                  <a:gd name="T11" fmla="*/ 142875 h 509587"/>
                  <a:gd name="T12" fmla="*/ 23812 w 43581"/>
                  <a:gd name="T13" fmla="*/ 100012 h 509587"/>
                  <a:gd name="T14" fmla="*/ 42862 w 43581"/>
                  <a:gd name="T15" fmla="*/ 23812 h 509587"/>
                  <a:gd name="T16" fmla="*/ 42862 w 43581"/>
                  <a:gd name="T17" fmla="*/ 0 h 509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581"/>
                  <a:gd name="T28" fmla="*/ 0 h 509587"/>
                  <a:gd name="T29" fmla="*/ 43581 w 43581"/>
                  <a:gd name="T30" fmla="*/ 509587 h 5095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581" h="509587">
                    <a:moveTo>
                      <a:pt x="0" y="509587"/>
                    </a:moveTo>
                    <a:cubicBezTo>
                      <a:pt x="3175" y="504825"/>
                      <a:pt x="6965" y="500419"/>
                      <a:pt x="9525" y="495300"/>
                    </a:cubicBezTo>
                    <a:cubicBezTo>
                      <a:pt x="12939" y="488472"/>
                      <a:pt x="17526" y="468059"/>
                      <a:pt x="19050" y="461962"/>
                    </a:cubicBezTo>
                    <a:cubicBezTo>
                      <a:pt x="17462" y="420687"/>
                      <a:pt x="18143" y="379262"/>
                      <a:pt x="14287" y="338137"/>
                    </a:cubicBezTo>
                    <a:cubicBezTo>
                      <a:pt x="13350" y="328141"/>
                      <a:pt x="4762" y="309562"/>
                      <a:pt x="4762" y="309562"/>
                    </a:cubicBezTo>
                    <a:cubicBezTo>
                      <a:pt x="6350" y="254000"/>
                      <a:pt x="6678" y="198387"/>
                      <a:pt x="9525" y="142875"/>
                    </a:cubicBezTo>
                    <a:cubicBezTo>
                      <a:pt x="10172" y="130261"/>
                      <a:pt x="19939" y="110663"/>
                      <a:pt x="23812" y="100012"/>
                    </a:cubicBezTo>
                    <a:cubicBezTo>
                      <a:pt x="32728" y="75494"/>
                      <a:pt x="40488" y="49932"/>
                      <a:pt x="42862" y="23812"/>
                    </a:cubicBezTo>
                    <a:cubicBezTo>
                      <a:pt x="43581" y="15907"/>
                      <a:pt x="42862" y="7937"/>
                      <a:pt x="42862" y="0"/>
                    </a:cubicBezTo>
                  </a:path>
                </a:pathLst>
              </a:custGeom>
              <a:noFill/>
              <a:ln w="28575" algn="ctr">
                <a:solidFill>
                  <a:srgbClr val="C48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 name="Freeform 49"/>
              <p:cNvSpPr>
                <a:spLocks noChangeAspect="1" noChangeArrowheads="1"/>
              </p:cNvSpPr>
              <p:nvPr/>
            </p:nvSpPr>
            <p:spPr bwMode="auto">
              <a:xfrm>
                <a:off x="2028274" y="4700588"/>
                <a:ext cx="218667" cy="391192"/>
              </a:xfrm>
              <a:custGeom>
                <a:avLst/>
                <a:gdLst>
                  <a:gd name="T0" fmla="*/ 152951 w 218667"/>
                  <a:gd name="T1" fmla="*/ 71437 h 391192"/>
                  <a:gd name="T2" fmla="*/ 138664 w 218667"/>
                  <a:gd name="T3" fmla="*/ 71437 h 391192"/>
                  <a:gd name="T4" fmla="*/ 152951 w 218667"/>
                  <a:gd name="T5" fmla="*/ 38100 h 391192"/>
                  <a:gd name="T6" fmla="*/ 124376 w 218667"/>
                  <a:gd name="T7" fmla="*/ 47625 h 391192"/>
                  <a:gd name="T8" fmla="*/ 119614 w 218667"/>
                  <a:gd name="T9" fmla="*/ 90487 h 391192"/>
                  <a:gd name="T10" fmla="*/ 91039 w 218667"/>
                  <a:gd name="T11" fmla="*/ 90487 h 391192"/>
                  <a:gd name="T12" fmla="*/ 100564 w 218667"/>
                  <a:gd name="T13" fmla="*/ 109537 h 391192"/>
                  <a:gd name="T14" fmla="*/ 133901 w 218667"/>
                  <a:gd name="T15" fmla="*/ 142875 h 391192"/>
                  <a:gd name="T16" fmla="*/ 162476 w 218667"/>
                  <a:gd name="T17" fmla="*/ 142875 h 391192"/>
                  <a:gd name="T18" fmla="*/ 191051 w 218667"/>
                  <a:gd name="T19" fmla="*/ 142875 h 391192"/>
                  <a:gd name="T20" fmla="*/ 143426 w 218667"/>
                  <a:gd name="T21" fmla="*/ 85725 h 391192"/>
                  <a:gd name="T22" fmla="*/ 157714 w 218667"/>
                  <a:gd name="T23" fmla="*/ 52387 h 391192"/>
                  <a:gd name="T24" fmla="*/ 176764 w 218667"/>
                  <a:gd name="T25" fmla="*/ 61912 h 391192"/>
                  <a:gd name="T26" fmla="*/ 172001 w 218667"/>
                  <a:gd name="T27" fmla="*/ 47625 h 391192"/>
                  <a:gd name="T28" fmla="*/ 138664 w 218667"/>
                  <a:gd name="T29" fmla="*/ 38100 h 391192"/>
                  <a:gd name="T30" fmla="*/ 181526 w 218667"/>
                  <a:gd name="T31" fmla="*/ 52387 h 391192"/>
                  <a:gd name="T32" fmla="*/ 172001 w 218667"/>
                  <a:gd name="T33" fmla="*/ 0 h 391192"/>
                  <a:gd name="T34" fmla="*/ 138664 w 218667"/>
                  <a:gd name="T35" fmla="*/ 95250 h 391192"/>
                  <a:gd name="T36" fmla="*/ 124376 w 218667"/>
                  <a:gd name="T37" fmla="*/ 152400 h 391192"/>
                  <a:gd name="T38" fmla="*/ 67226 w 218667"/>
                  <a:gd name="T39" fmla="*/ 190500 h 391192"/>
                  <a:gd name="T40" fmla="*/ 29126 w 218667"/>
                  <a:gd name="T41" fmla="*/ 214312 h 391192"/>
                  <a:gd name="T42" fmla="*/ 5314 w 218667"/>
                  <a:gd name="T43" fmla="*/ 242887 h 391192"/>
                  <a:gd name="T44" fmla="*/ 114851 w 218667"/>
                  <a:gd name="T45" fmla="*/ 195262 h 391192"/>
                  <a:gd name="T46" fmla="*/ 95801 w 218667"/>
                  <a:gd name="T47" fmla="*/ 161925 h 391192"/>
                  <a:gd name="T48" fmla="*/ 114851 w 218667"/>
                  <a:gd name="T49" fmla="*/ 176212 h 391192"/>
                  <a:gd name="T50" fmla="*/ 119614 w 218667"/>
                  <a:gd name="T51" fmla="*/ 185737 h 391192"/>
                  <a:gd name="T52" fmla="*/ 148189 w 218667"/>
                  <a:gd name="T53" fmla="*/ 190500 h 391192"/>
                  <a:gd name="T54" fmla="*/ 95801 w 218667"/>
                  <a:gd name="T55" fmla="*/ 185737 h 391192"/>
                  <a:gd name="T56" fmla="*/ 152951 w 218667"/>
                  <a:gd name="T57" fmla="*/ 233362 h 391192"/>
                  <a:gd name="T58" fmla="*/ 143426 w 218667"/>
                  <a:gd name="T59" fmla="*/ 214312 h 391192"/>
                  <a:gd name="T60" fmla="*/ 172001 w 218667"/>
                  <a:gd name="T61" fmla="*/ 214312 h 391192"/>
                  <a:gd name="T62" fmla="*/ 152951 w 218667"/>
                  <a:gd name="T63" fmla="*/ 223837 h 391192"/>
                  <a:gd name="T64" fmla="*/ 114851 w 218667"/>
                  <a:gd name="T65" fmla="*/ 276225 h 391192"/>
                  <a:gd name="T66" fmla="*/ 129139 w 218667"/>
                  <a:gd name="T67" fmla="*/ 280987 h 391192"/>
                  <a:gd name="T68" fmla="*/ 138664 w 218667"/>
                  <a:gd name="T69" fmla="*/ 314325 h 391192"/>
                  <a:gd name="T70" fmla="*/ 119614 w 218667"/>
                  <a:gd name="T71" fmla="*/ 300037 h 391192"/>
                  <a:gd name="T72" fmla="*/ 172001 w 218667"/>
                  <a:gd name="T73" fmla="*/ 328612 h 391192"/>
                  <a:gd name="T74" fmla="*/ 138664 w 218667"/>
                  <a:gd name="T75" fmla="*/ 276225 h 391192"/>
                  <a:gd name="T76" fmla="*/ 86276 w 218667"/>
                  <a:gd name="T77" fmla="*/ 290512 h 391192"/>
                  <a:gd name="T78" fmla="*/ 81514 w 218667"/>
                  <a:gd name="T79" fmla="*/ 300037 h 391192"/>
                  <a:gd name="T80" fmla="*/ 110089 w 218667"/>
                  <a:gd name="T81" fmla="*/ 276225 h 391192"/>
                  <a:gd name="T82" fmla="*/ 76751 w 218667"/>
                  <a:gd name="T83" fmla="*/ 276225 h 391192"/>
                  <a:gd name="T84" fmla="*/ 71989 w 218667"/>
                  <a:gd name="T85" fmla="*/ 276225 h 391192"/>
                  <a:gd name="T86" fmla="*/ 105326 w 218667"/>
                  <a:gd name="T87" fmla="*/ 233362 h 391192"/>
                  <a:gd name="T88" fmla="*/ 33889 w 218667"/>
                  <a:gd name="T89" fmla="*/ 152400 h 391192"/>
                  <a:gd name="T90" fmla="*/ 114851 w 218667"/>
                  <a:gd name="T91" fmla="*/ 200025 h 391192"/>
                  <a:gd name="T92" fmla="*/ 110089 w 218667"/>
                  <a:gd name="T93" fmla="*/ 176212 h 391192"/>
                  <a:gd name="T94" fmla="*/ 95801 w 218667"/>
                  <a:gd name="T95" fmla="*/ 314325 h 391192"/>
                  <a:gd name="T96" fmla="*/ 95801 w 218667"/>
                  <a:gd name="T97" fmla="*/ 319087 h 391192"/>
                  <a:gd name="T98" fmla="*/ 67226 w 218667"/>
                  <a:gd name="T99" fmla="*/ 357187 h 391192"/>
                  <a:gd name="T100" fmla="*/ 110089 w 218667"/>
                  <a:gd name="T101" fmla="*/ 361950 h 391192"/>
                  <a:gd name="T102" fmla="*/ 157714 w 218667"/>
                  <a:gd name="T103" fmla="*/ 385762 h 391192"/>
                  <a:gd name="T104" fmla="*/ 172001 w 218667"/>
                  <a:gd name="T105" fmla="*/ 347662 h 391192"/>
                  <a:gd name="T106" fmla="*/ 110089 w 218667"/>
                  <a:gd name="T107" fmla="*/ 309562 h 3911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8667"/>
                  <a:gd name="T163" fmla="*/ 0 h 391192"/>
                  <a:gd name="T164" fmla="*/ 218667 w 218667"/>
                  <a:gd name="T165" fmla="*/ 391192 h 3911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8667" h="391192">
                    <a:moveTo>
                      <a:pt x="129139" y="52387"/>
                    </a:moveTo>
                    <a:cubicBezTo>
                      <a:pt x="101815" y="79711"/>
                      <a:pt x="117034" y="59209"/>
                      <a:pt x="138664" y="61912"/>
                    </a:cubicBezTo>
                    <a:cubicBezTo>
                      <a:pt x="144343" y="62622"/>
                      <a:pt x="148189" y="68262"/>
                      <a:pt x="152951" y="71437"/>
                    </a:cubicBezTo>
                    <a:cubicBezTo>
                      <a:pt x="151364" y="76200"/>
                      <a:pt x="150434" y="81235"/>
                      <a:pt x="148189" y="85725"/>
                    </a:cubicBezTo>
                    <a:cubicBezTo>
                      <a:pt x="129724" y="122656"/>
                      <a:pt x="142253" y="89245"/>
                      <a:pt x="143426" y="85725"/>
                    </a:cubicBezTo>
                    <a:cubicBezTo>
                      <a:pt x="141839" y="80962"/>
                      <a:pt x="142749" y="74355"/>
                      <a:pt x="138664" y="71437"/>
                    </a:cubicBezTo>
                    <a:cubicBezTo>
                      <a:pt x="130494" y="65601"/>
                      <a:pt x="112524" y="71652"/>
                      <a:pt x="110089" y="61912"/>
                    </a:cubicBezTo>
                    <a:cubicBezTo>
                      <a:pt x="108015" y="53619"/>
                      <a:pt x="126428" y="56539"/>
                      <a:pt x="133901" y="52387"/>
                    </a:cubicBezTo>
                    <a:cubicBezTo>
                      <a:pt x="140840" y="48532"/>
                      <a:pt x="156500" y="45200"/>
                      <a:pt x="152951" y="38100"/>
                    </a:cubicBezTo>
                    <a:cubicBezTo>
                      <a:pt x="149331" y="30860"/>
                      <a:pt x="137076" y="41275"/>
                      <a:pt x="129139" y="42862"/>
                    </a:cubicBezTo>
                    <a:cubicBezTo>
                      <a:pt x="130726" y="34925"/>
                      <a:pt x="139625" y="13326"/>
                      <a:pt x="133901" y="19050"/>
                    </a:cubicBezTo>
                    <a:cubicBezTo>
                      <a:pt x="126801" y="26150"/>
                      <a:pt x="124376" y="47625"/>
                      <a:pt x="124376" y="47625"/>
                    </a:cubicBezTo>
                    <a:cubicBezTo>
                      <a:pt x="125964" y="52387"/>
                      <a:pt x="131003" y="57251"/>
                      <a:pt x="129139" y="61912"/>
                    </a:cubicBezTo>
                    <a:cubicBezTo>
                      <a:pt x="122622" y="78205"/>
                      <a:pt x="98942" y="66133"/>
                      <a:pt x="129139" y="76200"/>
                    </a:cubicBezTo>
                    <a:cubicBezTo>
                      <a:pt x="125964" y="80962"/>
                      <a:pt x="124376" y="87312"/>
                      <a:pt x="119614" y="90487"/>
                    </a:cubicBezTo>
                    <a:cubicBezTo>
                      <a:pt x="114168" y="94118"/>
                      <a:pt x="106693" y="92952"/>
                      <a:pt x="100564" y="95250"/>
                    </a:cubicBezTo>
                    <a:cubicBezTo>
                      <a:pt x="93917" y="97743"/>
                      <a:pt x="87864" y="101600"/>
                      <a:pt x="81514" y="104775"/>
                    </a:cubicBezTo>
                    <a:cubicBezTo>
                      <a:pt x="84689" y="100012"/>
                      <a:pt x="95086" y="94534"/>
                      <a:pt x="91039" y="90487"/>
                    </a:cubicBezTo>
                    <a:cubicBezTo>
                      <a:pt x="86992" y="86440"/>
                      <a:pt x="81409" y="96685"/>
                      <a:pt x="76751" y="100012"/>
                    </a:cubicBezTo>
                    <a:cubicBezTo>
                      <a:pt x="70292" y="104626"/>
                      <a:pt x="50331" y="111352"/>
                      <a:pt x="57701" y="114300"/>
                    </a:cubicBezTo>
                    <a:cubicBezTo>
                      <a:pt x="71048" y="119639"/>
                      <a:pt x="86276" y="111125"/>
                      <a:pt x="100564" y="109537"/>
                    </a:cubicBezTo>
                    <a:cubicBezTo>
                      <a:pt x="105326" y="111125"/>
                      <a:pt x="111301" y="110750"/>
                      <a:pt x="114851" y="114300"/>
                    </a:cubicBezTo>
                    <a:cubicBezTo>
                      <a:pt x="118401" y="117850"/>
                      <a:pt x="116829" y="124410"/>
                      <a:pt x="119614" y="128587"/>
                    </a:cubicBezTo>
                    <a:cubicBezTo>
                      <a:pt x="123350" y="134191"/>
                      <a:pt x="129139" y="138112"/>
                      <a:pt x="133901" y="142875"/>
                    </a:cubicBezTo>
                    <a:cubicBezTo>
                      <a:pt x="138664" y="139700"/>
                      <a:pt x="146063" y="138665"/>
                      <a:pt x="148189" y="133350"/>
                    </a:cubicBezTo>
                    <a:cubicBezTo>
                      <a:pt x="155021" y="116269"/>
                      <a:pt x="120739" y="113390"/>
                      <a:pt x="162476" y="123825"/>
                    </a:cubicBezTo>
                    <a:cubicBezTo>
                      <a:pt x="162476" y="123825"/>
                      <a:pt x="200577" y="142875"/>
                      <a:pt x="162476" y="142875"/>
                    </a:cubicBezTo>
                    <a:cubicBezTo>
                      <a:pt x="155376" y="142875"/>
                      <a:pt x="149776" y="136525"/>
                      <a:pt x="143426" y="133350"/>
                    </a:cubicBezTo>
                    <a:cubicBezTo>
                      <a:pt x="129184" y="111986"/>
                      <a:pt x="119617" y="104775"/>
                      <a:pt x="176764" y="128587"/>
                    </a:cubicBezTo>
                    <a:cubicBezTo>
                      <a:pt x="182981" y="131178"/>
                      <a:pt x="184316" y="142875"/>
                      <a:pt x="191051" y="142875"/>
                    </a:cubicBezTo>
                    <a:cubicBezTo>
                      <a:pt x="196775" y="142875"/>
                      <a:pt x="184366" y="133557"/>
                      <a:pt x="181526" y="128587"/>
                    </a:cubicBezTo>
                    <a:cubicBezTo>
                      <a:pt x="161593" y="93704"/>
                      <a:pt x="184235" y="122113"/>
                      <a:pt x="157714" y="100012"/>
                    </a:cubicBezTo>
                    <a:cubicBezTo>
                      <a:pt x="152540" y="95700"/>
                      <a:pt x="137037" y="83595"/>
                      <a:pt x="143426" y="85725"/>
                    </a:cubicBezTo>
                    <a:cubicBezTo>
                      <a:pt x="154286" y="89346"/>
                      <a:pt x="172001" y="104775"/>
                      <a:pt x="172001" y="104775"/>
                    </a:cubicBezTo>
                    <a:cubicBezTo>
                      <a:pt x="170414" y="96837"/>
                      <a:pt x="169369" y="88772"/>
                      <a:pt x="167239" y="80962"/>
                    </a:cubicBezTo>
                    <a:cubicBezTo>
                      <a:pt x="164597" y="71276"/>
                      <a:pt x="157714" y="52387"/>
                      <a:pt x="157714" y="52387"/>
                    </a:cubicBezTo>
                    <a:cubicBezTo>
                      <a:pt x="157714" y="52387"/>
                      <a:pt x="164064" y="20637"/>
                      <a:pt x="176764" y="33337"/>
                    </a:cubicBezTo>
                    <a:cubicBezTo>
                      <a:pt x="180314" y="36887"/>
                      <a:pt x="173589" y="42862"/>
                      <a:pt x="172001" y="47625"/>
                    </a:cubicBezTo>
                    <a:cubicBezTo>
                      <a:pt x="173589" y="52387"/>
                      <a:pt x="171744" y="61912"/>
                      <a:pt x="176764" y="61912"/>
                    </a:cubicBezTo>
                    <a:cubicBezTo>
                      <a:pt x="181784" y="61912"/>
                      <a:pt x="176764" y="49212"/>
                      <a:pt x="181526" y="47625"/>
                    </a:cubicBezTo>
                    <a:cubicBezTo>
                      <a:pt x="189205" y="45065"/>
                      <a:pt x="213434" y="52387"/>
                      <a:pt x="205339" y="52387"/>
                    </a:cubicBezTo>
                    <a:cubicBezTo>
                      <a:pt x="194114" y="52387"/>
                      <a:pt x="183114" y="49212"/>
                      <a:pt x="172001" y="47625"/>
                    </a:cubicBezTo>
                    <a:cubicBezTo>
                      <a:pt x="167239" y="46037"/>
                      <a:pt x="154164" y="46412"/>
                      <a:pt x="157714" y="42862"/>
                    </a:cubicBezTo>
                    <a:cubicBezTo>
                      <a:pt x="168297" y="32279"/>
                      <a:pt x="210630" y="43921"/>
                      <a:pt x="157714" y="33337"/>
                    </a:cubicBezTo>
                    <a:cubicBezTo>
                      <a:pt x="151364" y="34925"/>
                      <a:pt x="144958" y="36302"/>
                      <a:pt x="138664" y="38100"/>
                    </a:cubicBezTo>
                    <a:cubicBezTo>
                      <a:pt x="133837" y="39479"/>
                      <a:pt x="119613" y="41274"/>
                      <a:pt x="124376" y="42862"/>
                    </a:cubicBezTo>
                    <a:cubicBezTo>
                      <a:pt x="138014" y="47408"/>
                      <a:pt x="152951" y="46037"/>
                      <a:pt x="167239" y="47625"/>
                    </a:cubicBezTo>
                    <a:cubicBezTo>
                      <a:pt x="172001" y="49212"/>
                      <a:pt x="181526" y="57407"/>
                      <a:pt x="181526" y="52387"/>
                    </a:cubicBezTo>
                    <a:cubicBezTo>
                      <a:pt x="181526" y="40496"/>
                      <a:pt x="160332" y="35798"/>
                      <a:pt x="152951" y="33337"/>
                    </a:cubicBezTo>
                    <a:cubicBezTo>
                      <a:pt x="151364" y="28575"/>
                      <a:pt x="147364" y="24002"/>
                      <a:pt x="148189" y="19050"/>
                    </a:cubicBezTo>
                    <a:cubicBezTo>
                      <a:pt x="150724" y="3843"/>
                      <a:pt x="160856" y="3715"/>
                      <a:pt x="172001" y="0"/>
                    </a:cubicBezTo>
                    <a:cubicBezTo>
                      <a:pt x="169082" y="7297"/>
                      <a:pt x="160205" y="28138"/>
                      <a:pt x="157714" y="38100"/>
                    </a:cubicBezTo>
                    <a:cubicBezTo>
                      <a:pt x="155751" y="45953"/>
                      <a:pt x="154914" y="54059"/>
                      <a:pt x="152951" y="61912"/>
                    </a:cubicBezTo>
                    <a:cubicBezTo>
                      <a:pt x="148482" y="79787"/>
                      <a:pt x="146845" y="76163"/>
                      <a:pt x="138664" y="95250"/>
                    </a:cubicBezTo>
                    <a:cubicBezTo>
                      <a:pt x="126833" y="122853"/>
                      <a:pt x="142680" y="96368"/>
                      <a:pt x="124376" y="123825"/>
                    </a:cubicBezTo>
                    <a:cubicBezTo>
                      <a:pt x="125964" y="128587"/>
                      <a:pt x="129139" y="133092"/>
                      <a:pt x="129139" y="138112"/>
                    </a:cubicBezTo>
                    <a:cubicBezTo>
                      <a:pt x="129139" y="143132"/>
                      <a:pt x="126621" y="147910"/>
                      <a:pt x="124376" y="152400"/>
                    </a:cubicBezTo>
                    <a:cubicBezTo>
                      <a:pt x="121816" y="157519"/>
                      <a:pt x="118898" y="162640"/>
                      <a:pt x="114851" y="166687"/>
                    </a:cubicBezTo>
                    <a:cubicBezTo>
                      <a:pt x="110804" y="170734"/>
                      <a:pt x="105534" y="173372"/>
                      <a:pt x="100564" y="176212"/>
                    </a:cubicBezTo>
                    <a:cubicBezTo>
                      <a:pt x="84087" y="185628"/>
                      <a:pt x="83254" y="185157"/>
                      <a:pt x="67226" y="190500"/>
                    </a:cubicBezTo>
                    <a:cubicBezTo>
                      <a:pt x="68814" y="195262"/>
                      <a:pt x="75539" y="201237"/>
                      <a:pt x="71989" y="204787"/>
                    </a:cubicBezTo>
                    <a:cubicBezTo>
                      <a:pt x="66265" y="210511"/>
                      <a:pt x="56078" y="207794"/>
                      <a:pt x="48176" y="209550"/>
                    </a:cubicBezTo>
                    <a:cubicBezTo>
                      <a:pt x="41786" y="210970"/>
                      <a:pt x="35476" y="212725"/>
                      <a:pt x="29126" y="214312"/>
                    </a:cubicBezTo>
                    <a:cubicBezTo>
                      <a:pt x="33889" y="215900"/>
                      <a:pt x="45659" y="214585"/>
                      <a:pt x="43414" y="219075"/>
                    </a:cubicBezTo>
                    <a:cubicBezTo>
                      <a:pt x="39274" y="227354"/>
                      <a:pt x="27451" y="228456"/>
                      <a:pt x="19601" y="233362"/>
                    </a:cubicBezTo>
                    <a:cubicBezTo>
                      <a:pt x="14747" y="236395"/>
                      <a:pt x="0" y="245013"/>
                      <a:pt x="5314" y="242887"/>
                    </a:cubicBezTo>
                    <a:cubicBezTo>
                      <a:pt x="78570" y="213585"/>
                      <a:pt x="16131" y="230657"/>
                      <a:pt x="62464" y="219075"/>
                    </a:cubicBezTo>
                    <a:cubicBezTo>
                      <a:pt x="82194" y="205921"/>
                      <a:pt x="73931" y="210013"/>
                      <a:pt x="100564" y="200025"/>
                    </a:cubicBezTo>
                    <a:cubicBezTo>
                      <a:pt x="105264" y="198262"/>
                      <a:pt x="119871" y="195262"/>
                      <a:pt x="114851" y="195262"/>
                    </a:cubicBezTo>
                    <a:cubicBezTo>
                      <a:pt x="95735" y="195262"/>
                      <a:pt x="76751" y="198437"/>
                      <a:pt x="57701" y="200025"/>
                    </a:cubicBezTo>
                    <a:cubicBezTo>
                      <a:pt x="65639" y="190500"/>
                      <a:pt x="72747" y="180217"/>
                      <a:pt x="81514" y="171450"/>
                    </a:cubicBezTo>
                    <a:cubicBezTo>
                      <a:pt x="85561" y="167403"/>
                      <a:pt x="90947" y="164959"/>
                      <a:pt x="95801" y="161925"/>
                    </a:cubicBezTo>
                    <a:cubicBezTo>
                      <a:pt x="103651" y="157019"/>
                      <a:pt x="111676" y="152400"/>
                      <a:pt x="119614" y="147637"/>
                    </a:cubicBezTo>
                    <a:cubicBezTo>
                      <a:pt x="118026" y="152400"/>
                      <a:pt x="112606" y="157435"/>
                      <a:pt x="114851" y="161925"/>
                    </a:cubicBezTo>
                    <a:cubicBezTo>
                      <a:pt x="122245" y="176713"/>
                      <a:pt x="147368" y="154535"/>
                      <a:pt x="114851" y="176212"/>
                    </a:cubicBezTo>
                    <a:cubicBezTo>
                      <a:pt x="130870" y="216260"/>
                      <a:pt x="113526" y="188194"/>
                      <a:pt x="143426" y="209550"/>
                    </a:cubicBezTo>
                    <a:cubicBezTo>
                      <a:pt x="148907" y="213465"/>
                      <a:pt x="160726" y="229861"/>
                      <a:pt x="157714" y="223837"/>
                    </a:cubicBezTo>
                    <a:cubicBezTo>
                      <a:pt x="148680" y="205767"/>
                      <a:pt x="135102" y="196800"/>
                      <a:pt x="119614" y="185737"/>
                    </a:cubicBezTo>
                    <a:cubicBezTo>
                      <a:pt x="114956" y="182410"/>
                      <a:pt x="99896" y="178022"/>
                      <a:pt x="105326" y="176212"/>
                    </a:cubicBezTo>
                    <a:cubicBezTo>
                      <a:pt x="114487" y="173159"/>
                      <a:pt x="124376" y="179387"/>
                      <a:pt x="133901" y="180975"/>
                    </a:cubicBezTo>
                    <a:cubicBezTo>
                      <a:pt x="138664" y="184150"/>
                      <a:pt x="148189" y="196224"/>
                      <a:pt x="148189" y="190500"/>
                    </a:cubicBezTo>
                    <a:cubicBezTo>
                      <a:pt x="148189" y="178686"/>
                      <a:pt x="127726" y="167333"/>
                      <a:pt x="119614" y="161925"/>
                    </a:cubicBezTo>
                    <a:cubicBezTo>
                      <a:pt x="116439" y="166687"/>
                      <a:pt x="114136" y="172165"/>
                      <a:pt x="110089" y="176212"/>
                    </a:cubicBezTo>
                    <a:cubicBezTo>
                      <a:pt x="106041" y="180259"/>
                      <a:pt x="96924" y="180124"/>
                      <a:pt x="95801" y="185737"/>
                    </a:cubicBezTo>
                    <a:cubicBezTo>
                      <a:pt x="93291" y="198287"/>
                      <a:pt x="98976" y="211137"/>
                      <a:pt x="100564" y="223837"/>
                    </a:cubicBezTo>
                    <a:cubicBezTo>
                      <a:pt x="116439" y="222250"/>
                      <a:pt x="132492" y="216221"/>
                      <a:pt x="148189" y="219075"/>
                    </a:cubicBezTo>
                    <a:cubicBezTo>
                      <a:pt x="153128" y="219973"/>
                      <a:pt x="149401" y="229812"/>
                      <a:pt x="152951" y="233362"/>
                    </a:cubicBezTo>
                    <a:cubicBezTo>
                      <a:pt x="167326" y="247737"/>
                      <a:pt x="183660" y="260185"/>
                      <a:pt x="200576" y="271462"/>
                    </a:cubicBezTo>
                    <a:cubicBezTo>
                      <a:pt x="205339" y="274637"/>
                      <a:pt x="218667" y="285265"/>
                      <a:pt x="214864" y="280987"/>
                    </a:cubicBezTo>
                    <a:cubicBezTo>
                      <a:pt x="185018" y="247411"/>
                      <a:pt x="173183" y="235568"/>
                      <a:pt x="143426" y="214312"/>
                    </a:cubicBezTo>
                    <a:cubicBezTo>
                      <a:pt x="138769" y="210985"/>
                      <a:pt x="133901" y="207962"/>
                      <a:pt x="129139" y="204787"/>
                    </a:cubicBezTo>
                    <a:cubicBezTo>
                      <a:pt x="133901" y="201612"/>
                      <a:pt x="137839" y="194020"/>
                      <a:pt x="143426" y="195262"/>
                    </a:cubicBezTo>
                    <a:cubicBezTo>
                      <a:pt x="154601" y="197745"/>
                      <a:pt x="162185" y="208422"/>
                      <a:pt x="172001" y="214312"/>
                    </a:cubicBezTo>
                    <a:cubicBezTo>
                      <a:pt x="178089" y="217965"/>
                      <a:pt x="198151" y="223837"/>
                      <a:pt x="191051" y="223837"/>
                    </a:cubicBezTo>
                    <a:cubicBezTo>
                      <a:pt x="182502" y="223837"/>
                      <a:pt x="175176" y="217487"/>
                      <a:pt x="167239" y="214312"/>
                    </a:cubicBezTo>
                    <a:cubicBezTo>
                      <a:pt x="162476" y="217487"/>
                      <a:pt x="158310" y="221827"/>
                      <a:pt x="152951" y="223837"/>
                    </a:cubicBezTo>
                    <a:cubicBezTo>
                      <a:pt x="145372" y="226679"/>
                      <a:pt x="135874" y="224110"/>
                      <a:pt x="129139" y="228600"/>
                    </a:cubicBezTo>
                    <a:cubicBezTo>
                      <a:pt x="124962" y="231385"/>
                      <a:pt x="125819" y="238079"/>
                      <a:pt x="124376" y="242887"/>
                    </a:cubicBezTo>
                    <a:cubicBezTo>
                      <a:pt x="121055" y="253957"/>
                      <a:pt x="118026" y="265112"/>
                      <a:pt x="114851" y="276225"/>
                    </a:cubicBezTo>
                    <a:cubicBezTo>
                      <a:pt x="111676" y="271462"/>
                      <a:pt x="107886" y="267057"/>
                      <a:pt x="105326" y="261937"/>
                    </a:cubicBezTo>
                    <a:cubicBezTo>
                      <a:pt x="103081" y="257447"/>
                      <a:pt x="95802" y="246062"/>
                      <a:pt x="100564" y="247650"/>
                    </a:cubicBezTo>
                    <a:cubicBezTo>
                      <a:pt x="110462" y="250950"/>
                      <a:pt x="123045" y="271846"/>
                      <a:pt x="129139" y="280987"/>
                    </a:cubicBezTo>
                    <a:cubicBezTo>
                      <a:pt x="124376" y="282575"/>
                      <a:pt x="116069" y="280880"/>
                      <a:pt x="114851" y="285750"/>
                    </a:cubicBezTo>
                    <a:cubicBezTo>
                      <a:pt x="113463" y="291303"/>
                      <a:pt x="120712" y="295640"/>
                      <a:pt x="124376" y="300037"/>
                    </a:cubicBezTo>
                    <a:cubicBezTo>
                      <a:pt x="128688" y="305211"/>
                      <a:pt x="138664" y="321060"/>
                      <a:pt x="138664" y="314325"/>
                    </a:cubicBezTo>
                    <a:cubicBezTo>
                      <a:pt x="138664" y="306387"/>
                      <a:pt x="128990" y="301734"/>
                      <a:pt x="124376" y="295275"/>
                    </a:cubicBezTo>
                    <a:cubicBezTo>
                      <a:pt x="121049" y="290617"/>
                      <a:pt x="118026" y="285750"/>
                      <a:pt x="114851" y="280987"/>
                    </a:cubicBezTo>
                    <a:cubicBezTo>
                      <a:pt x="116439" y="287337"/>
                      <a:pt x="114986" y="295409"/>
                      <a:pt x="119614" y="300037"/>
                    </a:cubicBezTo>
                    <a:cubicBezTo>
                      <a:pt x="124242" y="304665"/>
                      <a:pt x="132810" y="301873"/>
                      <a:pt x="138664" y="304800"/>
                    </a:cubicBezTo>
                    <a:cubicBezTo>
                      <a:pt x="145763" y="308350"/>
                      <a:pt x="151255" y="314473"/>
                      <a:pt x="157714" y="319087"/>
                    </a:cubicBezTo>
                    <a:cubicBezTo>
                      <a:pt x="162372" y="322414"/>
                      <a:pt x="167239" y="325437"/>
                      <a:pt x="172001" y="328612"/>
                    </a:cubicBezTo>
                    <a:cubicBezTo>
                      <a:pt x="168826" y="323850"/>
                      <a:pt x="165036" y="319444"/>
                      <a:pt x="162476" y="314325"/>
                    </a:cubicBezTo>
                    <a:cubicBezTo>
                      <a:pt x="158653" y="306678"/>
                      <a:pt x="157482" y="297762"/>
                      <a:pt x="152951" y="290512"/>
                    </a:cubicBezTo>
                    <a:cubicBezTo>
                      <a:pt x="149382" y="284801"/>
                      <a:pt x="142799" y="281541"/>
                      <a:pt x="138664" y="276225"/>
                    </a:cubicBezTo>
                    <a:cubicBezTo>
                      <a:pt x="108746" y="237759"/>
                      <a:pt x="113936" y="243864"/>
                      <a:pt x="133901" y="257175"/>
                    </a:cubicBezTo>
                    <a:cubicBezTo>
                      <a:pt x="122642" y="268434"/>
                      <a:pt x="114818" y="277605"/>
                      <a:pt x="100564" y="285750"/>
                    </a:cubicBezTo>
                    <a:cubicBezTo>
                      <a:pt x="96205" y="288241"/>
                      <a:pt x="91039" y="288925"/>
                      <a:pt x="86276" y="290512"/>
                    </a:cubicBezTo>
                    <a:cubicBezTo>
                      <a:pt x="94214" y="292100"/>
                      <a:pt x="101994" y="295275"/>
                      <a:pt x="110089" y="295275"/>
                    </a:cubicBezTo>
                    <a:cubicBezTo>
                      <a:pt x="115109" y="295275"/>
                      <a:pt x="129396" y="290512"/>
                      <a:pt x="124376" y="290512"/>
                    </a:cubicBezTo>
                    <a:cubicBezTo>
                      <a:pt x="102895" y="290512"/>
                      <a:pt x="98700" y="295127"/>
                      <a:pt x="81514" y="300037"/>
                    </a:cubicBezTo>
                    <a:cubicBezTo>
                      <a:pt x="75220" y="301835"/>
                      <a:pt x="55919" y="304800"/>
                      <a:pt x="62464" y="304800"/>
                    </a:cubicBezTo>
                    <a:cubicBezTo>
                      <a:pt x="73004" y="304800"/>
                      <a:pt x="113623" y="292224"/>
                      <a:pt x="119614" y="290512"/>
                    </a:cubicBezTo>
                    <a:cubicBezTo>
                      <a:pt x="116439" y="285750"/>
                      <a:pt x="114486" y="279889"/>
                      <a:pt x="110089" y="276225"/>
                    </a:cubicBezTo>
                    <a:cubicBezTo>
                      <a:pt x="93274" y="262213"/>
                      <a:pt x="79549" y="270531"/>
                      <a:pt x="105326" y="261937"/>
                    </a:cubicBezTo>
                    <a:cubicBezTo>
                      <a:pt x="99875" y="266026"/>
                      <a:pt x="68589" y="290512"/>
                      <a:pt x="62464" y="290512"/>
                    </a:cubicBezTo>
                    <a:cubicBezTo>
                      <a:pt x="55729" y="290512"/>
                      <a:pt x="71271" y="280140"/>
                      <a:pt x="76751" y="276225"/>
                    </a:cubicBezTo>
                    <a:cubicBezTo>
                      <a:pt x="82528" y="272099"/>
                      <a:pt x="89276" y="269497"/>
                      <a:pt x="95801" y="266700"/>
                    </a:cubicBezTo>
                    <a:cubicBezTo>
                      <a:pt x="100415" y="264722"/>
                      <a:pt x="114579" y="259692"/>
                      <a:pt x="110089" y="261937"/>
                    </a:cubicBezTo>
                    <a:cubicBezTo>
                      <a:pt x="98702" y="267630"/>
                      <a:pt x="84353" y="272103"/>
                      <a:pt x="71989" y="276225"/>
                    </a:cubicBezTo>
                    <a:cubicBezTo>
                      <a:pt x="75164" y="271462"/>
                      <a:pt x="77467" y="265985"/>
                      <a:pt x="81514" y="261937"/>
                    </a:cubicBezTo>
                    <a:cubicBezTo>
                      <a:pt x="105086" y="238364"/>
                      <a:pt x="117024" y="246786"/>
                      <a:pt x="91039" y="238125"/>
                    </a:cubicBezTo>
                    <a:cubicBezTo>
                      <a:pt x="95801" y="236537"/>
                      <a:pt x="103081" y="237852"/>
                      <a:pt x="105326" y="233362"/>
                    </a:cubicBezTo>
                    <a:cubicBezTo>
                      <a:pt x="107571" y="228872"/>
                      <a:pt x="100564" y="224095"/>
                      <a:pt x="100564" y="219075"/>
                    </a:cubicBezTo>
                    <a:cubicBezTo>
                      <a:pt x="100564" y="204699"/>
                      <a:pt x="103739" y="190500"/>
                      <a:pt x="105326" y="176212"/>
                    </a:cubicBezTo>
                    <a:cubicBezTo>
                      <a:pt x="95544" y="137081"/>
                      <a:pt x="105786" y="152400"/>
                      <a:pt x="33889" y="152400"/>
                    </a:cubicBezTo>
                    <a:cubicBezTo>
                      <a:pt x="28869" y="152400"/>
                      <a:pt x="48176" y="157162"/>
                      <a:pt x="48176" y="157162"/>
                    </a:cubicBezTo>
                    <a:cubicBezTo>
                      <a:pt x="61165" y="170151"/>
                      <a:pt x="65221" y="175554"/>
                      <a:pt x="81514" y="185737"/>
                    </a:cubicBezTo>
                    <a:cubicBezTo>
                      <a:pt x="94964" y="194143"/>
                      <a:pt x="100963" y="195395"/>
                      <a:pt x="114851" y="200025"/>
                    </a:cubicBezTo>
                    <a:cubicBezTo>
                      <a:pt x="113264" y="188912"/>
                      <a:pt x="107366" y="177577"/>
                      <a:pt x="110089" y="166687"/>
                    </a:cubicBezTo>
                    <a:cubicBezTo>
                      <a:pt x="111307" y="161817"/>
                      <a:pt x="124376" y="156905"/>
                      <a:pt x="124376" y="161925"/>
                    </a:cubicBezTo>
                    <a:cubicBezTo>
                      <a:pt x="124376" y="168660"/>
                      <a:pt x="114004" y="170732"/>
                      <a:pt x="110089" y="176212"/>
                    </a:cubicBezTo>
                    <a:cubicBezTo>
                      <a:pt x="105963" y="181989"/>
                      <a:pt x="103739" y="188912"/>
                      <a:pt x="100564" y="195262"/>
                    </a:cubicBezTo>
                    <a:cubicBezTo>
                      <a:pt x="129543" y="224243"/>
                      <a:pt x="128637" y="215818"/>
                      <a:pt x="105326" y="285750"/>
                    </a:cubicBezTo>
                    <a:lnTo>
                      <a:pt x="95801" y="314325"/>
                    </a:lnTo>
                    <a:cubicBezTo>
                      <a:pt x="95665" y="315140"/>
                      <a:pt x="95417" y="364140"/>
                      <a:pt x="71989" y="352425"/>
                    </a:cubicBezTo>
                    <a:cubicBezTo>
                      <a:pt x="66869" y="349865"/>
                      <a:pt x="78187" y="342795"/>
                      <a:pt x="81514" y="338137"/>
                    </a:cubicBezTo>
                    <a:cubicBezTo>
                      <a:pt x="86127" y="331678"/>
                      <a:pt x="91039" y="325437"/>
                      <a:pt x="95801" y="319087"/>
                    </a:cubicBezTo>
                    <a:cubicBezTo>
                      <a:pt x="94214" y="327025"/>
                      <a:pt x="94970" y="335824"/>
                      <a:pt x="91039" y="342900"/>
                    </a:cubicBezTo>
                    <a:cubicBezTo>
                      <a:pt x="79582" y="363523"/>
                      <a:pt x="71794" y="361999"/>
                      <a:pt x="52939" y="366712"/>
                    </a:cubicBezTo>
                    <a:cubicBezTo>
                      <a:pt x="57701" y="363537"/>
                      <a:pt x="61996" y="359512"/>
                      <a:pt x="67226" y="357187"/>
                    </a:cubicBezTo>
                    <a:cubicBezTo>
                      <a:pt x="118237" y="334515"/>
                      <a:pt x="77752" y="359694"/>
                      <a:pt x="110089" y="338137"/>
                    </a:cubicBezTo>
                    <a:cubicBezTo>
                      <a:pt x="141261" y="348529"/>
                      <a:pt x="110666" y="334096"/>
                      <a:pt x="129139" y="357187"/>
                    </a:cubicBezTo>
                    <a:cubicBezTo>
                      <a:pt x="140318" y="371161"/>
                      <a:pt x="173504" y="371008"/>
                      <a:pt x="110089" y="361950"/>
                    </a:cubicBezTo>
                    <a:cubicBezTo>
                      <a:pt x="116439" y="365125"/>
                      <a:pt x="122613" y="368678"/>
                      <a:pt x="129139" y="371475"/>
                    </a:cubicBezTo>
                    <a:cubicBezTo>
                      <a:pt x="133753" y="373452"/>
                      <a:pt x="138936" y="373992"/>
                      <a:pt x="143426" y="376237"/>
                    </a:cubicBezTo>
                    <a:cubicBezTo>
                      <a:pt x="148546" y="378797"/>
                      <a:pt x="159524" y="391192"/>
                      <a:pt x="157714" y="385762"/>
                    </a:cubicBezTo>
                    <a:cubicBezTo>
                      <a:pt x="155735" y="379824"/>
                      <a:pt x="131752" y="353809"/>
                      <a:pt x="124376" y="347662"/>
                    </a:cubicBezTo>
                    <a:cubicBezTo>
                      <a:pt x="119979" y="343998"/>
                      <a:pt x="104365" y="338137"/>
                      <a:pt x="110089" y="338137"/>
                    </a:cubicBezTo>
                    <a:cubicBezTo>
                      <a:pt x="130969" y="338137"/>
                      <a:pt x="151364" y="344487"/>
                      <a:pt x="172001" y="347662"/>
                    </a:cubicBezTo>
                    <a:cubicBezTo>
                      <a:pt x="176764" y="350837"/>
                      <a:pt x="192013" y="357187"/>
                      <a:pt x="186289" y="357187"/>
                    </a:cubicBezTo>
                    <a:cubicBezTo>
                      <a:pt x="176249" y="357187"/>
                      <a:pt x="166228" y="352983"/>
                      <a:pt x="157714" y="347662"/>
                    </a:cubicBezTo>
                    <a:cubicBezTo>
                      <a:pt x="140474" y="336887"/>
                      <a:pt x="127005" y="320839"/>
                      <a:pt x="110089" y="309562"/>
                    </a:cubicBezTo>
                    <a:cubicBezTo>
                      <a:pt x="105326" y="306387"/>
                      <a:pt x="95801" y="305761"/>
                      <a:pt x="95801" y="300037"/>
                    </a:cubicBezTo>
                    <a:cubicBezTo>
                      <a:pt x="95801" y="289092"/>
                      <a:pt x="113880" y="308591"/>
                      <a:pt x="114851" y="309562"/>
                    </a:cubicBezTo>
                  </a:path>
                </a:pathLst>
              </a:custGeom>
              <a:noFill/>
              <a:ln w="28575"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0" name="Group 78"/>
            <p:cNvGrpSpPr>
              <a:grpSpLocks noChangeAspect="1"/>
            </p:cNvGrpSpPr>
            <p:nvPr/>
          </p:nvGrpSpPr>
          <p:grpSpPr bwMode="auto">
            <a:xfrm>
              <a:off x="4656138" y="3808413"/>
              <a:ext cx="350837" cy="749300"/>
              <a:chOff x="3305175" y="4681280"/>
              <a:chExt cx="133723" cy="209808"/>
            </a:xfrm>
          </p:grpSpPr>
          <p:sp>
            <p:nvSpPr>
              <p:cNvPr id="196" name="Freeform 79"/>
              <p:cNvSpPr>
                <a:spLocks noChangeAspect="1" noChangeArrowheads="1"/>
              </p:cNvSpPr>
              <p:nvPr/>
            </p:nvSpPr>
            <p:spPr bwMode="auto">
              <a:xfrm>
                <a:off x="3369220" y="4705350"/>
                <a:ext cx="16918" cy="185738"/>
              </a:xfrm>
              <a:custGeom>
                <a:avLst/>
                <a:gdLst>
                  <a:gd name="T0" fmla="*/ 16918 w 16918"/>
                  <a:gd name="T1" fmla="*/ 185738 h 185738"/>
                  <a:gd name="T2" fmla="*/ 12155 w 16918"/>
                  <a:gd name="T3" fmla="*/ 85725 h 185738"/>
                  <a:gd name="T4" fmla="*/ 2630 w 16918"/>
                  <a:gd name="T5" fmla="*/ 71438 h 185738"/>
                  <a:gd name="T6" fmla="*/ 2630 w 16918"/>
                  <a:gd name="T7" fmla="*/ 0 h 185738"/>
                  <a:gd name="T8" fmla="*/ 0 60000 65536"/>
                  <a:gd name="T9" fmla="*/ 0 60000 65536"/>
                  <a:gd name="T10" fmla="*/ 0 60000 65536"/>
                  <a:gd name="T11" fmla="*/ 0 60000 65536"/>
                  <a:gd name="T12" fmla="*/ 0 w 16918"/>
                  <a:gd name="T13" fmla="*/ 0 h 185738"/>
                  <a:gd name="T14" fmla="*/ 16918 w 16918"/>
                  <a:gd name="T15" fmla="*/ 185738 h 185738"/>
                </a:gdLst>
                <a:ahLst/>
                <a:cxnLst>
                  <a:cxn ang="T8">
                    <a:pos x="T0" y="T1"/>
                  </a:cxn>
                  <a:cxn ang="T9">
                    <a:pos x="T2" y="T3"/>
                  </a:cxn>
                  <a:cxn ang="T10">
                    <a:pos x="T4" y="T5"/>
                  </a:cxn>
                  <a:cxn ang="T11">
                    <a:pos x="T6" y="T7"/>
                  </a:cxn>
                </a:cxnLst>
                <a:rect l="T12" t="T13" r="T14" b="T15"/>
                <a:pathLst>
                  <a:path w="16918" h="185738">
                    <a:moveTo>
                      <a:pt x="16918" y="185738"/>
                    </a:moveTo>
                    <a:cubicBezTo>
                      <a:pt x="15330" y="152400"/>
                      <a:pt x="16295" y="118843"/>
                      <a:pt x="12155" y="85725"/>
                    </a:cubicBezTo>
                    <a:cubicBezTo>
                      <a:pt x="11445" y="80046"/>
                      <a:pt x="3262" y="77127"/>
                      <a:pt x="2630" y="71438"/>
                    </a:cubicBezTo>
                    <a:cubicBezTo>
                      <a:pt x="0" y="47771"/>
                      <a:pt x="2630" y="23813"/>
                      <a:pt x="2630" y="0"/>
                    </a:cubicBezTo>
                  </a:path>
                </a:pathLst>
              </a:custGeom>
              <a:solidFill>
                <a:schemeClr val="accent1"/>
              </a:solidFill>
              <a:ln w="19050" algn="ctr">
                <a:solidFill>
                  <a:srgbClr val="C48300"/>
                </a:solidFill>
                <a:round/>
                <a:headEnd/>
                <a:tailEnd/>
              </a:ln>
            </p:spPr>
            <p:txBody>
              <a:bodyPr/>
              <a:lstStyle/>
              <a:p>
                <a:endParaRPr lang="en-US"/>
              </a:p>
            </p:txBody>
          </p:sp>
          <p:sp>
            <p:nvSpPr>
              <p:cNvPr id="197" name="Freeform 80"/>
              <p:cNvSpPr>
                <a:spLocks noChangeAspect="1" noChangeArrowheads="1"/>
              </p:cNvSpPr>
              <p:nvPr/>
            </p:nvSpPr>
            <p:spPr bwMode="auto">
              <a:xfrm>
                <a:off x="3305175" y="4681280"/>
                <a:ext cx="133723" cy="159284"/>
              </a:xfrm>
              <a:custGeom>
                <a:avLst/>
                <a:gdLst>
                  <a:gd name="T0" fmla="*/ 71438 w 133723"/>
                  <a:gd name="T1" fmla="*/ 24070 h 159284"/>
                  <a:gd name="T2" fmla="*/ 66675 w 133723"/>
                  <a:gd name="T3" fmla="*/ 9783 h 159284"/>
                  <a:gd name="T4" fmla="*/ 80963 w 133723"/>
                  <a:gd name="T5" fmla="*/ 5020 h 159284"/>
                  <a:gd name="T6" fmla="*/ 66675 w 133723"/>
                  <a:gd name="T7" fmla="*/ 24070 h 159284"/>
                  <a:gd name="T8" fmla="*/ 52388 w 133723"/>
                  <a:gd name="T9" fmla="*/ 33595 h 159284"/>
                  <a:gd name="T10" fmla="*/ 66675 w 133723"/>
                  <a:gd name="T11" fmla="*/ 33595 h 159284"/>
                  <a:gd name="T12" fmla="*/ 85725 w 133723"/>
                  <a:gd name="T13" fmla="*/ 28833 h 159284"/>
                  <a:gd name="T14" fmla="*/ 61913 w 133723"/>
                  <a:gd name="T15" fmla="*/ 52645 h 159284"/>
                  <a:gd name="T16" fmla="*/ 61913 w 133723"/>
                  <a:gd name="T17" fmla="*/ 57408 h 159284"/>
                  <a:gd name="T18" fmla="*/ 47625 w 133723"/>
                  <a:gd name="T19" fmla="*/ 66933 h 159284"/>
                  <a:gd name="T20" fmla="*/ 33338 w 133723"/>
                  <a:gd name="T21" fmla="*/ 71695 h 159284"/>
                  <a:gd name="T22" fmla="*/ 19050 w 133723"/>
                  <a:gd name="T23" fmla="*/ 85983 h 159284"/>
                  <a:gd name="T24" fmla="*/ 28575 w 133723"/>
                  <a:gd name="T25" fmla="*/ 71695 h 159284"/>
                  <a:gd name="T26" fmla="*/ 0 w 133723"/>
                  <a:gd name="T27" fmla="*/ 76458 h 159284"/>
                  <a:gd name="T28" fmla="*/ 14288 w 133723"/>
                  <a:gd name="T29" fmla="*/ 66933 h 159284"/>
                  <a:gd name="T30" fmla="*/ 42863 w 133723"/>
                  <a:gd name="T31" fmla="*/ 57408 h 159284"/>
                  <a:gd name="T32" fmla="*/ 85725 w 133723"/>
                  <a:gd name="T33" fmla="*/ 66933 h 159284"/>
                  <a:gd name="T34" fmla="*/ 104775 w 133723"/>
                  <a:gd name="T35" fmla="*/ 81220 h 159284"/>
                  <a:gd name="T36" fmla="*/ 123825 w 133723"/>
                  <a:gd name="T37" fmla="*/ 90745 h 159284"/>
                  <a:gd name="T38" fmla="*/ 100013 w 133723"/>
                  <a:gd name="T39" fmla="*/ 76458 h 159284"/>
                  <a:gd name="T40" fmla="*/ 80963 w 133723"/>
                  <a:gd name="T41" fmla="*/ 62170 h 159284"/>
                  <a:gd name="T42" fmla="*/ 61913 w 133723"/>
                  <a:gd name="T43" fmla="*/ 66933 h 159284"/>
                  <a:gd name="T44" fmla="*/ 61913 w 133723"/>
                  <a:gd name="T45" fmla="*/ 100270 h 159284"/>
                  <a:gd name="T46" fmla="*/ 85725 w 133723"/>
                  <a:gd name="T47" fmla="*/ 90745 h 159284"/>
                  <a:gd name="T48" fmla="*/ 71438 w 133723"/>
                  <a:gd name="T49" fmla="*/ 90745 h 159284"/>
                  <a:gd name="T50" fmla="*/ 38100 w 133723"/>
                  <a:gd name="T51" fmla="*/ 109795 h 159284"/>
                  <a:gd name="T52" fmla="*/ 23813 w 133723"/>
                  <a:gd name="T53" fmla="*/ 119320 h 159284"/>
                  <a:gd name="T54" fmla="*/ 38100 w 133723"/>
                  <a:gd name="T55" fmla="*/ 105033 h 159284"/>
                  <a:gd name="T56" fmla="*/ 80963 w 133723"/>
                  <a:gd name="T57" fmla="*/ 85983 h 159284"/>
                  <a:gd name="T58" fmla="*/ 90488 w 133723"/>
                  <a:gd name="T59" fmla="*/ 71695 h 159284"/>
                  <a:gd name="T60" fmla="*/ 85725 w 133723"/>
                  <a:gd name="T61" fmla="*/ 33595 h 159284"/>
                  <a:gd name="T62" fmla="*/ 104775 w 133723"/>
                  <a:gd name="T63" fmla="*/ 47883 h 159284"/>
                  <a:gd name="T64" fmla="*/ 85725 w 133723"/>
                  <a:gd name="T65" fmla="*/ 43120 h 159284"/>
                  <a:gd name="T66" fmla="*/ 76200 w 133723"/>
                  <a:gd name="T67" fmla="*/ 28833 h 159284"/>
                  <a:gd name="T68" fmla="*/ 61913 w 133723"/>
                  <a:gd name="T69" fmla="*/ 19308 h 159284"/>
                  <a:gd name="T70" fmla="*/ 71438 w 133723"/>
                  <a:gd name="T71" fmla="*/ 5020 h 159284"/>
                  <a:gd name="T72" fmla="*/ 57150 w 133723"/>
                  <a:gd name="T73" fmla="*/ 9783 h 159284"/>
                  <a:gd name="T74" fmla="*/ 61913 w 133723"/>
                  <a:gd name="T75" fmla="*/ 52645 h 159284"/>
                  <a:gd name="T76" fmla="*/ 71438 w 133723"/>
                  <a:gd name="T77" fmla="*/ 66933 h 159284"/>
                  <a:gd name="T78" fmla="*/ 76200 w 133723"/>
                  <a:gd name="T79" fmla="*/ 105033 h 159284"/>
                  <a:gd name="T80" fmla="*/ 57150 w 133723"/>
                  <a:gd name="T81" fmla="*/ 109795 h 159284"/>
                  <a:gd name="T82" fmla="*/ 71438 w 133723"/>
                  <a:gd name="T83" fmla="*/ 114558 h 159284"/>
                  <a:gd name="T84" fmla="*/ 42863 w 133723"/>
                  <a:gd name="T85" fmla="*/ 152658 h 159284"/>
                  <a:gd name="T86" fmla="*/ 57150 w 133723"/>
                  <a:gd name="T87" fmla="*/ 157420 h 159284"/>
                  <a:gd name="T88" fmla="*/ 66675 w 133723"/>
                  <a:gd name="T89" fmla="*/ 143133 h 159284"/>
                  <a:gd name="T90" fmla="*/ 71438 w 133723"/>
                  <a:gd name="T91" fmla="*/ 128845 h 159284"/>
                  <a:gd name="T92" fmla="*/ 80963 w 133723"/>
                  <a:gd name="T93" fmla="*/ 114558 h 159284"/>
                  <a:gd name="T94" fmla="*/ 80963 w 133723"/>
                  <a:gd name="T95" fmla="*/ 95508 h 1592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723"/>
                  <a:gd name="T145" fmla="*/ 0 h 159284"/>
                  <a:gd name="T146" fmla="*/ 133723 w 133723"/>
                  <a:gd name="T147" fmla="*/ 159284 h 1592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723" h="159284">
                    <a:moveTo>
                      <a:pt x="71438" y="24070"/>
                    </a:moveTo>
                    <a:cubicBezTo>
                      <a:pt x="69850" y="19308"/>
                      <a:pt x="64430" y="14273"/>
                      <a:pt x="66675" y="9783"/>
                    </a:cubicBezTo>
                    <a:cubicBezTo>
                      <a:pt x="68920" y="5293"/>
                      <a:pt x="80963" y="0"/>
                      <a:pt x="80963" y="5020"/>
                    </a:cubicBezTo>
                    <a:cubicBezTo>
                      <a:pt x="80963" y="12958"/>
                      <a:pt x="72288" y="18457"/>
                      <a:pt x="66675" y="24070"/>
                    </a:cubicBezTo>
                    <a:cubicBezTo>
                      <a:pt x="62628" y="28117"/>
                      <a:pt x="52388" y="33595"/>
                      <a:pt x="52388" y="33595"/>
                    </a:cubicBezTo>
                    <a:cubicBezTo>
                      <a:pt x="27983" y="49864"/>
                      <a:pt x="35762" y="42869"/>
                      <a:pt x="66675" y="33595"/>
                    </a:cubicBezTo>
                    <a:cubicBezTo>
                      <a:pt x="72944" y="31714"/>
                      <a:pt x="79375" y="30420"/>
                      <a:pt x="85725" y="28833"/>
                    </a:cubicBezTo>
                    <a:cubicBezTo>
                      <a:pt x="77788" y="36770"/>
                      <a:pt x="70361" y="45253"/>
                      <a:pt x="61913" y="52645"/>
                    </a:cubicBezTo>
                    <a:cubicBezTo>
                      <a:pt x="50550" y="62588"/>
                      <a:pt x="35966" y="66056"/>
                      <a:pt x="61913" y="57408"/>
                    </a:cubicBezTo>
                    <a:cubicBezTo>
                      <a:pt x="57150" y="60583"/>
                      <a:pt x="52745" y="64373"/>
                      <a:pt x="47625" y="66933"/>
                    </a:cubicBezTo>
                    <a:cubicBezTo>
                      <a:pt x="43135" y="69178"/>
                      <a:pt x="37515" y="68910"/>
                      <a:pt x="33338" y="71695"/>
                    </a:cubicBezTo>
                    <a:cubicBezTo>
                      <a:pt x="27734" y="75431"/>
                      <a:pt x="25785" y="85983"/>
                      <a:pt x="19050" y="85983"/>
                    </a:cubicBezTo>
                    <a:cubicBezTo>
                      <a:pt x="13326" y="85983"/>
                      <a:pt x="33695" y="74255"/>
                      <a:pt x="28575" y="71695"/>
                    </a:cubicBezTo>
                    <a:cubicBezTo>
                      <a:pt x="19938" y="67377"/>
                      <a:pt x="9525" y="74870"/>
                      <a:pt x="0" y="76458"/>
                    </a:cubicBezTo>
                    <a:cubicBezTo>
                      <a:pt x="4763" y="73283"/>
                      <a:pt x="9057" y="69258"/>
                      <a:pt x="14288" y="66933"/>
                    </a:cubicBezTo>
                    <a:cubicBezTo>
                      <a:pt x="23463" y="62855"/>
                      <a:pt x="42863" y="57408"/>
                      <a:pt x="42863" y="57408"/>
                    </a:cubicBezTo>
                    <a:cubicBezTo>
                      <a:pt x="49864" y="58575"/>
                      <a:pt x="76067" y="61414"/>
                      <a:pt x="85725" y="66933"/>
                    </a:cubicBezTo>
                    <a:cubicBezTo>
                      <a:pt x="92617" y="70871"/>
                      <a:pt x="98044" y="77013"/>
                      <a:pt x="104775" y="81220"/>
                    </a:cubicBezTo>
                    <a:cubicBezTo>
                      <a:pt x="110795" y="84983"/>
                      <a:pt x="128845" y="95765"/>
                      <a:pt x="123825" y="90745"/>
                    </a:cubicBezTo>
                    <a:cubicBezTo>
                      <a:pt x="117280" y="84200"/>
                      <a:pt x="107715" y="81593"/>
                      <a:pt x="100013" y="76458"/>
                    </a:cubicBezTo>
                    <a:cubicBezTo>
                      <a:pt x="93409" y="72055"/>
                      <a:pt x="87313" y="66933"/>
                      <a:pt x="80963" y="62170"/>
                    </a:cubicBezTo>
                    <a:cubicBezTo>
                      <a:pt x="74613" y="63758"/>
                      <a:pt x="67024" y="62844"/>
                      <a:pt x="61913" y="66933"/>
                    </a:cubicBezTo>
                    <a:cubicBezTo>
                      <a:pt x="51948" y="74905"/>
                      <a:pt x="60016" y="92681"/>
                      <a:pt x="61913" y="100270"/>
                    </a:cubicBezTo>
                    <a:cubicBezTo>
                      <a:pt x="69850" y="97095"/>
                      <a:pt x="77615" y="93448"/>
                      <a:pt x="85725" y="90745"/>
                    </a:cubicBezTo>
                    <a:cubicBezTo>
                      <a:pt x="102564" y="85132"/>
                      <a:pt x="133723" y="81848"/>
                      <a:pt x="71438" y="90745"/>
                    </a:cubicBezTo>
                    <a:cubicBezTo>
                      <a:pt x="25373" y="125295"/>
                      <a:pt x="74464" y="91614"/>
                      <a:pt x="38100" y="109795"/>
                    </a:cubicBezTo>
                    <a:cubicBezTo>
                      <a:pt x="32981" y="112355"/>
                      <a:pt x="23813" y="125044"/>
                      <a:pt x="23813" y="119320"/>
                    </a:cubicBezTo>
                    <a:cubicBezTo>
                      <a:pt x="23813" y="112585"/>
                      <a:pt x="32496" y="108769"/>
                      <a:pt x="38100" y="105033"/>
                    </a:cubicBezTo>
                    <a:cubicBezTo>
                      <a:pt x="54636" y="94009"/>
                      <a:pt x="64364" y="91515"/>
                      <a:pt x="80963" y="85983"/>
                    </a:cubicBezTo>
                    <a:cubicBezTo>
                      <a:pt x="84138" y="81220"/>
                      <a:pt x="89970" y="77395"/>
                      <a:pt x="90488" y="71695"/>
                    </a:cubicBezTo>
                    <a:cubicBezTo>
                      <a:pt x="91647" y="58949"/>
                      <a:pt x="79140" y="44570"/>
                      <a:pt x="85725" y="33595"/>
                    </a:cubicBezTo>
                    <a:cubicBezTo>
                      <a:pt x="89809" y="26789"/>
                      <a:pt x="104775" y="39945"/>
                      <a:pt x="104775" y="47883"/>
                    </a:cubicBezTo>
                    <a:cubicBezTo>
                      <a:pt x="104775" y="54428"/>
                      <a:pt x="92075" y="44708"/>
                      <a:pt x="85725" y="43120"/>
                    </a:cubicBezTo>
                    <a:cubicBezTo>
                      <a:pt x="82550" y="38358"/>
                      <a:pt x="80247" y="32880"/>
                      <a:pt x="76200" y="28833"/>
                    </a:cubicBezTo>
                    <a:cubicBezTo>
                      <a:pt x="72153" y="24786"/>
                      <a:pt x="63035" y="24921"/>
                      <a:pt x="61913" y="19308"/>
                    </a:cubicBezTo>
                    <a:cubicBezTo>
                      <a:pt x="60791" y="13695"/>
                      <a:pt x="73998" y="10140"/>
                      <a:pt x="71438" y="5020"/>
                    </a:cubicBezTo>
                    <a:cubicBezTo>
                      <a:pt x="69193" y="530"/>
                      <a:pt x="61913" y="8195"/>
                      <a:pt x="57150" y="9783"/>
                    </a:cubicBezTo>
                    <a:cubicBezTo>
                      <a:pt x="58738" y="24070"/>
                      <a:pt x="58426" y="38699"/>
                      <a:pt x="61913" y="52645"/>
                    </a:cubicBezTo>
                    <a:cubicBezTo>
                      <a:pt x="63301" y="58198"/>
                      <a:pt x="69932" y="61411"/>
                      <a:pt x="71438" y="66933"/>
                    </a:cubicBezTo>
                    <a:cubicBezTo>
                      <a:pt x="74805" y="79281"/>
                      <a:pt x="74613" y="92333"/>
                      <a:pt x="76200" y="105033"/>
                    </a:cubicBezTo>
                    <a:cubicBezTo>
                      <a:pt x="69850" y="106620"/>
                      <a:pt x="60077" y="103941"/>
                      <a:pt x="57150" y="109795"/>
                    </a:cubicBezTo>
                    <a:cubicBezTo>
                      <a:pt x="54905" y="114285"/>
                      <a:pt x="70728" y="109588"/>
                      <a:pt x="71438" y="114558"/>
                    </a:cubicBezTo>
                    <a:cubicBezTo>
                      <a:pt x="75362" y="142021"/>
                      <a:pt x="59796" y="144191"/>
                      <a:pt x="42863" y="152658"/>
                    </a:cubicBezTo>
                    <a:cubicBezTo>
                      <a:pt x="47625" y="154245"/>
                      <a:pt x="52489" y="159284"/>
                      <a:pt x="57150" y="157420"/>
                    </a:cubicBezTo>
                    <a:cubicBezTo>
                      <a:pt x="62464" y="155294"/>
                      <a:pt x="64115" y="148252"/>
                      <a:pt x="66675" y="143133"/>
                    </a:cubicBezTo>
                    <a:cubicBezTo>
                      <a:pt x="68920" y="138643"/>
                      <a:pt x="69193" y="133335"/>
                      <a:pt x="71438" y="128845"/>
                    </a:cubicBezTo>
                    <a:cubicBezTo>
                      <a:pt x="73998" y="123726"/>
                      <a:pt x="79391" y="120061"/>
                      <a:pt x="80963" y="114558"/>
                    </a:cubicBezTo>
                    <a:cubicBezTo>
                      <a:pt x="82708" y="108452"/>
                      <a:pt x="80963" y="101858"/>
                      <a:pt x="80963" y="95508"/>
                    </a:cubicBezTo>
                  </a:path>
                </a:pathLst>
              </a:custGeom>
              <a:noFill/>
              <a:ln w="19050"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1" name="Group 47"/>
            <p:cNvGrpSpPr>
              <a:grpSpLocks noChangeAspect="1"/>
            </p:cNvGrpSpPr>
            <p:nvPr/>
          </p:nvGrpSpPr>
          <p:grpSpPr bwMode="auto">
            <a:xfrm flipH="1">
              <a:off x="2692400" y="3417888"/>
              <a:ext cx="257175" cy="938212"/>
              <a:chOff x="2028274" y="4700588"/>
              <a:chExt cx="218667" cy="538162"/>
            </a:xfrm>
          </p:grpSpPr>
          <p:sp>
            <p:nvSpPr>
              <p:cNvPr id="194" name="Freeform 48"/>
              <p:cNvSpPr>
                <a:spLocks noChangeAspect="1" noChangeArrowheads="1"/>
              </p:cNvSpPr>
              <p:nvPr/>
            </p:nvSpPr>
            <p:spPr bwMode="auto">
              <a:xfrm>
                <a:off x="2128838" y="4729163"/>
                <a:ext cx="43581" cy="509587"/>
              </a:xfrm>
              <a:custGeom>
                <a:avLst/>
                <a:gdLst>
                  <a:gd name="T0" fmla="*/ 0 w 43581"/>
                  <a:gd name="T1" fmla="*/ 509587 h 509587"/>
                  <a:gd name="T2" fmla="*/ 9525 w 43581"/>
                  <a:gd name="T3" fmla="*/ 495300 h 509587"/>
                  <a:gd name="T4" fmla="*/ 19050 w 43581"/>
                  <a:gd name="T5" fmla="*/ 461962 h 509587"/>
                  <a:gd name="T6" fmla="*/ 14287 w 43581"/>
                  <a:gd name="T7" fmla="*/ 338137 h 509587"/>
                  <a:gd name="T8" fmla="*/ 4762 w 43581"/>
                  <a:gd name="T9" fmla="*/ 309562 h 509587"/>
                  <a:gd name="T10" fmla="*/ 9525 w 43581"/>
                  <a:gd name="T11" fmla="*/ 142875 h 509587"/>
                  <a:gd name="T12" fmla="*/ 23812 w 43581"/>
                  <a:gd name="T13" fmla="*/ 100012 h 509587"/>
                  <a:gd name="T14" fmla="*/ 42862 w 43581"/>
                  <a:gd name="T15" fmla="*/ 23812 h 509587"/>
                  <a:gd name="T16" fmla="*/ 42862 w 43581"/>
                  <a:gd name="T17" fmla="*/ 0 h 509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581"/>
                  <a:gd name="T28" fmla="*/ 0 h 509587"/>
                  <a:gd name="T29" fmla="*/ 43581 w 43581"/>
                  <a:gd name="T30" fmla="*/ 509587 h 5095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581" h="509587">
                    <a:moveTo>
                      <a:pt x="0" y="509587"/>
                    </a:moveTo>
                    <a:cubicBezTo>
                      <a:pt x="3175" y="504825"/>
                      <a:pt x="6965" y="500419"/>
                      <a:pt x="9525" y="495300"/>
                    </a:cubicBezTo>
                    <a:cubicBezTo>
                      <a:pt x="12939" y="488472"/>
                      <a:pt x="17526" y="468059"/>
                      <a:pt x="19050" y="461962"/>
                    </a:cubicBezTo>
                    <a:cubicBezTo>
                      <a:pt x="17462" y="420687"/>
                      <a:pt x="18143" y="379262"/>
                      <a:pt x="14287" y="338137"/>
                    </a:cubicBezTo>
                    <a:cubicBezTo>
                      <a:pt x="13350" y="328141"/>
                      <a:pt x="4762" y="309562"/>
                      <a:pt x="4762" y="309562"/>
                    </a:cubicBezTo>
                    <a:cubicBezTo>
                      <a:pt x="6350" y="254000"/>
                      <a:pt x="6678" y="198387"/>
                      <a:pt x="9525" y="142875"/>
                    </a:cubicBezTo>
                    <a:cubicBezTo>
                      <a:pt x="10172" y="130261"/>
                      <a:pt x="19939" y="110663"/>
                      <a:pt x="23812" y="100012"/>
                    </a:cubicBezTo>
                    <a:cubicBezTo>
                      <a:pt x="32728" y="75494"/>
                      <a:pt x="40488" y="49932"/>
                      <a:pt x="42862" y="23812"/>
                    </a:cubicBezTo>
                    <a:cubicBezTo>
                      <a:pt x="43581" y="15907"/>
                      <a:pt x="42862" y="7937"/>
                      <a:pt x="42862" y="0"/>
                    </a:cubicBezTo>
                  </a:path>
                </a:pathLst>
              </a:custGeom>
              <a:noFill/>
              <a:ln w="28575" algn="ctr">
                <a:solidFill>
                  <a:srgbClr val="C48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 name="Freeform 49"/>
              <p:cNvSpPr>
                <a:spLocks noChangeAspect="1" noChangeArrowheads="1"/>
              </p:cNvSpPr>
              <p:nvPr/>
            </p:nvSpPr>
            <p:spPr bwMode="auto">
              <a:xfrm>
                <a:off x="2028274" y="4700588"/>
                <a:ext cx="218667" cy="391192"/>
              </a:xfrm>
              <a:custGeom>
                <a:avLst/>
                <a:gdLst>
                  <a:gd name="T0" fmla="*/ 152951 w 218667"/>
                  <a:gd name="T1" fmla="*/ 71437 h 391192"/>
                  <a:gd name="T2" fmla="*/ 138664 w 218667"/>
                  <a:gd name="T3" fmla="*/ 71437 h 391192"/>
                  <a:gd name="T4" fmla="*/ 152951 w 218667"/>
                  <a:gd name="T5" fmla="*/ 38100 h 391192"/>
                  <a:gd name="T6" fmla="*/ 124376 w 218667"/>
                  <a:gd name="T7" fmla="*/ 47625 h 391192"/>
                  <a:gd name="T8" fmla="*/ 119614 w 218667"/>
                  <a:gd name="T9" fmla="*/ 90487 h 391192"/>
                  <a:gd name="T10" fmla="*/ 91039 w 218667"/>
                  <a:gd name="T11" fmla="*/ 90487 h 391192"/>
                  <a:gd name="T12" fmla="*/ 100564 w 218667"/>
                  <a:gd name="T13" fmla="*/ 109537 h 391192"/>
                  <a:gd name="T14" fmla="*/ 133901 w 218667"/>
                  <a:gd name="T15" fmla="*/ 142875 h 391192"/>
                  <a:gd name="T16" fmla="*/ 162476 w 218667"/>
                  <a:gd name="T17" fmla="*/ 142875 h 391192"/>
                  <a:gd name="T18" fmla="*/ 191051 w 218667"/>
                  <a:gd name="T19" fmla="*/ 142875 h 391192"/>
                  <a:gd name="T20" fmla="*/ 143426 w 218667"/>
                  <a:gd name="T21" fmla="*/ 85725 h 391192"/>
                  <a:gd name="T22" fmla="*/ 157714 w 218667"/>
                  <a:gd name="T23" fmla="*/ 52387 h 391192"/>
                  <a:gd name="T24" fmla="*/ 176764 w 218667"/>
                  <a:gd name="T25" fmla="*/ 61912 h 391192"/>
                  <a:gd name="T26" fmla="*/ 172001 w 218667"/>
                  <a:gd name="T27" fmla="*/ 47625 h 391192"/>
                  <a:gd name="T28" fmla="*/ 138664 w 218667"/>
                  <a:gd name="T29" fmla="*/ 38100 h 391192"/>
                  <a:gd name="T30" fmla="*/ 181526 w 218667"/>
                  <a:gd name="T31" fmla="*/ 52387 h 391192"/>
                  <a:gd name="T32" fmla="*/ 172001 w 218667"/>
                  <a:gd name="T33" fmla="*/ 0 h 391192"/>
                  <a:gd name="T34" fmla="*/ 138664 w 218667"/>
                  <a:gd name="T35" fmla="*/ 95250 h 391192"/>
                  <a:gd name="T36" fmla="*/ 124376 w 218667"/>
                  <a:gd name="T37" fmla="*/ 152400 h 391192"/>
                  <a:gd name="T38" fmla="*/ 67226 w 218667"/>
                  <a:gd name="T39" fmla="*/ 190500 h 391192"/>
                  <a:gd name="T40" fmla="*/ 29126 w 218667"/>
                  <a:gd name="T41" fmla="*/ 214312 h 391192"/>
                  <a:gd name="T42" fmla="*/ 5314 w 218667"/>
                  <a:gd name="T43" fmla="*/ 242887 h 391192"/>
                  <a:gd name="T44" fmla="*/ 114851 w 218667"/>
                  <a:gd name="T45" fmla="*/ 195262 h 391192"/>
                  <a:gd name="T46" fmla="*/ 95801 w 218667"/>
                  <a:gd name="T47" fmla="*/ 161925 h 391192"/>
                  <a:gd name="T48" fmla="*/ 114851 w 218667"/>
                  <a:gd name="T49" fmla="*/ 176212 h 391192"/>
                  <a:gd name="T50" fmla="*/ 119614 w 218667"/>
                  <a:gd name="T51" fmla="*/ 185737 h 391192"/>
                  <a:gd name="T52" fmla="*/ 148189 w 218667"/>
                  <a:gd name="T53" fmla="*/ 190500 h 391192"/>
                  <a:gd name="T54" fmla="*/ 95801 w 218667"/>
                  <a:gd name="T55" fmla="*/ 185737 h 391192"/>
                  <a:gd name="T56" fmla="*/ 152951 w 218667"/>
                  <a:gd name="T57" fmla="*/ 233362 h 391192"/>
                  <a:gd name="T58" fmla="*/ 143426 w 218667"/>
                  <a:gd name="T59" fmla="*/ 214312 h 391192"/>
                  <a:gd name="T60" fmla="*/ 172001 w 218667"/>
                  <a:gd name="T61" fmla="*/ 214312 h 391192"/>
                  <a:gd name="T62" fmla="*/ 152951 w 218667"/>
                  <a:gd name="T63" fmla="*/ 223837 h 391192"/>
                  <a:gd name="T64" fmla="*/ 114851 w 218667"/>
                  <a:gd name="T65" fmla="*/ 276225 h 391192"/>
                  <a:gd name="T66" fmla="*/ 129139 w 218667"/>
                  <a:gd name="T67" fmla="*/ 280987 h 391192"/>
                  <a:gd name="T68" fmla="*/ 138664 w 218667"/>
                  <a:gd name="T69" fmla="*/ 314325 h 391192"/>
                  <a:gd name="T70" fmla="*/ 119614 w 218667"/>
                  <a:gd name="T71" fmla="*/ 300037 h 391192"/>
                  <a:gd name="T72" fmla="*/ 172001 w 218667"/>
                  <a:gd name="T73" fmla="*/ 328612 h 391192"/>
                  <a:gd name="T74" fmla="*/ 138664 w 218667"/>
                  <a:gd name="T75" fmla="*/ 276225 h 391192"/>
                  <a:gd name="T76" fmla="*/ 86276 w 218667"/>
                  <a:gd name="T77" fmla="*/ 290512 h 391192"/>
                  <a:gd name="T78" fmla="*/ 81514 w 218667"/>
                  <a:gd name="T79" fmla="*/ 300037 h 391192"/>
                  <a:gd name="T80" fmla="*/ 110089 w 218667"/>
                  <a:gd name="T81" fmla="*/ 276225 h 391192"/>
                  <a:gd name="T82" fmla="*/ 76751 w 218667"/>
                  <a:gd name="T83" fmla="*/ 276225 h 391192"/>
                  <a:gd name="T84" fmla="*/ 71989 w 218667"/>
                  <a:gd name="T85" fmla="*/ 276225 h 391192"/>
                  <a:gd name="T86" fmla="*/ 105326 w 218667"/>
                  <a:gd name="T87" fmla="*/ 233362 h 391192"/>
                  <a:gd name="T88" fmla="*/ 33889 w 218667"/>
                  <a:gd name="T89" fmla="*/ 152400 h 391192"/>
                  <a:gd name="T90" fmla="*/ 114851 w 218667"/>
                  <a:gd name="T91" fmla="*/ 200025 h 391192"/>
                  <a:gd name="T92" fmla="*/ 110089 w 218667"/>
                  <a:gd name="T93" fmla="*/ 176212 h 391192"/>
                  <a:gd name="T94" fmla="*/ 95801 w 218667"/>
                  <a:gd name="T95" fmla="*/ 314325 h 391192"/>
                  <a:gd name="T96" fmla="*/ 95801 w 218667"/>
                  <a:gd name="T97" fmla="*/ 319087 h 391192"/>
                  <a:gd name="T98" fmla="*/ 67226 w 218667"/>
                  <a:gd name="T99" fmla="*/ 357187 h 391192"/>
                  <a:gd name="T100" fmla="*/ 110089 w 218667"/>
                  <a:gd name="T101" fmla="*/ 361950 h 391192"/>
                  <a:gd name="T102" fmla="*/ 157714 w 218667"/>
                  <a:gd name="T103" fmla="*/ 385762 h 391192"/>
                  <a:gd name="T104" fmla="*/ 172001 w 218667"/>
                  <a:gd name="T105" fmla="*/ 347662 h 391192"/>
                  <a:gd name="T106" fmla="*/ 110089 w 218667"/>
                  <a:gd name="T107" fmla="*/ 309562 h 3911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8667"/>
                  <a:gd name="T163" fmla="*/ 0 h 391192"/>
                  <a:gd name="T164" fmla="*/ 218667 w 218667"/>
                  <a:gd name="T165" fmla="*/ 391192 h 3911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8667" h="391192">
                    <a:moveTo>
                      <a:pt x="129139" y="52387"/>
                    </a:moveTo>
                    <a:cubicBezTo>
                      <a:pt x="101815" y="79711"/>
                      <a:pt x="117034" y="59209"/>
                      <a:pt x="138664" y="61912"/>
                    </a:cubicBezTo>
                    <a:cubicBezTo>
                      <a:pt x="144343" y="62622"/>
                      <a:pt x="148189" y="68262"/>
                      <a:pt x="152951" y="71437"/>
                    </a:cubicBezTo>
                    <a:cubicBezTo>
                      <a:pt x="151364" y="76200"/>
                      <a:pt x="150434" y="81235"/>
                      <a:pt x="148189" y="85725"/>
                    </a:cubicBezTo>
                    <a:cubicBezTo>
                      <a:pt x="129724" y="122656"/>
                      <a:pt x="142253" y="89245"/>
                      <a:pt x="143426" y="85725"/>
                    </a:cubicBezTo>
                    <a:cubicBezTo>
                      <a:pt x="141839" y="80962"/>
                      <a:pt x="142749" y="74355"/>
                      <a:pt x="138664" y="71437"/>
                    </a:cubicBezTo>
                    <a:cubicBezTo>
                      <a:pt x="130494" y="65601"/>
                      <a:pt x="112524" y="71652"/>
                      <a:pt x="110089" y="61912"/>
                    </a:cubicBezTo>
                    <a:cubicBezTo>
                      <a:pt x="108015" y="53619"/>
                      <a:pt x="126428" y="56539"/>
                      <a:pt x="133901" y="52387"/>
                    </a:cubicBezTo>
                    <a:cubicBezTo>
                      <a:pt x="140840" y="48532"/>
                      <a:pt x="156500" y="45200"/>
                      <a:pt x="152951" y="38100"/>
                    </a:cubicBezTo>
                    <a:cubicBezTo>
                      <a:pt x="149331" y="30860"/>
                      <a:pt x="137076" y="41275"/>
                      <a:pt x="129139" y="42862"/>
                    </a:cubicBezTo>
                    <a:cubicBezTo>
                      <a:pt x="130726" y="34925"/>
                      <a:pt x="139625" y="13326"/>
                      <a:pt x="133901" y="19050"/>
                    </a:cubicBezTo>
                    <a:cubicBezTo>
                      <a:pt x="126801" y="26150"/>
                      <a:pt x="124376" y="47625"/>
                      <a:pt x="124376" y="47625"/>
                    </a:cubicBezTo>
                    <a:cubicBezTo>
                      <a:pt x="125964" y="52387"/>
                      <a:pt x="131003" y="57251"/>
                      <a:pt x="129139" y="61912"/>
                    </a:cubicBezTo>
                    <a:cubicBezTo>
                      <a:pt x="122622" y="78205"/>
                      <a:pt x="98942" y="66133"/>
                      <a:pt x="129139" y="76200"/>
                    </a:cubicBezTo>
                    <a:cubicBezTo>
                      <a:pt x="125964" y="80962"/>
                      <a:pt x="124376" y="87312"/>
                      <a:pt x="119614" y="90487"/>
                    </a:cubicBezTo>
                    <a:cubicBezTo>
                      <a:pt x="114168" y="94118"/>
                      <a:pt x="106693" y="92952"/>
                      <a:pt x="100564" y="95250"/>
                    </a:cubicBezTo>
                    <a:cubicBezTo>
                      <a:pt x="93917" y="97743"/>
                      <a:pt x="87864" y="101600"/>
                      <a:pt x="81514" y="104775"/>
                    </a:cubicBezTo>
                    <a:cubicBezTo>
                      <a:pt x="84689" y="100012"/>
                      <a:pt x="95086" y="94534"/>
                      <a:pt x="91039" y="90487"/>
                    </a:cubicBezTo>
                    <a:cubicBezTo>
                      <a:pt x="86992" y="86440"/>
                      <a:pt x="81409" y="96685"/>
                      <a:pt x="76751" y="100012"/>
                    </a:cubicBezTo>
                    <a:cubicBezTo>
                      <a:pt x="70292" y="104626"/>
                      <a:pt x="50331" y="111352"/>
                      <a:pt x="57701" y="114300"/>
                    </a:cubicBezTo>
                    <a:cubicBezTo>
                      <a:pt x="71048" y="119639"/>
                      <a:pt x="86276" y="111125"/>
                      <a:pt x="100564" y="109537"/>
                    </a:cubicBezTo>
                    <a:cubicBezTo>
                      <a:pt x="105326" y="111125"/>
                      <a:pt x="111301" y="110750"/>
                      <a:pt x="114851" y="114300"/>
                    </a:cubicBezTo>
                    <a:cubicBezTo>
                      <a:pt x="118401" y="117850"/>
                      <a:pt x="116829" y="124410"/>
                      <a:pt x="119614" y="128587"/>
                    </a:cubicBezTo>
                    <a:cubicBezTo>
                      <a:pt x="123350" y="134191"/>
                      <a:pt x="129139" y="138112"/>
                      <a:pt x="133901" y="142875"/>
                    </a:cubicBezTo>
                    <a:cubicBezTo>
                      <a:pt x="138664" y="139700"/>
                      <a:pt x="146063" y="138665"/>
                      <a:pt x="148189" y="133350"/>
                    </a:cubicBezTo>
                    <a:cubicBezTo>
                      <a:pt x="155021" y="116269"/>
                      <a:pt x="120739" y="113390"/>
                      <a:pt x="162476" y="123825"/>
                    </a:cubicBezTo>
                    <a:cubicBezTo>
                      <a:pt x="162476" y="123825"/>
                      <a:pt x="200577" y="142875"/>
                      <a:pt x="162476" y="142875"/>
                    </a:cubicBezTo>
                    <a:cubicBezTo>
                      <a:pt x="155376" y="142875"/>
                      <a:pt x="149776" y="136525"/>
                      <a:pt x="143426" y="133350"/>
                    </a:cubicBezTo>
                    <a:cubicBezTo>
                      <a:pt x="129184" y="111986"/>
                      <a:pt x="119617" y="104775"/>
                      <a:pt x="176764" y="128587"/>
                    </a:cubicBezTo>
                    <a:cubicBezTo>
                      <a:pt x="182981" y="131178"/>
                      <a:pt x="184316" y="142875"/>
                      <a:pt x="191051" y="142875"/>
                    </a:cubicBezTo>
                    <a:cubicBezTo>
                      <a:pt x="196775" y="142875"/>
                      <a:pt x="184366" y="133557"/>
                      <a:pt x="181526" y="128587"/>
                    </a:cubicBezTo>
                    <a:cubicBezTo>
                      <a:pt x="161593" y="93704"/>
                      <a:pt x="184235" y="122113"/>
                      <a:pt x="157714" y="100012"/>
                    </a:cubicBezTo>
                    <a:cubicBezTo>
                      <a:pt x="152540" y="95700"/>
                      <a:pt x="137037" y="83595"/>
                      <a:pt x="143426" y="85725"/>
                    </a:cubicBezTo>
                    <a:cubicBezTo>
                      <a:pt x="154286" y="89346"/>
                      <a:pt x="172001" y="104775"/>
                      <a:pt x="172001" y="104775"/>
                    </a:cubicBezTo>
                    <a:cubicBezTo>
                      <a:pt x="170414" y="96837"/>
                      <a:pt x="169369" y="88772"/>
                      <a:pt x="167239" y="80962"/>
                    </a:cubicBezTo>
                    <a:cubicBezTo>
                      <a:pt x="164597" y="71276"/>
                      <a:pt x="157714" y="52387"/>
                      <a:pt x="157714" y="52387"/>
                    </a:cubicBezTo>
                    <a:cubicBezTo>
                      <a:pt x="157714" y="52387"/>
                      <a:pt x="164064" y="20637"/>
                      <a:pt x="176764" y="33337"/>
                    </a:cubicBezTo>
                    <a:cubicBezTo>
                      <a:pt x="180314" y="36887"/>
                      <a:pt x="173589" y="42862"/>
                      <a:pt x="172001" y="47625"/>
                    </a:cubicBezTo>
                    <a:cubicBezTo>
                      <a:pt x="173589" y="52387"/>
                      <a:pt x="171744" y="61912"/>
                      <a:pt x="176764" y="61912"/>
                    </a:cubicBezTo>
                    <a:cubicBezTo>
                      <a:pt x="181784" y="61912"/>
                      <a:pt x="176764" y="49212"/>
                      <a:pt x="181526" y="47625"/>
                    </a:cubicBezTo>
                    <a:cubicBezTo>
                      <a:pt x="189205" y="45065"/>
                      <a:pt x="213434" y="52387"/>
                      <a:pt x="205339" y="52387"/>
                    </a:cubicBezTo>
                    <a:cubicBezTo>
                      <a:pt x="194114" y="52387"/>
                      <a:pt x="183114" y="49212"/>
                      <a:pt x="172001" y="47625"/>
                    </a:cubicBezTo>
                    <a:cubicBezTo>
                      <a:pt x="167239" y="46037"/>
                      <a:pt x="154164" y="46412"/>
                      <a:pt x="157714" y="42862"/>
                    </a:cubicBezTo>
                    <a:cubicBezTo>
                      <a:pt x="168297" y="32279"/>
                      <a:pt x="210630" y="43921"/>
                      <a:pt x="157714" y="33337"/>
                    </a:cubicBezTo>
                    <a:cubicBezTo>
                      <a:pt x="151364" y="34925"/>
                      <a:pt x="144958" y="36302"/>
                      <a:pt x="138664" y="38100"/>
                    </a:cubicBezTo>
                    <a:cubicBezTo>
                      <a:pt x="133837" y="39479"/>
                      <a:pt x="119613" y="41274"/>
                      <a:pt x="124376" y="42862"/>
                    </a:cubicBezTo>
                    <a:cubicBezTo>
                      <a:pt x="138014" y="47408"/>
                      <a:pt x="152951" y="46037"/>
                      <a:pt x="167239" y="47625"/>
                    </a:cubicBezTo>
                    <a:cubicBezTo>
                      <a:pt x="172001" y="49212"/>
                      <a:pt x="181526" y="57407"/>
                      <a:pt x="181526" y="52387"/>
                    </a:cubicBezTo>
                    <a:cubicBezTo>
                      <a:pt x="181526" y="40496"/>
                      <a:pt x="160332" y="35798"/>
                      <a:pt x="152951" y="33337"/>
                    </a:cubicBezTo>
                    <a:cubicBezTo>
                      <a:pt x="151364" y="28575"/>
                      <a:pt x="147364" y="24002"/>
                      <a:pt x="148189" y="19050"/>
                    </a:cubicBezTo>
                    <a:cubicBezTo>
                      <a:pt x="150724" y="3843"/>
                      <a:pt x="160856" y="3715"/>
                      <a:pt x="172001" y="0"/>
                    </a:cubicBezTo>
                    <a:cubicBezTo>
                      <a:pt x="169082" y="7297"/>
                      <a:pt x="160205" y="28138"/>
                      <a:pt x="157714" y="38100"/>
                    </a:cubicBezTo>
                    <a:cubicBezTo>
                      <a:pt x="155751" y="45953"/>
                      <a:pt x="154914" y="54059"/>
                      <a:pt x="152951" y="61912"/>
                    </a:cubicBezTo>
                    <a:cubicBezTo>
                      <a:pt x="148482" y="79787"/>
                      <a:pt x="146845" y="76163"/>
                      <a:pt x="138664" y="95250"/>
                    </a:cubicBezTo>
                    <a:cubicBezTo>
                      <a:pt x="126833" y="122853"/>
                      <a:pt x="142680" y="96368"/>
                      <a:pt x="124376" y="123825"/>
                    </a:cubicBezTo>
                    <a:cubicBezTo>
                      <a:pt x="125964" y="128587"/>
                      <a:pt x="129139" y="133092"/>
                      <a:pt x="129139" y="138112"/>
                    </a:cubicBezTo>
                    <a:cubicBezTo>
                      <a:pt x="129139" y="143132"/>
                      <a:pt x="126621" y="147910"/>
                      <a:pt x="124376" y="152400"/>
                    </a:cubicBezTo>
                    <a:cubicBezTo>
                      <a:pt x="121816" y="157519"/>
                      <a:pt x="118898" y="162640"/>
                      <a:pt x="114851" y="166687"/>
                    </a:cubicBezTo>
                    <a:cubicBezTo>
                      <a:pt x="110804" y="170734"/>
                      <a:pt x="105534" y="173372"/>
                      <a:pt x="100564" y="176212"/>
                    </a:cubicBezTo>
                    <a:cubicBezTo>
                      <a:pt x="84087" y="185628"/>
                      <a:pt x="83254" y="185157"/>
                      <a:pt x="67226" y="190500"/>
                    </a:cubicBezTo>
                    <a:cubicBezTo>
                      <a:pt x="68814" y="195262"/>
                      <a:pt x="75539" y="201237"/>
                      <a:pt x="71989" y="204787"/>
                    </a:cubicBezTo>
                    <a:cubicBezTo>
                      <a:pt x="66265" y="210511"/>
                      <a:pt x="56078" y="207794"/>
                      <a:pt x="48176" y="209550"/>
                    </a:cubicBezTo>
                    <a:cubicBezTo>
                      <a:pt x="41786" y="210970"/>
                      <a:pt x="35476" y="212725"/>
                      <a:pt x="29126" y="214312"/>
                    </a:cubicBezTo>
                    <a:cubicBezTo>
                      <a:pt x="33889" y="215900"/>
                      <a:pt x="45659" y="214585"/>
                      <a:pt x="43414" y="219075"/>
                    </a:cubicBezTo>
                    <a:cubicBezTo>
                      <a:pt x="39274" y="227354"/>
                      <a:pt x="27451" y="228456"/>
                      <a:pt x="19601" y="233362"/>
                    </a:cubicBezTo>
                    <a:cubicBezTo>
                      <a:pt x="14747" y="236395"/>
                      <a:pt x="0" y="245013"/>
                      <a:pt x="5314" y="242887"/>
                    </a:cubicBezTo>
                    <a:cubicBezTo>
                      <a:pt x="78570" y="213585"/>
                      <a:pt x="16131" y="230657"/>
                      <a:pt x="62464" y="219075"/>
                    </a:cubicBezTo>
                    <a:cubicBezTo>
                      <a:pt x="82194" y="205921"/>
                      <a:pt x="73931" y="210013"/>
                      <a:pt x="100564" y="200025"/>
                    </a:cubicBezTo>
                    <a:cubicBezTo>
                      <a:pt x="105264" y="198262"/>
                      <a:pt x="119871" y="195262"/>
                      <a:pt x="114851" y="195262"/>
                    </a:cubicBezTo>
                    <a:cubicBezTo>
                      <a:pt x="95735" y="195262"/>
                      <a:pt x="76751" y="198437"/>
                      <a:pt x="57701" y="200025"/>
                    </a:cubicBezTo>
                    <a:cubicBezTo>
                      <a:pt x="65639" y="190500"/>
                      <a:pt x="72747" y="180217"/>
                      <a:pt x="81514" y="171450"/>
                    </a:cubicBezTo>
                    <a:cubicBezTo>
                      <a:pt x="85561" y="167403"/>
                      <a:pt x="90947" y="164959"/>
                      <a:pt x="95801" y="161925"/>
                    </a:cubicBezTo>
                    <a:cubicBezTo>
                      <a:pt x="103651" y="157019"/>
                      <a:pt x="111676" y="152400"/>
                      <a:pt x="119614" y="147637"/>
                    </a:cubicBezTo>
                    <a:cubicBezTo>
                      <a:pt x="118026" y="152400"/>
                      <a:pt x="112606" y="157435"/>
                      <a:pt x="114851" y="161925"/>
                    </a:cubicBezTo>
                    <a:cubicBezTo>
                      <a:pt x="122245" y="176713"/>
                      <a:pt x="147368" y="154535"/>
                      <a:pt x="114851" y="176212"/>
                    </a:cubicBezTo>
                    <a:cubicBezTo>
                      <a:pt x="130870" y="216260"/>
                      <a:pt x="113526" y="188194"/>
                      <a:pt x="143426" y="209550"/>
                    </a:cubicBezTo>
                    <a:cubicBezTo>
                      <a:pt x="148907" y="213465"/>
                      <a:pt x="160726" y="229861"/>
                      <a:pt x="157714" y="223837"/>
                    </a:cubicBezTo>
                    <a:cubicBezTo>
                      <a:pt x="148680" y="205767"/>
                      <a:pt x="135102" y="196800"/>
                      <a:pt x="119614" y="185737"/>
                    </a:cubicBezTo>
                    <a:cubicBezTo>
                      <a:pt x="114956" y="182410"/>
                      <a:pt x="99896" y="178022"/>
                      <a:pt x="105326" y="176212"/>
                    </a:cubicBezTo>
                    <a:cubicBezTo>
                      <a:pt x="114487" y="173159"/>
                      <a:pt x="124376" y="179387"/>
                      <a:pt x="133901" y="180975"/>
                    </a:cubicBezTo>
                    <a:cubicBezTo>
                      <a:pt x="138664" y="184150"/>
                      <a:pt x="148189" y="196224"/>
                      <a:pt x="148189" y="190500"/>
                    </a:cubicBezTo>
                    <a:cubicBezTo>
                      <a:pt x="148189" y="178686"/>
                      <a:pt x="127726" y="167333"/>
                      <a:pt x="119614" y="161925"/>
                    </a:cubicBezTo>
                    <a:cubicBezTo>
                      <a:pt x="116439" y="166687"/>
                      <a:pt x="114136" y="172165"/>
                      <a:pt x="110089" y="176212"/>
                    </a:cubicBezTo>
                    <a:cubicBezTo>
                      <a:pt x="106041" y="180259"/>
                      <a:pt x="96924" y="180124"/>
                      <a:pt x="95801" y="185737"/>
                    </a:cubicBezTo>
                    <a:cubicBezTo>
                      <a:pt x="93291" y="198287"/>
                      <a:pt x="98976" y="211137"/>
                      <a:pt x="100564" y="223837"/>
                    </a:cubicBezTo>
                    <a:cubicBezTo>
                      <a:pt x="116439" y="222250"/>
                      <a:pt x="132492" y="216221"/>
                      <a:pt x="148189" y="219075"/>
                    </a:cubicBezTo>
                    <a:cubicBezTo>
                      <a:pt x="153128" y="219973"/>
                      <a:pt x="149401" y="229812"/>
                      <a:pt x="152951" y="233362"/>
                    </a:cubicBezTo>
                    <a:cubicBezTo>
                      <a:pt x="167326" y="247737"/>
                      <a:pt x="183660" y="260185"/>
                      <a:pt x="200576" y="271462"/>
                    </a:cubicBezTo>
                    <a:cubicBezTo>
                      <a:pt x="205339" y="274637"/>
                      <a:pt x="218667" y="285265"/>
                      <a:pt x="214864" y="280987"/>
                    </a:cubicBezTo>
                    <a:cubicBezTo>
                      <a:pt x="185018" y="247411"/>
                      <a:pt x="173183" y="235568"/>
                      <a:pt x="143426" y="214312"/>
                    </a:cubicBezTo>
                    <a:cubicBezTo>
                      <a:pt x="138769" y="210985"/>
                      <a:pt x="133901" y="207962"/>
                      <a:pt x="129139" y="204787"/>
                    </a:cubicBezTo>
                    <a:cubicBezTo>
                      <a:pt x="133901" y="201612"/>
                      <a:pt x="137839" y="194020"/>
                      <a:pt x="143426" y="195262"/>
                    </a:cubicBezTo>
                    <a:cubicBezTo>
                      <a:pt x="154601" y="197745"/>
                      <a:pt x="162185" y="208422"/>
                      <a:pt x="172001" y="214312"/>
                    </a:cubicBezTo>
                    <a:cubicBezTo>
                      <a:pt x="178089" y="217965"/>
                      <a:pt x="198151" y="223837"/>
                      <a:pt x="191051" y="223837"/>
                    </a:cubicBezTo>
                    <a:cubicBezTo>
                      <a:pt x="182502" y="223837"/>
                      <a:pt x="175176" y="217487"/>
                      <a:pt x="167239" y="214312"/>
                    </a:cubicBezTo>
                    <a:cubicBezTo>
                      <a:pt x="162476" y="217487"/>
                      <a:pt x="158310" y="221827"/>
                      <a:pt x="152951" y="223837"/>
                    </a:cubicBezTo>
                    <a:cubicBezTo>
                      <a:pt x="145372" y="226679"/>
                      <a:pt x="135874" y="224110"/>
                      <a:pt x="129139" y="228600"/>
                    </a:cubicBezTo>
                    <a:cubicBezTo>
                      <a:pt x="124962" y="231385"/>
                      <a:pt x="125819" y="238079"/>
                      <a:pt x="124376" y="242887"/>
                    </a:cubicBezTo>
                    <a:cubicBezTo>
                      <a:pt x="121055" y="253957"/>
                      <a:pt x="118026" y="265112"/>
                      <a:pt x="114851" y="276225"/>
                    </a:cubicBezTo>
                    <a:cubicBezTo>
                      <a:pt x="111676" y="271462"/>
                      <a:pt x="107886" y="267057"/>
                      <a:pt x="105326" y="261937"/>
                    </a:cubicBezTo>
                    <a:cubicBezTo>
                      <a:pt x="103081" y="257447"/>
                      <a:pt x="95802" y="246062"/>
                      <a:pt x="100564" y="247650"/>
                    </a:cubicBezTo>
                    <a:cubicBezTo>
                      <a:pt x="110462" y="250950"/>
                      <a:pt x="123045" y="271846"/>
                      <a:pt x="129139" y="280987"/>
                    </a:cubicBezTo>
                    <a:cubicBezTo>
                      <a:pt x="124376" y="282575"/>
                      <a:pt x="116069" y="280880"/>
                      <a:pt x="114851" y="285750"/>
                    </a:cubicBezTo>
                    <a:cubicBezTo>
                      <a:pt x="113463" y="291303"/>
                      <a:pt x="120712" y="295640"/>
                      <a:pt x="124376" y="300037"/>
                    </a:cubicBezTo>
                    <a:cubicBezTo>
                      <a:pt x="128688" y="305211"/>
                      <a:pt x="138664" y="321060"/>
                      <a:pt x="138664" y="314325"/>
                    </a:cubicBezTo>
                    <a:cubicBezTo>
                      <a:pt x="138664" y="306387"/>
                      <a:pt x="128990" y="301734"/>
                      <a:pt x="124376" y="295275"/>
                    </a:cubicBezTo>
                    <a:cubicBezTo>
                      <a:pt x="121049" y="290617"/>
                      <a:pt x="118026" y="285750"/>
                      <a:pt x="114851" y="280987"/>
                    </a:cubicBezTo>
                    <a:cubicBezTo>
                      <a:pt x="116439" y="287337"/>
                      <a:pt x="114986" y="295409"/>
                      <a:pt x="119614" y="300037"/>
                    </a:cubicBezTo>
                    <a:cubicBezTo>
                      <a:pt x="124242" y="304665"/>
                      <a:pt x="132810" y="301873"/>
                      <a:pt x="138664" y="304800"/>
                    </a:cubicBezTo>
                    <a:cubicBezTo>
                      <a:pt x="145763" y="308350"/>
                      <a:pt x="151255" y="314473"/>
                      <a:pt x="157714" y="319087"/>
                    </a:cubicBezTo>
                    <a:cubicBezTo>
                      <a:pt x="162372" y="322414"/>
                      <a:pt x="167239" y="325437"/>
                      <a:pt x="172001" y="328612"/>
                    </a:cubicBezTo>
                    <a:cubicBezTo>
                      <a:pt x="168826" y="323850"/>
                      <a:pt x="165036" y="319444"/>
                      <a:pt x="162476" y="314325"/>
                    </a:cubicBezTo>
                    <a:cubicBezTo>
                      <a:pt x="158653" y="306678"/>
                      <a:pt x="157482" y="297762"/>
                      <a:pt x="152951" y="290512"/>
                    </a:cubicBezTo>
                    <a:cubicBezTo>
                      <a:pt x="149382" y="284801"/>
                      <a:pt x="142799" y="281541"/>
                      <a:pt x="138664" y="276225"/>
                    </a:cubicBezTo>
                    <a:cubicBezTo>
                      <a:pt x="108746" y="237759"/>
                      <a:pt x="113936" y="243864"/>
                      <a:pt x="133901" y="257175"/>
                    </a:cubicBezTo>
                    <a:cubicBezTo>
                      <a:pt x="122642" y="268434"/>
                      <a:pt x="114818" y="277605"/>
                      <a:pt x="100564" y="285750"/>
                    </a:cubicBezTo>
                    <a:cubicBezTo>
                      <a:pt x="96205" y="288241"/>
                      <a:pt x="91039" y="288925"/>
                      <a:pt x="86276" y="290512"/>
                    </a:cubicBezTo>
                    <a:cubicBezTo>
                      <a:pt x="94214" y="292100"/>
                      <a:pt x="101994" y="295275"/>
                      <a:pt x="110089" y="295275"/>
                    </a:cubicBezTo>
                    <a:cubicBezTo>
                      <a:pt x="115109" y="295275"/>
                      <a:pt x="129396" y="290512"/>
                      <a:pt x="124376" y="290512"/>
                    </a:cubicBezTo>
                    <a:cubicBezTo>
                      <a:pt x="102895" y="290512"/>
                      <a:pt x="98700" y="295127"/>
                      <a:pt x="81514" y="300037"/>
                    </a:cubicBezTo>
                    <a:cubicBezTo>
                      <a:pt x="75220" y="301835"/>
                      <a:pt x="55919" y="304800"/>
                      <a:pt x="62464" y="304800"/>
                    </a:cubicBezTo>
                    <a:cubicBezTo>
                      <a:pt x="73004" y="304800"/>
                      <a:pt x="113623" y="292224"/>
                      <a:pt x="119614" y="290512"/>
                    </a:cubicBezTo>
                    <a:cubicBezTo>
                      <a:pt x="116439" y="285750"/>
                      <a:pt x="114486" y="279889"/>
                      <a:pt x="110089" y="276225"/>
                    </a:cubicBezTo>
                    <a:cubicBezTo>
                      <a:pt x="93274" y="262213"/>
                      <a:pt x="79549" y="270531"/>
                      <a:pt x="105326" y="261937"/>
                    </a:cubicBezTo>
                    <a:cubicBezTo>
                      <a:pt x="99875" y="266026"/>
                      <a:pt x="68589" y="290512"/>
                      <a:pt x="62464" y="290512"/>
                    </a:cubicBezTo>
                    <a:cubicBezTo>
                      <a:pt x="55729" y="290512"/>
                      <a:pt x="71271" y="280140"/>
                      <a:pt x="76751" y="276225"/>
                    </a:cubicBezTo>
                    <a:cubicBezTo>
                      <a:pt x="82528" y="272099"/>
                      <a:pt x="89276" y="269497"/>
                      <a:pt x="95801" y="266700"/>
                    </a:cubicBezTo>
                    <a:cubicBezTo>
                      <a:pt x="100415" y="264722"/>
                      <a:pt x="114579" y="259692"/>
                      <a:pt x="110089" y="261937"/>
                    </a:cubicBezTo>
                    <a:cubicBezTo>
                      <a:pt x="98702" y="267630"/>
                      <a:pt x="84353" y="272103"/>
                      <a:pt x="71989" y="276225"/>
                    </a:cubicBezTo>
                    <a:cubicBezTo>
                      <a:pt x="75164" y="271462"/>
                      <a:pt x="77467" y="265985"/>
                      <a:pt x="81514" y="261937"/>
                    </a:cubicBezTo>
                    <a:cubicBezTo>
                      <a:pt x="105086" y="238364"/>
                      <a:pt x="117024" y="246786"/>
                      <a:pt x="91039" y="238125"/>
                    </a:cubicBezTo>
                    <a:cubicBezTo>
                      <a:pt x="95801" y="236537"/>
                      <a:pt x="103081" y="237852"/>
                      <a:pt x="105326" y="233362"/>
                    </a:cubicBezTo>
                    <a:cubicBezTo>
                      <a:pt x="107571" y="228872"/>
                      <a:pt x="100564" y="224095"/>
                      <a:pt x="100564" y="219075"/>
                    </a:cubicBezTo>
                    <a:cubicBezTo>
                      <a:pt x="100564" y="204699"/>
                      <a:pt x="103739" y="190500"/>
                      <a:pt x="105326" y="176212"/>
                    </a:cubicBezTo>
                    <a:cubicBezTo>
                      <a:pt x="95544" y="137081"/>
                      <a:pt x="105786" y="152400"/>
                      <a:pt x="33889" y="152400"/>
                    </a:cubicBezTo>
                    <a:cubicBezTo>
                      <a:pt x="28869" y="152400"/>
                      <a:pt x="48176" y="157162"/>
                      <a:pt x="48176" y="157162"/>
                    </a:cubicBezTo>
                    <a:cubicBezTo>
                      <a:pt x="61165" y="170151"/>
                      <a:pt x="65221" y="175554"/>
                      <a:pt x="81514" y="185737"/>
                    </a:cubicBezTo>
                    <a:cubicBezTo>
                      <a:pt x="94964" y="194143"/>
                      <a:pt x="100963" y="195395"/>
                      <a:pt x="114851" y="200025"/>
                    </a:cubicBezTo>
                    <a:cubicBezTo>
                      <a:pt x="113264" y="188912"/>
                      <a:pt x="107366" y="177577"/>
                      <a:pt x="110089" y="166687"/>
                    </a:cubicBezTo>
                    <a:cubicBezTo>
                      <a:pt x="111307" y="161817"/>
                      <a:pt x="124376" y="156905"/>
                      <a:pt x="124376" y="161925"/>
                    </a:cubicBezTo>
                    <a:cubicBezTo>
                      <a:pt x="124376" y="168660"/>
                      <a:pt x="114004" y="170732"/>
                      <a:pt x="110089" y="176212"/>
                    </a:cubicBezTo>
                    <a:cubicBezTo>
                      <a:pt x="105963" y="181989"/>
                      <a:pt x="103739" y="188912"/>
                      <a:pt x="100564" y="195262"/>
                    </a:cubicBezTo>
                    <a:cubicBezTo>
                      <a:pt x="129543" y="224243"/>
                      <a:pt x="128637" y="215818"/>
                      <a:pt x="105326" y="285750"/>
                    </a:cubicBezTo>
                    <a:lnTo>
                      <a:pt x="95801" y="314325"/>
                    </a:lnTo>
                    <a:cubicBezTo>
                      <a:pt x="95665" y="315140"/>
                      <a:pt x="95417" y="364140"/>
                      <a:pt x="71989" y="352425"/>
                    </a:cubicBezTo>
                    <a:cubicBezTo>
                      <a:pt x="66869" y="349865"/>
                      <a:pt x="78187" y="342795"/>
                      <a:pt x="81514" y="338137"/>
                    </a:cubicBezTo>
                    <a:cubicBezTo>
                      <a:pt x="86127" y="331678"/>
                      <a:pt x="91039" y="325437"/>
                      <a:pt x="95801" y="319087"/>
                    </a:cubicBezTo>
                    <a:cubicBezTo>
                      <a:pt x="94214" y="327025"/>
                      <a:pt x="94970" y="335824"/>
                      <a:pt x="91039" y="342900"/>
                    </a:cubicBezTo>
                    <a:cubicBezTo>
                      <a:pt x="79582" y="363523"/>
                      <a:pt x="71794" y="361999"/>
                      <a:pt x="52939" y="366712"/>
                    </a:cubicBezTo>
                    <a:cubicBezTo>
                      <a:pt x="57701" y="363537"/>
                      <a:pt x="61996" y="359512"/>
                      <a:pt x="67226" y="357187"/>
                    </a:cubicBezTo>
                    <a:cubicBezTo>
                      <a:pt x="118237" y="334515"/>
                      <a:pt x="77752" y="359694"/>
                      <a:pt x="110089" y="338137"/>
                    </a:cubicBezTo>
                    <a:cubicBezTo>
                      <a:pt x="141261" y="348529"/>
                      <a:pt x="110666" y="334096"/>
                      <a:pt x="129139" y="357187"/>
                    </a:cubicBezTo>
                    <a:cubicBezTo>
                      <a:pt x="140318" y="371161"/>
                      <a:pt x="173504" y="371008"/>
                      <a:pt x="110089" y="361950"/>
                    </a:cubicBezTo>
                    <a:cubicBezTo>
                      <a:pt x="116439" y="365125"/>
                      <a:pt x="122613" y="368678"/>
                      <a:pt x="129139" y="371475"/>
                    </a:cubicBezTo>
                    <a:cubicBezTo>
                      <a:pt x="133753" y="373452"/>
                      <a:pt x="138936" y="373992"/>
                      <a:pt x="143426" y="376237"/>
                    </a:cubicBezTo>
                    <a:cubicBezTo>
                      <a:pt x="148546" y="378797"/>
                      <a:pt x="159524" y="391192"/>
                      <a:pt x="157714" y="385762"/>
                    </a:cubicBezTo>
                    <a:cubicBezTo>
                      <a:pt x="155735" y="379824"/>
                      <a:pt x="131752" y="353809"/>
                      <a:pt x="124376" y="347662"/>
                    </a:cubicBezTo>
                    <a:cubicBezTo>
                      <a:pt x="119979" y="343998"/>
                      <a:pt x="104365" y="338137"/>
                      <a:pt x="110089" y="338137"/>
                    </a:cubicBezTo>
                    <a:cubicBezTo>
                      <a:pt x="130969" y="338137"/>
                      <a:pt x="151364" y="344487"/>
                      <a:pt x="172001" y="347662"/>
                    </a:cubicBezTo>
                    <a:cubicBezTo>
                      <a:pt x="176764" y="350837"/>
                      <a:pt x="192013" y="357187"/>
                      <a:pt x="186289" y="357187"/>
                    </a:cubicBezTo>
                    <a:cubicBezTo>
                      <a:pt x="176249" y="357187"/>
                      <a:pt x="166228" y="352983"/>
                      <a:pt x="157714" y="347662"/>
                    </a:cubicBezTo>
                    <a:cubicBezTo>
                      <a:pt x="140474" y="336887"/>
                      <a:pt x="127005" y="320839"/>
                      <a:pt x="110089" y="309562"/>
                    </a:cubicBezTo>
                    <a:cubicBezTo>
                      <a:pt x="105326" y="306387"/>
                      <a:pt x="95801" y="305761"/>
                      <a:pt x="95801" y="300037"/>
                    </a:cubicBezTo>
                    <a:cubicBezTo>
                      <a:pt x="95801" y="289092"/>
                      <a:pt x="113880" y="308591"/>
                      <a:pt x="114851" y="309562"/>
                    </a:cubicBezTo>
                  </a:path>
                </a:pathLst>
              </a:custGeom>
              <a:noFill/>
              <a:ln w="28575"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2" name="Group 78"/>
            <p:cNvGrpSpPr>
              <a:grpSpLocks noChangeAspect="1"/>
            </p:cNvGrpSpPr>
            <p:nvPr/>
          </p:nvGrpSpPr>
          <p:grpSpPr bwMode="auto">
            <a:xfrm rot="-235354">
              <a:off x="2982913" y="3084513"/>
              <a:ext cx="608012" cy="1303337"/>
              <a:chOff x="3305175" y="4681280"/>
              <a:chExt cx="133723" cy="209808"/>
            </a:xfrm>
          </p:grpSpPr>
          <p:sp>
            <p:nvSpPr>
              <p:cNvPr id="192" name="Freeform 79"/>
              <p:cNvSpPr>
                <a:spLocks noChangeAspect="1" noChangeArrowheads="1"/>
              </p:cNvSpPr>
              <p:nvPr/>
            </p:nvSpPr>
            <p:spPr bwMode="auto">
              <a:xfrm>
                <a:off x="3369220" y="4705350"/>
                <a:ext cx="16918" cy="185738"/>
              </a:xfrm>
              <a:custGeom>
                <a:avLst/>
                <a:gdLst>
                  <a:gd name="T0" fmla="*/ 16918 w 16918"/>
                  <a:gd name="T1" fmla="*/ 185738 h 185738"/>
                  <a:gd name="T2" fmla="*/ 12155 w 16918"/>
                  <a:gd name="T3" fmla="*/ 85725 h 185738"/>
                  <a:gd name="T4" fmla="*/ 2630 w 16918"/>
                  <a:gd name="T5" fmla="*/ 71438 h 185738"/>
                  <a:gd name="T6" fmla="*/ 2630 w 16918"/>
                  <a:gd name="T7" fmla="*/ 0 h 185738"/>
                  <a:gd name="T8" fmla="*/ 0 60000 65536"/>
                  <a:gd name="T9" fmla="*/ 0 60000 65536"/>
                  <a:gd name="T10" fmla="*/ 0 60000 65536"/>
                  <a:gd name="T11" fmla="*/ 0 60000 65536"/>
                  <a:gd name="T12" fmla="*/ 0 w 16918"/>
                  <a:gd name="T13" fmla="*/ 0 h 185738"/>
                  <a:gd name="T14" fmla="*/ 16918 w 16918"/>
                  <a:gd name="T15" fmla="*/ 185738 h 185738"/>
                </a:gdLst>
                <a:ahLst/>
                <a:cxnLst>
                  <a:cxn ang="T8">
                    <a:pos x="T0" y="T1"/>
                  </a:cxn>
                  <a:cxn ang="T9">
                    <a:pos x="T2" y="T3"/>
                  </a:cxn>
                  <a:cxn ang="T10">
                    <a:pos x="T4" y="T5"/>
                  </a:cxn>
                  <a:cxn ang="T11">
                    <a:pos x="T6" y="T7"/>
                  </a:cxn>
                </a:cxnLst>
                <a:rect l="T12" t="T13" r="T14" b="T15"/>
                <a:pathLst>
                  <a:path w="16918" h="185738">
                    <a:moveTo>
                      <a:pt x="16918" y="185738"/>
                    </a:moveTo>
                    <a:cubicBezTo>
                      <a:pt x="15330" y="152400"/>
                      <a:pt x="16295" y="118843"/>
                      <a:pt x="12155" y="85725"/>
                    </a:cubicBezTo>
                    <a:cubicBezTo>
                      <a:pt x="11445" y="80046"/>
                      <a:pt x="3262" y="77127"/>
                      <a:pt x="2630" y="71438"/>
                    </a:cubicBezTo>
                    <a:cubicBezTo>
                      <a:pt x="0" y="47771"/>
                      <a:pt x="2630" y="23813"/>
                      <a:pt x="2630" y="0"/>
                    </a:cubicBezTo>
                  </a:path>
                </a:pathLst>
              </a:custGeom>
              <a:solidFill>
                <a:schemeClr val="accent1"/>
              </a:solidFill>
              <a:ln w="28575" algn="ctr">
                <a:solidFill>
                  <a:srgbClr val="C48300"/>
                </a:solidFill>
                <a:round/>
                <a:headEnd/>
                <a:tailEnd/>
              </a:ln>
            </p:spPr>
            <p:txBody>
              <a:bodyPr/>
              <a:lstStyle/>
              <a:p>
                <a:endParaRPr lang="en-US"/>
              </a:p>
            </p:txBody>
          </p:sp>
          <p:sp>
            <p:nvSpPr>
              <p:cNvPr id="193" name="Freeform 80"/>
              <p:cNvSpPr>
                <a:spLocks noChangeAspect="1" noChangeArrowheads="1"/>
              </p:cNvSpPr>
              <p:nvPr/>
            </p:nvSpPr>
            <p:spPr bwMode="auto">
              <a:xfrm>
                <a:off x="3305175" y="4681280"/>
                <a:ext cx="133723" cy="159284"/>
              </a:xfrm>
              <a:custGeom>
                <a:avLst/>
                <a:gdLst>
                  <a:gd name="T0" fmla="*/ 71438 w 133723"/>
                  <a:gd name="T1" fmla="*/ 24070 h 159284"/>
                  <a:gd name="T2" fmla="*/ 66675 w 133723"/>
                  <a:gd name="T3" fmla="*/ 9783 h 159284"/>
                  <a:gd name="T4" fmla="*/ 80963 w 133723"/>
                  <a:gd name="T5" fmla="*/ 5020 h 159284"/>
                  <a:gd name="T6" fmla="*/ 66675 w 133723"/>
                  <a:gd name="T7" fmla="*/ 24070 h 159284"/>
                  <a:gd name="T8" fmla="*/ 52388 w 133723"/>
                  <a:gd name="T9" fmla="*/ 33595 h 159284"/>
                  <a:gd name="T10" fmla="*/ 66675 w 133723"/>
                  <a:gd name="T11" fmla="*/ 33595 h 159284"/>
                  <a:gd name="T12" fmla="*/ 85725 w 133723"/>
                  <a:gd name="T13" fmla="*/ 28833 h 159284"/>
                  <a:gd name="T14" fmla="*/ 61913 w 133723"/>
                  <a:gd name="T15" fmla="*/ 52645 h 159284"/>
                  <a:gd name="T16" fmla="*/ 61913 w 133723"/>
                  <a:gd name="T17" fmla="*/ 57408 h 159284"/>
                  <a:gd name="T18" fmla="*/ 47625 w 133723"/>
                  <a:gd name="T19" fmla="*/ 66933 h 159284"/>
                  <a:gd name="T20" fmla="*/ 33338 w 133723"/>
                  <a:gd name="T21" fmla="*/ 71695 h 159284"/>
                  <a:gd name="T22" fmla="*/ 19050 w 133723"/>
                  <a:gd name="T23" fmla="*/ 85983 h 159284"/>
                  <a:gd name="T24" fmla="*/ 28575 w 133723"/>
                  <a:gd name="T25" fmla="*/ 71695 h 159284"/>
                  <a:gd name="T26" fmla="*/ 0 w 133723"/>
                  <a:gd name="T27" fmla="*/ 76458 h 159284"/>
                  <a:gd name="T28" fmla="*/ 14288 w 133723"/>
                  <a:gd name="T29" fmla="*/ 66933 h 159284"/>
                  <a:gd name="T30" fmla="*/ 42863 w 133723"/>
                  <a:gd name="T31" fmla="*/ 57408 h 159284"/>
                  <a:gd name="T32" fmla="*/ 85725 w 133723"/>
                  <a:gd name="T33" fmla="*/ 66933 h 159284"/>
                  <a:gd name="T34" fmla="*/ 104775 w 133723"/>
                  <a:gd name="T35" fmla="*/ 81220 h 159284"/>
                  <a:gd name="T36" fmla="*/ 123825 w 133723"/>
                  <a:gd name="T37" fmla="*/ 90745 h 159284"/>
                  <a:gd name="T38" fmla="*/ 100013 w 133723"/>
                  <a:gd name="T39" fmla="*/ 76458 h 159284"/>
                  <a:gd name="T40" fmla="*/ 80963 w 133723"/>
                  <a:gd name="T41" fmla="*/ 62170 h 159284"/>
                  <a:gd name="T42" fmla="*/ 61913 w 133723"/>
                  <a:gd name="T43" fmla="*/ 66933 h 159284"/>
                  <a:gd name="T44" fmla="*/ 61913 w 133723"/>
                  <a:gd name="T45" fmla="*/ 100270 h 159284"/>
                  <a:gd name="T46" fmla="*/ 85725 w 133723"/>
                  <a:gd name="T47" fmla="*/ 90745 h 159284"/>
                  <a:gd name="T48" fmla="*/ 71438 w 133723"/>
                  <a:gd name="T49" fmla="*/ 90745 h 159284"/>
                  <a:gd name="T50" fmla="*/ 38100 w 133723"/>
                  <a:gd name="T51" fmla="*/ 109795 h 159284"/>
                  <a:gd name="T52" fmla="*/ 23813 w 133723"/>
                  <a:gd name="T53" fmla="*/ 119320 h 159284"/>
                  <a:gd name="T54" fmla="*/ 38100 w 133723"/>
                  <a:gd name="T55" fmla="*/ 105033 h 159284"/>
                  <a:gd name="T56" fmla="*/ 80963 w 133723"/>
                  <a:gd name="T57" fmla="*/ 85983 h 159284"/>
                  <a:gd name="T58" fmla="*/ 90488 w 133723"/>
                  <a:gd name="T59" fmla="*/ 71695 h 159284"/>
                  <a:gd name="T60" fmla="*/ 85725 w 133723"/>
                  <a:gd name="T61" fmla="*/ 33595 h 159284"/>
                  <a:gd name="T62" fmla="*/ 104775 w 133723"/>
                  <a:gd name="T63" fmla="*/ 47883 h 159284"/>
                  <a:gd name="T64" fmla="*/ 85725 w 133723"/>
                  <a:gd name="T65" fmla="*/ 43120 h 159284"/>
                  <a:gd name="T66" fmla="*/ 76200 w 133723"/>
                  <a:gd name="T67" fmla="*/ 28833 h 159284"/>
                  <a:gd name="T68" fmla="*/ 61913 w 133723"/>
                  <a:gd name="T69" fmla="*/ 19308 h 159284"/>
                  <a:gd name="T70" fmla="*/ 71438 w 133723"/>
                  <a:gd name="T71" fmla="*/ 5020 h 159284"/>
                  <a:gd name="T72" fmla="*/ 57150 w 133723"/>
                  <a:gd name="T73" fmla="*/ 9783 h 159284"/>
                  <a:gd name="T74" fmla="*/ 61913 w 133723"/>
                  <a:gd name="T75" fmla="*/ 52645 h 159284"/>
                  <a:gd name="T76" fmla="*/ 71438 w 133723"/>
                  <a:gd name="T77" fmla="*/ 66933 h 159284"/>
                  <a:gd name="T78" fmla="*/ 76200 w 133723"/>
                  <a:gd name="T79" fmla="*/ 105033 h 159284"/>
                  <a:gd name="T80" fmla="*/ 57150 w 133723"/>
                  <a:gd name="T81" fmla="*/ 109795 h 159284"/>
                  <a:gd name="T82" fmla="*/ 71438 w 133723"/>
                  <a:gd name="T83" fmla="*/ 114558 h 159284"/>
                  <a:gd name="T84" fmla="*/ 42863 w 133723"/>
                  <a:gd name="T85" fmla="*/ 152658 h 159284"/>
                  <a:gd name="T86" fmla="*/ 57150 w 133723"/>
                  <a:gd name="T87" fmla="*/ 157420 h 159284"/>
                  <a:gd name="T88" fmla="*/ 66675 w 133723"/>
                  <a:gd name="T89" fmla="*/ 143133 h 159284"/>
                  <a:gd name="T90" fmla="*/ 71438 w 133723"/>
                  <a:gd name="T91" fmla="*/ 128845 h 159284"/>
                  <a:gd name="T92" fmla="*/ 80963 w 133723"/>
                  <a:gd name="T93" fmla="*/ 114558 h 159284"/>
                  <a:gd name="T94" fmla="*/ 80963 w 133723"/>
                  <a:gd name="T95" fmla="*/ 95508 h 1592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723"/>
                  <a:gd name="T145" fmla="*/ 0 h 159284"/>
                  <a:gd name="T146" fmla="*/ 133723 w 133723"/>
                  <a:gd name="T147" fmla="*/ 159284 h 1592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723" h="159284">
                    <a:moveTo>
                      <a:pt x="71438" y="24070"/>
                    </a:moveTo>
                    <a:cubicBezTo>
                      <a:pt x="69850" y="19308"/>
                      <a:pt x="64430" y="14273"/>
                      <a:pt x="66675" y="9783"/>
                    </a:cubicBezTo>
                    <a:cubicBezTo>
                      <a:pt x="68920" y="5293"/>
                      <a:pt x="80963" y="0"/>
                      <a:pt x="80963" y="5020"/>
                    </a:cubicBezTo>
                    <a:cubicBezTo>
                      <a:pt x="80963" y="12958"/>
                      <a:pt x="72288" y="18457"/>
                      <a:pt x="66675" y="24070"/>
                    </a:cubicBezTo>
                    <a:cubicBezTo>
                      <a:pt x="62628" y="28117"/>
                      <a:pt x="52388" y="33595"/>
                      <a:pt x="52388" y="33595"/>
                    </a:cubicBezTo>
                    <a:cubicBezTo>
                      <a:pt x="27983" y="49864"/>
                      <a:pt x="35762" y="42869"/>
                      <a:pt x="66675" y="33595"/>
                    </a:cubicBezTo>
                    <a:cubicBezTo>
                      <a:pt x="72944" y="31714"/>
                      <a:pt x="79375" y="30420"/>
                      <a:pt x="85725" y="28833"/>
                    </a:cubicBezTo>
                    <a:cubicBezTo>
                      <a:pt x="77788" y="36770"/>
                      <a:pt x="70361" y="45253"/>
                      <a:pt x="61913" y="52645"/>
                    </a:cubicBezTo>
                    <a:cubicBezTo>
                      <a:pt x="50550" y="62588"/>
                      <a:pt x="35966" y="66056"/>
                      <a:pt x="61913" y="57408"/>
                    </a:cubicBezTo>
                    <a:cubicBezTo>
                      <a:pt x="57150" y="60583"/>
                      <a:pt x="52745" y="64373"/>
                      <a:pt x="47625" y="66933"/>
                    </a:cubicBezTo>
                    <a:cubicBezTo>
                      <a:pt x="43135" y="69178"/>
                      <a:pt x="37515" y="68910"/>
                      <a:pt x="33338" y="71695"/>
                    </a:cubicBezTo>
                    <a:cubicBezTo>
                      <a:pt x="27734" y="75431"/>
                      <a:pt x="25785" y="85983"/>
                      <a:pt x="19050" y="85983"/>
                    </a:cubicBezTo>
                    <a:cubicBezTo>
                      <a:pt x="13326" y="85983"/>
                      <a:pt x="33695" y="74255"/>
                      <a:pt x="28575" y="71695"/>
                    </a:cubicBezTo>
                    <a:cubicBezTo>
                      <a:pt x="19938" y="67377"/>
                      <a:pt x="9525" y="74870"/>
                      <a:pt x="0" y="76458"/>
                    </a:cubicBezTo>
                    <a:cubicBezTo>
                      <a:pt x="4763" y="73283"/>
                      <a:pt x="9057" y="69258"/>
                      <a:pt x="14288" y="66933"/>
                    </a:cubicBezTo>
                    <a:cubicBezTo>
                      <a:pt x="23463" y="62855"/>
                      <a:pt x="42863" y="57408"/>
                      <a:pt x="42863" y="57408"/>
                    </a:cubicBezTo>
                    <a:cubicBezTo>
                      <a:pt x="49864" y="58575"/>
                      <a:pt x="76067" y="61414"/>
                      <a:pt x="85725" y="66933"/>
                    </a:cubicBezTo>
                    <a:cubicBezTo>
                      <a:pt x="92617" y="70871"/>
                      <a:pt x="98044" y="77013"/>
                      <a:pt x="104775" y="81220"/>
                    </a:cubicBezTo>
                    <a:cubicBezTo>
                      <a:pt x="110795" y="84983"/>
                      <a:pt x="128845" y="95765"/>
                      <a:pt x="123825" y="90745"/>
                    </a:cubicBezTo>
                    <a:cubicBezTo>
                      <a:pt x="117280" y="84200"/>
                      <a:pt x="107715" y="81593"/>
                      <a:pt x="100013" y="76458"/>
                    </a:cubicBezTo>
                    <a:cubicBezTo>
                      <a:pt x="93409" y="72055"/>
                      <a:pt x="87313" y="66933"/>
                      <a:pt x="80963" y="62170"/>
                    </a:cubicBezTo>
                    <a:cubicBezTo>
                      <a:pt x="74613" y="63758"/>
                      <a:pt x="67024" y="62844"/>
                      <a:pt x="61913" y="66933"/>
                    </a:cubicBezTo>
                    <a:cubicBezTo>
                      <a:pt x="51948" y="74905"/>
                      <a:pt x="60016" y="92681"/>
                      <a:pt x="61913" y="100270"/>
                    </a:cubicBezTo>
                    <a:cubicBezTo>
                      <a:pt x="69850" y="97095"/>
                      <a:pt x="77615" y="93448"/>
                      <a:pt x="85725" y="90745"/>
                    </a:cubicBezTo>
                    <a:cubicBezTo>
                      <a:pt x="102564" y="85132"/>
                      <a:pt x="133723" y="81848"/>
                      <a:pt x="71438" y="90745"/>
                    </a:cubicBezTo>
                    <a:cubicBezTo>
                      <a:pt x="25373" y="125295"/>
                      <a:pt x="74464" y="91614"/>
                      <a:pt x="38100" y="109795"/>
                    </a:cubicBezTo>
                    <a:cubicBezTo>
                      <a:pt x="32981" y="112355"/>
                      <a:pt x="23813" y="125044"/>
                      <a:pt x="23813" y="119320"/>
                    </a:cubicBezTo>
                    <a:cubicBezTo>
                      <a:pt x="23813" y="112585"/>
                      <a:pt x="32496" y="108769"/>
                      <a:pt x="38100" y="105033"/>
                    </a:cubicBezTo>
                    <a:cubicBezTo>
                      <a:pt x="54636" y="94009"/>
                      <a:pt x="64364" y="91515"/>
                      <a:pt x="80963" y="85983"/>
                    </a:cubicBezTo>
                    <a:cubicBezTo>
                      <a:pt x="84138" y="81220"/>
                      <a:pt x="89970" y="77395"/>
                      <a:pt x="90488" y="71695"/>
                    </a:cubicBezTo>
                    <a:cubicBezTo>
                      <a:pt x="91647" y="58949"/>
                      <a:pt x="79140" y="44570"/>
                      <a:pt x="85725" y="33595"/>
                    </a:cubicBezTo>
                    <a:cubicBezTo>
                      <a:pt x="89809" y="26789"/>
                      <a:pt x="104775" y="39945"/>
                      <a:pt x="104775" y="47883"/>
                    </a:cubicBezTo>
                    <a:cubicBezTo>
                      <a:pt x="104775" y="54428"/>
                      <a:pt x="92075" y="44708"/>
                      <a:pt x="85725" y="43120"/>
                    </a:cubicBezTo>
                    <a:cubicBezTo>
                      <a:pt x="82550" y="38358"/>
                      <a:pt x="80247" y="32880"/>
                      <a:pt x="76200" y="28833"/>
                    </a:cubicBezTo>
                    <a:cubicBezTo>
                      <a:pt x="72153" y="24786"/>
                      <a:pt x="63035" y="24921"/>
                      <a:pt x="61913" y="19308"/>
                    </a:cubicBezTo>
                    <a:cubicBezTo>
                      <a:pt x="60791" y="13695"/>
                      <a:pt x="73998" y="10140"/>
                      <a:pt x="71438" y="5020"/>
                    </a:cubicBezTo>
                    <a:cubicBezTo>
                      <a:pt x="69193" y="530"/>
                      <a:pt x="61913" y="8195"/>
                      <a:pt x="57150" y="9783"/>
                    </a:cubicBezTo>
                    <a:cubicBezTo>
                      <a:pt x="58738" y="24070"/>
                      <a:pt x="58426" y="38699"/>
                      <a:pt x="61913" y="52645"/>
                    </a:cubicBezTo>
                    <a:cubicBezTo>
                      <a:pt x="63301" y="58198"/>
                      <a:pt x="69932" y="61411"/>
                      <a:pt x="71438" y="66933"/>
                    </a:cubicBezTo>
                    <a:cubicBezTo>
                      <a:pt x="74805" y="79281"/>
                      <a:pt x="74613" y="92333"/>
                      <a:pt x="76200" y="105033"/>
                    </a:cubicBezTo>
                    <a:cubicBezTo>
                      <a:pt x="69850" y="106620"/>
                      <a:pt x="60077" y="103941"/>
                      <a:pt x="57150" y="109795"/>
                    </a:cubicBezTo>
                    <a:cubicBezTo>
                      <a:pt x="54905" y="114285"/>
                      <a:pt x="70728" y="109588"/>
                      <a:pt x="71438" y="114558"/>
                    </a:cubicBezTo>
                    <a:cubicBezTo>
                      <a:pt x="75362" y="142021"/>
                      <a:pt x="59796" y="144191"/>
                      <a:pt x="42863" y="152658"/>
                    </a:cubicBezTo>
                    <a:cubicBezTo>
                      <a:pt x="47625" y="154245"/>
                      <a:pt x="52489" y="159284"/>
                      <a:pt x="57150" y="157420"/>
                    </a:cubicBezTo>
                    <a:cubicBezTo>
                      <a:pt x="62464" y="155294"/>
                      <a:pt x="64115" y="148252"/>
                      <a:pt x="66675" y="143133"/>
                    </a:cubicBezTo>
                    <a:cubicBezTo>
                      <a:pt x="68920" y="138643"/>
                      <a:pt x="69193" y="133335"/>
                      <a:pt x="71438" y="128845"/>
                    </a:cubicBezTo>
                    <a:cubicBezTo>
                      <a:pt x="73998" y="123726"/>
                      <a:pt x="79391" y="120061"/>
                      <a:pt x="80963" y="114558"/>
                    </a:cubicBezTo>
                    <a:cubicBezTo>
                      <a:pt x="82708" y="108452"/>
                      <a:pt x="80963" y="101858"/>
                      <a:pt x="80963" y="95508"/>
                    </a:cubicBezTo>
                  </a:path>
                </a:pathLst>
              </a:custGeom>
              <a:noFill/>
              <a:ln w="28575"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3" name="Group 47"/>
            <p:cNvGrpSpPr>
              <a:grpSpLocks noChangeAspect="1"/>
            </p:cNvGrpSpPr>
            <p:nvPr/>
          </p:nvGrpSpPr>
          <p:grpSpPr bwMode="auto">
            <a:xfrm rot="5072946" flipH="1">
              <a:off x="1340644" y="3952081"/>
              <a:ext cx="257175" cy="938213"/>
              <a:chOff x="2028274" y="4700588"/>
              <a:chExt cx="218667" cy="538162"/>
            </a:xfrm>
          </p:grpSpPr>
          <p:sp>
            <p:nvSpPr>
              <p:cNvPr id="190" name="Freeform 48"/>
              <p:cNvSpPr>
                <a:spLocks noChangeAspect="1" noChangeArrowheads="1"/>
              </p:cNvSpPr>
              <p:nvPr/>
            </p:nvSpPr>
            <p:spPr bwMode="auto">
              <a:xfrm>
                <a:off x="2128838" y="4729163"/>
                <a:ext cx="43581" cy="509587"/>
              </a:xfrm>
              <a:custGeom>
                <a:avLst/>
                <a:gdLst>
                  <a:gd name="T0" fmla="*/ 0 w 43581"/>
                  <a:gd name="T1" fmla="*/ 509587 h 509587"/>
                  <a:gd name="T2" fmla="*/ 9525 w 43581"/>
                  <a:gd name="T3" fmla="*/ 495300 h 509587"/>
                  <a:gd name="T4" fmla="*/ 19050 w 43581"/>
                  <a:gd name="T5" fmla="*/ 461962 h 509587"/>
                  <a:gd name="T6" fmla="*/ 14287 w 43581"/>
                  <a:gd name="T7" fmla="*/ 338137 h 509587"/>
                  <a:gd name="T8" fmla="*/ 4762 w 43581"/>
                  <a:gd name="T9" fmla="*/ 309562 h 509587"/>
                  <a:gd name="T10" fmla="*/ 9525 w 43581"/>
                  <a:gd name="T11" fmla="*/ 142875 h 509587"/>
                  <a:gd name="T12" fmla="*/ 23812 w 43581"/>
                  <a:gd name="T13" fmla="*/ 100012 h 509587"/>
                  <a:gd name="T14" fmla="*/ 42862 w 43581"/>
                  <a:gd name="T15" fmla="*/ 23812 h 509587"/>
                  <a:gd name="T16" fmla="*/ 42862 w 43581"/>
                  <a:gd name="T17" fmla="*/ 0 h 509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581"/>
                  <a:gd name="T28" fmla="*/ 0 h 509587"/>
                  <a:gd name="T29" fmla="*/ 43581 w 43581"/>
                  <a:gd name="T30" fmla="*/ 509587 h 5095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581" h="509587">
                    <a:moveTo>
                      <a:pt x="0" y="509587"/>
                    </a:moveTo>
                    <a:cubicBezTo>
                      <a:pt x="3175" y="504825"/>
                      <a:pt x="6965" y="500419"/>
                      <a:pt x="9525" y="495300"/>
                    </a:cubicBezTo>
                    <a:cubicBezTo>
                      <a:pt x="12939" y="488472"/>
                      <a:pt x="17526" y="468059"/>
                      <a:pt x="19050" y="461962"/>
                    </a:cubicBezTo>
                    <a:cubicBezTo>
                      <a:pt x="17462" y="420687"/>
                      <a:pt x="18143" y="379262"/>
                      <a:pt x="14287" y="338137"/>
                    </a:cubicBezTo>
                    <a:cubicBezTo>
                      <a:pt x="13350" y="328141"/>
                      <a:pt x="4762" y="309562"/>
                      <a:pt x="4762" y="309562"/>
                    </a:cubicBezTo>
                    <a:cubicBezTo>
                      <a:pt x="6350" y="254000"/>
                      <a:pt x="6678" y="198387"/>
                      <a:pt x="9525" y="142875"/>
                    </a:cubicBezTo>
                    <a:cubicBezTo>
                      <a:pt x="10172" y="130261"/>
                      <a:pt x="19939" y="110663"/>
                      <a:pt x="23812" y="100012"/>
                    </a:cubicBezTo>
                    <a:cubicBezTo>
                      <a:pt x="32728" y="75494"/>
                      <a:pt x="40488" y="49932"/>
                      <a:pt x="42862" y="23812"/>
                    </a:cubicBezTo>
                    <a:cubicBezTo>
                      <a:pt x="43581" y="15907"/>
                      <a:pt x="42862" y="7937"/>
                      <a:pt x="42862" y="0"/>
                    </a:cubicBezTo>
                  </a:path>
                </a:pathLst>
              </a:custGeom>
              <a:noFill/>
              <a:ln w="28575" algn="ctr">
                <a:solidFill>
                  <a:srgbClr val="C48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1" name="Freeform 49"/>
              <p:cNvSpPr>
                <a:spLocks noChangeAspect="1" noChangeArrowheads="1"/>
              </p:cNvSpPr>
              <p:nvPr/>
            </p:nvSpPr>
            <p:spPr bwMode="auto">
              <a:xfrm>
                <a:off x="2028274" y="4700588"/>
                <a:ext cx="218667" cy="391192"/>
              </a:xfrm>
              <a:custGeom>
                <a:avLst/>
                <a:gdLst>
                  <a:gd name="T0" fmla="*/ 152951 w 218667"/>
                  <a:gd name="T1" fmla="*/ 71437 h 391192"/>
                  <a:gd name="T2" fmla="*/ 138664 w 218667"/>
                  <a:gd name="T3" fmla="*/ 71437 h 391192"/>
                  <a:gd name="T4" fmla="*/ 152951 w 218667"/>
                  <a:gd name="T5" fmla="*/ 38100 h 391192"/>
                  <a:gd name="T6" fmla="*/ 124376 w 218667"/>
                  <a:gd name="T7" fmla="*/ 47625 h 391192"/>
                  <a:gd name="T8" fmla="*/ 119614 w 218667"/>
                  <a:gd name="T9" fmla="*/ 90487 h 391192"/>
                  <a:gd name="T10" fmla="*/ 91039 w 218667"/>
                  <a:gd name="T11" fmla="*/ 90487 h 391192"/>
                  <a:gd name="T12" fmla="*/ 100564 w 218667"/>
                  <a:gd name="T13" fmla="*/ 109537 h 391192"/>
                  <a:gd name="T14" fmla="*/ 133901 w 218667"/>
                  <a:gd name="T15" fmla="*/ 142875 h 391192"/>
                  <a:gd name="T16" fmla="*/ 162476 w 218667"/>
                  <a:gd name="T17" fmla="*/ 142875 h 391192"/>
                  <a:gd name="T18" fmla="*/ 191051 w 218667"/>
                  <a:gd name="T19" fmla="*/ 142875 h 391192"/>
                  <a:gd name="T20" fmla="*/ 143426 w 218667"/>
                  <a:gd name="T21" fmla="*/ 85725 h 391192"/>
                  <a:gd name="T22" fmla="*/ 157714 w 218667"/>
                  <a:gd name="T23" fmla="*/ 52387 h 391192"/>
                  <a:gd name="T24" fmla="*/ 176764 w 218667"/>
                  <a:gd name="T25" fmla="*/ 61912 h 391192"/>
                  <a:gd name="T26" fmla="*/ 172001 w 218667"/>
                  <a:gd name="T27" fmla="*/ 47625 h 391192"/>
                  <a:gd name="T28" fmla="*/ 138664 w 218667"/>
                  <a:gd name="T29" fmla="*/ 38100 h 391192"/>
                  <a:gd name="T30" fmla="*/ 181526 w 218667"/>
                  <a:gd name="T31" fmla="*/ 52387 h 391192"/>
                  <a:gd name="T32" fmla="*/ 172001 w 218667"/>
                  <a:gd name="T33" fmla="*/ 0 h 391192"/>
                  <a:gd name="T34" fmla="*/ 138664 w 218667"/>
                  <a:gd name="T35" fmla="*/ 95250 h 391192"/>
                  <a:gd name="T36" fmla="*/ 124376 w 218667"/>
                  <a:gd name="T37" fmla="*/ 152400 h 391192"/>
                  <a:gd name="T38" fmla="*/ 67226 w 218667"/>
                  <a:gd name="T39" fmla="*/ 190500 h 391192"/>
                  <a:gd name="T40" fmla="*/ 29126 w 218667"/>
                  <a:gd name="T41" fmla="*/ 214312 h 391192"/>
                  <a:gd name="T42" fmla="*/ 5314 w 218667"/>
                  <a:gd name="T43" fmla="*/ 242887 h 391192"/>
                  <a:gd name="T44" fmla="*/ 114851 w 218667"/>
                  <a:gd name="T45" fmla="*/ 195262 h 391192"/>
                  <a:gd name="T46" fmla="*/ 95801 w 218667"/>
                  <a:gd name="T47" fmla="*/ 161925 h 391192"/>
                  <a:gd name="T48" fmla="*/ 114851 w 218667"/>
                  <a:gd name="T49" fmla="*/ 176212 h 391192"/>
                  <a:gd name="T50" fmla="*/ 119614 w 218667"/>
                  <a:gd name="T51" fmla="*/ 185737 h 391192"/>
                  <a:gd name="T52" fmla="*/ 148189 w 218667"/>
                  <a:gd name="T53" fmla="*/ 190500 h 391192"/>
                  <a:gd name="T54" fmla="*/ 95801 w 218667"/>
                  <a:gd name="T55" fmla="*/ 185737 h 391192"/>
                  <a:gd name="T56" fmla="*/ 152951 w 218667"/>
                  <a:gd name="T57" fmla="*/ 233362 h 391192"/>
                  <a:gd name="T58" fmla="*/ 143426 w 218667"/>
                  <a:gd name="T59" fmla="*/ 214312 h 391192"/>
                  <a:gd name="T60" fmla="*/ 172001 w 218667"/>
                  <a:gd name="T61" fmla="*/ 214312 h 391192"/>
                  <a:gd name="T62" fmla="*/ 152951 w 218667"/>
                  <a:gd name="T63" fmla="*/ 223837 h 391192"/>
                  <a:gd name="T64" fmla="*/ 114851 w 218667"/>
                  <a:gd name="T65" fmla="*/ 276225 h 391192"/>
                  <a:gd name="T66" fmla="*/ 129139 w 218667"/>
                  <a:gd name="T67" fmla="*/ 280987 h 391192"/>
                  <a:gd name="T68" fmla="*/ 138664 w 218667"/>
                  <a:gd name="T69" fmla="*/ 314325 h 391192"/>
                  <a:gd name="T70" fmla="*/ 119614 w 218667"/>
                  <a:gd name="T71" fmla="*/ 300037 h 391192"/>
                  <a:gd name="T72" fmla="*/ 172001 w 218667"/>
                  <a:gd name="T73" fmla="*/ 328612 h 391192"/>
                  <a:gd name="T74" fmla="*/ 138664 w 218667"/>
                  <a:gd name="T75" fmla="*/ 276225 h 391192"/>
                  <a:gd name="T76" fmla="*/ 86276 w 218667"/>
                  <a:gd name="T77" fmla="*/ 290512 h 391192"/>
                  <a:gd name="T78" fmla="*/ 81514 w 218667"/>
                  <a:gd name="T79" fmla="*/ 300037 h 391192"/>
                  <a:gd name="T80" fmla="*/ 110089 w 218667"/>
                  <a:gd name="T81" fmla="*/ 276225 h 391192"/>
                  <a:gd name="T82" fmla="*/ 76751 w 218667"/>
                  <a:gd name="T83" fmla="*/ 276225 h 391192"/>
                  <a:gd name="T84" fmla="*/ 71989 w 218667"/>
                  <a:gd name="T85" fmla="*/ 276225 h 391192"/>
                  <a:gd name="T86" fmla="*/ 105326 w 218667"/>
                  <a:gd name="T87" fmla="*/ 233362 h 391192"/>
                  <a:gd name="T88" fmla="*/ 33889 w 218667"/>
                  <a:gd name="T89" fmla="*/ 152400 h 391192"/>
                  <a:gd name="T90" fmla="*/ 114851 w 218667"/>
                  <a:gd name="T91" fmla="*/ 200025 h 391192"/>
                  <a:gd name="T92" fmla="*/ 110089 w 218667"/>
                  <a:gd name="T93" fmla="*/ 176212 h 391192"/>
                  <a:gd name="T94" fmla="*/ 95801 w 218667"/>
                  <a:gd name="T95" fmla="*/ 314325 h 391192"/>
                  <a:gd name="T96" fmla="*/ 95801 w 218667"/>
                  <a:gd name="T97" fmla="*/ 319087 h 391192"/>
                  <a:gd name="T98" fmla="*/ 67226 w 218667"/>
                  <a:gd name="T99" fmla="*/ 357187 h 391192"/>
                  <a:gd name="T100" fmla="*/ 110089 w 218667"/>
                  <a:gd name="T101" fmla="*/ 361950 h 391192"/>
                  <a:gd name="T102" fmla="*/ 157714 w 218667"/>
                  <a:gd name="T103" fmla="*/ 385762 h 391192"/>
                  <a:gd name="T104" fmla="*/ 172001 w 218667"/>
                  <a:gd name="T105" fmla="*/ 347662 h 391192"/>
                  <a:gd name="T106" fmla="*/ 110089 w 218667"/>
                  <a:gd name="T107" fmla="*/ 309562 h 3911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8667"/>
                  <a:gd name="T163" fmla="*/ 0 h 391192"/>
                  <a:gd name="T164" fmla="*/ 218667 w 218667"/>
                  <a:gd name="T165" fmla="*/ 391192 h 3911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8667" h="391192">
                    <a:moveTo>
                      <a:pt x="129139" y="52387"/>
                    </a:moveTo>
                    <a:cubicBezTo>
                      <a:pt x="101815" y="79711"/>
                      <a:pt x="117034" y="59209"/>
                      <a:pt x="138664" y="61912"/>
                    </a:cubicBezTo>
                    <a:cubicBezTo>
                      <a:pt x="144343" y="62622"/>
                      <a:pt x="148189" y="68262"/>
                      <a:pt x="152951" y="71437"/>
                    </a:cubicBezTo>
                    <a:cubicBezTo>
                      <a:pt x="151364" y="76200"/>
                      <a:pt x="150434" y="81235"/>
                      <a:pt x="148189" y="85725"/>
                    </a:cubicBezTo>
                    <a:cubicBezTo>
                      <a:pt x="129724" y="122656"/>
                      <a:pt x="142253" y="89245"/>
                      <a:pt x="143426" y="85725"/>
                    </a:cubicBezTo>
                    <a:cubicBezTo>
                      <a:pt x="141839" y="80962"/>
                      <a:pt x="142749" y="74355"/>
                      <a:pt x="138664" y="71437"/>
                    </a:cubicBezTo>
                    <a:cubicBezTo>
                      <a:pt x="130494" y="65601"/>
                      <a:pt x="112524" y="71652"/>
                      <a:pt x="110089" y="61912"/>
                    </a:cubicBezTo>
                    <a:cubicBezTo>
                      <a:pt x="108015" y="53619"/>
                      <a:pt x="126428" y="56539"/>
                      <a:pt x="133901" y="52387"/>
                    </a:cubicBezTo>
                    <a:cubicBezTo>
                      <a:pt x="140840" y="48532"/>
                      <a:pt x="156500" y="45200"/>
                      <a:pt x="152951" y="38100"/>
                    </a:cubicBezTo>
                    <a:cubicBezTo>
                      <a:pt x="149331" y="30860"/>
                      <a:pt x="137076" y="41275"/>
                      <a:pt x="129139" y="42862"/>
                    </a:cubicBezTo>
                    <a:cubicBezTo>
                      <a:pt x="130726" y="34925"/>
                      <a:pt x="139625" y="13326"/>
                      <a:pt x="133901" y="19050"/>
                    </a:cubicBezTo>
                    <a:cubicBezTo>
                      <a:pt x="126801" y="26150"/>
                      <a:pt x="124376" y="47625"/>
                      <a:pt x="124376" y="47625"/>
                    </a:cubicBezTo>
                    <a:cubicBezTo>
                      <a:pt x="125964" y="52387"/>
                      <a:pt x="131003" y="57251"/>
                      <a:pt x="129139" y="61912"/>
                    </a:cubicBezTo>
                    <a:cubicBezTo>
                      <a:pt x="122622" y="78205"/>
                      <a:pt x="98942" y="66133"/>
                      <a:pt x="129139" y="76200"/>
                    </a:cubicBezTo>
                    <a:cubicBezTo>
                      <a:pt x="125964" y="80962"/>
                      <a:pt x="124376" y="87312"/>
                      <a:pt x="119614" y="90487"/>
                    </a:cubicBezTo>
                    <a:cubicBezTo>
                      <a:pt x="114168" y="94118"/>
                      <a:pt x="106693" y="92952"/>
                      <a:pt x="100564" y="95250"/>
                    </a:cubicBezTo>
                    <a:cubicBezTo>
                      <a:pt x="93917" y="97743"/>
                      <a:pt x="87864" y="101600"/>
                      <a:pt x="81514" y="104775"/>
                    </a:cubicBezTo>
                    <a:cubicBezTo>
                      <a:pt x="84689" y="100012"/>
                      <a:pt x="95086" y="94534"/>
                      <a:pt x="91039" y="90487"/>
                    </a:cubicBezTo>
                    <a:cubicBezTo>
                      <a:pt x="86992" y="86440"/>
                      <a:pt x="81409" y="96685"/>
                      <a:pt x="76751" y="100012"/>
                    </a:cubicBezTo>
                    <a:cubicBezTo>
                      <a:pt x="70292" y="104626"/>
                      <a:pt x="50331" y="111352"/>
                      <a:pt x="57701" y="114300"/>
                    </a:cubicBezTo>
                    <a:cubicBezTo>
                      <a:pt x="71048" y="119639"/>
                      <a:pt x="86276" y="111125"/>
                      <a:pt x="100564" y="109537"/>
                    </a:cubicBezTo>
                    <a:cubicBezTo>
                      <a:pt x="105326" y="111125"/>
                      <a:pt x="111301" y="110750"/>
                      <a:pt x="114851" y="114300"/>
                    </a:cubicBezTo>
                    <a:cubicBezTo>
                      <a:pt x="118401" y="117850"/>
                      <a:pt x="116829" y="124410"/>
                      <a:pt x="119614" y="128587"/>
                    </a:cubicBezTo>
                    <a:cubicBezTo>
                      <a:pt x="123350" y="134191"/>
                      <a:pt x="129139" y="138112"/>
                      <a:pt x="133901" y="142875"/>
                    </a:cubicBezTo>
                    <a:cubicBezTo>
                      <a:pt x="138664" y="139700"/>
                      <a:pt x="146063" y="138665"/>
                      <a:pt x="148189" y="133350"/>
                    </a:cubicBezTo>
                    <a:cubicBezTo>
                      <a:pt x="155021" y="116269"/>
                      <a:pt x="120739" y="113390"/>
                      <a:pt x="162476" y="123825"/>
                    </a:cubicBezTo>
                    <a:cubicBezTo>
                      <a:pt x="162476" y="123825"/>
                      <a:pt x="200577" y="142875"/>
                      <a:pt x="162476" y="142875"/>
                    </a:cubicBezTo>
                    <a:cubicBezTo>
                      <a:pt x="155376" y="142875"/>
                      <a:pt x="149776" y="136525"/>
                      <a:pt x="143426" y="133350"/>
                    </a:cubicBezTo>
                    <a:cubicBezTo>
                      <a:pt x="129184" y="111986"/>
                      <a:pt x="119617" y="104775"/>
                      <a:pt x="176764" y="128587"/>
                    </a:cubicBezTo>
                    <a:cubicBezTo>
                      <a:pt x="182981" y="131178"/>
                      <a:pt x="184316" y="142875"/>
                      <a:pt x="191051" y="142875"/>
                    </a:cubicBezTo>
                    <a:cubicBezTo>
                      <a:pt x="196775" y="142875"/>
                      <a:pt x="184366" y="133557"/>
                      <a:pt x="181526" y="128587"/>
                    </a:cubicBezTo>
                    <a:cubicBezTo>
                      <a:pt x="161593" y="93704"/>
                      <a:pt x="184235" y="122113"/>
                      <a:pt x="157714" y="100012"/>
                    </a:cubicBezTo>
                    <a:cubicBezTo>
                      <a:pt x="152540" y="95700"/>
                      <a:pt x="137037" y="83595"/>
                      <a:pt x="143426" y="85725"/>
                    </a:cubicBezTo>
                    <a:cubicBezTo>
                      <a:pt x="154286" y="89346"/>
                      <a:pt x="172001" y="104775"/>
                      <a:pt x="172001" y="104775"/>
                    </a:cubicBezTo>
                    <a:cubicBezTo>
                      <a:pt x="170414" y="96837"/>
                      <a:pt x="169369" y="88772"/>
                      <a:pt x="167239" y="80962"/>
                    </a:cubicBezTo>
                    <a:cubicBezTo>
                      <a:pt x="164597" y="71276"/>
                      <a:pt x="157714" y="52387"/>
                      <a:pt x="157714" y="52387"/>
                    </a:cubicBezTo>
                    <a:cubicBezTo>
                      <a:pt x="157714" y="52387"/>
                      <a:pt x="164064" y="20637"/>
                      <a:pt x="176764" y="33337"/>
                    </a:cubicBezTo>
                    <a:cubicBezTo>
                      <a:pt x="180314" y="36887"/>
                      <a:pt x="173589" y="42862"/>
                      <a:pt x="172001" y="47625"/>
                    </a:cubicBezTo>
                    <a:cubicBezTo>
                      <a:pt x="173589" y="52387"/>
                      <a:pt x="171744" y="61912"/>
                      <a:pt x="176764" y="61912"/>
                    </a:cubicBezTo>
                    <a:cubicBezTo>
                      <a:pt x="181784" y="61912"/>
                      <a:pt x="176764" y="49212"/>
                      <a:pt x="181526" y="47625"/>
                    </a:cubicBezTo>
                    <a:cubicBezTo>
                      <a:pt x="189205" y="45065"/>
                      <a:pt x="213434" y="52387"/>
                      <a:pt x="205339" y="52387"/>
                    </a:cubicBezTo>
                    <a:cubicBezTo>
                      <a:pt x="194114" y="52387"/>
                      <a:pt x="183114" y="49212"/>
                      <a:pt x="172001" y="47625"/>
                    </a:cubicBezTo>
                    <a:cubicBezTo>
                      <a:pt x="167239" y="46037"/>
                      <a:pt x="154164" y="46412"/>
                      <a:pt x="157714" y="42862"/>
                    </a:cubicBezTo>
                    <a:cubicBezTo>
                      <a:pt x="168297" y="32279"/>
                      <a:pt x="210630" y="43921"/>
                      <a:pt x="157714" y="33337"/>
                    </a:cubicBezTo>
                    <a:cubicBezTo>
                      <a:pt x="151364" y="34925"/>
                      <a:pt x="144958" y="36302"/>
                      <a:pt x="138664" y="38100"/>
                    </a:cubicBezTo>
                    <a:cubicBezTo>
                      <a:pt x="133837" y="39479"/>
                      <a:pt x="119613" y="41274"/>
                      <a:pt x="124376" y="42862"/>
                    </a:cubicBezTo>
                    <a:cubicBezTo>
                      <a:pt x="138014" y="47408"/>
                      <a:pt x="152951" y="46037"/>
                      <a:pt x="167239" y="47625"/>
                    </a:cubicBezTo>
                    <a:cubicBezTo>
                      <a:pt x="172001" y="49212"/>
                      <a:pt x="181526" y="57407"/>
                      <a:pt x="181526" y="52387"/>
                    </a:cubicBezTo>
                    <a:cubicBezTo>
                      <a:pt x="181526" y="40496"/>
                      <a:pt x="160332" y="35798"/>
                      <a:pt x="152951" y="33337"/>
                    </a:cubicBezTo>
                    <a:cubicBezTo>
                      <a:pt x="151364" y="28575"/>
                      <a:pt x="147364" y="24002"/>
                      <a:pt x="148189" y="19050"/>
                    </a:cubicBezTo>
                    <a:cubicBezTo>
                      <a:pt x="150724" y="3843"/>
                      <a:pt x="160856" y="3715"/>
                      <a:pt x="172001" y="0"/>
                    </a:cubicBezTo>
                    <a:cubicBezTo>
                      <a:pt x="169082" y="7297"/>
                      <a:pt x="160205" y="28138"/>
                      <a:pt x="157714" y="38100"/>
                    </a:cubicBezTo>
                    <a:cubicBezTo>
                      <a:pt x="155751" y="45953"/>
                      <a:pt x="154914" y="54059"/>
                      <a:pt x="152951" y="61912"/>
                    </a:cubicBezTo>
                    <a:cubicBezTo>
                      <a:pt x="148482" y="79787"/>
                      <a:pt x="146845" y="76163"/>
                      <a:pt x="138664" y="95250"/>
                    </a:cubicBezTo>
                    <a:cubicBezTo>
                      <a:pt x="126833" y="122853"/>
                      <a:pt x="142680" y="96368"/>
                      <a:pt x="124376" y="123825"/>
                    </a:cubicBezTo>
                    <a:cubicBezTo>
                      <a:pt x="125964" y="128587"/>
                      <a:pt x="129139" y="133092"/>
                      <a:pt x="129139" y="138112"/>
                    </a:cubicBezTo>
                    <a:cubicBezTo>
                      <a:pt x="129139" y="143132"/>
                      <a:pt x="126621" y="147910"/>
                      <a:pt x="124376" y="152400"/>
                    </a:cubicBezTo>
                    <a:cubicBezTo>
                      <a:pt x="121816" y="157519"/>
                      <a:pt x="118898" y="162640"/>
                      <a:pt x="114851" y="166687"/>
                    </a:cubicBezTo>
                    <a:cubicBezTo>
                      <a:pt x="110804" y="170734"/>
                      <a:pt x="105534" y="173372"/>
                      <a:pt x="100564" y="176212"/>
                    </a:cubicBezTo>
                    <a:cubicBezTo>
                      <a:pt x="84087" y="185628"/>
                      <a:pt x="83254" y="185157"/>
                      <a:pt x="67226" y="190500"/>
                    </a:cubicBezTo>
                    <a:cubicBezTo>
                      <a:pt x="68814" y="195262"/>
                      <a:pt x="75539" y="201237"/>
                      <a:pt x="71989" y="204787"/>
                    </a:cubicBezTo>
                    <a:cubicBezTo>
                      <a:pt x="66265" y="210511"/>
                      <a:pt x="56078" y="207794"/>
                      <a:pt x="48176" y="209550"/>
                    </a:cubicBezTo>
                    <a:cubicBezTo>
                      <a:pt x="41786" y="210970"/>
                      <a:pt x="35476" y="212725"/>
                      <a:pt x="29126" y="214312"/>
                    </a:cubicBezTo>
                    <a:cubicBezTo>
                      <a:pt x="33889" y="215900"/>
                      <a:pt x="45659" y="214585"/>
                      <a:pt x="43414" y="219075"/>
                    </a:cubicBezTo>
                    <a:cubicBezTo>
                      <a:pt x="39274" y="227354"/>
                      <a:pt x="27451" y="228456"/>
                      <a:pt x="19601" y="233362"/>
                    </a:cubicBezTo>
                    <a:cubicBezTo>
                      <a:pt x="14747" y="236395"/>
                      <a:pt x="0" y="245013"/>
                      <a:pt x="5314" y="242887"/>
                    </a:cubicBezTo>
                    <a:cubicBezTo>
                      <a:pt x="78570" y="213585"/>
                      <a:pt x="16131" y="230657"/>
                      <a:pt x="62464" y="219075"/>
                    </a:cubicBezTo>
                    <a:cubicBezTo>
                      <a:pt x="82194" y="205921"/>
                      <a:pt x="73931" y="210013"/>
                      <a:pt x="100564" y="200025"/>
                    </a:cubicBezTo>
                    <a:cubicBezTo>
                      <a:pt x="105264" y="198262"/>
                      <a:pt x="119871" y="195262"/>
                      <a:pt x="114851" y="195262"/>
                    </a:cubicBezTo>
                    <a:cubicBezTo>
                      <a:pt x="95735" y="195262"/>
                      <a:pt x="76751" y="198437"/>
                      <a:pt x="57701" y="200025"/>
                    </a:cubicBezTo>
                    <a:cubicBezTo>
                      <a:pt x="65639" y="190500"/>
                      <a:pt x="72747" y="180217"/>
                      <a:pt x="81514" y="171450"/>
                    </a:cubicBezTo>
                    <a:cubicBezTo>
                      <a:pt x="85561" y="167403"/>
                      <a:pt x="90947" y="164959"/>
                      <a:pt x="95801" y="161925"/>
                    </a:cubicBezTo>
                    <a:cubicBezTo>
                      <a:pt x="103651" y="157019"/>
                      <a:pt x="111676" y="152400"/>
                      <a:pt x="119614" y="147637"/>
                    </a:cubicBezTo>
                    <a:cubicBezTo>
                      <a:pt x="118026" y="152400"/>
                      <a:pt x="112606" y="157435"/>
                      <a:pt x="114851" y="161925"/>
                    </a:cubicBezTo>
                    <a:cubicBezTo>
                      <a:pt x="122245" y="176713"/>
                      <a:pt x="147368" y="154535"/>
                      <a:pt x="114851" y="176212"/>
                    </a:cubicBezTo>
                    <a:cubicBezTo>
                      <a:pt x="130870" y="216260"/>
                      <a:pt x="113526" y="188194"/>
                      <a:pt x="143426" y="209550"/>
                    </a:cubicBezTo>
                    <a:cubicBezTo>
                      <a:pt x="148907" y="213465"/>
                      <a:pt x="160726" y="229861"/>
                      <a:pt x="157714" y="223837"/>
                    </a:cubicBezTo>
                    <a:cubicBezTo>
                      <a:pt x="148680" y="205767"/>
                      <a:pt x="135102" y="196800"/>
                      <a:pt x="119614" y="185737"/>
                    </a:cubicBezTo>
                    <a:cubicBezTo>
                      <a:pt x="114956" y="182410"/>
                      <a:pt x="99896" y="178022"/>
                      <a:pt x="105326" y="176212"/>
                    </a:cubicBezTo>
                    <a:cubicBezTo>
                      <a:pt x="114487" y="173159"/>
                      <a:pt x="124376" y="179387"/>
                      <a:pt x="133901" y="180975"/>
                    </a:cubicBezTo>
                    <a:cubicBezTo>
                      <a:pt x="138664" y="184150"/>
                      <a:pt x="148189" y="196224"/>
                      <a:pt x="148189" y="190500"/>
                    </a:cubicBezTo>
                    <a:cubicBezTo>
                      <a:pt x="148189" y="178686"/>
                      <a:pt x="127726" y="167333"/>
                      <a:pt x="119614" y="161925"/>
                    </a:cubicBezTo>
                    <a:cubicBezTo>
                      <a:pt x="116439" y="166687"/>
                      <a:pt x="114136" y="172165"/>
                      <a:pt x="110089" y="176212"/>
                    </a:cubicBezTo>
                    <a:cubicBezTo>
                      <a:pt x="106041" y="180259"/>
                      <a:pt x="96924" y="180124"/>
                      <a:pt x="95801" y="185737"/>
                    </a:cubicBezTo>
                    <a:cubicBezTo>
                      <a:pt x="93291" y="198287"/>
                      <a:pt x="98976" y="211137"/>
                      <a:pt x="100564" y="223837"/>
                    </a:cubicBezTo>
                    <a:cubicBezTo>
                      <a:pt x="116439" y="222250"/>
                      <a:pt x="132492" y="216221"/>
                      <a:pt x="148189" y="219075"/>
                    </a:cubicBezTo>
                    <a:cubicBezTo>
                      <a:pt x="153128" y="219973"/>
                      <a:pt x="149401" y="229812"/>
                      <a:pt x="152951" y="233362"/>
                    </a:cubicBezTo>
                    <a:cubicBezTo>
                      <a:pt x="167326" y="247737"/>
                      <a:pt x="183660" y="260185"/>
                      <a:pt x="200576" y="271462"/>
                    </a:cubicBezTo>
                    <a:cubicBezTo>
                      <a:pt x="205339" y="274637"/>
                      <a:pt x="218667" y="285265"/>
                      <a:pt x="214864" y="280987"/>
                    </a:cubicBezTo>
                    <a:cubicBezTo>
                      <a:pt x="185018" y="247411"/>
                      <a:pt x="173183" y="235568"/>
                      <a:pt x="143426" y="214312"/>
                    </a:cubicBezTo>
                    <a:cubicBezTo>
                      <a:pt x="138769" y="210985"/>
                      <a:pt x="133901" y="207962"/>
                      <a:pt x="129139" y="204787"/>
                    </a:cubicBezTo>
                    <a:cubicBezTo>
                      <a:pt x="133901" y="201612"/>
                      <a:pt x="137839" y="194020"/>
                      <a:pt x="143426" y="195262"/>
                    </a:cubicBezTo>
                    <a:cubicBezTo>
                      <a:pt x="154601" y="197745"/>
                      <a:pt x="162185" y="208422"/>
                      <a:pt x="172001" y="214312"/>
                    </a:cubicBezTo>
                    <a:cubicBezTo>
                      <a:pt x="178089" y="217965"/>
                      <a:pt x="198151" y="223837"/>
                      <a:pt x="191051" y="223837"/>
                    </a:cubicBezTo>
                    <a:cubicBezTo>
                      <a:pt x="182502" y="223837"/>
                      <a:pt x="175176" y="217487"/>
                      <a:pt x="167239" y="214312"/>
                    </a:cubicBezTo>
                    <a:cubicBezTo>
                      <a:pt x="162476" y="217487"/>
                      <a:pt x="158310" y="221827"/>
                      <a:pt x="152951" y="223837"/>
                    </a:cubicBezTo>
                    <a:cubicBezTo>
                      <a:pt x="145372" y="226679"/>
                      <a:pt x="135874" y="224110"/>
                      <a:pt x="129139" y="228600"/>
                    </a:cubicBezTo>
                    <a:cubicBezTo>
                      <a:pt x="124962" y="231385"/>
                      <a:pt x="125819" y="238079"/>
                      <a:pt x="124376" y="242887"/>
                    </a:cubicBezTo>
                    <a:cubicBezTo>
                      <a:pt x="121055" y="253957"/>
                      <a:pt x="118026" y="265112"/>
                      <a:pt x="114851" y="276225"/>
                    </a:cubicBezTo>
                    <a:cubicBezTo>
                      <a:pt x="111676" y="271462"/>
                      <a:pt x="107886" y="267057"/>
                      <a:pt x="105326" y="261937"/>
                    </a:cubicBezTo>
                    <a:cubicBezTo>
                      <a:pt x="103081" y="257447"/>
                      <a:pt x="95802" y="246062"/>
                      <a:pt x="100564" y="247650"/>
                    </a:cubicBezTo>
                    <a:cubicBezTo>
                      <a:pt x="110462" y="250950"/>
                      <a:pt x="123045" y="271846"/>
                      <a:pt x="129139" y="280987"/>
                    </a:cubicBezTo>
                    <a:cubicBezTo>
                      <a:pt x="124376" y="282575"/>
                      <a:pt x="116069" y="280880"/>
                      <a:pt x="114851" y="285750"/>
                    </a:cubicBezTo>
                    <a:cubicBezTo>
                      <a:pt x="113463" y="291303"/>
                      <a:pt x="120712" y="295640"/>
                      <a:pt x="124376" y="300037"/>
                    </a:cubicBezTo>
                    <a:cubicBezTo>
                      <a:pt x="128688" y="305211"/>
                      <a:pt x="138664" y="321060"/>
                      <a:pt x="138664" y="314325"/>
                    </a:cubicBezTo>
                    <a:cubicBezTo>
                      <a:pt x="138664" y="306387"/>
                      <a:pt x="128990" y="301734"/>
                      <a:pt x="124376" y="295275"/>
                    </a:cubicBezTo>
                    <a:cubicBezTo>
                      <a:pt x="121049" y="290617"/>
                      <a:pt x="118026" y="285750"/>
                      <a:pt x="114851" y="280987"/>
                    </a:cubicBezTo>
                    <a:cubicBezTo>
                      <a:pt x="116439" y="287337"/>
                      <a:pt x="114986" y="295409"/>
                      <a:pt x="119614" y="300037"/>
                    </a:cubicBezTo>
                    <a:cubicBezTo>
                      <a:pt x="124242" y="304665"/>
                      <a:pt x="132810" y="301873"/>
                      <a:pt x="138664" y="304800"/>
                    </a:cubicBezTo>
                    <a:cubicBezTo>
                      <a:pt x="145763" y="308350"/>
                      <a:pt x="151255" y="314473"/>
                      <a:pt x="157714" y="319087"/>
                    </a:cubicBezTo>
                    <a:cubicBezTo>
                      <a:pt x="162372" y="322414"/>
                      <a:pt x="167239" y="325437"/>
                      <a:pt x="172001" y="328612"/>
                    </a:cubicBezTo>
                    <a:cubicBezTo>
                      <a:pt x="168826" y="323850"/>
                      <a:pt x="165036" y="319444"/>
                      <a:pt x="162476" y="314325"/>
                    </a:cubicBezTo>
                    <a:cubicBezTo>
                      <a:pt x="158653" y="306678"/>
                      <a:pt x="157482" y="297762"/>
                      <a:pt x="152951" y="290512"/>
                    </a:cubicBezTo>
                    <a:cubicBezTo>
                      <a:pt x="149382" y="284801"/>
                      <a:pt x="142799" y="281541"/>
                      <a:pt x="138664" y="276225"/>
                    </a:cubicBezTo>
                    <a:cubicBezTo>
                      <a:pt x="108746" y="237759"/>
                      <a:pt x="113936" y="243864"/>
                      <a:pt x="133901" y="257175"/>
                    </a:cubicBezTo>
                    <a:cubicBezTo>
                      <a:pt x="122642" y="268434"/>
                      <a:pt x="114818" y="277605"/>
                      <a:pt x="100564" y="285750"/>
                    </a:cubicBezTo>
                    <a:cubicBezTo>
                      <a:pt x="96205" y="288241"/>
                      <a:pt x="91039" y="288925"/>
                      <a:pt x="86276" y="290512"/>
                    </a:cubicBezTo>
                    <a:cubicBezTo>
                      <a:pt x="94214" y="292100"/>
                      <a:pt x="101994" y="295275"/>
                      <a:pt x="110089" y="295275"/>
                    </a:cubicBezTo>
                    <a:cubicBezTo>
                      <a:pt x="115109" y="295275"/>
                      <a:pt x="129396" y="290512"/>
                      <a:pt x="124376" y="290512"/>
                    </a:cubicBezTo>
                    <a:cubicBezTo>
                      <a:pt x="102895" y="290512"/>
                      <a:pt x="98700" y="295127"/>
                      <a:pt x="81514" y="300037"/>
                    </a:cubicBezTo>
                    <a:cubicBezTo>
                      <a:pt x="75220" y="301835"/>
                      <a:pt x="55919" y="304800"/>
                      <a:pt x="62464" y="304800"/>
                    </a:cubicBezTo>
                    <a:cubicBezTo>
                      <a:pt x="73004" y="304800"/>
                      <a:pt x="113623" y="292224"/>
                      <a:pt x="119614" y="290512"/>
                    </a:cubicBezTo>
                    <a:cubicBezTo>
                      <a:pt x="116439" y="285750"/>
                      <a:pt x="114486" y="279889"/>
                      <a:pt x="110089" y="276225"/>
                    </a:cubicBezTo>
                    <a:cubicBezTo>
                      <a:pt x="93274" y="262213"/>
                      <a:pt x="79549" y="270531"/>
                      <a:pt x="105326" y="261937"/>
                    </a:cubicBezTo>
                    <a:cubicBezTo>
                      <a:pt x="99875" y="266026"/>
                      <a:pt x="68589" y="290512"/>
                      <a:pt x="62464" y="290512"/>
                    </a:cubicBezTo>
                    <a:cubicBezTo>
                      <a:pt x="55729" y="290512"/>
                      <a:pt x="71271" y="280140"/>
                      <a:pt x="76751" y="276225"/>
                    </a:cubicBezTo>
                    <a:cubicBezTo>
                      <a:pt x="82528" y="272099"/>
                      <a:pt x="89276" y="269497"/>
                      <a:pt x="95801" y="266700"/>
                    </a:cubicBezTo>
                    <a:cubicBezTo>
                      <a:pt x="100415" y="264722"/>
                      <a:pt x="114579" y="259692"/>
                      <a:pt x="110089" y="261937"/>
                    </a:cubicBezTo>
                    <a:cubicBezTo>
                      <a:pt x="98702" y="267630"/>
                      <a:pt x="84353" y="272103"/>
                      <a:pt x="71989" y="276225"/>
                    </a:cubicBezTo>
                    <a:cubicBezTo>
                      <a:pt x="75164" y="271462"/>
                      <a:pt x="77467" y="265985"/>
                      <a:pt x="81514" y="261937"/>
                    </a:cubicBezTo>
                    <a:cubicBezTo>
                      <a:pt x="105086" y="238364"/>
                      <a:pt x="117024" y="246786"/>
                      <a:pt x="91039" y="238125"/>
                    </a:cubicBezTo>
                    <a:cubicBezTo>
                      <a:pt x="95801" y="236537"/>
                      <a:pt x="103081" y="237852"/>
                      <a:pt x="105326" y="233362"/>
                    </a:cubicBezTo>
                    <a:cubicBezTo>
                      <a:pt x="107571" y="228872"/>
                      <a:pt x="100564" y="224095"/>
                      <a:pt x="100564" y="219075"/>
                    </a:cubicBezTo>
                    <a:cubicBezTo>
                      <a:pt x="100564" y="204699"/>
                      <a:pt x="103739" y="190500"/>
                      <a:pt x="105326" y="176212"/>
                    </a:cubicBezTo>
                    <a:cubicBezTo>
                      <a:pt x="95544" y="137081"/>
                      <a:pt x="105786" y="152400"/>
                      <a:pt x="33889" y="152400"/>
                    </a:cubicBezTo>
                    <a:cubicBezTo>
                      <a:pt x="28869" y="152400"/>
                      <a:pt x="48176" y="157162"/>
                      <a:pt x="48176" y="157162"/>
                    </a:cubicBezTo>
                    <a:cubicBezTo>
                      <a:pt x="61165" y="170151"/>
                      <a:pt x="65221" y="175554"/>
                      <a:pt x="81514" y="185737"/>
                    </a:cubicBezTo>
                    <a:cubicBezTo>
                      <a:pt x="94964" y="194143"/>
                      <a:pt x="100963" y="195395"/>
                      <a:pt x="114851" y="200025"/>
                    </a:cubicBezTo>
                    <a:cubicBezTo>
                      <a:pt x="113264" y="188912"/>
                      <a:pt x="107366" y="177577"/>
                      <a:pt x="110089" y="166687"/>
                    </a:cubicBezTo>
                    <a:cubicBezTo>
                      <a:pt x="111307" y="161817"/>
                      <a:pt x="124376" y="156905"/>
                      <a:pt x="124376" y="161925"/>
                    </a:cubicBezTo>
                    <a:cubicBezTo>
                      <a:pt x="124376" y="168660"/>
                      <a:pt x="114004" y="170732"/>
                      <a:pt x="110089" y="176212"/>
                    </a:cubicBezTo>
                    <a:cubicBezTo>
                      <a:pt x="105963" y="181989"/>
                      <a:pt x="103739" y="188912"/>
                      <a:pt x="100564" y="195262"/>
                    </a:cubicBezTo>
                    <a:cubicBezTo>
                      <a:pt x="129543" y="224243"/>
                      <a:pt x="128637" y="215818"/>
                      <a:pt x="105326" y="285750"/>
                    </a:cubicBezTo>
                    <a:lnTo>
                      <a:pt x="95801" y="314325"/>
                    </a:lnTo>
                    <a:cubicBezTo>
                      <a:pt x="95665" y="315140"/>
                      <a:pt x="95417" y="364140"/>
                      <a:pt x="71989" y="352425"/>
                    </a:cubicBezTo>
                    <a:cubicBezTo>
                      <a:pt x="66869" y="349865"/>
                      <a:pt x="78187" y="342795"/>
                      <a:pt x="81514" y="338137"/>
                    </a:cubicBezTo>
                    <a:cubicBezTo>
                      <a:pt x="86127" y="331678"/>
                      <a:pt x="91039" y="325437"/>
                      <a:pt x="95801" y="319087"/>
                    </a:cubicBezTo>
                    <a:cubicBezTo>
                      <a:pt x="94214" y="327025"/>
                      <a:pt x="94970" y="335824"/>
                      <a:pt x="91039" y="342900"/>
                    </a:cubicBezTo>
                    <a:cubicBezTo>
                      <a:pt x="79582" y="363523"/>
                      <a:pt x="71794" y="361999"/>
                      <a:pt x="52939" y="366712"/>
                    </a:cubicBezTo>
                    <a:cubicBezTo>
                      <a:pt x="57701" y="363537"/>
                      <a:pt x="61996" y="359512"/>
                      <a:pt x="67226" y="357187"/>
                    </a:cubicBezTo>
                    <a:cubicBezTo>
                      <a:pt x="118237" y="334515"/>
                      <a:pt x="77752" y="359694"/>
                      <a:pt x="110089" y="338137"/>
                    </a:cubicBezTo>
                    <a:cubicBezTo>
                      <a:pt x="141261" y="348529"/>
                      <a:pt x="110666" y="334096"/>
                      <a:pt x="129139" y="357187"/>
                    </a:cubicBezTo>
                    <a:cubicBezTo>
                      <a:pt x="140318" y="371161"/>
                      <a:pt x="173504" y="371008"/>
                      <a:pt x="110089" y="361950"/>
                    </a:cubicBezTo>
                    <a:cubicBezTo>
                      <a:pt x="116439" y="365125"/>
                      <a:pt x="122613" y="368678"/>
                      <a:pt x="129139" y="371475"/>
                    </a:cubicBezTo>
                    <a:cubicBezTo>
                      <a:pt x="133753" y="373452"/>
                      <a:pt x="138936" y="373992"/>
                      <a:pt x="143426" y="376237"/>
                    </a:cubicBezTo>
                    <a:cubicBezTo>
                      <a:pt x="148546" y="378797"/>
                      <a:pt x="159524" y="391192"/>
                      <a:pt x="157714" y="385762"/>
                    </a:cubicBezTo>
                    <a:cubicBezTo>
                      <a:pt x="155735" y="379824"/>
                      <a:pt x="131752" y="353809"/>
                      <a:pt x="124376" y="347662"/>
                    </a:cubicBezTo>
                    <a:cubicBezTo>
                      <a:pt x="119979" y="343998"/>
                      <a:pt x="104365" y="338137"/>
                      <a:pt x="110089" y="338137"/>
                    </a:cubicBezTo>
                    <a:cubicBezTo>
                      <a:pt x="130969" y="338137"/>
                      <a:pt x="151364" y="344487"/>
                      <a:pt x="172001" y="347662"/>
                    </a:cubicBezTo>
                    <a:cubicBezTo>
                      <a:pt x="176764" y="350837"/>
                      <a:pt x="192013" y="357187"/>
                      <a:pt x="186289" y="357187"/>
                    </a:cubicBezTo>
                    <a:cubicBezTo>
                      <a:pt x="176249" y="357187"/>
                      <a:pt x="166228" y="352983"/>
                      <a:pt x="157714" y="347662"/>
                    </a:cubicBezTo>
                    <a:cubicBezTo>
                      <a:pt x="140474" y="336887"/>
                      <a:pt x="127005" y="320839"/>
                      <a:pt x="110089" y="309562"/>
                    </a:cubicBezTo>
                    <a:cubicBezTo>
                      <a:pt x="105326" y="306387"/>
                      <a:pt x="95801" y="305761"/>
                      <a:pt x="95801" y="300037"/>
                    </a:cubicBezTo>
                    <a:cubicBezTo>
                      <a:pt x="95801" y="289092"/>
                      <a:pt x="113880" y="308591"/>
                      <a:pt x="114851" y="309562"/>
                    </a:cubicBezTo>
                  </a:path>
                </a:pathLst>
              </a:custGeom>
              <a:noFill/>
              <a:ln w="28575" algn="ctr">
                <a:solidFill>
                  <a:srgbClr val="F3FE8A"/>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4" name="Group 47"/>
            <p:cNvGrpSpPr>
              <a:grpSpLocks noChangeAspect="1"/>
            </p:cNvGrpSpPr>
            <p:nvPr/>
          </p:nvGrpSpPr>
          <p:grpSpPr bwMode="auto">
            <a:xfrm rot="-5803613">
              <a:off x="1817688" y="3851275"/>
              <a:ext cx="263525" cy="987425"/>
              <a:chOff x="2028274" y="4700588"/>
              <a:chExt cx="218667" cy="538162"/>
            </a:xfrm>
          </p:grpSpPr>
          <p:sp>
            <p:nvSpPr>
              <p:cNvPr id="188" name="Freeform 48"/>
              <p:cNvSpPr>
                <a:spLocks noChangeAspect="1" noChangeArrowheads="1"/>
              </p:cNvSpPr>
              <p:nvPr/>
            </p:nvSpPr>
            <p:spPr bwMode="auto">
              <a:xfrm>
                <a:off x="2128838" y="4729163"/>
                <a:ext cx="43581" cy="509587"/>
              </a:xfrm>
              <a:custGeom>
                <a:avLst/>
                <a:gdLst>
                  <a:gd name="T0" fmla="*/ 0 w 43581"/>
                  <a:gd name="T1" fmla="*/ 509587 h 509587"/>
                  <a:gd name="T2" fmla="*/ 9525 w 43581"/>
                  <a:gd name="T3" fmla="*/ 495300 h 509587"/>
                  <a:gd name="T4" fmla="*/ 19050 w 43581"/>
                  <a:gd name="T5" fmla="*/ 461962 h 509587"/>
                  <a:gd name="T6" fmla="*/ 14287 w 43581"/>
                  <a:gd name="T7" fmla="*/ 338137 h 509587"/>
                  <a:gd name="T8" fmla="*/ 4762 w 43581"/>
                  <a:gd name="T9" fmla="*/ 309562 h 509587"/>
                  <a:gd name="T10" fmla="*/ 9525 w 43581"/>
                  <a:gd name="T11" fmla="*/ 142875 h 509587"/>
                  <a:gd name="T12" fmla="*/ 23812 w 43581"/>
                  <a:gd name="T13" fmla="*/ 100012 h 509587"/>
                  <a:gd name="T14" fmla="*/ 42862 w 43581"/>
                  <a:gd name="T15" fmla="*/ 23812 h 509587"/>
                  <a:gd name="T16" fmla="*/ 42862 w 43581"/>
                  <a:gd name="T17" fmla="*/ 0 h 509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581"/>
                  <a:gd name="T28" fmla="*/ 0 h 509587"/>
                  <a:gd name="T29" fmla="*/ 43581 w 43581"/>
                  <a:gd name="T30" fmla="*/ 509587 h 5095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581" h="509587">
                    <a:moveTo>
                      <a:pt x="0" y="509587"/>
                    </a:moveTo>
                    <a:cubicBezTo>
                      <a:pt x="3175" y="504825"/>
                      <a:pt x="6965" y="500419"/>
                      <a:pt x="9525" y="495300"/>
                    </a:cubicBezTo>
                    <a:cubicBezTo>
                      <a:pt x="12939" y="488472"/>
                      <a:pt x="17526" y="468059"/>
                      <a:pt x="19050" y="461962"/>
                    </a:cubicBezTo>
                    <a:cubicBezTo>
                      <a:pt x="17462" y="420687"/>
                      <a:pt x="18143" y="379262"/>
                      <a:pt x="14287" y="338137"/>
                    </a:cubicBezTo>
                    <a:cubicBezTo>
                      <a:pt x="13350" y="328141"/>
                      <a:pt x="4762" y="309562"/>
                      <a:pt x="4762" y="309562"/>
                    </a:cubicBezTo>
                    <a:cubicBezTo>
                      <a:pt x="6350" y="254000"/>
                      <a:pt x="6678" y="198387"/>
                      <a:pt x="9525" y="142875"/>
                    </a:cubicBezTo>
                    <a:cubicBezTo>
                      <a:pt x="10172" y="130261"/>
                      <a:pt x="19939" y="110663"/>
                      <a:pt x="23812" y="100012"/>
                    </a:cubicBezTo>
                    <a:cubicBezTo>
                      <a:pt x="32728" y="75494"/>
                      <a:pt x="40488" y="49932"/>
                      <a:pt x="42862" y="23812"/>
                    </a:cubicBezTo>
                    <a:cubicBezTo>
                      <a:pt x="43581" y="15907"/>
                      <a:pt x="42862" y="7937"/>
                      <a:pt x="42862" y="0"/>
                    </a:cubicBezTo>
                  </a:path>
                </a:pathLst>
              </a:custGeom>
              <a:noFill/>
              <a:ln w="28575" algn="ctr">
                <a:solidFill>
                  <a:srgbClr val="C48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9" name="Freeform 49"/>
              <p:cNvSpPr>
                <a:spLocks noChangeAspect="1" noChangeArrowheads="1"/>
              </p:cNvSpPr>
              <p:nvPr/>
            </p:nvSpPr>
            <p:spPr bwMode="auto">
              <a:xfrm>
                <a:off x="2028274" y="4700588"/>
                <a:ext cx="218667" cy="391192"/>
              </a:xfrm>
              <a:custGeom>
                <a:avLst/>
                <a:gdLst>
                  <a:gd name="T0" fmla="*/ 152951 w 218667"/>
                  <a:gd name="T1" fmla="*/ 71437 h 391192"/>
                  <a:gd name="T2" fmla="*/ 138664 w 218667"/>
                  <a:gd name="T3" fmla="*/ 71437 h 391192"/>
                  <a:gd name="T4" fmla="*/ 152951 w 218667"/>
                  <a:gd name="T5" fmla="*/ 38100 h 391192"/>
                  <a:gd name="T6" fmla="*/ 124376 w 218667"/>
                  <a:gd name="T7" fmla="*/ 47625 h 391192"/>
                  <a:gd name="T8" fmla="*/ 119614 w 218667"/>
                  <a:gd name="T9" fmla="*/ 90487 h 391192"/>
                  <a:gd name="T10" fmla="*/ 91039 w 218667"/>
                  <a:gd name="T11" fmla="*/ 90487 h 391192"/>
                  <a:gd name="T12" fmla="*/ 100564 w 218667"/>
                  <a:gd name="T13" fmla="*/ 109537 h 391192"/>
                  <a:gd name="T14" fmla="*/ 133901 w 218667"/>
                  <a:gd name="T15" fmla="*/ 142875 h 391192"/>
                  <a:gd name="T16" fmla="*/ 162476 w 218667"/>
                  <a:gd name="T17" fmla="*/ 142875 h 391192"/>
                  <a:gd name="T18" fmla="*/ 191051 w 218667"/>
                  <a:gd name="T19" fmla="*/ 142875 h 391192"/>
                  <a:gd name="T20" fmla="*/ 143426 w 218667"/>
                  <a:gd name="T21" fmla="*/ 85725 h 391192"/>
                  <a:gd name="T22" fmla="*/ 157714 w 218667"/>
                  <a:gd name="T23" fmla="*/ 52387 h 391192"/>
                  <a:gd name="T24" fmla="*/ 176764 w 218667"/>
                  <a:gd name="T25" fmla="*/ 61912 h 391192"/>
                  <a:gd name="T26" fmla="*/ 172001 w 218667"/>
                  <a:gd name="T27" fmla="*/ 47625 h 391192"/>
                  <a:gd name="T28" fmla="*/ 138664 w 218667"/>
                  <a:gd name="T29" fmla="*/ 38100 h 391192"/>
                  <a:gd name="T30" fmla="*/ 181526 w 218667"/>
                  <a:gd name="T31" fmla="*/ 52387 h 391192"/>
                  <a:gd name="T32" fmla="*/ 172001 w 218667"/>
                  <a:gd name="T33" fmla="*/ 0 h 391192"/>
                  <a:gd name="T34" fmla="*/ 138664 w 218667"/>
                  <a:gd name="T35" fmla="*/ 95250 h 391192"/>
                  <a:gd name="T36" fmla="*/ 124376 w 218667"/>
                  <a:gd name="T37" fmla="*/ 152400 h 391192"/>
                  <a:gd name="T38" fmla="*/ 67226 w 218667"/>
                  <a:gd name="T39" fmla="*/ 190500 h 391192"/>
                  <a:gd name="T40" fmla="*/ 29126 w 218667"/>
                  <a:gd name="T41" fmla="*/ 214312 h 391192"/>
                  <a:gd name="T42" fmla="*/ 5314 w 218667"/>
                  <a:gd name="T43" fmla="*/ 242887 h 391192"/>
                  <a:gd name="T44" fmla="*/ 114851 w 218667"/>
                  <a:gd name="T45" fmla="*/ 195262 h 391192"/>
                  <a:gd name="T46" fmla="*/ 95801 w 218667"/>
                  <a:gd name="T47" fmla="*/ 161925 h 391192"/>
                  <a:gd name="T48" fmla="*/ 114851 w 218667"/>
                  <a:gd name="T49" fmla="*/ 176212 h 391192"/>
                  <a:gd name="T50" fmla="*/ 119614 w 218667"/>
                  <a:gd name="T51" fmla="*/ 185737 h 391192"/>
                  <a:gd name="T52" fmla="*/ 148189 w 218667"/>
                  <a:gd name="T53" fmla="*/ 190500 h 391192"/>
                  <a:gd name="T54" fmla="*/ 95801 w 218667"/>
                  <a:gd name="T55" fmla="*/ 185737 h 391192"/>
                  <a:gd name="T56" fmla="*/ 152951 w 218667"/>
                  <a:gd name="T57" fmla="*/ 233362 h 391192"/>
                  <a:gd name="T58" fmla="*/ 143426 w 218667"/>
                  <a:gd name="T59" fmla="*/ 214312 h 391192"/>
                  <a:gd name="T60" fmla="*/ 172001 w 218667"/>
                  <a:gd name="T61" fmla="*/ 214312 h 391192"/>
                  <a:gd name="T62" fmla="*/ 152951 w 218667"/>
                  <a:gd name="T63" fmla="*/ 223837 h 391192"/>
                  <a:gd name="T64" fmla="*/ 114851 w 218667"/>
                  <a:gd name="T65" fmla="*/ 276225 h 391192"/>
                  <a:gd name="T66" fmla="*/ 129139 w 218667"/>
                  <a:gd name="T67" fmla="*/ 280987 h 391192"/>
                  <a:gd name="T68" fmla="*/ 138664 w 218667"/>
                  <a:gd name="T69" fmla="*/ 314325 h 391192"/>
                  <a:gd name="T70" fmla="*/ 119614 w 218667"/>
                  <a:gd name="T71" fmla="*/ 300037 h 391192"/>
                  <a:gd name="T72" fmla="*/ 172001 w 218667"/>
                  <a:gd name="T73" fmla="*/ 328612 h 391192"/>
                  <a:gd name="T74" fmla="*/ 138664 w 218667"/>
                  <a:gd name="T75" fmla="*/ 276225 h 391192"/>
                  <a:gd name="T76" fmla="*/ 86276 w 218667"/>
                  <a:gd name="T77" fmla="*/ 290512 h 391192"/>
                  <a:gd name="T78" fmla="*/ 81514 w 218667"/>
                  <a:gd name="T79" fmla="*/ 300037 h 391192"/>
                  <a:gd name="T80" fmla="*/ 110089 w 218667"/>
                  <a:gd name="T81" fmla="*/ 276225 h 391192"/>
                  <a:gd name="T82" fmla="*/ 76751 w 218667"/>
                  <a:gd name="T83" fmla="*/ 276225 h 391192"/>
                  <a:gd name="T84" fmla="*/ 71989 w 218667"/>
                  <a:gd name="T85" fmla="*/ 276225 h 391192"/>
                  <a:gd name="T86" fmla="*/ 105326 w 218667"/>
                  <a:gd name="T87" fmla="*/ 233362 h 391192"/>
                  <a:gd name="T88" fmla="*/ 33889 w 218667"/>
                  <a:gd name="T89" fmla="*/ 152400 h 391192"/>
                  <a:gd name="T90" fmla="*/ 114851 w 218667"/>
                  <a:gd name="T91" fmla="*/ 200025 h 391192"/>
                  <a:gd name="T92" fmla="*/ 110089 w 218667"/>
                  <a:gd name="T93" fmla="*/ 176212 h 391192"/>
                  <a:gd name="T94" fmla="*/ 95801 w 218667"/>
                  <a:gd name="T95" fmla="*/ 314325 h 391192"/>
                  <a:gd name="T96" fmla="*/ 95801 w 218667"/>
                  <a:gd name="T97" fmla="*/ 319087 h 391192"/>
                  <a:gd name="T98" fmla="*/ 67226 w 218667"/>
                  <a:gd name="T99" fmla="*/ 357187 h 391192"/>
                  <a:gd name="T100" fmla="*/ 110089 w 218667"/>
                  <a:gd name="T101" fmla="*/ 361950 h 391192"/>
                  <a:gd name="T102" fmla="*/ 157714 w 218667"/>
                  <a:gd name="T103" fmla="*/ 385762 h 391192"/>
                  <a:gd name="T104" fmla="*/ 172001 w 218667"/>
                  <a:gd name="T105" fmla="*/ 347662 h 391192"/>
                  <a:gd name="T106" fmla="*/ 110089 w 218667"/>
                  <a:gd name="T107" fmla="*/ 309562 h 3911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8667"/>
                  <a:gd name="T163" fmla="*/ 0 h 391192"/>
                  <a:gd name="T164" fmla="*/ 218667 w 218667"/>
                  <a:gd name="T165" fmla="*/ 391192 h 3911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8667" h="391192">
                    <a:moveTo>
                      <a:pt x="129139" y="52387"/>
                    </a:moveTo>
                    <a:cubicBezTo>
                      <a:pt x="101815" y="79711"/>
                      <a:pt x="117034" y="59209"/>
                      <a:pt x="138664" y="61912"/>
                    </a:cubicBezTo>
                    <a:cubicBezTo>
                      <a:pt x="144343" y="62622"/>
                      <a:pt x="148189" y="68262"/>
                      <a:pt x="152951" y="71437"/>
                    </a:cubicBezTo>
                    <a:cubicBezTo>
                      <a:pt x="151364" y="76200"/>
                      <a:pt x="150434" y="81235"/>
                      <a:pt x="148189" y="85725"/>
                    </a:cubicBezTo>
                    <a:cubicBezTo>
                      <a:pt x="129724" y="122656"/>
                      <a:pt x="142253" y="89245"/>
                      <a:pt x="143426" y="85725"/>
                    </a:cubicBezTo>
                    <a:cubicBezTo>
                      <a:pt x="141839" y="80962"/>
                      <a:pt x="142749" y="74355"/>
                      <a:pt x="138664" y="71437"/>
                    </a:cubicBezTo>
                    <a:cubicBezTo>
                      <a:pt x="130494" y="65601"/>
                      <a:pt x="112524" y="71652"/>
                      <a:pt x="110089" y="61912"/>
                    </a:cubicBezTo>
                    <a:cubicBezTo>
                      <a:pt x="108015" y="53619"/>
                      <a:pt x="126428" y="56539"/>
                      <a:pt x="133901" y="52387"/>
                    </a:cubicBezTo>
                    <a:cubicBezTo>
                      <a:pt x="140840" y="48532"/>
                      <a:pt x="156500" y="45200"/>
                      <a:pt x="152951" y="38100"/>
                    </a:cubicBezTo>
                    <a:cubicBezTo>
                      <a:pt x="149331" y="30860"/>
                      <a:pt x="137076" y="41275"/>
                      <a:pt x="129139" y="42862"/>
                    </a:cubicBezTo>
                    <a:cubicBezTo>
                      <a:pt x="130726" y="34925"/>
                      <a:pt x="139625" y="13326"/>
                      <a:pt x="133901" y="19050"/>
                    </a:cubicBezTo>
                    <a:cubicBezTo>
                      <a:pt x="126801" y="26150"/>
                      <a:pt x="124376" y="47625"/>
                      <a:pt x="124376" y="47625"/>
                    </a:cubicBezTo>
                    <a:cubicBezTo>
                      <a:pt x="125964" y="52387"/>
                      <a:pt x="131003" y="57251"/>
                      <a:pt x="129139" y="61912"/>
                    </a:cubicBezTo>
                    <a:cubicBezTo>
                      <a:pt x="122622" y="78205"/>
                      <a:pt x="98942" y="66133"/>
                      <a:pt x="129139" y="76200"/>
                    </a:cubicBezTo>
                    <a:cubicBezTo>
                      <a:pt x="125964" y="80962"/>
                      <a:pt x="124376" y="87312"/>
                      <a:pt x="119614" y="90487"/>
                    </a:cubicBezTo>
                    <a:cubicBezTo>
                      <a:pt x="114168" y="94118"/>
                      <a:pt x="106693" y="92952"/>
                      <a:pt x="100564" y="95250"/>
                    </a:cubicBezTo>
                    <a:cubicBezTo>
                      <a:pt x="93917" y="97743"/>
                      <a:pt x="87864" y="101600"/>
                      <a:pt x="81514" y="104775"/>
                    </a:cubicBezTo>
                    <a:cubicBezTo>
                      <a:pt x="84689" y="100012"/>
                      <a:pt x="95086" y="94534"/>
                      <a:pt x="91039" y="90487"/>
                    </a:cubicBezTo>
                    <a:cubicBezTo>
                      <a:pt x="86992" y="86440"/>
                      <a:pt x="81409" y="96685"/>
                      <a:pt x="76751" y="100012"/>
                    </a:cubicBezTo>
                    <a:cubicBezTo>
                      <a:pt x="70292" y="104626"/>
                      <a:pt x="50331" y="111352"/>
                      <a:pt x="57701" y="114300"/>
                    </a:cubicBezTo>
                    <a:cubicBezTo>
                      <a:pt x="71048" y="119639"/>
                      <a:pt x="86276" y="111125"/>
                      <a:pt x="100564" y="109537"/>
                    </a:cubicBezTo>
                    <a:cubicBezTo>
                      <a:pt x="105326" y="111125"/>
                      <a:pt x="111301" y="110750"/>
                      <a:pt x="114851" y="114300"/>
                    </a:cubicBezTo>
                    <a:cubicBezTo>
                      <a:pt x="118401" y="117850"/>
                      <a:pt x="116829" y="124410"/>
                      <a:pt x="119614" y="128587"/>
                    </a:cubicBezTo>
                    <a:cubicBezTo>
                      <a:pt x="123350" y="134191"/>
                      <a:pt x="129139" y="138112"/>
                      <a:pt x="133901" y="142875"/>
                    </a:cubicBezTo>
                    <a:cubicBezTo>
                      <a:pt x="138664" y="139700"/>
                      <a:pt x="146063" y="138665"/>
                      <a:pt x="148189" y="133350"/>
                    </a:cubicBezTo>
                    <a:cubicBezTo>
                      <a:pt x="155021" y="116269"/>
                      <a:pt x="120739" y="113390"/>
                      <a:pt x="162476" y="123825"/>
                    </a:cubicBezTo>
                    <a:cubicBezTo>
                      <a:pt x="162476" y="123825"/>
                      <a:pt x="200577" y="142875"/>
                      <a:pt x="162476" y="142875"/>
                    </a:cubicBezTo>
                    <a:cubicBezTo>
                      <a:pt x="155376" y="142875"/>
                      <a:pt x="149776" y="136525"/>
                      <a:pt x="143426" y="133350"/>
                    </a:cubicBezTo>
                    <a:cubicBezTo>
                      <a:pt x="129184" y="111986"/>
                      <a:pt x="119617" y="104775"/>
                      <a:pt x="176764" y="128587"/>
                    </a:cubicBezTo>
                    <a:cubicBezTo>
                      <a:pt x="182981" y="131178"/>
                      <a:pt x="184316" y="142875"/>
                      <a:pt x="191051" y="142875"/>
                    </a:cubicBezTo>
                    <a:cubicBezTo>
                      <a:pt x="196775" y="142875"/>
                      <a:pt x="184366" y="133557"/>
                      <a:pt x="181526" y="128587"/>
                    </a:cubicBezTo>
                    <a:cubicBezTo>
                      <a:pt x="161593" y="93704"/>
                      <a:pt x="184235" y="122113"/>
                      <a:pt x="157714" y="100012"/>
                    </a:cubicBezTo>
                    <a:cubicBezTo>
                      <a:pt x="152540" y="95700"/>
                      <a:pt x="137037" y="83595"/>
                      <a:pt x="143426" y="85725"/>
                    </a:cubicBezTo>
                    <a:cubicBezTo>
                      <a:pt x="154286" y="89346"/>
                      <a:pt x="172001" y="104775"/>
                      <a:pt x="172001" y="104775"/>
                    </a:cubicBezTo>
                    <a:cubicBezTo>
                      <a:pt x="170414" y="96837"/>
                      <a:pt x="169369" y="88772"/>
                      <a:pt x="167239" y="80962"/>
                    </a:cubicBezTo>
                    <a:cubicBezTo>
                      <a:pt x="164597" y="71276"/>
                      <a:pt x="157714" y="52387"/>
                      <a:pt x="157714" y="52387"/>
                    </a:cubicBezTo>
                    <a:cubicBezTo>
                      <a:pt x="157714" y="52387"/>
                      <a:pt x="164064" y="20637"/>
                      <a:pt x="176764" y="33337"/>
                    </a:cubicBezTo>
                    <a:cubicBezTo>
                      <a:pt x="180314" y="36887"/>
                      <a:pt x="173589" y="42862"/>
                      <a:pt x="172001" y="47625"/>
                    </a:cubicBezTo>
                    <a:cubicBezTo>
                      <a:pt x="173589" y="52387"/>
                      <a:pt x="171744" y="61912"/>
                      <a:pt x="176764" y="61912"/>
                    </a:cubicBezTo>
                    <a:cubicBezTo>
                      <a:pt x="181784" y="61912"/>
                      <a:pt x="176764" y="49212"/>
                      <a:pt x="181526" y="47625"/>
                    </a:cubicBezTo>
                    <a:cubicBezTo>
                      <a:pt x="189205" y="45065"/>
                      <a:pt x="213434" y="52387"/>
                      <a:pt x="205339" y="52387"/>
                    </a:cubicBezTo>
                    <a:cubicBezTo>
                      <a:pt x="194114" y="52387"/>
                      <a:pt x="183114" y="49212"/>
                      <a:pt x="172001" y="47625"/>
                    </a:cubicBezTo>
                    <a:cubicBezTo>
                      <a:pt x="167239" y="46037"/>
                      <a:pt x="154164" y="46412"/>
                      <a:pt x="157714" y="42862"/>
                    </a:cubicBezTo>
                    <a:cubicBezTo>
                      <a:pt x="168297" y="32279"/>
                      <a:pt x="210630" y="43921"/>
                      <a:pt x="157714" y="33337"/>
                    </a:cubicBezTo>
                    <a:cubicBezTo>
                      <a:pt x="151364" y="34925"/>
                      <a:pt x="144958" y="36302"/>
                      <a:pt x="138664" y="38100"/>
                    </a:cubicBezTo>
                    <a:cubicBezTo>
                      <a:pt x="133837" y="39479"/>
                      <a:pt x="119613" y="41274"/>
                      <a:pt x="124376" y="42862"/>
                    </a:cubicBezTo>
                    <a:cubicBezTo>
                      <a:pt x="138014" y="47408"/>
                      <a:pt x="152951" y="46037"/>
                      <a:pt x="167239" y="47625"/>
                    </a:cubicBezTo>
                    <a:cubicBezTo>
                      <a:pt x="172001" y="49212"/>
                      <a:pt x="181526" y="57407"/>
                      <a:pt x="181526" y="52387"/>
                    </a:cubicBezTo>
                    <a:cubicBezTo>
                      <a:pt x="181526" y="40496"/>
                      <a:pt x="160332" y="35798"/>
                      <a:pt x="152951" y="33337"/>
                    </a:cubicBezTo>
                    <a:cubicBezTo>
                      <a:pt x="151364" y="28575"/>
                      <a:pt x="147364" y="24002"/>
                      <a:pt x="148189" y="19050"/>
                    </a:cubicBezTo>
                    <a:cubicBezTo>
                      <a:pt x="150724" y="3843"/>
                      <a:pt x="160856" y="3715"/>
                      <a:pt x="172001" y="0"/>
                    </a:cubicBezTo>
                    <a:cubicBezTo>
                      <a:pt x="169082" y="7297"/>
                      <a:pt x="160205" y="28138"/>
                      <a:pt x="157714" y="38100"/>
                    </a:cubicBezTo>
                    <a:cubicBezTo>
                      <a:pt x="155751" y="45953"/>
                      <a:pt x="154914" y="54059"/>
                      <a:pt x="152951" y="61912"/>
                    </a:cubicBezTo>
                    <a:cubicBezTo>
                      <a:pt x="148482" y="79787"/>
                      <a:pt x="146845" y="76163"/>
                      <a:pt x="138664" y="95250"/>
                    </a:cubicBezTo>
                    <a:cubicBezTo>
                      <a:pt x="126833" y="122853"/>
                      <a:pt x="142680" y="96368"/>
                      <a:pt x="124376" y="123825"/>
                    </a:cubicBezTo>
                    <a:cubicBezTo>
                      <a:pt x="125964" y="128587"/>
                      <a:pt x="129139" y="133092"/>
                      <a:pt x="129139" y="138112"/>
                    </a:cubicBezTo>
                    <a:cubicBezTo>
                      <a:pt x="129139" y="143132"/>
                      <a:pt x="126621" y="147910"/>
                      <a:pt x="124376" y="152400"/>
                    </a:cubicBezTo>
                    <a:cubicBezTo>
                      <a:pt x="121816" y="157519"/>
                      <a:pt x="118898" y="162640"/>
                      <a:pt x="114851" y="166687"/>
                    </a:cubicBezTo>
                    <a:cubicBezTo>
                      <a:pt x="110804" y="170734"/>
                      <a:pt x="105534" y="173372"/>
                      <a:pt x="100564" y="176212"/>
                    </a:cubicBezTo>
                    <a:cubicBezTo>
                      <a:pt x="84087" y="185628"/>
                      <a:pt x="83254" y="185157"/>
                      <a:pt x="67226" y="190500"/>
                    </a:cubicBezTo>
                    <a:cubicBezTo>
                      <a:pt x="68814" y="195262"/>
                      <a:pt x="75539" y="201237"/>
                      <a:pt x="71989" y="204787"/>
                    </a:cubicBezTo>
                    <a:cubicBezTo>
                      <a:pt x="66265" y="210511"/>
                      <a:pt x="56078" y="207794"/>
                      <a:pt x="48176" y="209550"/>
                    </a:cubicBezTo>
                    <a:cubicBezTo>
                      <a:pt x="41786" y="210970"/>
                      <a:pt x="35476" y="212725"/>
                      <a:pt x="29126" y="214312"/>
                    </a:cubicBezTo>
                    <a:cubicBezTo>
                      <a:pt x="33889" y="215900"/>
                      <a:pt x="45659" y="214585"/>
                      <a:pt x="43414" y="219075"/>
                    </a:cubicBezTo>
                    <a:cubicBezTo>
                      <a:pt x="39274" y="227354"/>
                      <a:pt x="27451" y="228456"/>
                      <a:pt x="19601" y="233362"/>
                    </a:cubicBezTo>
                    <a:cubicBezTo>
                      <a:pt x="14747" y="236395"/>
                      <a:pt x="0" y="245013"/>
                      <a:pt x="5314" y="242887"/>
                    </a:cubicBezTo>
                    <a:cubicBezTo>
                      <a:pt x="78570" y="213585"/>
                      <a:pt x="16131" y="230657"/>
                      <a:pt x="62464" y="219075"/>
                    </a:cubicBezTo>
                    <a:cubicBezTo>
                      <a:pt x="82194" y="205921"/>
                      <a:pt x="73931" y="210013"/>
                      <a:pt x="100564" y="200025"/>
                    </a:cubicBezTo>
                    <a:cubicBezTo>
                      <a:pt x="105264" y="198262"/>
                      <a:pt x="119871" y="195262"/>
                      <a:pt x="114851" y="195262"/>
                    </a:cubicBezTo>
                    <a:cubicBezTo>
                      <a:pt x="95735" y="195262"/>
                      <a:pt x="76751" y="198437"/>
                      <a:pt x="57701" y="200025"/>
                    </a:cubicBezTo>
                    <a:cubicBezTo>
                      <a:pt x="65639" y="190500"/>
                      <a:pt x="72747" y="180217"/>
                      <a:pt x="81514" y="171450"/>
                    </a:cubicBezTo>
                    <a:cubicBezTo>
                      <a:pt x="85561" y="167403"/>
                      <a:pt x="90947" y="164959"/>
                      <a:pt x="95801" y="161925"/>
                    </a:cubicBezTo>
                    <a:cubicBezTo>
                      <a:pt x="103651" y="157019"/>
                      <a:pt x="111676" y="152400"/>
                      <a:pt x="119614" y="147637"/>
                    </a:cubicBezTo>
                    <a:cubicBezTo>
                      <a:pt x="118026" y="152400"/>
                      <a:pt x="112606" y="157435"/>
                      <a:pt x="114851" y="161925"/>
                    </a:cubicBezTo>
                    <a:cubicBezTo>
                      <a:pt x="122245" y="176713"/>
                      <a:pt x="147368" y="154535"/>
                      <a:pt x="114851" y="176212"/>
                    </a:cubicBezTo>
                    <a:cubicBezTo>
                      <a:pt x="130870" y="216260"/>
                      <a:pt x="113526" y="188194"/>
                      <a:pt x="143426" y="209550"/>
                    </a:cubicBezTo>
                    <a:cubicBezTo>
                      <a:pt x="148907" y="213465"/>
                      <a:pt x="160726" y="229861"/>
                      <a:pt x="157714" y="223837"/>
                    </a:cubicBezTo>
                    <a:cubicBezTo>
                      <a:pt x="148680" y="205767"/>
                      <a:pt x="135102" y="196800"/>
                      <a:pt x="119614" y="185737"/>
                    </a:cubicBezTo>
                    <a:cubicBezTo>
                      <a:pt x="114956" y="182410"/>
                      <a:pt x="99896" y="178022"/>
                      <a:pt x="105326" y="176212"/>
                    </a:cubicBezTo>
                    <a:cubicBezTo>
                      <a:pt x="114487" y="173159"/>
                      <a:pt x="124376" y="179387"/>
                      <a:pt x="133901" y="180975"/>
                    </a:cubicBezTo>
                    <a:cubicBezTo>
                      <a:pt x="138664" y="184150"/>
                      <a:pt x="148189" y="196224"/>
                      <a:pt x="148189" y="190500"/>
                    </a:cubicBezTo>
                    <a:cubicBezTo>
                      <a:pt x="148189" y="178686"/>
                      <a:pt x="127726" y="167333"/>
                      <a:pt x="119614" y="161925"/>
                    </a:cubicBezTo>
                    <a:cubicBezTo>
                      <a:pt x="116439" y="166687"/>
                      <a:pt x="114136" y="172165"/>
                      <a:pt x="110089" y="176212"/>
                    </a:cubicBezTo>
                    <a:cubicBezTo>
                      <a:pt x="106041" y="180259"/>
                      <a:pt x="96924" y="180124"/>
                      <a:pt x="95801" y="185737"/>
                    </a:cubicBezTo>
                    <a:cubicBezTo>
                      <a:pt x="93291" y="198287"/>
                      <a:pt x="98976" y="211137"/>
                      <a:pt x="100564" y="223837"/>
                    </a:cubicBezTo>
                    <a:cubicBezTo>
                      <a:pt x="116439" y="222250"/>
                      <a:pt x="132492" y="216221"/>
                      <a:pt x="148189" y="219075"/>
                    </a:cubicBezTo>
                    <a:cubicBezTo>
                      <a:pt x="153128" y="219973"/>
                      <a:pt x="149401" y="229812"/>
                      <a:pt x="152951" y="233362"/>
                    </a:cubicBezTo>
                    <a:cubicBezTo>
                      <a:pt x="167326" y="247737"/>
                      <a:pt x="183660" y="260185"/>
                      <a:pt x="200576" y="271462"/>
                    </a:cubicBezTo>
                    <a:cubicBezTo>
                      <a:pt x="205339" y="274637"/>
                      <a:pt x="218667" y="285265"/>
                      <a:pt x="214864" y="280987"/>
                    </a:cubicBezTo>
                    <a:cubicBezTo>
                      <a:pt x="185018" y="247411"/>
                      <a:pt x="173183" y="235568"/>
                      <a:pt x="143426" y="214312"/>
                    </a:cubicBezTo>
                    <a:cubicBezTo>
                      <a:pt x="138769" y="210985"/>
                      <a:pt x="133901" y="207962"/>
                      <a:pt x="129139" y="204787"/>
                    </a:cubicBezTo>
                    <a:cubicBezTo>
                      <a:pt x="133901" y="201612"/>
                      <a:pt x="137839" y="194020"/>
                      <a:pt x="143426" y="195262"/>
                    </a:cubicBezTo>
                    <a:cubicBezTo>
                      <a:pt x="154601" y="197745"/>
                      <a:pt x="162185" y="208422"/>
                      <a:pt x="172001" y="214312"/>
                    </a:cubicBezTo>
                    <a:cubicBezTo>
                      <a:pt x="178089" y="217965"/>
                      <a:pt x="198151" y="223837"/>
                      <a:pt x="191051" y="223837"/>
                    </a:cubicBezTo>
                    <a:cubicBezTo>
                      <a:pt x="182502" y="223837"/>
                      <a:pt x="175176" y="217487"/>
                      <a:pt x="167239" y="214312"/>
                    </a:cubicBezTo>
                    <a:cubicBezTo>
                      <a:pt x="162476" y="217487"/>
                      <a:pt x="158310" y="221827"/>
                      <a:pt x="152951" y="223837"/>
                    </a:cubicBezTo>
                    <a:cubicBezTo>
                      <a:pt x="145372" y="226679"/>
                      <a:pt x="135874" y="224110"/>
                      <a:pt x="129139" y="228600"/>
                    </a:cubicBezTo>
                    <a:cubicBezTo>
                      <a:pt x="124962" y="231385"/>
                      <a:pt x="125819" y="238079"/>
                      <a:pt x="124376" y="242887"/>
                    </a:cubicBezTo>
                    <a:cubicBezTo>
                      <a:pt x="121055" y="253957"/>
                      <a:pt x="118026" y="265112"/>
                      <a:pt x="114851" y="276225"/>
                    </a:cubicBezTo>
                    <a:cubicBezTo>
                      <a:pt x="111676" y="271462"/>
                      <a:pt x="107886" y="267057"/>
                      <a:pt x="105326" y="261937"/>
                    </a:cubicBezTo>
                    <a:cubicBezTo>
                      <a:pt x="103081" y="257447"/>
                      <a:pt x="95802" y="246062"/>
                      <a:pt x="100564" y="247650"/>
                    </a:cubicBezTo>
                    <a:cubicBezTo>
                      <a:pt x="110462" y="250950"/>
                      <a:pt x="123045" y="271846"/>
                      <a:pt x="129139" y="280987"/>
                    </a:cubicBezTo>
                    <a:cubicBezTo>
                      <a:pt x="124376" y="282575"/>
                      <a:pt x="116069" y="280880"/>
                      <a:pt x="114851" y="285750"/>
                    </a:cubicBezTo>
                    <a:cubicBezTo>
                      <a:pt x="113463" y="291303"/>
                      <a:pt x="120712" y="295640"/>
                      <a:pt x="124376" y="300037"/>
                    </a:cubicBezTo>
                    <a:cubicBezTo>
                      <a:pt x="128688" y="305211"/>
                      <a:pt x="138664" y="321060"/>
                      <a:pt x="138664" y="314325"/>
                    </a:cubicBezTo>
                    <a:cubicBezTo>
                      <a:pt x="138664" y="306387"/>
                      <a:pt x="128990" y="301734"/>
                      <a:pt x="124376" y="295275"/>
                    </a:cubicBezTo>
                    <a:cubicBezTo>
                      <a:pt x="121049" y="290617"/>
                      <a:pt x="118026" y="285750"/>
                      <a:pt x="114851" y="280987"/>
                    </a:cubicBezTo>
                    <a:cubicBezTo>
                      <a:pt x="116439" y="287337"/>
                      <a:pt x="114986" y="295409"/>
                      <a:pt x="119614" y="300037"/>
                    </a:cubicBezTo>
                    <a:cubicBezTo>
                      <a:pt x="124242" y="304665"/>
                      <a:pt x="132810" y="301873"/>
                      <a:pt x="138664" y="304800"/>
                    </a:cubicBezTo>
                    <a:cubicBezTo>
                      <a:pt x="145763" y="308350"/>
                      <a:pt x="151255" y="314473"/>
                      <a:pt x="157714" y="319087"/>
                    </a:cubicBezTo>
                    <a:cubicBezTo>
                      <a:pt x="162372" y="322414"/>
                      <a:pt x="167239" y="325437"/>
                      <a:pt x="172001" y="328612"/>
                    </a:cubicBezTo>
                    <a:cubicBezTo>
                      <a:pt x="168826" y="323850"/>
                      <a:pt x="165036" y="319444"/>
                      <a:pt x="162476" y="314325"/>
                    </a:cubicBezTo>
                    <a:cubicBezTo>
                      <a:pt x="158653" y="306678"/>
                      <a:pt x="157482" y="297762"/>
                      <a:pt x="152951" y="290512"/>
                    </a:cubicBezTo>
                    <a:cubicBezTo>
                      <a:pt x="149382" y="284801"/>
                      <a:pt x="142799" y="281541"/>
                      <a:pt x="138664" y="276225"/>
                    </a:cubicBezTo>
                    <a:cubicBezTo>
                      <a:pt x="108746" y="237759"/>
                      <a:pt x="113936" y="243864"/>
                      <a:pt x="133901" y="257175"/>
                    </a:cubicBezTo>
                    <a:cubicBezTo>
                      <a:pt x="122642" y="268434"/>
                      <a:pt x="114818" y="277605"/>
                      <a:pt x="100564" y="285750"/>
                    </a:cubicBezTo>
                    <a:cubicBezTo>
                      <a:pt x="96205" y="288241"/>
                      <a:pt x="91039" y="288925"/>
                      <a:pt x="86276" y="290512"/>
                    </a:cubicBezTo>
                    <a:cubicBezTo>
                      <a:pt x="94214" y="292100"/>
                      <a:pt x="101994" y="295275"/>
                      <a:pt x="110089" y="295275"/>
                    </a:cubicBezTo>
                    <a:cubicBezTo>
                      <a:pt x="115109" y="295275"/>
                      <a:pt x="129396" y="290512"/>
                      <a:pt x="124376" y="290512"/>
                    </a:cubicBezTo>
                    <a:cubicBezTo>
                      <a:pt x="102895" y="290512"/>
                      <a:pt x="98700" y="295127"/>
                      <a:pt x="81514" y="300037"/>
                    </a:cubicBezTo>
                    <a:cubicBezTo>
                      <a:pt x="75220" y="301835"/>
                      <a:pt x="55919" y="304800"/>
                      <a:pt x="62464" y="304800"/>
                    </a:cubicBezTo>
                    <a:cubicBezTo>
                      <a:pt x="73004" y="304800"/>
                      <a:pt x="113623" y="292224"/>
                      <a:pt x="119614" y="290512"/>
                    </a:cubicBezTo>
                    <a:cubicBezTo>
                      <a:pt x="116439" y="285750"/>
                      <a:pt x="114486" y="279889"/>
                      <a:pt x="110089" y="276225"/>
                    </a:cubicBezTo>
                    <a:cubicBezTo>
                      <a:pt x="93274" y="262213"/>
                      <a:pt x="79549" y="270531"/>
                      <a:pt x="105326" y="261937"/>
                    </a:cubicBezTo>
                    <a:cubicBezTo>
                      <a:pt x="99875" y="266026"/>
                      <a:pt x="68589" y="290512"/>
                      <a:pt x="62464" y="290512"/>
                    </a:cubicBezTo>
                    <a:cubicBezTo>
                      <a:pt x="55729" y="290512"/>
                      <a:pt x="71271" y="280140"/>
                      <a:pt x="76751" y="276225"/>
                    </a:cubicBezTo>
                    <a:cubicBezTo>
                      <a:pt x="82528" y="272099"/>
                      <a:pt x="89276" y="269497"/>
                      <a:pt x="95801" y="266700"/>
                    </a:cubicBezTo>
                    <a:cubicBezTo>
                      <a:pt x="100415" y="264722"/>
                      <a:pt x="114579" y="259692"/>
                      <a:pt x="110089" y="261937"/>
                    </a:cubicBezTo>
                    <a:cubicBezTo>
                      <a:pt x="98702" y="267630"/>
                      <a:pt x="84353" y="272103"/>
                      <a:pt x="71989" y="276225"/>
                    </a:cubicBezTo>
                    <a:cubicBezTo>
                      <a:pt x="75164" y="271462"/>
                      <a:pt x="77467" y="265985"/>
                      <a:pt x="81514" y="261937"/>
                    </a:cubicBezTo>
                    <a:cubicBezTo>
                      <a:pt x="105086" y="238364"/>
                      <a:pt x="117024" y="246786"/>
                      <a:pt x="91039" y="238125"/>
                    </a:cubicBezTo>
                    <a:cubicBezTo>
                      <a:pt x="95801" y="236537"/>
                      <a:pt x="103081" y="237852"/>
                      <a:pt x="105326" y="233362"/>
                    </a:cubicBezTo>
                    <a:cubicBezTo>
                      <a:pt x="107571" y="228872"/>
                      <a:pt x="100564" y="224095"/>
                      <a:pt x="100564" y="219075"/>
                    </a:cubicBezTo>
                    <a:cubicBezTo>
                      <a:pt x="100564" y="204699"/>
                      <a:pt x="103739" y="190500"/>
                      <a:pt x="105326" y="176212"/>
                    </a:cubicBezTo>
                    <a:cubicBezTo>
                      <a:pt x="95544" y="137081"/>
                      <a:pt x="105786" y="152400"/>
                      <a:pt x="33889" y="152400"/>
                    </a:cubicBezTo>
                    <a:cubicBezTo>
                      <a:pt x="28869" y="152400"/>
                      <a:pt x="48176" y="157162"/>
                      <a:pt x="48176" y="157162"/>
                    </a:cubicBezTo>
                    <a:cubicBezTo>
                      <a:pt x="61165" y="170151"/>
                      <a:pt x="65221" y="175554"/>
                      <a:pt x="81514" y="185737"/>
                    </a:cubicBezTo>
                    <a:cubicBezTo>
                      <a:pt x="94964" y="194143"/>
                      <a:pt x="100963" y="195395"/>
                      <a:pt x="114851" y="200025"/>
                    </a:cubicBezTo>
                    <a:cubicBezTo>
                      <a:pt x="113264" y="188912"/>
                      <a:pt x="107366" y="177577"/>
                      <a:pt x="110089" y="166687"/>
                    </a:cubicBezTo>
                    <a:cubicBezTo>
                      <a:pt x="111307" y="161817"/>
                      <a:pt x="124376" y="156905"/>
                      <a:pt x="124376" y="161925"/>
                    </a:cubicBezTo>
                    <a:cubicBezTo>
                      <a:pt x="124376" y="168660"/>
                      <a:pt x="114004" y="170732"/>
                      <a:pt x="110089" y="176212"/>
                    </a:cubicBezTo>
                    <a:cubicBezTo>
                      <a:pt x="105963" y="181989"/>
                      <a:pt x="103739" y="188912"/>
                      <a:pt x="100564" y="195262"/>
                    </a:cubicBezTo>
                    <a:cubicBezTo>
                      <a:pt x="129543" y="224243"/>
                      <a:pt x="128637" y="215818"/>
                      <a:pt x="105326" y="285750"/>
                    </a:cubicBezTo>
                    <a:lnTo>
                      <a:pt x="95801" y="314325"/>
                    </a:lnTo>
                    <a:cubicBezTo>
                      <a:pt x="95665" y="315140"/>
                      <a:pt x="95417" y="364140"/>
                      <a:pt x="71989" y="352425"/>
                    </a:cubicBezTo>
                    <a:cubicBezTo>
                      <a:pt x="66869" y="349865"/>
                      <a:pt x="78187" y="342795"/>
                      <a:pt x="81514" y="338137"/>
                    </a:cubicBezTo>
                    <a:cubicBezTo>
                      <a:pt x="86127" y="331678"/>
                      <a:pt x="91039" y="325437"/>
                      <a:pt x="95801" y="319087"/>
                    </a:cubicBezTo>
                    <a:cubicBezTo>
                      <a:pt x="94214" y="327025"/>
                      <a:pt x="94970" y="335824"/>
                      <a:pt x="91039" y="342900"/>
                    </a:cubicBezTo>
                    <a:cubicBezTo>
                      <a:pt x="79582" y="363523"/>
                      <a:pt x="71794" y="361999"/>
                      <a:pt x="52939" y="366712"/>
                    </a:cubicBezTo>
                    <a:cubicBezTo>
                      <a:pt x="57701" y="363537"/>
                      <a:pt x="61996" y="359512"/>
                      <a:pt x="67226" y="357187"/>
                    </a:cubicBezTo>
                    <a:cubicBezTo>
                      <a:pt x="118237" y="334515"/>
                      <a:pt x="77752" y="359694"/>
                      <a:pt x="110089" y="338137"/>
                    </a:cubicBezTo>
                    <a:cubicBezTo>
                      <a:pt x="141261" y="348529"/>
                      <a:pt x="110666" y="334096"/>
                      <a:pt x="129139" y="357187"/>
                    </a:cubicBezTo>
                    <a:cubicBezTo>
                      <a:pt x="140318" y="371161"/>
                      <a:pt x="173504" y="371008"/>
                      <a:pt x="110089" y="361950"/>
                    </a:cubicBezTo>
                    <a:cubicBezTo>
                      <a:pt x="116439" y="365125"/>
                      <a:pt x="122613" y="368678"/>
                      <a:pt x="129139" y="371475"/>
                    </a:cubicBezTo>
                    <a:cubicBezTo>
                      <a:pt x="133753" y="373452"/>
                      <a:pt x="138936" y="373992"/>
                      <a:pt x="143426" y="376237"/>
                    </a:cubicBezTo>
                    <a:cubicBezTo>
                      <a:pt x="148546" y="378797"/>
                      <a:pt x="159524" y="391192"/>
                      <a:pt x="157714" y="385762"/>
                    </a:cubicBezTo>
                    <a:cubicBezTo>
                      <a:pt x="155735" y="379824"/>
                      <a:pt x="131752" y="353809"/>
                      <a:pt x="124376" y="347662"/>
                    </a:cubicBezTo>
                    <a:cubicBezTo>
                      <a:pt x="119979" y="343998"/>
                      <a:pt x="104365" y="338137"/>
                      <a:pt x="110089" y="338137"/>
                    </a:cubicBezTo>
                    <a:cubicBezTo>
                      <a:pt x="130969" y="338137"/>
                      <a:pt x="151364" y="344487"/>
                      <a:pt x="172001" y="347662"/>
                    </a:cubicBezTo>
                    <a:cubicBezTo>
                      <a:pt x="176764" y="350837"/>
                      <a:pt x="192013" y="357187"/>
                      <a:pt x="186289" y="357187"/>
                    </a:cubicBezTo>
                    <a:cubicBezTo>
                      <a:pt x="176249" y="357187"/>
                      <a:pt x="166228" y="352983"/>
                      <a:pt x="157714" y="347662"/>
                    </a:cubicBezTo>
                    <a:cubicBezTo>
                      <a:pt x="140474" y="336887"/>
                      <a:pt x="127005" y="320839"/>
                      <a:pt x="110089" y="309562"/>
                    </a:cubicBezTo>
                    <a:cubicBezTo>
                      <a:pt x="105326" y="306387"/>
                      <a:pt x="95801" y="305761"/>
                      <a:pt x="95801" y="300037"/>
                    </a:cubicBezTo>
                    <a:cubicBezTo>
                      <a:pt x="95801" y="289092"/>
                      <a:pt x="113880" y="308591"/>
                      <a:pt x="114851" y="309562"/>
                    </a:cubicBezTo>
                  </a:path>
                </a:pathLst>
              </a:custGeom>
              <a:noFill/>
              <a:ln w="28575" algn="ctr">
                <a:solidFill>
                  <a:srgbClr val="F3FE8A"/>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5" name="Group 47"/>
            <p:cNvGrpSpPr>
              <a:grpSpLocks noChangeAspect="1"/>
            </p:cNvGrpSpPr>
            <p:nvPr/>
          </p:nvGrpSpPr>
          <p:grpSpPr bwMode="auto">
            <a:xfrm rot="17976860" flipH="1">
              <a:off x="2050257" y="3688556"/>
              <a:ext cx="357188" cy="879475"/>
              <a:chOff x="2028274" y="4700588"/>
              <a:chExt cx="218667" cy="538162"/>
            </a:xfrm>
          </p:grpSpPr>
          <p:sp>
            <p:nvSpPr>
              <p:cNvPr id="186" name="Freeform 48"/>
              <p:cNvSpPr>
                <a:spLocks noChangeAspect="1" noChangeArrowheads="1"/>
              </p:cNvSpPr>
              <p:nvPr/>
            </p:nvSpPr>
            <p:spPr bwMode="auto">
              <a:xfrm>
                <a:off x="2128838" y="4729163"/>
                <a:ext cx="43581" cy="509587"/>
              </a:xfrm>
              <a:custGeom>
                <a:avLst/>
                <a:gdLst>
                  <a:gd name="T0" fmla="*/ 0 w 43581"/>
                  <a:gd name="T1" fmla="*/ 509587 h 509587"/>
                  <a:gd name="T2" fmla="*/ 9525 w 43581"/>
                  <a:gd name="T3" fmla="*/ 495300 h 509587"/>
                  <a:gd name="T4" fmla="*/ 19050 w 43581"/>
                  <a:gd name="T5" fmla="*/ 461962 h 509587"/>
                  <a:gd name="T6" fmla="*/ 14287 w 43581"/>
                  <a:gd name="T7" fmla="*/ 338137 h 509587"/>
                  <a:gd name="T8" fmla="*/ 4762 w 43581"/>
                  <a:gd name="T9" fmla="*/ 309562 h 509587"/>
                  <a:gd name="T10" fmla="*/ 9525 w 43581"/>
                  <a:gd name="T11" fmla="*/ 142875 h 509587"/>
                  <a:gd name="T12" fmla="*/ 23812 w 43581"/>
                  <a:gd name="T13" fmla="*/ 100012 h 509587"/>
                  <a:gd name="T14" fmla="*/ 42862 w 43581"/>
                  <a:gd name="T15" fmla="*/ 23812 h 509587"/>
                  <a:gd name="T16" fmla="*/ 42862 w 43581"/>
                  <a:gd name="T17" fmla="*/ 0 h 509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581"/>
                  <a:gd name="T28" fmla="*/ 0 h 509587"/>
                  <a:gd name="T29" fmla="*/ 43581 w 43581"/>
                  <a:gd name="T30" fmla="*/ 509587 h 5095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581" h="509587">
                    <a:moveTo>
                      <a:pt x="0" y="509587"/>
                    </a:moveTo>
                    <a:cubicBezTo>
                      <a:pt x="3175" y="504825"/>
                      <a:pt x="6965" y="500419"/>
                      <a:pt x="9525" y="495300"/>
                    </a:cubicBezTo>
                    <a:cubicBezTo>
                      <a:pt x="12939" y="488472"/>
                      <a:pt x="17526" y="468059"/>
                      <a:pt x="19050" y="461962"/>
                    </a:cubicBezTo>
                    <a:cubicBezTo>
                      <a:pt x="17462" y="420687"/>
                      <a:pt x="18143" y="379262"/>
                      <a:pt x="14287" y="338137"/>
                    </a:cubicBezTo>
                    <a:cubicBezTo>
                      <a:pt x="13350" y="328141"/>
                      <a:pt x="4762" y="309562"/>
                      <a:pt x="4762" y="309562"/>
                    </a:cubicBezTo>
                    <a:cubicBezTo>
                      <a:pt x="6350" y="254000"/>
                      <a:pt x="6678" y="198387"/>
                      <a:pt x="9525" y="142875"/>
                    </a:cubicBezTo>
                    <a:cubicBezTo>
                      <a:pt x="10172" y="130261"/>
                      <a:pt x="19939" y="110663"/>
                      <a:pt x="23812" y="100012"/>
                    </a:cubicBezTo>
                    <a:cubicBezTo>
                      <a:pt x="32728" y="75494"/>
                      <a:pt x="40488" y="49932"/>
                      <a:pt x="42862" y="23812"/>
                    </a:cubicBezTo>
                    <a:cubicBezTo>
                      <a:pt x="43581" y="15907"/>
                      <a:pt x="42862" y="7937"/>
                      <a:pt x="42862" y="0"/>
                    </a:cubicBezTo>
                  </a:path>
                </a:pathLst>
              </a:custGeom>
              <a:noFill/>
              <a:ln w="28575" algn="ctr">
                <a:solidFill>
                  <a:srgbClr val="C48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7" name="Freeform 49"/>
              <p:cNvSpPr>
                <a:spLocks noChangeAspect="1" noChangeArrowheads="1"/>
              </p:cNvSpPr>
              <p:nvPr/>
            </p:nvSpPr>
            <p:spPr bwMode="auto">
              <a:xfrm>
                <a:off x="2028274" y="4700588"/>
                <a:ext cx="218667" cy="391192"/>
              </a:xfrm>
              <a:custGeom>
                <a:avLst/>
                <a:gdLst>
                  <a:gd name="T0" fmla="*/ 152951 w 218667"/>
                  <a:gd name="T1" fmla="*/ 71437 h 391192"/>
                  <a:gd name="T2" fmla="*/ 138664 w 218667"/>
                  <a:gd name="T3" fmla="*/ 71437 h 391192"/>
                  <a:gd name="T4" fmla="*/ 152951 w 218667"/>
                  <a:gd name="T5" fmla="*/ 38100 h 391192"/>
                  <a:gd name="T6" fmla="*/ 124376 w 218667"/>
                  <a:gd name="T7" fmla="*/ 47625 h 391192"/>
                  <a:gd name="T8" fmla="*/ 119614 w 218667"/>
                  <a:gd name="T9" fmla="*/ 90487 h 391192"/>
                  <a:gd name="T10" fmla="*/ 91039 w 218667"/>
                  <a:gd name="T11" fmla="*/ 90487 h 391192"/>
                  <a:gd name="T12" fmla="*/ 100564 w 218667"/>
                  <a:gd name="T13" fmla="*/ 109537 h 391192"/>
                  <a:gd name="T14" fmla="*/ 133901 w 218667"/>
                  <a:gd name="T15" fmla="*/ 142875 h 391192"/>
                  <a:gd name="T16" fmla="*/ 162476 w 218667"/>
                  <a:gd name="T17" fmla="*/ 142875 h 391192"/>
                  <a:gd name="T18" fmla="*/ 191051 w 218667"/>
                  <a:gd name="T19" fmla="*/ 142875 h 391192"/>
                  <a:gd name="T20" fmla="*/ 143426 w 218667"/>
                  <a:gd name="T21" fmla="*/ 85725 h 391192"/>
                  <a:gd name="T22" fmla="*/ 157714 w 218667"/>
                  <a:gd name="T23" fmla="*/ 52387 h 391192"/>
                  <a:gd name="T24" fmla="*/ 176764 w 218667"/>
                  <a:gd name="T25" fmla="*/ 61912 h 391192"/>
                  <a:gd name="T26" fmla="*/ 172001 w 218667"/>
                  <a:gd name="T27" fmla="*/ 47625 h 391192"/>
                  <a:gd name="T28" fmla="*/ 138664 w 218667"/>
                  <a:gd name="T29" fmla="*/ 38100 h 391192"/>
                  <a:gd name="T30" fmla="*/ 181526 w 218667"/>
                  <a:gd name="T31" fmla="*/ 52387 h 391192"/>
                  <a:gd name="T32" fmla="*/ 172001 w 218667"/>
                  <a:gd name="T33" fmla="*/ 0 h 391192"/>
                  <a:gd name="T34" fmla="*/ 138664 w 218667"/>
                  <a:gd name="T35" fmla="*/ 95250 h 391192"/>
                  <a:gd name="T36" fmla="*/ 124376 w 218667"/>
                  <a:gd name="T37" fmla="*/ 152400 h 391192"/>
                  <a:gd name="T38" fmla="*/ 67226 w 218667"/>
                  <a:gd name="T39" fmla="*/ 190500 h 391192"/>
                  <a:gd name="T40" fmla="*/ 29126 w 218667"/>
                  <a:gd name="T41" fmla="*/ 214312 h 391192"/>
                  <a:gd name="T42" fmla="*/ 5314 w 218667"/>
                  <a:gd name="T43" fmla="*/ 242887 h 391192"/>
                  <a:gd name="T44" fmla="*/ 114851 w 218667"/>
                  <a:gd name="T45" fmla="*/ 195262 h 391192"/>
                  <a:gd name="T46" fmla="*/ 95801 w 218667"/>
                  <a:gd name="T47" fmla="*/ 161925 h 391192"/>
                  <a:gd name="T48" fmla="*/ 114851 w 218667"/>
                  <a:gd name="T49" fmla="*/ 176212 h 391192"/>
                  <a:gd name="T50" fmla="*/ 119614 w 218667"/>
                  <a:gd name="T51" fmla="*/ 185737 h 391192"/>
                  <a:gd name="T52" fmla="*/ 148189 w 218667"/>
                  <a:gd name="T53" fmla="*/ 190500 h 391192"/>
                  <a:gd name="T54" fmla="*/ 95801 w 218667"/>
                  <a:gd name="T55" fmla="*/ 185737 h 391192"/>
                  <a:gd name="T56" fmla="*/ 152951 w 218667"/>
                  <a:gd name="T57" fmla="*/ 233362 h 391192"/>
                  <a:gd name="T58" fmla="*/ 143426 w 218667"/>
                  <a:gd name="T59" fmla="*/ 214312 h 391192"/>
                  <a:gd name="T60" fmla="*/ 172001 w 218667"/>
                  <a:gd name="T61" fmla="*/ 214312 h 391192"/>
                  <a:gd name="T62" fmla="*/ 152951 w 218667"/>
                  <a:gd name="T63" fmla="*/ 223837 h 391192"/>
                  <a:gd name="T64" fmla="*/ 114851 w 218667"/>
                  <a:gd name="T65" fmla="*/ 276225 h 391192"/>
                  <a:gd name="T66" fmla="*/ 129139 w 218667"/>
                  <a:gd name="T67" fmla="*/ 280987 h 391192"/>
                  <a:gd name="T68" fmla="*/ 138664 w 218667"/>
                  <a:gd name="T69" fmla="*/ 314325 h 391192"/>
                  <a:gd name="T70" fmla="*/ 119614 w 218667"/>
                  <a:gd name="T71" fmla="*/ 300037 h 391192"/>
                  <a:gd name="T72" fmla="*/ 172001 w 218667"/>
                  <a:gd name="T73" fmla="*/ 328612 h 391192"/>
                  <a:gd name="T74" fmla="*/ 138664 w 218667"/>
                  <a:gd name="T75" fmla="*/ 276225 h 391192"/>
                  <a:gd name="T76" fmla="*/ 86276 w 218667"/>
                  <a:gd name="T77" fmla="*/ 290512 h 391192"/>
                  <a:gd name="T78" fmla="*/ 81514 w 218667"/>
                  <a:gd name="T79" fmla="*/ 300037 h 391192"/>
                  <a:gd name="T80" fmla="*/ 110089 w 218667"/>
                  <a:gd name="T81" fmla="*/ 276225 h 391192"/>
                  <a:gd name="T82" fmla="*/ 76751 w 218667"/>
                  <a:gd name="T83" fmla="*/ 276225 h 391192"/>
                  <a:gd name="T84" fmla="*/ 71989 w 218667"/>
                  <a:gd name="T85" fmla="*/ 276225 h 391192"/>
                  <a:gd name="T86" fmla="*/ 105326 w 218667"/>
                  <a:gd name="T87" fmla="*/ 233362 h 391192"/>
                  <a:gd name="T88" fmla="*/ 33889 w 218667"/>
                  <a:gd name="T89" fmla="*/ 152400 h 391192"/>
                  <a:gd name="T90" fmla="*/ 114851 w 218667"/>
                  <a:gd name="T91" fmla="*/ 200025 h 391192"/>
                  <a:gd name="T92" fmla="*/ 110089 w 218667"/>
                  <a:gd name="T93" fmla="*/ 176212 h 391192"/>
                  <a:gd name="T94" fmla="*/ 95801 w 218667"/>
                  <a:gd name="T95" fmla="*/ 314325 h 391192"/>
                  <a:gd name="T96" fmla="*/ 95801 w 218667"/>
                  <a:gd name="T97" fmla="*/ 319087 h 391192"/>
                  <a:gd name="T98" fmla="*/ 67226 w 218667"/>
                  <a:gd name="T99" fmla="*/ 357187 h 391192"/>
                  <a:gd name="T100" fmla="*/ 110089 w 218667"/>
                  <a:gd name="T101" fmla="*/ 361950 h 391192"/>
                  <a:gd name="T102" fmla="*/ 157714 w 218667"/>
                  <a:gd name="T103" fmla="*/ 385762 h 391192"/>
                  <a:gd name="T104" fmla="*/ 172001 w 218667"/>
                  <a:gd name="T105" fmla="*/ 347662 h 391192"/>
                  <a:gd name="T106" fmla="*/ 110089 w 218667"/>
                  <a:gd name="T107" fmla="*/ 309562 h 3911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8667"/>
                  <a:gd name="T163" fmla="*/ 0 h 391192"/>
                  <a:gd name="T164" fmla="*/ 218667 w 218667"/>
                  <a:gd name="T165" fmla="*/ 391192 h 3911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8667" h="391192">
                    <a:moveTo>
                      <a:pt x="129139" y="52387"/>
                    </a:moveTo>
                    <a:cubicBezTo>
                      <a:pt x="101815" y="79711"/>
                      <a:pt x="117034" y="59209"/>
                      <a:pt x="138664" y="61912"/>
                    </a:cubicBezTo>
                    <a:cubicBezTo>
                      <a:pt x="144343" y="62622"/>
                      <a:pt x="148189" y="68262"/>
                      <a:pt x="152951" y="71437"/>
                    </a:cubicBezTo>
                    <a:cubicBezTo>
                      <a:pt x="151364" y="76200"/>
                      <a:pt x="150434" y="81235"/>
                      <a:pt x="148189" y="85725"/>
                    </a:cubicBezTo>
                    <a:cubicBezTo>
                      <a:pt x="129724" y="122656"/>
                      <a:pt x="142253" y="89245"/>
                      <a:pt x="143426" y="85725"/>
                    </a:cubicBezTo>
                    <a:cubicBezTo>
                      <a:pt x="141839" y="80962"/>
                      <a:pt x="142749" y="74355"/>
                      <a:pt x="138664" y="71437"/>
                    </a:cubicBezTo>
                    <a:cubicBezTo>
                      <a:pt x="130494" y="65601"/>
                      <a:pt x="112524" y="71652"/>
                      <a:pt x="110089" y="61912"/>
                    </a:cubicBezTo>
                    <a:cubicBezTo>
                      <a:pt x="108015" y="53619"/>
                      <a:pt x="126428" y="56539"/>
                      <a:pt x="133901" y="52387"/>
                    </a:cubicBezTo>
                    <a:cubicBezTo>
                      <a:pt x="140840" y="48532"/>
                      <a:pt x="156500" y="45200"/>
                      <a:pt x="152951" y="38100"/>
                    </a:cubicBezTo>
                    <a:cubicBezTo>
                      <a:pt x="149331" y="30860"/>
                      <a:pt x="137076" y="41275"/>
                      <a:pt x="129139" y="42862"/>
                    </a:cubicBezTo>
                    <a:cubicBezTo>
                      <a:pt x="130726" y="34925"/>
                      <a:pt x="139625" y="13326"/>
                      <a:pt x="133901" y="19050"/>
                    </a:cubicBezTo>
                    <a:cubicBezTo>
                      <a:pt x="126801" y="26150"/>
                      <a:pt x="124376" y="47625"/>
                      <a:pt x="124376" y="47625"/>
                    </a:cubicBezTo>
                    <a:cubicBezTo>
                      <a:pt x="125964" y="52387"/>
                      <a:pt x="131003" y="57251"/>
                      <a:pt x="129139" y="61912"/>
                    </a:cubicBezTo>
                    <a:cubicBezTo>
                      <a:pt x="122622" y="78205"/>
                      <a:pt x="98942" y="66133"/>
                      <a:pt x="129139" y="76200"/>
                    </a:cubicBezTo>
                    <a:cubicBezTo>
                      <a:pt x="125964" y="80962"/>
                      <a:pt x="124376" y="87312"/>
                      <a:pt x="119614" y="90487"/>
                    </a:cubicBezTo>
                    <a:cubicBezTo>
                      <a:pt x="114168" y="94118"/>
                      <a:pt x="106693" y="92952"/>
                      <a:pt x="100564" y="95250"/>
                    </a:cubicBezTo>
                    <a:cubicBezTo>
                      <a:pt x="93917" y="97743"/>
                      <a:pt x="87864" y="101600"/>
                      <a:pt x="81514" y="104775"/>
                    </a:cubicBezTo>
                    <a:cubicBezTo>
                      <a:pt x="84689" y="100012"/>
                      <a:pt x="95086" y="94534"/>
                      <a:pt x="91039" y="90487"/>
                    </a:cubicBezTo>
                    <a:cubicBezTo>
                      <a:pt x="86992" y="86440"/>
                      <a:pt x="81409" y="96685"/>
                      <a:pt x="76751" y="100012"/>
                    </a:cubicBezTo>
                    <a:cubicBezTo>
                      <a:pt x="70292" y="104626"/>
                      <a:pt x="50331" y="111352"/>
                      <a:pt x="57701" y="114300"/>
                    </a:cubicBezTo>
                    <a:cubicBezTo>
                      <a:pt x="71048" y="119639"/>
                      <a:pt x="86276" y="111125"/>
                      <a:pt x="100564" y="109537"/>
                    </a:cubicBezTo>
                    <a:cubicBezTo>
                      <a:pt x="105326" y="111125"/>
                      <a:pt x="111301" y="110750"/>
                      <a:pt x="114851" y="114300"/>
                    </a:cubicBezTo>
                    <a:cubicBezTo>
                      <a:pt x="118401" y="117850"/>
                      <a:pt x="116829" y="124410"/>
                      <a:pt x="119614" y="128587"/>
                    </a:cubicBezTo>
                    <a:cubicBezTo>
                      <a:pt x="123350" y="134191"/>
                      <a:pt x="129139" y="138112"/>
                      <a:pt x="133901" y="142875"/>
                    </a:cubicBezTo>
                    <a:cubicBezTo>
                      <a:pt x="138664" y="139700"/>
                      <a:pt x="146063" y="138665"/>
                      <a:pt x="148189" y="133350"/>
                    </a:cubicBezTo>
                    <a:cubicBezTo>
                      <a:pt x="155021" y="116269"/>
                      <a:pt x="120739" y="113390"/>
                      <a:pt x="162476" y="123825"/>
                    </a:cubicBezTo>
                    <a:cubicBezTo>
                      <a:pt x="162476" y="123825"/>
                      <a:pt x="200577" y="142875"/>
                      <a:pt x="162476" y="142875"/>
                    </a:cubicBezTo>
                    <a:cubicBezTo>
                      <a:pt x="155376" y="142875"/>
                      <a:pt x="149776" y="136525"/>
                      <a:pt x="143426" y="133350"/>
                    </a:cubicBezTo>
                    <a:cubicBezTo>
                      <a:pt x="129184" y="111986"/>
                      <a:pt x="119617" y="104775"/>
                      <a:pt x="176764" y="128587"/>
                    </a:cubicBezTo>
                    <a:cubicBezTo>
                      <a:pt x="182981" y="131178"/>
                      <a:pt x="184316" y="142875"/>
                      <a:pt x="191051" y="142875"/>
                    </a:cubicBezTo>
                    <a:cubicBezTo>
                      <a:pt x="196775" y="142875"/>
                      <a:pt x="184366" y="133557"/>
                      <a:pt x="181526" y="128587"/>
                    </a:cubicBezTo>
                    <a:cubicBezTo>
                      <a:pt x="161593" y="93704"/>
                      <a:pt x="184235" y="122113"/>
                      <a:pt x="157714" y="100012"/>
                    </a:cubicBezTo>
                    <a:cubicBezTo>
                      <a:pt x="152540" y="95700"/>
                      <a:pt x="137037" y="83595"/>
                      <a:pt x="143426" y="85725"/>
                    </a:cubicBezTo>
                    <a:cubicBezTo>
                      <a:pt x="154286" y="89346"/>
                      <a:pt x="172001" y="104775"/>
                      <a:pt x="172001" y="104775"/>
                    </a:cubicBezTo>
                    <a:cubicBezTo>
                      <a:pt x="170414" y="96837"/>
                      <a:pt x="169369" y="88772"/>
                      <a:pt x="167239" y="80962"/>
                    </a:cubicBezTo>
                    <a:cubicBezTo>
                      <a:pt x="164597" y="71276"/>
                      <a:pt x="157714" y="52387"/>
                      <a:pt x="157714" y="52387"/>
                    </a:cubicBezTo>
                    <a:cubicBezTo>
                      <a:pt x="157714" y="52387"/>
                      <a:pt x="164064" y="20637"/>
                      <a:pt x="176764" y="33337"/>
                    </a:cubicBezTo>
                    <a:cubicBezTo>
                      <a:pt x="180314" y="36887"/>
                      <a:pt x="173589" y="42862"/>
                      <a:pt x="172001" y="47625"/>
                    </a:cubicBezTo>
                    <a:cubicBezTo>
                      <a:pt x="173589" y="52387"/>
                      <a:pt x="171744" y="61912"/>
                      <a:pt x="176764" y="61912"/>
                    </a:cubicBezTo>
                    <a:cubicBezTo>
                      <a:pt x="181784" y="61912"/>
                      <a:pt x="176764" y="49212"/>
                      <a:pt x="181526" y="47625"/>
                    </a:cubicBezTo>
                    <a:cubicBezTo>
                      <a:pt x="189205" y="45065"/>
                      <a:pt x="213434" y="52387"/>
                      <a:pt x="205339" y="52387"/>
                    </a:cubicBezTo>
                    <a:cubicBezTo>
                      <a:pt x="194114" y="52387"/>
                      <a:pt x="183114" y="49212"/>
                      <a:pt x="172001" y="47625"/>
                    </a:cubicBezTo>
                    <a:cubicBezTo>
                      <a:pt x="167239" y="46037"/>
                      <a:pt x="154164" y="46412"/>
                      <a:pt x="157714" y="42862"/>
                    </a:cubicBezTo>
                    <a:cubicBezTo>
                      <a:pt x="168297" y="32279"/>
                      <a:pt x="210630" y="43921"/>
                      <a:pt x="157714" y="33337"/>
                    </a:cubicBezTo>
                    <a:cubicBezTo>
                      <a:pt x="151364" y="34925"/>
                      <a:pt x="144958" y="36302"/>
                      <a:pt x="138664" y="38100"/>
                    </a:cubicBezTo>
                    <a:cubicBezTo>
                      <a:pt x="133837" y="39479"/>
                      <a:pt x="119613" y="41274"/>
                      <a:pt x="124376" y="42862"/>
                    </a:cubicBezTo>
                    <a:cubicBezTo>
                      <a:pt x="138014" y="47408"/>
                      <a:pt x="152951" y="46037"/>
                      <a:pt x="167239" y="47625"/>
                    </a:cubicBezTo>
                    <a:cubicBezTo>
                      <a:pt x="172001" y="49212"/>
                      <a:pt x="181526" y="57407"/>
                      <a:pt x="181526" y="52387"/>
                    </a:cubicBezTo>
                    <a:cubicBezTo>
                      <a:pt x="181526" y="40496"/>
                      <a:pt x="160332" y="35798"/>
                      <a:pt x="152951" y="33337"/>
                    </a:cubicBezTo>
                    <a:cubicBezTo>
                      <a:pt x="151364" y="28575"/>
                      <a:pt x="147364" y="24002"/>
                      <a:pt x="148189" y="19050"/>
                    </a:cubicBezTo>
                    <a:cubicBezTo>
                      <a:pt x="150724" y="3843"/>
                      <a:pt x="160856" y="3715"/>
                      <a:pt x="172001" y="0"/>
                    </a:cubicBezTo>
                    <a:cubicBezTo>
                      <a:pt x="169082" y="7297"/>
                      <a:pt x="160205" y="28138"/>
                      <a:pt x="157714" y="38100"/>
                    </a:cubicBezTo>
                    <a:cubicBezTo>
                      <a:pt x="155751" y="45953"/>
                      <a:pt x="154914" y="54059"/>
                      <a:pt x="152951" y="61912"/>
                    </a:cubicBezTo>
                    <a:cubicBezTo>
                      <a:pt x="148482" y="79787"/>
                      <a:pt x="146845" y="76163"/>
                      <a:pt x="138664" y="95250"/>
                    </a:cubicBezTo>
                    <a:cubicBezTo>
                      <a:pt x="126833" y="122853"/>
                      <a:pt x="142680" y="96368"/>
                      <a:pt x="124376" y="123825"/>
                    </a:cubicBezTo>
                    <a:cubicBezTo>
                      <a:pt x="125964" y="128587"/>
                      <a:pt x="129139" y="133092"/>
                      <a:pt x="129139" y="138112"/>
                    </a:cubicBezTo>
                    <a:cubicBezTo>
                      <a:pt x="129139" y="143132"/>
                      <a:pt x="126621" y="147910"/>
                      <a:pt x="124376" y="152400"/>
                    </a:cubicBezTo>
                    <a:cubicBezTo>
                      <a:pt x="121816" y="157519"/>
                      <a:pt x="118898" y="162640"/>
                      <a:pt x="114851" y="166687"/>
                    </a:cubicBezTo>
                    <a:cubicBezTo>
                      <a:pt x="110804" y="170734"/>
                      <a:pt x="105534" y="173372"/>
                      <a:pt x="100564" y="176212"/>
                    </a:cubicBezTo>
                    <a:cubicBezTo>
                      <a:pt x="84087" y="185628"/>
                      <a:pt x="83254" y="185157"/>
                      <a:pt x="67226" y="190500"/>
                    </a:cubicBezTo>
                    <a:cubicBezTo>
                      <a:pt x="68814" y="195262"/>
                      <a:pt x="75539" y="201237"/>
                      <a:pt x="71989" y="204787"/>
                    </a:cubicBezTo>
                    <a:cubicBezTo>
                      <a:pt x="66265" y="210511"/>
                      <a:pt x="56078" y="207794"/>
                      <a:pt x="48176" y="209550"/>
                    </a:cubicBezTo>
                    <a:cubicBezTo>
                      <a:pt x="41786" y="210970"/>
                      <a:pt x="35476" y="212725"/>
                      <a:pt x="29126" y="214312"/>
                    </a:cubicBezTo>
                    <a:cubicBezTo>
                      <a:pt x="33889" y="215900"/>
                      <a:pt x="45659" y="214585"/>
                      <a:pt x="43414" y="219075"/>
                    </a:cubicBezTo>
                    <a:cubicBezTo>
                      <a:pt x="39274" y="227354"/>
                      <a:pt x="27451" y="228456"/>
                      <a:pt x="19601" y="233362"/>
                    </a:cubicBezTo>
                    <a:cubicBezTo>
                      <a:pt x="14747" y="236395"/>
                      <a:pt x="0" y="245013"/>
                      <a:pt x="5314" y="242887"/>
                    </a:cubicBezTo>
                    <a:cubicBezTo>
                      <a:pt x="78570" y="213585"/>
                      <a:pt x="16131" y="230657"/>
                      <a:pt x="62464" y="219075"/>
                    </a:cubicBezTo>
                    <a:cubicBezTo>
                      <a:pt x="82194" y="205921"/>
                      <a:pt x="73931" y="210013"/>
                      <a:pt x="100564" y="200025"/>
                    </a:cubicBezTo>
                    <a:cubicBezTo>
                      <a:pt x="105264" y="198262"/>
                      <a:pt x="119871" y="195262"/>
                      <a:pt x="114851" y="195262"/>
                    </a:cubicBezTo>
                    <a:cubicBezTo>
                      <a:pt x="95735" y="195262"/>
                      <a:pt x="76751" y="198437"/>
                      <a:pt x="57701" y="200025"/>
                    </a:cubicBezTo>
                    <a:cubicBezTo>
                      <a:pt x="65639" y="190500"/>
                      <a:pt x="72747" y="180217"/>
                      <a:pt x="81514" y="171450"/>
                    </a:cubicBezTo>
                    <a:cubicBezTo>
                      <a:pt x="85561" y="167403"/>
                      <a:pt x="90947" y="164959"/>
                      <a:pt x="95801" y="161925"/>
                    </a:cubicBezTo>
                    <a:cubicBezTo>
                      <a:pt x="103651" y="157019"/>
                      <a:pt x="111676" y="152400"/>
                      <a:pt x="119614" y="147637"/>
                    </a:cubicBezTo>
                    <a:cubicBezTo>
                      <a:pt x="118026" y="152400"/>
                      <a:pt x="112606" y="157435"/>
                      <a:pt x="114851" y="161925"/>
                    </a:cubicBezTo>
                    <a:cubicBezTo>
                      <a:pt x="122245" y="176713"/>
                      <a:pt x="147368" y="154535"/>
                      <a:pt x="114851" y="176212"/>
                    </a:cubicBezTo>
                    <a:cubicBezTo>
                      <a:pt x="130870" y="216260"/>
                      <a:pt x="113526" y="188194"/>
                      <a:pt x="143426" y="209550"/>
                    </a:cubicBezTo>
                    <a:cubicBezTo>
                      <a:pt x="148907" y="213465"/>
                      <a:pt x="160726" y="229861"/>
                      <a:pt x="157714" y="223837"/>
                    </a:cubicBezTo>
                    <a:cubicBezTo>
                      <a:pt x="148680" y="205767"/>
                      <a:pt x="135102" y="196800"/>
                      <a:pt x="119614" y="185737"/>
                    </a:cubicBezTo>
                    <a:cubicBezTo>
                      <a:pt x="114956" y="182410"/>
                      <a:pt x="99896" y="178022"/>
                      <a:pt x="105326" y="176212"/>
                    </a:cubicBezTo>
                    <a:cubicBezTo>
                      <a:pt x="114487" y="173159"/>
                      <a:pt x="124376" y="179387"/>
                      <a:pt x="133901" y="180975"/>
                    </a:cubicBezTo>
                    <a:cubicBezTo>
                      <a:pt x="138664" y="184150"/>
                      <a:pt x="148189" y="196224"/>
                      <a:pt x="148189" y="190500"/>
                    </a:cubicBezTo>
                    <a:cubicBezTo>
                      <a:pt x="148189" y="178686"/>
                      <a:pt x="127726" y="167333"/>
                      <a:pt x="119614" y="161925"/>
                    </a:cubicBezTo>
                    <a:cubicBezTo>
                      <a:pt x="116439" y="166687"/>
                      <a:pt x="114136" y="172165"/>
                      <a:pt x="110089" y="176212"/>
                    </a:cubicBezTo>
                    <a:cubicBezTo>
                      <a:pt x="106041" y="180259"/>
                      <a:pt x="96924" y="180124"/>
                      <a:pt x="95801" y="185737"/>
                    </a:cubicBezTo>
                    <a:cubicBezTo>
                      <a:pt x="93291" y="198287"/>
                      <a:pt x="98976" y="211137"/>
                      <a:pt x="100564" y="223837"/>
                    </a:cubicBezTo>
                    <a:cubicBezTo>
                      <a:pt x="116439" y="222250"/>
                      <a:pt x="132492" y="216221"/>
                      <a:pt x="148189" y="219075"/>
                    </a:cubicBezTo>
                    <a:cubicBezTo>
                      <a:pt x="153128" y="219973"/>
                      <a:pt x="149401" y="229812"/>
                      <a:pt x="152951" y="233362"/>
                    </a:cubicBezTo>
                    <a:cubicBezTo>
                      <a:pt x="167326" y="247737"/>
                      <a:pt x="183660" y="260185"/>
                      <a:pt x="200576" y="271462"/>
                    </a:cubicBezTo>
                    <a:cubicBezTo>
                      <a:pt x="205339" y="274637"/>
                      <a:pt x="218667" y="285265"/>
                      <a:pt x="214864" y="280987"/>
                    </a:cubicBezTo>
                    <a:cubicBezTo>
                      <a:pt x="185018" y="247411"/>
                      <a:pt x="173183" y="235568"/>
                      <a:pt x="143426" y="214312"/>
                    </a:cubicBezTo>
                    <a:cubicBezTo>
                      <a:pt x="138769" y="210985"/>
                      <a:pt x="133901" y="207962"/>
                      <a:pt x="129139" y="204787"/>
                    </a:cubicBezTo>
                    <a:cubicBezTo>
                      <a:pt x="133901" y="201612"/>
                      <a:pt x="137839" y="194020"/>
                      <a:pt x="143426" y="195262"/>
                    </a:cubicBezTo>
                    <a:cubicBezTo>
                      <a:pt x="154601" y="197745"/>
                      <a:pt x="162185" y="208422"/>
                      <a:pt x="172001" y="214312"/>
                    </a:cubicBezTo>
                    <a:cubicBezTo>
                      <a:pt x="178089" y="217965"/>
                      <a:pt x="198151" y="223837"/>
                      <a:pt x="191051" y="223837"/>
                    </a:cubicBezTo>
                    <a:cubicBezTo>
                      <a:pt x="182502" y="223837"/>
                      <a:pt x="175176" y="217487"/>
                      <a:pt x="167239" y="214312"/>
                    </a:cubicBezTo>
                    <a:cubicBezTo>
                      <a:pt x="162476" y="217487"/>
                      <a:pt x="158310" y="221827"/>
                      <a:pt x="152951" y="223837"/>
                    </a:cubicBezTo>
                    <a:cubicBezTo>
                      <a:pt x="145372" y="226679"/>
                      <a:pt x="135874" y="224110"/>
                      <a:pt x="129139" y="228600"/>
                    </a:cubicBezTo>
                    <a:cubicBezTo>
                      <a:pt x="124962" y="231385"/>
                      <a:pt x="125819" y="238079"/>
                      <a:pt x="124376" y="242887"/>
                    </a:cubicBezTo>
                    <a:cubicBezTo>
                      <a:pt x="121055" y="253957"/>
                      <a:pt x="118026" y="265112"/>
                      <a:pt x="114851" y="276225"/>
                    </a:cubicBezTo>
                    <a:cubicBezTo>
                      <a:pt x="111676" y="271462"/>
                      <a:pt x="107886" y="267057"/>
                      <a:pt x="105326" y="261937"/>
                    </a:cubicBezTo>
                    <a:cubicBezTo>
                      <a:pt x="103081" y="257447"/>
                      <a:pt x="95802" y="246062"/>
                      <a:pt x="100564" y="247650"/>
                    </a:cubicBezTo>
                    <a:cubicBezTo>
                      <a:pt x="110462" y="250950"/>
                      <a:pt x="123045" y="271846"/>
                      <a:pt x="129139" y="280987"/>
                    </a:cubicBezTo>
                    <a:cubicBezTo>
                      <a:pt x="124376" y="282575"/>
                      <a:pt x="116069" y="280880"/>
                      <a:pt x="114851" y="285750"/>
                    </a:cubicBezTo>
                    <a:cubicBezTo>
                      <a:pt x="113463" y="291303"/>
                      <a:pt x="120712" y="295640"/>
                      <a:pt x="124376" y="300037"/>
                    </a:cubicBezTo>
                    <a:cubicBezTo>
                      <a:pt x="128688" y="305211"/>
                      <a:pt x="138664" y="321060"/>
                      <a:pt x="138664" y="314325"/>
                    </a:cubicBezTo>
                    <a:cubicBezTo>
                      <a:pt x="138664" y="306387"/>
                      <a:pt x="128990" y="301734"/>
                      <a:pt x="124376" y="295275"/>
                    </a:cubicBezTo>
                    <a:cubicBezTo>
                      <a:pt x="121049" y="290617"/>
                      <a:pt x="118026" y="285750"/>
                      <a:pt x="114851" y="280987"/>
                    </a:cubicBezTo>
                    <a:cubicBezTo>
                      <a:pt x="116439" y="287337"/>
                      <a:pt x="114986" y="295409"/>
                      <a:pt x="119614" y="300037"/>
                    </a:cubicBezTo>
                    <a:cubicBezTo>
                      <a:pt x="124242" y="304665"/>
                      <a:pt x="132810" y="301873"/>
                      <a:pt x="138664" y="304800"/>
                    </a:cubicBezTo>
                    <a:cubicBezTo>
                      <a:pt x="145763" y="308350"/>
                      <a:pt x="151255" y="314473"/>
                      <a:pt x="157714" y="319087"/>
                    </a:cubicBezTo>
                    <a:cubicBezTo>
                      <a:pt x="162372" y="322414"/>
                      <a:pt x="167239" y="325437"/>
                      <a:pt x="172001" y="328612"/>
                    </a:cubicBezTo>
                    <a:cubicBezTo>
                      <a:pt x="168826" y="323850"/>
                      <a:pt x="165036" y="319444"/>
                      <a:pt x="162476" y="314325"/>
                    </a:cubicBezTo>
                    <a:cubicBezTo>
                      <a:pt x="158653" y="306678"/>
                      <a:pt x="157482" y="297762"/>
                      <a:pt x="152951" y="290512"/>
                    </a:cubicBezTo>
                    <a:cubicBezTo>
                      <a:pt x="149382" y="284801"/>
                      <a:pt x="142799" y="281541"/>
                      <a:pt x="138664" y="276225"/>
                    </a:cubicBezTo>
                    <a:cubicBezTo>
                      <a:pt x="108746" y="237759"/>
                      <a:pt x="113936" y="243864"/>
                      <a:pt x="133901" y="257175"/>
                    </a:cubicBezTo>
                    <a:cubicBezTo>
                      <a:pt x="122642" y="268434"/>
                      <a:pt x="114818" y="277605"/>
                      <a:pt x="100564" y="285750"/>
                    </a:cubicBezTo>
                    <a:cubicBezTo>
                      <a:pt x="96205" y="288241"/>
                      <a:pt x="91039" y="288925"/>
                      <a:pt x="86276" y="290512"/>
                    </a:cubicBezTo>
                    <a:cubicBezTo>
                      <a:pt x="94214" y="292100"/>
                      <a:pt x="101994" y="295275"/>
                      <a:pt x="110089" y="295275"/>
                    </a:cubicBezTo>
                    <a:cubicBezTo>
                      <a:pt x="115109" y="295275"/>
                      <a:pt x="129396" y="290512"/>
                      <a:pt x="124376" y="290512"/>
                    </a:cubicBezTo>
                    <a:cubicBezTo>
                      <a:pt x="102895" y="290512"/>
                      <a:pt x="98700" y="295127"/>
                      <a:pt x="81514" y="300037"/>
                    </a:cubicBezTo>
                    <a:cubicBezTo>
                      <a:pt x="75220" y="301835"/>
                      <a:pt x="55919" y="304800"/>
                      <a:pt x="62464" y="304800"/>
                    </a:cubicBezTo>
                    <a:cubicBezTo>
                      <a:pt x="73004" y="304800"/>
                      <a:pt x="113623" y="292224"/>
                      <a:pt x="119614" y="290512"/>
                    </a:cubicBezTo>
                    <a:cubicBezTo>
                      <a:pt x="116439" y="285750"/>
                      <a:pt x="114486" y="279889"/>
                      <a:pt x="110089" y="276225"/>
                    </a:cubicBezTo>
                    <a:cubicBezTo>
                      <a:pt x="93274" y="262213"/>
                      <a:pt x="79549" y="270531"/>
                      <a:pt x="105326" y="261937"/>
                    </a:cubicBezTo>
                    <a:cubicBezTo>
                      <a:pt x="99875" y="266026"/>
                      <a:pt x="68589" y="290512"/>
                      <a:pt x="62464" y="290512"/>
                    </a:cubicBezTo>
                    <a:cubicBezTo>
                      <a:pt x="55729" y="290512"/>
                      <a:pt x="71271" y="280140"/>
                      <a:pt x="76751" y="276225"/>
                    </a:cubicBezTo>
                    <a:cubicBezTo>
                      <a:pt x="82528" y="272099"/>
                      <a:pt x="89276" y="269497"/>
                      <a:pt x="95801" y="266700"/>
                    </a:cubicBezTo>
                    <a:cubicBezTo>
                      <a:pt x="100415" y="264722"/>
                      <a:pt x="114579" y="259692"/>
                      <a:pt x="110089" y="261937"/>
                    </a:cubicBezTo>
                    <a:cubicBezTo>
                      <a:pt x="98702" y="267630"/>
                      <a:pt x="84353" y="272103"/>
                      <a:pt x="71989" y="276225"/>
                    </a:cubicBezTo>
                    <a:cubicBezTo>
                      <a:pt x="75164" y="271462"/>
                      <a:pt x="77467" y="265985"/>
                      <a:pt x="81514" y="261937"/>
                    </a:cubicBezTo>
                    <a:cubicBezTo>
                      <a:pt x="105086" y="238364"/>
                      <a:pt x="117024" y="246786"/>
                      <a:pt x="91039" y="238125"/>
                    </a:cubicBezTo>
                    <a:cubicBezTo>
                      <a:pt x="95801" y="236537"/>
                      <a:pt x="103081" y="237852"/>
                      <a:pt x="105326" y="233362"/>
                    </a:cubicBezTo>
                    <a:cubicBezTo>
                      <a:pt x="107571" y="228872"/>
                      <a:pt x="100564" y="224095"/>
                      <a:pt x="100564" y="219075"/>
                    </a:cubicBezTo>
                    <a:cubicBezTo>
                      <a:pt x="100564" y="204699"/>
                      <a:pt x="103739" y="190500"/>
                      <a:pt x="105326" y="176212"/>
                    </a:cubicBezTo>
                    <a:cubicBezTo>
                      <a:pt x="95544" y="137081"/>
                      <a:pt x="105786" y="152400"/>
                      <a:pt x="33889" y="152400"/>
                    </a:cubicBezTo>
                    <a:cubicBezTo>
                      <a:pt x="28869" y="152400"/>
                      <a:pt x="48176" y="157162"/>
                      <a:pt x="48176" y="157162"/>
                    </a:cubicBezTo>
                    <a:cubicBezTo>
                      <a:pt x="61165" y="170151"/>
                      <a:pt x="65221" y="175554"/>
                      <a:pt x="81514" y="185737"/>
                    </a:cubicBezTo>
                    <a:cubicBezTo>
                      <a:pt x="94964" y="194143"/>
                      <a:pt x="100963" y="195395"/>
                      <a:pt x="114851" y="200025"/>
                    </a:cubicBezTo>
                    <a:cubicBezTo>
                      <a:pt x="113264" y="188912"/>
                      <a:pt x="107366" y="177577"/>
                      <a:pt x="110089" y="166687"/>
                    </a:cubicBezTo>
                    <a:cubicBezTo>
                      <a:pt x="111307" y="161817"/>
                      <a:pt x="124376" y="156905"/>
                      <a:pt x="124376" y="161925"/>
                    </a:cubicBezTo>
                    <a:cubicBezTo>
                      <a:pt x="124376" y="168660"/>
                      <a:pt x="114004" y="170732"/>
                      <a:pt x="110089" y="176212"/>
                    </a:cubicBezTo>
                    <a:cubicBezTo>
                      <a:pt x="105963" y="181989"/>
                      <a:pt x="103739" y="188912"/>
                      <a:pt x="100564" y="195262"/>
                    </a:cubicBezTo>
                    <a:cubicBezTo>
                      <a:pt x="129543" y="224243"/>
                      <a:pt x="128637" y="215818"/>
                      <a:pt x="105326" y="285750"/>
                    </a:cubicBezTo>
                    <a:lnTo>
                      <a:pt x="95801" y="314325"/>
                    </a:lnTo>
                    <a:cubicBezTo>
                      <a:pt x="95665" y="315140"/>
                      <a:pt x="95417" y="364140"/>
                      <a:pt x="71989" y="352425"/>
                    </a:cubicBezTo>
                    <a:cubicBezTo>
                      <a:pt x="66869" y="349865"/>
                      <a:pt x="78187" y="342795"/>
                      <a:pt x="81514" y="338137"/>
                    </a:cubicBezTo>
                    <a:cubicBezTo>
                      <a:pt x="86127" y="331678"/>
                      <a:pt x="91039" y="325437"/>
                      <a:pt x="95801" y="319087"/>
                    </a:cubicBezTo>
                    <a:cubicBezTo>
                      <a:pt x="94214" y="327025"/>
                      <a:pt x="94970" y="335824"/>
                      <a:pt x="91039" y="342900"/>
                    </a:cubicBezTo>
                    <a:cubicBezTo>
                      <a:pt x="79582" y="363523"/>
                      <a:pt x="71794" y="361999"/>
                      <a:pt x="52939" y="366712"/>
                    </a:cubicBezTo>
                    <a:cubicBezTo>
                      <a:pt x="57701" y="363537"/>
                      <a:pt x="61996" y="359512"/>
                      <a:pt x="67226" y="357187"/>
                    </a:cubicBezTo>
                    <a:cubicBezTo>
                      <a:pt x="118237" y="334515"/>
                      <a:pt x="77752" y="359694"/>
                      <a:pt x="110089" y="338137"/>
                    </a:cubicBezTo>
                    <a:cubicBezTo>
                      <a:pt x="141261" y="348529"/>
                      <a:pt x="110666" y="334096"/>
                      <a:pt x="129139" y="357187"/>
                    </a:cubicBezTo>
                    <a:cubicBezTo>
                      <a:pt x="140318" y="371161"/>
                      <a:pt x="173504" y="371008"/>
                      <a:pt x="110089" y="361950"/>
                    </a:cubicBezTo>
                    <a:cubicBezTo>
                      <a:pt x="116439" y="365125"/>
                      <a:pt x="122613" y="368678"/>
                      <a:pt x="129139" y="371475"/>
                    </a:cubicBezTo>
                    <a:cubicBezTo>
                      <a:pt x="133753" y="373452"/>
                      <a:pt x="138936" y="373992"/>
                      <a:pt x="143426" y="376237"/>
                    </a:cubicBezTo>
                    <a:cubicBezTo>
                      <a:pt x="148546" y="378797"/>
                      <a:pt x="159524" y="391192"/>
                      <a:pt x="157714" y="385762"/>
                    </a:cubicBezTo>
                    <a:cubicBezTo>
                      <a:pt x="155735" y="379824"/>
                      <a:pt x="131752" y="353809"/>
                      <a:pt x="124376" y="347662"/>
                    </a:cubicBezTo>
                    <a:cubicBezTo>
                      <a:pt x="119979" y="343998"/>
                      <a:pt x="104365" y="338137"/>
                      <a:pt x="110089" y="338137"/>
                    </a:cubicBezTo>
                    <a:cubicBezTo>
                      <a:pt x="130969" y="338137"/>
                      <a:pt x="151364" y="344487"/>
                      <a:pt x="172001" y="347662"/>
                    </a:cubicBezTo>
                    <a:cubicBezTo>
                      <a:pt x="176764" y="350837"/>
                      <a:pt x="192013" y="357187"/>
                      <a:pt x="186289" y="357187"/>
                    </a:cubicBezTo>
                    <a:cubicBezTo>
                      <a:pt x="176249" y="357187"/>
                      <a:pt x="166228" y="352983"/>
                      <a:pt x="157714" y="347662"/>
                    </a:cubicBezTo>
                    <a:cubicBezTo>
                      <a:pt x="140474" y="336887"/>
                      <a:pt x="127005" y="320839"/>
                      <a:pt x="110089" y="309562"/>
                    </a:cubicBezTo>
                    <a:cubicBezTo>
                      <a:pt x="105326" y="306387"/>
                      <a:pt x="95801" y="305761"/>
                      <a:pt x="95801" y="300037"/>
                    </a:cubicBezTo>
                    <a:cubicBezTo>
                      <a:pt x="95801" y="289092"/>
                      <a:pt x="113880" y="308591"/>
                      <a:pt x="114851" y="309562"/>
                    </a:cubicBezTo>
                  </a:path>
                </a:pathLst>
              </a:custGeom>
              <a:noFill/>
              <a:ln w="28575" algn="ctr">
                <a:solidFill>
                  <a:srgbClr val="F3FE8A"/>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6" name="Group 47"/>
            <p:cNvGrpSpPr>
              <a:grpSpLocks noChangeAspect="1"/>
            </p:cNvGrpSpPr>
            <p:nvPr/>
          </p:nvGrpSpPr>
          <p:grpSpPr bwMode="auto">
            <a:xfrm rot="3842676" flipH="1">
              <a:off x="2536031" y="3877469"/>
              <a:ext cx="257175" cy="604838"/>
              <a:chOff x="2028274" y="4700588"/>
              <a:chExt cx="218667" cy="538162"/>
            </a:xfrm>
          </p:grpSpPr>
          <p:sp>
            <p:nvSpPr>
              <p:cNvPr id="184" name="Freeform 48"/>
              <p:cNvSpPr>
                <a:spLocks noChangeAspect="1" noChangeArrowheads="1"/>
              </p:cNvSpPr>
              <p:nvPr/>
            </p:nvSpPr>
            <p:spPr bwMode="auto">
              <a:xfrm>
                <a:off x="2128838" y="4729163"/>
                <a:ext cx="43581" cy="509587"/>
              </a:xfrm>
              <a:custGeom>
                <a:avLst/>
                <a:gdLst>
                  <a:gd name="T0" fmla="*/ 0 w 43581"/>
                  <a:gd name="T1" fmla="*/ 509587 h 509587"/>
                  <a:gd name="T2" fmla="*/ 9525 w 43581"/>
                  <a:gd name="T3" fmla="*/ 495300 h 509587"/>
                  <a:gd name="T4" fmla="*/ 19050 w 43581"/>
                  <a:gd name="T5" fmla="*/ 461962 h 509587"/>
                  <a:gd name="T6" fmla="*/ 14287 w 43581"/>
                  <a:gd name="T7" fmla="*/ 338137 h 509587"/>
                  <a:gd name="T8" fmla="*/ 4762 w 43581"/>
                  <a:gd name="T9" fmla="*/ 309562 h 509587"/>
                  <a:gd name="T10" fmla="*/ 9525 w 43581"/>
                  <a:gd name="T11" fmla="*/ 142875 h 509587"/>
                  <a:gd name="T12" fmla="*/ 23812 w 43581"/>
                  <a:gd name="T13" fmla="*/ 100012 h 509587"/>
                  <a:gd name="T14" fmla="*/ 42862 w 43581"/>
                  <a:gd name="T15" fmla="*/ 23812 h 509587"/>
                  <a:gd name="T16" fmla="*/ 42862 w 43581"/>
                  <a:gd name="T17" fmla="*/ 0 h 509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581"/>
                  <a:gd name="T28" fmla="*/ 0 h 509587"/>
                  <a:gd name="T29" fmla="*/ 43581 w 43581"/>
                  <a:gd name="T30" fmla="*/ 509587 h 5095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581" h="509587">
                    <a:moveTo>
                      <a:pt x="0" y="509587"/>
                    </a:moveTo>
                    <a:cubicBezTo>
                      <a:pt x="3175" y="504825"/>
                      <a:pt x="6965" y="500419"/>
                      <a:pt x="9525" y="495300"/>
                    </a:cubicBezTo>
                    <a:cubicBezTo>
                      <a:pt x="12939" y="488472"/>
                      <a:pt x="17526" y="468059"/>
                      <a:pt x="19050" y="461962"/>
                    </a:cubicBezTo>
                    <a:cubicBezTo>
                      <a:pt x="17462" y="420687"/>
                      <a:pt x="18143" y="379262"/>
                      <a:pt x="14287" y="338137"/>
                    </a:cubicBezTo>
                    <a:cubicBezTo>
                      <a:pt x="13350" y="328141"/>
                      <a:pt x="4762" y="309562"/>
                      <a:pt x="4762" y="309562"/>
                    </a:cubicBezTo>
                    <a:cubicBezTo>
                      <a:pt x="6350" y="254000"/>
                      <a:pt x="6678" y="198387"/>
                      <a:pt x="9525" y="142875"/>
                    </a:cubicBezTo>
                    <a:cubicBezTo>
                      <a:pt x="10172" y="130261"/>
                      <a:pt x="19939" y="110663"/>
                      <a:pt x="23812" y="100012"/>
                    </a:cubicBezTo>
                    <a:cubicBezTo>
                      <a:pt x="32728" y="75494"/>
                      <a:pt x="40488" y="49932"/>
                      <a:pt x="42862" y="23812"/>
                    </a:cubicBezTo>
                    <a:cubicBezTo>
                      <a:pt x="43581" y="15907"/>
                      <a:pt x="42862" y="7937"/>
                      <a:pt x="42862" y="0"/>
                    </a:cubicBezTo>
                  </a:path>
                </a:pathLst>
              </a:custGeom>
              <a:noFill/>
              <a:ln w="28575" algn="ctr">
                <a:solidFill>
                  <a:srgbClr val="C48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 name="Freeform 49"/>
              <p:cNvSpPr>
                <a:spLocks noChangeAspect="1" noChangeArrowheads="1"/>
              </p:cNvSpPr>
              <p:nvPr/>
            </p:nvSpPr>
            <p:spPr bwMode="auto">
              <a:xfrm>
                <a:off x="2028274" y="4700588"/>
                <a:ext cx="218667" cy="391192"/>
              </a:xfrm>
              <a:custGeom>
                <a:avLst/>
                <a:gdLst>
                  <a:gd name="T0" fmla="*/ 152951 w 218667"/>
                  <a:gd name="T1" fmla="*/ 71437 h 391192"/>
                  <a:gd name="T2" fmla="*/ 138664 w 218667"/>
                  <a:gd name="T3" fmla="*/ 71437 h 391192"/>
                  <a:gd name="T4" fmla="*/ 152951 w 218667"/>
                  <a:gd name="T5" fmla="*/ 38100 h 391192"/>
                  <a:gd name="T6" fmla="*/ 124376 w 218667"/>
                  <a:gd name="T7" fmla="*/ 47625 h 391192"/>
                  <a:gd name="T8" fmla="*/ 119614 w 218667"/>
                  <a:gd name="T9" fmla="*/ 90487 h 391192"/>
                  <a:gd name="T10" fmla="*/ 91039 w 218667"/>
                  <a:gd name="T11" fmla="*/ 90487 h 391192"/>
                  <a:gd name="T12" fmla="*/ 100564 w 218667"/>
                  <a:gd name="T13" fmla="*/ 109537 h 391192"/>
                  <a:gd name="T14" fmla="*/ 133901 w 218667"/>
                  <a:gd name="T15" fmla="*/ 142875 h 391192"/>
                  <a:gd name="T16" fmla="*/ 162476 w 218667"/>
                  <a:gd name="T17" fmla="*/ 142875 h 391192"/>
                  <a:gd name="T18" fmla="*/ 191051 w 218667"/>
                  <a:gd name="T19" fmla="*/ 142875 h 391192"/>
                  <a:gd name="T20" fmla="*/ 143426 w 218667"/>
                  <a:gd name="T21" fmla="*/ 85725 h 391192"/>
                  <a:gd name="T22" fmla="*/ 157714 w 218667"/>
                  <a:gd name="T23" fmla="*/ 52387 h 391192"/>
                  <a:gd name="T24" fmla="*/ 176764 w 218667"/>
                  <a:gd name="T25" fmla="*/ 61912 h 391192"/>
                  <a:gd name="T26" fmla="*/ 172001 w 218667"/>
                  <a:gd name="T27" fmla="*/ 47625 h 391192"/>
                  <a:gd name="T28" fmla="*/ 138664 w 218667"/>
                  <a:gd name="T29" fmla="*/ 38100 h 391192"/>
                  <a:gd name="T30" fmla="*/ 181526 w 218667"/>
                  <a:gd name="T31" fmla="*/ 52387 h 391192"/>
                  <a:gd name="T32" fmla="*/ 172001 w 218667"/>
                  <a:gd name="T33" fmla="*/ 0 h 391192"/>
                  <a:gd name="T34" fmla="*/ 138664 w 218667"/>
                  <a:gd name="T35" fmla="*/ 95250 h 391192"/>
                  <a:gd name="T36" fmla="*/ 124376 w 218667"/>
                  <a:gd name="T37" fmla="*/ 152400 h 391192"/>
                  <a:gd name="T38" fmla="*/ 67226 w 218667"/>
                  <a:gd name="T39" fmla="*/ 190500 h 391192"/>
                  <a:gd name="T40" fmla="*/ 29126 w 218667"/>
                  <a:gd name="T41" fmla="*/ 214312 h 391192"/>
                  <a:gd name="T42" fmla="*/ 5314 w 218667"/>
                  <a:gd name="T43" fmla="*/ 242887 h 391192"/>
                  <a:gd name="T44" fmla="*/ 114851 w 218667"/>
                  <a:gd name="T45" fmla="*/ 195262 h 391192"/>
                  <a:gd name="T46" fmla="*/ 95801 w 218667"/>
                  <a:gd name="T47" fmla="*/ 161925 h 391192"/>
                  <a:gd name="T48" fmla="*/ 114851 w 218667"/>
                  <a:gd name="T49" fmla="*/ 176212 h 391192"/>
                  <a:gd name="T50" fmla="*/ 119614 w 218667"/>
                  <a:gd name="T51" fmla="*/ 185737 h 391192"/>
                  <a:gd name="T52" fmla="*/ 148189 w 218667"/>
                  <a:gd name="T53" fmla="*/ 190500 h 391192"/>
                  <a:gd name="T54" fmla="*/ 95801 w 218667"/>
                  <a:gd name="T55" fmla="*/ 185737 h 391192"/>
                  <a:gd name="T56" fmla="*/ 152951 w 218667"/>
                  <a:gd name="T57" fmla="*/ 233362 h 391192"/>
                  <a:gd name="T58" fmla="*/ 143426 w 218667"/>
                  <a:gd name="T59" fmla="*/ 214312 h 391192"/>
                  <a:gd name="T60" fmla="*/ 172001 w 218667"/>
                  <a:gd name="T61" fmla="*/ 214312 h 391192"/>
                  <a:gd name="T62" fmla="*/ 152951 w 218667"/>
                  <a:gd name="T63" fmla="*/ 223837 h 391192"/>
                  <a:gd name="T64" fmla="*/ 114851 w 218667"/>
                  <a:gd name="T65" fmla="*/ 276225 h 391192"/>
                  <a:gd name="T66" fmla="*/ 129139 w 218667"/>
                  <a:gd name="T67" fmla="*/ 280987 h 391192"/>
                  <a:gd name="T68" fmla="*/ 138664 w 218667"/>
                  <a:gd name="T69" fmla="*/ 314325 h 391192"/>
                  <a:gd name="T70" fmla="*/ 119614 w 218667"/>
                  <a:gd name="T71" fmla="*/ 300037 h 391192"/>
                  <a:gd name="T72" fmla="*/ 172001 w 218667"/>
                  <a:gd name="T73" fmla="*/ 328612 h 391192"/>
                  <a:gd name="T74" fmla="*/ 138664 w 218667"/>
                  <a:gd name="T75" fmla="*/ 276225 h 391192"/>
                  <a:gd name="T76" fmla="*/ 86276 w 218667"/>
                  <a:gd name="T77" fmla="*/ 290512 h 391192"/>
                  <a:gd name="T78" fmla="*/ 81514 w 218667"/>
                  <a:gd name="T79" fmla="*/ 300037 h 391192"/>
                  <a:gd name="T80" fmla="*/ 110089 w 218667"/>
                  <a:gd name="T81" fmla="*/ 276225 h 391192"/>
                  <a:gd name="T82" fmla="*/ 76751 w 218667"/>
                  <a:gd name="T83" fmla="*/ 276225 h 391192"/>
                  <a:gd name="T84" fmla="*/ 71989 w 218667"/>
                  <a:gd name="T85" fmla="*/ 276225 h 391192"/>
                  <a:gd name="T86" fmla="*/ 105326 w 218667"/>
                  <a:gd name="T87" fmla="*/ 233362 h 391192"/>
                  <a:gd name="T88" fmla="*/ 33889 w 218667"/>
                  <a:gd name="T89" fmla="*/ 152400 h 391192"/>
                  <a:gd name="T90" fmla="*/ 114851 w 218667"/>
                  <a:gd name="T91" fmla="*/ 200025 h 391192"/>
                  <a:gd name="T92" fmla="*/ 110089 w 218667"/>
                  <a:gd name="T93" fmla="*/ 176212 h 391192"/>
                  <a:gd name="T94" fmla="*/ 95801 w 218667"/>
                  <a:gd name="T95" fmla="*/ 314325 h 391192"/>
                  <a:gd name="T96" fmla="*/ 95801 w 218667"/>
                  <a:gd name="T97" fmla="*/ 319087 h 391192"/>
                  <a:gd name="T98" fmla="*/ 67226 w 218667"/>
                  <a:gd name="T99" fmla="*/ 357187 h 391192"/>
                  <a:gd name="T100" fmla="*/ 110089 w 218667"/>
                  <a:gd name="T101" fmla="*/ 361950 h 391192"/>
                  <a:gd name="T102" fmla="*/ 157714 w 218667"/>
                  <a:gd name="T103" fmla="*/ 385762 h 391192"/>
                  <a:gd name="T104" fmla="*/ 172001 w 218667"/>
                  <a:gd name="T105" fmla="*/ 347662 h 391192"/>
                  <a:gd name="T106" fmla="*/ 110089 w 218667"/>
                  <a:gd name="T107" fmla="*/ 309562 h 3911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8667"/>
                  <a:gd name="T163" fmla="*/ 0 h 391192"/>
                  <a:gd name="T164" fmla="*/ 218667 w 218667"/>
                  <a:gd name="T165" fmla="*/ 391192 h 3911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8667" h="391192">
                    <a:moveTo>
                      <a:pt x="129139" y="52387"/>
                    </a:moveTo>
                    <a:cubicBezTo>
                      <a:pt x="101815" y="79711"/>
                      <a:pt x="117034" y="59209"/>
                      <a:pt x="138664" y="61912"/>
                    </a:cubicBezTo>
                    <a:cubicBezTo>
                      <a:pt x="144343" y="62622"/>
                      <a:pt x="148189" y="68262"/>
                      <a:pt x="152951" y="71437"/>
                    </a:cubicBezTo>
                    <a:cubicBezTo>
                      <a:pt x="151364" y="76200"/>
                      <a:pt x="150434" y="81235"/>
                      <a:pt x="148189" y="85725"/>
                    </a:cubicBezTo>
                    <a:cubicBezTo>
                      <a:pt x="129724" y="122656"/>
                      <a:pt x="142253" y="89245"/>
                      <a:pt x="143426" y="85725"/>
                    </a:cubicBezTo>
                    <a:cubicBezTo>
                      <a:pt x="141839" y="80962"/>
                      <a:pt x="142749" y="74355"/>
                      <a:pt x="138664" y="71437"/>
                    </a:cubicBezTo>
                    <a:cubicBezTo>
                      <a:pt x="130494" y="65601"/>
                      <a:pt x="112524" y="71652"/>
                      <a:pt x="110089" y="61912"/>
                    </a:cubicBezTo>
                    <a:cubicBezTo>
                      <a:pt x="108015" y="53619"/>
                      <a:pt x="126428" y="56539"/>
                      <a:pt x="133901" y="52387"/>
                    </a:cubicBezTo>
                    <a:cubicBezTo>
                      <a:pt x="140840" y="48532"/>
                      <a:pt x="156500" y="45200"/>
                      <a:pt x="152951" y="38100"/>
                    </a:cubicBezTo>
                    <a:cubicBezTo>
                      <a:pt x="149331" y="30860"/>
                      <a:pt x="137076" y="41275"/>
                      <a:pt x="129139" y="42862"/>
                    </a:cubicBezTo>
                    <a:cubicBezTo>
                      <a:pt x="130726" y="34925"/>
                      <a:pt x="139625" y="13326"/>
                      <a:pt x="133901" y="19050"/>
                    </a:cubicBezTo>
                    <a:cubicBezTo>
                      <a:pt x="126801" y="26150"/>
                      <a:pt x="124376" y="47625"/>
                      <a:pt x="124376" y="47625"/>
                    </a:cubicBezTo>
                    <a:cubicBezTo>
                      <a:pt x="125964" y="52387"/>
                      <a:pt x="131003" y="57251"/>
                      <a:pt x="129139" y="61912"/>
                    </a:cubicBezTo>
                    <a:cubicBezTo>
                      <a:pt x="122622" y="78205"/>
                      <a:pt x="98942" y="66133"/>
                      <a:pt x="129139" y="76200"/>
                    </a:cubicBezTo>
                    <a:cubicBezTo>
                      <a:pt x="125964" y="80962"/>
                      <a:pt x="124376" y="87312"/>
                      <a:pt x="119614" y="90487"/>
                    </a:cubicBezTo>
                    <a:cubicBezTo>
                      <a:pt x="114168" y="94118"/>
                      <a:pt x="106693" y="92952"/>
                      <a:pt x="100564" y="95250"/>
                    </a:cubicBezTo>
                    <a:cubicBezTo>
                      <a:pt x="93917" y="97743"/>
                      <a:pt x="87864" y="101600"/>
                      <a:pt x="81514" y="104775"/>
                    </a:cubicBezTo>
                    <a:cubicBezTo>
                      <a:pt x="84689" y="100012"/>
                      <a:pt x="95086" y="94534"/>
                      <a:pt x="91039" y="90487"/>
                    </a:cubicBezTo>
                    <a:cubicBezTo>
                      <a:pt x="86992" y="86440"/>
                      <a:pt x="81409" y="96685"/>
                      <a:pt x="76751" y="100012"/>
                    </a:cubicBezTo>
                    <a:cubicBezTo>
                      <a:pt x="70292" y="104626"/>
                      <a:pt x="50331" y="111352"/>
                      <a:pt x="57701" y="114300"/>
                    </a:cubicBezTo>
                    <a:cubicBezTo>
                      <a:pt x="71048" y="119639"/>
                      <a:pt x="86276" y="111125"/>
                      <a:pt x="100564" y="109537"/>
                    </a:cubicBezTo>
                    <a:cubicBezTo>
                      <a:pt x="105326" y="111125"/>
                      <a:pt x="111301" y="110750"/>
                      <a:pt x="114851" y="114300"/>
                    </a:cubicBezTo>
                    <a:cubicBezTo>
                      <a:pt x="118401" y="117850"/>
                      <a:pt x="116829" y="124410"/>
                      <a:pt x="119614" y="128587"/>
                    </a:cubicBezTo>
                    <a:cubicBezTo>
                      <a:pt x="123350" y="134191"/>
                      <a:pt x="129139" y="138112"/>
                      <a:pt x="133901" y="142875"/>
                    </a:cubicBezTo>
                    <a:cubicBezTo>
                      <a:pt x="138664" y="139700"/>
                      <a:pt x="146063" y="138665"/>
                      <a:pt x="148189" y="133350"/>
                    </a:cubicBezTo>
                    <a:cubicBezTo>
                      <a:pt x="155021" y="116269"/>
                      <a:pt x="120739" y="113390"/>
                      <a:pt x="162476" y="123825"/>
                    </a:cubicBezTo>
                    <a:cubicBezTo>
                      <a:pt x="162476" y="123825"/>
                      <a:pt x="200577" y="142875"/>
                      <a:pt x="162476" y="142875"/>
                    </a:cubicBezTo>
                    <a:cubicBezTo>
                      <a:pt x="155376" y="142875"/>
                      <a:pt x="149776" y="136525"/>
                      <a:pt x="143426" y="133350"/>
                    </a:cubicBezTo>
                    <a:cubicBezTo>
                      <a:pt x="129184" y="111986"/>
                      <a:pt x="119617" y="104775"/>
                      <a:pt x="176764" y="128587"/>
                    </a:cubicBezTo>
                    <a:cubicBezTo>
                      <a:pt x="182981" y="131178"/>
                      <a:pt x="184316" y="142875"/>
                      <a:pt x="191051" y="142875"/>
                    </a:cubicBezTo>
                    <a:cubicBezTo>
                      <a:pt x="196775" y="142875"/>
                      <a:pt x="184366" y="133557"/>
                      <a:pt x="181526" y="128587"/>
                    </a:cubicBezTo>
                    <a:cubicBezTo>
                      <a:pt x="161593" y="93704"/>
                      <a:pt x="184235" y="122113"/>
                      <a:pt x="157714" y="100012"/>
                    </a:cubicBezTo>
                    <a:cubicBezTo>
                      <a:pt x="152540" y="95700"/>
                      <a:pt x="137037" y="83595"/>
                      <a:pt x="143426" y="85725"/>
                    </a:cubicBezTo>
                    <a:cubicBezTo>
                      <a:pt x="154286" y="89346"/>
                      <a:pt x="172001" y="104775"/>
                      <a:pt x="172001" y="104775"/>
                    </a:cubicBezTo>
                    <a:cubicBezTo>
                      <a:pt x="170414" y="96837"/>
                      <a:pt x="169369" y="88772"/>
                      <a:pt x="167239" y="80962"/>
                    </a:cubicBezTo>
                    <a:cubicBezTo>
                      <a:pt x="164597" y="71276"/>
                      <a:pt x="157714" y="52387"/>
                      <a:pt x="157714" y="52387"/>
                    </a:cubicBezTo>
                    <a:cubicBezTo>
                      <a:pt x="157714" y="52387"/>
                      <a:pt x="164064" y="20637"/>
                      <a:pt x="176764" y="33337"/>
                    </a:cubicBezTo>
                    <a:cubicBezTo>
                      <a:pt x="180314" y="36887"/>
                      <a:pt x="173589" y="42862"/>
                      <a:pt x="172001" y="47625"/>
                    </a:cubicBezTo>
                    <a:cubicBezTo>
                      <a:pt x="173589" y="52387"/>
                      <a:pt x="171744" y="61912"/>
                      <a:pt x="176764" y="61912"/>
                    </a:cubicBezTo>
                    <a:cubicBezTo>
                      <a:pt x="181784" y="61912"/>
                      <a:pt x="176764" y="49212"/>
                      <a:pt x="181526" y="47625"/>
                    </a:cubicBezTo>
                    <a:cubicBezTo>
                      <a:pt x="189205" y="45065"/>
                      <a:pt x="213434" y="52387"/>
                      <a:pt x="205339" y="52387"/>
                    </a:cubicBezTo>
                    <a:cubicBezTo>
                      <a:pt x="194114" y="52387"/>
                      <a:pt x="183114" y="49212"/>
                      <a:pt x="172001" y="47625"/>
                    </a:cubicBezTo>
                    <a:cubicBezTo>
                      <a:pt x="167239" y="46037"/>
                      <a:pt x="154164" y="46412"/>
                      <a:pt x="157714" y="42862"/>
                    </a:cubicBezTo>
                    <a:cubicBezTo>
                      <a:pt x="168297" y="32279"/>
                      <a:pt x="210630" y="43921"/>
                      <a:pt x="157714" y="33337"/>
                    </a:cubicBezTo>
                    <a:cubicBezTo>
                      <a:pt x="151364" y="34925"/>
                      <a:pt x="144958" y="36302"/>
                      <a:pt x="138664" y="38100"/>
                    </a:cubicBezTo>
                    <a:cubicBezTo>
                      <a:pt x="133837" y="39479"/>
                      <a:pt x="119613" y="41274"/>
                      <a:pt x="124376" y="42862"/>
                    </a:cubicBezTo>
                    <a:cubicBezTo>
                      <a:pt x="138014" y="47408"/>
                      <a:pt x="152951" y="46037"/>
                      <a:pt x="167239" y="47625"/>
                    </a:cubicBezTo>
                    <a:cubicBezTo>
                      <a:pt x="172001" y="49212"/>
                      <a:pt x="181526" y="57407"/>
                      <a:pt x="181526" y="52387"/>
                    </a:cubicBezTo>
                    <a:cubicBezTo>
                      <a:pt x="181526" y="40496"/>
                      <a:pt x="160332" y="35798"/>
                      <a:pt x="152951" y="33337"/>
                    </a:cubicBezTo>
                    <a:cubicBezTo>
                      <a:pt x="151364" y="28575"/>
                      <a:pt x="147364" y="24002"/>
                      <a:pt x="148189" y="19050"/>
                    </a:cubicBezTo>
                    <a:cubicBezTo>
                      <a:pt x="150724" y="3843"/>
                      <a:pt x="160856" y="3715"/>
                      <a:pt x="172001" y="0"/>
                    </a:cubicBezTo>
                    <a:cubicBezTo>
                      <a:pt x="169082" y="7297"/>
                      <a:pt x="160205" y="28138"/>
                      <a:pt x="157714" y="38100"/>
                    </a:cubicBezTo>
                    <a:cubicBezTo>
                      <a:pt x="155751" y="45953"/>
                      <a:pt x="154914" y="54059"/>
                      <a:pt x="152951" y="61912"/>
                    </a:cubicBezTo>
                    <a:cubicBezTo>
                      <a:pt x="148482" y="79787"/>
                      <a:pt x="146845" y="76163"/>
                      <a:pt x="138664" y="95250"/>
                    </a:cubicBezTo>
                    <a:cubicBezTo>
                      <a:pt x="126833" y="122853"/>
                      <a:pt x="142680" y="96368"/>
                      <a:pt x="124376" y="123825"/>
                    </a:cubicBezTo>
                    <a:cubicBezTo>
                      <a:pt x="125964" y="128587"/>
                      <a:pt x="129139" y="133092"/>
                      <a:pt x="129139" y="138112"/>
                    </a:cubicBezTo>
                    <a:cubicBezTo>
                      <a:pt x="129139" y="143132"/>
                      <a:pt x="126621" y="147910"/>
                      <a:pt x="124376" y="152400"/>
                    </a:cubicBezTo>
                    <a:cubicBezTo>
                      <a:pt x="121816" y="157519"/>
                      <a:pt x="118898" y="162640"/>
                      <a:pt x="114851" y="166687"/>
                    </a:cubicBezTo>
                    <a:cubicBezTo>
                      <a:pt x="110804" y="170734"/>
                      <a:pt x="105534" y="173372"/>
                      <a:pt x="100564" y="176212"/>
                    </a:cubicBezTo>
                    <a:cubicBezTo>
                      <a:pt x="84087" y="185628"/>
                      <a:pt x="83254" y="185157"/>
                      <a:pt x="67226" y="190500"/>
                    </a:cubicBezTo>
                    <a:cubicBezTo>
                      <a:pt x="68814" y="195262"/>
                      <a:pt x="75539" y="201237"/>
                      <a:pt x="71989" y="204787"/>
                    </a:cubicBezTo>
                    <a:cubicBezTo>
                      <a:pt x="66265" y="210511"/>
                      <a:pt x="56078" y="207794"/>
                      <a:pt x="48176" y="209550"/>
                    </a:cubicBezTo>
                    <a:cubicBezTo>
                      <a:pt x="41786" y="210970"/>
                      <a:pt x="35476" y="212725"/>
                      <a:pt x="29126" y="214312"/>
                    </a:cubicBezTo>
                    <a:cubicBezTo>
                      <a:pt x="33889" y="215900"/>
                      <a:pt x="45659" y="214585"/>
                      <a:pt x="43414" y="219075"/>
                    </a:cubicBezTo>
                    <a:cubicBezTo>
                      <a:pt x="39274" y="227354"/>
                      <a:pt x="27451" y="228456"/>
                      <a:pt x="19601" y="233362"/>
                    </a:cubicBezTo>
                    <a:cubicBezTo>
                      <a:pt x="14747" y="236395"/>
                      <a:pt x="0" y="245013"/>
                      <a:pt x="5314" y="242887"/>
                    </a:cubicBezTo>
                    <a:cubicBezTo>
                      <a:pt x="78570" y="213585"/>
                      <a:pt x="16131" y="230657"/>
                      <a:pt x="62464" y="219075"/>
                    </a:cubicBezTo>
                    <a:cubicBezTo>
                      <a:pt x="82194" y="205921"/>
                      <a:pt x="73931" y="210013"/>
                      <a:pt x="100564" y="200025"/>
                    </a:cubicBezTo>
                    <a:cubicBezTo>
                      <a:pt x="105264" y="198262"/>
                      <a:pt x="119871" y="195262"/>
                      <a:pt x="114851" y="195262"/>
                    </a:cubicBezTo>
                    <a:cubicBezTo>
                      <a:pt x="95735" y="195262"/>
                      <a:pt x="76751" y="198437"/>
                      <a:pt x="57701" y="200025"/>
                    </a:cubicBezTo>
                    <a:cubicBezTo>
                      <a:pt x="65639" y="190500"/>
                      <a:pt x="72747" y="180217"/>
                      <a:pt x="81514" y="171450"/>
                    </a:cubicBezTo>
                    <a:cubicBezTo>
                      <a:pt x="85561" y="167403"/>
                      <a:pt x="90947" y="164959"/>
                      <a:pt x="95801" y="161925"/>
                    </a:cubicBezTo>
                    <a:cubicBezTo>
                      <a:pt x="103651" y="157019"/>
                      <a:pt x="111676" y="152400"/>
                      <a:pt x="119614" y="147637"/>
                    </a:cubicBezTo>
                    <a:cubicBezTo>
                      <a:pt x="118026" y="152400"/>
                      <a:pt x="112606" y="157435"/>
                      <a:pt x="114851" y="161925"/>
                    </a:cubicBezTo>
                    <a:cubicBezTo>
                      <a:pt x="122245" y="176713"/>
                      <a:pt x="147368" y="154535"/>
                      <a:pt x="114851" y="176212"/>
                    </a:cubicBezTo>
                    <a:cubicBezTo>
                      <a:pt x="130870" y="216260"/>
                      <a:pt x="113526" y="188194"/>
                      <a:pt x="143426" y="209550"/>
                    </a:cubicBezTo>
                    <a:cubicBezTo>
                      <a:pt x="148907" y="213465"/>
                      <a:pt x="160726" y="229861"/>
                      <a:pt x="157714" y="223837"/>
                    </a:cubicBezTo>
                    <a:cubicBezTo>
                      <a:pt x="148680" y="205767"/>
                      <a:pt x="135102" y="196800"/>
                      <a:pt x="119614" y="185737"/>
                    </a:cubicBezTo>
                    <a:cubicBezTo>
                      <a:pt x="114956" y="182410"/>
                      <a:pt x="99896" y="178022"/>
                      <a:pt x="105326" y="176212"/>
                    </a:cubicBezTo>
                    <a:cubicBezTo>
                      <a:pt x="114487" y="173159"/>
                      <a:pt x="124376" y="179387"/>
                      <a:pt x="133901" y="180975"/>
                    </a:cubicBezTo>
                    <a:cubicBezTo>
                      <a:pt x="138664" y="184150"/>
                      <a:pt x="148189" y="196224"/>
                      <a:pt x="148189" y="190500"/>
                    </a:cubicBezTo>
                    <a:cubicBezTo>
                      <a:pt x="148189" y="178686"/>
                      <a:pt x="127726" y="167333"/>
                      <a:pt x="119614" y="161925"/>
                    </a:cubicBezTo>
                    <a:cubicBezTo>
                      <a:pt x="116439" y="166687"/>
                      <a:pt x="114136" y="172165"/>
                      <a:pt x="110089" y="176212"/>
                    </a:cubicBezTo>
                    <a:cubicBezTo>
                      <a:pt x="106041" y="180259"/>
                      <a:pt x="96924" y="180124"/>
                      <a:pt x="95801" y="185737"/>
                    </a:cubicBezTo>
                    <a:cubicBezTo>
                      <a:pt x="93291" y="198287"/>
                      <a:pt x="98976" y="211137"/>
                      <a:pt x="100564" y="223837"/>
                    </a:cubicBezTo>
                    <a:cubicBezTo>
                      <a:pt x="116439" y="222250"/>
                      <a:pt x="132492" y="216221"/>
                      <a:pt x="148189" y="219075"/>
                    </a:cubicBezTo>
                    <a:cubicBezTo>
                      <a:pt x="153128" y="219973"/>
                      <a:pt x="149401" y="229812"/>
                      <a:pt x="152951" y="233362"/>
                    </a:cubicBezTo>
                    <a:cubicBezTo>
                      <a:pt x="167326" y="247737"/>
                      <a:pt x="183660" y="260185"/>
                      <a:pt x="200576" y="271462"/>
                    </a:cubicBezTo>
                    <a:cubicBezTo>
                      <a:pt x="205339" y="274637"/>
                      <a:pt x="218667" y="285265"/>
                      <a:pt x="214864" y="280987"/>
                    </a:cubicBezTo>
                    <a:cubicBezTo>
                      <a:pt x="185018" y="247411"/>
                      <a:pt x="173183" y="235568"/>
                      <a:pt x="143426" y="214312"/>
                    </a:cubicBezTo>
                    <a:cubicBezTo>
                      <a:pt x="138769" y="210985"/>
                      <a:pt x="133901" y="207962"/>
                      <a:pt x="129139" y="204787"/>
                    </a:cubicBezTo>
                    <a:cubicBezTo>
                      <a:pt x="133901" y="201612"/>
                      <a:pt x="137839" y="194020"/>
                      <a:pt x="143426" y="195262"/>
                    </a:cubicBezTo>
                    <a:cubicBezTo>
                      <a:pt x="154601" y="197745"/>
                      <a:pt x="162185" y="208422"/>
                      <a:pt x="172001" y="214312"/>
                    </a:cubicBezTo>
                    <a:cubicBezTo>
                      <a:pt x="178089" y="217965"/>
                      <a:pt x="198151" y="223837"/>
                      <a:pt x="191051" y="223837"/>
                    </a:cubicBezTo>
                    <a:cubicBezTo>
                      <a:pt x="182502" y="223837"/>
                      <a:pt x="175176" y="217487"/>
                      <a:pt x="167239" y="214312"/>
                    </a:cubicBezTo>
                    <a:cubicBezTo>
                      <a:pt x="162476" y="217487"/>
                      <a:pt x="158310" y="221827"/>
                      <a:pt x="152951" y="223837"/>
                    </a:cubicBezTo>
                    <a:cubicBezTo>
                      <a:pt x="145372" y="226679"/>
                      <a:pt x="135874" y="224110"/>
                      <a:pt x="129139" y="228600"/>
                    </a:cubicBezTo>
                    <a:cubicBezTo>
                      <a:pt x="124962" y="231385"/>
                      <a:pt x="125819" y="238079"/>
                      <a:pt x="124376" y="242887"/>
                    </a:cubicBezTo>
                    <a:cubicBezTo>
                      <a:pt x="121055" y="253957"/>
                      <a:pt x="118026" y="265112"/>
                      <a:pt x="114851" y="276225"/>
                    </a:cubicBezTo>
                    <a:cubicBezTo>
                      <a:pt x="111676" y="271462"/>
                      <a:pt x="107886" y="267057"/>
                      <a:pt x="105326" y="261937"/>
                    </a:cubicBezTo>
                    <a:cubicBezTo>
                      <a:pt x="103081" y="257447"/>
                      <a:pt x="95802" y="246062"/>
                      <a:pt x="100564" y="247650"/>
                    </a:cubicBezTo>
                    <a:cubicBezTo>
                      <a:pt x="110462" y="250950"/>
                      <a:pt x="123045" y="271846"/>
                      <a:pt x="129139" y="280987"/>
                    </a:cubicBezTo>
                    <a:cubicBezTo>
                      <a:pt x="124376" y="282575"/>
                      <a:pt x="116069" y="280880"/>
                      <a:pt x="114851" y="285750"/>
                    </a:cubicBezTo>
                    <a:cubicBezTo>
                      <a:pt x="113463" y="291303"/>
                      <a:pt x="120712" y="295640"/>
                      <a:pt x="124376" y="300037"/>
                    </a:cubicBezTo>
                    <a:cubicBezTo>
                      <a:pt x="128688" y="305211"/>
                      <a:pt x="138664" y="321060"/>
                      <a:pt x="138664" y="314325"/>
                    </a:cubicBezTo>
                    <a:cubicBezTo>
                      <a:pt x="138664" y="306387"/>
                      <a:pt x="128990" y="301734"/>
                      <a:pt x="124376" y="295275"/>
                    </a:cubicBezTo>
                    <a:cubicBezTo>
                      <a:pt x="121049" y="290617"/>
                      <a:pt x="118026" y="285750"/>
                      <a:pt x="114851" y="280987"/>
                    </a:cubicBezTo>
                    <a:cubicBezTo>
                      <a:pt x="116439" y="287337"/>
                      <a:pt x="114986" y="295409"/>
                      <a:pt x="119614" y="300037"/>
                    </a:cubicBezTo>
                    <a:cubicBezTo>
                      <a:pt x="124242" y="304665"/>
                      <a:pt x="132810" y="301873"/>
                      <a:pt x="138664" y="304800"/>
                    </a:cubicBezTo>
                    <a:cubicBezTo>
                      <a:pt x="145763" y="308350"/>
                      <a:pt x="151255" y="314473"/>
                      <a:pt x="157714" y="319087"/>
                    </a:cubicBezTo>
                    <a:cubicBezTo>
                      <a:pt x="162372" y="322414"/>
                      <a:pt x="167239" y="325437"/>
                      <a:pt x="172001" y="328612"/>
                    </a:cubicBezTo>
                    <a:cubicBezTo>
                      <a:pt x="168826" y="323850"/>
                      <a:pt x="165036" y="319444"/>
                      <a:pt x="162476" y="314325"/>
                    </a:cubicBezTo>
                    <a:cubicBezTo>
                      <a:pt x="158653" y="306678"/>
                      <a:pt x="157482" y="297762"/>
                      <a:pt x="152951" y="290512"/>
                    </a:cubicBezTo>
                    <a:cubicBezTo>
                      <a:pt x="149382" y="284801"/>
                      <a:pt x="142799" y="281541"/>
                      <a:pt x="138664" y="276225"/>
                    </a:cubicBezTo>
                    <a:cubicBezTo>
                      <a:pt x="108746" y="237759"/>
                      <a:pt x="113936" y="243864"/>
                      <a:pt x="133901" y="257175"/>
                    </a:cubicBezTo>
                    <a:cubicBezTo>
                      <a:pt x="122642" y="268434"/>
                      <a:pt x="114818" y="277605"/>
                      <a:pt x="100564" y="285750"/>
                    </a:cubicBezTo>
                    <a:cubicBezTo>
                      <a:pt x="96205" y="288241"/>
                      <a:pt x="91039" y="288925"/>
                      <a:pt x="86276" y="290512"/>
                    </a:cubicBezTo>
                    <a:cubicBezTo>
                      <a:pt x="94214" y="292100"/>
                      <a:pt x="101994" y="295275"/>
                      <a:pt x="110089" y="295275"/>
                    </a:cubicBezTo>
                    <a:cubicBezTo>
                      <a:pt x="115109" y="295275"/>
                      <a:pt x="129396" y="290512"/>
                      <a:pt x="124376" y="290512"/>
                    </a:cubicBezTo>
                    <a:cubicBezTo>
                      <a:pt x="102895" y="290512"/>
                      <a:pt x="98700" y="295127"/>
                      <a:pt x="81514" y="300037"/>
                    </a:cubicBezTo>
                    <a:cubicBezTo>
                      <a:pt x="75220" y="301835"/>
                      <a:pt x="55919" y="304800"/>
                      <a:pt x="62464" y="304800"/>
                    </a:cubicBezTo>
                    <a:cubicBezTo>
                      <a:pt x="73004" y="304800"/>
                      <a:pt x="113623" y="292224"/>
                      <a:pt x="119614" y="290512"/>
                    </a:cubicBezTo>
                    <a:cubicBezTo>
                      <a:pt x="116439" y="285750"/>
                      <a:pt x="114486" y="279889"/>
                      <a:pt x="110089" y="276225"/>
                    </a:cubicBezTo>
                    <a:cubicBezTo>
                      <a:pt x="93274" y="262213"/>
                      <a:pt x="79549" y="270531"/>
                      <a:pt x="105326" y="261937"/>
                    </a:cubicBezTo>
                    <a:cubicBezTo>
                      <a:pt x="99875" y="266026"/>
                      <a:pt x="68589" y="290512"/>
                      <a:pt x="62464" y="290512"/>
                    </a:cubicBezTo>
                    <a:cubicBezTo>
                      <a:pt x="55729" y="290512"/>
                      <a:pt x="71271" y="280140"/>
                      <a:pt x="76751" y="276225"/>
                    </a:cubicBezTo>
                    <a:cubicBezTo>
                      <a:pt x="82528" y="272099"/>
                      <a:pt x="89276" y="269497"/>
                      <a:pt x="95801" y="266700"/>
                    </a:cubicBezTo>
                    <a:cubicBezTo>
                      <a:pt x="100415" y="264722"/>
                      <a:pt x="114579" y="259692"/>
                      <a:pt x="110089" y="261937"/>
                    </a:cubicBezTo>
                    <a:cubicBezTo>
                      <a:pt x="98702" y="267630"/>
                      <a:pt x="84353" y="272103"/>
                      <a:pt x="71989" y="276225"/>
                    </a:cubicBezTo>
                    <a:cubicBezTo>
                      <a:pt x="75164" y="271462"/>
                      <a:pt x="77467" y="265985"/>
                      <a:pt x="81514" y="261937"/>
                    </a:cubicBezTo>
                    <a:cubicBezTo>
                      <a:pt x="105086" y="238364"/>
                      <a:pt x="117024" y="246786"/>
                      <a:pt x="91039" y="238125"/>
                    </a:cubicBezTo>
                    <a:cubicBezTo>
                      <a:pt x="95801" y="236537"/>
                      <a:pt x="103081" y="237852"/>
                      <a:pt x="105326" y="233362"/>
                    </a:cubicBezTo>
                    <a:cubicBezTo>
                      <a:pt x="107571" y="228872"/>
                      <a:pt x="100564" y="224095"/>
                      <a:pt x="100564" y="219075"/>
                    </a:cubicBezTo>
                    <a:cubicBezTo>
                      <a:pt x="100564" y="204699"/>
                      <a:pt x="103739" y="190500"/>
                      <a:pt x="105326" y="176212"/>
                    </a:cubicBezTo>
                    <a:cubicBezTo>
                      <a:pt x="95544" y="137081"/>
                      <a:pt x="105786" y="152400"/>
                      <a:pt x="33889" y="152400"/>
                    </a:cubicBezTo>
                    <a:cubicBezTo>
                      <a:pt x="28869" y="152400"/>
                      <a:pt x="48176" y="157162"/>
                      <a:pt x="48176" y="157162"/>
                    </a:cubicBezTo>
                    <a:cubicBezTo>
                      <a:pt x="61165" y="170151"/>
                      <a:pt x="65221" y="175554"/>
                      <a:pt x="81514" y="185737"/>
                    </a:cubicBezTo>
                    <a:cubicBezTo>
                      <a:pt x="94964" y="194143"/>
                      <a:pt x="100963" y="195395"/>
                      <a:pt x="114851" y="200025"/>
                    </a:cubicBezTo>
                    <a:cubicBezTo>
                      <a:pt x="113264" y="188912"/>
                      <a:pt x="107366" y="177577"/>
                      <a:pt x="110089" y="166687"/>
                    </a:cubicBezTo>
                    <a:cubicBezTo>
                      <a:pt x="111307" y="161817"/>
                      <a:pt x="124376" y="156905"/>
                      <a:pt x="124376" y="161925"/>
                    </a:cubicBezTo>
                    <a:cubicBezTo>
                      <a:pt x="124376" y="168660"/>
                      <a:pt x="114004" y="170732"/>
                      <a:pt x="110089" y="176212"/>
                    </a:cubicBezTo>
                    <a:cubicBezTo>
                      <a:pt x="105963" y="181989"/>
                      <a:pt x="103739" y="188912"/>
                      <a:pt x="100564" y="195262"/>
                    </a:cubicBezTo>
                    <a:cubicBezTo>
                      <a:pt x="129543" y="224243"/>
                      <a:pt x="128637" y="215818"/>
                      <a:pt x="105326" y="285750"/>
                    </a:cubicBezTo>
                    <a:lnTo>
                      <a:pt x="95801" y="314325"/>
                    </a:lnTo>
                    <a:cubicBezTo>
                      <a:pt x="95665" y="315140"/>
                      <a:pt x="95417" y="364140"/>
                      <a:pt x="71989" y="352425"/>
                    </a:cubicBezTo>
                    <a:cubicBezTo>
                      <a:pt x="66869" y="349865"/>
                      <a:pt x="78187" y="342795"/>
                      <a:pt x="81514" y="338137"/>
                    </a:cubicBezTo>
                    <a:cubicBezTo>
                      <a:pt x="86127" y="331678"/>
                      <a:pt x="91039" y="325437"/>
                      <a:pt x="95801" y="319087"/>
                    </a:cubicBezTo>
                    <a:cubicBezTo>
                      <a:pt x="94214" y="327025"/>
                      <a:pt x="94970" y="335824"/>
                      <a:pt x="91039" y="342900"/>
                    </a:cubicBezTo>
                    <a:cubicBezTo>
                      <a:pt x="79582" y="363523"/>
                      <a:pt x="71794" y="361999"/>
                      <a:pt x="52939" y="366712"/>
                    </a:cubicBezTo>
                    <a:cubicBezTo>
                      <a:pt x="57701" y="363537"/>
                      <a:pt x="61996" y="359512"/>
                      <a:pt x="67226" y="357187"/>
                    </a:cubicBezTo>
                    <a:cubicBezTo>
                      <a:pt x="118237" y="334515"/>
                      <a:pt x="77752" y="359694"/>
                      <a:pt x="110089" y="338137"/>
                    </a:cubicBezTo>
                    <a:cubicBezTo>
                      <a:pt x="141261" y="348529"/>
                      <a:pt x="110666" y="334096"/>
                      <a:pt x="129139" y="357187"/>
                    </a:cubicBezTo>
                    <a:cubicBezTo>
                      <a:pt x="140318" y="371161"/>
                      <a:pt x="173504" y="371008"/>
                      <a:pt x="110089" y="361950"/>
                    </a:cubicBezTo>
                    <a:cubicBezTo>
                      <a:pt x="116439" y="365125"/>
                      <a:pt x="122613" y="368678"/>
                      <a:pt x="129139" y="371475"/>
                    </a:cubicBezTo>
                    <a:cubicBezTo>
                      <a:pt x="133753" y="373452"/>
                      <a:pt x="138936" y="373992"/>
                      <a:pt x="143426" y="376237"/>
                    </a:cubicBezTo>
                    <a:cubicBezTo>
                      <a:pt x="148546" y="378797"/>
                      <a:pt x="159524" y="391192"/>
                      <a:pt x="157714" y="385762"/>
                    </a:cubicBezTo>
                    <a:cubicBezTo>
                      <a:pt x="155735" y="379824"/>
                      <a:pt x="131752" y="353809"/>
                      <a:pt x="124376" y="347662"/>
                    </a:cubicBezTo>
                    <a:cubicBezTo>
                      <a:pt x="119979" y="343998"/>
                      <a:pt x="104365" y="338137"/>
                      <a:pt x="110089" y="338137"/>
                    </a:cubicBezTo>
                    <a:cubicBezTo>
                      <a:pt x="130969" y="338137"/>
                      <a:pt x="151364" y="344487"/>
                      <a:pt x="172001" y="347662"/>
                    </a:cubicBezTo>
                    <a:cubicBezTo>
                      <a:pt x="176764" y="350837"/>
                      <a:pt x="192013" y="357187"/>
                      <a:pt x="186289" y="357187"/>
                    </a:cubicBezTo>
                    <a:cubicBezTo>
                      <a:pt x="176249" y="357187"/>
                      <a:pt x="166228" y="352983"/>
                      <a:pt x="157714" y="347662"/>
                    </a:cubicBezTo>
                    <a:cubicBezTo>
                      <a:pt x="140474" y="336887"/>
                      <a:pt x="127005" y="320839"/>
                      <a:pt x="110089" y="309562"/>
                    </a:cubicBezTo>
                    <a:cubicBezTo>
                      <a:pt x="105326" y="306387"/>
                      <a:pt x="95801" y="305761"/>
                      <a:pt x="95801" y="300037"/>
                    </a:cubicBezTo>
                    <a:cubicBezTo>
                      <a:pt x="95801" y="289092"/>
                      <a:pt x="113880" y="308591"/>
                      <a:pt x="114851" y="309562"/>
                    </a:cubicBezTo>
                  </a:path>
                </a:pathLst>
              </a:custGeom>
              <a:noFill/>
              <a:ln w="28575" algn="ctr">
                <a:solidFill>
                  <a:srgbClr val="F3FE8A"/>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7" name="Group 47"/>
            <p:cNvGrpSpPr>
              <a:grpSpLocks noChangeAspect="1"/>
            </p:cNvGrpSpPr>
            <p:nvPr/>
          </p:nvGrpSpPr>
          <p:grpSpPr bwMode="auto">
            <a:xfrm rot="19905903" flipH="1">
              <a:off x="2600325" y="3443288"/>
              <a:ext cx="257175" cy="938212"/>
              <a:chOff x="2028274" y="4700588"/>
              <a:chExt cx="218667" cy="538162"/>
            </a:xfrm>
          </p:grpSpPr>
          <p:sp>
            <p:nvSpPr>
              <p:cNvPr id="182" name="Freeform 48"/>
              <p:cNvSpPr>
                <a:spLocks noChangeAspect="1" noChangeArrowheads="1"/>
              </p:cNvSpPr>
              <p:nvPr/>
            </p:nvSpPr>
            <p:spPr bwMode="auto">
              <a:xfrm>
                <a:off x="2128838" y="4729163"/>
                <a:ext cx="43581" cy="509587"/>
              </a:xfrm>
              <a:custGeom>
                <a:avLst/>
                <a:gdLst>
                  <a:gd name="T0" fmla="*/ 0 w 43581"/>
                  <a:gd name="T1" fmla="*/ 509587 h 509587"/>
                  <a:gd name="T2" fmla="*/ 9525 w 43581"/>
                  <a:gd name="T3" fmla="*/ 495300 h 509587"/>
                  <a:gd name="T4" fmla="*/ 19050 w 43581"/>
                  <a:gd name="T5" fmla="*/ 461962 h 509587"/>
                  <a:gd name="T6" fmla="*/ 14287 w 43581"/>
                  <a:gd name="T7" fmla="*/ 338137 h 509587"/>
                  <a:gd name="T8" fmla="*/ 4762 w 43581"/>
                  <a:gd name="T9" fmla="*/ 309562 h 509587"/>
                  <a:gd name="T10" fmla="*/ 9525 w 43581"/>
                  <a:gd name="T11" fmla="*/ 142875 h 509587"/>
                  <a:gd name="T12" fmla="*/ 23812 w 43581"/>
                  <a:gd name="T13" fmla="*/ 100012 h 509587"/>
                  <a:gd name="T14" fmla="*/ 42862 w 43581"/>
                  <a:gd name="T15" fmla="*/ 23812 h 509587"/>
                  <a:gd name="T16" fmla="*/ 42862 w 43581"/>
                  <a:gd name="T17" fmla="*/ 0 h 509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581"/>
                  <a:gd name="T28" fmla="*/ 0 h 509587"/>
                  <a:gd name="T29" fmla="*/ 43581 w 43581"/>
                  <a:gd name="T30" fmla="*/ 509587 h 5095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581" h="509587">
                    <a:moveTo>
                      <a:pt x="0" y="509587"/>
                    </a:moveTo>
                    <a:cubicBezTo>
                      <a:pt x="3175" y="504825"/>
                      <a:pt x="6965" y="500419"/>
                      <a:pt x="9525" y="495300"/>
                    </a:cubicBezTo>
                    <a:cubicBezTo>
                      <a:pt x="12939" y="488472"/>
                      <a:pt x="17526" y="468059"/>
                      <a:pt x="19050" y="461962"/>
                    </a:cubicBezTo>
                    <a:cubicBezTo>
                      <a:pt x="17462" y="420687"/>
                      <a:pt x="18143" y="379262"/>
                      <a:pt x="14287" y="338137"/>
                    </a:cubicBezTo>
                    <a:cubicBezTo>
                      <a:pt x="13350" y="328141"/>
                      <a:pt x="4762" y="309562"/>
                      <a:pt x="4762" y="309562"/>
                    </a:cubicBezTo>
                    <a:cubicBezTo>
                      <a:pt x="6350" y="254000"/>
                      <a:pt x="6678" y="198387"/>
                      <a:pt x="9525" y="142875"/>
                    </a:cubicBezTo>
                    <a:cubicBezTo>
                      <a:pt x="10172" y="130261"/>
                      <a:pt x="19939" y="110663"/>
                      <a:pt x="23812" y="100012"/>
                    </a:cubicBezTo>
                    <a:cubicBezTo>
                      <a:pt x="32728" y="75494"/>
                      <a:pt x="40488" y="49932"/>
                      <a:pt x="42862" y="23812"/>
                    </a:cubicBezTo>
                    <a:cubicBezTo>
                      <a:pt x="43581" y="15907"/>
                      <a:pt x="42862" y="7937"/>
                      <a:pt x="42862" y="0"/>
                    </a:cubicBezTo>
                  </a:path>
                </a:pathLst>
              </a:custGeom>
              <a:noFill/>
              <a:ln w="28575" algn="ctr">
                <a:solidFill>
                  <a:srgbClr val="C48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3" name="Freeform 49"/>
              <p:cNvSpPr>
                <a:spLocks noChangeAspect="1" noChangeArrowheads="1"/>
              </p:cNvSpPr>
              <p:nvPr/>
            </p:nvSpPr>
            <p:spPr bwMode="auto">
              <a:xfrm>
                <a:off x="2028274" y="4700588"/>
                <a:ext cx="218667" cy="391192"/>
              </a:xfrm>
              <a:custGeom>
                <a:avLst/>
                <a:gdLst>
                  <a:gd name="T0" fmla="*/ 152951 w 218667"/>
                  <a:gd name="T1" fmla="*/ 71437 h 391192"/>
                  <a:gd name="T2" fmla="*/ 138664 w 218667"/>
                  <a:gd name="T3" fmla="*/ 71437 h 391192"/>
                  <a:gd name="T4" fmla="*/ 152951 w 218667"/>
                  <a:gd name="T5" fmla="*/ 38100 h 391192"/>
                  <a:gd name="T6" fmla="*/ 124376 w 218667"/>
                  <a:gd name="T7" fmla="*/ 47625 h 391192"/>
                  <a:gd name="T8" fmla="*/ 119614 w 218667"/>
                  <a:gd name="T9" fmla="*/ 90487 h 391192"/>
                  <a:gd name="T10" fmla="*/ 91039 w 218667"/>
                  <a:gd name="T11" fmla="*/ 90487 h 391192"/>
                  <a:gd name="T12" fmla="*/ 100564 w 218667"/>
                  <a:gd name="T13" fmla="*/ 109537 h 391192"/>
                  <a:gd name="T14" fmla="*/ 133901 w 218667"/>
                  <a:gd name="T15" fmla="*/ 142875 h 391192"/>
                  <a:gd name="T16" fmla="*/ 162476 w 218667"/>
                  <a:gd name="T17" fmla="*/ 142875 h 391192"/>
                  <a:gd name="T18" fmla="*/ 191051 w 218667"/>
                  <a:gd name="T19" fmla="*/ 142875 h 391192"/>
                  <a:gd name="T20" fmla="*/ 143426 w 218667"/>
                  <a:gd name="T21" fmla="*/ 85725 h 391192"/>
                  <a:gd name="T22" fmla="*/ 157714 w 218667"/>
                  <a:gd name="T23" fmla="*/ 52387 h 391192"/>
                  <a:gd name="T24" fmla="*/ 176764 w 218667"/>
                  <a:gd name="T25" fmla="*/ 61912 h 391192"/>
                  <a:gd name="T26" fmla="*/ 172001 w 218667"/>
                  <a:gd name="T27" fmla="*/ 47625 h 391192"/>
                  <a:gd name="T28" fmla="*/ 138664 w 218667"/>
                  <a:gd name="T29" fmla="*/ 38100 h 391192"/>
                  <a:gd name="T30" fmla="*/ 181526 w 218667"/>
                  <a:gd name="T31" fmla="*/ 52387 h 391192"/>
                  <a:gd name="T32" fmla="*/ 172001 w 218667"/>
                  <a:gd name="T33" fmla="*/ 0 h 391192"/>
                  <a:gd name="T34" fmla="*/ 138664 w 218667"/>
                  <a:gd name="T35" fmla="*/ 95250 h 391192"/>
                  <a:gd name="T36" fmla="*/ 124376 w 218667"/>
                  <a:gd name="T37" fmla="*/ 152400 h 391192"/>
                  <a:gd name="T38" fmla="*/ 67226 w 218667"/>
                  <a:gd name="T39" fmla="*/ 190500 h 391192"/>
                  <a:gd name="T40" fmla="*/ 29126 w 218667"/>
                  <a:gd name="T41" fmla="*/ 214312 h 391192"/>
                  <a:gd name="T42" fmla="*/ 5314 w 218667"/>
                  <a:gd name="T43" fmla="*/ 242887 h 391192"/>
                  <a:gd name="T44" fmla="*/ 114851 w 218667"/>
                  <a:gd name="T45" fmla="*/ 195262 h 391192"/>
                  <a:gd name="T46" fmla="*/ 95801 w 218667"/>
                  <a:gd name="T47" fmla="*/ 161925 h 391192"/>
                  <a:gd name="T48" fmla="*/ 114851 w 218667"/>
                  <a:gd name="T49" fmla="*/ 176212 h 391192"/>
                  <a:gd name="T50" fmla="*/ 119614 w 218667"/>
                  <a:gd name="T51" fmla="*/ 185737 h 391192"/>
                  <a:gd name="T52" fmla="*/ 148189 w 218667"/>
                  <a:gd name="T53" fmla="*/ 190500 h 391192"/>
                  <a:gd name="T54" fmla="*/ 95801 w 218667"/>
                  <a:gd name="T55" fmla="*/ 185737 h 391192"/>
                  <a:gd name="T56" fmla="*/ 152951 w 218667"/>
                  <a:gd name="T57" fmla="*/ 233362 h 391192"/>
                  <a:gd name="T58" fmla="*/ 143426 w 218667"/>
                  <a:gd name="T59" fmla="*/ 214312 h 391192"/>
                  <a:gd name="T60" fmla="*/ 172001 w 218667"/>
                  <a:gd name="T61" fmla="*/ 214312 h 391192"/>
                  <a:gd name="T62" fmla="*/ 152951 w 218667"/>
                  <a:gd name="T63" fmla="*/ 223837 h 391192"/>
                  <a:gd name="T64" fmla="*/ 114851 w 218667"/>
                  <a:gd name="T65" fmla="*/ 276225 h 391192"/>
                  <a:gd name="T66" fmla="*/ 129139 w 218667"/>
                  <a:gd name="T67" fmla="*/ 280987 h 391192"/>
                  <a:gd name="T68" fmla="*/ 138664 w 218667"/>
                  <a:gd name="T69" fmla="*/ 314325 h 391192"/>
                  <a:gd name="T70" fmla="*/ 119614 w 218667"/>
                  <a:gd name="T71" fmla="*/ 300037 h 391192"/>
                  <a:gd name="T72" fmla="*/ 172001 w 218667"/>
                  <a:gd name="T73" fmla="*/ 328612 h 391192"/>
                  <a:gd name="T74" fmla="*/ 138664 w 218667"/>
                  <a:gd name="T75" fmla="*/ 276225 h 391192"/>
                  <a:gd name="T76" fmla="*/ 86276 w 218667"/>
                  <a:gd name="T77" fmla="*/ 290512 h 391192"/>
                  <a:gd name="T78" fmla="*/ 81514 w 218667"/>
                  <a:gd name="T79" fmla="*/ 300037 h 391192"/>
                  <a:gd name="T80" fmla="*/ 110089 w 218667"/>
                  <a:gd name="T81" fmla="*/ 276225 h 391192"/>
                  <a:gd name="T82" fmla="*/ 76751 w 218667"/>
                  <a:gd name="T83" fmla="*/ 276225 h 391192"/>
                  <a:gd name="T84" fmla="*/ 71989 w 218667"/>
                  <a:gd name="T85" fmla="*/ 276225 h 391192"/>
                  <a:gd name="T86" fmla="*/ 105326 w 218667"/>
                  <a:gd name="T87" fmla="*/ 233362 h 391192"/>
                  <a:gd name="T88" fmla="*/ 33889 w 218667"/>
                  <a:gd name="T89" fmla="*/ 152400 h 391192"/>
                  <a:gd name="T90" fmla="*/ 114851 w 218667"/>
                  <a:gd name="T91" fmla="*/ 200025 h 391192"/>
                  <a:gd name="T92" fmla="*/ 110089 w 218667"/>
                  <a:gd name="T93" fmla="*/ 176212 h 391192"/>
                  <a:gd name="T94" fmla="*/ 95801 w 218667"/>
                  <a:gd name="T95" fmla="*/ 314325 h 391192"/>
                  <a:gd name="T96" fmla="*/ 95801 w 218667"/>
                  <a:gd name="T97" fmla="*/ 319087 h 391192"/>
                  <a:gd name="T98" fmla="*/ 67226 w 218667"/>
                  <a:gd name="T99" fmla="*/ 357187 h 391192"/>
                  <a:gd name="T100" fmla="*/ 110089 w 218667"/>
                  <a:gd name="T101" fmla="*/ 361950 h 391192"/>
                  <a:gd name="T102" fmla="*/ 157714 w 218667"/>
                  <a:gd name="T103" fmla="*/ 385762 h 391192"/>
                  <a:gd name="T104" fmla="*/ 172001 w 218667"/>
                  <a:gd name="T105" fmla="*/ 347662 h 391192"/>
                  <a:gd name="T106" fmla="*/ 110089 w 218667"/>
                  <a:gd name="T107" fmla="*/ 309562 h 3911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8667"/>
                  <a:gd name="T163" fmla="*/ 0 h 391192"/>
                  <a:gd name="T164" fmla="*/ 218667 w 218667"/>
                  <a:gd name="T165" fmla="*/ 391192 h 3911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8667" h="391192">
                    <a:moveTo>
                      <a:pt x="129139" y="52387"/>
                    </a:moveTo>
                    <a:cubicBezTo>
                      <a:pt x="101815" y="79711"/>
                      <a:pt x="117034" y="59209"/>
                      <a:pt x="138664" y="61912"/>
                    </a:cubicBezTo>
                    <a:cubicBezTo>
                      <a:pt x="144343" y="62622"/>
                      <a:pt x="148189" y="68262"/>
                      <a:pt x="152951" y="71437"/>
                    </a:cubicBezTo>
                    <a:cubicBezTo>
                      <a:pt x="151364" y="76200"/>
                      <a:pt x="150434" y="81235"/>
                      <a:pt x="148189" y="85725"/>
                    </a:cubicBezTo>
                    <a:cubicBezTo>
                      <a:pt x="129724" y="122656"/>
                      <a:pt x="142253" y="89245"/>
                      <a:pt x="143426" y="85725"/>
                    </a:cubicBezTo>
                    <a:cubicBezTo>
                      <a:pt x="141839" y="80962"/>
                      <a:pt x="142749" y="74355"/>
                      <a:pt x="138664" y="71437"/>
                    </a:cubicBezTo>
                    <a:cubicBezTo>
                      <a:pt x="130494" y="65601"/>
                      <a:pt x="112524" y="71652"/>
                      <a:pt x="110089" y="61912"/>
                    </a:cubicBezTo>
                    <a:cubicBezTo>
                      <a:pt x="108015" y="53619"/>
                      <a:pt x="126428" y="56539"/>
                      <a:pt x="133901" y="52387"/>
                    </a:cubicBezTo>
                    <a:cubicBezTo>
                      <a:pt x="140840" y="48532"/>
                      <a:pt x="156500" y="45200"/>
                      <a:pt x="152951" y="38100"/>
                    </a:cubicBezTo>
                    <a:cubicBezTo>
                      <a:pt x="149331" y="30860"/>
                      <a:pt x="137076" y="41275"/>
                      <a:pt x="129139" y="42862"/>
                    </a:cubicBezTo>
                    <a:cubicBezTo>
                      <a:pt x="130726" y="34925"/>
                      <a:pt x="139625" y="13326"/>
                      <a:pt x="133901" y="19050"/>
                    </a:cubicBezTo>
                    <a:cubicBezTo>
                      <a:pt x="126801" y="26150"/>
                      <a:pt x="124376" y="47625"/>
                      <a:pt x="124376" y="47625"/>
                    </a:cubicBezTo>
                    <a:cubicBezTo>
                      <a:pt x="125964" y="52387"/>
                      <a:pt x="131003" y="57251"/>
                      <a:pt x="129139" y="61912"/>
                    </a:cubicBezTo>
                    <a:cubicBezTo>
                      <a:pt x="122622" y="78205"/>
                      <a:pt x="98942" y="66133"/>
                      <a:pt x="129139" y="76200"/>
                    </a:cubicBezTo>
                    <a:cubicBezTo>
                      <a:pt x="125964" y="80962"/>
                      <a:pt x="124376" y="87312"/>
                      <a:pt x="119614" y="90487"/>
                    </a:cubicBezTo>
                    <a:cubicBezTo>
                      <a:pt x="114168" y="94118"/>
                      <a:pt x="106693" y="92952"/>
                      <a:pt x="100564" y="95250"/>
                    </a:cubicBezTo>
                    <a:cubicBezTo>
                      <a:pt x="93917" y="97743"/>
                      <a:pt x="87864" y="101600"/>
                      <a:pt x="81514" y="104775"/>
                    </a:cubicBezTo>
                    <a:cubicBezTo>
                      <a:pt x="84689" y="100012"/>
                      <a:pt x="95086" y="94534"/>
                      <a:pt x="91039" y="90487"/>
                    </a:cubicBezTo>
                    <a:cubicBezTo>
                      <a:pt x="86992" y="86440"/>
                      <a:pt x="81409" y="96685"/>
                      <a:pt x="76751" y="100012"/>
                    </a:cubicBezTo>
                    <a:cubicBezTo>
                      <a:pt x="70292" y="104626"/>
                      <a:pt x="50331" y="111352"/>
                      <a:pt x="57701" y="114300"/>
                    </a:cubicBezTo>
                    <a:cubicBezTo>
                      <a:pt x="71048" y="119639"/>
                      <a:pt x="86276" y="111125"/>
                      <a:pt x="100564" y="109537"/>
                    </a:cubicBezTo>
                    <a:cubicBezTo>
                      <a:pt x="105326" y="111125"/>
                      <a:pt x="111301" y="110750"/>
                      <a:pt x="114851" y="114300"/>
                    </a:cubicBezTo>
                    <a:cubicBezTo>
                      <a:pt x="118401" y="117850"/>
                      <a:pt x="116829" y="124410"/>
                      <a:pt x="119614" y="128587"/>
                    </a:cubicBezTo>
                    <a:cubicBezTo>
                      <a:pt x="123350" y="134191"/>
                      <a:pt x="129139" y="138112"/>
                      <a:pt x="133901" y="142875"/>
                    </a:cubicBezTo>
                    <a:cubicBezTo>
                      <a:pt x="138664" y="139700"/>
                      <a:pt x="146063" y="138665"/>
                      <a:pt x="148189" y="133350"/>
                    </a:cubicBezTo>
                    <a:cubicBezTo>
                      <a:pt x="155021" y="116269"/>
                      <a:pt x="120739" y="113390"/>
                      <a:pt x="162476" y="123825"/>
                    </a:cubicBezTo>
                    <a:cubicBezTo>
                      <a:pt x="162476" y="123825"/>
                      <a:pt x="200577" y="142875"/>
                      <a:pt x="162476" y="142875"/>
                    </a:cubicBezTo>
                    <a:cubicBezTo>
                      <a:pt x="155376" y="142875"/>
                      <a:pt x="149776" y="136525"/>
                      <a:pt x="143426" y="133350"/>
                    </a:cubicBezTo>
                    <a:cubicBezTo>
                      <a:pt x="129184" y="111986"/>
                      <a:pt x="119617" y="104775"/>
                      <a:pt x="176764" y="128587"/>
                    </a:cubicBezTo>
                    <a:cubicBezTo>
                      <a:pt x="182981" y="131178"/>
                      <a:pt x="184316" y="142875"/>
                      <a:pt x="191051" y="142875"/>
                    </a:cubicBezTo>
                    <a:cubicBezTo>
                      <a:pt x="196775" y="142875"/>
                      <a:pt x="184366" y="133557"/>
                      <a:pt x="181526" y="128587"/>
                    </a:cubicBezTo>
                    <a:cubicBezTo>
                      <a:pt x="161593" y="93704"/>
                      <a:pt x="184235" y="122113"/>
                      <a:pt x="157714" y="100012"/>
                    </a:cubicBezTo>
                    <a:cubicBezTo>
                      <a:pt x="152540" y="95700"/>
                      <a:pt x="137037" y="83595"/>
                      <a:pt x="143426" y="85725"/>
                    </a:cubicBezTo>
                    <a:cubicBezTo>
                      <a:pt x="154286" y="89346"/>
                      <a:pt x="172001" y="104775"/>
                      <a:pt x="172001" y="104775"/>
                    </a:cubicBezTo>
                    <a:cubicBezTo>
                      <a:pt x="170414" y="96837"/>
                      <a:pt x="169369" y="88772"/>
                      <a:pt x="167239" y="80962"/>
                    </a:cubicBezTo>
                    <a:cubicBezTo>
                      <a:pt x="164597" y="71276"/>
                      <a:pt x="157714" y="52387"/>
                      <a:pt x="157714" y="52387"/>
                    </a:cubicBezTo>
                    <a:cubicBezTo>
                      <a:pt x="157714" y="52387"/>
                      <a:pt x="164064" y="20637"/>
                      <a:pt x="176764" y="33337"/>
                    </a:cubicBezTo>
                    <a:cubicBezTo>
                      <a:pt x="180314" y="36887"/>
                      <a:pt x="173589" y="42862"/>
                      <a:pt x="172001" y="47625"/>
                    </a:cubicBezTo>
                    <a:cubicBezTo>
                      <a:pt x="173589" y="52387"/>
                      <a:pt x="171744" y="61912"/>
                      <a:pt x="176764" y="61912"/>
                    </a:cubicBezTo>
                    <a:cubicBezTo>
                      <a:pt x="181784" y="61912"/>
                      <a:pt x="176764" y="49212"/>
                      <a:pt x="181526" y="47625"/>
                    </a:cubicBezTo>
                    <a:cubicBezTo>
                      <a:pt x="189205" y="45065"/>
                      <a:pt x="213434" y="52387"/>
                      <a:pt x="205339" y="52387"/>
                    </a:cubicBezTo>
                    <a:cubicBezTo>
                      <a:pt x="194114" y="52387"/>
                      <a:pt x="183114" y="49212"/>
                      <a:pt x="172001" y="47625"/>
                    </a:cubicBezTo>
                    <a:cubicBezTo>
                      <a:pt x="167239" y="46037"/>
                      <a:pt x="154164" y="46412"/>
                      <a:pt x="157714" y="42862"/>
                    </a:cubicBezTo>
                    <a:cubicBezTo>
                      <a:pt x="168297" y="32279"/>
                      <a:pt x="210630" y="43921"/>
                      <a:pt x="157714" y="33337"/>
                    </a:cubicBezTo>
                    <a:cubicBezTo>
                      <a:pt x="151364" y="34925"/>
                      <a:pt x="144958" y="36302"/>
                      <a:pt x="138664" y="38100"/>
                    </a:cubicBezTo>
                    <a:cubicBezTo>
                      <a:pt x="133837" y="39479"/>
                      <a:pt x="119613" y="41274"/>
                      <a:pt x="124376" y="42862"/>
                    </a:cubicBezTo>
                    <a:cubicBezTo>
                      <a:pt x="138014" y="47408"/>
                      <a:pt x="152951" y="46037"/>
                      <a:pt x="167239" y="47625"/>
                    </a:cubicBezTo>
                    <a:cubicBezTo>
                      <a:pt x="172001" y="49212"/>
                      <a:pt x="181526" y="57407"/>
                      <a:pt x="181526" y="52387"/>
                    </a:cubicBezTo>
                    <a:cubicBezTo>
                      <a:pt x="181526" y="40496"/>
                      <a:pt x="160332" y="35798"/>
                      <a:pt x="152951" y="33337"/>
                    </a:cubicBezTo>
                    <a:cubicBezTo>
                      <a:pt x="151364" y="28575"/>
                      <a:pt x="147364" y="24002"/>
                      <a:pt x="148189" y="19050"/>
                    </a:cubicBezTo>
                    <a:cubicBezTo>
                      <a:pt x="150724" y="3843"/>
                      <a:pt x="160856" y="3715"/>
                      <a:pt x="172001" y="0"/>
                    </a:cubicBezTo>
                    <a:cubicBezTo>
                      <a:pt x="169082" y="7297"/>
                      <a:pt x="160205" y="28138"/>
                      <a:pt x="157714" y="38100"/>
                    </a:cubicBezTo>
                    <a:cubicBezTo>
                      <a:pt x="155751" y="45953"/>
                      <a:pt x="154914" y="54059"/>
                      <a:pt x="152951" y="61912"/>
                    </a:cubicBezTo>
                    <a:cubicBezTo>
                      <a:pt x="148482" y="79787"/>
                      <a:pt x="146845" y="76163"/>
                      <a:pt x="138664" y="95250"/>
                    </a:cubicBezTo>
                    <a:cubicBezTo>
                      <a:pt x="126833" y="122853"/>
                      <a:pt x="142680" y="96368"/>
                      <a:pt x="124376" y="123825"/>
                    </a:cubicBezTo>
                    <a:cubicBezTo>
                      <a:pt x="125964" y="128587"/>
                      <a:pt x="129139" y="133092"/>
                      <a:pt x="129139" y="138112"/>
                    </a:cubicBezTo>
                    <a:cubicBezTo>
                      <a:pt x="129139" y="143132"/>
                      <a:pt x="126621" y="147910"/>
                      <a:pt x="124376" y="152400"/>
                    </a:cubicBezTo>
                    <a:cubicBezTo>
                      <a:pt x="121816" y="157519"/>
                      <a:pt x="118898" y="162640"/>
                      <a:pt x="114851" y="166687"/>
                    </a:cubicBezTo>
                    <a:cubicBezTo>
                      <a:pt x="110804" y="170734"/>
                      <a:pt x="105534" y="173372"/>
                      <a:pt x="100564" y="176212"/>
                    </a:cubicBezTo>
                    <a:cubicBezTo>
                      <a:pt x="84087" y="185628"/>
                      <a:pt x="83254" y="185157"/>
                      <a:pt x="67226" y="190500"/>
                    </a:cubicBezTo>
                    <a:cubicBezTo>
                      <a:pt x="68814" y="195262"/>
                      <a:pt x="75539" y="201237"/>
                      <a:pt x="71989" y="204787"/>
                    </a:cubicBezTo>
                    <a:cubicBezTo>
                      <a:pt x="66265" y="210511"/>
                      <a:pt x="56078" y="207794"/>
                      <a:pt x="48176" y="209550"/>
                    </a:cubicBezTo>
                    <a:cubicBezTo>
                      <a:pt x="41786" y="210970"/>
                      <a:pt x="35476" y="212725"/>
                      <a:pt x="29126" y="214312"/>
                    </a:cubicBezTo>
                    <a:cubicBezTo>
                      <a:pt x="33889" y="215900"/>
                      <a:pt x="45659" y="214585"/>
                      <a:pt x="43414" y="219075"/>
                    </a:cubicBezTo>
                    <a:cubicBezTo>
                      <a:pt x="39274" y="227354"/>
                      <a:pt x="27451" y="228456"/>
                      <a:pt x="19601" y="233362"/>
                    </a:cubicBezTo>
                    <a:cubicBezTo>
                      <a:pt x="14747" y="236395"/>
                      <a:pt x="0" y="245013"/>
                      <a:pt x="5314" y="242887"/>
                    </a:cubicBezTo>
                    <a:cubicBezTo>
                      <a:pt x="78570" y="213585"/>
                      <a:pt x="16131" y="230657"/>
                      <a:pt x="62464" y="219075"/>
                    </a:cubicBezTo>
                    <a:cubicBezTo>
                      <a:pt x="82194" y="205921"/>
                      <a:pt x="73931" y="210013"/>
                      <a:pt x="100564" y="200025"/>
                    </a:cubicBezTo>
                    <a:cubicBezTo>
                      <a:pt x="105264" y="198262"/>
                      <a:pt x="119871" y="195262"/>
                      <a:pt x="114851" y="195262"/>
                    </a:cubicBezTo>
                    <a:cubicBezTo>
                      <a:pt x="95735" y="195262"/>
                      <a:pt x="76751" y="198437"/>
                      <a:pt x="57701" y="200025"/>
                    </a:cubicBezTo>
                    <a:cubicBezTo>
                      <a:pt x="65639" y="190500"/>
                      <a:pt x="72747" y="180217"/>
                      <a:pt x="81514" y="171450"/>
                    </a:cubicBezTo>
                    <a:cubicBezTo>
                      <a:pt x="85561" y="167403"/>
                      <a:pt x="90947" y="164959"/>
                      <a:pt x="95801" y="161925"/>
                    </a:cubicBezTo>
                    <a:cubicBezTo>
                      <a:pt x="103651" y="157019"/>
                      <a:pt x="111676" y="152400"/>
                      <a:pt x="119614" y="147637"/>
                    </a:cubicBezTo>
                    <a:cubicBezTo>
                      <a:pt x="118026" y="152400"/>
                      <a:pt x="112606" y="157435"/>
                      <a:pt x="114851" y="161925"/>
                    </a:cubicBezTo>
                    <a:cubicBezTo>
                      <a:pt x="122245" y="176713"/>
                      <a:pt x="147368" y="154535"/>
                      <a:pt x="114851" y="176212"/>
                    </a:cubicBezTo>
                    <a:cubicBezTo>
                      <a:pt x="130870" y="216260"/>
                      <a:pt x="113526" y="188194"/>
                      <a:pt x="143426" y="209550"/>
                    </a:cubicBezTo>
                    <a:cubicBezTo>
                      <a:pt x="148907" y="213465"/>
                      <a:pt x="160726" y="229861"/>
                      <a:pt x="157714" y="223837"/>
                    </a:cubicBezTo>
                    <a:cubicBezTo>
                      <a:pt x="148680" y="205767"/>
                      <a:pt x="135102" y="196800"/>
                      <a:pt x="119614" y="185737"/>
                    </a:cubicBezTo>
                    <a:cubicBezTo>
                      <a:pt x="114956" y="182410"/>
                      <a:pt x="99896" y="178022"/>
                      <a:pt x="105326" y="176212"/>
                    </a:cubicBezTo>
                    <a:cubicBezTo>
                      <a:pt x="114487" y="173159"/>
                      <a:pt x="124376" y="179387"/>
                      <a:pt x="133901" y="180975"/>
                    </a:cubicBezTo>
                    <a:cubicBezTo>
                      <a:pt x="138664" y="184150"/>
                      <a:pt x="148189" y="196224"/>
                      <a:pt x="148189" y="190500"/>
                    </a:cubicBezTo>
                    <a:cubicBezTo>
                      <a:pt x="148189" y="178686"/>
                      <a:pt x="127726" y="167333"/>
                      <a:pt x="119614" y="161925"/>
                    </a:cubicBezTo>
                    <a:cubicBezTo>
                      <a:pt x="116439" y="166687"/>
                      <a:pt x="114136" y="172165"/>
                      <a:pt x="110089" y="176212"/>
                    </a:cubicBezTo>
                    <a:cubicBezTo>
                      <a:pt x="106041" y="180259"/>
                      <a:pt x="96924" y="180124"/>
                      <a:pt x="95801" y="185737"/>
                    </a:cubicBezTo>
                    <a:cubicBezTo>
                      <a:pt x="93291" y="198287"/>
                      <a:pt x="98976" y="211137"/>
                      <a:pt x="100564" y="223837"/>
                    </a:cubicBezTo>
                    <a:cubicBezTo>
                      <a:pt x="116439" y="222250"/>
                      <a:pt x="132492" y="216221"/>
                      <a:pt x="148189" y="219075"/>
                    </a:cubicBezTo>
                    <a:cubicBezTo>
                      <a:pt x="153128" y="219973"/>
                      <a:pt x="149401" y="229812"/>
                      <a:pt x="152951" y="233362"/>
                    </a:cubicBezTo>
                    <a:cubicBezTo>
                      <a:pt x="167326" y="247737"/>
                      <a:pt x="183660" y="260185"/>
                      <a:pt x="200576" y="271462"/>
                    </a:cubicBezTo>
                    <a:cubicBezTo>
                      <a:pt x="205339" y="274637"/>
                      <a:pt x="218667" y="285265"/>
                      <a:pt x="214864" y="280987"/>
                    </a:cubicBezTo>
                    <a:cubicBezTo>
                      <a:pt x="185018" y="247411"/>
                      <a:pt x="173183" y="235568"/>
                      <a:pt x="143426" y="214312"/>
                    </a:cubicBezTo>
                    <a:cubicBezTo>
                      <a:pt x="138769" y="210985"/>
                      <a:pt x="133901" y="207962"/>
                      <a:pt x="129139" y="204787"/>
                    </a:cubicBezTo>
                    <a:cubicBezTo>
                      <a:pt x="133901" y="201612"/>
                      <a:pt x="137839" y="194020"/>
                      <a:pt x="143426" y="195262"/>
                    </a:cubicBezTo>
                    <a:cubicBezTo>
                      <a:pt x="154601" y="197745"/>
                      <a:pt x="162185" y="208422"/>
                      <a:pt x="172001" y="214312"/>
                    </a:cubicBezTo>
                    <a:cubicBezTo>
                      <a:pt x="178089" y="217965"/>
                      <a:pt x="198151" y="223837"/>
                      <a:pt x="191051" y="223837"/>
                    </a:cubicBezTo>
                    <a:cubicBezTo>
                      <a:pt x="182502" y="223837"/>
                      <a:pt x="175176" y="217487"/>
                      <a:pt x="167239" y="214312"/>
                    </a:cubicBezTo>
                    <a:cubicBezTo>
                      <a:pt x="162476" y="217487"/>
                      <a:pt x="158310" y="221827"/>
                      <a:pt x="152951" y="223837"/>
                    </a:cubicBezTo>
                    <a:cubicBezTo>
                      <a:pt x="145372" y="226679"/>
                      <a:pt x="135874" y="224110"/>
                      <a:pt x="129139" y="228600"/>
                    </a:cubicBezTo>
                    <a:cubicBezTo>
                      <a:pt x="124962" y="231385"/>
                      <a:pt x="125819" y="238079"/>
                      <a:pt x="124376" y="242887"/>
                    </a:cubicBezTo>
                    <a:cubicBezTo>
                      <a:pt x="121055" y="253957"/>
                      <a:pt x="118026" y="265112"/>
                      <a:pt x="114851" y="276225"/>
                    </a:cubicBezTo>
                    <a:cubicBezTo>
                      <a:pt x="111676" y="271462"/>
                      <a:pt x="107886" y="267057"/>
                      <a:pt x="105326" y="261937"/>
                    </a:cubicBezTo>
                    <a:cubicBezTo>
                      <a:pt x="103081" y="257447"/>
                      <a:pt x="95802" y="246062"/>
                      <a:pt x="100564" y="247650"/>
                    </a:cubicBezTo>
                    <a:cubicBezTo>
                      <a:pt x="110462" y="250950"/>
                      <a:pt x="123045" y="271846"/>
                      <a:pt x="129139" y="280987"/>
                    </a:cubicBezTo>
                    <a:cubicBezTo>
                      <a:pt x="124376" y="282575"/>
                      <a:pt x="116069" y="280880"/>
                      <a:pt x="114851" y="285750"/>
                    </a:cubicBezTo>
                    <a:cubicBezTo>
                      <a:pt x="113463" y="291303"/>
                      <a:pt x="120712" y="295640"/>
                      <a:pt x="124376" y="300037"/>
                    </a:cubicBezTo>
                    <a:cubicBezTo>
                      <a:pt x="128688" y="305211"/>
                      <a:pt x="138664" y="321060"/>
                      <a:pt x="138664" y="314325"/>
                    </a:cubicBezTo>
                    <a:cubicBezTo>
                      <a:pt x="138664" y="306387"/>
                      <a:pt x="128990" y="301734"/>
                      <a:pt x="124376" y="295275"/>
                    </a:cubicBezTo>
                    <a:cubicBezTo>
                      <a:pt x="121049" y="290617"/>
                      <a:pt x="118026" y="285750"/>
                      <a:pt x="114851" y="280987"/>
                    </a:cubicBezTo>
                    <a:cubicBezTo>
                      <a:pt x="116439" y="287337"/>
                      <a:pt x="114986" y="295409"/>
                      <a:pt x="119614" y="300037"/>
                    </a:cubicBezTo>
                    <a:cubicBezTo>
                      <a:pt x="124242" y="304665"/>
                      <a:pt x="132810" y="301873"/>
                      <a:pt x="138664" y="304800"/>
                    </a:cubicBezTo>
                    <a:cubicBezTo>
                      <a:pt x="145763" y="308350"/>
                      <a:pt x="151255" y="314473"/>
                      <a:pt x="157714" y="319087"/>
                    </a:cubicBezTo>
                    <a:cubicBezTo>
                      <a:pt x="162372" y="322414"/>
                      <a:pt x="167239" y="325437"/>
                      <a:pt x="172001" y="328612"/>
                    </a:cubicBezTo>
                    <a:cubicBezTo>
                      <a:pt x="168826" y="323850"/>
                      <a:pt x="165036" y="319444"/>
                      <a:pt x="162476" y="314325"/>
                    </a:cubicBezTo>
                    <a:cubicBezTo>
                      <a:pt x="158653" y="306678"/>
                      <a:pt x="157482" y="297762"/>
                      <a:pt x="152951" y="290512"/>
                    </a:cubicBezTo>
                    <a:cubicBezTo>
                      <a:pt x="149382" y="284801"/>
                      <a:pt x="142799" y="281541"/>
                      <a:pt x="138664" y="276225"/>
                    </a:cubicBezTo>
                    <a:cubicBezTo>
                      <a:pt x="108746" y="237759"/>
                      <a:pt x="113936" y="243864"/>
                      <a:pt x="133901" y="257175"/>
                    </a:cubicBezTo>
                    <a:cubicBezTo>
                      <a:pt x="122642" y="268434"/>
                      <a:pt x="114818" y="277605"/>
                      <a:pt x="100564" y="285750"/>
                    </a:cubicBezTo>
                    <a:cubicBezTo>
                      <a:pt x="96205" y="288241"/>
                      <a:pt x="91039" y="288925"/>
                      <a:pt x="86276" y="290512"/>
                    </a:cubicBezTo>
                    <a:cubicBezTo>
                      <a:pt x="94214" y="292100"/>
                      <a:pt x="101994" y="295275"/>
                      <a:pt x="110089" y="295275"/>
                    </a:cubicBezTo>
                    <a:cubicBezTo>
                      <a:pt x="115109" y="295275"/>
                      <a:pt x="129396" y="290512"/>
                      <a:pt x="124376" y="290512"/>
                    </a:cubicBezTo>
                    <a:cubicBezTo>
                      <a:pt x="102895" y="290512"/>
                      <a:pt x="98700" y="295127"/>
                      <a:pt x="81514" y="300037"/>
                    </a:cubicBezTo>
                    <a:cubicBezTo>
                      <a:pt x="75220" y="301835"/>
                      <a:pt x="55919" y="304800"/>
                      <a:pt x="62464" y="304800"/>
                    </a:cubicBezTo>
                    <a:cubicBezTo>
                      <a:pt x="73004" y="304800"/>
                      <a:pt x="113623" y="292224"/>
                      <a:pt x="119614" y="290512"/>
                    </a:cubicBezTo>
                    <a:cubicBezTo>
                      <a:pt x="116439" y="285750"/>
                      <a:pt x="114486" y="279889"/>
                      <a:pt x="110089" y="276225"/>
                    </a:cubicBezTo>
                    <a:cubicBezTo>
                      <a:pt x="93274" y="262213"/>
                      <a:pt x="79549" y="270531"/>
                      <a:pt x="105326" y="261937"/>
                    </a:cubicBezTo>
                    <a:cubicBezTo>
                      <a:pt x="99875" y="266026"/>
                      <a:pt x="68589" y="290512"/>
                      <a:pt x="62464" y="290512"/>
                    </a:cubicBezTo>
                    <a:cubicBezTo>
                      <a:pt x="55729" y="290512"/>
                      <a:pt x="71271" y="280140"/>
                      <a:pt x="76751" y="276225"/>
                    </a:cubicBezTo>
                    <a:cubicBezTo>
                      <a:pt x="82528" y="272099"/>
                      <a:pt x="89276" y="269497"/>
                      <a:pt x="95801" y="266700"/>
                    </a:cubicBezTo>
                    <a:cubicBezTo>
                      <a:pt x="100415" y="264722"/>
                      <a:pt x="114579" y="259692"/>
                      <a:pt x="110089" y="261937"/>
                    </a:cubicBezTo>
                    <a:cubicBezTo>
                      <a:pt x="98702" y="267630"/>
                      <a:pt x="84353" y="272103"/>
                      <a:pt x="71989" y="276225"/>
                    </a:cubicBezTo>
                    <a:cubicBezTo>
                      <a:pt x="75164" y="271462"/>
                      <a:pt x="77467" y="265985"/>
                      <a:pt x="81514" y="261937"/>
                    </a:cubicBezTo>
                    <a:cubicBezTo>
                      <a:pt x="105086" y="238364"/>
                      <a:pt x="117024" y="246786"/>
                      <a:pt x="91039" y="238125"/>
                    </a:cubicBezTo>
                    <a:cubicBezTo>
                      <a:pt x="95801" y="236537"/>
                      <a:pt x="103081" y="237852"/>
                      <a:pt x="105326" y="233362"/>
                    </a:cubicBezTo>
                    <a:cubicBezTo>
                      <a:pt x="107571" y="228872"/>
                      <a:pt x="100564" y="224095"/>
                      <a:pt x="100564" y="219075"/>
                    </a:cubicBezTo>
                    <a:cubicBezTo>
                      <a:pt x="100564" y="204699"/>
                      <a:pt x="103739" y="190500"/>
                      <a:pt x="105326" y="176212"/>
                    </a:cubicBezTo>
                    <a:cubicBezTo>
                      <a:pt x="95544" y="137081"/>
                      <a:pt x="105786" y="152400"/>
                      <a:pt x="33889" y="152400"/>
                    </a:cubicBezTo>
                    <a:cubicBezTo>
                      <a:pt x="28869" y="152400"/>
                      <a:pt x="48176" y="157162"/>
                      <a:pt x="48176" y="157162"/>
                    </a:cubicBezTo>
                    <a:cubicBezTo>
                      <a:pt x="61165" y="170151"/>
                      <a:pt x="65221" y="175554"/>
                      <a:pt x="81514" y="185737"/>
                    </a:cubicBezTo>
                    <a:cubicBezTo>
                      <a:pt x="94964" y="194143"/>
                      <a:pt x="100963" y="195395"/>
                      <a:pt x="114851" y="200025"/>
                    </a:cubicBezTo>
                    <a:cubicBezTo>
                      <a:pt x="113264" y="188912"/>
                      <a:pt x="107366" y="177577"/>
                      <a:pt x="110089" y="166687"/>
                    </a:cubicBezTo>
                    <a:cubicBezTo>
                      <a:pt x="111307" y="161817"/>
                      <a:pt x="124376" y="156905"/>
                      <a:pt x="124376" y="161925"/>
                    </a:cubicBezTo>
                    <a:cubicBezTo>
                      <a:pt x="124376" y="168660"/>
                      <a:pt x="114004" y="170732"/>
                      <a:pt x="110089" y="176212"/>
                    </a:cubicBezTo>
                    <a:cubicBezTo>
                      <a:pt x="105963" y="181989"/>
                      <a:pt x="103739" y="188912"/>
                      <a:pt x="100564" y="195262"/>
                    </a:cubicBezTo>
                    <a:cubicBezTo>
                      <a:pt x="129543" y="224243"/>
                      <a:pt x="128637" y="215818"/>
                      <a:pt x="105326" y="285750"/>
                    </a:cubicBezTo>
                    <a:lnTo>
                      <a:pt x="95801" y="314325"/>
                    </a:lnTo>
                    <a:cubicBezTo>
                      <a:pt x="95665" y="315140"/>
                      <a:pt x="95417" y="364140"/>
                      <a:pt x="71989" y="352425"/>
                    </a:cubicBezTo>
                    <a:cubicBezTo>
                      <a:pt x="66869" y="349865"/>
                      <a:pt x="78187" y="342795"/>
                      <a:pt x="81514" y="338137"/>
                    </a:cubicBezTo>
                    <a:cubicBezTo>
                      <a:pt x="86127" y="331678"/>
                      <a:pt x="91039" y="325437"/>
                      <a:pt x="95801" y="319087"/>
                    </a:cubicBezTo>
                    <a:cubicBezTo>
                      <a:pt x="94214" y="327025"/>
                      <a:pt x="94970" y="335824"/>
                      <a:pt x="91039" y="342900"/>
                    </a:cubicBezTo>
                    <a:cubicBezTo>
                      <a:pt x="79582" y="363523"/>
                      <a:pt x="71794" y="361999"/>
                      <a:pt x="52939" y="366712"/>
                    </a:cubicBezTo>
                    <a:cubicBezTo>
                      <a:pt x="57701" y="363537"/>
                      <a:pt x="61996" y="359512"/>
                      <a:pt x="67226" y="357187"/>
                    </a:cubicBezTo>
                    <a:cubicBezTo>
                      <a:pt x="118237" y="334515"/>
                      <a:pt x="77752" y="359694"/>
                      <a:pt x="110089" y="338137"/>
                    </a:cubicBezTo>
                    <a:cubicBezTo>
                      <a:pt x="141261" y="348529"/>
                      <a:pt x="110666" y="334096"/>
                      <a:pt x="129139" y="357187"/>
                    </a:cubicBezTo>
                    <a:cubicBezTo>
                      <a:pt x="140318" y="371161"/>
                      <a:pt x="173504" y="371008"/>
                      <a:pt x="110089" y="361950"/>
                    </a:cubicBezTo>
                    <a:cubicBezTo>
                      <a:pt x="116439" y="365125"/>
                      <a:pt x="122613" y="368678"/>
                      <a:pt x="129139" y="371475"/>
                    </a:cubicBezTo>
                    <a:cubicBezTo>
                      <a:pt x="133753" y="373452"/>
                      <a:pt x="138936" y="373992"/>
                      <a:pt x="143426" y="376237"/>
                    </a:cubicBezTo>
                    <a:cubicBezTo>
                      <a:pt x="148546" y="378797"/>
                      <a:pt x="159524" y="391192"/>
                      <a:pt x="157714" y="385762"/>
                    </a:cubicBezTo>
                    <a:cubicBezTo>
                      <a:pt x="155735" y="379824"/>
                      <a:pt x="131752" y="353809"/>
                      <a:pt x="124376" y="347662"/>
                    </a:cubicBezTo>
                    <a:cubicBezTo>
                      <a:pt x="119979" y="343998"/>
                      <a:pt x="104365" y="338137"/>
                      <a:pt x="110089" y="338137"/>
                    </a:cubicBezTo>
                    <a:cubicBezTo>
                      <a:pt x="130969" y="338137"/>
                      <a:pt x="151364" y="344487"/>
                      <a:pt x="172001" y="347662"/>
                    </a:cubicBezTo>
                    <a:cubicBezTo>
                      <a:pt x="176764" y="350837"/>
                      <a:pt x="192013" y="357187"/>
                      <a:pt x="186289" y="357187"/>
                    </a:cubicBezTo>
                    <a:cubicBezTo>
                      <a:pt x="176249" y="357187"/>
                      <a:pt x="166228" y="352983"/>
                      <a:pt x="157714" y="347662"/>
                    </a:cubicBezTo>
                    <a:cubicBezTo>
                      <a:pt x="140474" y="336887"/>
                      <a:pt x="127005" y="320839"/>
                      <a:pt x="110089" y="309562"/>
                    </a:cubicBezTo>
                    <a:cubicBezTo>
                      <a:pt x="105326" y="306387"/>
                      <a:pt x="95801" y="305761"/>
                      <a:pt x="95801" y="300037"/>
                    </a:cubicBezTo>
                    <a:cubicBezTo>
                      <a:pt x="95801" y="289092"/>
                      <a:pt x="113880" y="308591"/>
                      <a:pt x="114851" y="309562"/>
                    </a:cubicBezTo>
                  </a:path>
                </a:pathLst>
              </a:custGeom>
              <a:solidFill>
                <a:srgbClr val="D1FFA3"/>
              </a:solidFill>
              <a:ln w="28575" algn="ctr">
                <a:solidFill>
                  <a:srgbClr val="92D050"/>
                </a:solidFill>
                <a:round/>
                <a:headEnd/>
                <a:tailEnd/>
              </a:ln>
            </p:spPr>
            <p:txBody>
              <a:bodyPr/>
              <a:lstStyle/>
              <a:p>
                <a:endParaRPr lang="en-US"/>
              </a:p>
            </p:txBody>
          </p:sp>
        </p:grpSp>
        <p:sp>
          <p:nvSpPr>
            <p:cNvPr id="168" name="Left-Right Arrow 113"/>
            <p:cNvSpPr>
              <a:spLocks noChangeArrowheads="1"/>
            </p:cNvSpPr>
            <p:nvPr/>
          </p:nvSpPr>
          <p:spPr bwMode="auto">
            <a:xfrm>
              <a:off x="274638" y="4819650"/>
              <a:ext cx="8529637" cy="493713"/>
            </a:xfrm>
            <a:prstGeom prst="leftRightArrow">
              <a:avLst>
                <a:gd name="adj1" fmla="val 50000"/>
                <a:gd name="adj2" fmla="val 49990"/>
              </a:avLst>
            </a:prstGeom>
            <a:gradFill rotWithShape="1">
              <a:gsLst>
                <a:gs pos="0">
                  <a:srgbClr val="000082"/>
                </a:gs>
                <a:gs pos="30000">
                  <a:srgbClr val="66008F"/>
                </a:gs>
                <a:gs pos="64999">
                  <a:srgbClr val="BA0066"/>
                </a:gs>
                <a:gs pos="89999">
                  <a:srgbClr val="FF0000"/>
                </a:gs>
                <a:gs pos="100000">
                  <a:srgbClr val="FF8200"/>
                </a:gs>
              </a:gsLst>
              <a:lin ang="10800000"/>
            </a:gradFill>
            <a:ln w="9525" algn="ctr">
              <a:solidFill>
                <a:schemeClr val="tx1"/>
              </a:solidFill>
              <a:round/>
              <a:headEnd/>
              <a:tailEnd/>
            </a:ln>
          </p:spPr>
          <p:txBody>
            <a:bodyPr/>
            <a:lstStyle/>
            <a:p>
              <a:pPr algn="ctr"/>
              <a:endParaRPr lang="en-US">
                <a:ea typeface="Calibri" pitchFamily="34" charset="0"/>
                <a:cs typeface="Calibri" pitchFamily="34" charset="0"/>
              </a:endParaRPr>
            </a:p>
          </p:txBody>
        </p:sp>
        <p:sp>
          <p:nvSpPr>
            <p:cNvPr id="169" name="Left-Right Arrow 168"/>
            <p:cNvSpPr>
              <a:spLocks noChangeArrowheads="1"/>
            </p:cNvSpPr>
            <p:nvPr/>
          </p:nvSpPr>
          <p:spPr bwMode="auto">
            <a:xfrm>
              <a:off x="270844" y="4820428"/>
              <a:ext cx="8529637" cy="493714"/>
            </a:xfrm>
            <a:prstGeom prst="leftRightArrow">
              <a:avLst>
                <a:gd name="adj1" fmla="val 50000"/>
                <a:gd name="adj2" fmla="val 49990"/>
              </a:avLst>
            </a:prstGeom>
            <a:gradFill rotWithShape="1">
              <a:gsLst>
                <a:gs pos="0">
                  <a:srgbClr val="000082"/>
                </a:gs>
                <a:gs pos="7001">
                  <a:srgbClr val="66008F"/>
                </a:gs>
                <a:gs pos="32001">
                  <a:srgbClr val="BA0066"/>
                </a:gs>
                <a:gs pos="64000">
                  <a:srgbClr val="FF0000"/>
                </a:gs>
                <a:gs pos="94000">
                  <a:srgbClr val="FFC000"/>
                </a:gs>
                <a:gs pos="100000">
                  <a:srgbClr val="FFC000"/>
                </a:gs>
              </a:gsLst>
              <a:lin ang="10800000"/>
            </a:gradFill>
            <a:ln w="9525" algn="ctr">
              <a:solidFill>
                <a:schemeClr val="tx1"/>
              </a:solidFill>
              <a:round/>
              <a:headEnd/>
              <a:tailEnd/>
            </a:ln>
          </p:spPr>
          <p:txBody>
            <a:bodyPr/>
            <a:lstStyle/>
            <a:p>
              <a:pPr algn="ctr"/>
              <a:endParaRPr lang="en-US">
                <a:ea typeface="Calibri" pitchFamily="34" charset="0"/>
                <a:cs typeface="Calibri" pitchFamily="34" charset="0"/>
              </a:endParaRPr>
            </a:p>
          </p:txBody>
        </p:sp>
      </p:grpSp>
      <p:sp>
        <p:nvSpPr>
          <p:cNvPr id="5" name="Down Arrow 4"/>
          <p:cNvSpPr/>
          <p:nvPr/>
        </p:nvSpPr>
        <p:spPr>
          <a:xfrm>
            <a:off x="6090226" y="4876800"/>
            <a:ext cx="603882" cy="87466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693332" y="5605011"/>
            <a:ext cx="2297253" cy="461665"/>
          </a:xfrm>
          <a:prstGeom prst="rect">
            <a:avLst/>
          </a:prstGeom>
          <a:noFill/>
        </p:spPr>
        <p:txBody>
          <a:bodyPr wrap="square" rtlCol="0">
            <a:spAutoFit/>
          </a:bodyPr>
          <a:lstStyle/>
          <a:p>
            <a:r>
              <a:rPr lang="en-US" sz="2400" dirty="0" smtClean="0"/>
              <a:t>No invasion</a:t>
            </a:r>
            <a:endParaRPr lang="en-US" sz="2400" dirty="0"/>
          </a:p>
        </p:txBody>
      </p:sp>
    </p:spTree>
    <p:extLst>
      <p:ext uri="{BB962C8B-B14F-4D97-AF65-F5344CB8AC3E}">
        <p14:creationId xmlns:p14="http://schemas.microsoft.com/office/powerpoint/2010/main" val="25886483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0800" y="309563"/>
            <a:ext cx="6500813" cy="623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52622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799806"/>
            <a:ext cx="6872288" cy="53974"/>
          </a:xfrm>
          <a:prstGeom prst="rect">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35" name="Title 1"/>
          <p:cNvSpPr>
            <a:spLocks noGrp="1"/>
          </p:cNvSpPr>
          <p:nvPr>
            <p:ph type="title"/>
          </p:nvPr>
        </p:nvSpPr>
        <p:spPr/>
        <p:txBody>
          <a:bodyPr>
            <a:normAutofit fontScale="90000"/>
          </a:bodyPr>
          <a:lstStyle/>
          <a:p>
            <a:r>
              <a:rPr lang="en-US" dirty="0" smtClean="0"/>
              <a:t>Moving-Habitat Models</a:t>
            </a:r>
            <a:br>
              <a:rPr lang="en-US" dirty="0" smtClean="0"/>
            </a:br>
            <a:r>
              <a:rPr lang="en-US" sz="3100" dirty="0" smtClean="0"/>
              <a:t>(Integrodifference Equations)</a:t>
            </a:r>
          </a:p>
        </p:txBody>
      </p:sp>
      <p:sp>
        <p:nvSpPr>
          <p:cNvPr id="2" name="Rectangle 1"/>
          <p:cNvSpPr/>
          <p:nvPr/>
        </p:nvSpPr>
        <p:spPr>
          <a:xfrm>
            <a:off x="231774" y="4808061"/>
            <a:ext cx="6872288" cy="45719"/>
          </a:xfrm>
          <a:prstGeom prst="rect">
            <a:avLst/>
          </a:prstGeom>
          <a:solidFill>
            <a:srgbClr val="FFD9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37" name="TextBox 3"/>
          <p:cNvSpPr txBox="1">
            <a:spLocks noChangeArrowheads="1"/>
          </p:cNvSpPr>
          <p:nvPr/>
        </p:nvSpPr>
        <p:spPr bwMode="auto">
          <a:xfrm>
            <a:off x="6427788" y="4392613"/>
            <a:ext cx="735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dirty="0"/>
              <a:t>L/2 </a:t>
            </a:r>
          </a:p>
        </p:txBody>
      </p:sp>
      <p:sp>
        <p:nvSpPr>
          <p:cNvPr id="16" name="Sun 15"/>
          <p:cNvSpPr>
            <a:spLocks noChangeArrowheads="1"/>
          </p:cNvSpPr>
          <p:nvPr/>
        </p:nvSpPr>
        <p:spPr bwMode="auto">
          <a:xfrm>
            <a:off x="293688" y="3276600"/>
            <a:ext cx="723900" cy="717550"/>
          </a:xfrm>
          <a:prstGeom prst="sun">
            <a:avLst>
              <a:gd name="adj" fmla="val 22903"/>
            </a:avLst>
          </a:prstGeom>
          <a:solidFill>
            <a:srgbClr val="FFC000"/>
          </a:solidFill>
          <a:ln w="9525" algn="ctr">
            <a:solidFill>
              <a:srgbClr val="FF0000"/>
            </a:solidFill>
            <a:round/>
            <a:headEnd/>
            <a:tailEnd/>
          </a:ln>
        </p:spPr>
        <p:txBody>
          <a:bodyPr/>
          <a:lstStyle/>
          <a:p>
            <a:pPr algn="ctr"/>
            <a:endParaRPr lang="en-US">
              <a:ea typeface="Calibri" pitchFamily="34" charset="0"/>
              <a:cs typeface="Calibri" pitchFamily="34" charset="0"/>
            </a:endParaRPr>
          </a:p>
        </p:txBody>
      </p:sp>
      <p:sp>
        <p:nvSpPr>
          <p:cNvPr id="18" name="TextBox 3"/>
          <p:cNvSpPr txBox="1">
            <a:spLocks noChangeArrowheads="1"/>
          </p:cNvSpPr>
          <p:nvPr/>
        </p:nvSpPr>
        <p:spPr bwMode="auto">
          <a:xfrm>
            <a:off x="7848600" y="4360863"/>
            <a:ext cx="91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dirty="0"/>
              <a:t>L/</a:t>
            </a:r>
            <a:r>
              <a:rPr lang="en-US" dirty="0" err="1"/>
              <a:t>2+</a:t>
            </a:r>
            <a:r>
              <a:rPr lang="en-US" i="1" dirty="0" err="1"/>
              <a:t>ct</a:t>
            </a:r>
            <a:r>
              <a:rPr lang="en-US" dirty="0"/>
              <a:t> </a:t>
            </a:r>
          </a:p>
        </p:txBody>
      </p:sp>
      <p:sp>
        <p:nvSpPr>
          <p:cNvPr id="3" name="TextBox 2"/>
          <p:cNvSpPr txBox="1"/>
          <p:nvPr/>
        </p:nvSpPr>
        <p:spPr>
          <a:xfrm>
            <a:off x="5121275" y="6307777"/>
            <a:ext cx="3965575" cy="369332"/>
          </a:xfrm>
          <a:prstGeom prst="rect">
            <a:avLst/>
          </a:prstGeom>
          <a:noFill/>
        </p:spPr>
        <p:txBody>
          <a:bodyPr wrap="square" rtlCol="0">
            <a:spAutoFit/>
          </a:bodyPr>
          <a:lstStyle/>
          <a:p>
            <a:r>
              <a:rPr lang="en-US" dirty="0" smtClean="0"/>
              <a:t>Zhou and </a:t>
            </a:r>
            <a:r>
              <a:rPr lang="en-US" dirty="0" err="1" smtClean="0"/>
              <a:t>Kot</a:t>
            </a:r>
            <a:r>
              <a:rPr lang="en-US" dirty="0" smtClean="0"/>
              <a:t> 2011. Theoretical Ecology</a:t>
            </a:r>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TextBox 24"/>
          <p:cNvSpPr txBox="1"/>
          <p:nvPr/>
        </p:nvSpPr>
        <p:spPr>
          <a:xfrm>
            <a:off x="5147994" y="5996440"/>
            <a:ext cx="2359107" cy="369332"/>
          </a:xfrm>
          <a:prstGeom prst="rect">
            <a:avLst/>
          </a:prstGeom>
          <a:noFill/>
        </p:spPr>
        <p:txBody>
          <a:bodyPr wrap="none" rtlCol="0">
            <a:spAutoFit/>
          </a:bodyPr>
          <a:lstStyle/>
          <a:p>
            <a:r>
              <a:rPr lang="en-US" dirty="0" err="1" smtClean="0"/>
              <a:t>Kot</a:t>
            </a:r>
            <a:r>
              <a:rPr lang="en-US" dirty="0" smtClean="0"/>
              <a:t> et al. 1996  Ecology</a:t>
            </a:r>
            <a:endParaRPr lang="en-US" dirty="0"/>
          </a:p>
        </p:txBody>
      </p:sp>
      <p:sp>
        <p:nvSpPr>
          <p:cNvPr id="29" name="Left-Right Arrow 113"/>
          <p:cNvSpPr>
            <a:spLocks noChangeArrowheads="1"/>
          </p:cNvSpPr>
          <p:nvPr/>
        </p:nvSpPr>
        <p:spPr bwMode="auto">
          <a:xfrm>
            <a:off x="211138" y="5105400"/>
            <a:ext cx="6951662" cy="493713"/>
          </a:xfrm>
          <a:prstGeom prst="leftRightArrow">
            <a:avLst>
              <a:gd name="adj1" fmla="val 50000"/>
              <a:gd name="adj2" fmla="val 49990"/>
            </a:avLst>
          </a:prstGeom>
          <a:gradFill rotWithShape="1">
            <a:gsLst>
              <a:gs pos="0">
                <a:srgbClr val="000082"/>
              </a:gs>
              <a:gs pos="30000">
                <a:srgbClr val="66008F"/>
              </a:gs>
              <a:gs pos="64999">
                <a:srgbClr val="BA0066"/>
              </a:gs>
              <a:gs pos="89999">
                <a:srgbClr val="FF0000"/>
              </a:gs>
              <a:gs pos="100000">
                <a:srgbClr val="FF8200"/>
              </a:gs>
            </a:gsLst>
            <a:lin ang="10800000"/>
          </a:gradFill>
          <a:ln w="9525" algn="ctr">
            <a:solidFill>
              <a:schemeClr val="tx1"/>
            </a:solidFill>
            <a:round/>
            <a:headEnd/>
            <a:tailEnd/>
          </a:ln>
        </p:spPr>
        <p:txBody>
          <a:bodyPr/>
          <a:lstStyle/>
          <a:p>
            <a:pPr algn="ctr"/>
            <a:endParaRPr lang="en-US">
              <a:ea typeface="Calibri" pitchFamily="34" charset="0"/>
              <a:cs typeface="Calibri" pitchFamily="34" charset="0"/>
            </a:endParaRPr>
          </a:p>
        </p:txBody>
      </p:sp>
      <p:sp>
        <p:nvSpPr>
          <p:cNvPr id="28" name="TextBox 3"/>
          <p:cNvSpPr txBox="1">
            <a:spLocks noChangeArrowheads="1"/>
          </p:cNvSpPr>
          <p:nvPr/>
        </p:nvSpPr>
        <p:spPr bwMode="auto">
          <a:xfrm>
            <a:off x="279399" y="4360069"/>
            <a:ext cx="735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dirty="0" smtClean="0"/>
              <a:t>-L/2 </a:t>
            </a:r>
            <a:endParaRPr lang="en-US" dirty="0"/>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2057400"/>
            <a:ext cx="4635500" cy="1104900"/>
          </a:xfrm>
          <a:prstGeom prst="rect">
            <a:avLst/>
          </a:prstGeom>
        </p:spPr>
      </p:pic>
    </p:spTree>
    <p:extLst>
      <p:ext uri="{BB962C8B-B14F-4D97-AF65-F5344CB8AC3E}">
        <p14:creationId xmlns:p14="http://schemas.microsoft.com/office/powerpoint/2010/main" val="28484067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4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1.66667E-6 1.72063E-6 L 0.15729 1.72063E-6 " pathEditMode="relative" rAng="0" ptsTypes="AA">
                                      <p:cBhvr>
                                        <p:cTn id="18" dur="2000" fill="hold"/>
                                        <p:tgtEl>
                                          <p:spTgt spid="2"/>
                                        </p:tgtEl>
                                        <p:attrNameLst>
                                          <p:attrName>ppt_x</p:attrName>
                                          <p:attrName>ppt_y</p:attrName>
                                        </p:attrNameLst>
                                      </p:cBhvr>
                                      <p:rCtr x="7865" y="0"/>
                                    </p:animMotion>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0" presetClass="path" presetSubtype="0" accel="50000" decel="50000" fill="hold" grpId="1" nodeType="withEffect">
                                  <p:stCondLst>
                                    <p:cond delay="0"/>
                                  </p:stCondLst>
                                  <p:childTnLst>
                                    <p:animMotion origin="layout" path="M 0 0 L 0.15347 0.00023 " pathEditMode="relative" ptsTypes="AA">
                                      <p:cBhvr>
                                        <p:cTn id="22" dur="2000" fill="hold"/>
                                        <p:tgtEl>
                                          <p:spTgt spid="29"/>
                                        </p:tgtEl>
                                        <p:attrNameLst>
                                          <p:attrName>ppt_x</p:attrName>
                                          <p:attrName>ppt_y</p:attrName>
                                        </p:attrNameLst>
                                      </p:cBhvr>
                                    </p:animMotion>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2" grpId="1" animBg="1"/>
      <p:bldP spid="18437" grpId="0"/>
      <p:bldP spid="16" grpId="0" animBg="1"/>
      <p:bldP spid="18" grpId="0"/>
      <p:bldP spid="29" grpId="0" animBg="1"/>
      <p:bldP spid="29" grpId="1"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533400"/>
            <a:ext cx="7405332" cy="5972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207273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791" y="533400"/>
            <a:ext cx="8305800" cy="6187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52993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0" y="381000"/>
            <a:ext cx="3434273" cy="800219"/>
          </a:xfrm>
          <a:prstGeom prst="rect">
            <a:avLst/>
          </a:prstGeom>
          <a:noFill/>
        </p:spPr>
        <p:txBody>
          <a:bodyPr wrap="none" rtlCol="0">
            <a:spAutoFit/>
          </a:bodyPr>
          <a:lstStyle/>
          <a:p>
            <a:r>
              <a:rPr lang="en-US" sz="2800" dirty="0" smtClean="0"/>
              <a:t>Moving-habitat model</a:t>
            </a:r>
          </a:p>
          <a:p>
            <a:endParaRPr lang="en-US" dirty="0"/>
          </a:p>
        </p:txBody>
      </p:sp>
      <p:grpSp>
        <p:nvGrpSpPr>
          <p:cNvPr id="22" name="Group 21"/>
          <p:cNvGrpSpPr/>
          <p:nvPr/>
        </p:nvGrpSpPr>
        <p:grpSpPr>
          <a:xfrm>
            <a:off x="457200" y="1524000"/>
            <a:ext cx="8686800" cy="4969079"/>
            <a:chOff x="457200" y="1524000"/>
            <a:chExt cx="8686800" cy="4969079"/>
          </a:xfrm>
        </p:grpSpPr>
        <p:cxnSp>
          <p:nvCxnSpPr>
            <p:cNvPr id="10" name="Straight Connector 9"/>
            <p:cNvCxnSpPr/>
            <p:nvPr/>
          </p:nvCxnSpPr>
          <p:spPr>
            <a:xfrm>
              <a:off x="4644390" y="1524000"/>
              <a:ext cx="0" cy="3505200"/>
            </a:xfrm>
            <a:prstGeom prst="line">
              <a:avLst/>
            </a:prstGeom>
            <a:ln>
              <a:solidFill>
                <a:srgbClr val="000000"/>
              </a:solidFill>
              <a:tailEnd type="stealth"/>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57200" y="5015751"/>
              <a:ext cx="8686800" cy="1477328"/>
            </a:xfrm>
            <a:prstGeom prst="rect">
              <a:avLst/>
            </a:prstGeom>
          </p:spPr>
          <p:txBody>
            <a:bodyPr wrap="square">
              <a:spAutoFit/>
            </a:bodyPr>
            <a:lstStyle/>
            <a:p>
              <a:r>
                <a:rPr lang="en-US" sz="1600" dirty="0">
                  <a:hlinkClick r:id="rId3"/>
                </a:rPr>
                <a:t>https://</a:t>
              </a:r>
              <a:r>
                <a:rPr lang="en-US" sz="1600" dirty="0" smtClean="0">
                  <a:hlinkClick r:id="rId3"/>
                </a:rPr>
                <a:t>movinghabitatmodel.shinyapps.io/</a:t>
              </a:r>
              <a:r>
                <a:rPr lang="en-US" b="1" dirty="0" smtClean="0">
                  <a:hlinkClick r:id="rId3"/>
                </a:rPr>
                <a:t>BasicModel</a:t>
              </a:r>
              <a:r>
                <a:rPr lang="en-US" b="1" dirty="0" smtClean="0"/>
                <a:t> </a:t>
              </a:r>
              <a:r>
                <a:rPr lang="en-US" sz="1600" dirty="0" smtClean="0"/>
                <a:t>( Adds stochasticity)</a:t>
              </a:r>
            </a:p>
            <a:p>
              <a:r>
                <a:rPr lang="en-US" sz="1600" dirty="0" smtClean="0">
                  <a:hlinkClick r:id="rId4"/>
                </a:rPr>
                <a:t>https</a:t>
              </a:r>
              <a:r>
                <a:rPr lang="en-US" sz="1600" dirty="0">
                  <a:hlinkClick r:id="rId4"/>
                </a:rPr>
                <a:t>://movinghabitatmodel.shinyapps.io/</a:t>
              </a:r>
              <a:r>
                <a:rPr lang="en-US" b="1" dirty="0">
                  <a:hlinkClick r:id="rId4"/>
                </a:rPr>
                <a:t>rangesize</a:t>
              </a:r>
              <a:r>
                <a:rPr lang="en-US" sz="1600" dirty="0" smtClean="0">
                  <a:hlinkClick r:id="rId4"/>
                </a:rPr>
                <a:t>/</a:t>
              </a:r>
              <a:r>
                <a:rPr lang="en-US" sz="1600" dirty="0" smtClean="0"/>
                <a:t>  (Change in range size)</a:t>
              </a:r>
            </a:p>
            <a:p>
              <a:r>
                <a:rPr lang="en-US" sz="1600" dirty="0" smtClean="0">
                  <a:hlinkClick r:id="rId5"/>
                </a:rPr>
                <a:t>https</a:t>
              </a:r>
              <a:r>
                <a:rPr lang="en-US" sz="1600" dirty="0">
                  <a:hlinkClick r:id="rId5"/>
                </a:rPr>
                <a:t>://movinghabitatmodel.shinyapps.io/</a:t>
              </a:r>
              <a:r>
                <a:rPr lang="en-US" b="1" dirty="0">
                  <a:hlinkClick r:id="rId5"/>
                </a:rPr>
                <a:t>AlleeEffects</a:t>
              </a:r>
              <a:r>
                <a:rPr lang="en-US" sz="1600" dirty="0">
                  <a:hlinkClick r:id="rId5"/>
                </a:rPr>
                <a:t>/ </a:t>
              </a:r>
              <a:r>
                <a:rPr lang="en-US" sz="1600" dirty="0" smtClean="0"/>
                <a:t> (</a:t>
              </a:r>
              <a:r>
                <a:rPr lang="en-US" sz="1600" dirty="0"/>
                <a:t>Allee </a:t>
              </a:r>
              <a:r>
                <a:rPr lang="en-US" sz="1600" dirty="0" smtClean="0"/>
                <a:t>effects)</a:t>
              </a:r>
            </a:p>
            <a:p>
              <a:r>
                <a:rPr lang="en-US" sz="1600" dirty="0" smtClean="0">
                  <a:hlinkClick r:id="rId6"/>
                </a:rPr>
                <a:t>https</a:t>
              </a:r>
              <a:r>
                <a:rPr lang="en-US" sz="1600" dirty="0">
                  <a:hlinkClick r:id="rId6"/>
                </a:rPr>
                <a:t>://movinghabitatmodel.shinyapps.io/</a:t>
              </a:r>
              <a:r>
                <a:rPr lang="en-US" b="1" dirty="0">
                  <a:hlinkClick r:id="rId6"/>
                </a:rPr>
                <a:t>BioticInteractions</a:t>
              </a:r>
              <a:r>
                <a:rPr lang="en-US" sz="1600" dirty="0" smtClean="0">
                  <a:hlinkClick r:id="rId6"/>
                </a:rPr>
                <a:t>/</a:t>
              </a:r>
              <a:r>
                <a:rPr lang="en-US" sz="1600" dirty="0" smtClean="0"/>
                <a:t> (competition, predation, facilitation)</a:t>
              </a:r>
            </a:p>
            <a:p>
              <a:r>
                <a:rPr lang="en-US" sz="1600" dirty="0" smtClean="0">
                  <a:hlinkClick r:id="rId7"/>
                </a:rPr>
                <a:t>https</a:t>
              </a:r>
              <a:r>
                <a:rPr lang="en-US" sz="1600" dirty="0">
                  <a:hlinkClick r:id="rId7"/>
                </a:rPr>
                <a:t>://movinghabitatmodel.shinyapps.io/</a:t>
              </a:r>
              <a:r>
                <a:rPr lang="en-US" b="1" dirty="0">
                  <a:hlinkClick r:id="rId7"/>
                </a:rPr>
                <a:t>InfectionModel</a:t>
              </a:r>
              <a:r>
                <a:rPr lang="en-US" sz="1600" dirty="0">
                  <a:hlinkClick r:id="rId7"/>
                </a:rPr>
                <a:t>/ </a:t>
              </a:r>
              <a:r>
                <a:rPr lang="en-US" sz="1600" dirty="0" smtClean="0"/>
                <a:t>(Infectious agent)</a:t>
              </a:r>
              <a:endParaRPr lang="en-US" sz="1600" dirty="0"/>
            </a:p>
          </p:txBody>
        </p:sp>
      </p:grpSp>
      <p:pic>
        <p:nvPicPr>
          <p:cNvPr id="3" name="Picture 2"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05200" y="1066800"/>
            <a:ext cx="3162300" cy="749300"/>
          </a:xfrm>
          <a:prstGeom prst="rect">
            <a:avLst/>
          </a:prstGeom>
        </p:spPr>
      </p:pic>
      <p:grpSp>
        <p:nvGrpSpPr>
          <p:cNvPr id="20" name="Group 19"/>
          <p:cNvGrpSpPr/>
          <p:nvPr/>
        </p:nvGrpSpPr>
        <p:grpSpPr>
          <a:xfrm>
            <a:off x="152400" y="1524000"/>
            <a:ext cx="4495800" cy="2489776"/>
            <a:chOff x="152400" y="1524000"/>
            <a:chExt cx="4495800" cy="2489776"/>
          </a:xfrm>
        </p:grpSpPr>
        <p:sp>
          <p:nvSpPr>
            <p:cNvPr id="13" name="TextBox 12"/>
            <p:cNvSpPr txBox="1"/>
            <p:nvPr/>
          </p:nvSpPr>
          <p:spPr>
            <a:xfrm>
              <a:off x="152400" y="3429000"/>
              <a:ext cx="2203748" cy="584776"/>
            </a:xfrm>
            <a:prstGeom prst="rect">
              <a:avLst/>
            </a:prstGeom>
            <a:noFill/>
          </p:spPr>
          <p:txBody>
            <a:bodyPr wrap="none" rtlCol="0">
              <a:spAutoFit/>
            </a:bodyPr>
            <a:lstStyle/>
            <a:p>
              <a:r>
                <a:rPr lang="en-US" sz="1600" dirty="0" smtClean="0"/>
                <a:t>Harsch et al. 2014 </a:t>
              </a:r>
              <a:endParaRPr lang="en-US" sz="1600" dirty="0" smtClean="0"/>
            </a:p>
            <a:p>
              <a:r>
                <a:rPr lang="en-US" sz="1600" dirty="0" smtClean="0"/>
                <a:t>The </a:t>
              </a:r>
              <a:r>
                <a:rPr lang="en-US" sz="1600" dirty="0" smtClean="0"/>
                <a:t>American Naturalist</a:t>
              </a:r>
              <a:endParaRPr lang="en-US" sz="1600" dirty="0"/>
            </a:p>
          </p:txBody>
        </p:sp>
        <p:grpSp>
          <p:nvGrpSpPr>
            <p:cNvPr id="18" name="Group 17"/>
            <p:cNvGrpSpPr/>
            <p:nvPr/>
          </p:nvGrpSpPr>
          <p:grpSpPr>
            <a:xfrm>
              <a:off x="228600" y="1524000"/>
              <a:ext cx="4419600" cy="1663700"/>
              <a:chOff x="228600" y="1524000"/>
              <a:chExt cx="4419600" cy="1663700"/>
            </a:xfrm>
          </p:grpSpPr>
          <p:cxnSp>
            <p:nvCxnSpPr>
              <p:cNvPr id="8" name="Straight Connector 7"/>
              <p:cNvCxnSpPr/>
              <p:nvPr/>
            </p:nvCxnSpPr>
            <p:spPr>
              <a:xfrm flipH="1">
                <a:off x="2209800" y="1524000"/>
                <a:ext cx="2438400" cy="685800"/>
              </a:xfrm>
              <a:prstGeom prst="line">
                <a:avLst/>
              </a:prstGeom>
              <a:ln>
                <a:solidFill>
                  <a:srgbClr val="000000"/>
                </a:solidFill>
                <a:tailEnd type="stealt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1000" y="2057400"/>
                <a:ext cx="1745286" cy="369332"/>
              </a:xfrm>
              <a:prstGeom prst="rect">
                <a:avLst/>
              </a:prstGeom>
              <a:noFill/>
            </p:spPr>
            <p:txBody>
              <a:bodyPr wrap="none" rtlCol="0">
                <a:spAutoFit/>
              </a:bodyPr>
              <a:lstStyle/>
              <a:p>
                <a:r>
                  <a:rPr lang="en-US" dirty="0" smtClean="0"/>
                  <a:t>Stage-structured</a:t>
                </a:r>
                <a:endParaRPr lang="en-US" dirty="0"/>
              </a:p>
            </p:txBody>
          </p:sp>
          <p:pic>
            <p:nvPicPr>
              <p:cNvPr id="9" name="Picture 8"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600" y="2438400"/>
                <a:ext cx="3416300" cy="749300"/>
              </a:xfrm>
              <a:prstGeom prst="rect">
                <a:avLst/>
              </a:prstGeom>
            </p:spPr>
          </p:pic>
        </p:grpSp>
      </p:grpSp>
      <p:grpSp>
        <p:nvGrpSpPr>
          <p:cNvPr id="21" name="Group 20"/>
          <p:cNvGrpSpPr/>
          <p:nvPr/>
        </p:nvGrpSpPr>
        <p:grpSpPr>
          <a:xfrm>
            <a:off x="3581400" y="1524000"/>
            <a:ext cx="5080000" cy="3327976"/>
            <a:chOff x="3581400" y="1524000"/>
            <a:chExt cx="5080000" cy="3327976"/>
          </a:xfrm>
        </p:grpSpPr>
        <p:sp>
          <p:nvSpPr>
            <p:cNvPr id="15" name="TextBox 14"/>
            <p:cNvSpPr txBox="1"/>
            <p:nvPr/>
          </p:nvSpPr>
          <p:spPr>
            <a:xfrm>
              <a:off x="5486400" y="4267200"/>
              <a:ext cx="2905062" cy="584776"/>
            </a:xfrm>
            <a:prstGeom prst="rect">
              <a:avLst/>
            </a:prstGeom>
            <a:noFill/>
          </p:spPr>
          <p:txBody>
            <a:bodyPr wrap="none" rtlCol="0">
              <a:spAutoFit/>
            </a:bodyPr>
            <a:lstStyle/>
            <a:p>
              <a:r>
                <a:rPr lang="en-US" sz="1600" dirty="0" smtClean="0"/>
                <a:t>Phillips </a:t>
              </a:r>
              <a:r>
                <a:rPr lang="en-US" sz="1600" dirty="0"/>
                <a:t>&amp; </a:t>
              </a:r>
              <a:r>
                <a:rPr lang="en-US" sz="1600" dirty="0" smtClean="0"/>
                <a:t>Kot 2015 </a:t>
              </a:r>
              <a:endParaRPr lang="en-US" sz="1600" dirty="0" smtClean="0"/>
            </a:p>
            <a:p>
              <a:r>
                <a:rPr lang="en-US" sz="1600" dirty="0" smtClean="0"/>
                <a:t>Bulletin </a:t>
              </a:r>
              <a:r>
                <a:rPr lang="en-US" sz="1600" dirty="0"/>
                <a:t>of Mathematical Biology</a:t>
              </a:r>
            </a:p>
          </p:txBody>
        </p:sp>
        <p:grpSp>
          <p:nvGrpSpPr>
            <p:cNvPr id="19" name="Group 18"/>
            <p:cNvGrpSpPr/>
            <p:nvPr/>
          </p:nvGrpSpPr>
          <p:grpSpPr>
            <a:xfrm>
              <a:off x="3581400" y="1524000"/>
              <a:ext cx="5080000" cy="2578100"/>
              <a:chOff x="3581400" y="1524000"/>
              <a:chExt cx="5080000" cy="2578100"/>
            </a:xfrm>
          </p:grpSpPr>
          <p:cxnSp>
            <p:nvCxnSpPr>
              <p:cNvPr id="14" name="Straight Connector 13"/>
              <p:cNvCxnSpPr/>
              <p:nvPr/>
            </p:nvCxnSpPr>
            <p:spPr>
              <a:xfrm>
                <a:off x="4648200" y="1524000"/>
                <a:ext cx="1752600" cy="1295400"/>
              </a:xfrm>
              <a:prstGeom prst="line">
                <a:avLst/>
              </a:prstGeom>
              <a:ln>
                <a:solidFill>
                  <a:srgbClr val="000000"/>
                </a:solidFill>
                <a:tailEnd type="stealt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257800" y="2895600"/>
                <a:ext cx="2548518" cy="369332"/>
              </a:xfrm>
              <a:prstGeom prst="rect">
                <a:avLst/>
              </a:prstGeom>
              <a:noFill/>
            </p:spPr>
            <p:txBody>
              <a:bodyPr wrap="none" rtlCol="0">
                <a:spAutoFit/>
              </a:bodyPr>
              <a:lstStyle/>
              <a:p>
                <a:r>
                  <a:rPr lang="en-US" dirty="0" smtClean="0"/>
                  <a:t>Two-Dimensional models</a:t>
                </a:r>
                <a:endParaRPr lang="en-US" dirty="0"/>
              </a:p>
            </p:txBody>
          </p:sp>
          <p:pic>
            <p:nvPicPr>
              <p:cNvPr id="16" name="Picture 15"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81400" y="3352800"/>
                <a:ext cx="5080000" cy="749300"/>
              </a:xfrm>
              <a:prstGeom prst="rect">
                <a:avLst/>
              </a:prstGeom>
            </p:spPr>
          </p:pic>
        </p:grpSp>
      </p:grpSp>
    </p:spTree>
    <p:extLst>
      <p:ext uri="{BB962C8B-B14F-4D97-AF65-F5344CB8AC3E}">
        <p14:creationId xmlns:p14="http://schemas.microsoft.com/office/powerpoint/2010/main" val="30097850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rgbClr val="000000"/>
          </a:solidFill>
          <a:tailEnd type="arrow"/>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3310</TotalTime>
  <Words>2457</Words>
  <Application>Microsoft Macintosh PowerPoint</Application>
  <PresentationFormat>On-screen Show (4:3)</PresentationFormat>
  <Paragraphs>152</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Increased applicability and engagement through interactive web applications</vt:lpstr>
      <vt:lpstr>Outline</vt:lpstr>
      <vt:lpstr>PowerPoint Presentation</vt:lpstr>
      <vt:lpstr>PowerPoint Presentation</vt:lpstr>
      <vt:lpstr>PowerPoint Presentation</vt:lpstr>
      <vt:lpstr>Moving-Habitat Models (Integrodifference Equations)</vt:lpstr>
      <vt:lpstr>PowerPoint Presentation</vt:lpstr>
      <vt:lpstr>PowerPoint Presentation</vt:lpstr>
      <vt:lpstr>PowerPoint Presentation</vt:lpstr>
      <vt:lpstr>Why develop online simulation models?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Acknowledgements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Increased applicability and engagement through interactive web applications</dc:title>
  <dc:creator>Melanie</dc:creator>
  <cp:lastModifiedBy>Austin Phillips</cp:lastModifiedBy>
  <cp:revision>46</cp:revision>
  <dcterms:created xsi:type="dcterms:W3CDTF">2016-09-08T20:17:18Z</dcterms:created>
  <dcterms:modified xsi:type="dcterms:W3CDTF">2016-09-22T06:42:23Z</dcterms:modified>
</cp:coreProperties>
</file>