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8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8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8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8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0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2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6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2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3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2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5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32E3E-D878-CE47-B472-F59DA5C91077}" type="datetimeFigureOut">
              <a:rPr lang="en-US" smtClean="0"/>
              <a:t>10.7.17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6A4FB-BD57-DF4C-AEFE-051F93DF2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2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030"/>
            <a:ext cx="8229600" cy="58515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Problems where we want risk of an extreme event at one or more out of very many locations:</a:t>
            </a:r>
          </a:p>
          <a:p>
            <a:r>
              <a:rPr lang="en-US" dirty="0" smtClean="0"/>
              <a:t>Flooding</a:t>
            </a:r>
          </a:p>
          <a:p>
            <a:pPr lvl="1"/>
            <a:r>
              <a:rPr lang="en-US" dirty="0" smtClean="0"/>
              <a:t>Urban</a:t>
            </a:r>
          </a:p>
          <a:p>
            <a:pPr lvl="1"/>
            <a:r>
              <a:rPr lang="en-US" dirty="0" smtClean="0"/>
              <a:t>Landslides</a:t>
            </a:r>
          </a:p>
          <a:p>
            <a:pPr lvl="1"/>
            <a:r>
              <a:rPr lang="en-US" dirty="0" smtClean="0"/>
              <a:t>Roads</a:t>
            </a:r>
          </a:p>
          <a:p>
            <a:r>
              <a:rPr lang="en-US" dirty="0" smtClean="0"/>
              <a:t>Dam and dike breaches</a:t>
            </a:r>
          </a:p>
          <a:p>
            <a:r>
              <a:rPr lang="en-US" dirty="0" smtClean="0"/>
              <a:t>Windstorms</a:t>
            </a:r>
          </a:p>
          <a:p>
            <a:r>
              <a:rPr lang="en-US" dirty="0" smtClean="0"/>
              <a:t>Extreme precipitation/temperatures</a:t>
            </a:r>
          </a:p>
          <a:p>
            <a:r>
              <a:rPr lang="en-US" dirty="0" smtClean="0"/>
              <a:t>Storm floods</a:t>
            </a:r>
          </a:p>
          <a:p>
            <a:r>
              <a:rPr lang="en-US" dirty="0" smtClean="0"/>
              <a:t>Bridges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Multivariate: </a:t>
            </a:r>
          </a:p>
          <a:p>
            <a:r>
              <a:rPr lang="en-US" dirty="0" smtClean="0"/>
              <a:t>All the various things that can go wrong with a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6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0"/>
            <a:ext cx="8229600" cy="58048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Design regulations usually don’t account for multivariate correlation structures</a:t>
            </a:r>
          </a:p>
          <a:p>
            <a:pPr marL="857250" lvl="1" indent="-457200"/>
            <a:r>
              <a:rPr lang="en-US" dirty="0" smtClean="0"/>
              <a:t>Actual structures often designed to withstand much more than assumed in design codes</a:t>
            </a:r>
          </a:p>
          <a:p>
            <a:pPr marL="0" indent="0">
              <a:buNone/>
            </a:pPr>
            <a:r>
              <a:rPr lang="en-US" dirty="0" smtClean="0"/>
              <a:t>Who might care about joint risks?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mergency plans at a national/regional level (?)</a:t>
            </a:r>
          </a:p>
          <a:p>
            <a:pPr lvl="1"/>
            <a:r>
              <a:rPr lang="en-US" dirty="0" smtClean="0"/>
              <a:t>Design codes and regulations </a:t>
            </a:r>
          </a:p>
          <a:p>
            <a:pPr lvl="1"/>
            <a:r>
              <a:rPr lang="en-US" dirty="0" smtClean="0"/>
              <a:t>Re-insurances </a:t>
            </a:r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ole of statisticians?</a:t>
            </a:r>
          </a:p>
          <a:p>
            <a:pPr lvl="1"/>
            <a:r>
              <a:rPr lang="en-US" dirty="0" smtClean="0"/>
              <a:t>Help re-designing codes and regulations</a:t>
            </a:r>
          </a:p>
          <a:p>
            <a:pPr lvl="1"/>
            <a:r>
              <a:rPr lang="en-US" dirty="0" smtClean="0"/>
              <a:t>Important of think in terms of monetary losses</a:t>
            </a:r>
          </a:p>
          <a:p>
            <a:pPr lvl="1"/>
            <a:r>
              <a:rPr lang="en-US" dirty="0" smtClean="0"/>
              <a:t>Bring up this discussion in the civil engineering community</a:t>
            </a:r>
          </a:p>
        </p:txBody>
      </p:sp>
    </p:spTree>
    <p:extLst>
      <p:ext uri="{BB962C8B-B14F-4D97-AF65-F5344CB8AC3E}">
        <p14:creationId xmlns:p14="http://schemas.microsoft.com/office/powerpoint/2010/main" val="361273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5990"/>
            <a:ext cx="8229600" cy="58201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Can we do this with current available </a:t>
            </a:r>
            <a:r>
              <a:rPr lang="en-US" dirty="0" err="1" smtClean="0"/>
              <a:t>methods?If</a:t>
            </a:r>
            <a:r>
              <a:rPr lang="en-US" dirty="0" smtClean="0"/>
              <a:t> not, which questions do we need to be able to answer?</a:t>
            </a:r>
          </a:p>
          <a:p>
            <a:pPr lvl="1"/>
            <a:r>
              <a:rPr lang="en-US" dirty="0" smtClean="0"/>
              <a:t>Need to understand individual events better before we can think about multivariate modeling</a:t>
            </a:r>
          </a:p>
          <a:p>
            <a:pPr lvl="1"/>
            <a:r>
              <a:rPr lang="en-US" dirty="0" smtClean="0"/>
              <a:t>Multivariate extreme value theory is under rapid development even if not very high dimensional yet</a:t>
            </a:r>
          </a:p>
          <a:p>
            <a:pPr lvl="1"/>
            <a:r>
              <a:rPr lang="en-US" dirty="0" smtClean="0"/>
              <a:t>Spatial modeling on a case-by-case basis</a:t>
            </a:r>
          </a:p>
          <a:p>
            <a:pPr lvl="1"/>
            <a:r>
              <a:rPr lang="en-US" dirty="0" smtClean="0"/>
              <a:t>What is happening at non-extreme locations (conditionally)? </a:t>
            </a:r>
          </a:p>
          <a:p>
            <a:pPr lvl="1"/>
            <a:r>
              <a:rPr lang="en-US" dirty="0" smtClean="0"/>
              <a:t>How do we know when to trust our models?</a:t>
            </a:r>
          </a:p>
          <a:p>
            <a:pPr lvl="1"/>
            <a:r>
              <a:rPr lang="en-US" dirty="0" smtClean="0"/>
              <a:t>Non-human vs. </a:t>
            </a:r>
            <a:r>
              <a:rPr lang="en-US" smtClean="0"/>
              <a:t>human causes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88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4461</TotalTime>
  <Words>213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Norwegian Computing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Thordis Linda Thorarinsdottir</dc:creator>
  <cp:lastModifiedBy>Thordis Linda Thorarinsdottir</cp:lastModifiedBy>
  <cp:revision>10</cp:revision>
  <dcterms:created xsi:type="dcterms:W3CDTF">2017-07-10T20:14:19Z</dcterms:created>
  <dcterms:modified xsi:type="dcterms:W3CDTF">2017-07-13T22:36:07Z</dcterms:modified>
</cp:coreProperties>
</file>