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6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854F-FB17-D048-A50C-11BEA171FC5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A378-2FF6-714D-AECB-66C97111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4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854F-FB17-D048-A50C-11BEA171FC5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A378-2FF6-714D-AECB-66C97111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8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854F-FB17-D048-A50C-11BEA171FC5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A378-2FF6-714D-AECB-66C97111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0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854F-FB17-D048-A50C-11BEA171FC5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A378-2FF6-714D-AECB-66C97111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3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854F-FB17-D048-A50C-11BEA171FC5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A378-2FF6-714D-AECB-66C97111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85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854F-FB17-D048-A50C-11BEA171FC5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A378-2FF6-714D-AECB-66C97111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9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854F-FB17-D048-A50C-11BEA171FC5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A378-2FF6-714D-AECB-66C97111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56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854F-FB17-D048-A50C-11BEA171FC5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A378-2FF6-714D-AECB-66C97111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2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854F-FB17-D048-A50C-11BEA171FC5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A378-2FF6-714D-AECB-66C97111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3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854F-FB17-D048-A50C-11BEA171FC5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A378-2FF6-714D-AECB-66C97111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0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854F-FB17-D048-A50C-11BEA171FC5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A378-2FF6-714D-AECB-66C97111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6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2854F-FB17-D048-A50C-11BEA171FC5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EA378-2FF6-714D-AECB-66C97111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7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1222"/>
            <a:ext cx="8849672" cy="149815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Breakout Session L invites you to </a:t>
            </a:r>
            <a:br>
              <a:rPr lang="en-US" sz="3600" b="1" dirty="0" smtClean="0"/>
            </a:br>
            <a:r>
              <a:rPr lang="en-US" sz="3600" b="1" dirty="0">
                <a:solidFill>
                  <a:srgbClr val="FF0000"/>
                </a:solidFill>
              </a:rPr>
              <a:t>C</a:t>
            </a:r>
            <a:r>
              <a:rPr lang="en-US" sz="3600" b="1" dirty="0" smtClean="0">
                <a:solidFill>
                  <a:srgbClr val="FF0000"/>
                </a:solidFill>
              </a:rPr>
              <a:t>omment</a:t>
            </a:r>
            <a:r>
              <a:rPr lang="en-US" sz="3600" b="1" dirty="0" smtClean="0">
                <a:solidFill>
                  <a:srgbClr val="FF0000"/>
                </a:solidFill>
              </a:rPr>
              <a:t>, contribute and collaborate (i.e., 3Cs)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solidFill>
                  <a:srgbClr val="0000FF"/>
                </a:solidFill>
              </a:rPr>
              <a:t>Modern approaches to climate and hydrological data and modeling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234" y="2331431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How </a:t>
            </a:r>
            <a:r>
              <a:rPr lang="en-US" dirty="0"/>
              <a:t>to diagnose/use climate models to construct regionally relevant climate projections?</a:t>
            </a:r>
          </a:p>
          <a:p>
            <a:endParaRPr lang="en-US" dirty="0"/>
          </a:p>
          <a:p>
            <a:r>
              <a:rPr lang="en-US" dirty="0" smtClean="0"/>
              <a:t>Weather </a:t>
            </a:r>
            <a:r>
              <a:rPr lang="en-US" dirty="0"/>
              <a:t>history time machine needs more accurate data reconstruction tools:</a:t>
            </a:r>
          </a:p>
          <a:p>
            <a:endParaRPr lang="en-US" dirty="0"/>
          </a:p>
          <a:p>
            <a:r>
              <a:rPr lang="en-US" dirty="0" smtClean="0"/>
              <a:t>Sub</a:t>
            </a:r>
            <a:r>
              <a:rPr lang="en-US" dirty="0"/>
              <a:t>-seasonal-to-</a:t>
            </a:r>
            <a:r>
              <a:rPr lang="en-US" dirty="0" smtClean="0"/>
              <a:t>seasonal (S2S) </a:t>
            </a:r>
            <a:r>
              <a:rPr lang="en-US" dirty="0"/>
              <a:t>forecasting needs better statistical models:</a:t>
            </a:r>
          </a:p>
          <a:p>
            <a:endParaRPr lang="en-US" dirty="0"/>
          </a:p>
          <a:p>
            <a:r>
              <a:rPr lang="en-US" dirty="0" smtClean="0"/>
              <a:t>Next </a:t>
            </a:r>
            <a:r>
              <a:rPr lang="en-US" dirty="0"/>
              <a:t>generation GCM linking </a:t>
            </a:r>
            <a:r>
              <a:rPr lang="en-US" dirty="0" smtClean="0"/>
              <a:t>10</a:t>
            </a:r>
            <a:r>
              <a:rPr lang="en-US" baseline="30000" dirty="0" smtClean="0"/>
              <a:t>-6</a:t>
            </a:r>
            <a:r>
              <a:rPr lang="en-US" dirty="0" smtClean="0"/>
              <a:t> </a:t>
            </a:r>
            <a:r>
              <a:rPr lang="en-US" dirty="0"/>
              <a:t>meter to </a:t>
            </a:r>
            <a:r>
              <a:rPr lang="en-US" dirty="0" smtClean="0"/>
              <a:t>10</a:t>
            </a:r>
            <a:r>
              <a:rPr lang="en-US" baseline="30000" dirty="0"/>
              <a:t>6</a:t>
            </a:r>
            <a:r>
              <a:rPr lang="en-US" dirty="0" smtClean="0"/>
              <a:t> </a:t>
            </a:r>
            <a:r>
              <a:rPr lang="en-US" dirty="0"/>
              <a:t>meters scales needs nonlinear stochastic models: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158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64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Breakout Session L invites you to  Comment, contribute and collaborate (i.e., 3Cs) Modern approaches to climate and hydrological data and modeling   </vt:lpstr>
    </vt:vector>
  </TitlesOfParts>
  <Company>San Diego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Session L invites you to comment, contribute and collaborate (i.e., 3Cs).  </dc:title>
  <dc:creator>Sam Shen</dc:creator>
  <cp:lastModifiedBy>Sam Shen</cp:lastModifiedBy>
  <cp:revision>5</cp:revision>
  <dcterms:created xsi:type="dcterms:W3CDTF">2017-07-13T19:20:11Z</dcterms:created>
  <dcterms:modified xsi:type="dcterms:W3CDTF">2017-07-13T22:39:22Z</dcterms:modified>
</cp:coreProperties>
</file>