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4" r:id="rId3"/>
    <p:sldId id="275" r:id="rId4"/>
    <p:sldId id="288" r:id="rId5"/>
    <p:sldId id="268" r:id="rId6"/>
    <p:sldId id="269" r:id="rId7"/>
    <p:sldId id="259" r:id="rId8"/>
    <p:sldId id="260" r:id="rId9"/>
    <p:sldId id="264" r:id="rId10"/>
    <p:sldId id="276" r:id="rId11"/>
    <p:sldId id="261" r:id="rId12"/>
    <p:sldId id="262" r:id="rId13"/>
    <p:sldId id="283" r:id="rId14"/>
    <p:sldId id="263" r:id="rId15"/>
    <p:sldId id="265" r:id="rId16"/>
    <p:sldId id="266" r:id="rId17"/>
    <p:sldId id="267" r:id="rId18"/>
    <p:sldId id="281" r:id="rId19"/>
    <p:sldId id="282" r:id="rId20"/>
    <p:sldId id="270" r:id="rId21"/>
    <p:sldId id="272" r:id="rId22"/>
    <p:sldId id="280" r:id="rId23"/>
    <p:sldId id="278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77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91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3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6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4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87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75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1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21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5E03-9F73-4DF3-9785-C9C86D6A0ABF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510E-B6FD-4974-9E98-445099684F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3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5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839" y="2199861"/>
            <a:ext cx="809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TOPOLOGY IN DEDUCING STRAND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MECHANISM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976" y="0"/>
            <a:ext cx="479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78" y="0"/>
            <a:ext cx="697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679" y="2743200"/>
            <a:ext cx="684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TOPOLOGY IN REVEALING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KINSHIP BETWEEN DNA LOCI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03" y="0"/>
            <a:ext cx="5239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487" y="0"/>
            <a:ext cx="436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21" y="0"/>
            <a:ext cx="611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24" y="205874"/>
            <a:ext cx="5568751" cy="64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365" y="2478156"/>
            <a:ext cx="9546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UNVEILING PROTEIN-DNA CHIRALITY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STRAND BREAKAGE/EXCHANGE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40" y="182697"/>
            <a:ext cx="78625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322" y="1404731"/>
            <a:ext cx="112646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IAN GRAINGE			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DOROTHY BUCK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 RASIKA HARSHEY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SHAILJA PATHANIA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CHIEN-HUI MA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PIOTR GUGA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ANNA MACIASZEK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ROWLEY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AASHIQ KACHROO			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19" y="281743"/>
            <a:ext cx="919431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49" y="380249"/>
            <a:ext cx="6502501" cy="60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624" y="959624"/>
            <a:ext cx="5928751" cy="49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99" y="897749"/>
            <a:ext cx="6075001" cy="50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7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139" y="2478157"/>
            <a:ext cx="6778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DNA TOPOLOGY IN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DNA-PROTEIN COMPLEXES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19" y="0"/>
            <a:ext cx="7387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8016"/>
            <a:ext cx="6784848" cy="57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8016"/>
            <a:ext cx="6788476" cy="61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8016"/>
            <a:ext cx="6784848" cy="64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8016"/>
            <a:ext cx="678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5" y="163902"/>
            <a:ext cx="10766294" cy="65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28</Words>
  <Application>Microsoft Office PowerPoint</Application>
  <PresentationFormat>Widescreen</PresentationFormat>
  <Paragraphs>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CNS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Ma, Chien-Hui</dc:creator>
  <cp:lastModifiedBy>Jayaram, Makkuni</cp:lastModifiedBy>
  <cp:revision>28</cp:revision>
  <dcterms:created xsi:type="dcterms:W3CDTF">2019-03-01T21:01:14Z</dcterms:created>
  <dcterms:modified xsi:type="dcterms:W3CDTF">2019-03-18T21:18:37Z</dcterms:modified>
</cp:coreProperties>
</file>