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7" r:id="rId7"/>
    <p:sldId id="311" r:id="rId8"/>
    <p:sldId id="350" r:id="rId9"/>
    <p:sldId id="273" r:id="rId10"/>
    <p:sldId id="312" r:id="rId11"/>
    <p:sldId id="274" r:id="rId12"/>
    <p:sldId id="331" r:id="rId13"/>
    <p:sldId id="277" r:id="rId14"/>
    <p:sldId id="328" r:id="rId15"/>
    <p:sldId id="349" r:id="rId16"/>
    <p:sldId id="279" r:id="rId17"/>
    <p:sldId id="342" r:id="rId18"/>
    <p:sldId id="334" r:id="rId19"/>
    <p:sldId id="332" r:id="rId20"/>
    <p:sldId id="330" r:id="rId21"/>
    <p:sldId id="309" r:id="rId22"/>
    <p:sldId id="340" r:id="rId23"/>
    <p:sldId id="323" r:id="rId24"/>
    <p:sldId id="324" r:id="rId25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B9"/>
    <a:srgbClr val="FFFFFF"/>
    <a:srgbClr val="FF0000"/>
    <a:srgbClr val="BB2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9" autoAdjust="0"/>
    <p:restoredTop sz="93049"/>
  </p:normalViewPr>
  <p:slideViewPr>
    <p:cSldViewPr snapToGrid="0">
      <p:cViewPr varScale="1">
        <p:scale>
          <a:sx n="126" d="100"/>
          <a:sy n="126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19564-AE19-A54C-9048-0B9ABC52A624}" type="datetimeFigureOut">
              <a:rPr lang="de-DE" smtClean="0"/>
              <a:t>13.02.22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E4557-5E95-B344-93B5-A45D522D2C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905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CBDABB7-0203-4F8F-9967-A92B52C429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14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7519E82-1B19-416D-8350-DCA97932FBCD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To investigate whether certain TCR properties were associated with binding to different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PfCSP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epitopes and might explain the bias to aa 311-333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cT</a:t>
            </a:r>
            <a:r>
              <a:rPr lang="en-US" sz="1200" kern="1200" baseline="-250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FH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cell response, we analyzed the aa sequence features of 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PfCSP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-reactive TCRs. In all individuals, Th2R/T*- TCRs utilized a diverse set of TRAV and TRBV segments (Fig. 6A). Compared to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PfCSP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-reactive TCRs,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TRBV20-1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was overrepresented among Th2R/T*-reactive TCRs in D2 and D5 while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TRBV30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was enriched among T1-specific TCRs from D3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78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To determine whether the high frequency of anti-Th2R/T* TCRs and sparsity of anti-T1 and anti-C-linker TCRs were linked to presentation on different HLA molecules, we used anti-DP, -DQ or -DR antibodies to block TCR-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pMHC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binding specifically for each HLA locus</a:t>
            </a:r>
            <a:r>
              <a:rPr lang="en-DE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With two exceptions, Th2R/T*-specific TCRs in all donors recognized their target epitope in the context of HLA-DR, while all T1 and C-linker specific TCRs recognized the peptides in the context of HLA-DQ</a:t>
            </a:r>
            <a:r>
              <a:rPr lang="en-DE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Th2R/T* TCRs had a higher generation probability compared to the overall TCR repertoire and anti-T1 TCRs.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06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Gene sequencing-based HLA genotyping showed that nearly all donors shared specific HLA alleles with strongest overlap in the HLA-DR locus</a:t>
            </a:r>
            <a:r>
              <a:rPr lang="en-DE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We therefore investigated whether Th2R/T*-specific TCRs recognized their target peptides in the context of these shared HLA-DR alleles by stimulating the TCR-transgenic T cells with either autologous or heterologous peptide-pulsed B cells from each individual</a:t>
            </a:r>
            <a:r>
              <a:rPr lang="en-DE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, the immunodominant aa 311-333 peptides in the Th2R/T* region are presented predominantly on shared HLA-DR molecules, while TCRs against the T1 and C-linker epitope recognize the peptide in the context of non-shared HLA-DQ molecules.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cT</a:t>
            </a:r>
            <a:r>
              <a:rPr lang="en-US" sz="1200" kern="1200" baseline="-250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FH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cell response in individual donors shows a bias towards preferential recognition of specific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pMHC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complexes.</a:t>
            </a:r>
            <a:endParaRPr lang="en-DE" sz="1200" kern="1200" dirty="0">
              <a:solidFill>
                <a:schemeClr val="tx1"/>
              </a:solidFill>
              <a:effectLst/>
              <a:latin typeface="Times" charset="0"/>
              <a:ea typeface="MS PGothic" pitchFamily="34" charset="-128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NetMHCIIpan-4.0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26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Sturniolo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27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), MixMHC2pred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)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MHCnuggets</a:t>
            </a:r>
            <a:r>
              <a:rPr lang="en-DE" dirty="0">
                <a:effectLst/>
              </a:rPr>
              <a:t>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90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Since the Th2R/T* region is highly polymorphic</a:t>
            </a:r>
            <a:r>
              <a:rPr lang="en-DE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we investigated how the degree of sequence diversity observed in natural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populations affects T cell activation by stimulating all TCR clones with autologous B cells that had been pulsed with a peptide covering aa 311-333 of the NF54 vaccine strain or of three representative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strains (7G8, K1, Dd2) from different geographic locations.</a:t>
            </a:r>
            <a:r>
              <a:rPr lang="en-DE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None of the TCRs showed cross-reactivity to 7G8 or K1, which differ from NF54 by five and four aa mismatches, respectively, and only a limited number of TCRs (7/44) recognized the Dd2 peptide (Fig. 7C). All Dd2 cross-reactive TCRs were specific to aa 319-333 in the C-terminal part of the Th2R/T* epitope with only one aa mismatch compared to NF54</a:t>
            </a:r>
            <a:r>
              <a:rPr lang="en-DE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Differences in the targeting preferences of peptides in the Th2R/T* region were linked to HLA-DR differences and were similar in donors with shared alleles (D2 and D5, D3 and D4; Fig. 7D), suggesting that HLA genotype restrictions impact the ability to generate NF54-Dd2 cross-reactive TCRs. However, only 7/18 TCRs that responded to the NF54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PfCSP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aa 319-333 peptide showed Dd2 cross-reactivity demonstrating that even a single aa mismatch abrogated binding to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pMHC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complex for the majority of TCRs (Fig. 7E).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380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Interested in CSP,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100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Target of malaria vaccine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56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Target of malaria vaccine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112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727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Fine specifcity: stimulation with single peptides;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C-CSP reactivity was mostly limited to three overlapping peptides spanning amino acids (aa) 311-333 (PSDKHIKEYLNKIQNSLSTEWSP), overlapping with the known T cell epitopes Th2R and T*</a:t>
            </a:r>
            <a:r>
              <a:rPr lang="en-DE" dirty="0">
                <a:effectLst/>
              </a:rPr>
              <a:t> 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In contrast, aa 291-305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RNVDENANANSAVKN),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represented by a single peptide in the C-terminal linker region, were recognized by only three TCRs from a single donor (D5). Similarly, all N-CSP reactive TCRs from D3 recognized a single peptide spanning aa 105-119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PNANPNVDPNANPNV),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a conserved region in the N-terminal junction containing a known CD4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+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T cell epitope referred to as T1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03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Fine specifcity: stimulation with single peptides;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C-CSP reactivity was mostly limited to three overlapping peptides spanning amino acids (aa) 311-333 (PSDKHIKEYLNKIQNSLSTEWSP), overlapping with the known T cell epitopes Th2R and T*</a:t>
            </a:r>
            <a:r>
              <a:rPr lang="en-DE" dirty="0">
                <a:effectLst/>
              </a:rPr>
              <a:t> 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In contrast, aa 291-305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RNVDENANANSAVKN),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represented by a single peptide in the C-terminal linker region, were recognized by only three TCRs from a single donor (D5). Similarly, all N-CSP reactive TCRs from D3 recognized a single peptide spanning aa 105-119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PNANPNVDPNANPNV),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a conserved region in the N-terminal junction containing a known CD4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+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T cell epitope referred to as T1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81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Despite their relative abundance,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PfCSP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-reactive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cT</a:t>
            </a:r>
            <a:r>
              <a:rPr lang="en-US" sz="1200" kern="1200" baseline="-250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FH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 cells emerged only after the second immunization, were rarely shared between sampling time points, and were most abundant after the third immunization. The majority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PfCSP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-reactive clones showed a cT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FH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1 phenotype, in agreement with the increase of the overall cT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FH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1 cell frequency upon immunization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785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clones were not phenotypically restricted and often included cT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FH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1 and cT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FH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itchFamily="34" charset="-128"/>
                <a:cs typeface="ＭＳ Ｐゴシック" charset="0"/>
              </a:rPr>
              <a:t>2 cells suggesting that cells from the same clone exert different effector functions.</a:t>
            </a:r>
            <a:endParaRPr lang="en-DE" sz="1200" kern="1200" dirty="0">
              <a:solidFill>
                <a:schemeClr val="tx1"/>
              </a:solidFill>
              <a:effectLst/>
              <a:latin typeface="Times" charset="0"/>
              <a:ea typeface="MS PGothic" pitchFamily="34" charset="-128"/>
              <a:cs typeface="ＭＳ Ｐゴシック" charset="0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71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0" y="0"/>
            <a:ext cx="9144000" cy="43541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Line 35"/>
          <p:cNvSpPr>
            <a:spLocks noChangeShapeType="1"/>
          </p:cNvSpPr>
          <p:nvPr/>
        </p:nvSpPr>
        <p:spPr bwMode="auto">
          <a:xfrm flipV="1">
            <a:off x="1600200" y="3450431"/>
            <a:ext cx="0" cy="62865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 flipV="1">
            <a:off x="1600200" y="0"/>
            <a:ext cx="0" cy="62865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4476" y="4465787"/>
            <a:ext cx="2318004" cy="6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1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1568450" y="1275607"/>
            <a:ext cx="6365875" cy="1728192"/>
          </a:xfrm>
          <a:prstGeom prst="rect">
            <a:avLst/>
          </a:prstGeom>
        </p:spPr>
        <p:txBody>
          <a:bodyPr/>
          <a:lstStyle>
            <a:lvl1pPr>
              <a:lnSpc>
                <a:spcPts val="4600"/>
              </a:lnSpc>
              <a:defRPr sz="3200"/>
            </a:lvl1pPr>
          </a:lstStyle>
          <a:p>
            <a:pPr lvl="0"/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13" name="Rectangle 3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68450" y="3381890"/>
            <a:ext cx="6400800" cy="360040"/>
          </a:xfrm>
          <a:prstGeom prst="rect">
            <a:avLst/>
          </a:prstGeom>
        </p:spPr>
        <p:txBody>
          <a:bodyPr/>
          <a:lstStyle>
            <a:lvl1pPr marL="0" indent="0">
              <a:buFont typeface="Times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2356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2" descr="DKFZ_Aussenaufnahme_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" b="25704"/>
          <a:stretch/>
        </p:blipFill>
        <p:spPr bwMode="auto">
          <a:xfrm>
            <a:off x="0" y="4763"/>
            <a:ext cx="9162000" cy="429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0" y="4342210"/>
            <a:ext cx="9144000" cy="789384"/>
          </a:xfrm>
          <a:prstGeom prst="rect">
            <a:avLst/>
          </a:prstGeom>
          <a:solidFill>
            <a:srgbClr val="0047B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4" name="Line 35"/>
          <p:cNvSpPr>
            <a:spLocks noChangeShapeType="1"/>
          </p:cNvSpPr>
          <p:nvPr/>
        </p:nvSpPr>
        <p:spPr bwMode="auto">
          <a:xfrm flipV="1">
            <a:off x="1600200" y="3450431"/>
            <a:ext cx="0" cy="62865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 flipV="1">
            <a:off x="1600200" y="0"/>
            <a:ext cx="0" cy="62865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 flipV="1">
            <a:off x="1594711" y="4763"/>
            <a:ext cx="0" cy="62865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8" name="Picture 3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4476" y="4465787"/>
            <a:ext cx="2318004" cy="6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95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7431"/>
          <a:stretch/>
        </p:blipFill>
        <p:spPr bwMode="auto">
          <a:xfrm>
            <a:off x="0" y="-54472"/>
            <a:ext cx="9162288" cy="52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0" y="4362530"/>
            <a:ext cx="9180512" cy="801290"/>
          </a:xfrm>
          <a:prstGeom prst="rect">
            <a:avLst/>
          </a:prstGeom>
          <a:solidFill>
            <a:srgbClr val="0047B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4" name="Line 35"/>
          <p:cNvSpPr>
            <a:spLocks noChangeShapeType="1"/>
          </p:cNvSpPr>
          <p:nvPr/>
        </p:nvSpPr>
        <p:spPr bwMode="auto">
          <a:xfrm flipV="1">
            <a:off x="1600200" y="3450431"/>
            <a:ext cx="0" cy="62865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 flipV="1">
            <a:off x="1600200" y="-65485"/>
            <a:ext cx="0" cy="628651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4476" y="4465787"/>
            <a:ext cx="2318004" cy="6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80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6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Rectangle 46"/>
          <p:cNvSpPr>
            <a:spLocks noChangeArrowheads="1"/>
          </p:cNvSpPr>
          <p:nvPr userDrawn="1"/>
        </p:nvSpPr>
        <p:spPr bwMode="auto">
          <a:xfrm>
            <a:off x="0" y="4744641"/>
            <a:ext cx="9144000" cy="404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54" y="4831556"/>
            <a:ext cx="805434" cy="23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4"/>
          <p:cNvSpPr>
            <a:spLocks noChangeArrowheads="1"/>
          </p:cNvSpPr>
          <p:nvPr/>
        </p:nvSpPr>
        <p:spPr bwMode="black">
          <a:xfrm>
            <a:off x="65088" y="4837728"/>
            <a:ext cx="838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B1A1AD77-1740-4E04-9CDF-8840FAFA6FED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2/13/22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  |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755576" y="4837728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Arial"/>
              </a:rPr>
              <a:t>Page</a:t>
            </a:r>
            <a:r>
              <a:rPr lang="de-DE" sz="900" baseline="0" dirty="0">
                <a:solidFill>
                  <a:srgbClr val="FFFFFF"/>
                </a:solidFill>
                <a:latin typeface="Arial"/>
              </a:rPr>
              <a:t> </a:t>
            </a:r>
            <a:fld id="{F65F0E4A-FEB8-E34F-8DF3-6D8890BA47FE}" type="slidenum">
              <a:rPr lang="de-DE" sz="900" baseline="0" smtClean="0">
                <a:solidFill>
                  <a:srgbClr val="FFFFFF"/>
                </a:solidFill>
                <a:latin typeface="Arial"/>
              </a:rPr>
              <a:t>‹#›</a:t>
            </a:fld>
            <a:endParaRPr lang="de-DE" sz="90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496646" y="535603"/>
            <a:ext cx="5415880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B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321145" y="1361103"/>
            <a:ext cx="7239000" cy="2866831"/>
          </a:xfrm>
          <a:prstGeom prst="rect">
            <a:avLst/>
          </a:prstGeom>
        </p:spPr>
        <p:txBody>
          <a:bodyPr/>
          <a:lstStyle>
            <a:lvl1pPr>
              <a:buClr>
                <a:srgbClr val="0047B9"/>
              </a:buClr>
              <a:defRPr>
                <a:solidFill>
                  <a:srgbClr val="000000"/>
                </a:solidFill>
              </a:defRPr>
            </a:lvl1pPr>
            <a:lvl2pPr>
              <a:buClr>
                <a:srgbClr val="0047B9"/>
              </a:buClr>
              <a:defRPr>
                <a:solidFill>
                  <a:srgbClr val="000000"/>
                </a:solidFill>
              </a:defRPr>
            </a:lvl2pPr>
            <a:lvl3pPr>
              <a:buClr>
                <a:srgbClr val="0047B9"/>
              </a:buClr>
              <a:defRPr>
                <a:solidFill>
                  <a:srgbClr val="000000"/>
                </a:solidFill>
              </a:defRPr>
            </a:lvl3pPr>
            <a:lvl4pPr>
              <a:buClr>
                <a:srgbClr val="0047B9"/>
              </a:buClr>
              <a:defRPr>
                <a:solidFill>
                  <a:srgbClr val="000000"/>
                </a:solidFill>
              </a:defRPr>
            </a:lvl4pPr>
            <a:lvl5pPr>
              <a:buClr>
                <a:srgbClr val="0047B9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591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 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" name="Rectangle 46"/>
          <p:cNvSpPr>
            <a:spLocks noChangeArrowheads="1"/>
          </p:cNvSpPr>
          <p:nvPr userDrawn="1"/>
        </p:nvSpPr>
        <p:spPr bwMode="auto">
          <a:xfrm>
            <a:off x="0" y="4744641"/>
            <a:ext cx="9144000" cy="404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64"/>
          <p:cNvSpPr>
            <a:spLocks noChangeArrowheads="1"/>
          </p:cNvSpPr>
          <p:nvPr userDrawn="1"/>
        </p:nvSpPr>
        <p:spPr bwMode="black">
          <a:xfrm>
            <a:off x="65088" y="4848225"/>
            <a:ext cx="838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1DCE3453-E6D5-42C2-89F0-3C84368FCA13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2/13/22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  |</a:t>
            </a:r>
          </a:p>
        </p:txBody>
      </p:sp>
      <p:pic>
        <p:nvPicPr>
          <p:cNvPr id="9" name="Picture 5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54" y="4831556"/>
            <a:ext cx="805434" cy="23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5752651" y="4198317"/>
            <a:ext cx="277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err="1">
                <a:solidFill>
                  <a:srgbClr val="0047B9"/>
                </a:solidFill>
                <a:latin typeface="+mj-lt"/>
              </a:rPr>
              <a:t>www.dkfz.de</a:t>
            </a:r>
            <a:endParaRPr lang="en-GB" sz="2400" b="1" dirty="0">
              <a:solidFill>
                <a:srgbClr val="0047B9"/>
              </a:solidFill>
              <a:latin typeface="+mj-lt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" t="3733" r="697" b="3943"/>
          <a:stretch/>
        </p:blipFill>
        <p:spPr bwMode="auto">
          <a:xfrm>
            <a:off x="3122923" y="-20538"/>
            <a:ext cx="2887992" cy="2010439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9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4658" b="11966"/>
          <a:stretch/>
        </p:blipFill>
        <p:spPr bwMode="auto">
          <a:xfrm>
            <a:off x="-12328" y="-21474"/>
            <a:ext cx="2918088" cy="2004529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2F4D71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07" t="9632" r="6651" b="19658"/>
          <a:stretch/>
        </p:blipFill>
        <p:spPr bwMode="auto">
          <a:xfrm>
            <a:off x="6228079" y="-2690"/>
            <a:ext cx="2909913" cy="1985745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415875" y="2070016"/>
            <a:ext cx="847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47B9"/>
                </a:solidFill>
                <a:latin typeface="+mn-lt"/>
              </a:rPr>
              <a:t>The German Cancer Research </a:t>
            </a:r>
            <a:r>
              <a:rPr lang="en-GB" sz="1600" dirty="0" err="1">
                <a:solidFill>
                  <a:srgbClr val="0047B9"/>
                </a:solidFill>
                <a:latin typeface="+mn-lt"/>
              </a:rPr>
              <a:t>Center</a:t>
            </a:r>
            <a:r>
              <a:rPr lang="en-GB" sz="1600" dirty="0">
                <a:solidFill>
                  <a:srgbClr val="0047B9"/>
                </a:solidFill>
                <a:latin typeface="+mn-lt"/>
              </a:rPr>
              <a:t> (DKFZ) in Heidelberg</a:t>
            </a:r>
          </a:p>
          <a:p>
            <a:r>
              <a:rPr lang="en-GB" sz="2400" b="1" dirty="0">
                <a:solidFill>
                  <a:srgbClr val="0047B9"/>
                </a:solidFill>
                <a:latin typeface="+mn-lt"/>
              </a:rPr>
              <a:t>Innovative Cancer Research in a Historic City 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20397" y="2859782"/>
            <a:ext cx="58440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b="1" i="1" dirty="0">
                <a:latin typeface="+mj-lt"/>
              </a:rPr>
              <a:t>Career Opportunities at all Levels:</a:t>
            </a:r>
          </a:p>
          <a:p>
            <a:pPr marL="342900" indent="-250825">
              <a:buClr>
                <a:srgbClr val="0047B9"/>
              </a:buClr>
              <a:buFont typeface="Arial"/>
              <a:buChar char="•"/>
            </a:pPr>
            <a:r>
              <a:rPr lang="en-GB" sz="1800" dirty="0">
                <a:latin typeface="+mj-lt"/>
              </a:rPr>
              <a:t>Professors</a:t>
            </a:r>
          </a:p>
          <a:p>
            <a:pPr marL="342900" indent="-250825">
              <a:buClr>
                <a:srgbClr val="0047B9"/>
              </a:buClr>
              <a:buFont typeface="Arial"/>
              <a:buChar char="•"/>
            </a:pPr>
            <a:r>
              <a:rPr lang="en-GB" sz="1800" dirty="0">
                <a:latin typeface="+mj-lt"/>
              </a:rPr>
              <a:t>Junior Group Leaders</a:t>
            </a:r>
          </a:p>
          <a:p>
            <a:pPr marL="342900" indent="-250825">
              <a:buClr>
                <a:srgbClr val="0047B9"/>
              </a:buClr>
              <a:buFont typeface="Arial"/>
              <a:buChar char="•"/>
            </a:pPr>
            <a:r>
              <a:rPr lang="en-GB" sz="1800" dirty="0">
                <a:latin typeface="+mj-lt"/>
              </a:rPr>
              <a:t>Postdocs</a:t>
            </a:r>
          </a:p>
          <a:p>
            <a:pPr marL="342900" indent="-250825">
              <a:buClr>
                <a:srgbClr val="0047B9"/>
              </a:buClr>
              <a:buFont typeface="Arial"/>
              <a:buChar char="•"/>
            </a:pPr>
            <a:r>
              <a:rPr lang="en-GB" sz="1800" dirty="0">
                <a:latin typeface="+mj-lt"/>
              </a:rPr>
              <a:t>PhD and MSc Students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755576" y="484822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Arial"/>
              </a:rPr>
              <a:t>Page</a:t>
            </a:r>
            <a:r>
              <a:rPr lang="de-DE" sz="900" baseline="0" dirty="0">
                <a:solidFill>
                  <a:srgbClr val="FFFFFF"/>
                </a:solidFill>
                <a:latin typeface="Arial"/>
              </a:rPr>
              <a:t> </a:t>
            </a:r>
            <a:fld id="{F65F0E4A-FEB8-E34F-8DF3-6D8890BA47FE}" type="slidenum">
              <a:rPr lang="de-DE" sz="900" baseline="0" smtClean="0">
                <a:solidFill>
                  <a:srgbClr val="FFFFFF"/>
                </a:solidFill>
                <a:latin typeface="Arial"/>
              </a:rPr>
              <a:t>‹#›</a:t>
            </a:fld>
            <a:endParaRPr lang="de-DE" sz="900" dirty="0" err="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33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2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0" y="4744641"/>
            <a:ext cx="9144000" cy="404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64"/>
          <p:cNvSpPr>
            <a:spLocks noChangeArrowheads="1"/>
          </p:cNvSpPr>
          <p:nvPr/>
        </p:nvSpPr>
        <p:spPr bwMode="black">
          <a:xfrm>
            <a:off x="65088" y="4848225"/>
            <a:ext cx="838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E3F2E1BD-1E06-4289-8D48-DC46A7EB21A8}" type="datetime1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2/13/22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  |</a:t>
            </a:r>
          </a:p>
        </p:txBody>
      </p:sp>
      <p:pic>
        <p:nvPicPr>
          <p:cNvPr id="10" name="Picture 5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54" y="4831556"/>
            <a:ext cx="805434" cy="23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 userDrawn="1"/>
        </p:nvSpPr>
        <p:spPr>
          <a:xfrm>
            <a:off x="755576" y="484822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Arial"/>
              </a:rPr>
              <a:t>Page</a:t>
            </a:r>
            <a:r>
              <a:rPr lang="de-DE" sz="900" baseline="0" dirty="0">
                <a:solidFill>
                  <a:srgbClr val="FFFFFF"/>
                </a:solidFill>
                <a:latin typeface="Arial"/>
              </a:rPr>
              <a:t> </a:t>
            </a:r>
            <a:fld id="{F65F0E4A-FEB8-E34F-8DF3-6D8890BA47FE}" type="slidenum">
              <a:rPr lang="de-DE" sz="900" baseline="0" smtClean="0">
                <a:solidFill>
                  <a:srgbClr val="FFFFFF"/>
                </a:solidFill>
                <a:latin typeface="Arial"/>
              </a:rPr>
              <a:t>‹#›</a:t>
            </a:fld>
            <a:endParaRPr lang="de-DE" sz="90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571037" y="515009"/>
            <a:ext cx="5415880" cy="3968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7B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1560" y="1131590"/>
            <a:ext cx="4187825" cy="3303216"/>
          </a:xfrm>
          <a:prstGeom prst="rect">
            <a:avLst/>
          </a:prstGeom>
        </p:spPr>
        <p:txBody>
          <a:bodyPr/>
          <a:lstStyle>
            <a:lvl1pPr>
              <a:buClr>
                <a:srgbClr val="0047B9"/>
              </a:buClr>
              <a:buSzPct val="100000"/>
              <a:defRPr sz="2200">
                <a:solidFill>
                  <a:srgbClr val="000000"/>
                </a:solidFill>
              </a:defRPr>
            </a:lvl1pPr>
            <a:lvl2pPr>
              <a:buClr>
                <a:srgbClr val="0047B9"/>
              </a:buClr>
              <a:buSzPct val="100000"/>
              <a:defRPr sz="2000">
                <a:solidFill>
                  <a:srgbClr val="000000"/>
                </a:solidFill>
              </a:defRPr>
            </a:lvl2pPr>
            <a:lvl3pPr>
              <a:buClr>
                <a:srgbClr val="0047B9"/>
              </a:buClr>
              <a:buSzPct val="100000"/>
              <a:defRPr sz="1800">
                <a:solidFill>
                  <a:srgbClr val="000000"/>
                </a:solidFill>
              </a:defRPr>
            </a:lvl3pPr>
            <a:lvl4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4pPr>
            <a:lvl5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7" name="Inhaltsplatzhalter 5"/>
          <p:cNvSpPr>
            <a:spLocks noGrp="1"/>
          </p:cNvSpPr>
          <p:nvPr>
            <p:ph sz="quarter" idx="4"/>
          </p:nvPr>
        </p:nvSpPr>
        <p:spPr>
          <a:xfrm>
            <a:off x="4860032" y="1131590"/>
            <a:ext cx="4104455" cy="3303216"/>
          </a:xfrm>
          <a:prstGeom prst="rect">
            <a:avLst/>
          </a:prstGeom>
        </p:spPr>
        <p:txBody>
          <a:bodyPr/>
          <a:lstStyle>
            <a:lvl1pPr>
              <a:buClr>
                <a:srgbClr val="0047B9"/>
              </a:buClr>
              <a:buSzPct val="100000"/>
              <a:defRPr sz="2200">
                <a:solidFill>
                  <a:srgbClr val="000000"/>
                </a:solidFill>
              </a:defRPr>
            </a:lvl1pPr>
            <a:lvl2pPr>
              <a:buClr>
                <a:srgbClr val="0047B9"/>
              </a:buClr>
              <a:buSzPct val="100000"/>
              <a:defRPr sz="2000">
                <a:solidFill>
                  <a:srgbClr val="000000"/>
                </a:solidFill>
              </a:defRPr>
            </a:lvl2pPr>
            <a:lvl3pPr>
              <a:buClr>
                <a:srgbClr val="0047B9"/>
              </a:buClr>
              <a:buSzPct val="100000"/>
              <a:defRPr sz="1800">
                <a:solidFill>
                  <a:srgbClr val="000000"/>
                </a:solidFill>
              </a:defRPr>
            </a:lvl3pPr>
            <a:lvl4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4pPr>
            <a:lvl5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073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 + 2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10" name="Rectangle 46"/>
          <p:cNvSpPr>
            <a:spLocks noChangeArrowheads="1"/>
          </p:cNvSpPr>
          <p:nvPr/>
        </p:nvSpPr>
        <p:spPr bwMode="auto">
          <a:xfrm>
            <a:off x="0" y="4744641"/>
            <a:ext cx="9144000" cy="404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64"/>
          <p:cNvSpPr>
            <a:spLocks noChangeArrowheads="1"/>
          </p:cNvSpPr>
          <p:nvPr/>
        </p:nvSpPr>
        <p:spPr bwMode="black">
          <a:xfrm>
            <a:off x="65088" y="4848225"/>
            <a:ext cx="838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A61A67D2-FDC8-4CBE-B66E-8ED8F0652EFF}" type="datetime1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2/13/22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  |</a:t>
            </a:r>
          </a:p>
        </p:txBody>
      </p:sp>
      <p:pic>
        <p:nvPicPr>
          <p:cNvPr id="11" name="Picture 5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54" y="4831556"/>
            <a:ext cx="805434" cy="23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755576" y="484822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Arial"/>
              </a:rPr>
              <a:t>Page</a:t>
            </a:r>
            <a:r>
              <a:rPr lang="de-DE" sz="900" baseline="0" dirty="0">
                <a:solidFill>
                  <a:srgbClr val="FFFFFF"/>
                </a:solidFill>
                <a:latin typeface="Arial"/>
              </a:rPr>
              <a:t> </a:t>
            </a:r>
            <a:fld id="{F65F0E4A-FEB8-E34F-8DF3-6D8890BA47FE}" type="slidenum">
              <a:rPr lang="de-DE" sz="900" baseline="0" smtClean="0">
                <a:solidFill>
                  <a:srgbClr val="FFFFFF"/>
                </a:solidFill>
                <a:latin typeface="Arial"/>
              </a:rPr>
              <a:t>‹#›</a:t>
            </a:fld>
            <a:endParaRPr lang="de-DE" sz="90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02538" y="572988"/>
            <a:ext cx="46085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47B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2"/>
          </p:nvPr>
        </p:nvSpPr>
        <p:spPr>
          <a:xfrm>
            <a:off x="302538" y="1356766"/>
            <a:ext cx="4608512" cy="3303216"/>
          </a:xfrm>
          <a:prstGeom prst="rect">
            <a:avLst/>
          </a:prstGeom>
        </p:spPr>
        <p:txBody>
          <a:bodyPr/>
          <a:lstStyle>
            <a:lvl1pPr>
              <a:buClr>
                <a:srgbClr val="0047B9"/>
              </a:buClr>
              <a:buSzPct val="100000"/>
              <a:defRPr sz="2200">
                <a:solidFill>
                  <a:srgbClr val="000000"/>
                </a:solidFill>
              </a:defRPr>
            </a:lvl1pPr>
            <a:lvl2pPr>
              <a:buClr>
                <a:srgbClr val="0047B9"/>
              </a:buClr>
              <a:buSzPct val="100000"/>
              <a:defRPr sz="2000">
                <a:solidFill>
                  <a:srgbClr val="000000"/>
                </a:solidFill>
              </a:defRPr>
            </a:lvl2pPr>
            <a:lvl3pPr>
              <a:buClr>
                <a:srgbClr val="0047B9"/>
              </a:buClr>
              <a:buSzPct val="100000"/>
              <a:defRPr sz="1800">
                <a:solidFill>
                  <a:srgbClr val="000000"/>
                </a:solidFill>
              </a:defRPr>
            </a:lvl3pPr>
            <a:lvl4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4pPr>
            <a:lvl5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4530377" y="564448"/>
            <a:ext cx="46085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47B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1" hasCustomPrompt="1"/>
          </p:nvPr>
        </p:nvSpPr>
        <p:spPr>
          <a:xfrm>
            <a:off x="4530377" y="1348226"/>
            <a:ext cx="4608512" cy="3303216"/>
          </a:xfrm>
          <a:prstGeom prst="rect">
            <a:avLst/>
          </a:prstGeom>
        </p:spPr>
        <p:txBody>
          <a:bodyPr/>
          <a:lstStyle>
            <a:lvl1pPr>
              <a:buClr>
                <a:srgbClr val="0047B9"/>
              </a:buClr>
              <a:buSzPct val="10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47B9"/>
              </a:buClr>
              <a:buSzPct val="100000"/>
              <a:defRPr sz="2000">
                <a:solidFill>
                  <a:srgbClr val="000000"/>
                </a:solidFill>
              </a:defRPr>
            </a:lvl2pPr>
            <a:lvl3pPr>
              <a:buClr>
                <a:srgbClr val="0047B9"/>
              </a:buClr>
              <a:buSzPct val="100000"/>
              <a:defRPr sz="1800">
                <a:solidFill>
                  <a:srgbClr val="000000"/>
                </a:solidFill>
              </a:defRPr>
            </a:lvl3pPr>
            <a:lvl4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4pPr>
            <a:lvl5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48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0" y="4744641"/>
            <a:ext cx="9144000" cy="404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64"/>
          <p:cNvSpPr>
            <a:spLocks noChangeArrowheads="1"/>
          </p:cNvSpPr>
          <p:nvPr/>
        </p:nvSpPr>
        <p:spPr bwMode="black">
          <a:xfrm>
            <a:off x="65088" y="4848225"/>
            <a:ext cx="838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BB7AE2F2-6935-47CB-AB2C-F25DC23D80A7}" type="datetime1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2/13/22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  |</a:t>
            </a:r>
          </a:p>
        </p:txBody>
      </p:sp>
      <p:pic>
        <p:nvPicPr>
          <p:cNvPr id="9" name="Picture 5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54" y="4831556"/>
            <a:ext cx="805434" cy="23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 userDrawn="1"/>
        </p:nvSpPr>
        <p:spPr>
          <a:xfrm>
            <a:off x="755576" y="484822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Arial"/>
              </a:rPr>
              <a:t>Page</a:t>
            </a:r>
            <a:r>
              <a:rPr lang="de-DE" sz="900" baseline="0" dirty="0">
                <a:solidFill>
                  <a:srgbClr val="FFFFFF"/>
                </a:solidFill>
                <a:latin typeface="Arial"/>
              </a:rPr>
              <a:t> </a:t>
            </a:r>
            <a:fld id="{F65F0E4A-FEB8-E34F-8DF3-6D8890BA47FE}" type="slidenum">
              <a:rPr lang="de-DE" sz="900" baseline="0" smtClean="0">
                <a:solidFill>
                  <a:srgbClr val="FFFFFF"/>
                </a:solidFill>
                <a:latin typeface="Arial"/>
              </a:rPr>
              <a:t>‹#›</a:t>
            </a:fld>
            <a:endParaRPr lang="de-DE" sz="90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291117" y="471877"/>
            <a:ext cx="5415880" cy="3968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7B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690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0" y="4744641"/>
            <a:ext cx="9144000" cy="404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64"/>
          <p:cNvSpPr>
            <a:spLocks noChangeArrowheads="1"/>
          </p:cNvSpPr>
          <p:nvPr/>
        </p:nvSpPr>
        <p:spPr bwMode="black">
          <a:xfrm>
            <a:off x="65088" y="4848225"/>
            <a:ext cx="838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56E7AC42-7F85-4F60-AB21-A5762EE4EF17}" type="datetime1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2/13/22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  |</a:t>
            </a:r>
          </a:p>
        </p:txBody>
      </p:sp>
      <p:pic>
        <p:nvPicPr>
          <p:cNvPr id="7" name="Picture 5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54" y="4831556"/>
            <a:ext cx="805434" cy="23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755576" y="484822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Arial"/>
              </a:rPr>
              <a:t>Page</a:t>
            </a:r>
            <a:r>
              <a:rPr lang="de-DE" sz="900" baseline="0" dirty="0">
                <a:solidFill>
                  <a:srgbClr val="FFFFFF"/>
                </a:solidFill>
                <a:latin typeface="Arial"/>
              </a:rPr>
              <a:t> </a:t>
            </a:r>
            <a:fld id="{F65F0E4A-FEB8-E34F-8DF3-6D8890BA47FE}" type="slidenum">
              <a:rPr lang="de-DE" sz="900" baseline="0" smtClean="0">
                <a:solidFill>
                  <a:srgbClr val="FFFFFF"/>
                </a:solidFill>
                <a:latin typeface="Arial"/>
              </a:rPr>
              <a:t>‹#›</a:t>
            </a:fld>
            <a:endParaRPr lang="de-DE" sz="900" dirty="0" err="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90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8"/>
          <p:cNvSpPr>
            <a:spLocks noChangeArrowheads="1"/>
          </p:cNvSpPr>
          <p:nvPr/>
        </p:nvSpPr>
        <p:spPr bwMode="auto">
          <a:xfrm>
            <a:off x="0" y="742950"/>
            <a:ext cx="9144000" cy="4400550"/>
          </a:xfrm>
          <a:prstGeom prst="rect">
            <a:avLst/>
          </a:prstGeom>
          <a:solidFill>
            <a:srgbClr val="0047B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/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3175" y="-7143"/>
            <a:ext cx="9144000" cy="783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144" name="Line 48"/>
          <p:cNvSpPr>
            <a:spLocks noChangeShapeType="1"/>
          </p:cNvSpPr>
          <p:nvPr/>
        </p:nvSpPr>
        <p:spPr bwMode="auto">
          <a:xfrm flipV="1">
            <a:off x="1600200" y="0"/>
            <a:ext cx="0" cy="62865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160" name="Rectangle 64"/>
          <p:cNvSpPr>
            <a:spLocks noChangeArrowheads="1"/>
          </p:cNvSpPr>
          <p:nvPr/>
        </p:nvSpPr>
        <p:spPr bwMode="black">
          <a:xfrm>
            <a:off x="69850" y="509588"/>
            <a:ext cx="8445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4EBF421A-02E5-4ABF-BB6A-1ADBD838C04A}" type="datetime1">
              <a:rPr lang="en-US" sz="900">
                <a:solidFill>
                  <a:schemeClr val="tx2"/>
                </a:solidFill>
                <a:latin typeface="Arial" pitchFamily="34" charset="0"/>
              </a:rPr>
              <a:pPr/>
              <a:t>2/13/22</a:t>
            </a:fld>
            <a:r>
              <a:rPr lang="en-US" sz="900">
                <a:solidFill>
                  <a:schemeClr val="tx2"/>
                </a:solidFill>
                <a:latin typeface="Arial" pitchFamily="34" charset="0"/>
              </a:rPr>
              <a:t> |</a:t>
            </a:r>
          </a:p>
        </p:txBody>
      </p:sp>
      <p:sp>
        <p:nvSpPr>
          <p:cNvPr id="4161" name="Text Box 65"/>
          <p:cNvSpPr txBox="1">
            <a:spLocks noChangeArrowheads="1"/>
          </p:cNvSpPr>
          <p:nvPr/>
        </p:nvSpPr>
        <p:spPr bwMode="auto">
          <a:xfrm>
            <a:off x="73025" y="207169"/>
            <a:ext cx="1219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900" dirty="0" err="1">
                <a:solidFill>
                  <a:schemeClr val="tx2"/>
                </a:solidFill>
                <a:latin typeface="Arial" charset="0"/>
                <a:ea typeface="ＭＳ Ｐゴシック" charset="0"/>
              </a:rPr>
              <a:t>Author</a:t>
            </a:r>
            <a:endParaRPr lang="de-DE" sz="900" dirty="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62" name="Text Box 66"/>
          <p:cNvSpPr txBox="1">
            <a:spLocks noChangeArrowheads="1"/>
          </p:cNvSpPr>
          <p:nvPr/>
        </p:nvSpPr>
        <p:spPr bwMode="auto">
          <a:xfrm>
            <a:off x="76200" y="309563"/>
            <a:ext cx="1219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900" dirty="0">
                <a:solidFill>
                  <a:schemeClr val="tx2"/>
                </a:solidFill>
                <a:latin typeface="Arial" charset="0"/>
                <a:ea typeface="ＭＳ Ｐゴシック" charset="0"/>
              </a:rPr>
              <a:t>Division</a:t>
            </a:r>
          </a:p>
        </p:txBody>
      </p:sp>
      <p:pic>
        <p:nvPicPr>
          <p:cNvPr id="1036" name="Picture 77"/>
          <p:cNvPicPr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9" r="44364" b="21035"/>
          <a:stretch/>
        </p:blipFill>
        <p:spPr bwMode="auto">
          <a:xfrm>
            <a:off x="7668344" y="77843"/>
            <a:ext cx="1243584" cy="6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  <a:cs typeface="ＭＳ Ｐゴシック" charset="0"/>
        </a:defRPr>
      </a:lvl1pPr>
      <a:lvl2pPr marL="569913" indent="-1889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2pPr>
      <a:lvl3pPr marL="947738" indent="-187325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3pPr>
      <a:lvl4pPr marL="1323975" indent="-185738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4pPr>
      <a:lvl5pPr marL="17922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5pPr>
      <a:lvl6pPr marL="22494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6pPr>
      <a:lvl7pPr marL="27066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7pPr>
      <a:lvl8pPr marL="31638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8pPr>
      <a:lvl9pPr marL="36210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1938338" y="416480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ubTitle" idx="4294967295"/>
          </p:nvPr>
        </p:nvSpPr>
        <p:spPr>
          <a:xfrm>
            <a:off x="1629238" y="3768664"/>
            <a:ext cx="6400800" cy="40005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de-DE" sz="1400" dirty="0">
                <a:solidFill>
                  <a:srgbClr val="0047B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Hedda Wardemann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de-DE" sz="1400" dirty="0">
                <a:solidFill>
                  <a:srgbClr val="0047B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</a:t>
            </a:r>
            <a:r>
              <a:rPr lang="de-DE" sz="1400" dirty="0" err="1">
                <a:solidFill>
                  <a:srgbClr val="0047B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Cell</a:t>
            </a:r>
            <a:r>
              <a:rPr lang="de-DE" sz="1400" dirty="0">
                <a:solidFill>
                  <a:srgbClr val="0047B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7B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Immunology</a:t>
            </a:r>
            <a:r>
              <a:rPr lang="de-DE" sz="1400" dirty="0">
                <a:solidFill>
                  <a:srgbClr val="0047B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German Cancer Research Center, Heidelberg, Germany</a:t>
            </a:r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7A410766-1010-4F42-AAE2-2C1C4FDF74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2840110" y="1017858"/>
            <a:ext cx="3931165" cy="27068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424284-7EAA-1F45-A143-11FB178D6818}"/>
              </a:ext>
            </a:extLst>
          </p:cNvPr>
          <p:cNvGrpSpPr/>
          <p:nvPr/>
        </p:nvGrpSpPr>
        <p:grpSpPr>
          <a:xfrm>
            <a:off x="4291398" y="1846362"/>
            <a:ext cx="1049855" cy="1049855"/>
            <a:chOff x="3886247" y="2839976"/>
            <a:chExt cx="1303953" cy="130395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27526E-0CF6-6C4E-96FE-1C3C84D9FE51}"/>
                </a:ext>
              </a:extLst>
            </p:cNvPr>
            <p:cNvSpPr/>
            <p:nvPr/>
          </p:nvSpPr>
          <p:spPr>
            <a:xfrm>
              <a:off x="3886247" y="2839976"/>
              <a:ext cx="1303953" cy="1303953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" name="Gruppierung 9">
              <a:extLst>
                <a:ext uri="{FF2B5EF4-FFF2-40B4-BE49-F238E27FC236}">
                  <a16:creationId xmlns:a16="http://schemas.microsoft.com/office/drawing/2014/main" id="{942258C0-DF6E-724B-B7E1-ABA385EC02A8}"/>
                </a:ext>
              </a:extLst>
            </p:cNvPr>
            <p:cNvGrpSpPr/>
            <p:nvPr/>
          </p:nvGrpSpPr>
          <p:grpSpPr>
            <a:xfrm rot="16200000">
              <a:off x="4046766" y="3080136"/>
              <a:ext cx="964816" cy="929624"/>
              <a:chOff x="2011077" y="3463273"/>
              <a:chExt cx="1378049" cy="1327784"/>
            </a:xfrm>
          </p:grpSpPr>
          <p:sp>
            <p:nvSpPr>
              <p:cNvPr id="10" name="Rounded Rectangle 354">
                <a:extLst>
                  <a:ext uri="{FF2B5EF4-FFF2-40B4-BE49-F238E27FC236}">
                    <a16:creationId xmlns:a16="http://schemas.microsoft.com/office/drawing/2014/main" id="{781E37E3-67BB-F54E-A81F-AC1A2F39AE2F}"/>
                  </a:ext>
                </a:extLst>
              </p:cNvPr>
              <p:cNvSpPr/>
              <p:nvPr/>
            </p:nvSpPr>
            <p:spPr>
              <a:xfrm rot="7249531">
                <a:off x="2721229" y="4328272"/>
                <a:ext cx="155458" cy="316469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355">
                <a:extLst>
                  <a:ext uri="{FF2B5EF4-FFF2-40B4-BE49-F238E27FC236}">
                    <a16:creationId xmlns:a16="http://schemas.microsoft.com/office/drawing/2014/main" id="{80DF048B-E3E8-6C4D-A1A0-BB565E73202A}"/>
                  </a:ext>
                </a:extLst>
              </p:cNvPr>
              <p:cNvSpPr/>
              <p:nvPr/>
            </p:nvSpPr>
            <p:spPr>
              <a:xfrm rot="7249531">
                <a:off x="2928057" y="4523920"/>
                <a:ext cx="163928" cy="186931"/>
              </a:xfrm>
              <a:prstGeom prst="roundRect">
                <a:avLst/>
              </a:prstGeom>
              <a:solidFill>
                <a:srgbClr val="426BFF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356">
                <a:extLst>
                  <a:ext uri="{FF2B5EF4-FFF2-40B4-BE49-F238E27FC236}">
                    <a16:creationId xmlns:a16="http://schemas.microsoft.com/office/drawing/2014/main" id="{89473136-7F8D-184E-B9F0-2FDEA76F45BB}"/>
                  </a:ext>
                </a:extLst>
              </p:cNvPr>
              <p:cNvSpPr/>
              <p:nvPr/>
            </p:nvSpPr>
            <p:spPr>
              <a:xfrm rot="7249531">
                <a:off x="2820807" y="4161396"/>
                <a:ext cx="155458" cy="316469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357">
                <a:extLst>
                  <a:ext uri="{FF2B5EF4-FFF2-40B4-BE49-F238E27FC236}">
                    <a16:creationId xmlns:a16="http://schemas.microsoft.com/office/drawing/2014/main" id="{7EA94B73-B24E-A94B-8E11-0BAA3B16A41D}"/>
                  </a:ext>
                </a:extLst>
              </p:cNvPr>
              <p:cNvSpPr/>
              <p:nvPr/>
            </p:nvSpPr>
            <p:spPr>
              <a:xfrm rot="7249531">
                <a:off x="3101339" y="4609066"/>
                <a:ext cx="155458" cy="208524"/>
              </a:xfrm>
              <a:prstGeom prst="roundRect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358">
                <a:extLst>
                  <a:ext uri="{FF2B5EF4-FFF2-40B4-BE49-F238E27FC236}">
                    <a16:creationId xmlns:a16="http://schemas.microsoft.com/office/drawing/2014/main" id="{9AB86B91-2BA5-1546-944B-5A4A780D2426}"/>
                  </a:ext>
                </a:extLst>
              </p:cNvPr>
              <p:cNvSpPr/>
              <p:nvPr/>
            </p:nvSpPr>
            <p:spPr>
              <a:xfrm rot="7249531">
                <a:off x="3033559" y="4358576"/>
                <a:ext cx="155458" cy="177194"/>
              </a:xfrm>
              <a:prstGeom prst="roundRect">
                <a:avLst/>
              </a:prstGeom>
              <a:solidFill>
                <a:srgbClr val="A59E63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359">
                <a:extLst>
                  <a:ext uri="{FF2B5EF4-FFF2-40B4-BE49-F238E27FC236}">
                    <a16:creationId xmlns:a16="http://schemas.microsoft.com/office/drawing/2014/main" id="{6AB6AF14-F252-0848-9000-C957DE6C3938}"/>
                  </a:ext>
                </a:extLst>
              </p:cNvPr>
              <p:cNvSpPr/>
              <p:nvPr/>
            </p:nvSpPr>
            <p:spPr>
              <a:xfrm rot="7249531">
                <a:off x="3228727" y="4480378"/>
                <a:ext cx="155458" cy="165340"/>
              </a:xfrm>
              <a:prstGeom prst="roundRect">
                <a:avLst/>
              </a:prstGeom>
              <a:solidFill>
                <a:srgbClr val="FF0473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360">
                <a:extLst>
                  <a:ext uri="{FF2B5EF4-FFF2-40B4-BE49-F238E27FC236}">
                    <a16:creationId xmlns:a16="http://schemas.microsoft.com/office/drawing/2014/main" id="{82412E73-1D59-8A46-8C79-2201C9E835E8}"/>
                  </a:ext>
                </a:extLst>
              </p:cNvPr>
              <p:cNvSpPr/>
              <p:nvPr/>
            </p:nvSpPr>
            <p:spPr>
              <a:xfrm rot="7249531">
                <a:off x="3133058" y="4478989"/>
                <a:ext cx="155458" cy="53941"/>
              </a:xfrm>
              <a:prstGeom prst="roundRect">
                <a:avLst/>
              </a:prstGeom>
              <a:solidFill>
                <a:srgbClr val="CBFFD4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363">
                <a:extLst>
                  <a:ext uri="{FF2B5EF4-FFF2-40B4-BE49-F238E27FC236}">
                    <a16:creationId xmlns:a16="http://schemas.microsoft.com/office/drawing/2014/main" id="{7C9C45CA-414A-1B46-A2FF-258A3DE2A6E6}"/>
                  </a:ext>
                </a:extLst>
              </p:cNvPr>
              <p:cNvSpPr/>
              <p:nvPr/>
            </p:nvSpPr>
            <p:spPr>
              <a:xfrm rot="3355551">
                <a:off x="2807615" y="3794051"/>
                <a:ext cx="155458" cy="316469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uppierung 18">
                <a:extLst>
                  <a:ext uri="{FF2B5EF4-FFF2-40B4-BE49-F238E27FC236}">
                    <a16:creationId xmlns:a16="http://schemas.microsoft.com/office/drawing/2014/main" id="{D4D7C688-F0EB-4547-A99B-E44EEB508DB3}"/>
                  </a:ext>
                </a:extLst>
              </p:cNvPr>
              <p:cNvGrpSpPr/>
              <p:nvPr/>
            </p:nvGrpSpPr>
            <p:grpSpPr>
              <a:xfrm>
                <a:off x="2618624" y="3463273"/>
                <a:ext cx="629142" cy="403456"/>
                <a:chOff x="2634501" y="3657953"/>
                <a:chExt cx="660623" cy="423644"/>
              </a:xfrm>
            </p:grpSpPr>
            <p:sp>
              <p:nvSpPr>
                <p:cNvPr id="29" name="Rounded Rectangle 361">
                  <a:extLst>
                    <a:ext uri="{FF2B5EF4-FFF2-40B4-BE49-F238E27FC236}">
                      <a16:creationId xmlns:a16="http://schemas.microsoft.com/office/drawing/2014/main" id="{23FCE9DB-6360-FB41-A594-445071487C60}"/>
                    </a:ext>
                  </a:extLst>
                </p:cNvPr>
                <p:cNvSpPr/>
                <p:nvPr/>
              </p:nvSpPr>
              <p:spPr>
                <a:xfrm rot="3355551">
                  <a:off x="2719035" y="3833826"/>
                  <a:ext cx="163237" cy="332305"/>
                </a:xfrm>
                <a:prstGeom prst="roundRect">
                  <a:avLst/>
                </a:prstGeom>
                <a:solidFill>
                  <a:srgbClr val="D9D9D9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ounded Rectangle 362">
                  <a:extLst>
                    <a:ext uri="{FF2B5EF4-FFF2-40B4-BE49-F238E27FC236}">
                      <a16:creationId xmlns:a16="http://schemas.microsoft.com/office/drawing/2014/main" id="{3ED1ABFC-5B66-CE47-98B5-36A879FF393C}"/>
                    </a:ext>
                  </a:extLst>
                </p:cNvPr>
                <p:cNvSpPr/>
                <p:nvPr/>
              </p:nvSpPr>
              <p:spPr>
                <a:xfrm rot="3355551">
                  <a:off x="2933053" y="3759434"/>
                  <a:ext cx="172131" cy="196285"/>
                </a:xfrm>
                <a:prstGeom prst="roundRect">
                  <a:avLst/>
                </a:prstGeom>
                <a:solidFill>
                  <a:srgbClr val="426BFF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ounded Rectangle 364">
                  <a:extLst>
                    <a:ext uri="{FF2B5EF4-FFF2-40B4-BE49-F238E27FC236}">
                      <a16:creationId xmlns:a16="http://schemas.microsoft.com/office/drawing/2014/main" id="{080F8EE9-57D0-BC49-8269-AD955C94FC39}"/>
                    </a:ext>
                  </a:extLst>
                </p:cNvPr>
                <p:cNvSpPr/>
                <p:nvPr/>
              </p:nvSpPr>
              <p:spPr>
                <a:xfrm rot="3355551">
                  <a:off x="3104026" y="3630093"/>
                  <a:ext cx="163237" cy="218958"/>
                </a:xfrm>
                <a:prstGeom prst="round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ounded Rectangle 365">
                <a:extLst>
                  <a:ext uri="{FF2B5EF4-FFF2-40B4-BE49-F238E27FC236}">
                    <a16:creationId xmlns:a16="http://schemas.microsoft.com/office/drawing/2014/main" id="{5A85FF0E-33D8-0C4B-B10C-475655DC49C8}"/>
                  </a:ext>
                </a:extLst>
              </p:cNvPr>
              <p:cNvSpPr/>
              <p:nvPr/>
            </p:nvSpPr>
            <p:spPr>
              <a:xfrm rot="3355551">
                <a:off x="3010460" y="3728990"/>
                <a:ext cx="155458" cy="172193"/>
              </a:xfrm>
              <a:prstGeom prst="roundRect">
                <a:avLst/>
              </a:prstGeom>
              <a:solidFill>
                <a:srgbClr val="A59E63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366">
                <a:extLst>
                  <a:ext uri="{FF2B5EF4-FFF2-40B4-BE49-F238E27FC236}">
                    <a16:creationId xmlns:a16="http://schemas.microsoft.com/office/drawing/2014/main" id="{8DB16423-53EC-6342-BDFE-B347702A3186}"/>
                  </a:ext>
                </a:extLst>
              </p:cNvPr>
              <p:cNvSpPr/>
              <p:nvPr/>
            </p:nvSpPr>
            <p:spPr>
              <a:xfrm rot="3355551">
                <a:off x="3201087" y="3603474"/>
                <a:ext cx="155458" cy="165340"/>
              </a:xfrm>
              <a:prstGeom prst="roundRect">
                <a:avLst/>
              </a:prstGeom>
              <a:solidFill>
                <a:srgbClr val="FF0473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368">
                <a:extLst>
                  <a:ext uri="{FF2B5EF4-FFF2-40B4-BE49-F238E27FC236}">
                    <a16:creationId xmlns:a16="http://schemas.microsoft.com/office/drawing/2014/main" id="{1FC67AF4-45BE-4445-8057-80FEE5047E9F}"/>
                  </a:ext>
                </a:extLst>
              </p:cNvPr>
              <p:cNvSpPr/>
              <p:nvPr/>
            </p:nvSpPr>
            <p:spPr>
              <a:xfrm rot="3355551">
                <a:off x="3106547" y="3722415"/>
                <a:ext cx="155458" cy="55356"/>
              </a:xfrm>
              <a:prstGeom prst="roundRect">
                <a:avLst/>
              </a:prstGeom>
              <a:solidFill>
                <a:srgbClr val="CBFFD4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370">
                <a:extLst>
                  <a:ext uri="{FF2B5EF4-FFF2-40B4-BE49-F238E27FC236}">
                    <a16:creationId xmlns:a16="http://schemas.microsoft.com/office/drawing/2014/main" id="{E18DE585-10E1-7740-A23D-70C6B3CD0A2D}"/>
                  </a:ext>
                </a:extLst>
              </p:cNvPr>
              <p:cNvSpPr/>
              <p:nvPr/>
            </p:nvSpPr>
            <p:spPr>
              <a:xfrm rot="5400000">
                <a:off x="2091583" y="4087483"/>
                <a:ext cx="155458" cy="316469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371">
                <a:extLst>
                  <a:ext uri="{FF2B5EF4-FFF2-40B4-BE49-F238E27FC236}">
                    <a16:creationId xmlns:a16="http://schemas.microsoft.com/office/drawing/2014/main" id="{9656229D-77D2-0345-AC67-B1FB00F31962}"/>
                  </a:ext>
                </a:extLst>
              </p:cNvPr>
              <p:cNvSpPr/>
              <p:nvPr/>
            </p:nvSpPr>
            <p:spPr>
              <a:xfrm rot="5400000">
                <a:off x="2404665" y="4087483"/>
                <a:ext cx="155458" cy="316469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372">
                <a:extLst>
                  <a:ext uri="{FF2B5EF4-FFF2-40B4-BE49-F238E27FC236}">
                    <a16:creationId xmlns:a16="http://schemas.microsoft.com/office/drawing/2014/main" id="{BAD7A3F3-6945-AC4D-AF3D-CFEDFC2403D3}"/>
                  </a:ext>
                </a:extLst>
              </p:cNvPr>
              <p:cNvSpPr/>
              <p:nvPr/>
            </p:nvSpPr>
            <p:spPr>
              <a:xfrm rot="5400000">
                <a:off x="2091583" y="3893156"/>
                <a:ext cx="155458" cy="316469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73">
                <a:extLst>
                  <a:ext uri="{FF2B5EF4-FFF2-40B4-BE49-F238E27FC236}">
                    <a16:creationId xmlns:a16="http://schemas.microsoft.com/office/drawing/2014/main" id="{E693E4E2-2FC4-FC45-B7BF-2B1FE5C4747F}"/>
                  </a:ext>
                </a:extLst>
              </p:cNvPr>
              <p:cNvSpPr/>
              <p:nvPr/>
            </p:nvSpPr>
            <p:spPr>
              <a:xfrm rot="5400000">
                <a:off x="2404665" y="3893156"/>
                <a:ext cx="155458" cy="316469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374">
                <a:extLst>
                  <a:ext uri="{FF2B5EF4-FFF2-40B4-BE49-F238E27FC236}">
                    <a16:creationId xmlns:a16="http://schemas.microsoft.com/office/drawing/2014/main" id="{6FA1AB11-B221-2F46-8CE4-78E8E4251950}"/>
                  </a:ext>
                </a:extLst>
              </p:cNvPr>
              <p:cNvCxnSpPr>
                <a:endCxn id="25" idx="0"/>
              </p:cNvCxnSpPr>
              <p:nvPr/>
            </p:nvCxnSpPr>
            <p:spPr>
              <a:xfrm flipH="1">
                <a:off x="2640630" y="4047286"/>
                <a:ext cx="116351" cy="4105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375">
                <a:extLst>
                  <a:ext uri="{FF2B5EF4-FFF2-40B4-BE49-F238E27FC236}">
                    <a16:creationId xmlns:a16="http://schemas.microsoft.com/office/drawing/2014/main" id="{E8D02E8B-0A72-6F48-AE48-9A1909896EE3}"/>
                  </a:ext>
                </a:extLst>
              </p:cNvPr>
              <p:cNvCxnSpPr/>
              <p:nvPr/>
            </p:nvCxnSpPr>
            <p:spPr>
              <a:xfrm flipH="1" flipV="1">
                <a:off x="2710727" y="4047284"/>
                <a:ext cx="463" cy="194331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376">
                <a:extLst>
                  <a:ext uri="{FF2B5EF4-FFF2-40B4-BE49-F238E27FC236}">
                    <a16:creationId xmlns:a16="http://schemas.microsoft.com/office/drawing/2014/main" id="{2DA19C81-089A-E342-B853-7CA8A2AFFF8B}"/>
                  </a:ext>
                </a:extLst>
              </p:cNvPr>
              <p:cNvCxnSpPr/>
              <p:nvPr/>
            </p:nvCxnSpPr>
            <p:spPr>
              <a:xfrm flipH="1">
                <a:off x="2643654" y="4241614"/>
                <a:ext cx="116351" cy="4105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615926" y="221761"/>
            <a:ext cx="6855337" cy="688084"/>
          </a:xfrm>
          <a:prstGeom prst="rect">
            <a:avLst/>
          </a:prstGeom>
          <a:solidFill>
            <a:schemeClr val="bg2"/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Evolution of a human T follicular helper cell response</a:t>
            </a:r>
            <a:endParaRPr lang="de-DE" sz="2400" b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311-333 in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C-terminus in all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8EA1EE3-A10C-B948-ADF5-790C417D8528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69CF92-C9ED-AF47-83CA-C918B911FA70}"/>
              </a:ext>
            </a:extLst>
          </p:cNvPr>
          <p:cNvGrpSpPr/>
          <p:nvPr/>
        </p:nvGrpSpPr>
        <p:grpSpPr>
          <a:xfrm>
            <a:off x="784191" y="795330"/>
            <a:ext cx="7323690" cy="3750726"/>
            <a:chOff x="910153" y="813086"/>
            <a:chExt cx="7323690" cy="3750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91F17C-8900-B145-9BD2-E33993F1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153" y="813086"/>
              <a:ext cx="7323690" cy="330497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73DEBB-47B8-D747-914E-91F407AF5AA1}"/>
                </a:ext>
              </a:extLst>
            </p:cNvPr>
            <p:cNvSpPr txBox="1"/>
            <p:nvPr/>
          </p:nvSpPr>
          <p:spPr>
            <a:xfrm>
              <a:off x="7029139" y="4256035"/>
              <a:ext cx="10754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/>
                </a:rPr>
                <a:t>a</a:t>
              </a:r>
              <a:r>
                <a:rPr lang="en-DE" sz="1400" dirty="0">
                  <a:latin typeface="Arial"/>
                </a:rPr>
                <a:t>a 311-333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98660DC-6A85-9443-A8B8-16A37B2C641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55954" y="3989334"/>
              <a:ext cx="93442" cy="3337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471AF38-1E88-084A-8121-240E67DE716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630258" y="3989334"/>
              <a:ext cx="318843" cy="3337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B682BF-E4DC-1F43-96B4-A079105C7D98}"/>
                </a:ext>
              </a:extLst>
            </p:cNvPr>
            <p:cNvSpPr/>
            <p:nvPr/>
          </p:nvSpPr>
          <p:spPr bwMode="auto">
            <a:xfrm>
              <a:off x="910153" y="813086"/>
              <a:ext cx="248796" cy="21827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B449CB-5A14-9A4D-9B6A-84B5A35C8777}"/>
                </a:ext>
              </a:extLst>
            </p:cNvPr>
            <p:cNvSpPr/>
            <p:nvPr/>
          </p:nvSpPr>
          <p:spPr bwMode="auto">
            <a:xfrm>
              <a:off x="3954609" y="2522284"/>
              <a:ext cx="248796" cy="21827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B3D5A-4EA0-FE48-B38C-C328ABDD2B09}"/>
              </a:ext>
            </a:extLst>
          </p:cNvPr>
          <p:cNvSpPr/>
          <p:nvPr/>
        </p:nvSpPr>
        <p:spPr bwMode="auto">
          <a:xfrm>
            <a:off x="3846612" y="2447815"/>
            <a:ext cx="4492101" cy="204152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57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311-333 in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C-terminus in all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8EA1EE3-A10C-B948-ADF5-790C417D8528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69CF92-C9ED-AF47-83CA-C918B911FA70}"/>
              </a:ext>
            </a:extLst>
          </p:cNvPr>
          <p:cNvGrpSpPr/>
          <p:nvPr/>
        </p:nvGrpSpPr>
        <p:grpSpPr>
          <a:xfrm>
            <a:off x="784191" y="795330"/>
            <a:ext cx="7323690" cy="3304970"/>
            <a:chOff x="910153" y="813086"/>
            <a:chExt cx="7323690" cy="33049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91F17C-8900-B145-9BD2-E33993F1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153" y="813086"/>
              <a:ext cx="7323690" cy="330497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B682BF-E4DC-1F43-96B4-A079105C7D98}"/>
                </a:ext>
              </a:extLst>
            </p:cNvPr>
            <p:cNvSpPr/>
            <p:nvPr/>
          </p:nvSpPr>
          <p:spPr bwMode="auto">
            <a:xfrm>
              <a:off x="910153" y="813086"/>
              <a:ext cx="248796" cy="21827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B449CB-5A14-9A4D-9B6A-84B5A35C8777}"/>
                </a:ext>
              </a:extLst>
            </p:cNvPr>
            <p:cNvSpPr/>
            <p:nvPr/>
          </p:nvSpPr>
          <p:spPr bwMode="auto">
            <a:xfrm>
              <a:off x="3954609" y="2522284"/>
              <a:ext cx="248796" cy="21827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EBA13F-C832-E64F-B541-780D9A9F1F27}"/>
              </a:ext>
            </a:extLst>
          </p:cNvPr>
          <p:cNvSpPr txBox="1"/>
          <p:nvPr/>
        </p:nvSpPr>
        <p:spPr>
          <a:xfrm>
            <a:off x="7426579" y="3813345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800" dirty="0">
                <a:latin typeface="Arial"/>
              </a:rPr>
              <a:t>Good et al. 1988</a:t>
            </a:r>
          </a:p>
          <a:p>
            <a:r>
              <a:rPr lang="en-DE" sz="800" dirty="0">
                <a:latin typeface="Arial"/>
              </a:rPr>
              <a:t>Sinigaglia et al. 1988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BA68C7-B998-F446-BE24-C91D76D597BD}"/>
              </a:ext>
            </a:extLst>
          </p:cNvPr>
          <p:cNvSpPr txBox="1"/>
          <p:nvPr/>
        </p:nvSpPr>
        <p:spPr>
          <a:xfrm>
            <a:off x="4912520" y="3933138"/>
            <a:ext cx="100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800" dirty="0">
                <a:latin typeface="Arial"/>
              </a:rPr>
              <a:t>Nardin et al. 1989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D8744-9CD6-8E4C-A935-3B55594192B3}"/>
              </a:ext>
            </a:extLst>
          </p:cNvPr>
          <p:cNvSpPr txBox="1"/>
          <p:nvPr/>
        </p:nvSpPr>
        <p:spPr>
          <a:xfrm>
            <a:off x="4004256" y="4286705"/>
            <a:ext cx="4312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94% TCRs (44/47) from all donors recognize aa 311-333</a:t>
            </a:r>
            <a:endParaRPr lang="en-DE" sz="12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8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PfCSP-reactive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evolves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slowly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mixed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Tfh1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Tfh2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clones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81194C-FF8D-EE4B-8222-7866E7621686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E7688-4C5A-2F40-B983-2A824C36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20" y="752357"/>
            <a:ext cx="7452360" cy="36387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C2C825-AA35-EA4F-98FC-14B37458FE02}"/>
              </a:ext>
            </a:extLst>
          </p:cNvPr>
          <p:cNvSpPr/>
          <p:nvPr/>
        </p:nvSpPr>
        <p:spPr bwMode="auto">
          <a:xfrm>
            <a:off x="787713" y="2621279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84B7C-3830-854C-975B-4185DD7D2B81}"/>
              </a:ext>
            </a:extLst>
          </p:cNvPr>
          <p:cNvSpPr/>
          <p:nvPr/>
        </p:nvSpPr>
        <p:spPr bwMode="auto">
          <a:xfrm>
            <a:off x="2768912" y="2591519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E0BA8A-A388-394C-96CD-55C41C3275EE}"/>
              </a:ext>
            </a:extLst>
          </p:cNvPr>
          <p:cNvSpPr/>
          <p:nvPr/>
        </p:nvSpPr>
        <p:spPr bwMode="auto">
          <a:xfrm>
            <a:off x="4179702" y="2621279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AC231B-5DC3-7041-8B17-AFC549DF45D5}"/>
              </a:ext>
            </a:extLst>
          </p:cNvPr>
          <p:cNvSpPr/>
          <p:nvPr/>
        </p:nvSpPr>
        <p:spPr bwMode="auto">
          <a:xfrm>
            <a:off x="718360" y="752357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62BD75-68EC-5249-8707-02F6E815F031}"/>
              </a:ext>
            </a:extLst>
          </p:cNvPr>
          <p:cNvSpPr/>
          <p:nvPr/>
        </p:nvSpPr>
        <p:spPr bwMode="auto">
          <a:xfrm>
            <a:off x="2768912" y="2504528"/>
            <a:ext cx="5744773" cy="204152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PfCSP-reactive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evolves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slowly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mixed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Tfh1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Tfh2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clones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81194C-FF8D-EE4B-8222-7866E7621686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E7688-4C5A-2F40-B983-2A824C36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20" y="752357"/>
            <a:ext cx="7452360" cy="36387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C2C825-AA35-EA4F-98FC-14B37458FE02}"/>
              </a:ext>
            </a:extLst>
          </p:cNvPr>
          <p:cNvSpPr/>
          <p:nvPr/>
        </p:nvSpPr>
        <p:spPr bwMode="auto">
          <a:xfrm>
            <a:off x="787713" y="2621279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84B7C-3830-854C-975B-4185DD7D2B81}"/>
              </a:ext>
            </a:extLst>
          </p:cNvPr>
          <p:cNvSpPr/>
          <p:nvPr/>
        </p:nvSpPr>
        <p:spPr bwMode="auto">
          <a:xfrm>
            <a:off x="2768912" y="2591519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E0BA8A-A388-394C-96CD-55C41C3275EE}"/>
              </a:ext>
            </a:extLst>
          </p:cNvPr>
          <p:cNvSpPr/>
          <p:nvPr/>
        </p:nvSpPr>
        <p:spPr bwMode="auto">
          <a:xfrm>
            <a:off x="4179702" y="2621279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AC231B-5DC3-7041-8B17-AFC549DF45D5}"/>
              </a:ext>
            </a:extLst>
          </p:cNvPr>
          <p:cNvSpPr/>
          <p:nvPr/>
        </p:nvSpPr>
        <p:spPr bwMode="auto">
          <a:xfrm>
            <a:off x="718360" y="752357"/>
            <a:ext cx="243214" cy="2105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epitope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specificity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linkage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54A63-10FF-104E-A570-50804BEF863B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90DE6C-85E8-964E-BB39-2B6E62098FDA}"/>
              </a:ext>
            </a:extLst>
          </p:cNvPr>
          <p:cNvGrpSpPr/>
          <p:nvPr/>
        </p:nvGrpSpPr>
        <p:grpSpPr>
          <a:xfrm>
            <a:off x="273556" y="695079"/>
            <a:ext cx="6280743" cy="3940282"/>
            <a:chOff x="1566085" y="568218"/>
            <a:chExt cx="6280743" cy="39402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F66169-DA16-F541-8C5E-1DEE35E88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-1021" r="43881" b="3371"/>
            <a:stretch/>
          </p:blipFill>
          <p:spPr>
            <a:xfrm>
              <a:off x="1619251" y="595398"/>
              <a:ext cx="3314040" cy="378252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7276A3-036D-C44F-800D-4B9579DB09AE}"/>
                </a:ext>
              </a:extLst>
            </p:cNvPr>
            <p:cNvSpPr/>
            <p:nvPr/>
          </p:nvSpPr>
          <p:spPr bwMode="auto">
            <a:xfrm>
              <a:off x="6294474" y="2753833"/>
              <a:ext cx="1552354" cy="175466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1150FE-83AC-FA4D-A92F-A24599D49FC5}"/>
                </a:ext>
              </a:extLst>
            </p:cNvPr>
            <p:cNvSpPr/>
            <p:nvPr/>
          </p:nvSpPr>
          <p:spPr bwMode="auto">
            <a:xfrm>
              <a:off x="4873255" y="595398"/>
              <a:ext cx="272903" cy="246221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E7C356-B419-3D4D-9563-9AFA9EDC203C}"/>
                </a:ext>
              </a:extLst>
            </p:cNvPr>
            <p:cNvSpPr/>
            <p:nvPr/>
          </p:nvSpPr>
          <p:spPr bwMode="auto">
            <a:xfrm>
              <a:off x="3946451" y="615382"/>
              <a:ext cx="272903" cy="246221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6CAEFC-E588-4940-BF87-C03AF1A47138}"/>
                </a:ext>
              </a:extLst>
            </p:cNvPr>
            <p:cNvSpPr/>
            <p:nvPr/>
          </p:nvSpPr>
          <p:spPr bwMode="auto">
            <a:xfrm>
              <a:off x="1566085" y="568218"/>
              <a:ext cx="272903" cy="246221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46DCA61-8AA3-B847-A443-D98562EEC41A}"/>
              </a:ext>
            </a:extLst>
          </p:cNvPr>
          <p:cNvSpPr/>
          <p:nvPr/>
        </p:nvSpPr>
        <p:spPr bwMode="auto">
          <a:xfrm>
            <a:off x="3640761" y="631281"/>
            <a:ext cx="3205110" cy="38735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27981C-BFD8-424C-8ED1-9517FF83132E}"/>
              </a:ext>
            </a:extLst>
          </p:cNvPr>
          <p:cNvGrpSpPr/>
          <p:nvPr/>
        </p:nvGrpSpPr>
        <p:grpSpPr>
          <a:xfrm>
            <a:off x="3905138" y="1519932"/>
            <a:ext cx="4804577" cy="1833587"/>
            <a:chOff x="3905138" y="1519932"/>
            <a:chExt cx="4804577" cy="18335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A43459-CC10-8541-B299-87E7738BAEC2}"/>
                </a:ext>
              </a:extLst>
            </p:cNvPr>
            <p:cNvGrpSpPr/>
            <p:nvPr/>
          </p:nvGrpSpPr>
          <p:grpSpPr>
            <a:xfrm>
              <a:off x="3910529" y="1519932"/>
              <a:ext cx="4799186" cy="868516"/>
              <a:chOff x="2059172" y="3418126"/>
              <a:chExt cx="4812794" cy="87097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699C20D-4D7C-DB4E-9FAF-4B1E4C6CA5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881" t="1081" r="3972" b="92803"/>
              <a:stretch/>
            </p:blipFill>
            <p:spPr>
              <a:xfrm>
                <a:off x="2059172" y="3418126"/>
                <a:ext cx="4812794" cy="2547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C85CDA0-8D04-3545-A903-D44BBE13F6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881" t="83917" r="3972" b="1289"/>
              <a:stretch/>
            </p:blipFill>
            <p:spPr>
              <a:xfrm>
                <a:off x="2059173" y="3672846"/>
                <a:ext cx="4812793" cy="616259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FE37ED-482C-224D-9AC3-24E263244E0A}"/>
                </a:ext>
              </a:extLst>
            </p:cNvPr>
            <p:cNvSpPr txBox="1"/>
            <p:nvPr/>
          </p:nvSpPr>
          <p:spPr>
            <a:xfrm>
              <a:off x="4201972" y="3076520"/>
              <a:ext cx="42525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Ø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convergent anti-Th2R/T* TCRs in different donors; HLA? </a:t>
              </a:r>
              <a:endParaRPr lang="en-DE" sz="12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20C21D-BF61-224E-B386-7BE41A64E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965" t="46744" r="4360" b="46444"/>
            <a:stretch/>
          </p:blipFill>
          <p:spPr>
            <a:xfrm>
              <a:off x="3905138" y="2500344"/>
              <a:ext cx="4799185" cy="28466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D6E45DA-A01E-1C45-A049-E32FAB418213}"/>
              </a:ext>
            </a:extLst>
          </p:cNvPr>
          <p:cNvSpPr txBox="1"/>
          <p:nvPr/>
        </p:nvSpPr>
        <p:spPr>
          <a:xfrm>
            <a:off x="5778122" y="4434081"/>
            <a:ext cx="33666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TCR similarity score: https://</a:t>
            </a:r>
            <a:r>
              <a:rPr lang="en-GB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obrzts</a:t>
            </a: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BLscore</a:t>
            </a: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DE" sz="11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826555-746F-7648-A437-E469051FB94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Convergent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TCRs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recognize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311-333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peptides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HLA-DR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3C81FC-F975-114A-839A-554195923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5"/>
          <a:stretch/>
        </p:blipFill>
        <p:spPr>
          <a:xfrm>
            <a:off x="1192739" y="632532"/>
            <a:ext cx="6263764" cy="2027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B38F3B-9D9D-2F47-9D6D-26FE37635B2F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8A2E7-5FA6-E647-A9DD-61AA74DA7CD7}"/>
              </a:ext>
            </a:extLst>
          </p:cNvPr>
          <p:cNvSpPr/>
          <p:nvPr/>
        </p:nvSpPr>
        <p:spPr bwMode="auto">
          <a:xfrm>
            <a:off x="2155373" y="2076990"/>
            <a:ext cx="124097" cy="124097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921330-35E2-3749-86DF-3A171D676A6B}"/>
              </a:ext>
            </a:extLst>
          </p:cNvPr>
          <p:cNvSpPr/>
          <p:nvPr/>
        </p:nvSpPr>
        <p:spPr bwMode="auto">
          <a:xfrm>
            <a:off x="3304723" y="2076990"/>
            <a:ext cx="124097" cy="124097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8B92EF-054C-6549-A52A-ACDD2FF78955}"/>
              </a:ext>
            </a:extLst>
          </p:cNvPr>
          <p:cNvSpPr/>
          <p:nvPr/>
        </p:nvSpPr>
        <p:spPr bwMode="auto">
          <a:xfrm>
            <a:off x="4509949" y="2076990"/>
            <a:ext cx="124097" cy="124097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68B853-2D76-D448-9257-F006A2EADC05}"/>
              </a:ext>
            </a:extLst>
          </p:cNvPr>
          <p:cNvSpPr/>
          <p:nvPr/>
        </p:nvSpPr>
        <p:spPr bwMode="auto">
          <a:xfrm>
            <a:off x="5715175" y="2076990"/>
            <a:ext cx="124097" cy="124097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DB24C2-5507-054A-95B5-B679C4A9A0F9}"/>
              </a:ext>
            </a:extLst>
          </p:cNvPr>
          <p:cNvSpPr/>
          <p:nvPr/>
        </p:nvSpPr>
        <p:spPr bwMode="auto">
          <a:xfrm>
            <a:off x="6899450" y="2076990"/>
            <a:ext cx="124097" cy="124097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15B742-B36C-A64D-BDDD-68619905DD3A}"/>
              </a:ext>
            </a:extLst>
          </p:cNvPr>
          <p:cNvSpPr/>
          <p:nvPr/>
        </p:nvSpPr>
        <p:spPr bwMode="auto">
          <a:xfrm>
            <a:off x="3632375" y="2397665"/>
            <a:ext cx="124097" cy="12409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3018C-F32E-464F-8E87-701C420C00E6}"/>
              </a:ext>
            </a:extLst>
          </p:cNvPr>
          <p:cNvSpPr/>
          <p:nvPr/>
        </p:nvSpPr>
        <p:spPr bwMode="auto">
          <a:xfrm>
            <a:off x="2321100" y="2238915"/>
            <a:ext cx="124097" cy="124097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620F13-765C-3E45-83BE-A82E62517962}"/>
              </a:ext>
            </a:extLst>
          </p:cNvPr>
          <p:cNvGrpSpPr/>
          <p:nvPr/>
        </p:nvGrpSpPr>
        <p:grpSpPr>
          <a:xfrm>
            <a:off x="1423409" y="2823562"/>
            <a:ext cx="3399164" cy="1679083"/>
            <a:chOff x="1423409" y="2823562"/>
            <a:chExt cx="3399164" cy="16790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FD92DDB-1F0F-CC47-B0E6-5B18570A2476}"/>
                </a:ext>
              </a:extLst>
            </p:cNvPr>
            <p:cNvGrpSpPr/>
            <p:nvPr/>
          </p:nvGrpSpPr>
          <p:grpSpPr>
            <a:xfrm>
              <a:off x="1423409" y="2823562"/>
              <a:ext cx="2685685" cy="1679083"/>
              <a:chOff x="6006195" y="2799007"/>
              <a:chExt cx="2685685" cy="167908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1E3D653-A3D6-AE4D-AD4F-A0DA279C67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251"/>
              <a:stretch/>
            </p:blipFill>
            <p:spPr>
              <a:xfrm>
                <a:off x="6006195" y="2799007"/>
                <a:ext cx="2685685" cy="1679083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1BE6A47-FE3B-8C48-8ECA-CB400D756D3D}"/>
                  </a:ext>
                </a:extLst>
              </p:cNvPr>
              <p:cNvSpPr/>
              <p:nvPr/>
            </p:nvSpPr>
            <p:spPr bwMode="auto">
              <a:xfrm>
                <a:off x="6032500" y="2799007"/>
                <a:ext cx="185420" cy="78340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D4B5CB-5EE3-C440-B25E-E0DC7AF9A987}"/>
                </a:ext>
              </a:extLst>
            </p:cNvPr>
            <p:cNvSpPr txBox="1"/>
            <p:nvPr/>
          </p:nvSpPr>
          <p:spPr>
            <a:xfrm>
              <a:off x="3632375" y="3663103"/>
              <a:ext cx="1190198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DE" sz="1200" dirty="0">
                  <a:latin typeface="Arial"/>
                </a:rPr>
                <a:t>Th2R/T* TCRs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FB2914-4540-3D40-BB0D-39E2E8427E76}"/>
                </a:ext>
              </a:extLst>
            </p:cNvPr>
            <p:cNvSpPr txBox="1"/>
            <p:nvPr/>
          </p:nvSpPr>
          <p:spPr>
            <a:xfrm>
              <a:off x="1818690" y="3553836"/>
              <a:ext cx="797462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DE" sz="1200" dirty="0">
                  <a:latin typeface="Arial"/>
                </a:rPr>
                <a:t>T1 TCRs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323F38-0D3A-4143-A671-05953DE42E33}"/>
                </a:ext>
              </a:extLst>
            </p:cNvPr>
            <p:cNvSpPr txBox="1"/>
            <p:nvPr/>
          </p:nvSpPr>
          <p:spPr>
            <a:xfrm>
              <a:off x="2766251" y="3493010"/>
              <a:ext cx="712054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DE" sz="1200" dirty="0">
                  <a:latin typeface="Arial"/>
                </a:rPr>
                <a:t>C-linker</a:t>
              </a:r>
            </a:p>
            <a:p>
              <a:r>
                <a:rPr lang="en-DE" sz="1200" dirty="0">
                  <a:latin typeface="Arial"/>
                </a:rPr>
                <a:t>TCRs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765AA4-84FA-8142-91AE-34C5ACF06686}"/>
              </a:ext>
            </a:extLst>
          </p:cNvPr>
          <p:cNvGrpSpPr/>
          <p:nvPr/>
        </p:nvGrpSpPr>
        <p:grpSpPr>
          <a:xfrm>
            <a:off x="5491484" y="2683644"/>
            <a:ext cx="1470014" cy="2017381"/>
            <a:chOff x="5491484" y="2683644"/>
            <a:chExt cx="1470014" cy="20173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AFAD6-F2B4-6C46-99B7-0D01C8A6390F}"/>
                </a:ext>
              </a:extLst>
            </p:cNvPr>
            <p:cNvGrpSpPr/>
            <p:nvPr/>
          </p:nvGrpSpPr>
          <p:grpSpPr>
            <a:xfrm>
              <a:off x="5521885" y="2683644"/>
              <a:ext cx="1439613" cy="2017381"/>
              <a:chOff x="4818682" y="2693413"/>
              <a:chExt cx="1439613" cy="201738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5D60016-F177-C94F-A031-0C3C1DAA8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18682" y="2736892"/>
                <a:ext cx="1439613" cy="197390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82438EB-5443-ED4D-913E-FAFECC137B3F}"/>
                  </a:ext>
                </a:extLst>
              </p:cNvPr>
              <p:cNvSpPr/>
              <p:nvPr/>
            </p:nvSpPr>
            <p:spPr bwMode="auto">
              <a:xfrm>
                <a:off x="4818682" y="2693413"/>
                <a:ext cx="185420" cy="260297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C2E600-EC5F-344A-ACB5-894985FA17DC}"/>
                </a:ext>
              </a:extLst>
            </p:cNvPr>
            <p:cNvSpPr txBox="1"/>
            <p:nvPr/>
          </p:nvSpPr>
          <p:spPr>
            <a:xfrm rot="16200000">
              <a:off x="5390014" y="3729440"/>
              <a:ext cx="4491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000" dirty="0">
                  <a:latin typeface="Arial"/>
                </a:rPr>
                <a:t>TCR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E4D146C-9977-4C4B-BD8A-E63F766A458A}"/>
              </a:ext>
            </a:extLst>
          </p:cNvPr>
          <p:cNvSpPr txBox="1"/>
          <p:nvPr/>
        </p:nvSpPr>
        <p:spPr>
          <a:xfrm>
            <a:off x="6961498" y="4415433"/>
            <a:ext cx="2095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OLGA (Bioinformatics. 35, 2019) </a:t>
            </a:r>
          </a:p>
          <a:p>
            <a:endParaRPr lang="en-DE" sz="11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1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826555-746F-7648-A437-E469051FB94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Preferential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recognition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pMHC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complexes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individual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donors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38F3B-9D9D-2F47-9D6D-26FE37635B2F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D96FA1-A811-C246-A885-BAC6D364EEB1}"/>
              </a:ext>
            </a:extLst>
          </p:cNvPr>
          <p:cNvGrpSpPr/>
          <p:nvPr/>
        </p:nvGrpSpPr>
        <p:grpSpPr>
          <a:xfrm>
            <a:off x="215332" y="768851"/>
            <a:ext cx="8571158" cy="2034453"/>
            <a:chOff x="1019306" y="954493"/>
            <a:chExt cx="6989032" cy="16589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9EFD3E-D44A-B847-A997-3E0471470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363" r="1947"/>
            <a:stretch/>
          </p:blipFill>
          <p:spPr>
            <a:xfrm>
              <a:off x="2167972" y="1056918"/>
              <a:ext cx="5840366" cy="13719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F7D35C-40EF-6142-A758-20060606D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628" t="35168" r="196" b="32195"/>
            <a:stretch/>
          </p:blipFill>
          <p:spPr>
            <a:xfrm>
              <a:off x="1019306" y="954493"/>
              <a:ext cx="1021005" cy="165891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F90875-9A5A-F34A-AD3E-E7F532FECDEA}"/>
              </a:ext>
            </a:extLst>
          </p:cNvPr>
          <p:cNvGrpSpPr/>
          <p:nvPr/>
        </p:nvGrpSpPr>
        <p:grpSpPr>
          <a:xfrm>
            <a:off x="3414251" y="2811841"/>
            <a:ext cx="2824320" cy="1740373"/>
            <a:chOff x="3414251" y="2811841"/>
            <a:chExt cx="2824320" cy="17403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5608E0C-A773-E04C-9CFE-DAFC76325B20}"/>
                </a:ext>
              </a:extLst>
            </p:cNvPr>
            <p:cNvGrpSpPr/>
            <p:nvPr/>
          </p:nvGrpSpPr>
          <p:grpSpPr>
            <a:xfrm>
              <a:off x="3874973" y="3046285"/>
              <a:ext cx="1902873" cy="1505929"/>
              <a:chOff x="215332" y="2931667"/>
              <a:chExt cx="1902873" cy="15059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3EB13BB-E4F3-BB41-A018-5BE8FE4868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185" t="37604" r="14929" b="36545"/>
              <a:stretch/>
            </p:blipFill>
            <p:spPr>
              <a:xfrm>
                <a:off x="311674" y="2931667"/>
                <a:ext cx="1806531" cy="150592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0D3D292-3A70-6E4B-91E9-63A0FD1886A3}"/>
                  </a:ext>
                </a:extLst>
              </p:cNvPr>
              <p:cNvSpPr/>
              <p:nvPr/>
            </p:nvSpPr>
            <p:spPr bwMode="auto">
              <a:xfrm>
                <a:off x="215332" y="2947388"/>
                <a:ext cx="219745" cy="219600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DE79E7A5-1782-A94E-92F2-859B5925A95A}"/>
                </a:ext>
              </a:extLst>
            </p:cNvPr>
            <p:cNvSpPr/>
            <p:nvPr/>
          </p:nvSpPr>
          <p:spPr bwMode="auto">
            <a:xfrm rot="16200000">
              <a:off x="4745294" y="1480798"/>
              <a:ext cx="162233" cy="2824320"/>
            </a:xfrm>
            <a:prstGeom prst="leftBracke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BBCDE-AB68-0245-B853-F99C805CF699}"/>
                </a:ext>
              </a:extLst>
            </p:cNvPr>
            <p:cNvSpPr/>
            <p:nvPr/>
          </p:nvSpPr>
          <p:spPr bwMode="auto">
            <a:xfrm>
              <a:off x="4991100" y="3309255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B98EF9-063A-6D47-BFF5-D979D3FA7792}"/>
                </a:ext>
              </a:extLst>
            </p:cNvPr>
            <p:cNvSpPr/>
            <p:nvPr/>
          </p:nvSpPr>
          <p:spPr bwMode="auto">
            <a:xfrm>
              <a:off x="5568950" y="3309255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48E679-9437-C647-92FB-D0A94AF0D66E}"/>
              </a:ext>
            </a:extLst>
          </p:cNvPr>
          <p:cNvGrpSpPr/>
          <p:nvPr/>
        </p:nvGrpSpPr>
        <p:grpSpPr>
          <a:xfrm>
            <a:off x="4081616" y="2642715"/>
            <a:ext cx="1460978" cy="1775236"/>
            <a:chOff x="4081616" y="2642715"/>
            <a:chExt cx="1460978" cy="1775236"/>
          </a:xfrm>
        </p:grpSpPr>
        <p:sp>
          <p:nvSpPr>
            <p:cNvPr id="11" name="Left Bracket 10">
              <a:extLst>
                <a:ext uri="{FF2B5EF4-FFF2-40B4-BE49-F238E27FC236}">
                  <a16:creationId xmlns:a16="http://schemas.microsoft.com/office/drawing/2014/main" id="{A29EBF83-585D-3242-A718-7A66F80F11CD}"/>
                </a:ext>
              </a:extLst>
            </p:cNvPr>
            <p:cNvSpPr/>
            <p:nvPr/>
          </p:nvSpPr>
          <p:spPr bwMode="auto">
            <a:xfrm rot="16200000">
              <a:off x="4638368" y="2085963"/>
              <a:ext cx="162232" cy="1275735"/>
            </a:xfrm>
            <a:prstGeom prst="leftBracke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01B127-8F51-7F4A-B3E0-9BF115631F83}"/>
                </a:ext>
              </a:extLst>
            </p:cNvPr>
            <p:cNvSpPr/>
            <p:nvPr/>
          </p:nvSpPr>
          <p:spPr bwMode="auto">
            <a:xfrm>
              <a:off x="5182727" y="3690677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DE3740-2DEF-CE4D-AFBE-BC06CF92C38D}"/>
                </a:ext>
              </a:extLst>
            </p:cNvPr>
            <p:cNvSpPr/>
            <p:nvPr/>
          </p:nvSpPr>
          <p:spPr bwMode="auto">
            <a:xfrm>
              <a:off x="5377494" y="3690677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F1B33F-E5DF-2F44-A74F-E548242AAC03}"/>
                </a:ext>
              </a:extLst>
            </p:cNvPr>
            <p:cNvSpPr/>
            <p:nvPr/>
          </p:nvSpPr>
          <p:spPr bwMode="auto">
            <a:xfrm>
              <a:off x="5182727" y="4259201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D46A81-38F7-404A-977C-CB93CC498ED1}"/>
                </a:ext>
              </a:extLst>
            </p:cNvPr>
            <p:cNvSpPr/>
            <p:nvPr/>
          </p:nvSpPr>
          <p:spPr bwMode="auto">
            <a:xfrm>
              <a:off x="5377494" y="4259201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B1B4EB-5444-EA42-8FAB-1ABB1011B30D}"/>
              </a:ext>
            </a:extLst>
          </p:cNvPr>
          <p:cNvGrpSpPr/>
          <p:nvPr/>
        </p:nvGrpSpPr>
        <p:grpSpPr>
          <a:xfrm>
            <a:off x="4798380" y="3497467"/>
            <a:ext cx="549447" cy="158750"/>
            <a:chOff x="4798380" y="3579112"/>
            <a:chExt cx="549447" cy="1587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81928E-B0D5-AD48-A6D2-6DE5DD077C7D}"/>
                </a:ext>
              </a:extLst>
            </p:cNvPr>
            <p:cNvSpPr/>
            <p:nvPr/>
          </p:nvSpPr>
          <p:spPr bwMode="auto">
            <a:xfrm>
              <a:off x="4994275" y="3579112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22A48F-80B4-9343-AE2B-2DC9C33B14B6}"/>
                </a:ext>
              </a:extLst>
            </p:cNvPr>
            <p:cNvSpPr/>
            <p:nvPr/>
          </p:nvSpPr>
          <p:spPr bwMode="auto">
            <a:xfrm>
              <a:off x="4798380" y="3579112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chemeClr val="bg2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A8E5E8-F409-7B4C-B3E1-AB214E1B9AC0}"/>
                </a:ext>
              </a:extLst>
            </p:cNvPr>
            <p:cNvSpPr/>
            <p:nvPr/>
          </p:nvSpPr>
          <p:spPr bwMode="auto">
            <a:xfrm>
              <a:off x="5182727" y="3579112"/>
              <a:ext cx="165100" cy="158750"/>
            </a:xfrm>
            <a:prstGeom prst="rect">
              <a:avLst/>
            </a:prstGeom>
            <a:noFill/>
            <a:ln w="1905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AD89A23-06DD-BE48-9F9E-D256AA932B2D}"/>
              </a:ext>
            </a:extLst>
          </p:cNvPr>
          <p:cNvSpPr/>
          <p:nvPr/>
        </p:nvSpPr>
        <p:spPr bwMode="auto">
          <a:xfrm>
            <a:off x="307896" y="1003463"/>
            <a:ext cx="219745" cy="219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0FC127-EC09-3243-9D89-BF4B9EBC5C0B}"/>
              </a:ext>
            </a:extLst>
          </p:cNvPr>
          <p:cNvSpPr/>
          <p:nvPr/>
        </p:nvSpPr>
        <p:spPr bwMode="auto">
          <a:xfrm>
            <a:off x="1659436" y="1003463"/>
            <a:ext cx="219745" cy="219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F93806-AFC6-254B-8344-E26978CA87CD}"/>
              </a:ext>
            </a:extLst>
          </p:cNvPr>
          <p:cNvCxnSpPr>
            <a:cxnSpLocks/>
          </p:cNvCxnSpPr>
          <p:nvPr/>
        </p:nvCxnSpPr>
        <p:spPr bwMode="auto">
          <a:xfrm>
            <a:off x="6957690" y="928837"/>
            <a:ext cx="17325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7E5443-02E5-A54E-95D3-046CB66C3792}"/>
              </a:ext>
            </a:extLst>
          </p:cNvPr>
          <p:cNvCxnSpPr>
            <a:cxnSpLocks/>
          </p:cNvCxnSpPr>
          <p:nvPr/>
        </p:nvCxnSpPr>
        <p:spPr bwMode="auto">
          <a:xfrm>
            <a:off x="2054210" y="928837"/>
            <a:ext cx="44359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4C75EB4-7BF0-AB42-B767-A91578C3962F}"/>
              </a:ext>
            </a:extLst>
          </p:cNvPr>
          <p:cNvSpPr txBox="1"/>
          <p:nvPr/>
        </p:nvSpPr>
        <p:spPr>
          <a:xfrm>
            <a:off x="4105476" y="692261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b="1" dirty="0">
                <a:latin typeface="Arial"/>
              </a:rPr>
              <a:t>DR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1CBEA2-9183-0A4B-BB11-AE61376A625F}"/>
              </a:ext>
            </a:extLst>
          </p:cNvPr>
          <p:cNvSpPr txBox="1"/>
          <p:nvPr/>
        </p:nvSpPr>
        <p:spPr>
          <a:xfrm>
            <a:off x="7571716" y="6942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b="1" dirty="0">
                <a:latin typeface="Arial"/>
              </a:rPr>
              <a:t>DQ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EFCB84-03AE-ED4F-88DE-CB4DCD0EDDF0}"/>
              </a:ext>
            </a:extLst>
          </p:cNvPr>
          <p:cNvGrpSpPr/>
          <p:nvPr/>
        </p:nvGrpSpPr>
        <p:grpSpPr>
          <a:xfrm>
            <a:off x="5808641" y="3775334"/>
            <a:ext cx="2827762" cy="587039"/>
            <a:chOff x="5808641" y="3856979"/>
            <a:chExt cx="2827762" cy="587039"/>
          </a:xfrm>
        </p:grpSpPr>
        <p:sp>
          <p:nvSpPr>
            <p:cNvPr id="37" name="Left Bracket 36">
              <a:extLst>
                <a:ext uri="{FF2B5EF4-FFF2-40B4-BE49-F238E27FC236}">
                  <a16:creationId xmlns:a16="http://schemas.microsoft.com/office/drawing/2014/main" id="{4B42BFB2-68C6-A14D-9ACA-1EF3D86A8428}"/>
                </a:ext>
              </a:extLst>
            </p:cNvPr>
            <p:cNvSpPr/>
            <p:nvPr/>
          </p:nvSpPr>
          <p:spPr bwMode="auto">
            <a:xfrm rot="10800000">
              <a:off x="5808641" y="3856979"/>
              <a:ext cx="167658" cy="587039"/>
            </a:xfrm>
            <a:prstGeom prst="leftBracke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84EE72-013C-C643-80DB-943E35DC475D}"/>
                </a:ext>
              </a:extLst>
            </p:cNvPr>
            <p:cNvSpPr txBox="1"/>
            <p:nvPr/>
          </p:nvSpPr>
          <p:spPr>
            <a:xfrm>
              <a:off x="5973045" y="4005764"/>
              <a:ext cx="2663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/>
                </a:rPr>
                <a:t>P</a:t>
              </a:r>
              <a:r>
                <a:rPr lang="en-DE" sz="1200" b="1" dirty="0">
                  <a:latin typeface="Arial"/>
                </a:rPr>
                <a:t>referred over DRB1*07:01P in D3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3506DD2-3243-E74C-A448-F633EC36AE82}"/>
              </a:ext>
            </a:extLst>
          </p:cNvPr>
          <p:cNvSpPr txBox="1"/>
          <p:nvPr/>
        </p:nvSpPr>
        <p:spPr>
          <a:xfrm>
            <a:off x="1391920" y="3255500"/>
            <a:ext cx="2663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/>
              </a:rPr>
              <a:t>P</a:t>
            </a:r>
            <a:r>
              <a:rPr lang="en-DE" sz="1200" b="1" dirty="0">
                <a:latin typeface="Arial"/>
              </a:rPr>
              <a:t>referred over DRB1*07:01P in D2</a:t>
            </a:r>
          </a:p>
        </p:txBody>
      </p:sp>
    </p:spTree>
    <p:extLst>
      <p:ext uri="{BB962C8B-B14F-4D97-AF65-F5344CB8AC3E}">
        <p14:creationId xmlns:p14="http://schemas.microsoft.com/office/powerpoint/2010/main" val="16756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cross-reactivity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311-333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TCRs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FB75-00BE-0D43-AA5D-0B737FE0B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31"/>
          <a:stretch/>
        </p:blipFill>
        <p:spPr>
          <a:xfrm>
            <a:off x="558140" y="733719"/>
            <a:ext cx="7867403" cy="24369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99C2AD-0FBD-334F-904F-27790F17690F}"/>
              </a:ext>
            </a:extLst>
          </p:cNvPr>
          <p:cNvGrpSpPr/>
          <p:nvPr/>
        </p:nvGrpSpPr>
        <p:grpSpPr>
          <a:xfrm>
            <a:off x="5491005" y="1301363"/>
            <a:ext cx="2778788" cy="1582514"/>
            <a:chOff x="5491005" y="1301363"/>
            <a:chExt cx="2778788" cy="158251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06FB3D-713F-604F-B9F6-7EDE2DC3AB53}"/>
                </a:ext>
              </a:extLst>
            </p:cNvPr>
            <p:cNvSpPr/>
            <p:nvPr/>
          </p:nvSpPr>
          <p:spPr bwMode="auto">
            <a:xfrm>
              <a:off x="6286499" y="2545587"/>
              <a:ext cx="1983294" cy="33829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3B200-0E5E-4E46-BCFE-362DB5BCF836}"/>
                </a:ext>
              </a:extLst>
            </p:cNvPr>
            <p:cNvSpPr/>
            <p:nvPr/>
          </p:nvSpPr>
          <p:spPr bwMode="auto">
            <a:xfrm>
              <a:off x="5491005" y="1301363"/>
              <a:ext cx="1184450" cy="183046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D65249-A13D-CC4D-B8B1-3C1336BC9A8E}"/>
              </a:ext>
            </a:extLst>
          </p:cNvPr>
          <p:cNvGrpSpPr/>
          <p:nvPr/>
        </p:nvGrpSpPr>
        <p:grpSpPr>
          <a:xfrm>
            <a:off x="1553594" y="1946030"/>
            <a:ext cx="4629491" cy="790467"/>
            <a:chOff x="1553594" y="1946030"/>
            <a:chExt cx="4629491" cy="7904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6AF4C9-B765-7446-9D0C-75AB36A29E28}"/>
                </a:ext>
              </a:extLst>
            </p:cNvPr>
            <p:cNvSpPr/>
            <p:nvPr/>
          </p:nvSpPr>
          <p:spPr bwMode="auto">
            <a:xfrm rot="16200000">
              <a:off x="5683743" y="2237155"/>
              <a:ext cx="790467" cy="20821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9DB552-079A-DD41-98A5-A00A6B2CE35B}"/>
                </a:ext>
              </a:extLst>
            </p:cNvPr>
            <p:cNvSpPr/>
            <p:nvPr/>
          </p:nvSpPr>
          <p:spPr bwMode="auto">
            <a:xfrm rot="16200000">
              <a:off x="2382860" y="2237155"/>
              <a:ext cx="790467" cy="20821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E36E55-081F-0A41-AA23-59C191B0BA67}"/>
                </a:ext>
              </a:extLst>
            </p:cNvPr>
            <p:cNvSpPr/>
            <p:nvPr/>
          </p:nvSpPr>
          <p:spPr bwMode="auto">
            <a:xfrm rot="16200000">
              <a:off x="1262469" y="2237155"/>
              <a:ext cx="790467" cy="20821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5CB607-24BE-1847-8E24-1D7A3EC864DC}"/>
              </a:ext>
            </a:extLst>
          </p:cNvPr>
          <p:cNvGrpSpPr/>
          <p:nvPr/>
        </p:nvGrpSpPr>
        <p:grpSpPr>
          <a:xfrm>
            <a:off x="1954782" y="3192488"/>
            <a:ext cx="4331717" cy="1326988"/>
            <a:chOff x="1954782" y="3192488"/>
            <a:chExt cx="4331717" cy="13269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401292-B43D-1F44-9DB6-E5C26B112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950" t="73225" b="2304"/>
            <a:stretch/>
          </p:blipFill>
          <p:spPr>
            <a:xfrm>
              <a:off x="1954782" y="3437690"/>
              <a:ext cx="4331717" cy="108178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89D609-A791-3B4E-866C-607189909F7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27903" y="3198110"/>
              <a:ext cx="545692" cy="2969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E35B23-53D7-EB48-8CA7-014330B0BB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2203" y="3192488"/>
              <a:ext cx="3404296" cy="3025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FB7D73B3-0FC2-2A4E-BDDC-689DA10EB15C}"/>
              </a:ext>
            </a:extLst>
          </p:cNvPr>
          <p:cNvSpPr/>
          <p:nvPr/>
        </p:nvSpPr>
        <p:spPr bwMode="auto">
          <a:xfrm rot="16200000">
            <a:off x="7923085" y="2846579"/>
            <a:ext cx="79669" cy="350487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A1E325-9C99-754E-BA9D-5AAAA9EED5C1}"/>
              </a:ext>
            </a:extLst>
          </p:cNvPr>
          <p:cNvSpPr txBox="1"/>
          <p:nvPr/>
        </p:nvSpPr>
        <p:spPr>
          <a:xfrm>
            <a:off x="7736091" y="3064236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latin typeface="Arial"/>
              </a:rPr>
              <a:t>No cross-reactive</a:t>
            </a:r>
          </a:p>
          <a:p>
            <a:r>
              <a:rPr lang="en-DE" sz="1200" dirty="0">
                <a:latin typeface="Arial"/>
              </a:rPr>
              <a:t>TCRs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93649-A83E-F940-827E-B63435F245F1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CB3A77-4EDD-B742-ADF7-62DF1888A1AD}"/>
              </a:ext>
            </a:extLst>
          </p:cNvPr>
          <p:cNvSpPr/>
          <p:nvPr/>
        </p:nvSpPr>
        <p:spPr bwMode="auto">
          <a:xfrm>
            <a:off x="558140" y="1658983"/>
            <a:ext cx="224180" cy="17634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E11129-CD54-724B-A058-2FC338116174}"/>
              </a:ext>
            </a:extLst>
          </p:cNvPr>
          <p:cNvSpPr/>
          <p:nvPr/>
        </p:nvSpPr>
        <p:spPr bwMode="auto">
          <a:xfrm>
            <a:off x="6207759" y="1658983"/>
            <a:ext cx="224180" cy="17634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7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16" name="Textfeld 102">
            <a:extLst>
              <a:ext uri="{FF2B5EF4-FFF2-40B4-BE49-F238E27FC236}">
                <a16:creationId xmlns:a16="http://schemas.microsoft.com/office/drawing/2014/main" id="{FD500D83-C582-7D4F-8F14-B5FBFB628C56}"/>
              </a:ext>
            </a:extLst>
          </p:cNvPr>
          <p:cNvSpPr txBox="1"/>
          <p:nvPr/>
        </p:nvSpPr>
        <p:spPr>
          <a:xfrm>
            <a:off x="374072" y="914834"/>
            <a:ext cx="8594707" cy="2978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Repeated sporozoite immunization induces strong highly polyclonal anti-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cell responses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Dominated by Th1 cells but clones with shared Th1/Th2 phenotype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Dominant response against the aa 311-333 in the C-terminus (Th2R/T*) presented on HLA-DR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Convergent TCRs recognized target peptides in the context of shared HLA-DR alleles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Individuals show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pMHC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preferences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Most TCRs do not tolerate natural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sequence polymorphisms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FA00F-46DA-B546-83DE-A690AD747397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07908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Implications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vaccine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26" name="Textfeld 102">
            <a:extLst>
              <a:ext uri="{FF2B5EF4-FFF2-40B4-BE49-F238E27FC236}">
                <a16:creationId xmlns:a16="http://schemas.microsoft.com/office/drawing/2014/main" id="{F0F521F9-67F1-A04C-97C8-626765044919}"/>
              </a:ext>
            </a:extLst>
          </p:cNvPr>
          <p:cNvSpPr txBox="1"/>
          <p:nvPr/>
        </p:nvSpPr>
        <p:spPr>
          <a:xfrm>
            <a:off x="446278" y="1718155"/>
            <a:ext cx="8251441" cy="11621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Inclusion of aa 311-333 rather than the complete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C-terminus avoids the induction of non-protective antibody responses against the C-terminus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TCR strain-specificity might be associated with inefficient natural boosting; best T cell epitope? </a:t>
            </a:r>
          </a:p>
        </p:txBody>
      </p:sp>
    </p:spTree>
    <p:extLst>
      <p:ext uri="{BB962C8B-B14F-4D97-AF65-F5344CB8AC3E}">
        <p14:creationId xmlns:p14="http://schemas.microsoft.com/office/powerpoint/2010/main" val="52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i="1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Plasmodium </a:t>
            </a:r>
            <a:r>
              <a:rPr lang="de-DE" sz="1800" i="1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falciparum</a:t>
            </a:r>
            <a:r>
              <a:rPr lang="de-DE" sz="1800" i="1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circumsporozoite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Bild 112">
            <a:extLst>
              <a:ext uri="{FF2B5EF4-FFF2-40B4-BE49-F238E27FC236}">
                <a16:creationId xmlns:a16="http://schemas.microsoft.com/office/drawing/2014/main" id="{F4579B1A-E1DA-5D49-8D12-193D0E4D2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53" r="51129" b="19771"/>
          <a:stretch/>
        </p:blipFill>
        <p:spPr>
          <a:xfrm>
            <a:off x="538432" y="742873"/>
            <a:ext cx="3169234" cy="3198894"/>
          </a:xfrm>
          <a:prstGeom prst="rect">
            <a:avLst/>
          </a:prstGeom>
        </p:spPr>
      </p:pic>
      <p:sp>
        <p:nvSpPr>
          <p:cNvPr id="27" name="Rechteck 108">
            <a:extLst>
              <a:ext uri="{FF2B5EF4-FFF2-40B4-BE49-F238E27FC236}">
                <a16:creationId xmlns:a16="http://schemas.microsoft.com/office/drawing/2014/main" id="{F19220AF-BBC7-AE45-A50A-E816967C117F}"/>
              </a:ext>
            </a:extLst>
          </p:cNvPr>
          <p:cNvSpPr/>
          <p:nvPr/>
        </p:nvSpPr>
        <p:spPr bwMode="auto">
          <a:xfrm>
            <a:off x="2771800" y="3622550"/>
            <a:ext cx="1451473" cy="32886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Rechteck 2">
            <a:extLst>
              <a:ext uri="{FF2B5EF4-FFF2-40B4-BE49-F238E27FC236}">
                <a16:creationId xmlns:a16="http://schemas.microsoft.com/office/drawing/2014/main" id="{9F3D626F-546F-6F4B-8A93-DF55F20EF15B}"/>
              </a:ext>
            </a:extLst>
          </p:cNvPr>
          <p:cNvSpPr/>
          <p:nvPr/>
        </p:nvSpPr>
        <p:spPr bwMode="auto">
          <a:xfrm>
            <a:off x="3217552" y="1871234"/>
            <a:ext cx="1202001" cy="26082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0" name="Rechteck 108">
            <a:extLst>
              <a:ext uri="{FF2B5EF4-FFF2-40B4-BE49-F238E27FC236}">
                <a16:creationId xmlns:a16="http://schemas.microsoft.com/office/drawing/2014/main" id="{997E397D-F62E-7846-8A8B-9414F8DDAF11}"/>
              </a:ext>
            </a:extLst>
          </p:cNvPr>
          <p:cNvSpPr/>
          <p:nvPr/>
        </p:nvSpPr>
        <p:spPr bwMode="auto">
          <a:xfrm>
            <a:off x="3068416" y="1565629"/>
            <a:ext cx="1451473" cy="32886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C90906-7415-A443-9FF7-BEC7104CEAF9}"/>
              </a:ext>
            </a:extLst>
          </p:cNvPr>
          <p:cNvSpPr txBox="1"/>
          <p:nvPr/>
        </p:nvSpPr>
        <p:spPr>
          <a:xfrm>
            <a:off x="1315876" y="3982419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Malaria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EB7145-17DA-7245-BA25-44A5B568CD2A}"/>
              </a:ext>
            </a:extLst>
          </p:cNvPr>
          <p:cNvSpPr txBox="1"/>
          <p:nvPr/>
        </p:nvSpPr>
        <p:spPr>
          <a:xfrm>
            <a:off x="782320" y="4827854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grpSp>
        <p:nvGrpSpPr>
          <p:cNvPr id="21" name="Gruppierung 51">
            <a:extLst>
              <a:ext uri="{FF2B5EF4-FFF2-40B4-BE49-F238E27FC236}">
                <a16:creationId xmlns:a16="http://schemas.microsoft.com/office/drawing/2014/main" id="{C02F798A-0831-B04E-8A4C-0E83E9DBBC13}"/>
              </a:ext>
            </a:extLst>
          </p:cNvPr>
          <p:cNvGrpSpPr/>
          <p:nvPr/>
        </p:nvGrpSpPr>
        <p:grpSpPr>
          <a:xfrm rot="16200000">
            <a:off x="6514684" y="900465"/>
            <a:ext cx="338556" cy="485395"/>
            <a:chOff x="1345144" y="1717493"/>
            <a:chExt cx="781050" cy="1119805"/>
          </a:xfrm>
        </p:grpSpPr>
        <p:grpSp>
          <p:nvGrpSpPr>
            <p:cNvPr id="22" name="Gruppierung 54">
              <a:extLst>
                <a:ext uri="{FF2B5EF4-FFF2-40B4-BE49-F238E27FC236}">
                  <a16:creationId xmlns:a16="http://schemas.microsoft.com/office/drawing/2014/main" id="{C7F87EDE-D11A-E54F-947B-4DDB2E38D3BC}"/>
                </a:ext>
              </a:extLst>
            </p:cNvPr>
            <p:cNvGrpSpPr/>
            <p:nvPr/>
          </p:nvGrpSpPr>
          <p:grpSpPr>
            <a:xfrm rot="18948062">
              <a:off x="1345144" y="1717494"/>
              <a:ext cx="219075" cy="495300"/>
              <a:chOff x="5876925" y="3892550"/>
              <a:chExt cx="219075" cy="495300"/>
            </a:xfrm>
          </p:grpSpPr>
          <p:sp>
            <p:nvSpPr>
              <p:cNvPr id="56" name="Abgerundetes Rechteck 75">
                <a:extLst>
                  <a:ext uri="{FF2B5EF4-FFF2-40B4-BE49-F238E27FC236}">
                    <a16:creationId xmlns:a16="http://schemas.microsoft.com/office/drawing/2014/main" id="{0846AA7E-A03D-904F-B896-C7426376F830}"/>
                  </a:ext>
                </a:extLst>
              </p:cNvPr>
              <p:cNvSpPr/>
              <p:nvPr/>
            </p:nvSpPr>
            <p:spPr bwMode="auto">
              <a:xfrm>
                <a:off x="5876925" y="3892550"/>
                <a:ext cx="107950" cy="146050"/>
              </a:xfrm>
              <a:prstGeom prst="roundRect">
                <a:avLst/>
              </a:prstGeom>
              <a:solidFill>
                <a:srgbClr val="385AC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C0B1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7" name="Abgerundetes Rechteck 76">
                <a:extLst>
                  <a:ext uri="{FF2B5EF4-FFF2-40B4-BE49-F238E27FC236}">
                    <a16:creationId xmlns:a16="http://schemas.microsoft.com/office/drawing/2014/main" id="{2E9C516F-88AF-E94D-BC84-7FB2FF39DAAF}"/>
                  </a:ext>
                </a:extLst>
              </p:cNvPr>
              <p:cNvSpPr/>
              <p:nvPr/>
            </p:nvSpPr>
            <p:spPr bwMode="auto">
              <a:xfrm>
                <a:off x="5876925" y="4038600"/>
                <a:ext cx="107950" cy="1301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8" name="Abgerundetes Rechteck 77">
                <a:extLst>
                  <a:ext uri="{FF2B5EF4-FFF2-40B4-BE49-F238E27FC236}">
                    <a16:creationId xmlns:a16="http://schemas.microsoft.com/office/drawing/2014/main" id="{7E011273-64C5-D447-B211-F35FE2B6EAD3}"/>
                  </a:ext>
                </a:extLst>
              </p:cNvPr>
              <p:cNvSpPr/>
              <p:nvPr/>
            </p:nvSpPr>
            <p:spPr bwMode="auto">
              <a:xfrm>
                <a:off x="5876925" y="4165600"/>
                <a:ext cx="107950" cy="222250"/>
              </a:xfrm>
              <a:prstGeom prst="roundRect">
                <a:avLst/>
              </a:prstGeom>
              <a:solidFill>
                <a:srgbClr val="D9D9D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9" name="Abgerundetes Rechteck 78">
                <a:extLst>
                  <a:ext uri="{FF2B5EF4-FFF2-40B4-BE49-F238E27FC236}">
                    <a16:creationId xmlns:a16="http://schemas.microsoft.com/office/drawing/2014/main" id="{7999E54A-4264-4F49-A7E2-84374EED966D}"/>
                  </a:ext>
                </a:extLst>
              </p:cNvPr>
              <p:cNvSpPr/>
              <p:nvPr/>
            </p:nvSpPr>
            <p:spPr bwMode="auto">
              <a:xfrm>
                <a:off x="5988050" y="3892550"/>
                <a:ext cx="107950" cy="136525"/>
              </a:xfrm>
              <a:prstGeom prst="roundRect">
                <a:avLst/>
              </a:prstGeom>
              <a:solidFill>
                <a:srgbClr val="20838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C0B1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0" name="Abgerundetes Rechteck 79">
                <a:extLst>
                  <a:ext uri="{FF2B5EF4-FFF2-40B4-BE49-F238E27FC236}">
                    <a16:creationId xmlns:a16="http://schemas.microsoft.com/office/drawing/2014/main" id="{4B1F27C1-565D-F643-B8F6-9540BC2614DC}"/>
                  </a:ext>
                </a:extLst>
              </p:cNvPr>
              <p:cNvSpPr/>
              <p:nvPr/>
            </p:nvSpPr>
            <p:spPr bwMode="auto">
              <a:xfrm>
                <a:off x="5988050" y="4057650"/>
                <a:ext cx="107950" cy="111125"/>
              </a:xfrm>
              <a:prstGeom prst="roundRect">
                <a:avLst/>
              </a:prstGeom>
              <a:solidFill>
                <a:srgbClr val="1BBC5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1" name="Abgerundetes Rechteck 80">
                <a:extLst>
                  <a:ext uri="{FF2B5EF4-FFF2-40B4-BE49-F238E27FC236}">
                    <a16:creationId xmlns:a16="http://schemas.microsoft.com/office/drawing/2014/main" id="{9A0246CE-A2BD-A54B-8A4E-791AF12F2D84}"/>
                  </a:ext>
                </a:extLst>
              </p:cNvPr>
              <p:cNvSpPr/>
              <p:nvPr/>
            </p:nvSpPr>
            <p:spPr bwMode="auto">
              <a:xfrm>
                <a:off x="5988050" y="4165600"/>
                <a:ext cx="107950" cy="222250"/>
              </a:xfrm>
              <a:prstGeom prst="roundRect">
                <a:avLst/>
              </a:prstGeom>
              <a:solidFill>
                <a:srgbClr val="D9D9D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2" name="Abgerundetes Rechteck 81">
                <a:extLst>
                  <a:ext uri="{FF2B5EF4-FFF2-40B4-BE49-F238E27FC236}">
                    <a16:creationId xmlns:a16="http://schemas.microsoft.com/office/drawing/2014/main" id="{FB41114D-007D-1C4E-9F6D-170FBE521760}"/>
                  </a:ext>
                </a:extLst>
              </p:cNvPr>
              <p:cNvSpPr/>
              <p:nvPr/>
            </p:nvSpPr>
            <p:spPr bwMode="auto">
              <a:xfrm>
                <a:off x="5988050" y="4024630"/>
                <a:ext cx="107950" cy="36000"/>
              </a:xfrm>
              <a:prstGeom prst="roundRect">
                <a:avLst/>
              </a:prstGeom>
              <a:solidFill>
                <a:srgbClr val="CDFFD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C0B1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23" name="Abgerundetes Rechteck 58">
              <a:extLst>
                <a:ext uri="{FF2B5EF4-FFF2-40B4-BE49-F238E27FC236}">
                  <a16:creationId xmlns:a16="http://schemas.microsoft.com/office/drawing/2014/main" id="{BB15E0EA-0409-DF45-9A53-21E80A69FC71}"/>
                </a:ext>
              </a:extLst>
            </p:cNvPr>
            <p:cNvSpPr/>
            <p:nvPr/>
          </p:nvSpPr>
          <p:spPr bwMode="auto">
            <a:xfrm>
              <a:off x="1624325" y="2615048"/>
              <a:ext cx="107950" cy="222250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4" name="Abgerundetes Rechteck 59">
              <a:extLst>
                <a:ext uri="{FF2B5EF4-FFF2-40B4-BE49-F238E27FC236}">
                  <a16:creationId xmlns:a16="http://schemas.microsoft.com/office/drawing/2014/main" id="{697ECB21-1F1E-5848-A458-C25170A778DA}"/>
                </a:ext>
              </a:extLst>
            </p:cNvPr>
            <p:cNvSpPr/>
            <p:nvPr/>
          </p:nvSpPr>
          <p:spPr bwMode="auto">
            <a:xfrm>
              <a:off x="1741035" y="2613778"/>
              <a:ext cx="107950" cy="222250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5" name="Abgerundetes Rechteck 60">
              <a:extLst>
                <a:ext uri="{FF2B5EF4-FFF2-40B4-BE49-F238E27FC236}">
                  <a16:creationId xmlns:a16="http://schemas.microsoft.com/office/drawing/2014/main" id="{8B7D8575-2D99-EA4A-8EBA-D587CCB31563}"/>
                </a:ext>
              </a:extLst>
            </p:cNvPr>
            <p:cNvSpPr/>
            <p:nvPr/>
          </p:nvSpPr>
          <p:spPr bwMode="auto">
            <a:xfrm>
              <a:off x="1624325" y="2389623"/>
              <a:ext cx="107950" cy="222250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1" name="Abgerundetes Rechteck 61">
              <a:extLst>
                <a:ext uri="{FF2B5EF4-FFF2-40B4-BE49-F238E27FC236}">
                  <a16:creationId xmlns:a16="http://schemas.microsoft.com/office/drawing/2014/main" id="{493AF7AF-6C21-044D-9E9D-C1D81F47F710}"/>
                </a:ext>
              </a:extLst>
            </p:cNvPr>
            <p:cNvSpPr/>
            <p:nvPr/>
          </p:nvSpPr>
          <p:spPr bwMode="auto">
            <a:xfrm>
              <a:off x="1741035" y="2388353"/>
              <a:ext cx="107950" cy="222250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2" name="Abgerundetes Rechteck 62">
              <a:extLst>
                <a:ext uri="{FF2B5EF4-FFF2-40B4-BE49-F238E27FC236}">
                  <a16:creationId xmlns:a16="http://schemas.microsoft.com/office/drawing/2014/main" id="{CC1D4942-E08A-5B43-9A19-C0C7B08B9DB6}"/>
                </a:ext>
              </a:extLst>
            </p:cNvPr>
            <p:cNvSpPr/>
            <p:nvPr/>
          </p:nvSpPr>
          <p:spPr bwMode="auto">
            <a:xfrm>
              <a:off x="1624325" y="2164198"/>
              <a:ext cx="107950" cy="222250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4" name="Abgerundetes Rechteck 63">
              <a:extLst>
                <a:ext uri="{FF2B5EF4-FFF2-40B4-BE49-F238E27FC236}">
                  <a16:creationId xmlns:a16="http://schemas.microsoft.com/office/drawing/2014/main" id="{9419C3B5-A001-0948-BE90-745A71B1426D}"/>
                </a:ext>
              </a:extLst>
            </p:cNvPr>
            <p:cNvSpPr/>
            <p:nvPr/>
          </p:nvSpPr>
          <p:spPr bwMode="auto">
            <a:xfrm>
              <a:off x="1741035" y="2162928"/>
              <a:ext cx="107950" cy="222250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45" name="Gerade Verbindung 64">
              <a:extLst>
                <a:ext uri="{FF2B5EF4-FFF2-40B4-BE49-F238E27FC236}">
                  <a16:creationId xmlns:a16="http://schemas.microsoft.com/office/drawing/2014/main" id="{B0CBCF6C-5E1C-6842-A00B-2C80FA71E8E3}"/>
                </a:ext>
              </a:extLst>
            </p:cNvPr>
            <p:cNvCxnSpPr/>
            <p:nvPr/>
          </p:nvCxnSpPr>
          <p:spPr bwMode="auto">
            <a:xfrm>
              <a:off x="1676257" y="2119898"/>
              <a:ext cx="114300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65">
              <a:extLst>
                <a:ext uri="{FF2B5EF4-FFF2-40B4-BE49-F238E27FC236}">
                  <a16:creationId xmlns:a16="http://schemas.microsoft.com/office/drawing/2014/main" id="{0D79F6CC-B414-B04C-BE90-F751F7A8F2D0}"/>
                </a:ext>
              </a:extLst>
            </p:cNvPr>
            <p:cNvCxnSpPr/>
            <p:nvPr/>
          </p:nvCxnSpPr>
          <p:spPr bwMode="auto">
            <a:xfrm flipH="1" flipV="1">
              <a:off x="1679432" y="2091323"/>
              <a:ext cx="1" cy="7302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66">
              <a:extLst>
                <a:ext uri="{FF2B5EF4-FFF2-40B4-BE49-F238E27FC236}">
                  <a16:creationId xmlns:a16="http://schemas.microsoft.com/office/drawing/2014/main" id="{836DFEE2-3ADE-0642-ADF0-1DEC202E3250}"/>
                </a:ext>
              </a:extLst>
            </p:cNvPr>
            <p:cNvCxnSpPr/>
            <p:nvPr/>
          </p:nvCxnSpPr>
          <p:spPr bwMode="auto">
            <a:xfrm flipH="1" flipV="1">
              <a:off x="1790557" y="2091323"/>
              <a:ext cx="1" cy="7302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48" name="Gruppierung 67">
              <a:extLst>
                <a:ext uri="{FF2B5EF4-FFF2-40B4-BE49-F238E27FC236}">
                  <a16:creationId xmlns:a16="http://schemas.microsoft.com/office/drawing/2014/main" id="{632C1AFB-176F-174B-9853-A9026723ED67}"/>
                </a:ext>
              </a:extLst>
            </p:cNvPr>
            <p:cNvGrpSpPr/>
            <p:nvPr/>
          </p:nvGrpSpPr>
          <p:grpSpPr>
            <a:xfrm rot="2651938" flipH="1">
              <a:off x="1907119" y="1717493"/>
              <a:ext cx="219075" cy="495300"/>
              <a:chOff x="5876925" y="3892550"/>
              <a:chExt cx="219075" cy="495300"/>
            </a:xfrm>
          </p:grpSpPr>
          <p:sp>
            <p:nvSpPr>
              <p:cNvPr id="49" name="Abgerundetes Rechteck 68">
                <a:extLst>
                  <a:ext uri="{FF2B5EF4-FFF2-40B4-BE49-F238E27FC236}">
                    <a16:creationId xmlns:a16="http://schemas.microsoft.com/office/drawing/2014/main" id="{BEFCDB55-009D-F14D-86D9-B8E750D7AFD1}"/>
                  </a:ext>
                </a:extLst>
              </p:cNvPr>
              <p:cNvSpPr/>
              <p:nvPr/>
            </p:nvSpPr>
            <p:spPr bwMode="auto">
              <a:xfrm>
                <a:off x="5876925" y="3892550"/>
                <a:ext cx="107950" cy="146050"/>
              </a:xfrm>
              <a:prstGeom prst="roundRect">
                <a:avLst/>
              </a:prstGeom>
              <a:solidFill>
                <a:srgbClr val="385AC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C0B1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0" name="Abgerundetes Rechteck 69">
                <a:extLst>
                  <a:ext uri="{FF2B5EF4-FFF2-40B4-BE49-F238E27FC236}">
                    <a16:creationId xmlns:a16="http://schemas.microsoft.com/office/drawing/2014/main" id="{DD45DEE9-912B-AA4B-A610-3D232F015EC8}"/>
                  </a:ext>
                </a:extLst>
              </p:cNvPr>
              <p:cNvSpPr/>
              <p:nvPr/>
            </p:nvSpPr>
            <p:spPr bwMode="auto">
              <a:xfrm>
                <a:off x="5876925" y="4038600"/>
                <a:ext cx="107950" cy="1301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1" name="Abgerundetes Rechteck 70">
                <a:extLst>
                  <a:ext uri="{FF2B5EF4-FFF2-40B4-BE49-F238E27FC236}">
                    <a16:creationId xmlns:a16="http://schemas.microsoft.com/office/drawing/2014/main" id="{E6954E96-3EBD-E248-9BE5-342A4BCA27D6}"/>
                  </a:ext>
                </a:extLst>
              </p:cNvPr>
              <p:cNvSpPr/>
              <p:nvPr/>
            </p:nvSpPr>
            <p:spPr bwMode="auto">
              <a:xfrm>
                <a:off x="5876925" y="4165600"/>
                <a:ext cx="107950" cy="222250"/>
              </a:xfrm>
              <a:prstGeom prst="roundRect">
                <a:avLst/>
              </a:prstGeom>
              <a:solidFill>
                <a:srgbClr val="D9D9D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2" name="Abgerundetes Rechteck 71">
                <a:extLst>
                  <a:ext uri="{FF2B5EF4-FFF2-40B4-BE49-F238E27FC236}">
                    <a16:creationId xmlns:a16="http://schemas.microsoft.com/office/drawing/2014/main" id="{3C05AE89-2057-E84F-B65E-A73849EAAFAD}"/>
                  </a:ext>
                </a:extLst>
              </p:cNvPr>
              <p:cNvSpPr/>
              <p:nvPr/>
            </p:nvSpPr>
            <p:spPr bwMode="auto">
              <a:xfrm>
                <a:off x="5988050" y="3892550"/>
                <a:ext cx="107950" cy="136525"/>
              </a:xfrm>
              <a:prstGeom prst="roundRect">
                <a:avLst/>
              </a:prstGeom>
              <a:solidFill>
                <a:srgbClr val="20838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C0B1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3" name="Abgerundetes Rechteck 72">
                <a:extLst>
                  <a:ext uri="{FF2B5EF4-FFF2-40B4-BE49-F238E27FC236}">
                    <a16:creationId xmlns:a16="http://schemas.microsoft.com/office/drawing/2014/main" id="{6CDA6225-05A4-B649-8031-744B8B2925D2}"/>
                  </a:ext>
                </a:extLst>
              </p:cNvPr>
              <p:cNvSpPr/>
              <p:nvPr/>
            </p:nvSpPr>
            <p:spPr bwMode="auto">
              <a:xfrm>
                <a:off x="5988050" y="4057650"/>
                <a:ext cx="107950" cy="111125"/>
              </a:xfrm>
              <a:prstGeom prst="roundRect">
                <a:avLst/>
              </a:prstGeom>
              <a:solidFill>
                <a:srgbClr val="1BBC5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4" name="Abgerundetes Rechteck 73">
                <a:extLst>
                  <a:ext uri="{FF2B5EF4-FFF2-40B4-BE49-F238E27FC236}">
                    <a16:creationId xmlns:a16="http://schemas.microsoft.com/office/drawing/2014/main" id="{1BC1AFED-28CE-C346-8996-C99BADDBB640}"/>
                  </a:ext>
                </a:extLst>
              </p:cNvPr>
              <p:cNvSpPr/>
              <p:nvPr/>
            </p:nvSpPr>
            <p:spPr bwMode="auto">
              <a:xfrm>
                <a:off x="5988050" y="4165600"/>
                <a:ext cx="107950" cy="222250"/>
              </a:xfrm>
              <a:prstGeom prst="roundRect">
                <a:avLst/>
              </a:prstGeom>
              <a:solidFill>
                <a:srgbClr val="D9D9D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5" name="Abgerundetes Rechteck 74">
                <a:extLst>
                  <a:ext uri="{FF2B5EF4-FFF2-40B4-BE49-F238E27FC236}">
                    <a16:creationId xmlns:a16="http://schemas.microsoft.com/office/drawing/2014/main" id="{ABD23610-0559-7F42-A8BB-7AAE645BC917}"/>
                  </a:ext>
                </a:extLst>
              </p:cNvPr>
              <p:cNvSpPr/>
              <p:nvPr/>
            </p:nvSpPr>
            <p:spPr bwMode="auto">
              <a:xfrm>
                <a:off x="5988050" y="4024630"/>
                <a:ext cx="107950" cy="36000"/>
              </a:xfrm>
              <a:prstGeom prst="roundRect">
                <a:avLst/>
              </a:prstGeom>
              <a:solidFill>
                <a:srgbClr val="CDFFD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C0B1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3906B5-76D1-B04D-B18E-CA77594F44C9}"/>
              </a:ext>
            </a:extLst>
          </p:cNvPr>
          <p:cNvGrpSpPr/>
          <p:nvPr/>
        </p:nvGrpSpPr>
        <p:grpSpPr>
          <a:xfrm>
            <a:off x="2908851" y="582742"/>
            <a:ext cx="5653913" cy="2425770"/>
            <a:chOff x="3370669" y="904136"/>
            <a:chExt cx="5653913" cy="24257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D87E192-2232-F544-94CC-D40122E7F67D}"/>
                </a:ext>
              </a:extLst>
            </p:cNvPr>
            <p:cNvGrpSpPr/>
            <p:nvPr/>
          </p:nvGrpSpPr>
          <p:grpSpPr>
            <a:xfrm>
              <a:off x="3370669" y="904136"/>
              <a:ext cx="5653913" cy="2425770"/>
              <a:chOff x="2987823" y="668899"/>
              <a:chExt cx="5653913" cy="2425770"/>
            </a:xfrm>
          </p:grpSpPr>
          <p:pic>
            <p:nvPicPr>
              <p:cNvPr id="29" name="Bild 113">
                <a:extLst>
                  <a:ext uri="{FF2B5EF4-FFF2-40B4-BE49-F238E27FC236}">
                    <a16:creationId xmlns:a16="http://schemas.microsoft.com/office/drawing/2014/main" id="{68545B7F-494A-7044-9030-97B00760D7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7028" r="50319"/>
              <a:stretch/>
            </p:blipFill>
            <p:spPr>
              <a:xfrm>
                <a:off x="5204056" y="683500"/>
                <a:ext cx="1196454" cy="1175202"/>
              </a:xfrm>
              <a:prstGeom prst="rect">
                <a:avLst/>
              </a:prstGeom>
            </p:spPr>
          </p:pic>
          <p:sp>
            <p:nvSpPr>
              <p:cNvPr id="38" name="Textfeld 100">
                <a:extLst>
                  <a:ext uri="{FF2B5EF4-FFF2-40B4-BE49-F238E27FC236}">
                    <a16:creationId xmlns:a16="http://schemas.microsoft.com/office/drawing/2014/main" id="{9C34436D-AB2D-F54C-90F1-A0F99A47C3C3}"/>
                  </a:ext>
                </a:extLst>
              </p:cNvPr>
              <p:cNvSpPr txBox="1"/>
              <p:nvPr/>
            </p:nvSpPr>
            <p:spPr>
              <a:xfrm>
                <a:off x="5234109" y="668899"/>
                <a:ext cx="10447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anti-</a:t>
                </a:r>
                <a:r>
                  <a:rPr lang="en-US" sz="1600" dirty="0" err="1">
                    <a:solidFill>
                      <a:srgbClr val="FF0000"/>
                    </a:solidFill>
                    <a:latin typeface="Calibri"/>
                    <a:cs typeface="Calibri"/>
                  </a:rPr>
                  <a:t>PfCSP</a:t>
                </a:r>
                <a:endParaRPr lang="en-US" sz="1600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" name="Rechtwinkliges Dreieck 1">
                <a:extLst>
                  <a:ext uri="{FF2B5EF4-FFF2-40B4-BE49-F238E27FC236}">
                    <a16:creationId xmlns:a16="http://schemas.microsoft.com/office/drawing/2014/main" id="{F840E785-1EA1-C243-9E3D-458F376E8C94}"/>
                  </a:ext>
                </a:extLst>
              </p:cNvPr>
              <p:cNvSpPr/>
              <p:nvPr/>
            </p:nvSpPr>
            <p:spPr bwMode="auto">
              <a:xfrm flipH="1">
                <a:off x="2987823" y="705809"/>
                <a:ext cx="2216233" cy="1091684"/>
              </a:xfrm>
              <a:prstGeom prst="rtTriangle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Textfeld 114">
                <a:extLst>
                  <a:ext uri="{FF2B5EF4-FFF2-40B4-BE49-F238E27FC236}">
                    <a16:creationId xmlns:a16="http://schemas.microsoft.com/office/drawing/2014/main" id="{07A88FA3-9308-EB43-8BFB-8D2E7E077776}"/>
                  </a:ext>
                </a:extLst>
              </p:cNvPr>
              <p:cNvSpPr txBox="1"/>
              <p:nvPr/>
            </p:nvSpPr>
            <p:spPr>
              <a:xfrm>
                <a:off x="5204056" y="1505104"/>
                <a:ext cx="13753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Calibri"/>
                    <a:cs typeface="Calibri"/>
                  </a:rPr>
                  <a:t>DAPI</a:t>
                </a:r>
              </a:p>
            </p:txBody>
          </p:sp>
          <p:sp>
            <p:nvSpPr>
              <p:cNvPr id="63" name="Textfeld 102">
                <a:extLst>
                  <a:ext uri="{FF2B5EF4-FFF2-40B4-BE49-F238E27FC236}">
                    <a16:creationId xmlns:a16="http://schemas.microsoft.com/office/drawing/2014/main" id="{BBF36871-2DE0-3E44-9481-7A3A8B0AC58D}"/>
                  </a:ext>
                </a:extLst>
              </p:cNvPr>
              <p:cNvSpPr txBox="1"/>
              <p:nvPr/>
            </p:nvSpPr>
            <p:spPr>
              <a:xfrm>
                <a:off x="5272088" y="2017451"/>
                <a:ext cx="3369648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>
                    <a:latin typeface="Calibri"/>
                    <a:cs typeface="Calibri"/>
                  </a:rPr>
                  <a:t>PfCSP</a:t>
                </a:r>
                <a:r>
                  <a:rPr lang="en-US" sz="1600" b="1" dirty="0">
                    <a:latin typeface="Calibri"/>
                    <a:cs typeface="Calibri"/>
                  </a:rPr>
                  <a:t>:</a:t>
                </a:r>
              </a:p>
              <a:p>
                <a:r>
                  <a:rPr lang="en-US" sz="1600" dirty="0">
                    <a:latin typeface="Calibri"/>
                    <a:cs typeface="Calibri"/>
                  </a:rPr>
                  <a:t>Essential for sporozoite development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en-US" sz="1600" dirty="0">
                    <a:latin typeface="Calibri"/>
                    <a:cs typeface="Calibri"/>
                  </a:rPr>
                  <a:t>in the mosquito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en-US" sz="1600" dirty="0">
                    <a:latin typeface="Calibri"/>
                    <a:cs typeface="Calibri"/>
                  </a:rPr>
                  <a:t>in the mammalian host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F6BC82-6B4C-B643-BD42-B267F1B82A33}"/>
                </a:ext>
              </a:extLst>
            </p:cNvPr>
            <p:cNvSpPr txBox="1"/>
            <p:nvPr/>
          </p:nvSpPr>
          <p:spPr>
            <a:xfrm>
              <a:off x="4038937" y="1670794"/>
              <a:ext cx="1274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Pf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sporozoite</a:t>
              </a:r>
              <a:endParaRPr lang="de-DE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C484F93-ADBC-C344-AF16-1CE52B51D947}"/>
              </a:ext>
            </a:extLst>
          </p:cNvPr>
          <p:cNvGrpSpPr/>
          <p:nvPr/>
        </p:nvGrpSpPr>
        <p:grpSpPr>
          <a:xfrm>
            <a:off x="3141268" y="3208473"/>
            <a:ext cx="5664714" cy="1416359"/>
            <a:chOff x="2337022" y="3413669"/>
            <a:chExt cx="6296757" cy="1574390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2158BEC1-FA92-BB41-B5F2-B95C989AE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7022" y="3650009"/>
              <a:ext cx="2937186" cy="133805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6" name="Textfeld 102">
              <a:extLst>
                <a:ext uri="{FF2B5EF4-FFF2-40B4-BE49-F238E27FC236}">
                  <a16:creationId xmlns:a16="http://schemas.microsoft.com/office/drawing/2014/main" id="{C02BDD60-47E7-0B4D-ADC2-57DA170E80EC}"/>
                </a:ext>
              </a:extLst>
            </p:cNvPr>
            <p:cNvSpPr txBox="1"/>
            <p:nvPr/>
          </p:nvSpPr>
          <p:spPr>
            <a:xfrm>
              <a:off x="4888163" y="3413669"/>
              <a:ext cx="3745616" cy="684234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Calibri"/>
                  <a:cs typeface="Calibri"/>
                </a:rPr>
                <a:t>anti-</a:t>
              </a:r>
              <a:r>
                <a:rPr lang="en-US" sz="1800" b="1" dirty="0" err="1">
                  <a:latin typeface="Calibri"/>
                  <a:cs typeface="Calibri"/>
                </a:rPr>
                <a:t>PfCSP</a:t>
              </a:r>
              <a:r>
                <a:rPr lang="en-US" sz="1800" b="1" dirty="0">
                  <a:latin typeface="Calibri"/>
                  <a:cs typeface="Calibri"/>
                </a:rPr>
                <a:t> vaccine RTS,S AS01: </a:t>
              </a:r>
            </a:p>
            <a:p>
              <a:r>
                <a:rPr lang="en-US" sz="1600" dirty="0">
                  <a:latin typeface="Calibri"/>
                  <a:cs typeface="Calibri"/>
                </a:rPr>
                <a:t>limited efficacy, short-lived protection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C8A579D4-C3FD-E845-817D-BB1D570E04D5}"/>
              </a:ext>
            </a:extLst>
          </p:cNvPr>
          <p:cNvSpPr txBox="1"/>
          <p:nvPr/>
        </p:nvSpPr>
        <p:spPr>
          <a:xfrm>
            <a:off x="439845" y="2455271"/>
            <a:ext cx="2598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85AC9"/>
                </a:solidFill>
                <a:latin typeface="Calibri"/>
                <a:cs typeface="Calibri"/>
              </a:rPr>
              <a:t>ALUMNI</a:t>
            </a: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5D05DD7D-AEA4-2142-B0A5-3BDDFAEFD9CC}"/>
              </a:ext>
            </a:extLst>
          </p:cNvPr>
          <p:cNvSpPr txBox="1"/>
          <p:nvPr/>
        </p:nvSpPr>
        <p:spPr>
          <a:xfrm>
            <a:off x="439845" y="527822"/>
            <a:ext cx="3167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85AC9"/>
                </a:solidFill>
                <a:latin typeface="Calibri"/>
                <a:cs typeface="Calibri"/>
              </a:rPr>
              <a:t>B CELL IMMUNOLOGY, DKFZ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CF7422FE-24B2-3345-9BB9-038F7ADE34C0}"/>
              </a:ext>
            </a:extLst>
          </p:cNvPr>
          <p:cNvSpPr txBox="1"/>
          <p:nvPr/>
        </p:nvSpPr>
        <p:spPr>
          <a:xfrm>
            <a:off x="439845" y="3184342"/>
            <a:ext cx="5451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85AC9"/>
                </a:solidFill>
                <a:latin typeface="Calibri"/>
                <a:cs typeface="Calibri"/>
              </a:rPr>
              <a:t>COLLABORATORS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	J.-P. Julien - Hospital for Sick Children, Toronto, Canada</a:t>
            </a:r>
          </a:p>
          <a:p>
            <a:r>
              <a:rPr lang="en-US" sz="1200" dirty="0">
                <a:latin typeface="Calibri"/>
                <a:cs typeface="Calibri"/>
              </a:rPr>
              <a:t>	E.A. </a:t>
            </a:r>
            <a:r>
              <a:rPr lang="en-US" sz="1200" dirty="0" err="1">
                <a:latin typeface="Calibri"/>
                <a:cs typeface="Calibri"/>
              </a:rPr>
              <a:t>Levashina</a:t>
            </a:r>
            <a:r>
              <a:rPr lang="en-US" sz="1200" dirty="0">
                <a:latin typeface="Calibri"/>
                <a:cs typeface="Calibri"/>
              </a:rPr>
              <a:t> -  MPI for Infection Biology, Berlin, Germany</a:t>
            </a:r>
          </a:p>
          <a:p>
            <a:r>
              <a:rPr lang="en-US" sz="1200" dirty="0">
                <a:latin typeface="Calibri"/>
                <a:cs typeface="Calibri"/>
              </a:rPr>
              <a:t>	B. </a:t>
            </a:r>
            <a:r>
              <a:rPr lang="en-US" sz="1200" dirty="0" err="1">
                <a:latin typeface="Calibri"/>
                <a:cs typeface="Calibri"/>
              </a:rPr>
              <a:t>Mordmüller</a:t>
            </a:r>
            <a:r>
              <a:rPr lang="en-US" sz="1200" dirty="0">
                <a:latin typeface="Calibri"/>
                <a:cs typeface="Calibri"/>
              </a:rPr>
              <a:t> - University of Tübingen, Germany</a:t>
            </a:r>
          </a:p>
          <a:p>
            <a:r>
              <a:rPr lang="en-US" sz="1200" dirty="0">
                <a:latin typeface="Calibri"/>
                <a:cs typeface="Calibri"/>
              </a:rPr>
              <a:t>	S. Hoffman - </a:t>
            </a:r>
            <a:r>
              <a:rPr lang="en-US" sz="1200" dirty="0" err="1">
                <a:latin typeface="Calibri"/>
                <a:cs typeface="Calibri"/>
              </a:rPr>
              <a:t>Sanaria</a:t>
            </a:r>
            <a:r>
              <a:rPr lang="en-US" sz="1200" dirty="0">
                <a:latin typeface="Calibri"/>
                <a:cs typeface="Calibri"/>
              </a:rPr>
              <a:t> Inc., </a:t>
            </a:r>
            <a:r>
              <a:rPr lang="en-US" sz="1200" dirty="0" err="1">
                <a:latin typeface="Calibri"/>
                <a:cs typeface="Calibri"/>
              </a:rPr>
              <a:t>Rockeville</a:t>
            </a:r>
            <a:r>
              <a:rPr lang="en-US" sz="1200" dirty="0">
                <a:latin typeface="Calibri"/>
                <a:cs typeface="Calibri"/>
              </a:rPr>
              <a:t>, USA</a:t>
            </a:r>
          </a:p>
          <a:p>
            <a:r>
              <a:rPr lang="en-US" sz="1200" dirty="0">
                <a:latin typeface="Calibri"/>
                <a:cs typeface="Calibri"/>
              </a:rPr>
              <a:t>	T. </a:t>
            </a:r>
            <a:r>
              <a:rPr lang="en-US" sz="1200" dirty="0" err="1">
                <a:latin typeface="Calibri"/>
                <a:cs typeface="Calibri"/>
              </a:rPr>
              <a:t>Höfer</a:t>
            </a:r>
            <a:r>
              <a:rPr lang="en-US" sz="1200" dirty="0">
                <a:latin typeface="Calibri"/>
                <a:cs typeface="Calibri"/>
              </a:rPr>
              <a:t> - DKFZ, Heidelberg, Germany</a:t>
            </a:r>
          </a:p>
        </p:txBody>
      </p:sp>
      <p:pic>
        <p:nvPicPr>
          <p:cNvPr id="7" name="Bild 7">
            <a:extLst>
              <a:ext uri="{FF2B5EF4-FFF2-40B4-BE49-F238E27FC236}">
                <a16:creationId xmlns:a16="http://schemas.microsoft.com/office/drawing/2014/main" id="{EC388EF7-AAF8-9746-A03B-9B929079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24" y="3311875"/>
            <a:ext cx="2293936" cy="478501"/>
          </a:xfrm>
          <a:prstGeom prst="rect">
            <a:avLst/>
          </a:prstGeom>
        </p:spPr>
      </p:pic>
      <p:sp>
        <p:nvSpPr>
          <p:cNvPr id="10" name="Textfeld 1">
            <a:extLst>
              <a:ext uri="{FF2B5EF4-FFF2-40B4-BE49-F238E27FC236}">
                <a16:creationId xmlns:a16="http://schemas.microsoft.com/office/drawing/2014/main" id="{42A8C836-3D5F-D84C-816D-94B045F67AF2}"/>
              </a:ext>
            </a:extLst>
          </p:cNvPr>
          <p:cNvSpPr txBox="1"/>
          <p:nvPr/>
        </p:nvSpPr>
        <p:spPr>
          <a:xfrm>
            <a:off x="2218347" y="801905"/>
            <a:ext cx="2049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Irene </a:t>
            </a:r>
            <a:r>
              <a:rPr lang="en-US" sz="1200" dirty="0" err="1">
                <a:latin typeface="Calibri"/>
                <a:cs typeface="Calibri"/>
              </a:rPr>
              <a:t>Nailain</a:t>
            </a:r>
            <a:r>
              <a:rPr lang="en-US" sz="1200" dirty="0">
                <a:latin typeface="Calibri"/>
                <a:cs typeface="Calibri"/>
              </a:rPr>
              <a:t> </a:t>
            </a:r>
            <a:r>
              <a:rPr lang="en-US" sz="1200" dirty="0" err="1">
                <a:latin typeface="Calibri"/>
                <a:cs typeface="Calibri"/>
              </a:rPr>
              <a:t>Nkumama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Joshua </a:t>
            </a:r>
            <a:r>
              <a:rPr lang="en-US" sz="1200" dirty="0" err="1">
                <a:latin typeface="Calibri"/>
                <a:cs typeface="Calibri"/>
              </a:rPr>
              <a:t>Malapit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Julia </a:t>
            </a:r>
            <a:r>
              <a:rPr lang="en-US" sz="1200" dirty="0" err="1">
                <a:latin typeface="Calibri"/>
                <a:cs typeface="Calibri"/>
              </a:rPr>
              <a:t>Gärtner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Julia Ludwig</a:t>
            </a:r>
          </a:p>
          <a:p>
            <a:r>
              <a:rPr lang="en-US" sz="1200" dirty="0">
                <a:latin typeface="Calibri"/>
                <a:cs typeface="Calibri"/>
              </a:rPr>
              <a:t>Rajagopal </a:t>
            </a:r>
            <a:r>
              <a:rPr lang="en-US" sz="1200" dirty="0" err="1">
                <a:latin typeface="Calibri"/>
                <a:cs typeface="Calibri"/>
              </a:rPr>
              <a:t>Murugan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Sandro Hoffmann</a:t>
            </a:r>
          </a:p>
          <a:p>
            <a:r>
              <a:rPr lang="en-US" sz="1200" b="1" dirty="0">
                <a:solidFill>
                  <a:srgbClr val="0047B9"/>
                </a:solidFill>
                <a:latin typeface="Calibri"/>
                <a:cs typeface="Calibri"/>
              </a:rPr>
              <a:t>Anna </a:t>
            </a:r>
            <a:r>
              <a:rPr lang="en-US" sz="1200" b="1" dirty="0" err="1">
                <a:solidFill>
                  <a:srgbClr val="0047B9"/>
                </a:solidFill>
                <a:latin typeface="Calibri"/>
                <a:cs typeface="Calibri"/>
              </a:rPr>
              <a:t>Obraztcova</a:t>
            </a:r>
            <a:endParaRPr lang="en-US" sz="1200" b="1" dirty="0">
              <a:solidFill>
                <a:srgbClr val="0047B9"/>
              </a:solidFill>
              <a:latin typeface="Calibri"/>
              <a:cs typeface="Calibri"/>
            </a:endParaRPr>
          </a:p>
          <a:p>
            <a:r>
              <a:rPr lang="en-US" sz="1200" dirty="0" err="1">
                <a:latin typeface="Calibri"/>
                <a:cs typeface="Calibri"/>
              </a:rPr>
              <a:t>Zhe</a:t>
            </a:r>
            <a:r>
              <a:rPr lang="en-US" sz="1200" dirty="0">
                <a:latin typeface="Calibri"/>
                <a:cs typeface="Calibri"/>
              </a:rPr>
              <a:t> Li</a:t>
            </a:r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BE71F17D-E333-534A-B9AC-01E5DD0841B4}"/>
              </a:ext>
            </a:extLst>
          </p:cNvPr>
          <p:cNvSpPr txBox="1"/>
          <p:nvPr/>
        </p:nvSpPr>
        <p:spPr>
          <a:xfrm>
            <a:off x="568064" y="801905"/>
            <a:ext cx="1492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Christian </a:t>
            </a:r>
            <a:r>
              <a:rPr lang="en-US" sz="1200" dirty="0" err="1">
                <a:latin typeface="Calibri"/>
                <a:cs typeface="Calibri"/>
              </a:rPr>
              <a:t>Busse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Christine </a:t>
            </a:r>
            <a:r>
              <a:rPr lang="en-US" sz="1200" dirty="0" err="1">
                <a:latin typeface="Calibri"/>
                <a:cs typeface="Calibri"/>
              </a:rPr>
              <a:t>Niesik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Claudia Winter</a:t>
            </a:r>
          </a:p>
          <a:p>
            <a:r>
              <a:rPr lang="en-US" sz="1200" dirty="0" err="1">
                <a:latin typeface="Calibri"/>
                <a:cs typeface="Calibri"/>
              </a:rPr>
              <a:t>Dorien</a:t>
            </a:r>
            <a:r>
              <a:rPr lang="en-US" sz="1200" dirty="0">
                <a:latin typeface="Calibri"/>
                <a:cs typeface="Calibri"/>
              </a:rPr>
              <a:t> Foster</a:t>
            </a:r>
          </a:p>
          <a:p>
            <a:r>
              <a:rPr lang="en-US" sz="1200" dirty="0">
                <a:latin typeface="Calibri"/>
                <a:cs typeface="Calibri"/>
              </a:rPr>
              <a:t>Ernest </a:t>
            </a:r>
            <a:r>
              <a:rPr lang="en-US" sz="1200" dirty="0" err="1">
                <a:latin typeface="Calibri"/>
                <a:cs typeface="Calibri"/>
              </a:rPr>
              <a:t>Oludada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Hannah v. Dijk</a:t>
            </a:r>
          </a:p>
          <a:p>
            <a:r>
              <a:rPr lang="en-US" sz="1200" b="1" dirty="0">
                <a:solidFill>
                  <a:srgbClr val="0047B9"/>
                </a:solidFill>
                <a:latin typeface="Calibri"/>
                <a:cs typeface="Calibri"/>
              </a:rPr>
              <a:t>Ilka Wahl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4E03E-489C-1F4F-BEA0-E1C4229E1120}"/>
              </a:ext>
            </a:extLst>
          </p:cNvPr>
          <p:cNvSpPr txBox="1"/>
          <p:nvPr/>
        </p:nvSpPr>
        <p:spPr>
          <a:xfrm>
            <a:off x="1370650" y="2633628"/>
            <a:ext cx="644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Katharina </a:t>
            </a:r>
            <a:r>
              <a:rPr lang="en-US" sz="1200" dirty="0" err="1">
                <a:latin typeface="Calibri"/>
                <a:cs typeface="Calibri"/>
              </a:rPr>
              <a:t>Imkeller</a:t>
            </a:r>
            <a:r>
              <a:rPr lang="en-US" sz="1200" dirty="0">
                <a:latin typeface="Calibri"/>
                <a:cs typeface="Calibri"/>
              </a:rPr>
              <a:t>,</a:t>
            </a:r>
            <a:r>
              <a:rPr lang="en-US" sz="1200" b="1" dirty="0">
                <a:latin typeface="Calibri"/>
                <a:cs typeface="Calibri"/>
              </a:rPr>
              <a:t> </a:t>
            </a:r>
            <a:r>
              <a:rPr lang="en-US" sz="1200" dirty="0">
                <a:latin typeface="Calibri"/>
                <a:cs typeface="Calibri"/>
              </a:rPr>
              <a:t>Gianna Triller, Tim </a:t>
            </a:r>
            <a:r>
              <a:rPr lang="en-US" sz="1200" dirty="0" err="1">
                <a:latin typeface="Calibri"/>
                <a:cs typeface="Calibri"/>
              </a:rPr>
              <a:t>Rollenske</a:t>
            </a:r>
            <a:r>
              <a:rPr lang="en-US" sz="1200" dirty="0">
                <a:latin typeface="Calibri"/>
                <a:cs typeface="Calibri"/>
              </a:rPr>
              <a:t>, Ann-Kathrin Huber, </a:t>
            </a:r>
            <a:r>
              <a:rPr lang="en-US" sz="1200" dirty="0" err="1">
                <a:latin typeface="Calibri"/>
                <a:cs typeface="Calibri"/>
              </a:rPr>
              <a:t>Tizian</a:t>
            </a:r>
            <a:r>
              <a:rPr lang="en-US" sz="1200" dirty="0">
                <a:latin typeface="Calibri"/>
                <a:cs typeface="Calibri"/>
              </a:rPr>
              <a:t> Decker, Ghulam Mustafa</a:t>
            </a:r>
          </a:p>
          <a:p>
            <a:r>
              <a:rPr lang="en-US" sz="1200" dirty="0">
                <a:latin typeface="Calibri"/>
                <a:cs typeface="Calibri"/>
              </a:rPr>
              <a:t>Gemma </a:t>
            </a:r>
            <a:r>
              <a:rPr lang="en-US" sz="1200" dirty="0" err="1">
                <a:latin typeface="Calibri"/>
                <a:cs typeface="Calibri"/>
              </a:rPr>
              <a:t>Pidelaserra</a:t>
            </a:r>
            <a:r>
              <a:rPr lang="en-US" sz="1200" dirty="0">
                <a:latin typeface="Calibri"/>
                <a:cs typeface="Calibri"/>
              </a:rPr>
              <a:t> Martí, Silke Schmidt, Caterina </a:t>
            </a:r>
            <a:r>
              <a:rPr lang="en-US" sz="1200" dirty="0" err="1">
                <a:latin typeface="Calibri"/>
                <a:cs typeface="Calibri"/>
              </a:rPr>
              <a:t>Canetta</a:t>
            </a:r>
            <a:r>
              <a:rPr lang="en-US" sz="1200" dirty="0">
                <a:latin typeface="Calibri"/>
                <a:cs typeface="Calibri"/>
              </a:rPr>
              <a:t>,</a:t>
            </a:r>
            <a:r>
              <a:rPr lang="en-US" sz="1200" b="1" dirty="0">
                <a:latin typeface="Calibri"/>
                <a:cs typeface="Calibri"/>
              </a:rPr>
              <a:t> </a:t>
            </a:r>
            <a:r>
              <a:rPr lang="en-US" sz="1200" b="1" dirty="0">
                <a:solidFill>
                  <a:srgbClr val="0047B9"/>
                </a:solidFill>
                <a:latin typeface="Calibri"/>
                <a:cs typeface="Calibri"/>
              </a:rPr>
              <a:t>Julia </a:t>
            </a:r>
            <a:r>
              <a:rPr lang="en-US" sz="1200" b="1" dirty="0" err="1">
                <a:solidFill>
                  <a:srgbClr val="0047B9"/>
                </a:solidFill>
                <a:latin typeface="Calibri"/>
                <a:cs typeface="Calibri"/>
              </a:rPr>
              <a:t>Puchan</a:t>
            </a:r>
            <a:r>
              <a:rPr lang="en-US" sz="1200" b="1" dirty="0">
                <a:solidFill>
                  <a:srgbClr val="0047B9"/>
                </a:solidFill>
                <a:latin typeface="Calibri"/>
                <a:cs typeface="Calibri"/>
              </a:rPr>
              <a:t>, Rebecca </a:t>
            </a:r>
            <a:r>
              <a:rPr lang="en-US" sz="1200" b="1" dirty="0" err="1">
                <a:solidFill>
                  <a:srgbClr val="0047B9"/>
                </a:solidFill>
                <a:latin typeface="Calibri"/>
                <a:cs typeface="Calibri"/>
              </a:rPr>
              <a:t>Hundsdorfer</a:t>
            </a:r>
            <a:endParaRPr lang="en-US" sz="1200" b="1" dirty="0">
              <a:solidFill>
                <a:srgbClr val="0047B9"/>
              </a:solidFill>
              <a:latin typeface="Calibri"/>
              <a:cs typeface="Calibri"/>
            </a:endParaRPr>
          </a:p>
          <a:p>
            <a:endParaRPr lang="en-DE" sz="1200" dirty="0" err="1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A67425-58A4-8248-A6DF-BB13440D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610" y="891253"/>
            <a:ext cx="4562118" cy="139096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B389978-B5E6-2148-B475-6E1A95EC0860}"/>
              </a:ext>
            </a:extLst>
          </p:cNvPr>
          <p:cNvGrpSpPr/>
          <p:nvPr/>
        </p:nvGrpSpPr>
        <p:grpSpPr>
          <a:xfrm>
            <a:off x="6010124" y="3962648"/>
            <a:ext cx="1472002" cy="536668"/>
            <a:chOff x="3163069" y="2162670"/>
            <a:chExt cx="1772144" cy="6460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DDA6EF-A2BF-7240-A0B4-3E37CCC4E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98" t="11057" r="18664" b="11776"/>
            <a:stretch/>
          </p:blipFill>
          <p:spPr>
            <a:xfrm>
              <a:off x="3686526" y="2162670"/>
              <a:ext cx="1248687" cy="64609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CD01FB-6D5E-3A4E-AFDD-B4F8BEBE3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3069" y="2224023"/>
              <a:ext cx="490676" cy="52338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567C3DD-C3F7-0740-81B3-F2FAEA750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991" b="17145"/>
          <a:stretch/>
        </p:blipFill>
        <p:spPr>
          <a:xfrm>
            <a:off x="7663501" y="3962648"/>
            <a:ext cx="1000958" cy="57919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0502749-2934-804A-99BF-C0DE1C6D4361}"/>
              </a:ext>
            </a:extLst>
          </p:cNvPr>
          <p:cNvSpPr/>
          <p:nvPr/>
        </p:nvSpPr>
        <p:spPr bwMode="auto">
          <a:xfrm>
            <a:off x="6081658" y="1640744"/>
            <a:ext cx="490749" cy="640080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6354D0-4232-CB46-85EA-164863EDA3CA}"/>
              </a:ext>
            </a:extLst>
          </p:cNvPr>
          <p:cNvSpPr/>
          <p:nvPr/>
        </p:nvSpPr>
        <p:spPr bwMode="auto">
          <a:xfrm>
            <a:off x="7895706" y="1230060"/>
            <a:ext cx="490749" cy="640080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044FB3-8E08-5849-BA58-3D4F6F20B7E8}"/>
              </a:ext>
            </a:extLst>
          </p:cNvPr>
          <p:cNvSpPr/>
          <p:nvPr/>
        </p:nvSpPr>
        <p:spPr bwMode="auto">
          <a:xfrm>
            <a:off x="5039200" y="1055795"/>
            <a:ext cx="490749" cy="640080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4E0336-EE5C-E748-ADA5-D1B434A96619}"/>
              </a:ext>
            </a:extLst>
          </p:cNvPr>
          <p:cNvSpPr/>
          <p:nvPr/>
        </p:nvSpPr>
        <p:spPr bwMode="auto">
          <a:xfrm>
            <a:off x="4267610" y="878156"/>
            <a:ext cx="490749" cy="640080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6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 an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vaccine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A7374-74E4-F944-9678-F1D2586D16CA}"/>
              </a:ext>
            </a:extLst>
          </p:cNvPr>
          <p:cNvGrpSpPr/>
          <p:nvPr/>
        </p:nvGrpSpPr>
        <p:grpSpPr>
          <a:xfrm>
            <a:off x="0" y="2947621"/>
            <a:ext cx="9203462" cy="643824"/>
            <a:chOff x="-260139" y="2571048"/>
            <a:chExt cx="9203462" cy="643824"/>
          </a:xfrm>
        </p:grpSpPr>
        <p:sp>
          <p:nvSpPr>
            <p:cNvPr id="21" name="Textfeld 100">
              <a:extLst>
                <a:ext uri="{FF2B5EF4-FFF2-40B4-BE49-F238E27FC236}">
                  <a16:creationId xmlns:a16="http://schemas.microsoft.com/office/drawing/2014/main" id="{D25A84C0-1B7D-B944-9B1C-B172DDCB642C}"/>
                </a:ext>
              </a:extLst>
            </p:cNvPr>
            <p:cNvSpPr txBox="1"/>
            <p:nvPr/>
          </p:nvSpPr>
          <p:spPr>
            <a:xfrm>
              <a:off x="435714" y="2571048"/>
              <a:ext cx="1012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/>
                  <a:cs typeface="Calibri"/>
                </a:rPr>
                <a:t>N terminus</a:t>
              </a:r>
            </a:p>
          </p:txBody>
        </p:sp>
        <p:sp>
          <p:nvSpPr>
            <p:cNvPr id="22" name="Textfeld 101">
              <a:extLst>
                <a:ext uri="{FF2B5EF4-FFF2-40B4-BE49-F238E27FC236}">
                  <a16:creationId xmlns:a16="http://schemas.microsoft.com/office/drawing/2014/main" id="{DBDD533D-709F-5B4C-A0C6-5C51808D286F}"/>
                </a:ext>
              </a:extLst>
            </p:cNvPr>
            <p:cNvSpPr txBox="1"/>
            <p:nvPr/>
          </p:nvSpPr>
          <p:spPr>
            <a:xfrm>
              <a:off x="3285519" y="2574478"/>
              <a:ext cx="1853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/>
                  <a:cs typeface="Calibri"/>
                </a:rPr>
                <a:t>Central repeat domain</a:t>
              </a:r>
            </a:p>
          </p:txBody>
        </p:sp>
        <p:sp>
          <p:nvSpPr>
            <p:cNvPr id="24" name="Textfeld 100">
              <a:extLst>
                <a:ext uri="{FF2B5EF4-FFF2-40B4-BE49-F238E27FC236}">
                  <a16:creationId xmlns:a16="http://schemas.microsoft.com/office/drawing/2014/main" id="{C4FB4938-DFB3-2749-A7A3-8582DF742019}"/>
                </a:ext>
              </a:extLst>
            </p:cNvPr>
            <p:cNvSpPr txBox="1"/>
            <p:nvPr/>
          </p:nvSpPr>
          <p:spPr>
            <a:xfrm>
              <a:off x="-260139" y="2888204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NF54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6D17B5-EC21-594A-A582-741E20921BB8}"/>
                </a:ext>
              </a:extLst>
            </p:cNvPr>
            <p:cNvGrpSpPr/>
            <p:nvPr/>
          </p:nvGrpSpPr>
          <p:grpSpPr>
            <a:xfrm>
              <a:off x="268764" y="2944602"/>
              <a:ext cx="8310040" cy="232764"/>
              <a:chOff x="57514" y="3517938"/>
              <a:chExt cx="8310040" cy="465706"/>
            </a:xfrm>
          </p:grpSpPr>
          <p:pic>
            <p:nvPicPr>
              <p:cNvPr id="20" name="Bild 3">
                <a:extLst>
                  <a:ext uri="{FF2B5EF4-FFF2-40B4-BE49-F238E27FC236}">
                    <a16:creationId xmlns:a16="http://schemas.microsoft.com/office/drawing/2014/main" id="{97352962-D16A-2D4D-A7CA-8292F62769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942" t="15303" r="259" b="69255"/>
              <a:stretch/>
            </p:blipFill>
            <p:spPr>
              <a:xfrm>
                <a:off x="1550568" y="3517938"/>
                <a:ext cx="6758389" cy="465706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27C02A-75D0-1840-A231-3F4CAA1A34EB}"/>
                  </a:ext>
                </a:extLst>
              </p:cNvPr>
              <p:cNvSpPr/>
              <p:nvPr/>
            </p:nvSpPr>
            <p:spPr bwMode="auto">
              <a:xfrm>
                <a:off x="57514" y="3537465"/>
                <a:ext cx="1493054" cy="438150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cxnSp>
            <p:nvCxnSpPr>
              <p:cNvPr id="25" name="Gerade Verbindung 93">
                <a:extLst>
                  <a:ext uri="{FF2B5EF4-FFF2-40B4-BE49-F238E27FC236}">
                    <a16:creationId xmlns:a16="http://schemas.microsoft.com/office/drawing/2014/main" id="{7C8F6B2D-BD55-FE48-91CA-DF2A731D91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298958" y="3751829"/>
                <a:ext cx="6859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feld 100">
              <a:extLst>
                <a:ext uri="{FF2B5EF4-FFF2-40B4-BE49-F238E27FC236}">
                  <a16:creationId xmlns:a16="http://schemas.microsoft.com/office/drawing/2014/main" id="{01F39FE7-CE2D-1A49-89F6-93FD7C576EB7}"/>
                </a:ext>
              </a:extLst>
            </p:cNvPr>
            <p:cNvSpPr txBox="1"/>
            <p:nvPr/>
          </p:nvSpPr>
          <p:spPr>
            <a:xfrm>
              <a:off x="8506985" y="2907095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GPI</a:t>
              </a:r>
            </a:p>
          </p:txBody>
        </p:sp>
        <p:sp>
          <p:nvSpPr>
            <p:cNvPr id="46" name="Textfeld 102">
              <a:extLst>
                <a:ext uri="{FF2B5EF4-FFF2-40B4-BE49-F238E27FC236}">
                  <a16:creationId xmlns:a16="http://schemas.microsoft.com/office/drawing/2014/main" id="{35646145-DD92-5249-A2E0-143D8D4F83DC}"/>
                </a:ext>
              </a:extLst>
            </p:cNvPr>
            <p:cNvSpPr txBox="1"/>
            <p:nvPr/>
          </p:nvSpPr>
          <p:spPr>
            <a:xfrm>
              <a:off x="7020272" y="2574478"/>
              <a:ext cx="988797" cy="30777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/>
                  <a:cs typeface="Calibri"/>
                </a:rPr>
                <a:t>C terminus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F2EB5597-B62F-8444-82F9-F7E341653EC5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196" name="Textfeld 83">
            <a:extLst>
              <a:ext uri="{FF2B5EF4-FFF2-40B4-BE49-F238E27FC236}">
                <a16:creationId xmlns:a16="http://schemas.microsoft.com/office/drawing/2014/main" id="{C5B94159-836B-6241-9A07-2E4A7F1DA803}"/>
              </a:ext>
            </a:extLst>
          </p:cNvPr>
          <p:cNvSpPr txBox="1"/>
          <p:nvPr/>
        </p:nvSpPr>
        <p:spPr>
          <a:xfrm>
            <a:off x="1926863" y="2948190"/>
            <a:ext cx="1633779" cy="3077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N-term. junction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82E938-2719-6643-AB4D-B8EE593DDC09}"/>
              </a:ext>
            </a:extLst>
          </p:cNvPr>
          <p:cNvGrpSpPr/>
          <p:nvPr/>
        </p:nvGrpSpPr>
        <p:grpSpPr>
          <a:xfrm>
            <a:off x="4978471" y="3534202"/>
            <a:ext cx="3788653" cy="890948"/>
            <a:chOff x="4978471" y="3534202"/>
            <a:chExt cx="3788653" cy="890948"/>
          </a:xfrm>
        </p:grpSpPr>
        <p:cxnSp>
          <p:nvCxnSpPr>
            <p:cNvPr id="101" name="Gerade Verbindung 93">
              <a:extLst>
                <a:ext uri="{FF2B5EF4-FFF2-40B4-BE49-F238E27FC236}">
                  <a16:creationId xmlns:a16="http://schemas.microsoft.com/office/drawing/2014/main" id="{04BDE513-CBD7-5E49-886A-70F0CF6193D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56619" y="3553939"/>
              <a:ext cx="0" cy="3060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" name="Textfeld 112">
              <a:extLst>
                <a:ext uri="{FF2B5EF4-FFF2-40B4-BE49-F238E27FC236}">
                  <a16:creationId xmlns:a16="http://schemas.microsoft.com/office/drawing/2014/main" id="{57260DA9-DE22-D746-9CCF-DAFCD471EC38}"/>
                </a:ext>
              </a:extLst>
            </p:cNvPr>
            <p:cNvSpPr txBox="1"/>
            <p:nvPr/>
          </p:nvSpPr>
          <p:spPr>
            <a:xfrm>
              <a:off x="7238373" y="3696179"/>
              <a:ext cx="1236492" cy="30777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/>
                  <a:cs typeface="Calibri"/>
                </a:rPr>
                <a:t>T-cell epitopes</a:t>
              </a:r>
            </a:p>
          </p:txBody>
        </p:sp>
        <p:cxnSp>
          <p:nvCxnSpPr>
            <p:cNvPr id="103" name="Gerade Verbindung 110">
              <a:extLst>
                <a:ext uri="{FF2B5EF4-FFF2-40B4-BE49-F238E27FC236}">
                  <a16:creationId xmlns:a16="http://schemas.microsoft.com/office/drawing/2014/main" id="{93CEAD54-9718-CF40-811E-FA69FD3DDA7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759050" y="3534202"/>
              <a:ext cx="0" cy="5947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10">
              <a:extLst>
                <a:ext uri="{FF2B5EF4-FFF2-40B4-BE49-F238E27FC236}">
                  <a16:creationId xmlns:a16="http://schemas.microsoft.com/office/drawing/2014/main" id="{05DA4202-765F-3B42-8369-6474A0D5BAB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978471" y="3534202"/>
              <a:ext cx="4445" cy="5947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5" name="Textfeld 102">
              <a:extLst>
                <a:ext uri="{FF2B5EF4-FFF2-40B4-BE49-F238E27FC236}">
                  <a16:creationId xmlns:a16="http://schemas.microsoft.com/office/drawing/2014/main" id="{3063555C-486C-224C-85D5-F8A09607ADC4}"/>
                </a:ext>
              </a:extLst>
            </p:cNvPr>
            <p:cNvSpPr txBox="1"/>
            <p:nvPr/>
          </p:nvSpPr>
          <p:spPr>
            <a:xfrm>
              <a:off x="6342202" y="4086596"/>
              <a:ext cx="1156855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/>
                  <a:cs typeface="Calibri"/>
                </a:rPr>
                <a:t>RTS,S/AS01</a:t>
              </a:r>
            </a:p>
          </p:txBody>
        </p:sp>
        <p:cxnSp>
          <p:nvCxnSpPr>
            <p:cNvPr id="107" name="Gerade Verbindung 110">
              <a:extLst>
                <a:ext uri="{FF2B5EF4-FFF2-40B4-BE49-F238E27FC236}">
                  <a16:creationId xmlns:a16="http://schemas.microsoft.com/office/drawing/2014/main" id="{52EB0A80-8C20-7849-902C-08DA2090D1F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82916" y="4128949"/>
              <a:ext cx="378420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7" name="Gerade Verbindung 93">
              <a:extLst>
                <a:ext uri="{FF2B5EF4-FFF2-40B4-BE49-F238E27FC236}">
                  <a16:creationId xmlns:a16="http://schemas.microsoft.com/office/drawing/2014/main" id="{0F5F4794-60B1-AD4F-BE53-BF68FA8E590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52668" y="3548492"/>
              <a:ext cx="0" cy="3060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78" name="Textfeld 112">
              <a:extLst>
                <a:ext uri="{FF2B5EF4-FFF2-40B4-BE49-F238E27FC236}">
                  <a16:creationId xmlns:a16="http://schemas.microsoft.com/office/drawing/2014/main" id="{69348A5B-269E-5641-AC80-D2AB74DF38E7}"/>
                </a:ext>
              </a:extLst>
            </p:cNvPr>
            <p:cNvSpPr txBox="1"/>
            <p:nvPr/>
          </p:nvSpPr>
          <p:spPr>
            <a:xfrm>
              <a:off x="5522591" y="3690732"/>
              <a:ext cx="1260153" cy="30777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/>
                  <a:cs typeface="Calibri"/>
                </a:rPr>
                <a:t>B-cell epitopes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6A8397-899E-0741-BB74-2D7EC8BDFA22}"/>
              </a:ext>
            </a:extLst>
          </p:cNvPr>
          <p:cNvGrpSpPr/>
          <p:nvPr/>
        </p:nvGrpSpPr>
        <p:grpSpPr>
          <a:xfrm>
            <a:off x="1761714" y="2217517"/>
            <a:ext cx="5242518" cy="1119426"/>
            <a:chOff x="1761714" y="2217517"/>
            <a:chExt cx="5242518" cy="111942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5B6E4C-C54A-0C44-AEA7-942DD4BDCD36}"/>
                </a:ext>
              </a:extLst>
            </p:cNvPr>
            <p:cNvSpPr txBox="1"/>
            <p:nvPr/>
          </p:nvSpPr>
          <p:spPr>
            <a:xfrm>
              <a:off x="1761714" y="2217517"/>
              <a:ext cx="4132559" cy="52322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Protective</a:t>
              </a:r>
              <a:r>
                <a:rPr lang="de-DE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anti-</a:t>
              </a:r>
              <a:r>
                <a:rPr lang="de-DE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PfCSP</a:t>
              </a:r>
              <a:r>
                <a:rPr lang="de-DE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antibodies</a:t>
              </a:r>
              <a:r>
                <a:rPr lang="de-DE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target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central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repeat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domain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N-terminal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junction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660F164C-7481-3648-A71B-A4CDD5E8CE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89056" y="2742946"/>
              <a:ext cx="1115176" cy="5939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99653994-9314-2643-AF4F-37DBFBEBD0D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61714" y="2740034"/>
              <a:ext cx="257209" cy="5802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22E04061-5A00-8B42-818C-C0B541927620}"/>
              </a:ext>
            </a:extLst>
          </p:cNvPr>
          <p:cNvCxnSpPr>
            <a:cxnSpLocks/>
          </p:cNvCxnSpPr>
          <p:nvPr/>
        </p:nvCxnSpPr>
        <p:spPr bwMode="auto">
          <a:xfrm>
            <a:off x="1715044" y="3326268"/>
            <a:ext cx="0" cy="2179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F0ADDCB4-1E0F-654B-9AB4-2AF72A4F3F25}"/>
              </a:ext>
            </a:extLst>
          </p:cNvPr>
          <p:cNvCxnSpPr>
            <a:cxnSpLocks/>
          </p:cNvCxnSpPr>
          <p:nvPr/>
        </p:nvCxnSpPr>
        <p:spPr bwMode="auto">
          <a:xfrm>
            <a:off x="1882487" y="3336013"/>
            <a:ext cx="0" cy="2179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DBDC0EB-8B7F-344D-87E3-2269EF8E5AC5}"/>
              </a:ext>
            </a:extLst>
          </p:cNvPr>
          <p:cNvSpPr txBox="1"/>
          <p:nvPr/>
        </p:nvSpPr>
        <p:spPr>
          <a:xfrm>
            <a:off x="1641346" y="331866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>
                <a:latin typeface="Arial"/>
              </a:rPr>
              <a:t>RI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BF4E2C-5E16-7E4A-A43E-C3187D904459}"/>
              </a:ext>
            </a:extLst>
          </p:cNvPr>
          <p:cNvSpPr txBox="1"/>
          <p:nvPr/>
        </p:nvSpPr>
        <p:spPr>
          <a:xfrm>
            <a:off x="1391920" y="899902"/>
            <a:ext cx="6581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Calibri" panose="020F0502020204030204" pitchFamily="34" charset="0"/>
                <a:cs typeface="Calibri" panose="020F0502020204030204" pitchFamily="34" charset="0"/>
              </a:rPr>
              <a:t>Focus the antibody response on most potent epitopes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Calibri" panose="020F0502020204030204" pitchFamily="34" charset="0"/>
                <a:cs typeface="Calibri" panose="020F0502020204030204" pitchFamily="34" charset="0"/>
              </a:rPr>
              <a:t>Avoid antibody responses against non-protective epitopes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Calibri" panose="020F0502020204030204" pitchFamily="34" charset="0"/>
                <a:cs typeface="Calibri" panose="020F0502020204030204" pitchFamily="34" charset="0"/>
              </a:rPr>
              <a:t>Provide strong T cell help (improve quality and durability of the response)</a:t>
            </a:r>
          </a:p>
        </p:txBody>
      </p:sp>
    </p:spTree>
    <p:extLst>
      <p:ext uri="{BB962C8B-B14F-4D97-AF65-F5344CB8AC3E}">
        <p14:creationId xmlns:p14="http://schemas.microsoft.com/office/powerpoint/2010/main" val="39769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Antibodies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C-terminus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non-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protective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predominantly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conformational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epitopes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2EB5597-B62F-8444-82F9-F7E341653EC5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92469E-73C8-9E41-9CFC-C102207C0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r="77882" b="964"/>
          <a:stretch/>
        </p:blipFill>
        <p:spPr bwMode="auto">
          <a:xfrm>
            <a:off x="186973" y="895701"/>
            <a:ext cx="1190693" cy="3831619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013846-F371-EF49-BF65-E55B359100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5" r="61865" b="33284"/>
          <a:stretch/>
        </p:blipFill>
        <p:spPr>
          <a:xfrm>
            <a:off x="4661162" y="1731584"/>
            <a:ext cx="3416654" cy="15766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D73F2A-DA53-1245-AAF9-8A31E2D0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8" t="5019" b="58859"/>
          <a:stretch/>
        </p:blipFill>
        <p:spPr bwMode="auto">
          <a:xfrm>
            <a:off x="2831346" y="1270053"/>
            <a:ext cx="1229981" cy="199826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94541-3AA3-7741-8469-23FF116135D2}"/>
              </a:ext>
            </a:extLst>
          </p:cNvPr>
          <p:cNvSpPr txBox="1"/>
          <p:nvPr/>
        </p:nvSpPr>
        <p:spPr>
          <a:xfrm>
            <a:off x="1267690" y="928079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Neg. c</a:t>
            </a:r>
            <a:r>
              <a:rPr lang="en-DE" sz="1200" dirty="0">
                <a:latin typeface="Calibri" panose="020F0502020204030204" pitchFamily="34" charset="0"/>
                <a:cs typeface="Calibri" panose="020F0502020204030204" pitchFamily="34" charset="0"/>
              </a:rPr>
              <a:t>trl. mAb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0816F7-E8C3-4844-91BA-56E221582312}"/>
              </a:ext>
            </a:extLst>
          </p:cNvPr>
          <p:cNvSpPr txBox="1"/>
          <p:nvPr/>
        </p:nvSpPr>
        <p:spPr>
          <a:xfrm>
            <a:off x="1267690" y="1136470"/>
            <a:ext cx="122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DE" sz="1200" dirty="0">
                <a:latin typeface="Calibri" panose="020F0502020204030204" pitchFamily="34" charset="0"/>
                <a:cs typeface="Calibri" panose="020F0502020204030204" pitchFamily="34" charset="0"/>
              </a:rPr>
              <a:t>mAb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C4978-0953-F649-8E77-DB8386F3E589}"/>
              </a:ext>
            </a:extLst>
          </p:cNvPr>
          <p:cNvSpPr txBox="1"/>
          <p:nvPr/>
        </p:nvSpPr>
        <p:spPr>
          <a:xfrm>
            <a:off x="1336350" y="2654896"/>
            <a:ext cx="1306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Anti-C-term </a:t>
            </a:r>
            <a:r>
              <a:rPr lang="en-DE" sz="1200" dirty="0">
                <a:latin typeface="Calibri" panose="020F0502020204030204" pitchFamily="34" charset="0"/>
                <a:cs typeface="Calibri" panose="020F0502020204030204" pitchFamily="34" charset="0"/>
              </a:rPr>
              <a:t>mAbs</a:t>
            </a: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6346ED58-4007-D04C-852B-DAA5D4860479}"/>
              </a:ext>
            </a:extLst>
          </p:cNvPr>
          <p:cNvSpPr/>
          <p:nvPr/>
        </p:nvSpPr>
        <p:spPr bwMode="auto">
          <a:xfrm>
            <a:off x="1325711" y="1475815"/>
            <a:ext cx="45719" cy="2929931"/>
          </a:xfrm>
          <a:prstGeom prst="righ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42BA93-938F-6846-B84D-097480F7E45D}"/>
              </a:ext>
            </a:extLst>
          </p:cNvPr>
          <p:cNvSpPr/>
          <p:nvPr/>
        </p:nvSpPr>
        <p:spPr bwMode="auto">
          <a:xfrm>
            <a:off x="4661162" y="1731585"/>
            <a:ext cx="222565" cy="27386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530708-5BEC-0849-A7DA-FF2248CABD50}"/>
              </a:ext>
            </a:extLst>
          </p:cNvPr>
          <p:cNvSpPr txBox="1"/>
          <p:nvPr/>
        </p:nvSpPr>
        <p:spPr>
          <a:xfrm>
            <a:off x="5661186" y="3308252"/>
            <a:ext cx="141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C-terminal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peptides</a:t>
            </a:r>
            <a:endParaRPr lang="en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E33351-6208-1C4A-8DBB-504A60509D50}"/>
              </a:ext>
            </a:extLst>
          </p:cNvPr>
          <p:cNvSpPr txBox="1"/>
          <p:nvPr/>
        </p:nvSpPr>
        <p:spPr>
          <a:xfrm>
            <a:off x="2346832" y="3763869"/>
            <a:ext cx="6204887" cy="5232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400" dirty="0">
                <a:latin typeface="Calibri" panose="020F0502020204030204" pitchFamily="34" charset="0"/>
                <a:cs typeface="Calibri" panose="020F0502020204030204" pitchFamily="34" charset="0"/>
              </a:rPr>
              <a:t>Include linear epitopes for T cell help rather than the whole C-terminal domain to avoid the induction of non-protective antibody responses?</a:t>
            </a:r>
          </a:p>
        </p:txBody>
      </p:sp>
    </p:spTree>
    <p:extLst>
      <p:ext uri="{BB962C8B-B14F-4D97-AF65-F5344CB8AC3E}">
        <p14:creationId xmlns:p14="http://schemas.microsoft.com/office/powerpoint/2010/main" val="22182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helper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vaccine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attenuated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sporozoites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92BB84-837E-9143-BB0E-7030F5423720}"/>
              </a:ext>
            </a:extLst>
          </p:cNvPr>
          <p:cNvGrpSpPr/>
          <p:nvPr/>
        </p:nvGrpSpPr>
        <p:grpSpPr>
          <a:xfrm>
            <a:off x="2246745" y="1444171"/>
            <a:ext cx="6196942" cy="1981762"/>
            <a:chOff x="1698362" y="2365690"/>
            <a:chExt cx="7000183" cy="223863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2A7B0FA-2B9F-D24A-B839-29BB7C15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8362" y="2365690"/>
              <a:ext cx="5747275" cy="187517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162E28-9E58-E44C-99DA-A0345C2846CB}"/>
                </a:ext>
              </a:extLst>
            </p:cNvPr>
            <p:cNvSpPr txBox="1"/>
            <p:nvPr/>
          </p:nvSpPr>
          <p:spPr>
            <a:xfrm>
              <a:off x="6795267" y="3886044"/>
              <a:ext cx="1903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PBMC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sampling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time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points</a:t>
              </a:r>
              <a:endParaRPr lang="en-DE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4C9867-ADE3-4A4D-840E-AA7D05C61423}"/>
                </a:ext>
              </a:extLst>
            </p:cNvPr>
            <p:cNvSpPr txBox="1"/>
            <p:nvPr/>
          </p:nvSpPr>
          <p:spPr>
            <a:xfrm>
              <a:off x="1741262" y="4327327"/>
              <a:ext cx="69106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Vaccine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trial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radiation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attenuated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sporozoites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PfSPZ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Sanaria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); B. Mordmüller, Tübingen</a:t>
              </a:r>
              <a:endParaRPr lang="en-DE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A10140-78BE-CD48-ABA8-84F5A756F7DB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304635-6CF4-DD42-908E-6D3692E2B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61" t="56903" r="48564"/>
          <a:stretch/>
        </p:blipFill>
        <p:spPr>
          <a:xfrm>
            <a:off x="521729" y="1413562"/>
            <a:ext cx="888053" cy="91343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E41EB-F5B1-6B44-8CA4-F05BC2D73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77" t="23027" r="9494" b="34060"/>
          <a:stretch/>
        </p:blipFill>
        <p:spPr>
          <a:xfrm>
            <a:off x="479595" y="2688305"/>
            <a:ext cx="897896" cy="98482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E70E8-ED35-414D-B16C-E3D105BAAC97}"/>
              </a:ext>
            </a:extLst>
          </p:cNvPr>
          <p:cNvSpPr txBox="1"/>
          <p:nvPr/>
        </p:nvSpPr>
        <p:spPr>
          <a:xfrm>
            <a:off x="586672" y="2294751"/>
            <a:ext cx="75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latin typeface="Calibri" panose="020F0502020204030204" pitchFamily="34" charset="0"/>
                <a:cs typeface="Calibri" panose="020F0502020204030204" pitchFamily="34" charset="0"/>
              </a:rPr>
              <a:t>Ilka Wahl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09C01-6EBA-094E-BB7E-3D31F0F3B008}"/>
              </a:ext>
            </a:extLst>
          </p:cNvPr>
          <p:cNvSpPr txBox="1"/>
          <p:nvPr/>
        </p:nvSpPr>
        <p:spPr>
          <a:xfrm>
            <a:off x="305423" y="3673130"/>
            <a:ext cx="1246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latin typeface="Calibri" panose="020F0502020204030204" pitchFamily="34" charset="0"/>
                <a:cs typeface="Calibri" panose="020F0502020204030204" pitchFamily="34" charset="0"/>
              </a:rPr>
              <a:t>Anna Obraztcova</a:t>
            </a:r>
          </a:p>
        </p:txBody>
      </p:sp>
    </p:spTree>
    <p:extLst>
      <p:ext uri="{BB962C8B-B14F-4D97-AF65-F5344CB8AC3E}">
        <p14:creationId xmlns:p14="http://schemas.microsoft.com/office/powerpoint/2010/main" val="256705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repertoire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analyses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antibody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TCR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cloning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B8BF0-ABAF-DE43-87DA-78A1C3E3859B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750" name="TextBox 749">
            <a:extLst>
              <a:ext uri="{FF2B5EF4-FFF2-40B4-BE49-F238E27FC236}">
                <a16:creationId xmlns:a16="http://schemas.microsoft.com/office/drawing/2014/main" id="{CB474E03-0800-CB49-8DD6-63E4831EFCD3}"/>
              </a:ext>
            </a:extLst>
          </p:cNvPr>
          <p:cNvSpPr txBox="1"/>
          <p:nvPr/>
        </p:nvSpPr>
        <p:spPr>
          <a:xfrm>
            <a:off x="4251114" y="2665496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Illumina Sequencing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06DEED-C227-C841-8887-71629FD67067}"/>
              </a:ext>
            </a:extLst>
          </p:cNvPr>
          <p:cNvGrpSpPr/>
          <p:nvPr/>
        </p:nvGrpSpPr>
        <p:grpSpPr>
          <a:xfrm>
            <a:off x="650091" y="636623"/>
            <a:ext cx="4834730" cy="2038178"/>
            <a:chOff x="1937363" y="339708"/>
            <a:chExt cx="5259305" cy="221716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BA27A7-2026-9E45-AF20-68E1B05CB334}"/>
                </a:ext>
              </a:extLst>
            </p:cNvPr>
            <p:cNvSpPr/>
            <p:nvPr/>
          </p:nvSpPr>
          <p:spPr>
            <a:xfrm>
              <a:off x="2154621" y="1896215"/>
              <a:ext cx="36278" cy="39906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FAD9AB-8413-7344-A2F8-205118EB58FC}"/>
                </a:ext>
              </a:extLst>
            </p:cNvPr>
            <p:cNvGrpSpPr/>
            <p:nvPr/>
          </p:nvGrpSpPr>
          <p:grpSpPr>
            <a:xfrm>
              <a:off x="1937363" y="1330407"/>
              <a:ext cx="2367509" cy="894688"/>
              <a:chOff x="225102" y="2509093"/>
              <a:chExt cx="3388047" cy="116395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BE836A3-4C4C-5942-AB1C-A20C20A6DF05}"/>
                  </a:ext>
                </a:extLst>
              </p:cNvPr>
              <p:cNvGrpSpPr/>
              <p:nvPr/>
            </p:nvGrpSpPr>
            <p:grpSpPr>
              <a:xfrm>
                <a:off x="225102" y="2509093"/>
                <a:ext cx="1797915" cy="1163956"/>
                <a:chOff x="6099034" y="3108549"/>
                <a:chExt cx="1797915" cy="116395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F963B86-5DD2-084B-B00A-6EC687EF4690}"/>
                    </a:ext>
                  </a:extLst>
                </p:cNvPr>
                <p:cNvGrpSpPr/>
                <p:nvPr/>
              </p:nvGrpSpPr>
              <p:grpSpPr>
                <a:xfrm>
                  <a:off x="6099034" y="3108549"/>
                  <a:ext cx="1797915" cy="1163956"/>
                  <a:chOff x="6099034" y="3108549"/>
                  <a:chExt cx="1797915" cy="1163956"/>
                </a:xfrm>
              </p:grpSpPr>
              <p:sp>
                <p:nvSpPr>
                  <p:cNvPr id="420" name="Rounded Rectangle 419">
                    <a:extLst>
                      <a:ext uri="{FF2B5EF4-FFF2-40B4-BE49-F238E27FC236}">
                        <a16:creationId xmlns:a16="http://schemas.microsoft.com/office/drawing/2014/main" id="{618BE6F1-F904-D44C-8073-77184BA3B4EF}"/>
                      </a:ext>
                    </a:extLst>
                  </p:cNvPr>
                  <p:cNvSpPr/>
                  <p:nvPr/>
                </p:nvSpPr>
                <p:spPr>
                  <a:xfrm>
                    <a:off x="6099034" y="3108550"/>
                    <a:ext cx="1797915" cy="1163955"/>
                  </a:xfrm>
                  <a:prstGeom prst="roundRect">
                    <a:avLst>
                      <a:gd name="adj" fmla="val 2895"/>
                    </a:avLst>
                  </a:pr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421" name="Straight Connector 420">
                    <a:extLst>
                      <a:ext uri="{FF2B5EF4-FFF2-40B4-BE49-F238E27FC236}">
                        <a16:creationId xmlns:a16="http://schemas.microsoft.com/office/drawing/2014/main" id="{43B57276-7F31-9D49-9027-F411C4AC2DE5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254044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2" name="Straight Connector 421">
                    <a:extLst>
                      <a:ext uri="{FF2B5EF4-FFF2-40B4-BE49-F238E27FC236}">
                        <a16:creationId xmlns:a16="http://schemas.microsoft.com/office/drawing/2014/main" id="{F7813129-8EF6-D241-801C-C4E4040FCE25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399538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Straight Connector 422">
                    <a:extLst>
                      <a:ext uri="{FF2B5EF4-FFF2-40B4-BE49-F238E27FC236}">
                        <a16:creationId xmlns:a16="http://schemas.microsoft.com/office/drawing/2014/main" id="{5A34F44A-F0B8-C449-B9E3-A083C9204A10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472285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Straight Connector 423">
                    <a:extLst>
                      <a:ext uri="{FF2B5EF4-FFF2-40B4-BE49-F238E27FC236}">
                        <a16:creationId xmlns:a16="http://schemas.microsoft.com/office/drawing/2014/main" id="{02225960-5D78-1E45-B0C8-C8F678B35B5F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545032"/>
                    <a:ext cx="1795140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Straight Connector 424">
                    <a:extLst>
                      <a:ext uri="{FF2B5EF4-FFF2-40B4-BE49-F238E27FC236}">
                        <a16:creationId xmlns:a16="http://schemas.microsoft.com/office/drawing/2014/main" id="{B5BE1225-2F95-4C4C-B411-1F5F724FCA7D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617780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6" name="Straight Connector 425">
                    <a:extLst>
                      <a:ext uri="{FF2B5EF4-FFF2-40B4-BE49-F238E27FC236}">
                        <a16:creationId xmlns:a16="http://schemas.microsoft.com/office/drawing/2014/main" id="{5690D045-5F98-B84C-A079-4349C2D31B2B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690527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7" name="Straight Connector 426">
                    <a:extLst>
                      <a:ext uri="{FF2B5EF4-FFF2-40B4-BE49-F238E27FC236}">
                        <a16:creationId xmlns:a16="http://schemas.microsoft.com/office/drawing/2014/main" id="{95DFD906-0A95-9B4E-8E56-2C1747973015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763274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8" name="Straight Connector 427">
                    <a:extLst>
                      <a:ext uri="{FF2B5EF4-FFF2-40B4-BE49-F238E27FC236}">
                        <a16:creationId xmlns:a16="http://schemas.microsoft.com/office/drawing/2014/main" id="{3DD9ED60-6BF1-9A49-9851-6DD7CA57A61A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836021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9" name="Straight Connector 428">
                    <a:extLst>
                      <a:ext uri="{FF2B5EF4-FFF2-40B4-BE49-F238E27FC236}">
                        <a16:creationId xmlns:a16="http://schemas.microsoft.com/office/drawing/2014/main" id="{918A614E-9853-1649-B787-60BFF1297DC7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908768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Straight Connector 429">
                    <a:extLst>
                      <a:ext uri="{FF2B5EF4-FFF2-40B4-BE49-F238E27FC236}">
                        <a16:creationId xmlns:a16="http://schemas.microsoft.com/office/drawing/2014/main" id="{A33CDF15-E6A5-1D4C-886F-3E7A430BF7DB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981515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Straight Connector 430">
                    <a:extLst>
                      <a:ext uri="{FF2B5EF4-FFF2-40B4-BE49-F238E27FC236}">
                        <a16:creationId xmlns:a16="http://schemas.microsoft.com/office/drawing/2014/main" id="{DAF19F80-5D78-8644-847F-DAA03C7B4EC9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4054262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Straight Connector 431">
                    <a:extLst>
                      <a:ext uri="{FF2B5EF4-FFF2-40B4-BE49-F238E27FC236}">
                        <a16:creationId xmlns:a16="http://schemas.microsoft.com/office/drawing/2014/main" id="{BEF23329-D917-164C-A841-656E00E6F05C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4127009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Straight Connector 432">
                    <a:extLst>
                      <a:ext uri="{FF2B5EF4-FFF2-40B4-BE49-F238E27FC236}">
                        <a16:creationId xmlns:a16="http://schemas.microsoft.com/office/drawing/2014/main" id="{3D8F2E3C-AA35-AC4D-9FA9-1D115ACB6FF5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4199756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Straight Connector 433">
                    <a:extLst>
                      <a:ext uri="{FF2B5EF4-FFF2-40B4-BE49-F238E27FC236}">
                        <a16:creationId xmlns:a16="http://schemas.microsoft.com/office/drawing/2014/main" id="{3CFE92BD-94A3-A842-9EC5-EFBF74E8BD07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181297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Straight Connector 434">
                    <a:extLst>
                      <a:ext uri="{FF2B5EF4-FFF2-40B4-BE49-F238E27FC236}">
                        <a16:creationId xmlns:a16="http://schemas.microsoft.com/office/drawing/2014/main" id="{EE86C6D1-39BA-004E-8964-7F79C1C775A8}"/>
                      </a:ext>
                    </a:extLst>
                  </p:cNvPr>
                  <p:cNvCxnSpPr/>
                  <p:nvPr/>
                </p:nvCxnSpPr>
                <p:spPr>
                  <a:xfrm>
                    <a:off x="6099034" y="3326791"/>
                    <a:ext cx="1797915" cy="0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Straight Connector 435">
                    <a:extLst>
                      <a:ext uri="{FF2B5EF4-FFF2-40B4-BE49-F238E27FC236}">
                        <a16:creationId xmlns:a16="http://schemas.microsoft.com/office/drawing/2014/main" id="{A416E2E4-17C4-6442-B488-1C32DD6AAD3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74002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Straight Connector 436">
                    <a:extLst>
                      <a:ext uri="{FF2B5EF4-FFF2-40B4-BE49-F238E27FC236}">
                        <a16:creationId xmlns:a16="http://schemas.microsoft.com/office/drawing/2014/main" id="{65CAC2C6-0F00-F54D-9DA5-7BC49F0362B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23937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Straight Connector 437">
                    <a:extLst>
                      <a:ext uri="{FF2B5EF4-FFF2-40B4-BE49-F238E27FC236}">
                        <a16:creationId xmlns:a16="http://schemas.microsoft.com/office/drawing/2014/main" id="{506CCEAE-C23D-BF45-AA8D-33294C0D176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8905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Straight Connector 438">
                    <a:extLst>
                      <a:ext uri="{FF2B5EF4-FFF2-40B4-BE49-F238E27FC236}">
                        <a16:creationId xmlns:a16="http://schemas.microsoft.com/office/drawing/2014/main" id="{B58D97D4-7C48-0744-A1D1-B348B1133DE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473873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0" name="Straight Connector 439">
                    <a:extLst>
                      <a:ext uri="{FF2B5EF4-FFF2-40B4-BE49-F238E27FC236}">
                        <a16:creationId xmlns:a16="http://schemas.microsoft.com/office/drawing/2014/main" id="{794EF9F8-2524-4D4B-B3B6-276442CD54C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48840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Straight Connector 440">
                    <a:extLst>
                      <a:ext uri="{FF2B5EF4-FFF2-40B4-BE49-F238E27FC236}">
                        <a16:creationId xmlns:a16="http://schemas.microsoft.com/office/drawing/2014/main" id="{C9BBC8D4-71AC-FC44-A451-45CFC4AB767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23808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2" name="Straight Connector 441">
                    <a:extLst>
                      <a:ext uri="{FF2B5EF4-FFF2-40B4-BE49-F238E27FC236}">
                        <a16:creationId xmlns:a16="http://schemas.microsoft.com/office/drawing/2014/main" id="{874DE4AA-7AF0-FF49-ABCA-E7F8979A312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98776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3" name="Straight Connector 442">
                    <a:extLst>
                      <a:ext uri="{FF2B5EF4-FFF2-40B4-BE49-F238E27FC236}">
                        <a16:creationId xmlns:a16="http://schemas.microsoft.com/office/drawing/2014/main" id="{6675BFA4-AA02-0D4F-9E07-62238D1B895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773744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4" name="Straight Connector 443">
                    <a:extLst>
                      <a:ext uri="{FF2B5EF4-FFF2-40B4-BE49-F238E27FC236}">
                        <a16:creationId xmlns:a16="http://schemas.microsoft.com/office/drawing/2014/main" id="{1AD58FAC-993F-444A-9665-0A705A548A8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8711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5" name="Straight Connector 444">
                    <a:extLst>
                      <a:ext uri="{FF2B5EF4-FFF2-40B4-BE49-F238E27FC236}">
                        <a16:creationId xmlns:a16="http://schemas.microsoft.com/office/drawing/2014/main" id="{B5F4937E-9E37-7344-95DA-7B6C85B7C2A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23679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6775A13F-9962-B447-80C3-89F8C740D48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98647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16EE562E-49E9-674B-93A6-E923C66941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73614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6EAFDA42-5EBB-044B-86BB-B64F8E42EF2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148582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0A77E7B9-B878-3B42-AF09-ABADBD6FDCA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223550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272F8398-8143-144A-A480-161AD690EBD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298517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E9670596-CF03-9742-B28F-8770AE723BB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373485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0325EC20-F2C1-714E-9265-F83929E8B77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448453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81B25B6D-830E-3044-933F-3B4A6319EF9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523420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B2411A8B-127F-824D-B928-FC59DBB152F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598388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012F9550-B596-444D-9528-1808CC508F7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673356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7850DC10-7604-F542-936C-BE2A4215F8B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748324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>
                    <a:extLst>
                      <a:ext uri="{FF2B5EF4-FFF2-40B4-BE49-F238E27FC236}">
                        <a16:creationId xmlns:a16="http://schemas.microsoft.com/office/drawing/2014/main" id="{0260062B-4933-D14C-800E-9D6386D92F2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823291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Straight Connector 457">
                    <a:extLst>
                      <a:ext uri="{FF2B5EF4-FFF2-40B4-BE49-F238E27FC236}">
                        <a16:creationId xmlns:a16="http://schemas.microsoft.com/office/drawing/2014/main" id="{9C6E9976-72EC-724D-B444-05DC16902E5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48970" y="3108549"/>
                    <a:ext cx="0" cy="1163955"/>
                  </a:xfrm>
                  <a:prstGeom prst="line">
                    <a:avLst/>
                  </a:prstGeom>
                  <a:ln w="6350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0B1AFE3A-AD48-5340-9988-8508BCD4916D}"/>
                    </a:ext>
                  </a:extLst>
                </p:cNvPr>
                <p:cNvSpPr/>
                <p:nvPr/>
              </p:nvSpPr>
              <p:spPr>
                <a:xfrm>
                  <a:off x="611404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A6F4362-4E0B-B64E-AE06-327475C41780}"/>
                    </a:ext>
                  </a:extLst>
                </p:cNvPr>
                <p:cNvSpPr/>
                <p:nvPr/>
              </p:nvSpPr>
              <p:spPr>
                <a:xfrm>
                  <a:off x="618886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008247A-F62D-B84B-9C61-21130CA88D5A}"/>
                    </a:ext>
                  </a:extLst>
                </p:cNvPr>
                <p:cNvSpPr/>
                <p:nvPr/>
              </p:nvSpPr>
              <p:spPr>
                <a:xfrm>
                  <a:off x="633850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7D4B4752-6DC0-3048-B93F-EC6B373AC21B}"/>
                    </a:ext>
                  </a:extLst>
                </p:cNvPr>
                <p:cNvSpPr/>
                <p:nvPr/>
              </p:nvSpPr>
              <p:spPr>
                <a:xfrm>
                  <a:off x="626368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0532E6E-3CD6-8646-9335-3485C2FCC8F5}"/>
                    </a:ext>
                  </a:extLst>
                </p:cNvPr>
                <p:cNvSpPr/>
                <p:nvPr/>
              </p:nvSpPr>
              <p:spPr>
                <a:xfrm>
                  <a:off x="641332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598002C-527E-344B-8BA6-27D2137E719D}"/>
                    </a:ext>
                  </a:extLst>
                </p:cNvPr>
                <p:cNvSpPr/>
                <p:nvPr/>
              </p:nvSpPr>
              <p:spPr>
                <a:xfrm>
                  <a:off x="648814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D2B5D1-2EC8-0A4B-BCE1-08131EC8E7EE}"/>
                    </a:ext>
                  </a:extLst>
                </p:cNvPr>
                <p:cNvSpPr/>
                <p:nvPr/>
              </p:nvSpPr>
              <p:spPr>
                <a:xfrm>
                  <a:off x="663778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64F4597-7E8F-014F-93EF-9293544A6112}"/>
                    </a:ext>
                  </a:extLst>
                </p:cNvPr>
                <p:cNvSpPr/>
                <p:nvPr/>
              </p:nvSpPr>
              <p:spPr>
                <a:xfrm>
                  <a:off x="656296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9CE85AD-9783-7E4F-82BE-A05ADAE828A3}"/>
                    </a:ext>
                  </a:extLst>
                </p:cNvPr>
                <p:cNvSpPr/>
                <p:nvPr/>
              </p:nvSpPr>
              <p:spPr>
                <a:xfrm>
                  <a:off x="671260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9E6C089-347A-5149-BDEB-61472B728C68}"/>
                    </a:ext>
                  </a:extLst>
                </p:cNvPr>
                <p:cNvSpPr/>
                <p:nvPr/>
              </p:nvSpPr>
              <p:spPr>
                <a:xfrm>
                  <a:off x="678742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52B9B24B-68AC-CE46-A349-DE26D10E7BC4}"/>
                    </a:ext>
                  </a:extLst>
                </p:cNvPr>
                <p:cNvSpPr/>
                <p:nvPr/>
              </p:nvSpPr>
              <p:spPr>
                <a:xfrm>
                  <a:off x="693706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6CD2B900-8FEB-644C-804A-4171DB654984}"/>
                    </a:ext>
                  </a:extLst>
                </p:cNvPr>
                <p:cNvSpPr/>
                <p:nvPr/>
              </p:nvSpPr>
              <p:spPr>
                <a:xfrm>
                  <a:off x="686224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3AF9E8D2-CD0C-3248-A8FB-70399DB22CDD}"/>
                    </a:ext>
                  </a:extLst>
                </p:cNvPr>
                <p:cNvSpPr/>
                <p:nvPr/>
              </p:nvSpPr>
              <p:spPr>
                <a:xfrm>
                  <a:off x="701188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968EE1A-2E02-B341-AB22-D3B619A53BB8}"/>
                    </a:ext>
                  </a:extLst>
                </p:cNvPr>
                <p:cNvSpPr/>
                <p:nvPr/>
              </p:nvSpPr>
              <p:spPr>
                <a:xfrm>
                  <a:off x="708670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BCE24602-7692-574A-A15A-A6F6BFE3C551}"/>
                    </a:ext>
                  </a:extLst>
                </p:cNvPr>
                <p:cNvSpPr/>
                <p:nvPr/>
              </p:nvSpPr>
              <p:spPr>
                <a:xfrm>
                  <a:off x="723634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2EB15E4B-7932-8242-8ED2-E19BF720729A}"/>
                    </a:ext>
                  </a:extLst>
                </p:cNvPr>
                <p:cNvSpPr/>
                <p:nvPr/>
              </p:nvSpPr>
              <p:spPr>
                <a:xfrm>
                  <a:off x="716152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CC49437-B343-D24B-A752-E067250F1EA3}"/>
                    </a:ext>
                  </a:extLst>
                </p:cNvPr>
                <p:cNvSpPr/>
                <p:nvPr/>
              </p:nvSpPr>
              <p:spPr>
                <a:xfrm>
                  <a:off x="731116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6AF2129-EA82-EE47-94A6-C0FB5BF04E16}"/>
                    </a:ext>
                  </a:extLst>
                </p:cNvPr>
                <p:cNvSpPr/>
                <p:nvPr/>
              </p:nvSpPr>
              <p:spPr>
                <a:xfrm>
                  <a:off x="738598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D461AED6-17C8-6B4B-A3CE-7B77640E82FE}"/>
                    </a:ext>
                  </a:extLst>
                </p:cNvPr>
                <p:cNvSpPr/>
                <p:nvPr/>
              </p:nvSpPr>
              <p:spPr>
                <a:xfrm>
                  <a:off x="753562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A219D27-5D6C-8344-9520-627E020A127E}"/>
                    </a:ext>
                  </a:extLst>
                </p:cNvPr>
                <p:cNvSpPr/>
                <p:nvPr/>
              </p:nvSpPr>
              <p:spPr>
                <a:xfrm>
                  <a:off x="746080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81DE337-7D7D-924D-996E-4A6D0D8DB366}"/>
                    </a:ext>
                  </a:extLst>
                </p:cNvPr>
                <p:cNvSpPr/>
                <p:nvPr/>
              </p:nvSpPr>
              <p:spPr>
                <a:xfrm>
                  <a:off x="761044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0882520-E812-844C-BF47-16F151CF1F38}"/>
                    </a:ext>
                  </a:extLst>
                </p:cNvPr>
                <p:cNvSpPr/>
                <p:nvPr/>
              </p:nvSpPr>
              <p:spPr>
                <a:xfrm>
                  <a:off x="768526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B3BBA34-6273-0D41-9B88-9EF08B4C929B}"/>
                    </a:ext>
                  </a:extLst>
                </p:cNvPr>
                <p:cNvSpPr/>
                <p:nvPr/>
              </p:nvSpPr>
              <p:spPr>
                <a:xfrm>
                  <a:off x="783489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795E644-FB85-A54F-9D30-452AA56391D9}"/>
                    </a:ext>
                  </a:extLst>
                </p:cNvPr>
                <p:cNvSpPr/>
                <p:nvPr/>
              </p:nvSpPr>
              <p:spPr>
                <a:xfrm>
                  <a:off x="7760087" y="31210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E660D3F-AFD6-3444-AEB8-02D550FE9401}"/>
                    </a:ext>
                  </a:extLst>
                </p:cNvPr>
                <p:cNvSpPr/>
                <p:nvPr/>
              </p:nvSpPr>
              <p:spPr>
                <a:xfrm>
                  <a:off x="611404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7764B434-DB95-A448-9A1D-5644F16377C5}"/>
                    </a:ext>
                  </a:extLst>
                </p:cNvPr>
                <p:cNvSpPr/>
                <p:nvPr/>
              </p:nvSpPr>
              <p:spPr>
                <a:xfrm>
                  <a:off x="618886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DB9178F-F4EF-4548-AAA7-341345C00474}"/>
                    </a:ext>
                  </a:extLst>
                </p:cNvPr>
                <p:cNvSpPr/>
                <p:nvPr/>
              </p:nvSpPr>
              <p:spPr>
                <a:xfrm>
                  <a:off x="633850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FA59E734-C27C-2848-991B-7BA3C8883F47}"/>
                    </a:ext>
                  </a:extLst>
                </p:cNvPr>
                <p:cNvSpPr/>
                <p:nvPr/>
              </p:nvSpPr>
              <p:spPr>
                <a:xfrm>
                  <a:off x="626368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97588BB7-7B09-BB44-A161-0370B6CC153A}"/>
                    </a:ext>
                  </a:extLst>
                </p:cNvPr>
                <p:cNvSpPr/>
                <p:nvPr/>
              </p:nvSpPr>
              <p:spPr>
                <a:xfrm>
                  <a:off x="641332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1470768B-D77B-FA43-8222-39E4AF5C362E}"/>
                    </a:ext>
                  </a:extLst>
                </p:cNvPr>
                <p:cNvSpPr/>
                <p:nvPr/>
              </p:nvSpPr>
              <p:spPr>
                <a:xfrm>
                  <a:off x="648814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1E1892C5-1FDA-3E4F-A275-C54F095AA413}"/>
                    </a:ext>
                  </a:extLst>
                </p:cNvPr>
                <p:cNvSpPr/>
                <p:nvPr/>
              </p:nvSpPr>
              <p:spPr>
                <a:xfrm>
                  <a:off x="663778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0D20B86-57EA-9247-8DE6-F5D327562AAF}"/>
                    </a:ext>
                  </a:extLst>
                </p:cNvPr>
                <p:cNvSpPr/>
                <p:nvPr/>
              </p:nvSpPr>
              <p:spPr>
                <a:xfrm>
                  <a:off x="656296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27A4E22-94EC-7E4C-9232-11CCD251479B}"/>
                    </a:ext>
                  </a:extLst>
                </p:cNvPr>
                <p:cNvSpPr/>
                <p:nvPr/>
              </p:nvSpPr>
              <p:spPr>
                <a:xfrm>
                  <a:off x="671260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E5E93AC8-3AB2-1646-84CC-4BB5F8B7F7E7}"/>
                    </a:ext>
                  </a:extLst>
                </p:cNvPr>
                <p:cNvSpPr/>
                <p:nvPr/>
              </p:nvSpPr>
              <p:spPr>
                <a:xfrm>
                  <a:off x="678742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E25E1831-9A85-8D44-BF72-351E7DC0DEAC}"/>
                    </a:ext>
                  </a:extLst>
                </p:cNvPr>
                <p:cNvSpPr/>
                <p:nvPr/>
              </p:nvSpPr>
              <p:spPr>
                <a:xfrm>
                  <a:off x="693706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493E2658-F4B8-F048-9968-47237B5C8648}"/>
                    </a:ext>
                  </a:extLst>
                </p:cNvPr>
                <p:cNvSpPr/>
                <p:nvPr/>
              </p:nvSpPr>
              <p:spPr>
                <a:xfrm>
                  <a:off x="686224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12C45CAC-580A-0F4F-9B87-8A315354C14B}"/>
                    </a:ext>
                  </a:extLst>
                </p:cNvPr>
                <p:cNvSpPr/>
                <p:nvPr/>
              </p:nvSpPr>
              <p:spPr>
                <a:xfrm>
                  <a:off x="701188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61D29D1-B517-5D40-BBE0-189E003FA729}"/>
                    </a:ext>
                  </a:extLst>
                </p:cNvPr>
                <p:cNvSpPr/>
                <p:nvPr/>
              </p:nvSpPr>
              <p:spPr>
                <a:xfrm>
                  <a:off x="708670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475DDA8C-3C75-584C-916C-276ABB28F446}"/>
                    </a:ext>
                  </a:extLst>
                </p:cNvPr>
                <p:cNvSpPr/>
                <p:nvPr/>
              </p:nvSpPr>
              <p:spPr>
                <a:xfrm>
                  <a:off x="723634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0C5BB44-083D-4444-88C8-912BF87C93C6}"/>
                    </a:ext>
                  </a:extLst>
                </p:cNvPr>
                <p:cNvSpPr/>
                <p:nvPr/>
              </p:nvSpPr>
              <p:spPr>
                <a:xfrm>
                  <a:off x="716152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818F9A61-0254-AF4A-A18A-C10F450BF051}"/>
                    </a:ext>
                  </a:extLst>
                </p:cNvPr>
                <p:cNvSpPr/>
                <p:nvPr/>
              </p:nvSpPr>
              <p:spPr>
                <a:xfrm>
                  <a:off x="731116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6EC701B-4221-5F4A-B8B0-5A8A56A5D6A7}"/>
                    </a:ext>
                  </a:extLst>
                </p:cNvPr>
                <p:cNvSpPr/>
                <p:nvPr/>
              </p:nvSpPr>
              <p:spPr>
                <a:xfrm>
                  <a:off x="738598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7ED932F-0E20-E741-BF2B-351A925409F5}"/>
                    </a:ext>
                  </a:extLst>
                </p:cNvPr>
                <p:cNvSpPr/>
                <p:nvPr/>
              </p:nvSpPr>
              <p:spPr>
                <a:xfrm>
                  <a:off x="753562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401233D9-5557-9E47-9524-32CF2ECC660D}"/>
                    </a:ext>
                  </a:extLst>
                </p:cNvPr>
                <p:cNvSpPr/>
                <p:nvPr/>
              </p:nvSpPr>
              <p:spPr>
                <a:xfrm>
                  <a:off x="746080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5820974-D9C0-1742-9D41-AD99C1A468E8}"/>
                    </a:ext>
                  </a:extLst>
                </p:cNvPr>
                <p:cNvSpPr/>
                <p:nvPr/>
              </p:nvSpPr>
              <p:spPr>
                <a:xfrm>
                  <a:off x="761044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09DDA152-C689-0A4E-AAC0-EE0246DF5DB0}"/>
                    </a:ext>
                  </a:extLst>
                </p:cNvPr>
                <p:cNvSpPr/>
                <p:nvPr/>
              </p:nvSpPr>
              <p:spPr>
                <a:xfrm>
                  <a:off x="768526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E16BE1E9-D813-5A49-9BB1-AF767735CC92}"/>
                    </a:ext>
                  </a:extLst>
                </p:cNvPr>
                <p:cNvSpPr/>
                <p:nvPr/>
              </p:nvSpPr>
              <p:spPr>
                <a:xfrm>
                  <a:off x="783489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EBA5F17-77FB-8541-8668-B2A339616770}"/>
                    </a:ext>
                  </a:extLst>
                </p:cNvPr>
                <p:cNvSpPr/>
                <p:nvPr/>
              </p:nvSpPr>
              <p:spPr>
                <a:xfrm>
                  <a:off x="7760087" y="31940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98B34C74-B153-3247-B48E-2DC9F8CBA7C8}"/>
                    </a:ext>
                  </a:extLst>
                </p:cNvPr>
                <p:cNvSpPr/>
                <p:nvPr/>
              </p:nvSpPr>
              <p:spPr>
                <a:xfrm>
                  <a:off x="611404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361C014C-BF56-0D45-920E-37954287B074}"/>
                    </a:ext>
                  </a:extLst>
                </p:cNvPr>
                <p:cNvSpPr/>
                <p:nvPr/>
              </p:nvSpPr>
              <p:spPr>
                <a:xfrm>
                  <a:off x="618886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07E3F84C-4FF7-4047-B0F5-B77C6FC8CEDF}"/>
                    </a:ext>
                  </a:extLst>
                </p:cNvPr>
                <p:cNvSpPr/>
                <p:nvPr/>
              </p:nvSpPr>
              <p:spPr>
                <a:xfrm>
                  <a:off x="633850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E400B255-CA64-7C42-81FE-1386250609D2}"/>
                    </a:ext>
                  </a:extLst>
                </p:cNvPr>
                <p:cNvSpPr/>
                <p:nvPr/>
              </p:nvSpPr>
              <p:spPr>
                <a:xfrm>
                  <a:off x="626368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8A8146A-8646-EB4E-B8ED-E1DA7C18196F}"/>
                    </a:ext>
                  </a:extLst>
                </p:cNvPr>
                <p:cNvSpPr/>
                <p:nvPr/>
              </p:nvSpPr>
              <p:spPr>
                <a:xfrm>
                  <a:off x="641332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28841F10-8CFA-FE4B-BB2C-4DA1BC8ABAA2}"/>
                    </a:ext>
                  </a:extLst>
                </p:cNvPr>
                <p:cNvSpPr/>
                <p:nvPr/>
              </p:nvSpPr>
              <p:spPr>
                <a:xfrm>
                  <a:off x="648814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7452A01-1AA2-2049-A907-4A7869483EC5}"/>
                    </a:ext>
                  </a:extLst>
                </p:cNvPr>
                <p:cNvSpPr/>
                <p:nvPr/>
              </p:nvSpPr>
              <p:spPr>
                <a:xfrm>
                  <a:off x="663778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17B522DB-2238-FD4F-BC09-40FCD3D854DF}"/>
                    </a:ext>
                  </a:extLst>
                </p:cNvPr>
                <p:cNvSpPr/>
                <p:nvPr/>
              </p:nvSpPr>
              <p:spPr>
                <a:xfrm>
                  <a:off x="656296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DDEC7E90-9E8A-4B4E-9764-8A0A903060DB}"/>
                    </a:ext>
                  </a:extLst>
                </p:cNvPr>
                <p:cNvSpPr/>
                <p:nvPr/>
              </p:nvSpPr>
              <p:spPr>
                <a:xfrm>
                  <a:off x="671260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D26BACF-7ACF-1744-A0F2-B13E10BEE1F7}"/>
                    </a:ext>
                  </a:extLst>
                </p:cNvPr>
                <p:cNvSpPr/>
                <p:nvPr/>
              </p:nvSpPr>
              <p:spPr>
                <a:xfrm>
                  <a:off x="678742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2A4E520F-B0E7-8C48-9C15-47890CA0D5CC}"/>
                    </a:ext>
                  </a:extLst>
                </p:cNvPr>
                <p:cNvSpPr/>
                <p:nvPr/>
              </p:nvSpPr>
              <p:spPr>
                <a:xfrm>
                  <a:off x="693706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003DC4FF-9524-024B-9434-77917BA292D2}"/>
                    </a:ext>
                  </a:extLst>
                </p:cNvPr>
                <p:cNvSpPr/>
                <p:nvPr/>
              </p:nvSpPr>
              <p:spPr>
                <a:xfrm>
                  <a:off x="686224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FF74EA34-42EA-DA4D-ACD2-FD495CDB131A}"/>
                    </a:ext>
                  </a:extLst>
                </p:cNvPr>
                <p:cNvSpPr/>
                <p:nvPr/>
              </p:nvSpPr>
              <p:spPr>
                <a:xfrm>
                  <a:off x="701188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97DD4F74-661C-C241-86B9-A7F5093633F4}"/>
                    </a:ext>
                  </a:extLst>
                </p:cNvPr>
                <p:cNvSpPr/>
                <p:nvPr/>
              </p:nvSpPr>
              <p:spPr>
                <a:xfrm>
                  <a:off x="708670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A8196337-5B20-734C-AC99-E7DD14DB911A}"/>
                    </a:ext>
                  </a:extLst>
                </p:cNvPr>
                <p:cNvSpPr/>
                <p:nvPr/>
              </p:nvSpPr>
              <p:spPr>
                <a:xfrm>
                  <a:off x="723634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B633E437-4629-CF42-9EDA-685C39F91146}"/>
                    </a:ext>
                  </a:extLst>
                </p:cNvPr>
                <p:cNvSpPr/>
                <p:nvPr/>
              </p:nvSpPr>
              <p:spPr>
                <a:xfrm>
                  <a:off x="716152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BD9B391-0E07-A745-B4EE-F71D9D219B77}"/>
                    </a:ext>
                  </a:extLst>
                </p:cNvPr>
                <p:cNvSpPr/>
                <p:nvPr/>
              </p:nvSpPr>
              <p:spPr>
                <a:xfrm>
                  <a:off x="731116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3A00C15-B918-7E4B-A031-BF5719A57C63}"/>
                    </a:ext>
                  </a:extLst>
                </p:cNvPr>
                <p:cNvSpPr/>
                <p:nvPr/>
              </p:nvSpPr>
              <p:spPr>
                <a:xfrm>
                  <a:off x="738598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09461092-3580-B740-8254-814AF744B52B}"/>
                    </a:ext>
                  </a:extLst>
                </p:cNvPr>
                <p:cNvSpPr/>
                <p:nvPr/>
              </p:nvSpPr>
              <p:spPr>
                <a:xfrm>
                  <a:off x="753562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35560DA-17AB-8C4A-9763-302176E6E033}"/>
                    </a:ext>
                  </a:extLst>
                </p:cNvPr>
                <p:cNvSpPr/>
                <p:nvPr/>
              </p:nvSpPr>
              <p:spPr>
                <a:xfrm>
                  <a:off x="746080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E0E0C13-39DB-5946-8D85-ED414D512398}"/>
                    </a:ext>
                  </a:extLst>
                </p:cNvPr>
                <p:cNvSpPr/>
                <p:nvPr/>
              </p:nvSpPr>
              <p:spPr>
                <a:xfrm>
                  <a:off x="761044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4FDA47F3-678A-CA44-A73D-BBC7A3DFC410}"/>
                    </a:ext>
                  </a:extLst>
                </p:cNvPr>
                <p:cNvSpPr/>
                <p:nvPr/>
              </p:nvSpPr>
              <p:spPr>
                <a:xfrm>
                  <a:off x="768526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E6826D6F-4142-AB4A-B515-B882CFA25285}"/>
                    </a:ext>
                  </a:extLst>
                </p:cNvPr>
                <p:cNvSpPr/>
                <p:nvPr/>
              </p:nvSpPr>
              <p:spPr>
                <a:xfrm>
                  <a:off x="783489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AA85034-3CC7-324C-949B-B2F8C43B68CE}"/>
                    </a:ext>
                  </a:extLst>
                </p:cNvPr>
                <p:cNvSpPr/>
                <p:nvPr/>
              </p:nvSpPr>
              <p:spPr>
                <a:xfrm>
                  <a:off x="7760087" y="3263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0F47B3D-873F-A447-9723-98F93FA01D8E}"/>
                    </a:ext>
                  </a:extLst>
                </p:cNvPr>
                <p:cNvSpPr/>
                <p:nvPr/>
              </p:nvSpPr>
              <p:spPr>
                <a:xfrm>
                  <a:off x="611404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5594EE0F-DF92-A749-B6BA-24B1649B53B4}"/>
                    </a:ext>
                  </a:extLst>
                </p:cNvPr>
                <p:cNvSpPr/>
                <p:nvPr/>
              </p:nvSpPr>
              <p:spPr>
                <a:xfrm>
                  <a:off x="618886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684813E7-4292-4E4D-AF3B-4A9BC996A1DD}"/>
                    </a:ext>
                  </a:extLst>
                </p:cNvPr>
                <p:cNvSpPr/>
                <p:nvPr/>
              </p:nvSpPr>
              <p:spPr>
                <a:xfrm>
                  <a:off x="633850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30FDC39E-BE71-5F4E-9A34-AF4B0B8A81CB}"/>
                    </a:ext>
                  </a:extLst>
                </p:cNvPr>
                <p:cNvSpPr/>
                <p:nvPr/>
              </p:nvSpPr>
              <p:spPr>
                <a:xfrm>
                  <a:off x="626368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EAB25913-1792-EB4F-8364-C1B33C37736A}"/>
                    </a:ext>
                  </a:extLst>
                </p:cNvPr>
                <p:cNvSpPr/>
                <p:nvPr/>
              </p:nvSpPr>
              <p:spPr>
                <a:xfrm>
                  <a:off x="641332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F22D34F-2392-1B43-B120-9887F33D2C48}"/>
                    </a:ext>
                  </a:extLst>
                </p:cNvPr>
                <p:cNvSpPr/>
                <p:nvPr/>
              </p:nvSpPr>
              <p:spPr>
                <a:xfrm>
                  <a:off x="648814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71746C98-BA45-1E4A-8B6C-1B83D999C4FD}"/>
                    </a:ext>
                  </a:extLst>
                </p:cNvPr>
                <p:cNvSpPr/>
                <p:nvPr/>
              </p:nvSpPr>
              <p:spPr>
                <a:xfrm>
                  <a:off x="663778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1EF0C82-CFEC-AE4C-9DFB-CD901CD08376}"/>
                    </a:ext>
                  </a:extLst>
                </p:cNvPr>
                <p:cNvSpPr/>
                <p:nvPr/>
              </p:nvSpPr>
              <p:spPr>
                <a:xfrm>
                  <a:off x="656296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6B2028A9-92DF-C64E-B749-6E29BADC0003}"/>
                    </a:ext>
                  </a:extLst>
                </p:cNvPr>
                <p:cNvSpPr/>
                <p:nvPr/>
              </p:nvSpPr>
              <p:spPr>
                <a:xfrm>
                  <a:off x="671260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0CD40B28-0A76-204D-8F89-FA59B6D45A74}"/>
                    </a:ext>
                  </a:extLst>
                </p:cNvPr>
                <p:cNvSpPr/>
                <p:nvPr/>
              </p:nvSpPr>
              <p:spPr>
                <a:xfrm>
                  <a:off x="678742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79D6D275-B641-914F-887B-6CC6BB3232D1}"/>
                    </a:ext>
                  </a:extLst>
                </p:cNvPr>
                <p:cNvSpPr/>
                <p:nvPr/>
              </p:nvSpPr>
              <p:spPr>
                <a:xfrm>
                  <a:off x="693706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B1D28DC7-C600-5845-95A2-29E34CAA5DE4}"/>
                    </a:ext>
                  </a:extLst>
                </p:cNvPr>
                <p:cNvSpPr/>
                <p:nvPr/>
              </p:nvSpPr>
              <p:spPr>
                <a:xfrm>
                  <a:off x="686224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FED31605-4064-2046-80CF-5842695E4E04}"/>
                    </a:ext>
                  </a:extLst>
                </p:cNvPr>
                <p:cNvSpPr/>
                <p:nvPr/>
              </p:nvSpPr>
              <p:spPr>
                <a:xfrm>
                  <a:off x="701188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4B3AC958-FBC9-D642-B749-A93E5059CE12}"/>
                    </a:ext>
                  </a:extLst>
                </p:cNvPr>
                <p:cNvSpPr/>
                <p:nvPr/>
              </p:nvSpPr>
              <p:spPr>
                <a:xfrm>
                  <a:off x="708670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284996D1-0A49-F042-8B07-F93FBAE4CE9E}"/>
                    </a:ext>
                  </a:extLst>
                </p:cNvPr>
                <p:cNvSpPr/>
                <p:nvPr/>
              </p:nvSpPr>
              <p:spPr>
                <a:xfrm>
                  <a:off x="723634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82185231-77CA-0349-A226-AE6F2056EFF0}"/>
                    </a:ext>
                  </a:extLst>
                </p:cNvPr>
                <p:cNvSpPr/>
                <p:nvPr/>
              </p:nvSpPr>
              <p:spPr>
                <a:xfrm>
                  <a:off x="716152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4B713C60-5A4B-B649-BCC8-FD4119720453}"/>
                    </a:ext>
                  </a:extLst>
                </p:cNvPr>
                <p:cNvSpPr/>
                <p:nvPr/>
              </p:nvSpPr>
              <p:spPr>
                <a:xfrm>
                  <a:off x="731116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02C2EA05-373A-0F4A-8E8E-D15026E859E3}"/>
                    </a:ext>
                  </a:extLst>
                </p:cNvPr>
                <p:cNvSpPr/>
                <p:nvPr/>
              </p:nvSpPr>
              <p:spPr>
                <a:xfrm>
                  <a:off x="738598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FDE0F905-92FD-0142-87A7-74FEFBAD8743}"/>
                    </a:ext>
                  </a:extLst>
                </p:cNvPr>
                <p:cNvSpPr/>
                <p:nvPr/>
              </p:nvSpPr>
              <p:spPr>
                <a:xfrm>
                  <a:off x="753562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7F793A-CB80-9447-B89C-B78C202BBDD4}"/>
                    </a:ext>
                  </a:extLst>
                </p:cNvPr>
                <p:cNvSpPr/>
                <p:nvPr/>
              </p:nvSpPr>
              <p:spPr>
                <a:xfrm>
                  <a:off x="746080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18FF9059-F897-5C48-9AEC-FB606684BD79}"/>
                    </a:ext>
                  </a:extLst>
                </p:cNvPr>
                <p:cNvSpPr/>
                <p:nvPr/>
              </p:nvSpPr>
              <p:spPr>
                <a:xfrm>
                  <a:off x="761044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95D1430A-3D1D-FE44-B2EB-C6F33974B266}"/>
                    </a:ext>
                  </a:extLst>
                </p:cNvPr>
                <p:cNvSpPr/>
                <p:nvPr/>
              </p:nvSpPr>
              <p:spPr>
                <a:xfrm>
                  <a:off x="768526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2227DB4-D9A9-6645-8F6D-83191DA448F0}"/>
                    </a:ext>
                  </a:extLst>
                </p:cNvPr>
                <p:cNvSpPr/>
                <p:nvPr/>
              </p:nvSpPr>
              <p:spPr>
                <a:xfrm>
                  <a:off x="783489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10351C8-D3B1-794F-9CC5-C72943A67066}"/>
                    </a:ext>
                  </a:extLst>
                </p:cNvPr>
                <p:cNvSpPr/>
                <p:nvPr/>
              </p:nvSpPr>
              <p:spPr>
                <a:xfrm>
                  <a:off x="7760087" y="33369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8B43F112-C8A6-5C41-838D-3EF7BA423908}"/>
                    </a:ext>
                  </a:extLst>
                </p:cNvPr>
                <p:cNvSpPr/>
                <p:nvPr/>
              </p:nvSpPr>
              <p:spPr>
                <a:xfrm>
                  <a:off x="611404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9DE3D0D4-4E97-A045-ABC3-1C25E74D95A4}"/>
                    </a:ext>
                  </a:extLst>
                </p:cNvPr>
                <p:cNvSpPr/>
                <p:nvPr/>
              </p:nvSpPr>
              <p:spPr>
                <a:xfrm>
                  <a:off x="618886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3DDAAAE-1153-8946-B849-16F5B3804019}"/>
                    </a:ext>
                  </a:extLst>
                </p:cNvPr>
                <p:cNvSpPr/>
                <p:nvPr/>
              </p:nvSpPr>
              <p:spPr>
                <a:xfrm>
                  <a:off x="633850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3D87C24-EDB8-7541-912D-F8FBBC62DFC3}"/>
                    </a:ext>
                  </a:extLst>
                </p:cNvPr>
                <p:cNvSpPr/>
                <p:nvPr/>
              </p:nvSpPr>
              <p:spPr>
                <a:xfrm>
                  <a:off x="626368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BF733EEC-039B-1B4F-87B2-D875659F881D}"/>
                    </a:ext>
                  </a:extLst>
                </p:cNvPr>
                <p:cNvSpPr/>
                <p:nvPr/>
              </p:nvSpPr>
              <p:spPr>
                <a:xfrm>
                  <a:off x="641332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BF80E927-EB68-3249-A929-78B2C385CB54}"/>
                    </a:ext>
                  </a:extLst>
                </p:cNvPr>
                <p:cNvSpPr/>
                <p:nvPr/>
              </p:nvSpPr>
              <p:spPr>
                <a:xfrm>
                  <a:off x="648814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9BD17BA-4E8A-F94D-A631-422DA898A3F9}"/>
                    </a:ext>
                  </a:extLst>
                </p:cNvPr>
                <p:cNvSpPr/>
                <p:nvPr/>
              </p:nvSpPr>
              <p:spPr>
                <a:xfrm>
                  <a:off x="663778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389CB23-D28B-6C48-8068-AF2C584D530A}"/>
                    </a:ext>
                  </a:extLst>
                </p:cNvPr>
                <p:cNvSpPr/>
                <p:nvPr/>
              </p:nvSpPr>
              <p:spPr>
                <a:xfrm>
                  <a:off x="656296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45A75323-F23A-1E46-9D71-1A4512E97370}"/>
                    </a:ext>
                  </a:extLst>
                </p:cNvPr>
                <p:cNvSpPr/>
                <p:nvPr/>
              </p:nvSpPr>
              <p:spPr>
                <a:xfrm>
                  <a:off x="671260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EDF15469-4D4A-0E47-9AC8-A9D04EB7BA1B}"/>
                    </a:ext>
                  </a:extLst>
                </p:cNvPr>
                <p:cNvSpPr/>
                <p:nvPr/>
              </p:nvSpPr>
              <p:spPr>
                <a:xfrm>
                  <a:off x="678742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0183C64E-72FE-2443-AB10-C6F4329ED16A}"/>
                    </a:ext>
                  </a:extLst>
                </p:cNvPr>
                <p:cNvSpPr/>
                <p:nvPr/>
              </p:nvSpPr>
              <p:spPr>
                <a:xfrm>
                  <a:off x="693706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198FADF8-1EF0-3841-AAC4-20E2E3B5E585}"/>
                    </a:ext>
                  </a:extLst>
                </p:cNvPr>
                <p:cNvSpPr/>
                <p:nvPr/>
              </p:nvSpPr>
              <p:spPr>
                <a:xfrm>
                  <a:off x="686224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5F3014D1-891F-0D4A-ADE7-FAA94679AD94}"/>
                    </a:ext>
                  </a:extLst>
                </p:cNvPr>
                <p:cNvSpPr/>
                <p:nvPr/>
              </p:nvSpPr>
              <p:spPr>
                <a:xfrm>
                  <a:off x="701188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90B787F-AF06-4E47-8062-E1FEF0602A8D}"/>
                    </a:ext>
                  </a:extLst>
                </p:cNvPr>
                <p:cNvSpPr/>
                <p:nvPr/>
              </p:nvSpPr>
              <p:spPr>
                <a:xfrm>
                  <a:off x="708670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8812FCFF-DFAD-0A42-A763-FE97A2708082}"/>
                    </a:ext>
                  </a:extLst>
                </p:cNvPr>
                <p:cNvSpPr/>
                <p:nvPr/>
              </p:nvSpPr>
              <p:spPr>
                <a:xfrm>
                  <a:off x="723634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7FA7F65D-8BC8-D046-A28A-0E00AF65B935}"/>
                    </a:ext>
                  </a:extLst>
                </p:cNvPr>
                <p:cNvSpPr/>
                <p:nvPr/>
              </p:nvSpPr>
              <p:spPr>
                <a:xfrm>
                  <a:off x="716152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003E76B-99AA-A849-AB71-EEF45A8337C7}"/>
                    </a:ext>
                  </a:extLst>
                </p:cNvPr>
                <p:cNvSpPr/>
                <p:nvPr/>
              </p:nvSpPr>
              <p:spPr>
                <a:xfrm>
                  <a:off x="731116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A141009A-8A90-0549-864F-3366912D2081}"/>
                    </a:ext>
                  </a:extLst>
                </p:cNvPr>
                <p:cNvSpPr/>
                <p:nvPr/>
              </p:nvSpPr>
              <p:spPr>
                <a:xfrm>
                  <a:off x="738598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9746FC33-25F0-B647-86DB-92F8CBB3F062}"/>
                    </a:ext>
                  </a:extLst>
                </p:cNvPr>
                <p:cNvSpPr/>
                <p:nvPr/>
              </p:nvSpPr>
              <p:spPr>
                <a:xfrm>
                  <a:off x="753562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90511AB-E31E-594E-B9E9-5B85EC3EE4F6}"/>
                    </a:ext>
                  </a:extLst>
                </p:cNvPr>
                <p:cNvSpPr/>
                <p:nvPr/>
              </p:nvSpPr>
              <p:spPr>
                <a:xfrm>
                  <a:off x="746080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43407019-6697-034C-AC50-0BC0188AFC03}"/>
                    </a:ext>
                  </a:extLst>
                </p:cNvPr>
                <p:cNvSpPr/>
                <p:nvPr/>
              </p:nvSpPr>
              <p:spPr>
                <a:xfrm>
                  <a:off x="761044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59BEBB6C-451A-FD41-A4AA-C4F8DB397E6C}"/>
                    </a:ext>
                  </a:extLst>
                </p:cNvPr>
                <p:cNvSpPr/>
                <p:nvPr/>
              </p:nvSpPr>
              <p:spPr>
                <a:xfrm>
                  <a:off x="768526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002C5677-B41A-554B-8B9B-2FBA1135F978}"/>
                    </a:ext>
                  </a:extLst>
                </p:cNvPr>
                <p:cNvSpPr/>
                <p:nvPr/>
              </p:nvSpPr>
              <p:spPr>
                <a:xfrm>
                  <a:off x="783489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413DFF9D-6649-3141-8DF2-4A057C08C8CF}"/>
                    </a:ext>
                  </a:extLst>
                </p:cNvPr>
                <p:cNvSpPr/>
                <p:nvPr/>
              </p:nvSpPr>
              <p:spPr>
                <a:xfrm>
                  <a:off x="7760087" y="34099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A3C6DD6C-74EF-114C-B62B-B6F3E6C2C17F}"/>
                    </a:ext>
                  </a:extLst>
                </p:cNvPr>
                <p:cNvSpPr/>
                <p:nvPr/>
              </p:nvSpPr>
              <p:spPr>
                <a:xfrm>
                  <a:off x="611404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74D01DF8-71A9-4F41-81BD-BE8E0F4B1DD2}"/>
                    </a:ext>
                  </a:extLst>
                </p:cNvPr>
                <p:cNvSpPr/>
                <p:nvPr/>
              </p:nvSpPr>
              <p:spPr>
                <a:xfrm>
                  <a:off x="618886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39FCFCD6-AE4B-9940-A8FF-AA73126642F8}"/>
                    </a:ext>
                  </a:extLst>
                </p:cNvPr>
                <p:cNvSpPr/>
                <p:nvPr/>
              </p:nvSpPr>
              <p:spPr>
                <a:xfrm>
                  <a:off x="633850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6A8E2FB6-441B-2340-A902-D9332CD53332}"/>
                    </a:ext>
                  </a:extLst>
                </p:cNvPr>
                <p:cNvSpPr/>
                <p:nvPr/>
              </p:nvSpPr>
              <p:spPr>
                <a:xfrm>
                  <a:off x="626368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E7724490-6A03-F943-B12C-62CCC97D250A}"/>
                    </a:ext>
                  </a:extLst>
                </p:cNvPr>
                <p:cNvSpPr/>
                <p:nvPr/>
              </p:nvSpPr>
              <p:spPr>
                <a:xfrm>
                  <a:off x="641332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793F1207-8ABE-174A-84DB-F77DC38D7BF0}"/>
                    </a:ext>
                  </a:extLst>
                </p:cNvPr>
                <p:cNvSpPr/>
                <p:nvPr/>
              </p:nvSpPr>
              <p:spPr>
                <a:xfrm>
                  <a:off x="648814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EA7442D1-918C-374B-9565-5F4909A1F42B}"/>
                    </a:ext>
                  </a:extLst>
                </p:cNvPr>
                <p:cNvSpPr/>
                <p:nvPr/>
              </p:nvSpPr>
              <p:spPr>
                <a:xfrm>
                  <a:off x="663778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70D5EB0B-B1B6-8F44-B144-FB7B8D03A2E3}"/>
                    </a:ext>
                  </a:extLst>
                </p:cNvPr>
                <p:cNvSpPr/>
                <p:nvPr/>
              </p:nvSpPr>
              <p:spPr>
                <a:xfrm>
                  <a:off x="656296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46F919DA-9898-3F44-8B3D-F78A2B33B1AA}"/>
                    </a:ext>
                  </a:extLst>
                </p:cNvPr>
                <p:cNvSpPr/>
                <p:nvPr/>
              </p:nvSpPr>
              <p:spPr>
                <a:xfrm>
                  <a:off x="671260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4674F443-5CAE-3942-A678-4789ED675CBB}"/>
                    </a:ext>
                  </a:extLst>
                </p:cNvPr>
                <p:cNvSpPr/>
                <p:nvPr/>
              </p:nvSpPr>
              <p:spPr>
                <a:xfrm>
                  <a:off x="678742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8F69DD90-15F4-2D43-9B80-4DBD051A4EC8}"/>
                    </a:ext>
                  </a:extLst>
                </p:cNvPr>
                <p:cNvSpPr/>
                <p:nvPr/>
              </p:nvSpPr>
              <p:spPr>
                <a:xfrm>
                  <a:off x="693706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4559BC75-D2C0-6549-84FD-5FC34C116D73}"/>
                    </a:ext>
                  </a:extLst>
                </p:cNvPr>
                <p:cNvSpPr/>
                <p:nvPr/>
              </p:nvSpPr>
              <p:spPr>
                <a:xfrm>
                  <a:off x="686224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9F15F7A3-3980-F94B-92B6-B956BEBC9539}"/>
                    </a:ext>
                  </a:extLst>
                </p:cNvPr>
                <p:cNvSpPr/>
                <p:nvPr/>
              </p:nvSpPr>
              <p:spPr>
                <a:xfrm>
                  <a:off x="701188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053E8FE9-1FB8-104B-9544-515B63A1DAC4}"/>
                    </a:ext>
                  </a:extLst>
                </p:cNvPr>
                <p:cNvSpPr/>
                <p:nvPr/>
              </p:nvSpPr>
              <p:spPr>
                <a:xfrm>
                  <a:off x="708670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CB1BFC14-7F3E-9E4C-938E-A09EE7FEBB61}"/>
                    </a:ext>
                  </a:extLst>
                </p:cNvPr>
                <p:cNvSpPr/>
                <p:nvPr/>
              </p:nvSpPr>
              <p:spPr>
                <a:xfrm>
                  <a:off x="723634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2E03D57F-C9B4-0D4E-8332-CAFFBFCC693A}"/>
                    </a:ext>
                  </a:extLst>
                </p:cNvPr>
                <p:cNvSpPr/>
                <p:nvPr/>
              </p:nvSpPr>
              <p:spPr>
                <a:xfrm>
                  <a:off x="716152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1DC03AC1-9B84-0E47-9EB1-5CDC09E2B212}"/>
                    </a:ext>
                  </a:extLst>
                </p:cNvPr>
                <p:cNvSpPr/>
                <p:nvPr/>
              </p:nvSpPr>
              <p:spPr>
                <a:xfrm>
                  <a:off x="731116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4A67DC7D-3E1E-874A-BFF8-D044C3A13883}"/>
                    </a:ext>
                  </a:extLst>
                </p:cNvPr>
                <p:cNvSpPr/>
                <p:nvPr/>
              </p:nvSpPr>
              <p:spPr>
                <a:xfrm>
                  <a:off x="738598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2824EABC-3739-7E4E-804C-38F80C6B979F}"/>
                    </a:ext>
                  </a:extLst>
                </p:cNvPr>
                <p:cNvSpPr/>
                <p:nvPr/>
              </p:nvSpPr>
              <p:spPr>
                <a:xfrm>
                  <a:off x="753562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49212305-BC28-D54D-8DE2-9591E993936B}"/>
                    </a:ext>
                  </a:extLst>
                </p:cNvPr>
                <p:cNvSpPr/>
                <p:nvPr/>
              </p:nvSpPr>
              <p:spPr>
                <a:xfrm>
                  <a:off x="746080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3F6BD133-8709-8C4B-9AE4-C6CAE8F91650}"/>
                    </a:ext>
                  </a:extLst>
                </p:cNvPr>
                <p:cNvSpPr/>
                <p:nvPr/>
              </p:nvSpPr>
              <p:spPr>
                <a:xfrm>
                  <a:off x="761044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CB48CD6C-95C6-784C-9D65-3D38BFB37847}"/>
                    </a:ext>
                  </a:extLst>
                </p:cNvPr>
                <p:cNvSpPr/>
                <p:nvPr/>
              </p:nvSpPr>
              <p:spPr>
                <a:xfrm>
                  <a:off x="768526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C5148CDE-C7B2-B04F-9547-665B7762A005}"/>
                    </a:ext>
                  </a:extLst>
                </p:cNvPr>
                <p:cNvSpPr/>
                <p:nvPr/>
              </p:nvSpPr>
              <p:spPr>
                <a:xfrm>
                  <a:off x="783489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3BE95433-EA5F-D74E-A976-B3A6634AE88C}"/>
                    </a:ext>
                  </a:extLst>
                </p:cNvPr>
                <p:cNvSpPr/>
                <p:nvPr/>
              </p:nvSpPr>
              <p:spPr>
                <a:xfrm>
                  <a:off x="7760087" y="34829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648138D0-BB97-5D43-BCFF-E7A18D4FBB04}"/>
                    </a:ext>
                  </a:extLst>
                </p:cNvPr>
                <p:cNvSpPr/>
                <p:nvPr/>
              </p:nvSpPr>
              <p:spPr>
                <a:xfrm>
                  <a:off x="611404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C17348F2-C9A2-D442-BCD8-A42A85145FEF}"/>
                    </a:ext>
                  </a:extLst>
                </p:cNvPr>
                <p:cNvSpPr/>
                <p:nvPr/>
              </p:nvSpPr>
              <p:spPr>
                <a:xfrm>
                  <a:off x="618886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B4537729-9EEB-FB46-AA6C-004CECFC8E76}"/>
                    </a:ext>
                  </a:extLst>
                </p:cNvPr>
                <p:cNvSpPr/>
                <p:nvPr/>
              </p:nvSpPr>
              <p:spPr>
                <a:xfrm>
                  <a:off x="633850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288C0A69-4536-FB4C-8829-EE5D685B3185}"/>
                    </a:ext>
                  </a:extLst>
                </p:cNvPr>
                <p:cNvSpPr/>
                <p:nvPr/>
              </p:nvSpPr>
              <p:spPr>
                <a:xfrm>
                  <a:off x="626368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9BC4F041-F7DF-E649-8AC5-CD6E6B716683}"/>
                    </a:ext>
                  </a:extLst>
                </p:cNvPr>
                <p:cNvSpPr/>
                <p:nvPr/>
              </p:nvSpPr>
              <p:spPr>
                <a:xfrm>
                  <a:off x="641332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23B860AB-9AA6-564A-BC42-8475A495430C}"/>
                    </a:ext>
                  </a:extLst>
                </p:cNvPr>
                <p:cNvSpPr/>
                <p:nvPr/>
              </p:nvSpPr>
              <p:spPr>
                <a:xfrm>
                  <a:off x="648814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EBA5FDEE-90D4-0543-868F-9FEE7954B6D6}"/>
                    </a:ext>
                  </a:extLst>
                </p:cNvPr>
                <p:cNvSpPr/>
                <p:nvPr/>
              </p:nvSpPr>
              <p:spPr>
                <a:xfrm>
                  <a:off x="663778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6F1278D3-9432-C940-A291-D25AEF7D2202}"/>
                    </a:ext>
                  </a:extLst>
                </p:cNvPr>
                <p:cNvSpPr/>
                <p:nvPr/>
              </p:nvSpPr>
              <p:spPr>
                <a:xfrm>
                  <a:off x="656296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90333808-2B15-514D-8DD6-B9BC9322CF82}"/>
                    </a:ext>
                  </a:extLst>
                </p:cNvPr>
                <p:cNvSpPr/>
                <p:nvPr/>
              </p:nvSpPr>
              <p:spPr>
                <a:xfrm>
                  <a:off x="671260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E6881B79-765A-2147-9727-22A23A5EAB45}"/>
                    </a:ext>
                  </a:extLst>
                </p:cNvPr>
                <p:cNvSpPr/>
                <p:nvPr/>
              </p:nvSpPr>
              <p:spPr>
                <a:xfrm>
                  <a:off x="678742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88C77FD3-1AD4-C542-9D76-3DA5B5F0CB5A}"/>
                    </a:ext>
                  </a:extLst>
                </p:cNvPr>
                <p:cNvSpPr/>
                <p:nvPr/>
              </p:nvSpPr>
              <p:spPr>
                <a:xfrm>
                  <a:off x="693706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6FAEFEC9-6F32-1F45-B62D-EADA5B230E8A}"/>
                    </a:ext>
                  </a:extLst>
                </p:cNvPr>
                <p:cNvSpPr/>
                <p:nvPr/>
              </p:nvSpPr>
              <p:spPr>
                <a:xfrm>
                  <a:off x="686224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85FCC9DE-A7F3-B54E-A0C7-ACE5F94DC073}"/>
                    </a:ext>
                  </a:extLst>
                </p:cNvPr>
                <p:cNvSpPr/>
                <p:nvPr/>
              </p:nvSpPr>
              <p:spPr>
                <a:xfrm>
                  <a:off x="701188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28E9BBD8-738E-954C-B970-9665BF32A766}"/>
                    </a:ext>
                  </a:extLst>
                </p:cNvPr>
                <p:cNvSpPr/>
                <p:nvPr/>
              </p:nvSpPr>
              <p:spPr>
                <a:xfrm>
                  <a:off x="708670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3CA9BC6A-C745-A347-8EE3-C31E150AB739}"/>
                    </a:ext>
                  </a:extLst>
                </p:cNvPr>
                <p:cNvSpPr/>
                <p:nvPr/>
              </p:nvSpPr>
              <p:spPr>
                <a:xfrm>
                  <a:off x="723634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F232BBC5-7E7E-464E-BB84-3A74E2A946A0}"/>
                    </a:ext>
                  </a:extLst>
                </p:cNvPr>
                <p:cNvSpPr/>
                <p:nvPr/>
              </p:nvSpPr>
              <p:spPr>
                <a:xfrm>
                  <a:off x="716152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0359EFAD-2EC3-F34E-A386-659C06241637}"/>
                    </a:ext>
                  </a:extLst>
                </p:cNvPr>
                <p:cNvSpPr/>
                <p:nvPr/>
              </p:nvSpPr>
              <p:spPr>
                <a:xfrm>
                  <a:off x="731116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52616E1C-FB47-774D-9C8F-F60D97E3FF85}"/>
                    </a:ext>
                  </a:extLst>
                </p:cNvPr>
                <p:cNvSpPr/>
                <p:nvPr/>
              </p:nvSpPr>
              <p:spPr>
                <a:xfrm>
                  <a:off x="738598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2BA1BD4-982E-7A45-9A47-3FBBAF9E2891}"/>
                    </a:ext>
                  </a:extLst>
                </p:cNvPr>
                <p:cNvSpPr/>
                <p:nvPr/>
              </p:nvSpPr>
              <p:spPr>
                <a:xfrm>
                  <a:off x="753562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42490116-F1AC-AB48-8B7B-F3238211A008}"/>
                    </a:ext>
                  </a:extLst>
                </p:cNvPr>
                <p:cNvSpPr/>
                <p:nvPr/>
              </p:nvSpPr>
              <p:spPr>
                <a:xfrm>
                  <a:off x="746080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60BF2F9D-ADAD-2048-BB27-D91DED84F3EC}"/>
                    </a:ext>
                  </a:extLst>
                </p:cNvPr>
                <p:cNvSpPr/>
                <p:nvPr/>
              </p:nvSpPr>
              <p:spPr>
                <a:xfrm>
                  <a:off x="761044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C4946004-5238-C949-B6E7-43C38F886166}"/>
                    </a:ext>
                  </a:extLst>
                </p:cNvPr>
                <p:cNvSpPr/>
                <p:nvPr/>
              </p:nvSpPr>
              <p:spPr>
                <a:xfrm>
                  <a:off x="768526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9DD7944C-8044-1E4E-A242-8EAFACB67EC8}"/>
                    </a:ext>
                  </a:extLst>
                </p:cNvPr>
                <p:cNvSpPr/>
                <p:nvPr/>
              </p:nvSpPr>
              <p:spPr>
                <a:xfrm>
                  <a:off x="783489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BD7E1E7B-7952-F14F-8764-D74157B3933E}"/>
                    </a:ext>
                  </a:extLst>
                </p:cNvPr>
                <p:cNvSpPr/>
                <p:nvPr/>
              </p:nvSpPr>
              <p:spPr>
                <a:xfrm>
                  <a:off x="7760087" y="3552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B549D592-2439-8747-B3A1-F807552279FE}"/>
                    </a:ext>
                  </a:extLst>
                </p:cNvPr>
                <p:cNvSpPr/>
                <p:nvPr/>
              </p:nvSpPr>
              <p:spPr>
                <a:xfrm>
                  <a:off x="611404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52A6566C-0217-3748-A19C-149B6B5C9B53}"/>
                    </a:ext>
                  </a:extLst>
                </p:cNvPr>
                <p:cNvSpPr/>
                <p:nvPr/>
              </p:nvSpPr>
              <p:spPr>
                <a:xfrm>
                  <a:off x="618886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569CB8C1-B5FD-944A-AB77-48C67B13E2BD}"/>
                    </a:ext>
                  </a:extLst>
                </p:cNvPr>
                <p:cNvSpPr/>
                <p:nvPr/>
              </p:nvSpPr>
              <p:spPr>
                <a:xfrm>
                  <a:off x="633850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012D50B9-F7B6-0941-B9B5-C0216B14DA9E}"/>
                    </a:ext>
                  </a:extLst>
                </p:cNvPr>
                <p:cNvSpPr/>
                <p:nvPr/>
              </p:nvSpPr>
              <p:spPr>
                <a:xfrm>
                  <a:off x="626368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43171C49-F131-4042-B35C-31DAE78A32DA}"/>
                    </a:ext>
                  </a:extLst>
                </p:cNvPr>
                <p:cNvSpPr/>
                <p:nvPr/>
              </p:nvSpPr>
              <p:spPr>
                <a:xfrm>
                  <a:off x="641332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70FD3EA0-A984-9A49-A22E-9416C18989B5}"/>
                    </a:ext>
                  </a:extLst>
                </p:cNvPr>
                <p:cNvSpPr/>
                <p:nvPr/>
              </p:nvSpPr>
              <p:spPr>
                <a:xfrm>
                  <a:off x="648814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3EAC7E47-2E17-6B49-9DC0-C0B4775F7FD0}"/>
                    </a:ext>
                  </a:extLst>
                </p:cNvPr>
                <p:cNvSpPr/>
                <p:nvPr/>
              </p:nvSpPr>
              <p:spPr>
                <a:xfrm>
                  <a:off x="663778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55AEF420-D015-E44F-A880-2EF188D0EF65}"/>
                    </a:ext>
                  </a:extLst>
                </p:cNvPr>
                <p:cNvSpPr/>
                <p:nvPr/>
              </p:nvSpPr>
              <p:spPr>
                <a:xfrm>
                  <a:off x="656296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632025B5-7E63-1D4A-9F08-D816D3DC39F4}"/>
                    </a:ext>
                  </a:extLst>
                </p:cNvPr>
                <p:cNvSpPr/>
                <p:nvPr/>
              </p:nvSpPr>
              <p:spPr>
                <a:xfrm>
                  <a:off x="671260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952EFA01-D4E1-D844-AF63-A04D8C19C5BC}"/>
                    </a:ext>
                  </a:extLst>
                </p:cNvPr>
                <p:cNvSpPr/>
                <p:nvPr/>
              </p:nvSpPr>
              <p:spPr>
                <a:xfrm>
                  <a:off x="678742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8F636A38-63E3-2741-86AB-DDF48E5BEA4B}"/>
                    </a:ext>
                  </a:extLst>
                </p:cNvPr>
                <p:cNvSpPr/>
                <p:nvPr/>
              </p:nvSpPr>
              <p:spPr>
                <a:xfrm>
                  <a:off x="693706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2C7E6DEF-28B4-1F43-84DD-81AC45C3BB9C}"/>
                    </a:ext>
                  </a:extLst>
                </p:cNvPr>
                <p:cNvSpPr/>
                <p:nvPr/>
              </p:nvSpPr>
              <p:spPr>
                <a:xfrm>
                  <a:off x="686224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7BBB57CE-A3EB-A74B-A0A7-700B27AD31BF}"/>
                    </a:ext>
                  </a:extLst>
                </p:cNvPr>
                <p:cNvSpPr/>
                <p:nvPr/>
              </p:nvSpPr>
              <p:spPr>
                <a:xfrm>
                  <a:off x="701188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DC239A69-BA1B-F24D-AF92-ADBD93E4557E}"/>
                    </a:ext>
                  </a:extLst>
                </p:cNvPr>
                <p:cNvSpPr/>
                <p:nvPr/>
              </p:nvSpPr>
              <p:spPr>
                <a:xfrm>
                  <a:off x="708670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6DC556A6-6A50-8C41-A5AC-950354AC0A6A}"/>
                    </a:ext>
                  </a:extLst>
                </p:cNvPr>
                <p:cNvSpPr/>
                <p:nvPr/>
              </p:nvSpPr>
              <p:spPr>
                <a:xfrm>
                  <a:off x="723634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0800C278-860F-6F40-AC56-38334D703E09}"/>
                    </a:ext>
                  </a:extLst>
                </p:cNvPr>
                <p:cNvSpPr/>
                <p:nvPr/>
              </p:nvSpPr>
              <p:spPr>
                <a:xfrm>
                  <a:off x="716152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DB1D4495-6D9C-4E44-BCFD-FC2BF3F8BF8B}"/>
                    </a:ext>
                  </a:extLst>
                </p:cNvPr>
                <p:cNvSpPr/>
                <p:nvPr/>
              </p:nvSpPr>
              <p:spPr>
                <a:xfrm>
                  <a:off x="731116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BB481BF4-76FF-0245-A93C-F81DCF4C7911}"/>
                    </a:ext>
                  </a:extLst>
                </p:cNvPr>
                <p:cNvSpPr/>
                <p:nvPr/>
              </p:nvSpPr>
              <p:spPr>
                <a:xfrm>
                  <a:off x="738598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4770C08-5DE5-AF4C-B9BF-4F15CF887464}"/>
                    </a:ext>
                  </a:extLst>
                </p:cNvPr>
                <p:cNvSpPr/>
                <p:nvPr/>
              </p:nvSpPr>
              <p:spPr>
                <a:xfrm>
                  <a:off x="753562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2C4E8990-EB53-F74A-8409-8AE26131C986}"/>
                    </a:ext>
                  </a:extLst>
                </p:cNvPr>
                <p:cNvSpPr/>
                <p:nvPr/>
              </p:nvSpPr>
              <p:spPr>
                <a:xfrm>
                  <a:off x="746080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2DD93671-99D5-F446-9DB3-C86F5BBFF146}"/>
                    </a:ext>
                  </a:extLst>
                </p:cNvPr>
                <p:cNvSpPr/>
                <p:nvPr/>
              </p:nvSpPr>
              <p:spPr>
                <a:xfrm>
                  <a:off x="761044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1173E294-740E-AE46-8537-620611E2CEB6}"/>
                    </a:ext>
                  </a:extLst>
                </p:cNvPr>
                <p:cNvSpPr/>
                <p:nvPr/>
              </p:nvSpPr>
              <p:spPr>
                <a:xfrm>
                  <a:off x="768526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81D00E7D-C313-0A4E-956C-E797EC731C40}"/>
                    </a:ext>
                  </a:extLst>
                </p:cNvPr>
                <p:cNvSpPr/>
                <p:nvPr/>
              </p:nvSpPr>
              <p:spPr>
                <a:xfrm>
                  <a:off x="783489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0E6AD42C-D35D-A741-8520-5BBA1F134F6F}"/>
                    </a:ext>
                  </a:extLst>
                </p:cNvPr>
                <p:cNvSpPr/>
                <p:nvPr/>
              </p:nvSpPr>
              <p:spPr>
                <a:xfrm>
                  <a:off x="7760087" y="36258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12BF08D6-C52B-794E-ABCA-FBF220214AB1}"/>
                    </a:ext>
                  </a:extLst>
                </p:cNvPr>
                <p:cNvSpPr/>
                <p:nvPr/>
              </p:nvSpPr>
              <p:spPr>
                <a:xfrm>
                  <a:off x="611404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15C54EE7-0BDD-2343-9B19-B5E997F6B06B}"/>
                    </a:ext>
                  </a:extLst>
                </p:cNvPr>
                <p:cNvSpPr/>
                <p:nvPr/>
              </p:nvSpPr>
              <p:spPr>
                <a:xfrm>
                  <a:off x="618886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BE01E238-CAC2-3842-A6A7-529E9879BFD7}"/>
                    </a:ext>
                  </a:extLst>
                </p:cNvPr>
                <p:cNvSpPr/>
                <p:nvPr/>
              </p:nvSpPr>
              <p:spPr>
                <a:xfrm>
                  <a:off x="633850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2D0D0FFE-7F1F-5348-8712-8F4CEF727F57}"/>
                    </a:ext>
                  </a:extLst>
                </p:cNvPr>
                <p:cNvSpPr/>
                <p:nvPr/>
              </p:nvSpPr>
              <p:spPr>
                <a:xfrm>
                  <a:off x="626368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C3074363-4685-BA40-8E22-0ADE0184E2A8}"/>
                    </a:ext>
                  </a:extLst>
                </p:cNvPr>
                <p:cNvSpPr/>
                <p:nvPr/>
              </p:nvSpPr>
              <p:spPr>
                <a:xfrm>
                  <a:off x="641332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6B727E77-B54B-E54B-B011-C0D6900838DF}"/>
                    </a:ext>
                  </a:extLst>
                </p:cNvPr>
                <p:cNvSpPr/>
                <p:nvPr/>
              </p:nvSpPr>
              <p:spPr>
                <a:xfrm>
                  <a:off x="648814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17E9F4B1-0DE9-F34D-8A9C-ED591903D7D9}"/>
                    </a:ext>
                  </a:extLst>
                </p:cNvPr>
                <p:cNvSpPr/>
                <p:nvPr/>
              </p:nvSpPr>
              <p:spPr>
                <a:xfrm>
                  <a:off x="663778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2E433E77-B4A0-954B-ADBC-788B64F4E630}"/>
                    </a:ext>
                  </a:extLst>
                </p:cNvPr>
                <p:cNvSpPr/>
                <p:nvPr/>
              </p:nvSpPr>
              <p:spPr>
                <a:xfrm>
                  <a:off x="656296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81CAC390-74BD-624C-8531-F3D3452F8F33}"/>
                    </a:ext>
                  </a:extLst>
                </p:cNvPr>
                <p:cNvSpPr/>
                <p:nvPr/>
              </p:nvSpPr>
              <p:spPr>
                <a:xfrm>
                  <a:off x="671260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FA4F6959-AC14-3C43-ADD8-733DC6035D8F}"/>
                    </a:ext>
                  </a:extLst>
                </p:cNvPr>
                <p:cNvSpPr/>
                <p:nvPr/>
              </p:nvSpPr>
              <p:spPr>
                <a:xfrm>
                  <a:off x="678742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2C0E5470-1B18-D343-B41E-A2B681FC10A3}"/>
                    </a:ext>
                  </a:extLst>
                </p:cNvPr>
                <p:cNvSpPr/>
                <p:nvPr/>
              </p:nvSpPr>
              <p:spPr>
                <a:xfrm>
                  <a:off x="693706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77B20D36-BA54-044A-ACDE-9D2FFF3C7D85}"/>
                    </a:ext>
                  </a:extLst>
                </p:cNvPr>
                <p:cNvSpPr/>
                <p:nvPr/>
              </p:nvSpPr>
              <p:spPr>
                <a:xfrm>
                  <a:off x="686224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DD46106A-FEA3-3040-BBC7-5059737DACB8}"/>
                    </a:ext>
                  </a:extLst>
                </p:cNvPr>
                <p:cNvSpPr/>
                <p:nvPr/>
              </p:nvSpPr>
              <p:spPr>
                <a:xfrm>
                  <a:off x="701188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9F0C9ED1-3807-D14F-85C1-978B646EBF00}"/>
                    </a:ext>
                  </a:extLst>
                </p:cNvPr>
                <p:cNvSpPr/>
                <p:nvPr/>
              </p:nvSpPr>
              <p:spPr>
                <a:xfrm>
                  <a:off x="708670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27053F76-4624-C949-920B-C721DC6E2FB1}"/>
                    </a:ext>
                  </a:extLst>
                </p:cNvPr>
                <p:cNvSpPr/>
                <p:nvPr/>
              </p:nvSpPr>
              <p:spPr>
                <a:xfrm>
                  <a:off x="723634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95E6DCC6-5E42-1142-85B5-D626CDBBFE0B}"/>
                    </a:ext>
                  </a:extLst>
                </p:cNvPr>
                <p:cNvSpPr/>
                <p:nvPr/>
              </p:nvSpPr>
              <p:spPr>
                <a:xfrm>
                  <a:off x="716152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E99DAC27-533A-264F-8CCE-FA5FEE009BCB}"/>
                    </a:ext>
                  </a:extLst>
                </p:cNvPr>
                <p:cNvSpPr/>
                <p:nvPr/>
              </p:nvSpPr>
              <p:spPr>
                <a:xfrm>
                  <a:off x="731116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55ED4F9B-71FC-7647-971B-EBA7D816E57F}"/>
                    </a:ext>
                  </a:extLst>
                </p:cNvPr>
                <p:cNvSpPr/>
                <p:nvPr/>
              </p:nvSpPr>
              <p:spPr>
                <a:xfrm>
                  <a:off x="738598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4914AE3A-D5DC-434D-86AA-8E80F839A158}"/>
                    </a:ext>
                  </a:extLst>
                </p:cNvPr>
                <p:cNvSpPr/>
                <p:nvPr/>
              </p:nvSpPr>
              <p:spPr>
                <a:xfrm>
                  <a:off x="753562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B6369BDF-2DEE-7C41-BAF9-B7B34FC73332}"/>
                    </a:ext>
                  </a:extLst>
                </p:cNvPr>
                <p:cNvSpPr/>
                <p:nvPr/>
              </p:nvSpPr>
              <p:spPr>
                <a:xfrm>
                  <a:off x="746080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2A006D50-C613-E54F-984D-E3EBE053B5F6}"/>
                    </a:ext>
                  </a:extLst>
                </p:cNvPr>
                <p:cNvSpPr/>
                <p:nvPr/>
              </p:nvSpPr>
              <p:spPr>
                <a:xfrm>
                  <a:off x="761044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9120CE3D-0C74-0B40-B1EA-FF85C07A3194}"/>
                    </a:ext>
                  </a:extLst>
                </p:cNvPr>
                <p:cNvSpPr/>
                <p:nvPr/>
              </p:nvSpPr>
              <p:spPr>
                <a:xfrm>
                  <a:off x="768526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2816925B-7389-324A-956F-F4BA7C8BA476}"/>
                    </a:ext>
                  </a:extLst>
                </p:cNvPr>
                <p:cNvSpPr/>
                <p:nvPr/>
              </p:nvSpPr>
              <p:spPr>
                <a:xfrm>
                  <a:off x="783489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19B13A62-6AAE-5A40-8276-A9665A422590}"/>
                    </a:ext>
                  </a:extLst>
                </p:cNvPr>
                <p:cNvSpPr/>
                <p:nvPr/>
              </p:nvSpPr>
              <p:spPr>
                <a:xfrm>
                  <a:off x="7760087" y="36988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FC7F6046-5871-E545-AD6D-04EB27C79762}"/>
                    </a:ext>
                  </a:extLst>
                </p:cNvPr>
                <p:cNvSpPr/>
                <p:nvPr/>
              </p:nvSpPr>
              <p:spPr>
                <a:xfrm>
                  <a:off x="611404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3289B56D-5B31-D24E-9BD0-0B8F5869414D}"/>
                    </a:ext>
                  </a:extLst>
                </p:cNvPr>
                <p:cNvSpPr/>
                <p:nvPr/>
              </p:nvSpPr>
              <p:spPr>
                <a:xfrm>
                  <a:off x="618886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E9D454F6-627E-E54D-BD58-1F478AFE6312}"/>
                    </a:ext>
                  </a:extLst>
                </p:cNvPr>
                <p:cNvSpPr/>
                <p:nvPr/>
              </p:nvSpPr>
              <p:spPr>
                <a:xfrm>
                  <a:off x="633850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72BA596F-136E-7144-B893-65414E0CD51A}"/>
                    </a:ext>
                  </a:extLst>
                </p:cNvPr>
                <p:cNvSpPr/>
                <p:nvPr/>
              </p:nvSpPr>
              <p:spPr>
                <a:xfrm>
                  <a:off x="626368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D376C48B-6617-D441-B793-40166256E444}"/>
                    </a:ext>
                  </a:extLst>
                </p:cNvPr>
                <p:cNvSpPr/>
                <p:nvPr/>
              </p:nvSpPr>
              <p:spPr>
                <a:xfrm>
                  <a:off x="641332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9F243B14-8D45-2442-93DA-1EFA6FB8DB7F}"/>
                    </a:ext>
                  </a:extLst>
                </p:cNvPr>
                <p:cNvSpPr/>
                <p:nvPr/>
              </p:nvSpPr>
              <p:spPr>
                <a:xfrm>
                  <a:off x="648814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223CACF2-50E8-604B-8BE5-14A8FE7B938F}"/>
                    </a:ext>
                  </a:extLst>
                </p:cNvPr>
                <p:cNvSpPr/>
                <p:nvPr/>
              </p:nvSpPr>
              <p:spPr>
                <a:xfrm>
                  <a:off x="663778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9DC76963-5289-3A42-B185-22317E0C03E0}"/>
                    </a:ext>
                  </a:extLst>
                </p:cNvPr>
                <p:cNvSpPr/>
                <p:nvPr/>
              </p:nvSpPr>
              <p:spPr>
                <a:xfrm>
                  <a:off x="656296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EB5FF2E2-1E05-4042-AE56-5DEDB69A7CD1}"/>
                    </a:ext>
                  </a:extLst>
                </p:cNvPr>
                <p:cNvSpPr/>
                <p:nvPr/>
              </p:nvSpPr>
              <p:spPr>
                <a:xfrm>
                  <a:off x="671260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80981A72-0DCD-0C4A-9645-1CD58997082E}"/>
                    </a:ext>
                  </a:extLst>
                </p:cNvPr>
                <p:cNvSpPr/>
                <p:nvPr/>
              </p:nvSpPr>
              <p:spPr>
                <a:xfrm>
                  <a:off x="678742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C2EB2650-A244-574C-94F2-5C173ECCCF41}"/>
                    </a:ext>
                  </a:extLst>
                </p:cNvPr>
                <p:cNvSpPr/>
                <p:nvPr/>
              </p:nvSpPr>
              <p:spPr>
                <a:xfrm>
                  <a:off x="693706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AD524C96-A023-FE46-A35D-5C02414C3BEB}"/>
                    </a:ext>
                  </a:extLst>
                </p:cNvPr>
                <p:cNvSpPr/>
                <p:nvPr/>
              </p:nvSpPr>
              <p:spPr>
                <a:xfrm>
                  <a:off x="686224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34EBAE4E-0A18-7945-B61D-C2FDC90B0691}"/>
                    </a:ext>
                  </a:extLst>
                </p:cNvPr>
                <p:cNvSpPr/>
                <p:nvPr/>
              </p:nvSpPr>
              <p:spPr>
                <a:xfrm>
                  <a:off x="701188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BA380C4-A5EC-8A4E-99E9-4890DA138A70}"/>
                    </a:ext>
                  </a:extLst>
                </p:cNvPr>
                <p:cNvSpPr/>
                <p:nvPr/>
              </p:nvSpPr>
              <p:spPr>
                <a:xfrm>
                  <a:off x="708670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92908AEB-5CA8-1A41-9DDA-7725B7E79E25}"/>
                    </a:ext>
                  </a:extLst>
                </p:cNvPr>
                <p:cNvSpPr/>
                <p:nvPr/>
              </p:nvSpPr>
              <p:spPr>
                <a:xfrm>
                  <a:off x="723634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BDE07FC3-5AD0-EA40-9C2F-E5290AE1AE06}"/>
                    </a:ext>
                  </a:extLst>
                </p:cNvPr>
                <p:cNvSpPr/>
                <p:nvPr/>
              </p:nvSpPr>
              <p:spPr>
                <a:xfrm>
                  <a:off x="716152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E10DB299-F578-8141-A588-9294AEB62ABD}"/>
                    </a:ext>
                  </a:extLst>
                </p:cNvPr>
                <p:cNvSpPr/>
                <p:nvPr/>
              </p:nvSpPr>
              <p:spPr>
                <a:xfrm>
                  <a:off x="731116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47729B43-FBB4-9D46-B472-7E93370E4F0D}"/>
                    </a:ext>
                  </a:extLst>
                </p:cNvPr>
                <p:cNvSpPr/>
                <p:nvPr/>
              </p:nvSpPr>
              <p:spPr>
                <a:xfrm>
                  <a:off x="738598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96967A00-CB8E-634C-866E-770BF6B053AC}"/>
                    </a:ext>
                  </a:extLst>
                </p:cNvPr>
                <p:cNvSpPr/>
                <p:nvPr/>
              </p:nvSpPr>
              <p:spPr>
                <a:xfrm>
                  <a:off x="753562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F7BB779B-27E6-D143-8394-CD08E93E51A0}"/>
                    </a:ext>
                  </a:extLst>
                </p:cNvPr>
                <p:cNvSpPr/>
                <p:nvPr/>
              </p:nvSpPr>
              <p:spPr>
                <a:xfrm>
                  <a:off x="746080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4743DDB6-3D6B-F340-B8F8-35A74F741E65}"/>
                    </a:ext>
                  </a:extLst>
                </p:cNvPr>
                <p:cNvSpPr/>
                <p:nvPr/>
              </p:nvSpPr>
              <p:spPr>
                <a:xfrm>
                  <a:off x="761044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60271FC7-B7A2-044A-A8FE-15AD3D6CB853}"/>
                    </a:ext>
                  </a:extLst>
                </p:cNvPr>
                <p:cNvSpPr/>
                <p:nvPr/>
              </p:nvSpPr>
              <p:spPr>
                <a:xfrm>
                  <a:off x="768526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7C669F27-5CE4-4140-A345-3AD31DDAAD74}"/>
                    </a:ext>
                  </a:extLst>
                </p:cNvPr>
                <p:cNvSpPr/>
                <p:nvPr/>
              </p:nvSpPr>
              <p:spPr>
                <a:xfrm>
                  <a:off x="783489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C5E0B878-76DE-3844-97CC-5C1179D20952}"/>
                    </a:ext>
                  </a:extLst>
                </p:cNvPr>
                <p:cNvSpPr/>
                <p:nvPr/>
              </p:nvSpPr>
              <p:spPr>
                <a:xfrm>
                  <a:off x="7760087" y="37719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0A660899-06E9-534F-9A7B-235E06EB7C74}"/>
                    </a:ext>
                  </a:extLst>
                </p:cNvPr>
                <p:cNvSpPr/>
                <p:nvPr/>
              </p:nvSpPr>
              <p:spPr>
                <a:xfrm>
                  <a:off x="611404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47F7A476-48ED-5647-B2B2-4BA23C6E7687}"/>
                    </a:ext>
                  </a:extLst>
                </p:cNvPr>
                <p:cNvSpPr/>
                <p:nvPr/>
              </p:nvSpPr>
              <p:spPr>
                <a:xfrm>
                  <a:off x="618886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5940DB4F-F2A3-AD45-AC0E-A3865217A18D}"/>
                    </a:ext>
                  </a:extLst>
                </p:cNvPr>
                <p:cNvSpPr/>
                <p:nvPr/>
              </p:nvSpPr>
              <p:spPr>
                <a:xfrm>
                  <a:off x="633850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CC63593E-9E2E-664F-BDD5-1D35580DA579}"/>
                    </a:ext>
                  </a:extLst>
                </p:cNvPr>
                <p:cNvSpPr/>
                <p:nvPr/>
              </p:nvSpPr>
              <p:spPr>
                <a:xfrm>
                  <a:off x="626368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F7B53B90-5C9F-4F41-8609-82A57AA2A931}"/>
                    </a:ext>
                  </a:extLst>
                </p:cNvPr>
                <p:cNvSpPr/>
                <p:nvPr/>
              </p:nvSpPr>
              <p:spPr>
                <a:xfrm>
                  <a:off x="648814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30BB1A1A-0A1E-3E40-8109-B44FE7F5EF47}"/>
                    </a:ext>
                  </a:extLst>
                </p:cNvPr>
                <p:cNvSpPr/>
                <p:nvPr/>
              </p:nvSpPr>
              <p:spPr>
                <a:xfrm>
                  <a:off x="663778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D631A4BC-9093-6C48-B212-1E989260860F}"/>
                    </a:ext>
                  </a:extLst>
                </p:cNvPr>
                <p:cNvSpPr/>
                <p:nvPr/>
              </p:nvSpPr>
              <p:spPr>
                <a:xfrm>
                  <a:off x="656296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F1138F04-0684-4048-A7CF-22E5DC4B532B}"/>
                    </a:ext>
                  </a:extLst>
                </p:cNvPr>
                <p:cNvSpPr/>
                <p:nvPr/>
              </p:nvSpPr>
              <p:spPr>
                <a:xfrm>
                  <a:off x="671260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D082FF33-654A-D74D-BA1A-815B2456513F}"/>
                    </a:ext>
                  </a:extLst>
                </p:cNvPr>
                <p:cNvSpPr/>
                <p:nvPr/>
              </p:nvSpPr>
              <p:spPr>
                <a:xfrm>
                  <a:off x="678742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EBA71131-BB90-BF48-96DE-89EEDA0B819F}"/>
                    </a:ext>
                  </a:extLst>
                </p:cNvPr>
                <p:cNvSpPr/>
                <p:nvPr/>
              </p:nvSpPr>
              <p:spPr>
                <a:xfrm>
                  <a:off x="693706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EDB6FCFB-621D-B944-9998-59B495DFE0B4}"/>
                    </a:ext>
                  </a:extLst>
                </p:cNvPr>
                <p:cNvSpPr/>
                <p:nvPr/>
              </p:nvSpPr>
              <p:spPr>
                <a:xfrm>
                  <a:off x="686224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1D97A629-8D4B-CE40-A030-164631221ED0}"/>
                    </a:ext>
                  </a:extLst>
                </p:cNvPr>
                <p:cNvSpPr/>
                <p:nvPr/>
              </p:nvSpPr>
              <p:spPr>
                <a:xfrm>
                  <a:off x="701188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FA5B5855-77D6-F544-9C90-00377E2AEA48}"/>
                    </a:ext>
                  </a:extLst>
                </p:cNvPr>
                <p:cNvSpPr/>
                <p:nvPr/>
              </p:nvSpPr>
              <p:spPr>
                <a:xfrm>
                  <a:off x="708670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04E47003-7E34-194B-A955-D76A25509AE5}"/>
                    </a:ext>
                  </a:extLst>
                </p:cNvPr>
                <p:cNvSpPr/>
                <p:nvPr/>
              </p:nvSpPr>
              <p:spPr>
                <a:xfrm>
                  <a:off x="723634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84AA1D1F-7CD7-F54E-BEA0-E340FD277F2C}"/>
                    </a:ext>
                  </a:extLst>
                </p:cNvPr>
                <p:cNvSpPr/>
                <p:nvPr/>
              </p:nvSpPr>
              <p:spPr>
                <a:xfrm>
                  <a:off x="716152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DF6E24EA-230A-404D-92FE-F3493429CE78}"/>
                    </a:ext>
                  </a:extLst>
                </p:cNvPr>
                <p:cNvSpPr/>
                <p:nvPr/>
              </p:nvSpPr>
              <p:spPr>
                <a:xfrm>
                  <a:off x="731116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712BE6C4-DD1D-D046-8942-B89D9453E4DE}"/>
                    </a:ext>
                  </a:extLst>
                </p:cNvPr>
                <p:cNvSpPr/>
                <p:nvPr/>
              </p:nvSpPr>
              <p:spPr>
                <a:xfrm>
                  <a:off x="738598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7F9409DF-DD2A-A14A-A1CC-35DD04750055}"/>
                    </a:ext>
                  </a:extLst>
                </p:cNvPr>
                <p:cNvSpPr/>
                <p:nvPr/>
              </p:nvSpPr>
              <p:spPr>
                <a:xfrm>
                  <a:off x="753562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2BF7F674-DDB9-A549-9CEC-2D34534ED921}"/>
                    </a:ext>
                  </a:extLst>
                </p:cNvPr>
                <p:cNvSpPr/>
                <p:nvPr/>
              </p:nvSpPr>
              <p:spPr>
                <a:xfrm>
                  <a:off x="746080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16B8CFFF-4ADD-7042-BE48-3E4BDF5B4FCE}"/>
                    </a:ext>
                  </a:extLst>
                </p:cNvPr>
                <p:cNvSpPr/>
                <p:nvPr/>
              </p:nvSpPr>
              <p:spPr>
                <a:xfrm>
                  <a:off x="761044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97F9F682-9D4C-4D46-83D7-E13C1B301948}"/>
                    </a:ext>
                  </a:extLst>
                </p:cNvPr>
                <p:cNvSpPr/>
                <p:nvPr/>
              </p:nvSpPr>
              <p:spPr>
                <a:xfrm>
                  <a:off x="768526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152E43C9-3512-CA4D-A8EC-3DD6921A8908}"/>
                    </a:ext>
                  </a:extLst>
                </p:cNvPr>
                <p:cNvSpPr/>
                <p:nvPr/>
              </p:nvSpPr>
              <p:spPr>
                <a:xfrm>
                  <a:off x="783489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5768CFDC-8331-9D4B-B98E-62BF0D0FDD7C}"/>
                    </a:ext>
                  </a:extLst>
                </p:cNvPr>
                <p:cNvSpPr/>
                <p:nvPr/>
              </p:nvSpPr>
              <p:spPr>
                <a:xfrm>
                  <a:off x="7760087" y="384175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C7A99B25-48CB-6A41-AFD8-2179F71C6FA8}"/>
                    </a:ext>
                  </a:extLst>
                </p:cNvPr>
                <p:cNvSpPr/>
                <p:nvPr/>
              </p:nvSpPr>
              <p:spPr>
                <a:xfrm>
                  <a:off x="611404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7771EBFF-FC66-4A41-9FD2-B5CC16433505}"/>
                    </a:ext>
                  </a:extLst>
                </p:cNvPr>
                <p:cNvSpPr/>
                <p:nvPr/>
              </p:nvSpPr>
              <p:spPr>
                <a:xfrm>
                  <a:off x="618886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3395B4DC-F80B-CE4A-A5AC-2B4721B71F23}"/>
                    </a:ext>
                  </a:extLst>
                </p:cNvPr>
                <p:cNvSpPr/>
                <p:nvPr/>
              </p:nvSpPr>
              <p:spPr>
                <a:xfrm>
                  <a:off x="633850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92CA093A-E13B-1F46-B87E-907FA7D44DAC}"/>
                    </a:ext>
                  </a:extLst>
                </p:cNvPr>
                <p:cNvSpPr/>
                <p:nvPr/>
              </p:nvSpPr>
              <p:spPr>
                <a:xfrm>
                  <a:off x="626368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656988DE-034B-E84C-8ADE-866C8891E98D}"/>
                    </a:ext>
                  </a:extLst>
                </p:cNvPr>
                <p:cNvSpPr/>
                <p:nvPr/>
              </p:nvSpPr>
              <p:spPr>
                <a:xfrm>
                  <a:off x="641332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18F2A81E-261D-8945-92B9-425EB2A15E9D}"/>
                    </a:ext>
                  </a:extLst>
                </p:cNvPr>
                <p:cNvSpPr/>
                <p:nvPr/>
              </p:nvSpPr>
              <p:spPr>
                <a:xfrm>
                  <a:off x="648814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EFED1741-FB31-5F4A-ACB2-D7E4C2B5D519}"/>
                    </a:ext>
                  </a:extLst>
                </p:cNvPr>
                <p:cNvSpPr/>
                <p:nvPr/>
              </p:nvSpPr>
              <p:spPr>
                <a:xfrm>
                  <a:off x="663778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B63AE373-489F-C54C-A761-216BBFF154B1}"/>
                    </a:ext>
                  </a:extLst>
                </p:cNvPr>
                <p:cNvSpPr/>
                <p:nvPr/>
              </p:nvSpPr>
              <p:spPr>
                <a:xfrm>
                  <a:off x="656296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3F52314D-E3D6-5340-9BB2-F85D17F592CA}"/>
                    </a:ext>
                  </a:extLst>
                </p:cNvPr>
                <p:cNvSpPr/>
                <p:nvPr/>
              </p:nvSpPr>
              <p:spPr>
                <a:xfrm>
                  <a:off x="671260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B6C7EDFD-2925-3541-9CF6-B342C0A8DBF8}"/>
                    </a:ext>
                  </a:extLst>
                </p:cNvPr>
                <p:cNvSpPr/>
                <p:nvPr/>
              </p:nvSpPr>
              <p:spPr>
                <a:xfrm>
                  <a:off x="678742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96A6FBCF-54E3-FC4C-8789-F438A15A4417}"/>
                    </a:ext>
                  </a:extLst>
                </p:cNvPr>
                <p:cNvSpPr/>
                <p:nvPr/>
              </p:nvSpPr>
              <p:spPr>
                <a:xfrm>
                  <a:off x="693706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3A31230B-8B48-2045-A91B-7BC4578C3CFE}"/>
                    </a:ext>
                  </a:extLst>
                </p:cNvPr>
                <p:cNvSpPr/>
                <p:nvPr/>
              </p:nvSpPr>
              <p:spPr>
                <a:xfrm>
                  <a:off x="686224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DFD25850-D3E3-724B-BEBD-E8C9DD3E9DCE}"/>
                    </a:ext>
                  </a:extLst>
                </p:cNvPr>
                <p:cNvSpPr/>
                <p:nvPr/>
              </p:nvSpPr>
              <p:spPr>
                <a:xfrm>
                  <a:off x="701188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D92EE4AA-08FD-C24F-813D-8078464079B4}"/>
                    </a:ext>
                  </a:extLst>
                </p:cNvPr>
                <p:cNvSpPr/>
                <p:nvPr/>
              </p:nvSpPr>
              <p:spPr>
                <a:xfrm>
                  <a:off x="708670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6028F2D3-032D-F942-AAE0-66B22A873662}"/>
                    </a:ext>
                  </a:extLst>
                </p:cNvPr>
                <p:cNvSpPr/>
                <p:nvPr/>
              </p:nvSpPr>
              <p:spPr>
                <a:xfrm>
                  <a:off x="723634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446A508D-9FF6-DD4C-B70C-8B29B60D421D}"/>
                    </a:ext>
                  </a:extLst>
                </p:cNvPr>
                <p:cNvSpPr/>
                <p:nvPr/>
              </p:nvSpPr>
              <p:spPr>
                <a:xfrm>
                  <a:off x="716152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5507118A-B96F-4D4C-B588-B3282A818CCC}"/>
                    </a:ext>
                  </a:extLst>
                </p:cNvPr>
                <p:cNvSpPr/>
                <p:nvPr/>
              </p:nvSpPr>
              <p:spPr>
                <a:xfrm>
                  <a:off x="731116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1C8DA46C-6368-CF44-8C3E-72713588B416}"/>
                    </a:ext>
                  </a:extLst>
                </p:cNvPr>
                <p:cNvSpPr/>
                <p:nvPr/>
              </p:nvSpPr>
              <p:spPr>
                <a:xfrm>
                  <a:off x="738598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05FADEAF-50A9-6F4A-9062-07623E525C05}"/>
                    </a:ext>
                  </a:extLst>
                </p:cNvPr>
                <p:cNvSpPr/>
                <p:nvPr/>
              </p:nvSpPr>
              <p:spPr>
                <a:xfrm>
                  <a:off x="753562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875D1A42-6F6F-5242-8FEC-08E798DBDA08}"/>
                    </a:ext>
                  </a:extLst>
                </p:cNvPr>
                <p:cNvSpPr/>
                <p:nvPr/>
              </p:nvSpPr>
              <p:spPr>
                <a:xfrm>
                  <a:off x="746080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F395C2E7-12CF-5A4A-9479-C8B21ED0E3CC}"/>
                    </a:ext>
                  </a:extLst>
                </p:cNvPr>
                <p:cNvSpPr/>
                <p:nvPr/>
              </p:nvSpPr>
              <p:spPr>
                <a:xfrm>
                  <a:off x="761044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EAEB0268-8DCF-F241-9456-E592C9F9CE00}"/>
                    </a:ext>
                  </a:extLst>
                </p:cNvPr>
                <p:cNvSpPr/>
                <p:nvPr/>
              </p:nvSpPr>
              <p:spPr>
                <a:xfrm>
                  <a:off x="768526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BBE905C2-340C-A34F-9CFA-90999CF37282}"/>
                    </a:ext>
                  </a:extLst>
                </p:cNvPr>
                <p:cNvSpPr/>
                <p:nvPr/>
              </p:nvSpPr>
              <p:spPr>
                <a:xfrm>
                  <a:off x="783489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D2D0F02E-8F82-EC4E-B10B-DF11FE2A2C8C}"/>
                    </a:ext>
                  </a:extLst>
                </p:cNvPr>
                <p:cNvSpPr/>
                <p:nvPr/>
              </p:nvSpPr>
              <p:spPr>
                <a:xfrm>
                  <a:off x="7760087" y="39147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AA859BC0-37DE-514B-9177-7BB0E0509956}"/>
                    </a:ext>
                  </a:extLst>
                </p:cNvPr>
                <p:cNvSpPr/>
                <p:nvPr/>
              </p:nvSpPr>
              <p:spPr>
                <a:xfrm>
                  <a:off x="611404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2356FDC8-494E-EA4E-8A64-DE10EE32DB40}"/>
                    </a:ext>
                  </a:extLst>
                </p:cNvPr>
                <p:cNvSpPr/>
                <p:nvPr/>
              </p:nvSpPr>
              <p:spPr>
                <a:xfrm>
                  <a:off x="618886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0975D1B1-6F62-2340-BA0E-714D2395F62D}"/>
                    </a:ext>
                  </a:extLst>
                </p:cNvPr>
                <p:cNvSpPr/>
                <p:nvPr/>
              </p:nvSpPr>
              <p:spPr>
                <a:xfrm>
                  <a:off x="633850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41EE52D9-3D7B-D244-B0E6-3B3CEC452369}"/>
                    </a:ext>
                  </a:extLst>
                </p:cNvPr>
                <p:cNvSpPr/>
                <p:nvPr/>
              </p:nvSpPr>
              <p:spPr>
                <a:xfrm>
                  <a:off x="626368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6DEE743B-6794-424C-9D30-1082033FEAFC}"/>
                    </a:ext>
                  </a:extLst>
                </p:cNvPr>
                <p:cNvSpPr/>
                <p:nvPr/>
              </p:nvSpPr>
              <p:spPr>
                <a:xfrm>
                  <a:off x="641332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26EEB5AA-056C-7A43-A533-A48052F2082D}"/>
                    </a:ext>
                  </a:extLst>
                </p:cNvPr>
                <p:cNvSpPr/>
                <p:nvPr/>
              </p:nvSpPr>
              <p:spPr>
                <a:xfrm>
                  <a:off x="648814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8FD89000-995E-9B4E-83AD-F5E262420EBD}"/>
                    </a:ext>
                  </a:extLst>
                </p:cNvPr>
                <p:cNvSpPr/>
                <p:nvPr/>
              </p:nvSpPr>
              <p:spPr>
                <a:xfrm>
                  <a:off x="663778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47BDB5B9-51CF-B840-B249-A9FCA968D7C1}"/>
                    </a:ext>
                  </a:extLst>
                </p:cNvPr>
                <p:cNvSpPr/>
                <p:nvPr/>
              </p:nvSpPr>
              <p:spPr>
                <a:xfrm>
                  <a:off x="656296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D92E89E1-62B3-8B4C-AF18-C28E380F149E}"/>
                    </a:ext>
                  </a:extLst>
                </p:cNvPr>
                <p:cNvSpPr/>
                <p:nvPr/>
              </p:nvSpPr>
              <p:spPr>
                <a:xfrm>
                  <a:off x="671260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9AF9F38B-5B66-3B4D-B9A6-26CF72FE5182}"/>
                    </a:ext>
                  </a:extLst>
                </p:cNvPr>
                <p:cNvSpPr/>
                <p:nvPr/>
              </p:nvSpPr>
              <p:spPr>
                <a:xfrm>
                  <a:off x="678742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F70BCAE6-CD63-B949-80EB-DC30412A1F87}"/>
                    </a:ext>
                  </a:extLst>
                </p:cNvPr>
                <p:cNvSpPr/>
                <p:nvPr/>
              </p:nvSpPr>
              <p:spPr>
                <a:xfrm>
                  <a:off x="693706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617FFFA7-1A16-BD44-B6F8-62D73A3491CF}"/>
                    </a:ext>
                  </a:extLst>
                </p:cNvPr>
                <p:cNvSpPr/>
                <p:nvPr/>
              </p:nvSpPr>
              <p:spPr>
                <a:xfrm>
                  <a:off x="686224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95F1D5B8-D63B-BC46-8753-136106C6BCDD}"/>
                    </a:ext>
                  </a:extLst>
                </p:cNvPr>
                <p:cNvSpPr/>
                <p:nvPr/>
              </p:nvSpPr>
              <p:spPr>
                <a:xfrm>
                  <a:off x="701188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808623A3-67C9-8F4E-93D2-7380973F09D7}"/>
                    </a:ext>
                  </a:extLst>
                </p:cNvPr>
                <p:cNvSpPr/>
                <p:nvPr/>
              </p:nvSpPr>
              <p:spPr>
                <a:xfrm>
                  <a:off x="708670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47AA4425-1A2E-D949-AC15-561CD670D20B}"/>
                    </a:ext>
                  </a:extLst>
                </p:cNvPr>
                <p:cNvSpPr/>
                <p:nvPr/>
              </p:nvSpPr>
              <p:spPr>
                <a:xfrm>
                  <a:off x="723634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989FE3CB-FA01-A94C-825B-090FB7DB043B}"/>
                    </a:ext>
                  </a:extLst>
                </p:cNvPr>
                <p:cNvSpPr/>
                <p:nvPr/>
              </p:nvSpPr>
              <p:spPr>
                <a:xfrm>
                  <a:off x="716152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1D564D4C-8447-9046-9DE1-DFF7F5C1A285}"/>
                    </a:ext>
                  </a:extLst>
                </p:cNvPr>
                <p:cNvSpPr/>
                <p:nvPr/>
              </p:nvSpPr>
              <p:spPr>
                <a:xfrm>
                  <a:off x="731116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A06F3E77-30CC-5B4E-9CDB-D68B738FC97C}"/>
                    </a:ext>
                  </a:extLst>
                </p:cNvPr>
                <p:cNvSpPr/>
                <p:nvPr/>
              </p:nvSpPr>
              <p:spPr>
                <a:xfrm>
                  <a:off x="738598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DDB1999F-4C8C-7C4B-AA61-3C715574A603}"/>
                    </a:ext>
                  </a:extLst>
                </p:cNvPr>
                <p:cNvSpPr/>
                <p:nvPr/>
              </p:nvSpPr>
              <p:spPr>
                <a:xfrm>
                  <a:off x="753562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338A13A3-55EF-EB49-9CA9-B05A8A619605}"/>
                    </a:ext>
                  </a:extLst>
                </p:cNvPr>
                <p:cNvSpPr/>
                <p:nvPr/>
              </p:nvSpPr>
              <p:spPr>
                <a:xfrm>
                  <a:off x="746080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BD9AFA52-C2B9-704D-9581-299962CB1A53}"/>
                    </a:ext>
                  </a:extLst>
                </p:cNvPr>
                <p:cNvSpPr/>
                <p:nvPr/>
              </p:nvSpPr>
              <p:spPr>
                <a:xfrm>
                  <a:off x="761044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C6B1E4C3-9DE2-1143-814E-FBE5CB75D4F8}"/>
                    </a:ext>
                  </a:extLst>
                </p:cNvPr>
                <p:cNvSpPr/>
                <p:nvPr/>
              </p:nvSpPr>
              <p:spPr>
                <a:xfrm>
                  <a:off x="768526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15F2AC98-D286-1A46-ACF0-08BD7AAEF5DB}"/>
                    </a:ext>
                  </a:extLst>
                </p:cNvPr>
                <p:cNvSpPr/>
                <p:nvPr/>
              </p:nvSpPr>
              <p:spPr>
                <a:xfrm>
                  <a:off x="783489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922C0E37-43FA-1E4C-927E-C3FF9066380B}"/>
                    </a:ext>
                  </a:extLst>
                </p:cNvPr>
                <p:cNvSpPr/>
                <p:nvPr/>
              </p:nvSpPr>
              <p:spPr>
                <a:xfrm>
                  <a:off x="7760087" y="39878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B6C54EB8-A73A-124A-B7B2-3D5AC48D5485}"/>
                    </a:ext>
                  </a:extLst>
                </p:cNvPr>
                <p:cNvSpPr/>
                <p:nvPr/>
              </p:nvSpPr>
              <p:spPr>
                <a:xfrm>
                  <a:off x="611404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3E97869D-BA07-A143-B402-E8ACDECC61BE}"/>
                    </a:ext>
                  </a:extLst>
                </p:cNvPr>
                <p:cNvSpPr/>
                <p:nvPr/>
              </p:nvSpPr>
              <p:spPr>
                <a:xfrm>
                  <a:off x="618886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C7308FD2-E135-0E48-A008-61B877BE6E73}"/>
                    </a:ext>
                  </a:extLst>
                </p:cNvPr>
                <p:cNvSpPr/>
                <p:nvPr/>
              </p:nvSpPr>
              <p:spPr>
                <a:xfrm>
                  <a:off x="633850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CFB5356E-7BA7-F743-957B-BB0E139D83B2}"/>
                    </a:ext>
                  </a:extLst>
                </p:cNvPr>
                <p:cNvSpPr/>
                <p:nvPr/>
              </p:nvSpPr>
              <p:spPr>
                <a:xfrm>
                  <a:off x="626368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A79437C1-A6F8-CF4B-9388-D816784522FF}"/>
                    </a:ext>
                  </a:extLst>
                </p:cNvPr>
                <p:cNvSpPr/>
                <p:nvPr/>
              </p:nvSpPr>
              <p:spPr>
                <a:xfrm>
                  <a:off x="641332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75DACDA3-1CAA-FE4E-BA1F-9061CC8AEFDD}"/>
                    </a:ext>
                  </a:extLst>
                </p:cNvPr>
                <p:cNvSpPr/>
                <p:nvPr/>
              </p:nvSpPr>
              <p:spPr>
                <a:xfrm>
                  <a:off x="648814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82E55CD0-DC80-7346-AC5D-44B3FAF50C05}"/>
                    </a:ext>
                  </a:extLst>
                </p:cNvPr>
                <p:cNvSpPr/>
                <p:nvPr/>
              </p:nvSpPr>
              <p:spPr>
                <a:xfrm>
                  <a:off x="663778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0739E996-E448-F44D-8C97-98EE2D3CB141}"/>
                    </a:ext>
                  </a:extLst>
                </p:cNvPr>
                <p:cNvSpPr/>
                <p:nvPr/>
              </p:nvSpPr>
              <p:spPr>
                <a:xfrm>
                  <a:off x="656296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5DF97FD8-CC7B-964C-9D14-0154CB79692E}"/>
                    </a:ext>
                  </a:extLst>
                </p:cNvPr>
                <p:cNvSpPr/>
                <p:nvPr/>
              </p:nvSpPr>
              <p:spPr>
                <a:xfrm>
                  <a:off x="671260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56AA39CD-8DB5-7A40-9ED3-E90E0B5A7D1C}"/>
                    </a:ext>
                  </a:extLst>
                </p:cNvPr>
                <p:cNvSpPr/>
                <p:nvPr/>
              </p:nvSpPr>
              <p:spPr>
                <a:xfrm>
                  <a:off x="678742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3CBD0ECF-B6A2-0048-A789-566170828132}"/>
                    </a:ext>
                  </a:extLst>
                </p:cNvPr>
                <p:cNvSpPr/>
                <p:nvPr/>
              </p:nvSpPr>
              <p:spPr>
                <a:xfrm>
                  <a:off x="693706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DE5DCD00-0D4B-7249-8E8F-DED795F8461E}"/>
                    </a:ext>
                  </a:extLst>
                </p:cNvPr>
                <p:cNvSpPr/>
                <p:nvPr/>
              </p:nvSpPr>
              <p:spPr>
                <a:xfrm>
                  <a:off x="686224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FB632520-E42B-FA4C-AEA6-D37D614B3AC7}"/>
                    </a:ext>
                  </a:extLst>
                </p:cNvPr>
                <p:cNvSpPr/>
                <p:nvPr/>
              </p:nvSpPr>
              <p:spPr>
                <a:xfrm>
                  <a:off x="701188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F74B169C-37EF-A14E-8301-5B46013EB999}"/>
                    </a:ext>
                  </a:extLst>
                </p:cNvPr>
                <p:cNvSpPr/>
                <p:nvPr/>
              </p:nvSpPr>
              <p:spPr>
                <a:xfrm>
                  <a:off x="708670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321C8256-E79F-B343-A61C-ABE5297C084D}"/>
                    </a:ext>
                  </a:extLst>
                </p:cNvPr>
                <p:cNvSpPr/>
                <p:nvPr/>
              </p:nvSpPr>
              <p:spPr>
                <a:xfrm>
                  <a:off x="723634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B86373E2-14BC-8E47-BE90-75D86D5BF9C4}"/>
                    </a:ext>
                  </a:extLst>
                </p:cNvPr>
                <p:cNvSpPr/>
                <p:nvPr/>
              </p:nvSpPr>
              <p:spPr>
                <a:xfrm>
                  <a:off x="716152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99EF719A-443F-6148-BE8D-CAA49AC2A1E6}"/>
                    </a:ext>
                  </a:extLst>
                </p:cNvPr>
                <p:cNvSpPr/>
                <p:nvPr/>
              </p:nvSpPr>
              <p:spPr>
                <a:xfrm>
                  <a:off x="731116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3258ADA2-F5A9-8E48-B792-104639973FA3}"/>
                    </a:ext>
                  </a:extLst>
                </p:cNvPr>
                <p:cNvSpPr/>
                <p:nvPr/>
              </p:nvSpPr>
              <p:spPr>
                <a:xfrm>
                  <a:off x="738598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E964B35F-970E-A149-B0F6-6B3F1A24412B}"/>
                    </a:ext>
                  </a:extLst>
                </p:cNvPr>
                <p:cNvSpPr/>
                <p:nvPr/>
              </p:nvSpPr>
              <p:spPr>
                <a:xfrm>
                  <a:off x="753562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E3EA0807-B34F-B145-BFF7-530744E25DC4}"/>
                    </a:ext>
                  </a:extLst>
                </p:cNvPr>
                <p:cNvSpPr/>
                <p:nvPr/>
              </p:nvSpPr>
              <p:spPr>
                <a:xfrm>
                  <a:off x="746080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CC53EF4E-E50B-8D40-9874-3C37B6563717}"/>
                    </a:ext>
                  </a:extLst>
                </p:cNvPr>
                <p:cNvSpPr/>
                <p:nvPr/>
              </p:nvSpPr>
              <p:spPr>
                <a:xfrm>
                  <a:off x="761044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0F9F6BD7-8225-464C-92B8-3A5256FBBBB7}"/>
                    </a:ext>
                  </a:extLst>
                </p:cNvPr>
                <p:cNvSpPr/>
                <p:nvPr/>
              </p:nvSpPr>
              <p:spPr>
                <a:xfrm>
                  <a:off x="768526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F51E9593-870A-A44B-933F-F6656986626A}"/>
                    </a:ext>
                  </a:extLst>
                </p:cNvPr>
                <p:cNvSpPr/>
                <p:nvPr/>
              </p:nvSpPr>
              <p:spPr>
                <a:xfrm>
                  <a:off x="783489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5DC004CF-27A1-4240-A93B-53B4DF12F99F}"/>
                    </a:ext>
                  </a:extLst>
                </p:cNvPr>
                <p:cNvSpPr/>
                <p:nvPr/>
              </p:nvSpPr>
              <p:spPr>
                <a:xfrm>
                  <a:off x="7760087" y="406082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7DBE925C-D503-3C42-9A65-BD3682871606}"/>
                    </a:ext>
                  </a:extLst>
                </p:cNvPr>
                <p:cNvSpPr/>
                <p:nvPr/>
              </p:nvSpPr>
              <p:spPr>
                <a:xfrm>
                  <a:off x="611404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83BB1D0F-BBB0-9242-8605-8A821E9B24B6}"/>
                    </a:ext>
                  </a:extLst>
                </p:cNvPr>
                <p:cNvSpPr/>
                <p:nvPr/>
              </p:nvSpPr>
              <p:spPr>
                <a:xfrm>
                  <a:off x="618886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02DC0AEF-F983-E847-91D7-9096CE79A603}"/>
                    </a:ext>
                  </a:extLst>
                </p:cNvPr>
                <p:cNvSpPr/>
                <p:nvPr/>
              </p:nvSpPr>
              <p:spPr>
                <a:xfrm>
                  <a:off x="633850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BA8EB8C2-2450-C540-9ACF-6EB410CCFD1F}"/>
                    </a:ext>
                  </a:extLst>
                </p:cNvPr>
                <p:cNvSpPr/>
                <p:nvPr/>
              </p:nvSpPr>
              <p:spPr>
                <a:xfrm>
                  <a:off x="626368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6ED2F546-290E-6643-9842-C71D3BBC395F}"/>
                    </a:ext>
                  </a:extLst>
                </p:cNvPr>
                <p:cNvSpPr/>
                <p:nvPr/>
              </p:nvSpPr>
              <p:spPr>
                <a:xfrm>
                  <a:off x="641332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8268E1D4-AFD9-6B4D-A8EC-508039B05730}"/>
                    </a:ext>
                  </a:extLst>
                </p:cNvPr>
                <p:cNvSpPr/>
                <p:nvPr/>
              </p:nvSpPr>
              <p:spPr>
                <a:xfrm>
                  <a:off x="648814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5C379F95-68EE-B744-AC52-E221B236BC7E}"/>
                    </a:ext>
                  </a:extLst>
                </p:cNvPr>
                <p:cNvSpPr/>
                <p:nvPr/>
              </p:nvSpPr>
              <p:spPr>
                <a:xfrm>
                  <a:off x="663778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08CA757D-6952-D44F-B57A-7DAEFEA0EE10}"/>
                    </a:ext>
                  </a:extLst>
                </p:cNvPr>
                <p:cNvSpPr/>
                <p:nvPr/>
              </p:nvSpPr>
              <p:spPr>
                <a:xfrm>
                  <a:off x="656296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2AD70C0C-84A2-0D43-B183-E87BBCD12D60}"/>
                    </a:ext>
                  </a:extLst>
                </p:cNvPr>
                <p:cNvSpPr/>
                <p:nvPr/>
              </p:nvSpPr>
              <p:spPr>
                <a:xfrm>
                  <a:off x="671260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1A92B6D0-B20B-294A-8149-FABAC00E6E14}"/>
                    </a:ext>
                  </a:extLst>
                </p:cNvPr>
                <p:cNvSpPr/>
                <p:nvPr/>
              </p:nvSpPr>
              <p:spPr>
                <a:xfrm>
                  <a:off x="678742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CC8479EC-4704-A544-94BA-E29B7B9E1B5B}"/>
                    </a:ext>
                  </a:extLst>
                </p:cNvPr>
                <p:cNvSpPr/>
                <p:nvPr/>
              </p:nvSpPr>
              <p:spPr>
                <a:xfrm>
                  <a:off x="693706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1EF79805-D118-DB4C-B729-0395C076CB60}"/>
                    </a:ext>
                  </a:extLst>
                </p:cNvPr>
                <p:cNvSpPr/>
                <p:nvPr/>
              </p:nvSpPr>
              <p:spPr>
                <a:xfrm>
                  <a:off x="686224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F3076700-3F16-8A48-88B7-556660555D32}"/>
                    </a:ext>
                  </a:extLst>
                </p:cNvPr>
                <p:cNvSpPr/>
                <p:nvPr/>
              </p:nvSpPr>
              <p:spPr>
                <a:xfrm>
                  <a:off x="701188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F832DF90-DC2B-D449-A40B-8FC9840413D2}"/>
                    </a:ext>
                  </a:extLst>
                </p:cNvPr>
                <p:cNvSpPr/>
                <p:nvPr/>
              </p:nvSpPr>
              <p:spPr>
                <a:xfrm>
                  <a:off x="708670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FD877FE5-BAB5-D44B-A29F-AB46405AD183}"/>
                    </a:ext>
                  </a:extLst>
                </p:cNvPr>
                <p:cNvSpPr/>
                <p:nvPr/>
              </p:nvSpPr>
              <p:spPr>
                <a:xfrm>
                  <a:off x="723634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EDA941C3-479D-0A41-B305-B5491CB15B58}"/>
                    </a:ext>
                  </a:extLst>
                </p:cNvPr>
                <p:cNvSpPr/>
                <p:nvPr/>
              </p:nvSpPr>
              <p:spPr>
                <a:xfrm>
                  <a:off x="716152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94961BAF-F5D9-FB4B-B5E6-D5BF1440E107}"/>
                    </a:ext>
                  </a:extLst>
                </p:cNvPr>
                <p:cNvSpPr/>
                <p:nvPr/>
              </p:nvSpPr>
              <p:spPr>
                <a:xfrm>
                  <a:off x="731116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993145BE-11D1-7743-B338-E2672B22DDEC}"/>
                    </a:ext>
                  </a:extLst>
                </p:cNvPr>
                <p:cNvSpPr/>
                <p:nvPr/>
              </p:nvSpPr>
              <p:spPr>
                <a:xfrm>
                  <a:off x="738598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1DC68AFC-2F7A-7547-A86F-BEB12869B737}"/>
                    </a:ext>
                  </a:extLst>
                </p:cNvPr>
                <p:cNvSpPr/>
                <p:nvPr/>
              </p:nvSpPr>
              <p:spPr>
                <a:xfrm>
                  <a:off x="753562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E7F86A4C-D77E-294D-BA62-67FE6C74B401}"/>
                    </a:ext>
                  </a:extLst>
                </p:cNvPr>
                <p:cNvSpPr/>
                <p:nvPr/>
              </p:nvSpPr>
              <p:spPr>
                <a:xfrm>
                  <a:off x="746080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C7429825-89B5-FE44-99A3-31D3B21B3467}"/>
                    </a:ext>
                  </a:extLst>
                </p:cNvPr>
                <p:cNvSpPr/>
                <p:nvPr/>
              </p:nvSpPr>
              <p:spPr>
                <a:xfrm>
                  <a:off x="761044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AA170640-1370-0240-885B-E24428E8FFC5}"/>
                    </a:ext>
                  </a:extLst>
                </p:cNvPr>
                <p:cNvSpPr/>
                <p:nvPr/>
              </p:nvSpPr>
              <p:spPr>
                <a:xfrm>
                  <a:off x="768526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EB2380D5-42E6-CB44-A13E-720BCF3EFDF4}"/>
                    </a:ext>
                  </a:extLst>
                </p:cNvPr>
                <p:cNvSpPr/>
                <p:nvPr/>
              </p:nvSpPr>
              <p:spPr>
                <a:xfrm>
                  <a:off x="783489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7F8735B5-6D2D-274E-915E-B59FDB021AD6}"/>
                    </a:ext>
                  </a:extLst>
                </p:cNvPr>
                <p:cNvSpPr/>
                <p:nvPr/>
              </p:nvSpPr>
              <p:spPr>
                <a:xfrm>
                  <a:off x="7760087" y="4130675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0E9A73B7-19A6-874D-AC31-EA7F55DABCB7}"/>
                    </a:ext>
                  </a:extLst>
                </p:cNvPr>
                <p:cNvSpPr/>
                <p:nvPr/>
              </p:nvSpPr>
              <p:spPr>
                <a:xfrm>
                  <a:off x="611404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66E813C0-254E-E447-9A6B-60C62D065307}"/>
                    </a:ext>
                  </a:extLst>
                </p:cNvPr>
                <p:cNvSpPr/>
                <p:nvPr/>
              </p:nvSpPr>
              <p:spPr>
                <a:xfrm>
                  <a:off x="618886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E02F769D-5CB5-5E42-84A1-5C3EF81BF3A4}"/>
                    </a:ext>
                  </a:extLst>
                </p:cNvPr>
                <p:cNvSpPr/>
                <p:nvPr/>
              </p:nvSpPr>
              <p:spPr>
                <a:xfrm>
                  <a:off x="633850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A3B2BA8C-C714-6740-B940-C825D6A59CC4}"/>
                    </a:ext>
                  </a:extLst>
                </p:cNvPr>
                <p:cNvSpPr/>
                <p:nvPr/>
              </p:nvSpPr>
              <p:spPr>
                <a:xfrm>
                  <a:off x="626368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EC07BF4E-6138-E548-9AF0-ABF427803A8C}"/>
                    </a:ext>
                  </a:extLst>
                </p:cNvPr>
                <p:cNvSpPr/>
                <p:nvPr/>
              </p:nvSpPr>
              <p:spPr>
                <a:xfrm>
                  <a:off x="641332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418FB01C-890A-1A4D-B1FD-E54C2388AF91}"/>
                    </a:ext>
                  </a:extLst>
                </p:cNvPr>
                <p:cNvSpPr/>
                <p:nvPr/>
              </p:nvSpPr>
              <p:spPr>
                <a:xfrm>
                  <a:off x="648814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15CE8DC4-D48D-D14B-8E9B-BA7352589810}"/>
                    </a:ext>
                  </a:extLst>
                </p:cNvPr>
                <p:cNvSpPr/>
                <p:nvPr/>
              </p:nvSpPr>
              <p:spPr>
                <a:xfrm>
                  <a:off x="663778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6C58A976-3D5F-764D-8E64-739641CA3B23}"/>
                    </a:ext>
                  </a:extLst>
                </p:cNvPr>
                <p:cNvSpPr/>
                <p:nvPr/>
              </p:nvSpPr>
              <p:spPr>
                <a:xfrm>
                  <a:off x="656296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4A3FBEBB-5800-E44B-AE44-FCF36BC726C1}"/>
                    </a:ext>
                  </a:extLst>
                </p:cNvPr>
                <p:cNvSpPr/>
                <p:nvPr/>
              </p:nvSpPr>
              <p:spPr>
                <a:xfrm>
                  <a:off x="671260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01BCF1FA-CD0F-EB4B-9563-4878A2568F5B}"/>
                    </a:ext>
                  </a:extLst>
                </p:cNvPr>
                <p:cNvSpPr/>
                <p:nvPr/>
              </p:nvSpPr>
              <p:spPr>
                <a:xfrm>
                  <a:off x="678742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4B60771B-C66F-9C4C-ABBF-050AC2C21BD7}"/>
                    </a:ext>
                  </a:extLst>
                </p:cNvPr>
                <p:cNvSpPr/>
                <p:nvPr/>
              </p:nvSpPr>
              <p:spPr>
                <a:xfrm>
                  <a:off x="693706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34551BD1-FBEF-C049-B088-0239A4E3EA2A}"/>
                    </a:ext>
                  </a:extLst>
                </p:cNvPr>
                <p:cNvSpPr/>
                <p:nvPr/>
              </p:nvSpPr>
              <p:spPr>
                <a:xfrm>
                  <a:off x="686224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D9C6CD23-29F4-7541-86F0-406D069CA021}"/>
                    </a:ext>
                  </a:extLst>
                </p:cNvPr>
                <p:cNvSpPr/>
                <p:nvPr/>
              </p:nvSpPr>
              <p:spPr>
                <a:xfrm>
                  <a:off x="701188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7F94FA3E-C4A6-7E4C-9ED9-F2D966B32030}"/>
                    </a:ext>
                  </a:extLst>
                </p:cNvPr>
                <p:cNvSpPr/>
                <p:nvPr/>
              </p:nvSpPr>
              <p:spPr>
                <a:xfrm>
                  <a:off x="708670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13CA0076-9D37-9D46-B2D3-E6F8DB1DB058}"/>
                    </a:ext>
                  </a:extLst>
                </p:cNvPr>
                <p:cNvSpPr/>
                <p:nvPr/>
              </p:nvSpPr>
              <p:spPr>
                <a:xfrm>
                  <a:off x="723634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AE24B6A3-BCF4-1D46-8ECB-5D82E633AA2A}"/>
                    </a:ext>
                  </a:extLst>
                </p:cNvPr>
                <p:cNvSpPr/>
                <p:nvPr/>
              </p:nvSpPr>
              <p:spPr>
                <a:xfrm>
                  <a:off x="716152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B1038ECD-88F8-1144-855C-B2C3BD15AE76}"/>
                    </a:ext>
                  </a:extLst>
                </p:cNvPr>
                <p:cNvSpPr/>
                <p:nvPr/>
              </p:nvSpPr>
              <p:spPr>
                <a:xfrm>
                  <a:off x="731116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26423F32-910C-6A42-AC6C-7CD2638283DB}"/>
                    </a:ext>
                  </a:extLst>
                </p:cNvPr>
                <p:cNvSpPr/>
                <p:nvPr/>
              </p:nvSpPr>
              <p:spPr>
                <a:xfrm>
                  <a:off x="738598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E9330B07-086E-FC42-91D8-AED0EFF34200}"/>
                    </a:ext>
                  </a:extLst>
                </p:cNvPr>
                <p:cNvSpPr/>
                <p:nvPr/>
              </p:nvSpPr>
              <p:spPr>
                <a:xfrm>
                  <a:off x="753562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E311301D-6CCA-1C46-BED9-CDADF50B1D6C}"/>
                    </a:ext>
                  </a:extLst>
                </p:cNvPr>
                <p:cNvSpPr/>
                <p:nvPr/>
              </p:nvSpPr>
              <p:spPr>
                <a:xfrm>
                  <a:off x="746080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BBA6EF10-A4EF-AB4C-9461-0204FE0F7FD8}"/>
                    </a:ext>
                  </a:extLst>
                </p:cNvPr>
                <p:cNvSpPr/>
                <p:nvPr/>
              </p:nvSpPr>
              <p:spPr>
                <a:xfrm>
                  <a:off x="761044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tx2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961F74F1-187C-AD4A-8565-C901187C90A4}"/>
                    </a:ext>
                  </a:extLst>
                </p:cNvPr>
                <p:cNvSpPr/>
                <p:nvPr/>
              </p:nvSpPr>
              <p:spPr>
                <a:xfrm>
                  <a:off x="768526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FF00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F6975EB-F055-8847-92B8-1657066B5C4B}"/>
                    </a:ext>
                  </a:extLst>
                </p:cNvPr>
                <p:cNvSpPr/>
                <p:nvPr/>
              </p:nvSpPr>
              <p:spPr>
                <a:xfrm>
                  <a:off x="783489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46000">
                      <a:srgbClr val="FF3A29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8606DB0B-E9F2-784B-A6D4-7C38993EB4CB}"/>
                    </a:ext>
                  </a:extLst>
                </p:cNvPr>
                <p:cNvSpPr/>
                <p:nvPr/>
              </p:nvSpPr>
              <p:spPr>
                <a:xfrm>
                  <a:off x="7760087" y="4203700"/>
                  <a:ext cx="51916" cy="51916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rgbClr val="0000F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B4A8BD-C063-274D-88F8-458405B445AB}"/>
                  </a:ext>
                </a:extLst>
              </p:cNvPr>
              <p:cNvSpPr txBox="1"/>
              <p:nvPr/>
            </p:nvSpPr>
            <p:spPr>
              <a:xfrm>
                <a:off x="2068866" y="2618040"/>
                <a:ext cx="1544283" cy="914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Nested</a:t>
                </a:r>
              </a:p>
              <a:p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Ig/TCR gene </a:t>
                </a:r>
              </a:p>
              <a:p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RT-PCR</a:t>
                </a:r>
              </a:p>
            </p:txBody>
          </p:sp>
          <p:sp>
            <p:nvSpPr>
              <p:cNvPr id="23" name="Isosceles Triangle 1589">
                <a:extLst>
                  <a:ext uri="{FF2B5EF4-FFF2-40B4-BE49-F238E27FC236}">
                    <a16:creationId xmlns:a16="http://schemas.microsoft.com/office/drawing/2014/main" id="{4FD6D1CE-1D6E-DE43-A47E-B37E250511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82427" y="3019095"/>
                <a:ext cx="179997" cy="155170"/>
              </a:xfrm>
              <a:prstGeom prst="triangle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394BDB3B-4C94-E645-A9BE-7C1D41BF486B}"/>
                </a:ext>
              </a:extLst>
            </p:cNvPr>
            <p:cNvCxnSpPr/>
            <p:nvPr/>
          </p:nvCxnSpPr>
          <p:spPr>
            <a:xfrm flipV="1">
              <a:off x="3931739" y="1087645"/>
              <a:ext cx="635491" cy="41760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EA9CF6E7-902F-1E4C-B5B9-A2D5D4A72AF7}"/>
                </a:ext>
              </a:extLst>
            </p:cNvPr>
            <p:cNvCxnSpPr/>
            <p:nvPr/>
          </p:nvCxnSpPr>
          <p:spPr>
            <a:xfrm>
              <a:off x="3921885" y="2067504"/>
              <a:ext cx="635491" cy="43576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B374752C-AC38-B747-AE4C-DB8AB14C7190}"/>
                </a:ext>
              </a:extLst>
            </p:cNvPr>
            <p:cNvGrpSpPr/>
            <p:nvPr/>
          </p:nvGrpSpPr>
          <p:grpSpPr>
            <a:xfrm>
              <a:off x="6781146" y="1096462"/>
              <a:ext cx="368047" cy="79818"/>
              <a:chOff x="6562424" y="1540980"/>
              <a:chExt cx="958272" cy="207818"/>
            </a:xfrm>
          </p:grpSpPr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5491871D-F9E1-DF4A-90E4-A4B78BDE32AD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68BB378C-143C-8E42-8F66-7186B47A2898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AD9AB20D-0208-4F49-9F15-6F8DDFED21E3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99328F3-D60A-F04C-971A-B545AF12307B}"/>
                </a:ext>
              </a:extLst>
            </p:cNvPr>
            <p:cNvGrpSpPr/>
            <p:nvPr/>
          </p:nvGrpSpPr>
          <p:grpSpPr>
            <a:xfrm>
              <a:off x="6781145" y="1185383"/>
              <a:ext cx="368047" cy="79817"/>
              <a:chOff x="6562424" y="1540980"/>
              <a:chExt cx="958272" cy="207818"/>
            </a:xfrm>
          </p:grpSpPr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F99B76F9-A9A2-C14C-9716-C4A97FA2C638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D603831C-644C-0E42-8F67-9E5AD0C27667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41107B08-7089-494E-B354-DB5526917147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0B1EA54B-415C-E548-8F95-1FFA79D3694D}"/>
                </a:ext>
              </a:extLst>
            </p:cNvPr>
            <p:cNvGrpSpPr/>
            <p:nvPr/>
          </p:nvGrpSpPr>
          <p:grpSpPr>
            <a:xfrm>
              <a:off x="6781145" y="1274306"/>
              <a:ext cx="368047" cy="79817"/>
              <a:chOff x="6562424" y="1540980"/>
              <a:chExt cx="958272" cy="207818"/>
            </a:xfrm>
          </p:grpSpPr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21C4A4E4-5CC1-0D42-80D9-69246E0F00E9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378812F9-67AC-8D49-A8CF-9860F9C7C333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374D2ADB-E8E4-4E42-84FD-4A686C5E549F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AE84E38D-DFAF-AE43-A200-2AC03E5EFB2E}"/>
                </a:ext>
              </a:extLst>
            </p:cNvPr>
            <p:cNvGrpSpPr/>
            <p:nvPr/>
          </p:nvGrpSpPr>
          <p:grpSpPr>
            <a:xfrm>
              <a:off x="6781146" y="1363232"/>
              <a:ext cx="368047" cy="79818"/>
              <a:chOff x="6562424" y="1540980"/>
              <a:chExt cx="958272" cy="207818"/>
            </a:xfrm>
          </p:grpSpPr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7092FD2-0899-C94F-A052-F229A5ACF91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3DA921A5-DC01-A54E-A201-C3A2B0D3A9A9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9B0F142D-6216-D449-BA0B-8A74DF484554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3C3B90D5-F29C-C54E-9B01-67A9750B682E}"/>
                </a:ext>
              </a:extLst>
            </p:cNvPr>
            <p:cNvGrpSpPr/>
            <p:nvPr/>
          </p:nvGrpSpPr>
          <p:grpSpPr>
            <a:xfrm>
              <a:off x="6781145" y="1452156"/>
              <a:ext cx="368047" cy="79818"/>
              <a:chOff x="6562424" y="1540980"/>
              <a:chExt cx="958272" cy="207818"/>
            </a:xfrm>
          </p:grpSpPr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6A9AA485-CA15-3F4D-A5A8-0C9F570A91D8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C54BBD12-19F3-5044-B6B9-A356E65119E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534E31D2-E0C5-FA4E-9C8C-445517B10FD3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94E92CA9-01F7-2746-B621-D74B5EC3A339}"/>
                </a:ext>
              </a:extLst>
            </p:cNvPr>
            <p:cNvGrpSpPr/>
            <p:nvPr/>
          </p:nvGrpSpPr>
          <p:grpSpPr>
            <a:xfrm>
              <a:off x="6781145" y="1541078"/>
              <a:ext cx="368047" cy="79817"/>
              <a:chOff x="6562424" y="1540980"/>
              <a:chExt cx="958272" cy="207818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6B9A47F8-6704-0E49-9115-5FD7895EC884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E7FB636B-6FDA-E546-99AD-25DF6B8F2231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735B825-6E5D-4644-9CE3-14B94EDF9669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7B6EF667-CD0B-9F4E-A8B3-4E58D1A16123}"/>
                </a:ext>
              </a:extLst>
            </p:cNvPr>
            <p:cNvGrpSpPr/>
            <p:nvPr/>
          </p:nvGrpSpPr>
          <p:grpSpPr>
            <a:xfrm>
              <a:off x="6781145" y="1630004"/>
              <a:ext cx="368047" cy="79817"/>
              <a:chOff x="6562424" y="1540980"/>
              <a:chExt cx="958272" cy="207818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CF9770C6-66C1-DA43-B42C-4E7099AB57E8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0F6538D2-453E-B94F-865A-BDF6762C1D30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A273FEF3-B8FB-B04F-B093-972FE53071C2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6DEC70AA-6A70-0349-9B86-275EF02C3811}"/>
                </a:ext>
              </a:extLst>
            </p:cNvPr>
            <p:cNvGrpSpPr/>
            <p:nvPr/>
          </p:nvGrpSpPr>
          <p:grpSpPr>
            <a:xfrm>
              <a:off x="6781145" y="1718927"/>
              <a:ext cx="368047" cy="79817"/>
              <a:chOff x="6562424" y="1540980"/>
              <a:chExt cx="958272" cy="207818"/>
            </a:xfrm>
          </p:grpSpPr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4A50B885-1EF7-604C-A198-8C8A30356F62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2C457C80-B1A6-2842-AD2C-58D30143D9B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6D647A80-E29D-9C45-B6F4-193F5CBEAAB3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E8C92F8E-7571-EF49-B393-C6A08AC86861}"/>
                </a:ext>
              </a:extLst>
            </p:cNvPr>
            <p:cNvGrpSpPr/>
            <p:nvPr/>
          </p:nvGrpSpPr>
          <p:grpSpPr>
            <a:xfrm>
              <a:off x="6781145" y="1807852"/>
              <a:ext cx="368047" cy="79817"/>
              <a:chOff x="6562424" y="1540980"/>
              <a:chExt cx="958272" cy="207818"/>
            </a:xfrm>
          </p:grpSpPr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01C1B608-E125-5640-9796-C5D8214F1A92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E1640E99-8287-7D48-8B52-460AE45260B7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7FBBC7CD-D62E-ED46-BFA5-567EF6EA3B23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F86AF595-826F-994C-AB75-43D14B2691AC}"/>
                </a:ext>
              </a:extLst>
            </p:cNvPr>
            <p:cNvGrpSpPr/>
            <p:nvPr/>
          </p:nvGrpSpPr>
          <p:grpSpPr>
            <a:xfrm>
              <a:off x="6781145" y="1896774"/>
              <a:ext cx="368047" cy="79817"/>
              <a:chOff x="6562424" y="1540980"/>
              <a:chExt cx="958272" cy="207818"/>
            </a:xfrm>
          </p:grpSpPr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D0004DA4-2C68-C84C-8CD8-E7289E51D1CB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35D03C2A-933E-2546-A837-7A7D9B4446B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AF5B323-D6EE-9A4A-A0DE-1CFEC46EAFB8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768934DA-871F-6B49-856C-90D49AB6343F}"/>
                </a:ext>
              </a:extLst>
            </p:cNvPr>
            <p:cNvGrpSpPr/>
            <p:nvPr/>
          </p:nvGrpSpPr>
          <p:grpSpPr>
            <a:xfrm>
              <a:off x="6781145" y="1985697"/>
              <a:ext cx="368047" cy="79817"/>
              <a:chOff x="6562424" y="1540980"/>
              <a:chExt cx="958272" cy="207818"/>
            </a:xfrm>
          </p:grpSpPr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37D4D514-AEA0-9A4C-8931-18FC5326815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B0CFB3C-B387-7443-A22D-985C90AC6C6D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C22487C6-2554-2F49-98F2-CE469654D736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3F1983E5-31D4-FB4F-8AA2-8783E54E3251}"/>
                </a:ext>
              </a:extLst>
            </p:cNvPr>
            <p:cNvGrpSpPr/>
            <p:nvPr/>
          </p:nvGrpSpPr>
          <p:grpSpPr>
            <a:xfrm>
              <a:off x="6781145" y="2074621"/>
              <a:ext cx="368047" cy="79817"/>
              <a:chOff x="6562424" y="1540980"/>
              <a:chExt cx="958272" cy="207818"/>
            </a:xfrm>
          </p:grpSpPr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413E1EC1-FB7A-A843-A4D5-F39EEF7A4183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8CA1147C-DDA9-E647-AC5F-80FAA04C5ED9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5BD2BE34-F3A6-714D-BFFD-DA9A48EA1D02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B1F1A21D-7B72-2247-A0ED-F56C928ECDCD}"/>
                </a:ext>
              </a:extLst>
            </p:cNvPr>
            <p:cNvGrpSpPr/>
            <p:nvPr/>
          </p:nvGrpSpPr>
          <p:grpSpPr>
            <a:xfrm>
              <a:off x="6781144" y="2163543"/>
              <a:ext cx="368047" cy="79817"/>
              <a:chOff x="6562424" y="1540980"/>
              <a:chExt cx="958272" cy="207818"/>
            </a:xfrm>
          </p:grpSpPr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08CE25F8-F224-A445-AA4B-8B06CDD3365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01771A6D-C99A-A948-B7C4-892F5F70B477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B69C35AB-0BBF-D343-B851-B46BBB2F4974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1C1D22EF-ABC6-3240-BB10-92763F2A2091}"/>
                </a:ext>
              </a:extLst>
            </p:cNvPr>
            <p:cNvGrpSpPr/>
            <p:nvPr/>
          </p:nvGrpSpPr>
          <p:grpSpPr>
            <a:xfrm>
              <a:off x="6781145" y="2252467"/>
              <a:ext cx="368047" cy="79817"/>
              <a:chOff x="6562424" y="1540980"/>
              <a:chExt cx="958272" cy="207818"/>
            </a:xfrm>
          </p:grpSpPr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718F7B43-3814-7A43-A35D-CC0C6797B16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EAFFF5B9-1B21-1F4C-88C4-2698D4C6B1E0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049B4AFA-43A0-6348-AA86-EBB010841AAA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C38FFE9B-2C8C-3B47-9CBF-9142788D771F}"/>
                </a:ext>
              </a:extLst>
            </p:cNvPr>
            <p:cNvGrpSpPr/>
            <p:nvPr/>
          </p:nvGrpSpPr>
          <p:grpSpPr>
            <a:xfrm>
              <a:off x="6781145" y="2341389"/>
              <a:ext cx="368047" cy="79817"/>
              <a:chOff x="6562424" y="1540980"/>
              <a:chExt cx="958272" cy="207818"/>
            </a:xfrm>
          </p:grpSpPr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1622C420-EA6D-6843-AAA0-D649AA4DFC86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26D475A8-C7F4-5B4C-83F0-D0AE89599B57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A8010952-E412-864F-BFE1-6F578FF53BE6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E5C44DDE-922E-C14E-85B0-7FC44893FF7D}"/>
                </a:ext>
              </a:extLst>
            </p:cNvPr>
            <p:cNvGrpSpPr/>
            <p:nvPr/>
          </p:nvGrpSpPr>
          <p:grpSpPr>
            <a:xfrm>
              <a:off x="6781145" y="2427656"/>
              <a:ext cx="368047" cy="79817"/>
              <a:chOff x="6562424" y="1540980"/>
              <a:chExt cx="958272" cy="207818"/>
            </a:xfrm>
          </p:grpSpPr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D5A2D041-0412-784D-ADF5-71FA6DD9ABC5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D0FBE366-4E20-D64E-B2C7-620CE5844F91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6BFBDA48-AE56-664B-AF47-E56F71055468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464072E4-6FFF-6B46-94F0-4DE7444C94A5}"/>
                </a:ext>
              </a:extLst>
            </p:cNvPr>
            <p:cNvGrpSpPr/>
            <p:nvPr/>
          </p:nvGrpSpPr>
          <p:grpSpPr>
            <a:xfrm>
              <a:off x="6955896" y="1054002"/>
              <a:ext cx="240772" cy="1502872"/>
              <a:chOff x="8463103" y="1619823"/>
              <a:chExt cx="313235" cy="1955180"/>
            </a:xfrm>
          </p:grpSpPr>
          <p:sp>
            <p:nvSpPr>
              <p:cNvPr id="526" name="TextBox 525">
                <a:extLst>
                  <a:ext uri="{FF2B5EF4-FFF2-40B4-BE49-F238E27FC236}">
                    <a16:creationId xmlns:a16="http://schemas.microsoft.com/office/drawing/2014/main" id="{349D62FB-8C79-C84D-B81A-0F04E16DB881}"/>
                  </a:ext>
                </a:extLst>
              </p:cNvPr>
              <p:cNvSpPr txBox="1"/>
              <p:nvPr/>
            </p:nvSpPr>
            <p:spPr>
              <a:xfrm>
                <a:off x="8473736" y="1619823"/>
                <a:ext cx="290294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527" name="TextBox 526">
                <a:extLst>
                  <a:ext uri="{FF2B5EF4-FFF2-40B4-BE49-F238E27FC236}">
                    <a16:creationId xmlns:a16="http://schemas.microsoft.com/office/drawing/2014/main" id="{7BF37D0D-0786-6A41-B076-F15745CDAA5C}"/>
                  </a:ext>
                </a:extLst>
              </p:cNvPr>
              <p:cNvSpPr txBox="1"/>
              <p:nvPr/>
            </p:nvSpPr>
            <p:spPr>
              <a:xfrm>
                <a:off x="8476679" y="1735485"/>
                <a:ext cx="286123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D989F8AF-D4D3-CC42-A94D-29738B64ED4C}"/>
                  </a:ext>
                </a:extLst>
              </p:cNvPr>
              <p:cNvSpPr txBox="1"/>
              <p:nvPr/>
            </p:nvSpPr>
            <p:spPr>
              <a:xfrm>
                <a:off x="8473210" y="1851147"/>
                <a:ext cx="284039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529" name="TextBox 528">
                <a:extLst>
                  <a:ext uri="{FF2B5EF4-FFF2-40B4-BE49-F238E27FC236}">
                    <a16:creationId xmlns:a16="http://schemas.microsoft.com/office/drawing/2014/main" id="{7FE42DF0-24A1-E449-88E9-7D29560B8280}"/>
                  </a:ext>
                </a:extLst>
              </p:cNvPr>
              <p:cNvSpPr txBox="1"/>
              <p:nvPr/>
            </p:nvSpPr>
            <p:spPr>
              <a:xfrm>
                <a:off x="8474035" y="1966814"/>
                <a:ext cx="292381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530" name="TextBox 529">
                <a:extLst>
                  <a:ext uri="{FF2B5EF4-FFF2-40B4-BE49-F238E27FC236}">
                    <a16:creationId xmlns:a16="http://schemas.microsoft.com/office/drawing/2014/main" id="{7586F439-F886-124C-B4E9-76DC103C9D1B}"/>
                  </a:ext>
                </a:extLst>
              </p:cNvPr>
              <p:cNvSpPr txBox="1"/>
              <p:nvPr/>
            </p:nvSpPr>
            <p:spPr>
              <a:xfrm>
                <a:off x="8476961" y="2082478"/>
                <a:ext cx="281952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</a:p>
            </p:txBody>
          </p: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CFC7C32B-120F-CA44-AF18-B47DF846CEED}"/>
                  </a:ext>
                </a:extLst>
              </p:cNvPr>
              <p:cNvSpPr txBox="1"/>
              <p:nvPr/>
            </p:nvSpPr>
            <p:spPr>
              <a:xfrm>
                <a:off x="8481721" y="2198140"/>
                <a:ext cx="277782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</a:p>
            </p:txBody>
          </p:sp>
          <p:sp>
            <p:nvSpPr>
              <p:cNvPr id="532" name="TextBox 531">
                <a:extLst>
                  <a:ext uri="{FF2B5EF4-FFF2-40B4-BE49-F238E27FC236}">
                    <a16:creationId xmlns:a16="http://schemas.microsoft.com/office/drawing/2014/main" id="{38EFC610-74ED-4C45-B163-DD84079D99EC}"/>
                  </a:ext>
                </a:extLst>
              </p:cNvPr>
              <p:cNvSpPr txBox="1"/>
              <p:nvPr/>
            </p:nvSpPr>
            <p:spPr>
              <a:xfrm>
                <a:off x="8473474" y="2313805"/>
                <a:ext cx="292381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</a:p>
            </p:txBody>
          </p:sp>
          <p:sp>
            <p:nvSpPr>
              <p:cNvPr id="533" name="TextBox 532">
                <a:extLst>
                  <a:ext uri="{FF2B5EF4-FFF2-40B4-BE49-F238E27FC236}">
                    <a16:creationId xmlns:a16="http://schemas.microsoft.com/office/drawing/2014/main" id="{41FA3C0B-90DD-CB41-B532-DF641EF594BD}"/>
                  </a:ext>
                </a:extLst>
              </p:cNvPr>
              <p:cNvSpPr txBox="1"/>
              <p:nvPr/>
            </p:nvSpPr>
            <p:spPr>
              <a:xfrm>
                <a:off x="8474012" y="2429468"/>
                <a:ext cx="292381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E3636CC2-85EB-BB46-B349-810A57F062CE}"/>
                  </a:ext>
                </a:extLst>
              </p:cNvPr>
              <p:cNvSpPr txBox="1"/>
              <p:nvPr/>
            </p:nvSpPr>
            <p:spPr>
              <a:xfrm>
                <a:off x="8490350" y="2545131"/>
                <a:ext cx="263183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</a:p>
            </p:txBody>
          </p: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D2694E93-FB22-DF43-B4C1-5EC1C0DDF732}"/>
                  </a:ext>
                </a:extLst>
              </p:cNvPr>
              <p:cNvSpPr txBox="1"/>
              <p:nvPr/>
            </p:nvSpPr>
            <p:spPr>
              <a:xfrm>
                <a:off x="8487460" y="2660794"/>
                <a:ext cx="267354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J</a:t>
                </a:r>
              </a:p>
            </p:txBody>
          </p:sp>
          <p:sp>
            <p:nvSpPr>
              <p:cNvPr id="536" name="TextBox 535">
                <a:extLst>
                  <a:ext uri="{FF2B5EF4-FFF2-40B4-BE49-F238E27FC236}">
                    <a16:creationId xmlns:a16="http://schemas.microsoft.com/office/drawing/2014/main" id="{D64B7E75-62C3-5949-AA22-5A35AE3B8272}"/>
                  </a:ext>
                </a:extLst>
              </p:cNvPr>
              <p:cNvSpPr txBox="1"/>
              <p:nvPr/>
            </p:nvSpPr>
            <p:spPr>
              <a:xfrm>
                <a:off x="8477779" y="2776460"/>
                <a:ext cx="286123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</a:p>
            </p:txBody>
          </p: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0C886BCF-2C63-FE40-B28A-D52C65D33CBD}"/>
                  </a:ext>
                </a:extLst>
              </p:cNvPr>
              <p:cNvSpPr txBox="1"/>
              <p:nvPr/>
            </p:nvSpPr>
            <p:spPr>
              <a:xfrm>
                <a:off x="8483086" y="2892119"/>
                <a:ext cx="275696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</a:p>
            </p:txBody>
          </p:sp>
          <p:sp>
            <p:nvSpPr>
              <p:cNvPr id="538" name="TextBox 537">
                <a:extLst>
                  <a:ext uri="{FF2B5EF4-FFF2-40B4-BE49-F238E27FC236}">
                    <a16:creationId xmlns:a16="http://schemas.microsoft.com/office/drawing/2014/main" id="{C0C16842-0039-BE4F-AE04-59161C5620BA}"/>
                  </a:ext>
                </a:extLst>
              </p:cNvPr>
              <p:cNvSpPr txBox="1"/>
              <p:nvPr/>
            </p:nvSpPr>
            <p:spPr>
              <a:xfrm>
                <a:off x="8463103" y="3007782"/>
                <a:ext cx="313235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  <p:sp>
            <p:nvSpPr>
              <p:cNvPr id="539" name="TextBox 538">
                <a:extLst>
                  <a:ext uri="{FF2B5EF4-FFF2-40B4-BE49-F238E27FC236}">
                    <a16:creationId xmlns:a16="http://schemas.microsoft.com/office/drawing/2014/main" id="{7C691377-13DC-7E49-A365-1CBD60B5C6DC}"/>
                  </a:ext>
                </a:extLst>
              </p:cNvPr>
              <p:cNvSpPr txBox="1"/>
              <p:nvPr/>
            </p:nvSpPr>
            <p:spPr>
              <a:xfrm>
                <a:off x="8470270" y="3123445"/>
                <a:ext cx="294465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</a:p>
            </p:txBody>
          </p: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DC0DAE35-34B9-7948-9E4F-1BDEAA0CAA65}"/>
                  </a:ext>
                </a:extLst>
              </p:cNvPr>
              <p:cNvSpPr txBox="1"/>
              <p:nvPr/>
            </p:nvSpPr>
            <p:spPr>
              <a:xfrm>
                <a:off x="8470270" y="3239108"/>
                <a:ext cx="296551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</a:p>
            </p:txBody>
          </p:sp>
          <p:sp>
            <p:nvSpPr>
              <p:cNvPr id="541" name="TextBox 540">
                <a:extLst>
                  <a:ext uri="{FF2B5EF4-FFF2-40B4-BE49-F238E27FC236}">
                    <a16:creationId xmlns:a16="http://schemas.microsoft.com/office/drawing/2014/main" id="{FC82E677-72BA-9440-A16D-24C92A0D42AF}"/>
                  </a:ext>
                </a:extLst>
              </p:cNvPr>
              <p:cNvSpPr txBox="1"/>
              <p:nvPr/>
            </p:nvSpPr>
            <p:spPr>
              <a:xfrm>
                <a:off x="8478435" y="3354780"/>
                <a:ext cx="284039" cy="22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A41703ED-1C13-0A42-8E52-1AFED062006C}"/>
                </a:ext>
              </a:extLst>
            </p:cNvPr>
            <p:cNvGrpSpPr/>
            <p:nvPr/>
          </p:nvGrpSpPr>
          <p:grpSpPr>
            <a:xfrm rot="5400000" flipH="1">
              <a:off x="4414472" y="847152"/>
              <a:ext cx="368047" cy="79817"/>
              <a:chOff x="6562424" y="1540980"/>
              <a:chExt cx="958272" cy="207818"/>
            </a:xfrm>
          </p:grpSpPr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2CAC3568-B219-8644-BD49-BB6B94996010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5B34AAE8-E050-9C42-AFB5-6A482998BEFE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41C37701-149A-D842-8562-51DBAE8EC2A1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67E4AA80-D23F-0A41-9330-8C260512ECBB}"/>
                </a:ext>
              </a:extLst>
            </p:cNvPr>
            <p:cNvGrpSpPr/>
            <p:nvPr/>
          </p:nvGrpSpPr>
          <p:grpSpPr>
            <a:xfrm rot="5400000" flipH="1">
              <a:off x="4595262" y="847152"/>
              <a:ext cx="368047" cy="79817"/>
              <a:chOff x="6562424" y="1540980"/>
              <a:chExt cx="958272" cy="207818"/>
            </a:xfrm>
          </p:grpSpPr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9ABE63A2-078D-C247-AE01-112B5ECDF2FE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7DCBBCF1-277F-134A-AE5E-83517A127C4C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76D37F34-3922-8E4A-B22F-67E7EFC2C8A1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0D1DBED9-7A06-E04D-BB55-E3D3B243E7A9}"/>
                </a:ext>
              </a:extLst>
            </p:cNvPr>
            <p:cNvGrpSpPr/>
            <p:nvPr/>
          </p:nvGrpSpPr>
          <p:grpSpPr>
            <a:xfrm rot="5400000" flipH="1">
              <a:off x="4504867" y="847152"/>
              <a:ext cx="368047" cy="79817"/>
              <a:chOff x="6562424" y="1540980"/>
              <a:chExt cx="958272" cy="207818"/>
            </a:xfrm>
          </p:grpSpPr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94A8BF13-4093-8C42-9A8B-B1D9D9108C90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2FD6E9BD-AA56-CE41-B5C5-7D83963AEB88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1AA52412-6672-A949-9F5E-126C7D5DE1FD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A4249498-DA14-8344-BC34-2641712B2C0C}"/>
                </a:ext>
              </a:extLst>
            </p:cNvPr>
            <p:cNvGrpSpPr/>
            <p:nvPr/>
          </p:nvGrpSpPr>
          <p:grpSpPr>
            <a:xfrm rot="5400000" flipH="1">
              <a:off x="4685657" y="847152"/>
              <a:ext cx="368047" cy="79817"/>
              <a:chOff x="6562424" y="1540980"/>
              <a:chExt cx="958272" cy="207818"/>
            </a:xfrm>
          </p:grpSpPr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EC578DA5-9EC3-2342-B388-A3FF843FB7C9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E93BE8F2-2DAE-3B42-B556-7EE6FA243BB3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F78AF52A-C752-BD4A-9344-51E9F33C44B1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B5707587-ACF7-4B45-B0CF-36C2EF5843CF}"/>
                </a:ext>
              </a:extLst>
            </p:cNvPr>
            <p:cNvGrpSpPr/>
            <p:nvPr/>
          </p:nvGrpSpPr>
          <p:grpSpPr>
            <a:xfrm rot="5400000" flipH="1">
              <a:off x="4776052" y="847152"/>
              <a:ext cx="368047" cy="79817"/>
              <a:chOff x="6562424" y="1540980"/>
              <a:chExt cx="958272" cy="207818"/>
            </a:xfrm>
          </p:grpSpPr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55E81A1F-24C2-5C40-AFE7-36608C2A3081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704D741F-19C1-D843-BE81-E7A923936CC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29A50FB-3B0E-A54B-84EF-80494873D059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720871AC-B867-CA4D-A6EE-EC24B4ED1B7F}"/>
                </a:ext>
              </a:extLst>
            </p:cNvPr>
            <p:cNvGrpSpPr/>
            <p:nvPr/>
          </p:nvGrpSpPr>
          <p:grpSpPr>
            <a:xfrm rot="5400000" flipH="1">
              <a:off x="4866448" y="847152"/>
              <a:ext cx="368047" cy="79817"/>
              <a:chOff x="6562424" y="1540980"/>
              <a:chExt cx="958272" cy="207818"/>
            </a:xfrm>
          </p:grpSpPr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766C4059-C6DF-704F-B37A-E2A5F2B11634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73BBC73B-37A3-EF47-8526-CE16A4967479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1FE861D6-751C-2043-BA8D-B72BF77B21B3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49377215-0389-634A-8A87-8BC5E848B199}"/>
                </a:ext>
              </a:extLst>
            </p:cNvPr>
            <p:cNvGrpSpPr/>
            <p:nvPr/>
          </p:nvGrpSpPr>
          <p:grpSpPr>
            <a:xfrm rot="5400000" flipH="1">
              <a:off x="4956842" y="847152"/>
              <a:ext cx="368047" cy="79817"/>
              <a:chOff x="6562424" y="1540980"/>
              <a:chExt cx="958272" cy="207818"/>
            </a:xfrm>
          </p:grpSpPr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D6234DEA-E89A-124A-908A-5494D6295910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D0EABD38-7569-6447-8756-57AB620439F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D3F3F99E-DAEC-7E4B-913C-03DBA9DC0582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7F378DAE-564D-2D4A-8A14-4C8598074E7E}"/>
                </a:ext>
              </a:extLst>
            </p:cNvPr>
            <p:cNvGrpSpPr/>
            <p:nvPr/>
          </p:nvGrpSpPr>
          <p:grpSpPr>
            <a:xfrm rot="5400000" flipH="1">
              <a:off x="5047237" y="847152"/>
              <a:ext cx="368047" cy="79817"/>
              <a:chOff x="6562424" y="1540980"/>
              <a:chExt cx="958272" cy="207818"/>
            </a:xfrm>
          </p:grpSpPr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22B3FC13-0A06-B547-871D-B68D6E98442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11D53D2D-9CAD-0243-93FF-3AA38DCF67A1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7C5CCC8B-F159-734A-A44E-6ACB61CC6F79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ABC35BC9-8E62-E742-A636-B101FADECDFB}"/>
                </a:ext>
              </a:extLst>
            </p:cNvPr>
            <p:cNvGrpSpPr/>
            <p:nvPr/>
          </p:nvGrpSpPr>
          <p:grpSpPr>
            <a:xfrm rot="5400000" flipH="1">
              <a:off x="5137632" y="847152"/>
              <a:ext cx="368047" cy="79817"/>
              <a:chOff x="6562424" y="1540980"/>
              <a:chExt cx="958272" cy="207818"/>
            </a:xfrm>
          </p:grpSpPr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5145CFF2-D756-284D-A66E-2B1E4B23BFFE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65C367E4-FC20-2842-B2B7-0BA3C7A4A0C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3633F1A0-78FB-B943-8D94-671FF6A591D5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673FB68E-406A-834B-9CFB-FB1876E20C30}"/>
                </a:ext>
              </a:extLst>
            </p:cNvPr>
            <p:cNvGrpSpPr/>
            <p:nvPr/>
          </p:nvGrpSpPr>
          <p:grpSpPr>
            <a:xfrm rot="5400000" flipH="1">
              <a:off x="5228027" y="847152"/>
              <a:ext cx="368047" cy="79817"/>
              <a:chOff x="6562424" y="1540980"/>
              <a:chExt cx="958272" cy="207818"/>
            </a:xfrm>
          </p:grpSpPr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0372D451-58B5-4C4D-82BE-188B0DF3767E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113DB4FD-5D7C-294B-AF99-8AF6987C9617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2826849B-031C-1944-8AE5-8680E7C4DC43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58D7C8E0-C039-EB4D-A7C6-A87A8CC08F5F}"/>
                </a:ext>
              </a:extLst>
            </p:cNvPr>
            <p:cNvGrpSpPr/>
            <p:nvPr/>
          </p:nvGrpSpPr>
          <p:grpSpPr>
            <a:xfrm rot="5400000" flipH="1">
              <a:off x="5318422" y="847152"/>
              <a:ext cx="368047" cy="79817"/>
              <a:chOff x="6562424" y="1540980"/>
              <a:chExt cx="958272" cy="207818"/>
            </a:xfrm>
          </p:grpSpPr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8DEC5F43-EA1A-FB49-8982-BAF50D976F6D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DBEDDF49-1871-7046-B5E0-516E7C3961E1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0CA97DD6-008C-D14B-B36F-4958CDCE6F41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6BD486CE-1F25-8F40-9756-A48AEAA3CB7E}"/>
                </a:ext>
              </a:extLst>
            </p:cNvPr>
            <p:cNvGrpSpPr/>
            <p:nvPr/>
          </p:nvGrpSpPr>
          <p:grpSpPr>
            <a:xfrm rot="5400000" flipH="1">
              <a:off x="5408817" y="847152"/>
              <a:ext cx="368047" cy="79817"/>
              <a:chOff x="6562424" y="1540980"/>
              <a:chExt cx="958272" cy="207818"/>
            </a:xfrm>
          </p:grpSpPr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3FE23208-6BD5-0245-8022-8C925548D887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8F430E53-7E14-4F43-97B8-AF6F81101561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F1517E8A-46A9-0B4C-8C8F-BB65CC713C94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231625E7-9F6A-134D-9A14-053BC552B5CE}"/>
                </a:ext>
              </a:extLst>
            </p:cNvPr>
            <p:cNvGrpSpPr/>
            <p:nvPr/>
          </p:nvGrpSpPr>
          <p:grpSpPr>
            <a:xfrm rot="5400000" flipH="1">
              <a:off x="5499213" y="847152"/>
              <a:ext cx="368047" cy="79817"/>
              <a:chOff x="6562424" y="1540980"/>
              <a:chExt cx="958272" cy="207818"/>
            </a:xfrm>
          </p:grpSpPr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715F834F-448E-8F49-A119-BA327A465B8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>
                <a:extLst>
                  <a:ext uri="{FF2B5EF4-FFF2-40B4-BE49-F238E27FC236}">
                    <a16:creationId xmlns:a16="http://schemas.microsoft.com/office/drawing/2014/main" id="{A020B337-8BCB-D346-9A37-BD055591F658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A753F73F-13DA-D649-818D-B8F2841F7D9E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5F9D2F90-7BFA-7340-9489-AF2E8F6FF0F1}"/>
                </a:ext>
              </a:extLst>
            </p:cNvPr>
            <p:cNvGrpSpPr/>
            <p:nvPr/>
          </p:nvGrpSpPr>
          <p:grpSpPr>
            <a:xfrm rot="5400000" flipH="1">
              <a:off x="5589607" y="847152"/>
              <a:ext cx="368047" cy="79817"/>
              <a:chOff x="6562424" y="1540980"/>
              <a:chExt cx="958272" cy="207818"/>
            </a:xfrm>
          </p:grpSpPr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FC671BE8-3E9C-6144-8163-127E434734EC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E0DA7BB1-6287-0C42-8859-82E72995CD21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9B53B679-8D0E-FB4F-868D-FD7F3E81FB89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75D987B8-C9CD-554C-A1C9-05E740E5D8A4}"/>
                </a:ext>
              </a:extLst>
            </p:cNvPr>
            <p:cNvGrpSpPr/>
            <p:nvPr/>
          </p:nvGrpSpPr>
          <p:grpSpPr>
            <a:xfrm rot="5400000" flipH="1">
              <a:off x="5680002" y="847152"/>
              <a:ext cx="368047" cy="79817"/>
              <a:chOff x="6562424" y="1540980"/>
              <a:chExt cx="958272" cy="207818"/>
            </a:xfrm>
          </p:grpSpPr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6D5C3DB7-B3B0-CF4B-ACA9-3956EC366964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1F32F0A2-4B60-CF41-BCC5-76A6B1F7233A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021BA1C9-B5F3-8643-8BA3-74B3E0072E74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FBA9C261-379B-1C49-A537-0A9A5B0659F5}"/>
                </a:ext>
              </a:extLst>
            </p:cNvPr>
            <p:cNvGrpSpPr/>
            <p:nvPr/>
          </p:nvGrpSpPr>
          <p:grpSpPr>
            <a:xfrm rot="5400000" flipH="1">
              <a:off x="5770397" y="847153"/>
              <a:ext cx="368047" cy="79817"/>
              <a:chOff x="6562424" y="1540980"/>
              <a:chExt cx="958272" cy="207818"/>
            </a:xfrm>
          </p:grpSpPr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26263294-3C13-3C4D-8AD1-C922381EC244}"/>
                  </a:ext>
                </a:extLst>
              </p:cNvPr>
              <p:cNvCxnSpPr/>
              <p:nvPr/>
            </p:nvCxnSpPr>
            <p:spPr>
              <a:xfrm>
                <a:off x="6562424" y="1570173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700E4139-0CBD-C540-B50C-32F5CCBCEBA3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751E47C5-0B65-1E46-B815-A357C641366F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5D72DCCC-DADD-1D4A-B18C-CE42A0E4A063}"/>
                </a:ext>
              </a:extLst>
            </p:cNvPr>
            <p:cNvGrpSpPr/>
            <p:nvPr/>
          </p:nvGrpSpPr>
          <p:grpSpPr>
            <a:xfrm rot="5400000" flipH="1">
              <a:off x="5860792" y="847152"/>
              <a:ext cx="368047" cy="79817"/>
              <a:chOff x="6562424" y="1540980"/>
              <a:chExt cx="958272" cy="207818"/>
            </a:xfrm>
          </p:grpSpPr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70816C15-E20A-C143-9642-C7AEE7AD76C3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A3CF9A2B-7451-2B4B-9849-FD3FD6596432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00DDF7AA-4E1B-7E46-8082-1763C936ED60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10" name="Group 609">
              <a:extLst>
                <a:ext uri="{FF2B5EF4-FFF2-40B4-BE49-F238E27FC236}">
                  <a16:creationId xmlns:a16="http://schemas.microsoft.com/office/drawing/2014/main" id="{2751C131-B0D4-0445-BC8F-4EBD30F45105}"/>
                </a:ext>
              </a:extLst>
            </p:cNvPr>
            <p:cNvGrpSpPr/>
            <p:nvPr/>
          </p:nvGrpSpPr>
          <p:grpSpPr>
            <a:xfrm rot="5400000" flipH="1">
              <a:off x="5951188" y="847152"/>
              <a:ext cx="368047" cy="79817"/>
              <a:chOff x="6562424" y="1540980"/>
              <a:chExt cx="958272" cy="207818"/>
            </a:xfrm>
          </p:grpSpPr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0F78A957-66B7-5E46-8855-39387668EC70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A86095FE-B353-B748-9799-00C0B5AFA373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5A2AA0EE-EE15-0046-86D0-9BB106D465E5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F4ACDE89-667C-AE46-A39E-92BF4E657B1E}"/>
                </a:ext>
              </a:extLst>
            </p:cNvPr>
            <p:cNvGrpSpPr/>
            <p:nvPr/>
          </p:nvGrpSpPr>
          <p:grpSpPr>
            <a:xfrm rot="5400000" flipH="1">
              <a:off x="6041582" y="847152"/>
              <a:ext cx="368047" cy="79817"/>
              <a:chOff x="6562424" y="1540980"/>
              <a:chExt cx="958272" cy="207818"/>
            </a:xfrm>
          </p:grpSpPr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87A1B6DF-E9BE-9745-AD73-71FA11F0F618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3FE0C00D-0C2E-AD48-B23C-765A44B6B4CB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ADD5AAFF-14C0-2441-9478-ED7E129B6CFA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2BCF4A81-F0AD-884C-BF79-2E4ED4D815D6}"/>
                </a:ext>
              </a:extLst>
            </p:cNvPr>
            <p:cNvGrpSpPr/>
            <p:nvPr/>
          </p:nvGrpSpPr>
          <p:grpSpPr>
            <a:xfrm rot="5400000" flipH="1">
              <a:off x="6131977" y="847153"/>
              <a:ext cx="368047" cy="79817"/>
              <a:chOff x="6562424" y="1540980"/>
              <a:chExt cx="958272" cy="207818"/>
            </a:xfrm>
          </p:grpSpPr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C6CA19EF-DF85-8543-BA4F-622279B8D305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377ECD99-E616-A34F-8AD1-2F1409F88673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4FF25C8B-AD3F-C443-8409-5B1E9FD14325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CC55ED24-89EC-8F44-B4C1-F98BB413115B}"/>
                </a:ext>
              </a:extLst>
            </p:cNvPr>
            <p:cNvGrpSpPr/>
            <p:nvPr/>
          </p:nvGrpSpPr>
          <p:grpSpPr>
            <a:xfrm rot="5400000" flipH="1">
              <a:off x="6222373" y="847153"/>
              <a:ext cx="368047" cy="79817"/>
              <a:chOff x="6562424" y="1540980"/>
              <a:chExt cx="958272" cy="207818"/>
            </a:xfrm>
          </p:grpSpPr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10C105A3-F976-3B48-BE3D-5C713CDFD252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D9538CD5-41E7-6849-AB03-158C01441275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98D28800-DA87-A847-93A5-C6879E09122F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2CA7D46C-288C-4D45-A3E8-E40160441B0A}"/>
                </a:ext>
              </a:extLst>
            </p:cNvPr>
            <p:cNvGrpSpPr/>
            <p:nvPr/>
          </p:nvGrpSpPr>
          <p:grpSpPr>
            <a:xfrm rot="5400000" flipH="1">
              <a:off x="6312768" y="847153"/>
              <a:ext cx="368047" cy="79817"/>
              <a:chOff x="6562424" y="1540980"/>
              <a:chExt cx="958272" cy="207818"/>
            </a:xfrm>
          </p:grpSpPr>
          <p:cxnSp>
            <p:nvCxnSpPr>
              <p:cNvPr id="627" name="Straight Connector 626">
                <a:extLst>
                  <a:ext uri="{FF2B5EF4-FFF2-40B4-BE49-F238E27FC236}">
                    <a16:creationId xmlns:a16="http://schemas.microsoft.com/office/drawing/2014/main" id="{758F39E7-50FF-6B4D-B7AA-C0BBDCA9D661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57FE9448-FC82-1F48-8F79-68F6395D17CF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F643A897-0582-9D45-8FB3-8823E5DFEF27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F7478E4C-2A12-2644-BDFF-6B73F923AF9B}"/>
                </a:ext>
              </a:extLst>
            </p:cNvPr>
            <p:cNvGrpSpPr/>
            <p:nvPr/>
          </p:nvGrpSpPr>
          <p:grpSpPr>
            <a:xfrm rot="5400000" flipH="1">
              <a:off x="6403163" y="847153"/>
              <a:ext cx="368047" cy="79817"/>
              <a:chOff x="6562424" y="1540980"/>
              <a:chExt cx="958272" cy="207818"/>
            </a:xfrm>
          </p:grpSpPr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E06DC556-BFA8-BB4B-8596-ED857A939EC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D1CF8470-BA95-7E4C-84FB-6EC2873DEADC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520C13E1-DA30-0342-BD09-017206B6A77F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7DB50902-EAE0-8644-9BFF-DA759AB2756F}"/>
                </a:ext>
              </a:extLst>
            </p:cNvPr>
            <p:cNvGrpSpPr/>
            <p:nvPr/>
          </p:nvGrpSpPr>
          <p:grpSpPr>
            <a:xfrm>
              <a:off x="4486040" y="697813"/>
              <a:ext cx="2220771" cy="169277"/>
              <a:chOff x="5249915" y="1156435"/>
              <a:chExt cx="2889141" cy="220224"/>
            </a:xfrm>
          </p:grpSpPr>
          <p:sp>
            <p:nvSpPr>
              <p:cNvPr id="635" name="TextBox 634">
                <a:extLst>
                  <a:ext uri="{FF2B5EF4-FFF2-40B4-BE49-F238E27FC236}">
                    <a16:creationId xmlns:a16="http://schemas.microsoft.com/office/drawing/2014/main" id="{80576CA9-E5B3-1848-ABFC-BA91110855D3}"/>
                  </a:ext>
                </a:extLst>
              </p:cNvPr>
              <p:cNvSpPr txBox="1"/>
              <p:nvPr/>
            </p:nvSpPr>
            <p:spPr>
              <a:xfrm flipH="1">
                <a:off x="5249915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36" name="TextBox 635">
                <a:extLst>
                  <a:ext uri="{FF2B5EF4-FFF2-40B4-BE49-F238E27FC236}">
                    <a16:creationId xmlns:a16="http://schemas.microsoft.com/office/drawing/2014/main" id="{2E10E373-E0AE-E84E-BDC4-DC00180C4AFE}"/>
                  </a:ext>
                </a:extLst>
              </p:cNvPr>
              <p:cNvSpPr txBox="1"/>
              <p:nvPr/>
            </p:nvSpPr>
            <p:spPr>
              <a:xfrm flipH="1">
                <a:off x="5484493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637" name="TextBox 636">
                <a:extLst>
                  <a:ext uri="{FF2B5EF4-FFF2-40B4-BE49-F238E27FC236}">
                    <a16:creationId xmlns:a16="http://schemas.microsoft.com/office/drawing/2014/main" id="{FD54655B-9BCC-7A4E-8460-EDB776AE6CE6}"/>
                  </a:ext>
                </a:extLst>
              </p:cNvPr>
              <p:cNvSpPr txBox="1"/>
              <p:nvPr/>
            </p:nvSpPr>
            <p:spPr>
              <a:xfrm flipH="1">
                <a:off x="5368936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638" name="TextBox 637">
                <a:extLst>
                  <a:ext uri="{FF2B5EF4-FFF2-40B4-BE49-F238E27FC236}">
                    <a16:creationId xmlns:a16="http://schemas.microsoft.com/office/drawing/2014/main" id="{69C8929B-8996-FD4D-BA35-255CF47437AF}"/>
                  </a:ext>
                </a:extLst>
              </p:cNvPr>
              <p:cNvSpPr txBox="1"/>
              <p:nvPr/>
            </p:nvSpPr>
            <p:spPr>
              <a:xfrm flipH="1">
                <a:off x="5600046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639" name="TextBox 638">
                <a:extLst>
                  <a:ext uri="{FF2B5EF4-FFF2-40B4-BE49-F238E27FC236}">
                    <a16:creationId xmlns:a16="http://schemas.microsoft.com/office/drawing/2014/main" id="{E531C562-D614-E046-B8ED-F34AD8D2A7D6}"/>
                  </a:ext>
                </a:extLst>
              </p:cNvPr>
              <p:cNvSpPr txBox="1"/>
              <p:nvPr/>
            </p:nvSpPr>
            <p:spPr>
              <a:xfrm flipH="1">
                <a:off x="5722538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640" name="TextBox 639">
                <a:extLst>
                  <a:ext uri="{FF2B5EF4-FFF2-40B4-BE49-F238E27FC236}">
                    <a16:creationId xmlns:a16="http://schemas.microsoft.com/office/drawing/2014/main" id="{411A5007-1785-0940-A02A-96570A7E0E0D}"/>
                  </a:ext>
                </a:extLst>
              </p:cNvPr>
              <p:cNvSpPr txBox="1"/>
              <p:nvPr/>
            </p:nvSpPr>
            <p:spPr>
              <a:xfrm flipH="1">
                <a:off x="5838092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641" name="TextBox 640">
                <a:extLst>
                  <a:ext uri="{FF2B5EF4-FFF2-40B4-BE49-F238E27FC236}">
                    <a16:creationId xmlns:a16="http://schemas.microsoft.com/office/drawing/2014/main" id="{953BBB73-784E-8B4A-A6DC-907468DCBAF8}"/>
                  </a:ext>
                </a:extLst>
              </p:cNvPr>
              <p:cNvSpPr txBox="1"/>
              <p:nvPr/>
            </p:nvSpPr>
            <p:spPr>
              <a:xfrm flipH="1">
                <a:off x="5957115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642" name="TextBox 641">
                <a:extLst>
                  <a:ext uri="{FF2B5EF4-FFF2-40B4-BE49-F238E27FC236}">
                    <a16:creationId xmlns:a16="http://schemas.microsoft.com/office/drawing/2014/main" id="{99574F89-7D1C-BE4F-910F-3705A0E8B962}"/>
                  </a:ext>
                </a:extLst>
              </p:cNvPr>
              <p:cNvSpPr txBox="1"/>
              <p:nvPr/>
            </p:nvSpPr>
            <p:spPr>
              <a:xfrm flipH="1">
                <a:off x="6073171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643" name="TextBox 642">
                <a:extLst>
                  <a:ext uri="{FF2B5EF4-FFF2-40B4-BE49-F238E27FC236}">
                    <a16:creationId xmlns:a16="http://schemas.microsoft.com/office/drawing/2014/main" id="{FA45F18F-92A4-D44D-9AA6-E2385B8733E0}"/>
                  </a:ext>
                </a:extLst>
              </p:cNvPr>
              <p:cNvSpPr txBox="1"/>
              <p:nvPr/>
            </p:nvSpPr>
            <p:spPr>
              <a:xfrm flipH="1">
                <a:off x="6191693" y="1156435"/>
                <a:ext cx="281953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644" name="TextBox 643">
                <a:extLst>
                  <a:ext uri="{FF2B5EF4-FFF2-40B4-BE49-F238E27FC236}">
                    <a16:creationId xmlns:a16="http://schemas.microsoft.com/office/drawing/2014/main" id="{F9F58B6F-AD4D-F34C-9B56-9CA7D510FBED}"/>
                  </a:ext>
                </a:extLst>
              </p:cNvPr>
              <p:cNvSpPr txBox="1"/>
              <p:nvPr/>
            </p:nvSpPr>
            <p:spPr>
              <a:xfrm flipH="1">
                <a:off x="6283474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645" name="TextBox 644">
                <a:extLst>
                  <a:ext uri="{FF2B5EF4-FFF2-40B4-BE49-F238E27FC236}">
                    <a16:creationId xmlns:a16="http://schemas.microsoft.com/office/drawing/2014/main" id="{C309202C-32F2-2C41-92BD-E7E799922738}"/>
                  </a:ext>
                </a:extLst>
              </p:cNvPr>
              <p:cNvSpPr txBox="1"/>
              <p:nvPr/>
            </p:nvSpPr>
            <p:spPr>
              <a:xfrm flipH="1">
                <a:off x="6402500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</a:p>
            </p:txBody>
          </p:sp>
          <p:sp>
            <p:nvSpPr>
              <p:cNvPr id="646" name="TextBox 645">
                <a:extLst>
                  <a:ext uri="{FF2B5EF4-FFF2-40B4-BE49-F238E27FC236}">
                    <a16:creationId xmlns:a16="http://schemas.microsoft.com/office/drawing/2014/main" id="{2E29899C-0D38-C54C-845E-CDB207FC7911}"/>
                  </a:ext>
                </a:extLst>
              </p:cNvPr>
              <p:cNvSpPr txBox="1"/>
              <p:nvPr/>
            </p:nvSpPr>
            <p:spPr>
              <a:xfrm flipH="1">
                <a:off x="6518556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</a:t>
                </a:r>
              </a:p>
            </p:txBody>
          </p:sp>
          <p:sp>
            <p:nvSpPr>
              <p:cNvPr id="647" name="TextBox 646">
                <a:extLst>
                  <a:ext uri="{FF2B5EF4-FFF2-40B4-BE49-F238E27FC236}">
                    <a16:creationId xmlns:a16="http://schemas.microsoft.com/office/drawing/2014/main" id="{5FCA2FD0-80AF-A84E-A9A9-9C9A099B603E}"/>
                  </a:ext>
                </a:extLst>
              </p:cNvPr>
              <p:cNvSpPr txBox="1"/>
              <p:nvPr/>
            </p:nvSpPr>
            <p:spPr>
              <a:xfrm flipH="1">
                <a:off x="6640041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648" name="TextBox 647">
                <a:extLst>
                  <a:ext uri="{FF2B5EF4-FFF2-40B4-BE49-F238E27FC236}">
                    <a16:creationId xmlns:a16="http://schemas.microsoft.com/office/drawing/2014/main" id="{2479CFA8-1781-6745-8D2E-5C28F5A046AD}"/>
                  </a:ext>
                </a:extLst>
              </p:cNvPr>
              <p:cNvSpPr txBox="1"/>
              <p:nvPr/>
            </p:nvSpPr>
            <p:spPr>
              <a:xfrm flipH="1">
                <a:off x="6755597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649" name="TextBox 648">
                <a:extLst>
                  <a:ext uri="{FF2B5EF4-FFF2-40B4-BE49-F238E27FC236}">
                    <a16:creationId xmlns:a16="http://schemas.microsoft.com/office/drawing/2014/main" id="{7475D228-AC9B-0F4E-8EDF-559FBC05689B}"/>
                  </a:ext>
                </a:extLst>
              </p:cNvPr>
              <p:cNvSpPr txBox="1"/>
              <p:nvPr/>
            </p:nvSpPr>
            <p:spPr>
              <a:xfrm flipH="1">
                <a:off x="6874619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650" name="TextBox 649">
                <a:extLst>
                  <a:ext uri="{FF2B5EF4-FFF2-40B4-BE49-F238E27FC236}">
                    <a16:creationId xmlns:a16="http://schemas.microsoft.com/office/drawing/2014/main" id="{9685A912-8382-5741-A2CB-9C586DA6EEF0}"/>
                  </a:ext>
                </a:extLst>
              </p:cNvPr>
              <p:cNvSpPr txBox="1"/>
              <p:nvPr/>
            </p:nvSpPr>
            <p:spPr>
              <a:xfrm flipH="1">
                <a:off x="6989672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</a:p>
            </p:txBody>
          </p:sp>
          <p:sp>
            <p:nvSpPr>
              <p:cNvPr id="651" name="TextBox 650">
                <a:extLst>
                  <a:ext uri="{FF2B5EF4-FFF2-40B4-BE49-F238E27FC236}">
                    <a16:creationId xmlns:a16="http://schemas.microsoft.com/office/drawing/2014/main" id="{57D12E03-0113-F043-9DA8-4CCC3CEE9833}"/>
                  </a:ext>
                </a:extLst>
              </p:cNvPr>
              <p:cNvSpPr txBox="1"/>
              <p:nvPr/>
            </p:nvSpPr>
            <p:spPr>
              <a:xfrm flipH="1">
                <a:off x="7108696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17</a:t>
                </a:r>
              </a:p>
            </p:txBody>
          </p:sp>
          <p:sp>
            <p:nvSpPr>
              <p:cNvPr id="652" name="TextBox 651">
                <a:extLst>
                  <a:ext uri="{FF2B5EF4-FFF2-40B4-BE49-F238E27FC236}">
                    <a16:creationId xmlns:a16="http://schemas.microsoft.com/office/drawing/2014/main" id="{0F919C13-7BF4-DB43-A5D7-106C2FEBAABE}"/>
                  </a:ext>
                </a:extLst>
              </p:cNvPr>
              <p:cNvSpPr txBox="1"/>
              <p:nvPr/>
            </p:nvSpPr>
            <p:spPr>
              <a:xfrm flipH="1">
                <a:off x="7224250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653" name="TextBox 652">
                <a:extLst>
                  <a:ext uri="{FF2B5EF4-FFF2-40B4-BE49-F238E27FC236}">
                    <a16:creationId xmlns:a16="http://schemas.microsoft.com/office/drawing/2014/main" id="{B11DD02D-DDF7-9B46-9F5B-8CF97E129C82}"/>
                  </a:ext>
                </a:extLst>
              </p:cNvPr>
              <p:cNvSpPr txBox="1"/>
              <p:nvPr/>
            </p:nvSpPr>
            <p:spPr>
              <a:xfrm flipH="1">
                <a:off x="7343273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19</a:t>
                </a:r>
              </a:p>
            </p:txBody>
          </p:sp>
          <p:sp>
            <p:nvSpPr>
              <p:cNvPr id="654" name="TextBox 653">
                <a:extLst>
                  <a:ext uri="{FF2B5EF4-FFF2-40B4-BE49-F238E27FC236}">
                    <a16:creationId xmlns:a16="http://schemas.microsoft.com/office/drawing/2014/main" id="{6AAE95D6-8C2E-674F-9B11-212DEA576F54}"/>
                  </a:ext>
                </a:extLst>
              </p:cNvPr>
              <p:cNvSpPr txBox="1"/>
              <p:nvPr/>
            </p:nvSpPr>
            <p:spPr>
              <a:xfrm flipH="1">
                <a:off x="7461795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</a:p>
            </p:txBody>
          </p:sp>
          <p:sp>
            <p:nvSpPr>
              <p:cNvPr id="655" name="TextBox 654">
                <a:extLst>
                  <a:ext uri="{FF2B5EF4-FFF2-40B4-BE49-F238E27FC236}">
                    <a16:creationId xmlns:a16="http://schemas.microsoft.com/office/drawing/2014/main" id="{4ACFBEAA-DA7B-E547-8F12-0427870EC0B8}"/>
                  </a:ext>
                </a:extLst>
              </p:cNvPr>
              <p:cNvSpPr txBox="1"/>
              <p:nvPr/>
            </p:nvSpPr>
            <p:spPr>
              <a:xfrm flipH="1">
                <a:off x="7580818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</a:t>
                </a:r>
              </a:p>
            </p:txBody>
          </p:sp>
          <p:sp>
            <p:nvSpPr>
              <p:cNvPr id="656" name="TextBox 655">
                <a:extLst>
                  <a:ext uri="{FF2B5EF4-FFF2-40B4-BE49-F238E27FC236}">
                    <a16:creationId xmlns:a16="http://schemas.microsoft.com/office/drawing/2014/main" id="{3EE53BB8-D4B8-3545-A5CA-4C3276A5BCC4}"/>
                  </a:ext>
                </a:extLst>
              </p:cNvPr>
              <p:cNvSpPr txBox="1"/>
              <p:nvPr/>
            </p:nvSpPr>
            <p:spPr>
              <a:xfrm flipH="1">
                <a:off x="7696373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657" name="TextBox 656">
                <a:extLst>
                  <a:ext uri="{FF2B5EF4-FFF2-40B4-BE49-F238E27FC236}">
                    <a16:creationId xmlns:a16="http://schemas.microsoft.com/office/drawing/2014/main" id="{BA9D35E6-A30B-6340-B3D4-FD5A0D0D4564}"/>
                  </a:ext>
                </a:extLst>
              </p:cNvPr>
              <p:cNvSpPr txBox="1"/>
              <p:nvPr/>
            </p:nvSpPr>
            <p:spPr>
              <a:xfrm flipH="1">
                <a:off x="7815395" y="1156435"/>
                <a:ext cx="323661" cy="22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</a:p>
            </p:txBody>
          </p:sp>
        </p:grpSp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20917017-D6C1-A94C-986A-53FA029D00E8}"/>
                </a:ext>
              </a:extLst>
            </p:cNvPr>
            <p:cNvGrpSpPr/>
            <p:nvPr/>
          </p:nvGrpSpPr>
          <p:grpSpPr>
            <a:xfrm rot="5400000" flipH="1">
              <a:off x="6493555" y="847153"/>
              <a:ext cx="368046" cy="79817"/>
              <a:chOff x="6562424" y="1540980"/>
              <a:chExt cx="958272" cy="207818"/>
            </a:xfrm>
          </p:grpSpPr>
          <p:cxnSp>
            <p:nvCxnSpPr>
              <p:cNvPr id="659" name="Straight Connector 658">
                <a:extLst>
                  <a:ext uri="{FF2B5EF4-FFF2-40B4-BE49-F238E27FC236}">
                    <a16:creationId xmlns:a16="http://schemas.microsoft.com/office/drawing/2014/main" id="{26A3CA0B-4A98-F346-8E6E-43043871BB1E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B0D4057A-2882-D546-96E4-9E05023C2521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 w="12700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FB05C8CD-DA9A-E540-979A-4B16B6273E3B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62" name="TextBox 661">
              <a:extLst>
                <a:ext uri="{FF2B5EF4-FFF2-40B4-BE49-F238E27FC236}">
                  <a16:creationId xmlns:a16="http://schemas.microsoft.com/office/drawing/2014/main" id="{2672961F-F41A-8448-B992-C846B27C50B6}"/>
                </a:ext>
              </a:extLst>
            </p:cNvPr>
            <p:cNvSpPr txBox="1"/>
            <p:nvPr/>
          </p:nvSpPr>
          <p:spPr>
            <a:xfrm flipH="1">
              <a:off x="6566304" y="697812"/>
              <a:ext cx="248786" cy="1692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663" name="Group 662">
              <a:extLst>
                <a:ext uri="{FF2B5EF4-FFF2-40B4-BE49-F238E27FC236}">
                  <a16:creationId xmlns:a16="http://schemas.microsoft.com/office/drawing/2014/main" id="{93621AF1-8D12-0646-AD2D-431145F01617}"/>
                </a:ext>
              </a:extLst>
            </p:cNvPr>
            <p:cNvGrpSpPr/>
            <p:nvPr/>
          </p:nvGrpSpPr>
          <p:grpSpPr>
            <a:xfrm>
              <a:off x="4547256" y="1090933"/>
              <a:ext cx="2188066" cy="1416538"/>
              <a:chOff x="486651" y="1373908"/>
              <a:chExt cx="5919632" cy="3701510"/>
            </a:xfrm>
          </p:grpSpPr>
          <p:sp>
            <p:nvSpPr>
              <p:cNvPr id="664" name="Rounded Rectangle 663">
                <a:extLst>
                  <a:ext uri="{FF2B5EF4-FFF2-40B4-BE49-F238E27FC236}">
                    <a16:creationId xmlns:a16="http://schemas.microsoft.com/office/drawing/2014/main" id="{B9B9E033-6A1C-A242-AF90-E7A2DE91A1A8}"/>
                  </a:ext>
                </a:extLst>
              </p:cNvPr>
              <p:cNvSpPr/>
              <p:nvPr/>
            </p:nvSpPr>
            <p:spPr>
              <a:xfrm>
                <a:off x="486652" y="1373911"/>
                <a:ext cx="5919631" cy="3701507"/>
              </a:xfrm>
              <a:prstGeom prst="roundRect">
                <a:avLst>
                  <a:gd name="adj" fmla="val 2895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65" name="Straight Connector 664">
                <a:extLst>
                  <a:ext uri="{FF2B5EF4-FFF2-40B4-BE49-F238E27FC236}">
                    <a16:creationId xmlns:a16="http://schemas.microsoft.com/office/drawing/2014/main" id="{FC8F6A85-EC31-9742-8040-4786FAC3574B}"/>
                  </a:ext>
                </a:extLst>
              </p:cNvPr>
              <p:cNvCxnSpPr/>
              <p:nvPr/>
            </p:nvCxnSpPr>
            <p:spPr>
              <a:xfrm>
                <a:off x="486652" y="1836599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>
                <a:extLst>
                  <a:ext uri="{FF2B5EF4-FFF2-40B4-BE49-F238E27FC236}">
                    <a16:creationId xmlns:a16="http://schemas.microsoft.com/office/drawing/2014/main" id="{FD0BB95A-168E-804E-BF95-056D8B986099}"/>
                  </a:ext>
                </a:extLst>
              </p:cNvPr>
              <p:cNvCxnSpPr/>
              <p:nvPr/>
            </p:nvCxnSpPr>
            <p:spPr>
              <a:xfrm>
                <a:off x="486652" y="2299286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>
                <a:extLst>
                  <a:ext uri="{FF2B5EF4-FFF2-40B4-BE49-F238E27FC236}">
                    <a16:creationId xmlns:a16="http://schemas.microsoft.com/office/drawing/2014/main" id="{6584C875-BD52-1F44-A9E8-038B8678200B}"/>
                  </a:ext>
                </a:extLst>
              </p:cNvPr>
              <p:cNvCxnSpPr/>
              <p:nvPr/>
            </p:nvCxnSpPr>
            <p:spPr>
              <a:xfrm>
                <a:off x="486652" y="2530630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>
                <a:extLst>
                  <a:ext uri="{FF2B5EF4-FFF2-40B4-BE49-F238E27FC236}">
                    <a16:creationId xmlns:a16="http://schemas.microsoft.com/office/drawing/2014/main" id="{252F3793-6B1F-1B48-8BD9-FC4770C3B121}"/>
                  </a:ext>
                </a:extLst>
              </p:cNvPr>
              <p:cNvCxnSpPr/>
              <p:nvPr/>
            </p:nvCxnSpPr>
            <p:spPr>
              <a:xfrm>
                <a:off x="486651" y="2761974"/>
                <a:ext cx="5910496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>
                <a:extLst>
                  <a:ext uri="{FF2B5EF4-FFF2-40B4-BE49-F238E27FC236}">
                    <a16:creationId xmlns:a16="http://schemas.microsoft.com/office/drawing/2014/main" id="{1F728DA3-7416-6941-A0DF-5E5D5E1F835E}"/>
                  </a:ext>
                </a:extLst>
              </p:cNvPr>
              <p:cNvCxnSpPr/>
              <p:nvPr/>
            </p:nvCxnSpPr>
            <p:spPr>
              <a:xfrm>
                <a:off x="486652" y="2993318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>
                <a:extLst>
                  <a:ext uri="{FF2B5EF4-FFF2-40B4-BE49-F238E27FC236}">
                    <a16:creationId xmlns:a16="http://schemas.microsoft.com/office/drawing/2014/main" id="{95DA1260-C399-4D4F-9C0C-276B32CD656F}"/>
                  </a:ext>
                </a:extLst>
              </p:cNvPr>
              <p:cNvCxnSpPr/>
              <p:nvPr/>
            </p:nvCxnSpPr>
            <p:spPr>
              <a:xfrm>
                <a:off x="486652" y="3224662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>
                <a:extLst>
                  <a:ext uri="{FF2B5EF4-FFF2-40B4-BE49-F238E27FC236}">
                    <a16:creationId xmlns:a16="http://schemas.microsoft.com/office/drawing/2014/main" id="{0436226F-E307-9A43-A1C2-553C546EF5E8}"/>
                  </a:ext>
                </a:extLst>
              </p:cNvPr>
              <p:cNvCxnSpPr/>
              <p:nvPr/>
            </p:nvCxnSpPr>
            <p:spPr>
              <a:xfrm>
                <a:off x="486652" y="3456005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>
                <a:extLst>
                  <a:ext uri="{FF2B5EF4-FFF2-40B4-BE49-F238E27FC236}">
                    <a16:creationId xmlns:a16="http://schemas.microsoft.com/office/drawing/2014/main" id="{EB67424B-1A4A-8F45-B22C-D3167A570FD9}"/>
                  </a:ext>
                </a:extLst>
              </p:cNvPr>
              <p:cNvCxnSpPr/>
              <p:nvPr/>
            </p:nvCxnSpPr>
            <p:spPr>
              <a:xfrm>
                <a:off x="486652" y="3687349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>
                <a:extLst>
                  <a:ext uri="{FF2B5EF4-FFF2-40B4-BE49-F238E27FC236}">
                    <a16:creationId xmlns:a16="http://schemas.microsoft.com/office/drawing/2014/main" id="{937E6B0C-04CF-B946-9553-5EFBFD45C26F}"/>
                  </a:ext>
                </a:extLst>
              </p:cNvPr>
              <p:cNvCxnSpPr/>
              <p:nvPr/>
            </p:nvCxnSpPr>
            <p:spPr>
              <a:xfrm>
                <a:off x="486652" y="3918693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>
                <a:extLst>
                  <a:ext uri="{FF2B5EF4-FFF2-40B4-BE49-F238E27FC236}">
                    <a16:creationId xmlns:a16="http://schemas.microsoft.com/office/drawing/2014/main" id="{CD478BA6-8B08-E041-B7ED-A3592423CD89}"/>
                  </a:ext>
                </a:extLst>
              </p:cNvPr>
              <p:cNvCxnSpPr/>
              <p:nvPr/>
            </p:nvCxnSpPr>
            <p:spPr>
              <a:xfrm>
                <a:off x="486652" y="4150037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Straight Connector 674">
                <a:extLst>
                  <a:ext uri="{FF2B5EF4-FFF2-40B4-BE49-F238E27FC236}">
                    <a16:creationId xmlns:a16="http://schemas.microsoft.com/office/drawing/2014/main" id="{04AD58D6-982C-8047-9DB4-AEEA115460E9}"/>
                  </a:ext>
                </a:extLst>
              </p:cNvPr>
              <p:cNvCxnSpPr/>
              <p:nvPr/>
            </p:nvCxnSpPr>
            <p:spPr>
              <a:xfrm>
                <a:off x="486652" y="4381381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Straight Connector 675">
                <a:extLst>
                  <a:ext uri="{FF2B5EF4-FFF2-40B4-BE49-F238E27FC236}">
                    <a16:creationId xmlns:a16="http://schemas.microsoft.com/office/drawing/2014/main" id="{C5B5167F-6DDC-8644-A466-04EC480B5E6D}"/>
                  </a:ext>
                </a:extLst>
              </p:cNvPr>
              <p:cNvCxnSpPr/>
              <p:nvPr/>
            </p:nvCxnSpPr>
            <p:spPr>
              <a:xfrm>
                <a:off x="486652" y="4612725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7" name="Straight Connector 676">
                <a:extLst>
                  <a:ext uri="{FF2B5EF4-FFF2-40B4-BE49-F238E27FC236}">
                    <a16:creationId xmlns:a16="http://schemas.microsoft.com/office/drawing/2014/main" id="{052DFA37-7DD1-304A-9ED6-20EBD2943E5B}"/>
                  </a:ext>
                </a:extLst>
              </p:cNvPr>
              <p:cNvCxnSpPr/>
              <p:nvPr/>
            </p:nvCxnSpPr>
            <p:spPr>
              <a:xfrm>
                <a:off x="486652" y="4844068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Straight Connector 677">
                <a:extLst>
                  <a:ext uri="{FF2B5EF4-FFF2-40B4-BE49-F238E27FC236}">
                    <a16:creationId xmlns:a16="http://schemas.microsoft.com/office/drawing/2014/main" id="{86336EDC-7F4C-AC44-866B-4AB3AAE25CD2}"/>
                  </a:ext>
                </a:extLst>
              </p:cNvPr>
              <p:cNvCxnSpPr/>
              <p:nvPr/>
            </p:nvCxnSpPr>
            <p:spPr>
              <a:xfrm>
                <a:off x="486652" y="1605255"/>
                <a:ext cx="5919631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Straight Connector 678">
                <a:extLst>
                  <a:ext uri="{FF2B5EF4-FFF2-40B4-BE49-F238E27FC236}">
                    <a16:creationId xmlns:a16="http://schemas.microsoft.com/office/drawing/2014/main" id="{193C96D0-2AC9-DD42-819F-72B7E29006F4}"/>
                  </a:ext>
                </a:extLst>
              </p:cNvPr>
              <p:cNvCxnSpPr/>
              <p:nvPr/>
            </p:nvCxnSpPr>
            <p:spPr>
              <a:xfrm>
                <a:off x="486652" y="2067943"/>
                <a:ext cx="5919630" cy="0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Straight Connector 679">
                <a:extLst>
                  <a:ext uri="{FF2B5EF4-FFF2-40B4-BE49-F238E27FC236}">
                    <a16:creationId xmlns:a16="http://schemas.microsoft.com/office/drawing/2014/main" id="{045E7E39-4934-0B41-9B61-34009384881C}"/>
                  </a:ext>
                </a:extLst>
              </p:cNvPr>
              <p:cNvCxnSpPr/>
              <p:nvPr/>
            </p:nvCxnSpPr>
            <p:spPr>
              <a:xfrm flipV="1">
                <a:off x="733483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Straight Connector 680">
                <a:extLst>
                  <a:ext uri="{FF2B5EF4-FFF2-40B4-BE49-F238E27FC236}">
                    <a16:creationId xmlns:a16="http://schemas.microsoft.com/office/drawing/2014/main" id="{A4FEA783-71A9-0740-B8F6-E0C939AE6D00}"/>
                  </a:ext>
                </a:extLst>
              </p:cNvPr>
              <p:cNvCxnSpPr/>
              <p:nvPr/>
            </p:nvCxnSpPr>
            <p:spPr>
              <a:xfrm flipV="1">
                <a:off x="1227145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Straight Connector 681">
                <a:extLst>
                  <a:ext uri="{FF2B5EF4-FFF2-40B4-BE49-F238E27FC236}">
                    <a16:creationId xmlns:a16="http://schemas.microsoft.com/office/drawing/2014/main" id="{D932D9CA-0E44-6F49-AB76-5E53F988DA8E}"/>
                  </a:ext>
                </a:extLst>
              </p:cNvPr>
              <p:cNvCxnSpPr/>
              <p:nvPr/>
            </p:nvCxnSpPr>
            <p:spPr>
              <a:xfrm flipV="1">
                <a:off x="1473976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Straight Connector 682">
                <a:extLst>
                  <a:ext uri="{FF2B5EF4-FFF2-40B4-BE49-F238E27FC236}">
                    <a16:creationId xmlns:a16="http://schemas.microsoft.com/office/drawing/2014/main" id="{C5F1A101-38C9-B348-A155-17CA31AC445F}"/>
                  </a:ext>
                </a:extLst>
              </p:cNvPr>
              <p:cNvCxnSpPr/>
              <p:nvPr/>
            </p:nvCxnSpPr>
            <p:spPr>
              <a:xfrm flipV="1">
                <a:off x="1720807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Straight Connector 683">
                <a:extLst>
                  <a:ext uri="{FF2B5EF4-FFF2-40B4-BE49-F238E27FC236}">
                    <a16:creationId xmlns:a16="http://schemas.microsoft.com/office/drawing/2014/main" id="{5A42FCE3-9A24-024C-9646-413BF2DEBF6A}"/>
                  </a:ext>
                </a:extLst>
              </p:cNvPr>
              <p:cNvCxnSpPr/>
              <p:nvPr/>
            </p:nvCxnSpPr>
            <p:spPr>
              <a:xfrm flipV="1">
                <a:off x="1967638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Straight Connector 684">
                <a:extLst>
                  <a:ext uri="{FF2B5EF4-FFF2-40B4-BE49-F238E27FC236}">
                    <a16:creationId xmlns:a16="http://schemas.microsoft.com/office/drawing/2014/main" id="{5E642945-B21E-2248-A362-795F472ABE70}"/>
                  </a:ext>
                </a:extLst>
              </p:cNvPr>
              <p:cNvCxnSpPr/>
              <p:nvPr/>
            </p:nvCxnSpPr>
            <p:spPr>
              <a:xfrm flipV="1">
                <a:off x="2214469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Straight Connector 685">
                <a:extLst>
                  <a:ext uri="{FF2B5EF4-FFF2-40B4-BE49-F238E27FC236}">
                    <a16:creationId xmlns:a16="http://schemas.microsoft.com/office/drawing/2014/main" id="{F625739A-D8E0-3141-9457-08C8E555BD84}"/>
                  </a:ext>
                </a:extLst>
              </p:cNvPr>
              <p:cNvCxnSpPr/>
              <p:nvPr/>
            </p:nvCxnSpPr>
            <p:spPr>
              <a:xfrm flipV="1">
                <a:off x="2461300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>
                <a:extLst>
                  <a:ext uri="{FF2B5EF4-FFF2-40B4-BE49-F238E27FC236}">
                    <a16:creationId xmlns:a16="http://schemas.microsoft.com/office/drawing/2014/main" id="{C64A90BD-B5B3-A14A-8C0A-C7B9CCC10E89}"/>
                  </a:ext>
                </a:extLst>
              </p:cNvPr>
              <p:cNvCxnSpPr/>
              <p:nvPr/>
            </p:nvCxnSpPr>
            <p:spPr>
              <a:xfrm flipV="1">
                <a:off x="2708131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>
                <a:extLst>
                  <a:ext uri="{FF2B5EF4-FFF2-40B4-BE49-F238E27FC236}">
                    <a16:creationId xmlns:a16="http://schemas.microsoft.com/office/drawing/2014/main" id="{D99D7035-51A0-3845-9E50-EC46A282BC6E}"/>
                  </a:ext>
                </a:extLst>
              </p:cNvPr>
              <p:cNvCxnSpPr/>
              <p:nvPr/>
            </p:nvCxnSpPr>
            <p:spPr>
              <a:xfrm flipV="1">
                <a:off x="2954962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>
                <a:extLst>
                  <a:ext uri="{FF2B5EF4-FFF2-40B4-BE49-F238E27FC236}">
                    <a16:creationId xmlns:a16="http://schemas.microsoft.com/office/drawing/2014/main" id="{C0A405E0-C0D7-8342-8677-4BFB75F0D2C2}"/>
                  </a:ext>
                </a:extLst>
              </p:cNvPr>
              <p:cNvCxnSpPr/>
              <p:nvPr/>
            </p:nvCxnSpPr>
            <p:spPr>
              <a:xfrm flipV="1">
                <a:off x="3201793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>
                <a:extLst>
                  <a:ext uri="{FF2B5EF4-FFF2-40B4-BE49-F238E27FC236}">
                    <a16:creationId xmlns:a16="http://schemas.microsoft.com/office/drawing/2014/main" id="{7530A040-029F-014E-B22C-74B227928FB9}"/>
                  </a:ext>
                </a:extLst>
              </p:cNvPr>
              <p:cNvCxnSpPr/>
              <p:nvPr/>
            </p:nvCxnSpPr>
            <p:spPr>
              <a:xfrm flipV="1">
                <a:off x="3448624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>
                <a:extLst>
                  <a:ext uri="{FF2B5EF4-FFF2-40B4-BE49-F238E27FC236}">
                    <a16:creationId xmlns:a16="http://schemas.microsoft.com/office/drawing/2014/main" id="{90C455FF-279C-2645-856F-B7137D8D6507}"/>
                  </a:ext>
                </a:extLst>
              </p:cNvPr>
              <p:cNvCxnSpPr/>
              <p:nvPr/>
            </p:nvCxnSpPr>
            <p:spPr>
              <a:xfrm flipV="1">
                <a:off x="3695455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ABCC3273-906B-424B-8923-B9F8F3197F68}"/>
                  </a:ext>
                </a:extLst>
              </p:cNvPr>
              <p:cNvCxnSpPr/>
              <p:nvPr/>
            </p:nvCxnSpPr>
            <p:spPr>
              <a:xfrm flipV="1">
                <a:off x="3942286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Straight Connector 692">
                <a:extLst>
                  <a:ext uri="{FF2B5EF4-FFF2-40B4-BE49-F238E27FC236}">
                    <a16:creationId xmlns:a16="http://schemas.microsoft.com/office/drawing/2014/main" id="{A4862FA6-6E7D-9347-B43E-D87F831FFCED}"/>
                  </a:ext>
                </a:extLst>
              </p:cNvPr>
              <p:cNvCxnSpPr/>
              <p:nvPr/>
            </p:nvCxnSpPr>
            <p:spPr>
              <a:xfrm flipV="1">
                <a:off x="4189117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>
                <a:extLst>
                  <a:ext uri="{FF2B5EF4-FFF2-40B4-BE49-F238E27FC236}">
                    <a16:creationId xmlns:a16="http://schemas.microsoft.com/office/drawing/2014/main" id="{E946F064-D1E3-7646-BD0C-EE842E015B99}"/>
                  </a:ext>
                </a:extLst>
              </p:cNvPr>
              <p:cNvCxnSpPr/>
              <p:nvPr/>
            </p:nvCxnSpPr>
            <p:spPr>
              <a:xfrm flipV="1">
                <a:off x="4435948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Straight Connector 694">
                <a:extLst>
                  <a:ext uri="{FF2B5EF4-FFF2-40B4-BE49-F238E27FC236}">
                    <a16:creationId xmlns:a16="http://schemas.microsoft.com/office/drawing/2014/main" id="{EB3D8902-0D45-1743-9252-FF293D908D2C}"/>
                  </a:ext>
                </a:extLst>
              </p:cNvPr>
              <p:cNvCxnSpPr/>
              <p:nvPr/>
            </p:nvCxnSpPr>
            <p:spPr>
              <a:xfrm flipV="1">
                <a:off x="4682779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>
                <a:extLst>
                  <a:ext uri="{FF2B5EF4-FFF2-40B4-BE49-F238E27FC236}">
                    <a16:creationId xmlns:a16="http://schemas.microsoft.com/office/drawing/2014/main" id="{273BA369-5512-C842-B80B-25932A8BB6ED}"/>
                  </a:ext>
                </a:extLst>
              </p:cNvPr>
              <p:cNvCxnSpPr/>
              <p:nvPr/>
            </p:nvCxnSpPr>
            <p:spPr>
              <a:xfrm flipV="1">
                <a:off x="4929610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6AE3F4BC-A445-4548-9F44-05865848156F}"/>
                  </a:ext>
                </a:extLst>
              </p:cNvPr>
              <p:cNvCxnSpPr/>
              <p:nvPr/>
            </p:nvCxnSpPr>
            <p:spPr>
              <a:xfrm flipV="1">
                <a:off x="5176441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>
                <a:extLst>
                  <a:ext uri="{FF2B5EF4-FFF2-40B4-BE49-F238E27FC236}">
                    <a16:creationId xmlns:a16="http://schemas.microsoft.com/office/drawing/2014/main" id="{84C41FF2-9E00-564C-9B5E-80FD6B7FFEC3}"/>
                  </a:ext>
                </a:extLst>
              </p:cNvPr>
              <p:cNvCxnSpPr/>
              <p:nvPr/>
            </p:nvCxnSpPr>
            <p:spPr>
              <a:xfrm flipV="1">
                <a:off x="5423272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>
                <a:extLst>
                  <a:ext uri="{FF2B5EF4-FFF2-40B4-BE49-F238E27FC236}">
                    <a16:creationId xmlns:a16="http://schemas.microsoft.com/office/drawing/2014/main" id="{5E9D18DE-0EAB-F742-A39E-32E79770C25C}"/>
                  </a:ext>
                </a:extLst>
              </p:cNvPr>
              <p:cNvCxnSpPr/>
              <p:nvPr/>
            </p:nvCxnSpPr>
            <p:spPr>
              <a:xfrm flipV="1">
                <a:off x="5670103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>
                <a:extLst>
                  <a:ext uri="{FF2B5EF4-FFF2-40B4-BE49-F238E27FC236}">
                    <a16:creationId xmlns:a16="http://schemas.microsoft.com/office/drawing/2014/main" id="{FCE67CCC-47AA-C94C-B761-AD67BA8247E7}"/>
                  </a:ext>
                </a:extLst>
              </p:cNvPr>
              <p:cNvCxnSpPr/>
              <p:nvPr/>
            </p:nvCxnSpPr>
            <p:spPr>
              <a:xfrm flipV="1">
                <a:off x="5916934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Straight Connector 700">
                <a:extLst>
                  <a:ext uri="{FF2B5EF4-FFF2-40B4-BE49-F238E27FC236}">
                    <a16:creationId xmlns:a16="http://schemas.microsoft.com/office/drawing/2014/main" id="{8C26B99A-B0A5-7742-AF82-A5904D7766EE}"/>
                  </a:ext>
                </a:extLst>
              </p:cNvPr>
              <p:cNvCxnSpPr/>
              <p:nvPr/>
            </p:nvCxnSpPr>
            <p:spPr>
              <a:xfrm flipV="1">
                <a:off x="6163765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39F3E3FF-F1FD-9B46-8AEB-565C1126961D}"/>
                  </a:ext>
                </a:extLst>
              </p:cNvPr>
              <p:cNvCxnSpPr/>
              <p:nvPr/>
            </p:nvCxnSpPr>
            <p:spPr>
              <a:xfrm flipV="1">
                <a:off x="980314" y="1373908"/>
                <a:ext cx="0" cy="3701507"/>
              </a:xfrm>
              <a:prstGeom prst="line">
                <a:avLst/>
              </a:prstGeom>
              <a:ln w="6350" cmpd="sng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25A6DBF0-E9D2-3A4D-A236-419FB3DB320C}"/>
                </a:ext>
              </a:extLst>
            </p:cNvPr>
            <p:cNvSpPr txBox="1"/>
            <p:nvPr/>
          </p:nvSpPr>
          <p:spPr>
            <a:xfrm flipH="1">
              <a:off x="4736574" y="363081"/>
              <a:ext cx="1941921" cy="30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Barcoded primer matrix</a:t>
              </a: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28256D1C-277A-114B-8444-3C82B63C9DCC}"/>
                </a:ext>
              </a:extLst>
            </p:cNvPr>
            <p:cNvSpPr/>
            <p:nvPr/>
          </p:nvSpPr>
          <p:spPr>
            <a:xfrm>
              <a:off x="4564738" y="1102276"/>
              <a:ext cx="2158723" cy="139808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06" name="Group 705">
              <a:extLst>
                <a:ext uri="{FF2B5EF4-FFF2-40B4-BE49-F238E27FC236}">
                  <a16:creationId xmlns:a16="http://schemas.microsoft.com/office/drawing/2014/main" id="{E3DC3378-7C7B-5C4E-8A17-8B3504046F56}"/>
                </a:ext>
              </a:extLst>
            </p:cNvPr>
            <p:cNvGrpSpPr/>
            <p:nvPr/>
          </p:nvGrpSpPr>
          <p:grpSpPr>
            <a:xfrm>
              <a:off x="4914170" y="1534613"/>
              <a:ext cx="1460861" cy="795159"/>
              <a:chOff x="525734" y="1797937"/>
              <a:chExt cx="1197416" cy="651764"/>
            </a:xfrm>
            <a:solidFill>
              <a:schemeClr val="tx1"/>
            </a:solidFill>
          </p:grpSpPr>
          <p:sp>
            <p:nvSpPr>
              <p:cNvPr id="707" name="Rectangle 706">
                <a:extLst>
                  <a:ext uri="{FF2B5EF4-FFF2-40B4-BE49-F238E27FC236}">
                    <a16:creationId xmlns:a16="http://schemas.microsoft.com/office/drawing/2014/main" id="{27BCA86F-8F59-9349-814E-24BEDFE8B860}"/>
                  </a:ext>
                </a:extLst>
              </p:cNvPr>
              <p:cNvSpPr/>
              <p:nvPr/>
            </p:nvSpPr>
            <p:spPr>
              <a:xfrm>
                <a:off x="525734" y="2159887"/>
                <a:ext cx="73466" cy="73474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8" name="Rectangle 707">
                <a:extLst>
                  <a:ext uri="{FF2B5EF4-FFF2-40B4-BE49-F238E27FC236}">
                    <a16:creationId xmlns:a16="http://schemas.microsoft.com/office/drawing/2014/main" id="{52166586-8C4F-554D-B797-C8ED326BB35F}"/>
                  </a:ext>
                </a:extLst>
              </p:cNvPr>
              <p:cNvSpPr/>
              <p:nvPr/>
            </p:nvSpPr>
            <p:spPr>
              <a:xfrm>
                <a:off x="1649684" y="1797937"/>
                <a:ext cx="73466" cy="73474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9" name="Rectangle 708">
                <a:extLst>
                  <a:ext uri="{FF2B5EF4-FFF2-40B4-BE49-F238E27FC236}">
                    <a16:creationId xmlns:a16="http://schemas.microsoft.com/office/drawing/2014/main" id="{69DAF738-5F72-2741-A796-7ED680018167}"/>
                  </a:ext>
                </a:extLst>
              </p:cNvPr>
              <p:cNvSpPr/>
              <p:nvPr/>
            </p:nvSpPr>
            <p:spPr>
              <a:xfrm>
                <a:off x="1198940" y="2376227"/>
                <a:ext cx="73466" cy="73474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id="{9F65F72B-843A-8B47-B012-377C4FDCEF6F}"/>
                </a:ext>
              </a:extLst>
            </p:cNvPr>
            <p:cNvCxnSpPr/>
            <p:nvPr/>
          </p:nvCxnSpPr>
          <p:spPr>
            <a:xfrm>
              <a:off x="5773412" y="2107384"/>
              <a:ext cx="0" cy="12709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id="{6C9D5FE5-5FFC-314A-9769-E6616D31BE03}"/>
                </a:ext>
              </a:extLst>
            </p:cNvPr>
            <p:cNvCxnSpPr/>
            <p:nvPr/>
          </p:nvCxnSpPr>
          <p:spPr>
            <a:xfrm>
              <a:off x="6328286" y="1400995"/>
              <a:ext cx="0" cy="12709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D4AD4F97-F241-E643-9224-8287D5E7F6BA}"/>
                </a:ext>
              </a:extLst>
            </p:cNvPr>
            <p:cNvCxnSpPr/>
            <p:nvPr/>
          </p:nvCxnSpPr>
          <p:spPr>
            <a:xfrm>
              <a:off x="4956374" y="1844210"/>
              <a:ext cx="0" cy="12709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80B0C5C8-FE5C-254A-9C2E-BF2A5613A962}"/>
                </a:ext>
              </a:extLst>
            </p:cNvPr>
            <p:cNvGrpSpPr/>
            <p:nvPr/>
          </p:nvGrpSpPr>
          <p:grpSpPr>
            <a:xfrm>
              <a:off x="5744390" y="1823342"/>
              <a:ext cx="408962" cy="91630"/>
              <a:chOff x="6562424" y="1540980"/>
              <a:chExt cx="958272" cy="207818"/>
            </a:xfrm>
          </p:grpSpPr>
          <p:cxnSp>
            <p:nvCxnSpPr>
              <p:cNvPr id="714" name="Straight Connector 713">
                <a:extLst>
                  <a:ext uri="{FF2B5EF4-FFF2-40B4-BE49-F238E27FC236}">
                    <a16:creationId xmlns:a16="http://schemas.microsoft.com/office/drawing/2014/main" id="{B4417311-E365-714F-8E94-680484CAA071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181DD02F-8BA0-394B-BF22-4A95080BC5C9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C6E8DF79-3B28-D34C-BBF2-AEF6A999F62B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7F190AC8-584E-FC4D-AA9B-D4E81C263F4F}"/>
                </a:ext>
              </a:extLst>
            </p:cNvPr>
            <p:cNvSpPr txBox="1"/>
            <p:nvPr/>
          </p:nvSpPr>
          <p:spPr>
            <a:xfrm>
              <a:off x="5961857" y="1789330"/>
              <a:ext cx="21993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</a:p>
          </p:txBody>
        </p:sp>
        <p:grpSp>
          <p:nvGrpSpPr>
            <p:cNvPr id="718" name="Group 717">
              <a:extLst>
                <a:ext uri="{FF2B5EF4-FFF2-40B4-BE49-F238E27FC236}">
                  <a16:creationId xmlns:a16="http://schemas.microsoft.com/office/drawing/2014/main" id="{29BE7628-A53E-8D43-B186-346553B4D70B}"/>
                </a:ext>
              </a:extLst>
            </p:cNvPr>
            <p:cNvGrpSpPr/>
            <p:nvPr/>
          </p:nvGrpSpPr>
          <p:grpSpPr>
            <a:xfrm flipH="1" flipV="1">
              <a:off x="4715150" y="1758125"/>
              <a:ext cx="408962" cy="91630"/>
              <a:chOff x="6562424" y="1540980"/>
              <a:chExt cx="958272" cy="207818"/>
            </a:xfrm>
          </p:grpSpPr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1DF21A3F-6AA6-7445-AAC0-BD0EAFD2AFE3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21D97844-ACC3-C644-977C-DA7F89A47ABE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4CC9315F-2556-A443-B63C-225DFB96D27F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1EFFFEEF-D4DD-6A41-BC6F-9DD0CD92C791}"/>
                </a:ext>
              </a:extLst>
            </p:cNvPr>
            <p:cNvSpPr txBox="1"/>
            <p:nvPr/>
          </p:nvSpPr>
          <p:spPr>
            <a:xfrm flipH="1">
              <a:off x="4691342" y="1720922"/>
              <a:ext cx="21672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id="{28D179AE-EBB6-754D-B952-9167AEFACA2E}"/>
                </a:ext>
              </a:extLst>
            </p:cNvPr>
            <p:cNvCxnSpPr/>
            <p:nvPr/>
          </p:nvCxnSpPr>
          <p:spPr>
            <a:xfrm flipH="1">
              <a:off x="5121346" y="1836297"/>
              <a:ext cx="6302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4" name="Group 723">
              <a:extLst>
                <a:ext uri="{FF2B5EF4-FFF2-40B4-BE49-F238E27FC236}">
                  <a16:creationId xmlns:a16="http://schemas.microsoft.com/office/drawing/2014/main" id="{1B791FAD-C6D8-0847-B498-742334188415}"/>
                </a:ext>
              </a:extLst>
            </p:cNvPr>
            <p:cNvGrpSpPr/>
            <p:nvPr/>
          </p:nvGrpSpPr>
          <p:grpSpPr>
            <a:xfrm>
              <a:off x="6175459" y="2094391"/>
              <a:ext cx="408962" cy="91630"/>
              <a:chOff x="6562424" y="1540980"/>
              <a:chExt cx="958272" cy="207818"/>
            </a:xfrm>
          </p:grpSpPr>
          <p:cxnSp>
            <p:nvCxnSpPr>
              <p:cNvPr id="725" name="Straight Connector 724">
                <a:extLst>
                  <a:ext uri="{FF2B5EF4-FFF2-40B4-BE49-F238E27FC236}">
                    <a16:creationId xmlns:a16="http://schemas.microsoft.com/office/drawing/2014/main" id="{DAB4BF27-A33C-7F4C-9490-8834E3D2C2FA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>
                <a:extLst>
                  <a:ext uri="{FF2B5EF4-FFF2-40B4-BE49-F238E27FC236}">
                    <a16:creationId xmlns:a16="http://schemas.microsoft.com/office/drawing/2014/main" id="{6BBFA927-A4D6-5A4E-ADD7-5EF220A73F7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A833A800-C0F4-4948-AC57-5BBC092D1EF8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893BDE4F-8631-4A48-944B-74D9C8B073E9}"/>
                </a:ext>
              </a:extLst>
            </p:cNvPr>
            <p:cNvSpPr txBox="1"/>
            <p:nvPr/>
          </p:nvSpPr>
          <p:spPr>
            <a:xfrm>
              <a:off x="6386456" y="2060379"/>
              <a:ext cx="22634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89377F22-8CCA-DD46-BDE2-7F88660E0E8D}"/>
                </a:ext>
              </a:extLst>
            </p:cNvPr>
            <p:cNvGrpSpPr/>
            <p:nvPr/>
          </p:nvGrpSpPr>
          <p:grpSpPr>
            <a:xfrm flipH="1" flipV="1">
              <a:off x="5146219" y="2029174"/>
              <a:ext cx="408961" cy="91630"/>
              <a:chOff x="6562424" y="1540980"/>
              <a:chExt cx="958272" cy="207818"/>
            </a:xfrm>
          </p:grpSpPr>
          <p:cxnSp>
            <p:nvCxnSpPr>
              <p:cNvPr id="730" name="Straight Connector 729">
                <a:extLst>
                  <a:ext uri="{FF2B5EF4-FFF2-40B4-BE49-F238E27FC236}">
                    <a16:creationId xmlns:a16="http://schemas.microsoft.com/office/drawing/2014/main" id="{17625A31-7356-5542-881E-52D84E5B680F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>
                <a:extLst>
                  <a:ext uri="{FF2B5EF4-FFF2-40B4-BE49-F238E27FC236}">
                    <a16:creationId xmlns:a16="http://schemas.microsoft.com/office/drawing/2014/main" id="{B03ABE34-313D-BD4A-8201-AAB98AF72DE2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61B1CA04-57DF-564C-8F3E-32E0C3922E8B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33" name="TextBox 732">
              <a:extLst>
                <a:ext uri="{FF2B5EF4-FFF2-40B4-BE49-F238E27FC236}">
                  <a16:creationId xmlns:a16="http://schemas.microsoft.com/office/drawing/2014/main" id="{9DD7F3B6-8F75-DF4E-BE66-3D71B7ED599F}"/>
                </a:ext>
              </a:extLst>
            </p:cNvPr>
            <p:cNvSpPr txBox="1"/>
            <p:nvPr/>
          </p:nvSpPr>
          <p:spPr>
            <a:xfrm flipH="1">
              <a:off x="5111726" y="1997526"/>
              <a:ext cx="24878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cxnSp>
          <p:nvCxnSpPr>
            <p:cNvPr id="734" name="Straight Connector 733">
              <a:extLst>
                <a:ext uri="{FF2B5EF4-FFF2-40B4-BE49-F238E27FC236}">
                  <a16:creationId xmlns:a16="http://schemas.microsoft.com/office/drawing/2014/main" id="{002BA9AD-B670-0A47-9BAC-B5CE92459148}"/>
                </a:ext>
              </a:extLst>
            </p:cNvPr>
            <p:cNvCxnSpPr/>
            <p:nvPr/>
          </p:nvCxnSpPr>
          <p:spPr>
            <a:xfrm flipH="1">
              <a:off x="5552413" y="2107347"/>
              <a:ext cx="6302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5" name="Group 734">
              <a:extLst>
                <a:ext uri="{FF2B5EF4-FFF2-40B4-BE49-F238E27FC236}">
                  <a16:creationId xmlns:a16="http://schemas.microsoft.com/office/drawing/2014/main" id="{D448FF24-D584-CB43-A5A1-170ACC6DCC52}"/>
                </a:ext>
              </a:extLst>
            </p:cNvPr>
            <p:cNvGrpSpPr/>
            <p:nvPr/>
          </p:nvGrpSpPr>
          <p:grpSpPr>
            <a:xfrm>
              <a:off x="6254610" y="1384393"/>
              <a:ext cx="408962" cy="91630"/>
              <a:chOff x="6562424" y="1540980"/>
              <a:chExt cx="958272" cy="207818"/>
            </a:xfrm>
          </p:grpSpPr>
          <p:cxnSp>
            <p:nvCxnSpPr>
              <p:cNvPr id="736" name="Straight Connector 735">
                <a:extLst>
                  <a:ext uri="{FF2B5EF4-FFF2-40B4-BE49-F238E27FC236}">
                    <a16:creationId xmlns:a16="http://schemas.microsoft.com/office/drawing/2014/main" id="{D40C4EE8-A914-A946-8900-F3773985747E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>
                <a:extLst>
                  <a:ext uri="{FF2B5EF4-FFF2-40B4-BE49-F238E27FC236}">
                    <a16:creationId xmlns:a16="http://schemas.microsoft.com/office/drawing/2014/main" id="{056FC44C-CF7C-CC41-9B05-8236ECD94CA6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72221670-AD3A-294B-BD5B-3BCBB8C4BACF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39" name="TextBox 738">
              <a:extLst>
                <a:ext uri="{FF2B5EF4-FFF2-40B4-BE49-F238E27FC236}">
                  <a16:creationId xmlns:a16="http://schemas.microsoft.com/office/drawing/2014/main" id="{03A98093-8182-AB4C-9B5B-FAD9B23C31FA}"/>
                </a:ext>
              </a:extLst>
            </p:cNvPr>
            <p:cNvSpPr txBox="1"/>
            <p:nvPr/>
          </p:nvSpPr>
          <p:spPr>
            <a:xfrm>
              <a:off x="6474517" y="1347940"/>
              <a:ext cx="21352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</a:p>
          </p:txBody>
        </p:sp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076FBCC2-451D-4947-BA19-EA232642944D}"/>
                </a:ext>
              </a:extLst>
            </p:cNvPr>
            <p:cNvGrpSpPr/>
            <p:nvPr/>
          </p:nvGrpSpPr>
          <p:grpSpPr>
            <a:xfrm flipH="1" flipV="1">
              <a:off x="5225371" y="1319177"/>
              <a:ext cx="408962" cy="91630"/>
              <a:chOff x="6562424" y="1540980"/>
              <a:chExt cx="958272" cy="207818"/>
            </a:xfrm>
          </p:grpSpPr>
          <p:cxnSp>
            <p:nvCxnSpPr>
              <p:cNvPr id="741" name="Straight Connector 740">
                <a:extLst>
                  <a:ext uri="{FF2B5EF4-FFF2-40B4-BE49-F238E27FC236}">
                    <a16:creationId xmlns:a16="http://schemas.microsoft.com/office/drawing/2014/main" id="{500349F5-9004-6D45-B385-C627A33368E2}"/>
                  </a:ext>
                </a:extLst>
              </p:cNvPr>
              <p:cNvCxnSpPr/>
              <p:nvPr/>
            </p:nvCxnSpPr>
            <p:spPr>
              <a:xfrm>
                <a:off x="6562424" y="1570182"/>
                <a:ext cx="565727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>
                <a:extLst>
                  <a:ext uri="{FF2B5EF4-FFF2-40B4-BE49-F238E27FC236}">
                    <a16:creationId xmlns:a16="http://schemas.microsoft.com/office/drawing/2014/main" id="{F8E09C8C-D0C9-954D-A3C3-C801FC4FE874}"/>
                  </a:ext>
                </a:extLst>
              </p:cNvPr>
              <p:cNvCxnSpPr/>
              <p:nvPr/>
            </p:nvCxnSpPr>
            <p:spPr>
              <a:xfrm>
                <a:off x="7128150" y="1566719"/>
                <a:ext cx="392546" cy="146814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EC4CA30F-2E7A-2F4B-8C83-627AB8455E61}"/>
                  </a:ext>
                </a:extLst>
              </p:cNvPr>
              <p:cNvSpPr/>
              <p:nvPr/>
            </p:nvSpPr>
            <p:spPr>
              <a:xfrm>
                <a:off x="7222850" y="1540980"/>
                <a:ext cx="207818" cy="20781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772903BF-BA33-B647-8A78-D4AE2881B62B}"/>
                </a:ext>
              </a:extLst>
            </p:cNvPr>
            <p:cNvSpPr txBox="1"/>
            <p:nvPr/>
          </p:nvSpPr>
          <p:spPr>
            <a:xfrm flipH="1">
              <a:off x="5190877" y="1289968"/>
              <a:ext cx="24878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00" b="1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cxnSp>
          <p:nvCxnSpPr>
            <p:cNvPr id="745" name="Straight Connector 744">
              <a:extLst>
                <a:ext uri="{FF2B5EF4-FFF2-40B4-BE49-F238E27FC236}">
                  <a16:creationId xmlns:a16="http://schemas.microsoft.com/office/drawing/2014/main" id="{0E53FC15-E418-B04B-9FFB-B1229F9675DA}"/>
                </a:ext>
              </a:extLst>
            </p:cNvPr>
            <p:cNvCxnSpPr/>
            <p:nvPr/>
          </p:nvCxnSpPr>
          <p:spPr>
            <a:xfrm flipH="1">
              <a:off x="5631565" y="1397349"/>
              <a:ext cx="6302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46" name="Picture 2">
              <a:extLst>
                <a:ext uri="{FF2B5EF4-FFF2-40B4-BE49-F238E27FC236}">
                  <a16:creationId xmlns:a16="http://schemas.microsoft.com/office/drawing/2014/main" id="{1D0142FA-644F-204D-A964-16B7A9F562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23736" r="50146" b="13370"/>
            <a:stretch/>
          </p:blipFill>
          <p:spPr bwMode="auto">
            <a:xfrm>
              <a:off x="2036348" y="339708"/>
              <a:ext cx="1032493" cy="89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7" name="Rechteck 5">
              <a:extLst>
                <a:ext uri="{FF2B5EF4-FFF2-40B4-BE49-F238E27FC236}">
                  <a16:creationId xmlns:a16="http://schemas.microsoft.com/office/drawing/2014/main" id="{B7884534-6CFB-9E4A-B3E7-6618E2C1B4DF}"/>
                </a:ext>
              </a:extLst>
            </p:cNvPr>
            <p:cNvSpPr/>
            <p:nvPr/>
          </p:nvSpPr>
          <p:spPr>
            <a:xfrm>
              <a:off x="2347179" y="486136"/>
              <a:ext cx="309029" cy="37220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Rechteck 742">
              <a:extLst>
                <a:ext uri="{FF2B5EF4-FFF2-40B4-BE49-F238E27FC236}">
                  <a16:creationId xmlns:a16="http://schemas.microsoft.com/office/drawing/2014/main" id="{299698B3-7152-554D-AC39-750665975CC8}"/>
                </a:ext>
              </a:extLst>
            </p:cNvPr>
            <p:cNvSpPr/>
            <p:nvPr/>
          </p:nvSpPr>
          <p:spPr>
            <a:xfrm>
              <a:off x="2682048" y="406642"/>
              <a:ext cx="309029" cy="37220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Up Arrow 502">
              <a:extLst>
                <a:ext uri="{FF2B5EF4-FFF2-40B4-BE49-F238E27FC236}">
                  <a16:creationId xmlns:a16="http://schemas.microsoft.com/office/drawing/2014/main" id="{8FE124A9-7890-D145-8E8A-A952279D498A}"/>
                </a:ext>
              </a:extLst>
            </p:cNvPr>
            <p:cNvSpPr/>
            <p:nvPr/>
          </p:nvSpPr>
          <p:spPr>
            <a:xfrm rot="10800000">
              <a:off x="2551478" y="987377"/>
              <a:ext cx="201741" cy="628401"/>
            </a:xfrm>
            <a:prstGeom prst="up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Textfeld 1">
              <a:extLst>
                <a:ext uri="{FF2B5EF4-FFF2-40B4-BE49-F238E27FC236}">
                  <a16:creationId xmlns:a16="http://schemas.microsoft.com/office/drawing/2014/main" id="{C6B4136C-FE03-A84E-9D7B-5921F5FE2FB4}"/>
                </a:ext>
              </a:extLst>
            </p:cNvPr>
            <p:cNvSpPr txBox="1"/>
            <p:nvPr/>
          </p:nvSpPr>
          <p:spPr>
            <a:xfrm>
              <a:off x="2991076" y="560107"/>
              <a:ext cx="1461702" cy="50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Indexed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single-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endParaRPr lang="de-DE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FACS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sorting</a:t>
              </a:r>
              <a:endParaRPr lang="de-DE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Textfeld 1">
              <a:extLst>
                <a:ext uri="{FF2B5EF4-FFF2-40B4-BE49-F238E27FC236}">
                  <a16:creationId xmlns:a16="http://schemas.microsoft.com/office/drawing/2014/main" id="{1E87EB6A-2E48-4946-8AC0-3E2FAB8B2D98}"/>
                </a:ext>
              </a:extLst>
            </p:cNvPr>
            <p:cNvSpPr txBox="1"/>
            <p:nvPr/>
          </p:nvSpPr>
          <p:spPr>
            <a:xfrm>
              <a:off x="2232871" y="2198168"/>
              <a:ext cx="723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384-well</a:t>
              </a:r>
            </a:p>
          </p:txBody>
        </p:sp>
      </p:grpSp>
      <p:sp>
        <p:nvSpPr>
          <p:cNvPr id="810" name="Line 10">
            <a:extLst>
              <a:ext uri="{FF2B5EF4-FFF2-40B4-BE49-F238E27FC236}">
                <a16:creationId xmlns:a16="http://schemas.microsoft.com/office/drawing/2014/main" id="{AF1A69B5-1CEA-674A-A4C9-D6B2EB96EEC7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120213" y="2794592"/>
            <a:ext cx="246223" cy="5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7" name="TextBox 272">
            <a:extLst>
              <a:ext uri="{FF2B5EF4-FFF2-40B4-BE49-F238E27FC236}">
                <a16:creationId xmlns:a16="http://schemas.microsoft.com/office/drawing/2014/main" id="{AFF02D4B-F0A9-FD46-84F0-BB6C0B4C3844}"/>
              </a:ext>
            </a:extLst>
          </p:cNvPr>
          <p:cNvSpPr txBox="1"/>
          <p:nvPr/>
        </p:nvSpPr>
        <p:spPr>
          <a:xfrm>
            <a:off x="5520589" y="1333899"/>
            <a:ext cx="3134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Database &amp;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automated analysis pipeline (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sciReptor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*)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V(D)J usage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Clonality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SHM, isotype (Ig)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CDR3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C7050C-4A6F-9A4F-9D92-EB8BC9F0F379}"/>
              </a:ext>
            </a:extLst>
          </p:cNvPr>
          <p:cNvGrpSpPr/>
          <p:nvPr/>
        </p:nvGrpSpPr>
        <p:grpSpPr>
          <a:xfrm>
            <a:off x="862386" y="2903743"/>
            <a:ext cx="7411852" cy="1663882"/>
            <a:chOff x="1257241" y="2950888"/>
            <a:chExt cx="7411852" cy="1663882"/>
          </a:xfrm>
        </p:grpSpPr>
        <p:sp>
          <p:nvSpPr>
            <p:cNvPr id="751" name="TextBox 272">
              <a:extLst>
                <a:ext uri="{FF2B5EF4-FFF2-40B4-BE49-F238E27FC236}">
                  <a16:creationId xmlns:a16="http://schemas.microsoft.com/office/drawing/2014/main" id="{6916B18B-F015-A64E-BAE8-8802F88C8EF3}"/>
                </a:ext>
              </a:extLst>
            </p:cNvPr>
            <p:cNvSpPr txBox="1"/>
            <p:nvPr/>
          </p:nvSpPr>
          <p:spPr>
            <a:xfrm>
              <a:off x="1257241" y="3315993"/>
              <a:ext cx="1634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Recombinant 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mAbs</a:t>
              </a: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52" name="Picture 2">
              <a:extLst>
                <a:ext uri="{FF2B5EF4-FFF2-40B4-BE49-F238E27FC236}">
                  <a16:creationId xmlns:a16="http://schemas.microsoft.com/office/drawing/2014/main" id="{E4D9BA21-6277-5141-A1CA-4016B1514A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23736" r="50146" b="13370"/>
            <a:stretch/>
          </p:blipFill>
          <p:spPr bwMode="auto">
            <a:xfrm>
              <a:off x="7066796" y="3675724"/>
              <a:ext cx="1089032" cy="939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3" name="Rechteck 14">
              <a:extLst>
                <a:ext uri="{FF2B5EF4-FFF2-40B4-BE49-F238E27FC236}">
                  <a16:creationId xmlns:a16="http://schemas.microsoft.com/office/drawing/2014/main" id="{F17BEB8C-96CB-6440-9B1C-8D7EDF9EF434}"/>
                </a:ext>
              </a:extLst>
            </p:cNvPr>
            <p:cNvSpPr/>
            <p:nvPr/>
          </p:nvSpPr>
          <p:spPr>
            <a:xfrm>
              <a:off x="7533033" y="4011672"/>
              <a:ext cx="63730" cy="53921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Rechteck 144">
              <a:extLst>
                <a:ext uri="{FF2B5EF4-FFF2-40B4-BE49-F238E27FC236}">
                  <a16:creationId xmlns:a16="http://schemas.microsoft.com/office/drawing/2014/main" id="{AA9AE615-6BD5-A74A-BDAF-78D10FECB8FD}"/>
                </a:ext>
              </a:extLst>
            </p:cNvPr>
            <p:cNvSpPr/>
            <p:nvPr/>
          </p:nvSpPr>
          <p:spPr>
            <a:xfrm>
              <a:off x="7943257" y="3975793"/>
              <a:ext cx="63730" cy="53921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Rechteck 255">
              <a:extLst>
                <a:ext uri="{FF2B5EF4-FFF2-40B4-BE49-F238E27FC236}">
                  <a16:creationId xmlns:a16="http://schemas.microsoft.com/office/drawing/2014/main" id="{D9E37869-F47E-4F40-B6BD-1186DF5E501A}"/>
                </a:ext>
              </a:extLst>
            </p:cNvPr>
            <p:cNvSpPr/>
            <p:nvPr/>
          </p:nvSpPr>
          <p:spPr>
            <a:xfrm>
              <a:off x="7766773" y="3838539"/>
              <a:ext cx="63730" cy="53921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TextBox 272">
              <a:extLst>
                <a:ext uri="{FF2B5EF4-FFF2-40B4-BE49-F238E27FC236}">
                  <a16:creationId xmlns:a16="http://schemas.microsoft.com/office/drawing/2014/main" id="{ED58011B-2F0F-2A4F-805E-8E99F073AFCD}"/>
                </a:ext>
              </a:extLst>
            </p:cNvPr>
            <p:cNvSpPr txBox="1"/>
            <p:nvPr/>
          </p:nvSpPr>
          <p:spPr>
            <a:xfrm>
              <a:off x="7280753" y="4168125"/>
              <a:ext cx="1388340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Cell phenotype</a:t>
              </a:r>
            </a:p>
          </p:txBody>
        </p:sp>
        <p:grpSp>
          <p:nvGrpSpPr>
            <p:cNvPr id="757" name="Group 274">
              <a:extLst>
                <a:ext uri="{FF2B5EF4-FFF2-40B4-BE49-F238E27FC236}">
                  <a16:creationId xmlns:a16="http://schemas.microsoft.com/office/drawing/2014/main" id="{E69501FD-AFD6-384D-95CF-EC534A0BFC88}"/>
                </a:ext>
              </a:extLst>
            </p:cNvPr>
            <p:cNvGrpSpPr/>
            <p:nvPr/>
          </p:nvGrpSpPr>
          <p:grpSpPr>
            <a:xfrm>
              <a:off x="3064138" y="3401067"/>
              <a:ext cx="265641" cy="294985"/>
              <a:chOff x="7640360" y="2970031"/>
              <a:chExt cx="345589" cy="383765"/>
            </a:xfrm>
          </p:grpSpPr>
          <p:sp>
            <p:nvSpPr>
              <p:cNvPr id="758" name="Rounded Rectangle 198">
                <a:extLst>
                  <a:ext uri="{FF2B5EF4-FFF2-40B4-BE49-F238E27FC236}">
                    <a16:creationId xmlns:a16="http://schemas.microsoft.com/office/drawing/2014/main" id="{D6586251-284B-2145-BC63-FA73C85182B2}"/>
                  </a:ext>
                </a:extLst>
              </p:cNvPr>
              <p:cNvSpPr/>
              <p:nvPr/>
            </p:nvSpPr>
            <p:spPr>
              <a:xfrm>
                <a:off x="7822614" y="326072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Rounded Rectangle 199">
                <a:extLst>
                  <a:ext uri="{FF2B5EF4-FFF2-40B4-BE49-F238E27FC236}">
                    <a16:creationId xmlns:a16="http://schemas.microsoft.com/office/drawing/2014/main" id="{0100B4D1-4253-A643-A794-2374D44C7499}"/>
                  </a:ext>
                </a:extLst>
              </p:cNvPr>
              <p:cNvSpPr/>
              <p:nvPr/>
            </p:nvSpPr>
            <p:spPr>
              <a:xfrm>
                <a:off x="7822614" y="3168650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Rounded Rectangle 200">
                <a:extLst>
                  <a:ext uri="{FF2B5EF4-FFF2-40B4-BE49-F238E27FC236}">
                    <a16:creationId xmlns:a16="http://schemas.microsoft.com/office/drawing/2014/main" id="{5CEB408F-EC97-694C-895C-73DFAE2A7814}"/>
                  </a:ext>
                </a:extLst>
              </p:cNvPr>
              <p:cNvSpPr/>
              <p:nvPr/>
            </p:nvSpPr>
            <p:spPr>
              <a:xfrm>
                <a:off x="7765464" y="326072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Rounded Rectangle 201">
                <a:extLst>
                  <a:ext uri="{FF2B5EF4-FFF2-40B4-BE49-F238E27FC236}">
                    <a16:creationId xmlns:a16="http://schemas.microsoft.com/office/drawing/2014/main" id="{EE6F44F9-E943-4641-B38E-860A64C2ECB3}"/>
                  </a:ext>
                </a:extLst>
              </p:cNvPr>
              <p:cNvSpPr/>
              <p:nvPr/>
            </p:nvSpPr>
            <p:spPr>
              <a:xfrm>
                <a:off x="7765464" y="3168650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Rounded Rectangle 202">
                <a:extLst>
                  <a:ext uri="{FF2B5EF4-FFF2-40B4-BE49-F238E27FC236}">
                    <a16:creationId xmlns:a16="http://schemas.microsoft.com/office/drawing/2014/main" id="{1CFAF3A5-B490-3449-9C71-9180F0F1EB12}"/>
                  </a:ext>
                </a:extLst>
              </p:cNvPr>
              <p:cNvSpPr/>
              <p:nvPr/>
            </p:nvSpPr>
            <p:spPr>
              <a:xfrm rot="1800000">
                <a:off x="7894193" y="3078346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Rounded Rectangle 203">
                <a:extLst>
                  <a:ext uri="{FF2B5EF4-FFF2-40B4-BE49-F238E27FC236}">
                    <a16:creationId xmlns:a16="http://schemas.microsoft.com/office/drawing/2014/main" id="{FF837292-9B7E-5043-8059-1378350B9433}"/>
                  </a:ext>
                </a:extLst>
              </p:cNvPr>
              <p:cNvSpPr/>
              <p:nvPr/>
            </p:nvSpPr>
            <p:spPr>
              <a:xfrm rot="1800000">
                <a:off x="7940230" y="2998606"/>
                <a:ext cx="45719" cy="93071"/>
              </a:xfrm>
              <a:prstGeom prst="roundRect">
                <a:avLst/>
              </a:prstGeom>
              <a:solidFill>
                <a:srgbClr val="F8808E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Rounded Rectangle 204">
                <a:extLst>
                  <a:ext uri="{FF2B5EF4-FFF2-40B4-BE49-F238E27FC236}">
                    <a16:creationId xmlns:a16="http://schemas.microsoft.com/office/drawing/2014/main" id="{DF3E35C1-B419-7C4F-A2DC-532F15FA628E}"/>
                  </a:ext>
                </a:extLst>
              </p:cNvPr>
              <p:cNvSpPr/>
              <p:nvPr/>
            </p:nvSpPr>
            <p:spPr>
              <a:xfrm rot="1800000">
                <a:off x="7844700" y="3049771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Rounded Rectangle 205">
                <a:extLst>
                  <a:ext uri="{FF2B5EF4-FFF2-40B4-BE49-F238E27FC236}">
                    <a16:creationId xmlns:a16="http://schemas.microsoft.com/office/drawing/2014/main" id="{65AE306F-F0D4-D243-826D-F04FE75F7313}"/>
                  </a:ext>
                </a:extLst>
              </p:cNvPr>
              <p:cNvSpPr/>
              <p:nvPr/>
            </p:nvSpPr>
            <p:spPr>
              <a:xfrm rot="1800000">
                <a:off x="7890737" y="2970031"/>
                <a:ext cx="45719" cy="93071"/>
              </a:xfrm>
              <a:prstGeom prst="roundRect">
                <a:avLst/>
              </a:prstGeom>
              <a:solidFill>
                <a:srgbClr val="F8808E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Rounded Rectangle 206">
                <a:extLst>
                  <a:ext uri="{FF2B5EF4-FFF2-40B4-BE49-F238E27FC236}">
                    <a16:creationId xmlns:a16="http://schemas.microsoft.com/office/drawing/2014/main" id="{32CBE2A1-CAF7-FC45-A488-57D15A026D5E}"/>
                  </a:ext>
                </a:extLst>
              </p:cNvPr>
              <p:cNvSpPr/>
              <p:nvPr/>
            </p:nvSpPr>
            <p:spPr>
              <a:xfrm rot="19639916">
                <a:off x="7738168" y="304771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Rounded Rectangle 207">
                <a:extLst>
                  <a:ext uri="{FF2B5EF4-FFF2-40B4-BE49-F238E27FC236}">
                    <a16:creationId xmlns:a16="http://schemas.microsoft.com/office/drawing/2014/main" id="{8BDB01CB-CF6A-2B4D-84C6-4AEF24F4F945}"/>
                  </a:ext>
                </a:extLst>
              </p:cNvPr>
              <p:cNvSpPr/>
              <p:nvPr/>
            </p:nvSpPr>
            <p:spPr>
              <a:xfrm rot="19639916">
                <a:off x="7688469" y="2970206"/>
                <a:ext cx="45719" cy="93071"/>
              </a:xfrm>
              <a:prstGeom prst="roundRect">
                <a:avLst/>
              </a:prstGeom>
              <a:solidFill>
                <a:srgbClr val="F8808E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Rounded Rectangle 208">
                <a:extLst>
                  <a:ext uri="{FF2B5EF4-FFF2-40B4-BE49-F238E27FC236}">
                    <a16:creationId xmlns:a16="http://schemas.microsoft.com/office/drawing/2014/main" id="{A520573E-918C-B049-B07F-7F974F0B8A41}"/>
                  </a:ext>
                </a:extLst>
              </p:cNvPr>
              <p:cNvSpPr/>
              <p:nvPr/>
            </p:nvSpPr>
            <p:spPr>
              <a:xfrm rot="19639916">
                <a:off x="7690059" y="3078563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Rounded Rectangle 209">
                <a:extLst>
                  <a:ext uri="{FF2B5EF4-FFF2-40B4-BE49-F238E27FC236}">
                    <a16:creationId xmlns:a16="http://schemas.microsoft.com/office/drawing/2014/main" id="{D63C39E4-98DC-FB41-B4BB-5830A5190B9B}"/>
                  </a:ext>
                </a:extLst>
              </p:cNvPr>
              <p:cNvSpPr/>
              <p:nvPr/>
            </p:nvSpPr>
            <p:spPr>
              <a:xfrm rot="19639916">
                <a:off x="7640360" y="3001054"/>
                <a:ext cx="45719" cy="93071"/>
              </a:xfrm>
              <a:prstGeom prst="roundRect">
                <a:avLst/>
              </a:prstGeom>
              <a:solidFill>
                <a:srgbClr val="F8808E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0" name="Straight Connector 210">
                <a:extLst>
                  <a:ext uri="{FF2B5EF4-FFF2-40B4-BE49-F238E27FC236}">
                    <a16:creationId xmlns:a16="http://schemas.microsoft.com/office/drawing/2014/main" id="{ACA63169-C0F6-C149-AB81-DCA15A1CA080}"/>
                  </a:ext>
                </a:extLst>
              </p:cNvPr>
              <p:cNvCxnSpPr>
                <a:cxnSpLocks/>
                <a:endCxn id="761" idx="0"/>
              </p:cNvCxnSpPr>
              <p:nvPr/>
            </p:nvCxnSpPr>
            <p:spPr>
              <a:xfrm rot="16200000" flipH="1">
                <a:off x="7770611" y="3150937"/>
                <a:ext cx="34218" cy="1207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211">
                <a:extLst>
                  <a:ext uri="{FF2B5EF4-FFF2-40B4-BE49-F238E27FC236}">
                    <a16:creationId xmlns:a16="http://schemas.microsoft.com/office/drawing/2014/main" id="{BE1CA23A-5D39-8946-A9F1-8C5B9E2F6243}"/>
                  </a:ext>
                </a:extLst>
              </p:cNvPr>
              <p:cNvCxnSpPr/>
              <p:nvPr/>
            </p:nvCxnSpPr>
            <p:spPr>
              <a:xfrm rot="10800000" flipV="1">
                <a:off x="7782683" y="3147898"/>
                <a:ext cx="66097" cy="1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212">
                <a:extLst>
                  <a:ext uri="{FF2B5EF4-FFF2-40B4-BE49-F238E27FC236}">
                    <a16:creationId xmlns:a16="http://schemas.microsoft.com/office/drawing/2014/main" id="{3F1DE896-4752-C44C-B73D-CDF60515BDAE}"/>
                  </a:ext>
                </a:extLst>
              </p:cNvPr>
              <p:cNvCxnSpPr/>
              <p:nvPr/>
            </p:nvCxnSpPr>
            <p:spPr>
              <a:xfrm rot="16200000" flipH="1">
                <a:off x="7827761" y="3150937"/>
                <a:ext cx="34218" cy="1207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3" name="Group 274">
              <a:extLst>
                <a:ext uri="{FF2B5EF4-FFF2-40B4-BE49-F238E27FC236}">
                  <a16:creationId xmlns:a16="http://schemas.microsoft.com/office/drawing/2014/main" id="{67018793-3230-5B43-B099-CBE0799B69BE}"/>
                </a:ext>
              </a:extLst>
            </p:cNvPr>
            <p:cNvGrpSpPr/>
            <p:nvPr/>
          </p:nvGrpSpPr>
          <p:grpSpPr>
            <a:xfrm>
              <a:off x="3482081" y="3401067"/>
              <a:ext cx="265641" cy="294985"/>
              <a:chOff x="7640360" y="2970031"/>
              <a:chExt cx="345589" cy="383765"/>
            </a:xfrm>
          </p:grpSpPr>
          <p:sp>
            <p:nvSpPr>
              <p:cNvPr id="774" name="Rounded Rectangle 198">
                <a:extLst>
                  <a:ext uri="{FF2B5EF4-FFF2-40B4-BE49-F238E27FC236}">
                    <a16:creationId xmlns:a16="http://schemas.microsoft.com/office/drawing/2014/main" id="{993AB638-A3D1-5548-AC00-60E66803FF69}"/>
                  </a:ext>
                </a:extLst>
              </p:cNvPr>
              <p:cNvSpPr/>
              <p:nvPr/>
            </p:nvSpPr>
            <p:spPr>
              <a:xfrm>
                <a:off x="7822614" y="326072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Rounded Rectangle 199">
                <a:extLst>
                  <a:ext uri="{FF2B5EF4-FFF2-40B4-BE49-F238E27FC236}">
                    <a16:creationId xmlns:a16="http://schemas.microsoft.com/office/drawing/2014/main" id="{39B22D80-2E54-BC49-8A6E-EF10552C81E4}"/>
                  </a:ext>
                </a:extLst>
              </p:cNvPr>
              <p:cNvSpPr/>
              <p:nvPr/>
            </p:nvSpPr>
            <p:spPr>
              <a:xfrm>
                <a:off x="7822614" y="3168650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Rounded Rectangle 200">
                <a:extLst>
                  <a:ext uri="{FF2B5EF4-FFF2-40B4-BE49-F238E27FC236}">
                    <a16:creationId xmlns:a16="http://schemas.microsoft.com/office/drawing/2014/main" id="{01A51BE0-E8CC-874F-9786-62EE790B25BC}"/>
                  </a:ext>
                </a:extLst>
              </p:cNvPr>
              <p:cNvSpPr/>
              <p:nvPr/>
            </p:nvSpPr>
            <p:spPr>
              <a:xfrm>
                <a:off x="7765464" y="326072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Rounded Rectangle 201">
                <a:extLst>
                  <a:ext uri="{FF2B5EF4-FFF2-40B4-BE49-F238E27FC236}">
                    <a16:creationId xmlns:a16="http://schemas.microsoft.com/office/drawing/2014/main" id="{52A900E0-7F8F-0B49-A388-C6CA2A790B95}"/>
                  </a:ext>
                </a:extLst>
              </p:cNvPr>
              <p:cNvSpPr/>
              <p:nvPr/>
            </p:nvSpPr>
            <p:spPr>
              <a:xfrm>
                <a:off x="7765464" y="3168650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Rounded Rectangle 202">
                <a:extLst>
                  <a:ext uri="{FF2B5EF4-FFF2-40B4-BE49-F238E27FC236}">
                    <a16:creationId xmlns:a16="http://schemas.microsoft.com/office/drawing/2014/main" id="{0BEEBE7B-AE93-2742-AF9D-290E985CFFDB}"/>
                  </a:ext>
                </a:extLst>
              </p:cNvPr>
              <p:cNvSpPr/>
              <p:nvPr/>
            </p:nvSpPr>
            <p:spPr>
              <a:xfrm rot="1800000">
                <a:off x="7894193" y="3078346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Rounded Rectangle 203">
                <a:extLst>
                  <a:ext uri="{FF2B5EF4-FFF2-40B4-BE49-F238E27FC236}">
                    <a16:creationId xmlns:a16="http://schemas.microsoft.com/office/drawing/2014/main" id="{52C2C541-B715-4048-8D7B-4124F1FDEBAC}"/>
                  </a:ext>
                </a:extLst>
              </p:cNvPr>
              <p:cNvSpPr/>
              <p:nvPr/>
            </p:nvSpPr>
            <p:spPr>
              <a:xfrm rot="1800000">
                <a:off x="7940230" y="2998606"/>
                <a:ext cx="45719" cy="93071"/>
              </a:xfrm>
              <a:prstGeom prst="roundRect">
                <a:avLst/>
              </a:prstGeom>
              <a:solidFill>
                <a:srgbClr val="80FF07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Rounded Rectangle 204">
                <a:extLst>
                  <a:ext uri="{FF2B5EF4-FFF2-40B4-BE49-F238E27FC236}">
                    <a16:creationId xmlns:a16="http://schemas.microsoft.com/office/drawing/2014/main" id="{8B09FA99-5D72-CD4F-8A8B-00031378AFF2}"/>
                  </a:ext>
                </a:extLst>
              </p:cNvPr>
              <p:cNvSpPr/>
              <p:nvPr/>
            </p:nvSpPr>
            <p:spPr>
              <a:xfrm rot="1800000">
                <a:off x="7844700" y="3049771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Rounded Rectangle 205">
                <a:extLst>
                  <a:ext uri="{FF2B5EF4-FFF2-40B4-BE49-F238E27FC236}">
                    <a16:creationId xmlns:a16="http://schemas.microsoft.com/office/drawing/2014/main" id="{9B7830E6-3BAD-F24B-83C9-D9A1D910BA40}"/>
                  </a:ext>
                </a:extLst>
              </p:cNvPr>
              <p:cNvSpPr/>
              <p:nvPr/>
            </p:nvSpPr>
            <p:spPr>
              <a:xfrm rot="1800000">
                <a:off x="7890737" y="2970031"/>
                <a:ext cx="45719" cy="93071"/>
              </a:xfrm>
              <a:prstGeom prst="roundRect">
                <a:avLst/>
              </a:prstGeom>
              <a:solidFill>
                <a:srgbClr val="80FF07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Rounded Rectangle 206">
                <a:extLst>
                  <a:ext uri="{FF2B5EF4-FFF2-40B4-BE49-F238E27FC236}">
                    <a16:creationId xmlns:a16="http://schemas.microsoft.com/office/drawing/2014/main" id="{7084EC48-6ECC-1340-B498-E6CBC364FBA1}"/>
                  </a:ext>
                </a:extLst>
              </p:cNvPr>
              <p:cNvSpPr/>
              <p:nvPr/>
            </p:nvSpPr>
            <p:spPr>
              <a:xfrm rot="19639916">
                <a:off x="7738168" y="304771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Rounded Rectangle 207">
                <a:extLst>
                  <a:ext uri="{FF2B5EF4-FFF2-40B4-BE49-F238E27FC236}">
                    <a16:creationId xmlns:a16="http://schemas.microsoft.com/office/drawing/2014/main" id="{BFE91101-0B31-394E-B4D7-5D28EBF0CBE9}"/>
                  </a:ext>
                </a:extLst>
              </p:cNvPr>
              <p:cNvSpPr/>
              <p:nvPr/>
            </p:nvSpPr>
            <p:spPr>
              <a:xfrm rot="19639916">
                <a:off x="7688469" y="2970206"/>
                <a:ext cx="45719" cy="93071"/>
              </a:xfrm>
              <a:prstGeom prst="roundRect">
                <a:avLst/>
              </a:prstGeom>
              <a:solidFill>
                <a:srgbClr val="80FF07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Rounded Rectangle 208">
                <a:extLst>
                  <a:ext uri="{FF2B5EF4-FFF2-40B4-BE49-F238E27FC236}">
                    <a16:creationId xmlns:a16="http://schemas.microsoft.com/office/drawing/2014/main" id="{DA7C1218-3779-CC40-9412-71E267770936}"/>
                  </a:ext>
                </a:extLst>
              </p:cNvPr>
              <p:cNvSpPr/>
              <p:nvPr/>
            </p:nvSpPr>
            <p:spPr>
              <a:xfrm rot="19639916">
                <a:off x="7690059" y="3078563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Rounded Rectangle 209">
                <a:extLst>
                  <a:ext uri="{FF2B5EF4-FFF2-40B4-BE49-F238E27FC236}">
                    <a16:creationId xmlns:a16="http://schemas.microsoft.com/office/drawing/2014/main" id="{3A30050B-3EEA-3F4F-A901-77BA40C5EB9C}"/>
                  </a:ext>
                </a:extLst>
              </p:cNvPr>
              <p:cNvSpPr/>
              <p:nvPr/>
            </p:nvSpPr>
            <p:spPr>
              <a:xfrm rot="19639916">
                <a:off x="7640360" y="3001054"/>
                <a:ext cx="45719" cy="93071"/>
              </a:xfrm>
              <a:prstGeom prst="roundRect">
                <a:avLst/>
              </a:prstGeom>
              <a:solidFill>
                <a:srgbClr val="80FF07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6" name="Straight Connector 210">
                <a:extLst>
                  <a:ext uri="{FF2B5EF4-FFF2-40B4-BE49-F238E27FC236}">
                    <a16:creationId xmlns:a16="http://schemas.microsoft.com/office/drawing/2014/main" id="{322653A8-863E-FA47-B2BA-F0B6F3F0B063}"/>
                  </a:ext>
                </a:extLst>
              </p:cNvPr>
              <p:cNvCxnSpPr>
                <a:cxnSpLocks/>
                <a:endCxn id="777" idx="0"/>
              </p:cNvCxnSpPr>
              <p:nvPr/>
            </p:nvCxnSpPr>
            <p:spPr>
              <a:xfrm rot="16200000" flipH="1">
                <a:off x="7770611" y="3150937"/>
                <a:ext cx="34218" cy="1207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Straight Connector 211">
                <a:extLst>
                  <a:ext uri="{FF2B5EF4-FFF2-40B4-BE49-F238E27FC236}">
                    <a16:creationId xmlns:a16="http://schemas.microsoft.com/office/drawing/2014/main" id="{2A878E8A-A95C-274D-9F76-A6C12D1AA5D4}"/>
                  </a:ext>
                </a:extLst>
              </p:cNvPr>
              <p:cNvCxnSpPr/>
              <p:nvPr/>
            </p:nvCxnSpPr>
            <p:spPr>
              <a:xfrm rot="10800000" flipV="1">
                <a:off x="7782683" y="3147898"/>
                <a:ext cx="66097" cy="1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212">
                <a:extLst>
                  <a:ext uri="{FF2B5EF4-FFF2-40B4-BE49-F238E27FC236}">
                    <a16:creationId xmlns:a16="http://schemas.microsoft.com/office/drawing/2014/main" id="{4A41183D-C04E-2648-90E5-E06D840D96AC}"/>
                  </a:ext>
                </a:extLst>
              </p:cNvPr>
              <p:cNvCxnSpPr/>
              <p:nvPr/>
            </p:nvCxnSpPr>
            <p:spPr>
              <a:xfrm rot="16200000" flipH="1">
                <a:off x="7827761" y="3150937"/>
                <a:ext cx="34218" cy="1207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9" name="Group 274">
              <a:extLst>
                <a:ext uri="{FF2B5EF4-FFF2-40B4-BE49-F238E27FC236}">
                  <a16:creationId xmlns:a16="http://schemas.microsoft.com/office/drawing/2014/main" id="{BBF69D70-1923-584B-813B-C6F5105C2E0A}"/>
                </a:ext>
              </a:extLst>
            </p:cNvPr>
            <p:cNvGrpSpPr/>
            <p:nvPr/>
          </p:nvGrpSpPr>
          <p:grpSpPr>
            <a:xfrm>
              <a:off x="3920879" y="3401067"/>
              <a:ext cx="265641" cy="294985"/>
              <a:chOff x="7640360" y="2970031"/>
              <a:chExt cx="345589" cy="383765"/>
            </a:xfrm>
          </p:grpSpPr>
          <p:sp>
            <p:nvSpPr>
              <p:cNvPr id="790" name="Rounded Rectangle 198">
                <a:extLst>
                  <a:ext uri="{FF2B5EF4-FFF2-40B4-BE49-F238E27FC236}">
                    <a16:creationId xmlns:a16="http://schemas.microsoft.com/office/drawing/2014/main" id="{E2EC4FFB-820B-C845-9137-6881784A7144}"/>
                  </a:ext>
                </a:extLst>
              </p:cNvPr>
              <p:cNvSpPr/>
              <p:nvPr/>
            </p:nvSpPr>
            <p:spPr>
              <a:xfrm>
                <a:off x="7822614" y="326072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Rounded Rectangle 199">
                <a:extLst>
                  <a:ext uri="{FF2B5EF4-FFF2-40B4-BE49-F238E27FC236}">
                    <a16:creationId xmlns:a16="http://schemas.microsoft.com/office/drawing/2014/main" id="{FDE3CC8C-C76E-E342-A85B-C70FFCA62099}"/>
                  </a:ext>
                </a:extLst>
              </p:cNvPr>
              <p:cNvSpPr/>
              <p:nvPr/>
            </p:nvSpPr>
            <p:spPr>
              <a:xfrm>
                <a:off x="7822614" y="3168650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Rounded Rectangle 200">
                <a:extLst>
                  <a:ext uri="{FF2B5EF4-FFF2-40B4-BE49-F238E27FC236}">
                    <a16:creationId xmlns:a16="http://schemas.microsoft.com/office/drawing/2014/main" id="{C25D1D74-5DDD-E34C-91EC-02C0FFD0FF62}"/>
                  </a:ext>
                </a:extLst>
              </p:cNvPr>
              <p:cNvSpPr/>
              <p:nvPr/>
            </p:nvSpPr>
            <p:spPr>
              <a:xfrm>
                <a:off x="7765464" y="326072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Rounded Rectangle 201">
                <a:extLst>
                  <a:ext uri="{FF2B5EF4-FFF2-40B4-BE49-F238E27FC236}">
                    <a16:creationId xmlns:a16="http://schemas.microsoft.com/office/drawing/2014/main" id="{9F0A2404-EA5F-7E41-8FE8-46B56852D194}"/>
                  </a:ext>
                </a:extLst>
              </p:cNvPr>
              <p:cNvSpPr/>
              <p:nvPr/>
            </p:nvSpPr>
            <p:spPr>
              <a:xfrm>
                <a:off x="7765464" y="3168650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Rounded Rectangle 202">
                <a:extLst>
                  <a:ext uri="{FF2B5EF4-FFF2-40B4-BE49-F238E27FC236}">
                    <a16:creationId xmlns:a16="http://schemas.microsoft.com/office/drawing/2014/main" id="{51A1C3F0-1F84-BE43-B2AC-F80B89DF4FDD}"/>
                  </a:ext>
                </a:extLst>
              </p:cNvPr>
              <p:cNvSpPr/>
              <p:nvPr/>
            </p:nvSpPr>
            <p:spPr>
              <a:xfrm rot="1800000">
                <a:off x="7894193" y="3078346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Rounded Rectangle 203">
                <a:extLst>
                  <a:ext uri="{FF2B5EF4-FFF2-40B4-BE49-F238E27FC236}">
                    <a16:creationId xmlns:a16="http://schemas.microsoft.com/office/drawing/2014/main" id="{D0D77AEB-F554-8046-A7B5-E9144BE58467}"/>
                  </a:ext>
                </a:extLst>
              </p:cNvPr>
              <p:cNvSpPr/>
              <p:nvPr/>
            </p:nvSpPr>
            <p:spPr>
              <a:xfrm rot="1800000">
                <a:off x="7940230" y="2998606"/>
                <a:ext cx="45719" cy="93071"/>
              </a:xfrm>
              <a:prstGeom prst="roundRect">
                <a:avLst/>
              </a:prstGeom>
              <a:solidFill>
                <a:srgbClr val="660066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Rounded Rectangle 204">
                <a:extLst>
                  <a:ext uri="{FF2B5EF4-FFF2-40B4-BE49-F238E27FC236}">
                    <a16:creationId xmlns:a16="http://schemas.microsoft.com/office/drawing/2014/main" id="{EA4CC8BB-01A3-CF40-9B74-01CC93897CCE}"/>
                  </a:ext>
                </a:extLst>
              </p:cNvPr>
              <p:cNvSpPr/>
              <p:nvPr/>
            </p:nvSpPr>
            <p:spPr>
              <a:xfrm rot="1800000">
                <a:off x="7844700" y="3049771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Rounded Rectangle 205">
                <a:extLst>
                  <a:ext uri="{FF2B5EF4-FFF2-40B4-BE49-F238E27FC236}">
                    <a16:creationId xmlns:a16="http://schemas.microsoft.com/office/drawing/2014/main" id="{C1FA4168-1320-C240-876C-9831DD988BEB}"/>
                  </a:ext>
                </a:extLst>
              </p:cNvPr>
              <p:cNvSpPr/>
              <p:nvPr/>
            </p:nvSpPr>
            <p:spPr>
              <a:xfrm rot="1800000">
                <a:off x="7890737" y="2970031"/>
                <a:ext cx="45719" cy="93071"/>
              </a:xfrm>
              <a:prstGeom prst="roundRect">
                <a:avLst/>
              </a:prstGeom>
              <a:solidFill>
                <a:srgbClr val="660066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Rounded Rectangle 206">
                <a:extLst>
                  <a:ext uri="{FF2B5EF4-FFF2-40B4-BE49-F238E27FC236}">
                    <a16:creationId xmlns:a16="http://schemas.microsoft.com/office/drawing/2014/main" id="{9EE114E4-878B-B440-8FF5-7E0867847DD4}"/>
                  </a:ext>
                </a:extLst>
              </p:cNvPr>
              <p:cNvSpPr/>
              <p:nvPr/>
            </p:nvSpPr>
            <p:spPr>
              <a:xfrm rot="19639916">
                <a:off x="7738168" y="3047715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Rounded Rectangle 207">
                <a:extLst>
                  <a:ext uri="{FF2B5EF4-FFF2-40B4-BE49-F238E27FC236}">
                    <a16:creationId xmlns:a16="http://schemas.microsoft.com/office/drawing/2014/main" id="{4C7956A5-96F8-D645-B67A-F0C42A8FD3BA}"/>
                  </a:ext>
                </a:extLst>
              </p:cNvPr>
              <p:cNvSpPr/>
              <p:nvPr/>
            </p:nvSpPr>
            <p:spPr>
              <a:xfrm rot="19639916">
                <a:off x="7688469" y="2970206"/>
                <a:ext cx="45719" cy="93071"/>
              </a:xfrm>
              <a:prstGeom prst="roundRect">
                <a:avLst/>
              </a:prstGeom>
              <a:solidFill>
                <a:srgbClr val="660066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Rounded Rectangle 208">
                <a:extLst>
                  <a:ext uri="{FF2B5EF4-FFF2-40B4-BE49-F238E27FC236}">
                    <a16:creationId xmlns:a16="http://schemas.microsoft.com/office/drawing/2014/main" id="{BB5509D5-821D-F847-BB6B-FF2256D89E80}"/>
                  </a:ext>
                </a:extLst>
              </p:cNvPr>
              <p:cNvSpPr/>
              <p:nvPr/>
            </p:nvSpPr>
            <p:spPr>
              <a:xfrm rot="19639916">
                <a:off x="7690059" y="3078563"/>
                <a:ext cx="45719" cy="93071"/>
              </a:xfrm>
              <a:prstGeom prst="roundRect">
                <a:avLst/>
              </a:prstGeom>
              <a:solidFill>
                <a:srgbClr val="D9D9D9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Rounded Rectangle 209">
                <a:extLst>
                  <a:ext uri="{FF2B5EF4-FFF2-40B4-BE49-F238E27FC236}">
                    <a16:creationId xmlns:a16="http://schemas.microsoft.com/office/drawing/2014/main" id="{D9CB7BC8-71E3-7447-9514-39A49BF2E70A}"/>
                  </a:ext>
                </a:extLst>
              </p:cNvPr>
              <p:cNvSpPr/>
              <p:nvPr/>
            </p:nvSpPr>
            <p:spPr>
              <a:xfrm rot="19639916">
                <a:off x="7640360" y="3001054"/>
                <a:ext cx="45719" cy="93071"/>
              </a:xfrm>
              <a:prstGeom prst="roundRect">
                <a:avLst/>
              </a:prstGeom>
              <a:solidFill>
                <a:srgbClr val="660066"/>
              </a:solidFill>
              <a:ln w="31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2" name="Straight Connector 210">
                <a:extLst>
                  <a:ext uri="{FF2B5EF4-FFF2-40B4-BE49-F238E27FC236}">
                    <a16:creationId xmlns:a16="http://schemas.microsoft.com/office/drawing/2014/main" id="{25237BCA-F852-F94C-A6FB-09CD18695E97}"/>
                  </a:ext>
                </a:extLst>
              </p:cNvPr>
              <p:cNvCxnSpPr>
                <a:cxnSpLocks/>
                <a:endCxn id="793" idx="0"/>
              </p:cNvCxnSpPr>
              <p:nvPr/>
            </p:nvCxnSpPr>
            <p:spPr>
              <a:xfrm rot="16200000" flipH="1">
                <a:off x="7770611" y="3150937"/>
                <a:ext cx="34218" cy="1207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Connector 211">
                <a:extLst>
                  <a:ext uri="{FF2B5EF4-FFF2-40B4-BE49-F238E27FC236}">
                    <a16:creationId xmlns:a16="http://schemas.microsoft.com/office/drawing/2014/main" id="{2BFB94FB-8396-8E41-8A7B-FAD12B366EC8}"/>
                  </a:ext>
                </a:extLst>
              </p:cNvPr>
              <p:cNvCxnSpPr/>
              <p:nvPr/>
            </p:nvCxnSpPr>
            <p:spPr>
              <a:xfrm rot="10800000" flipV="1">
                <a:off x="7782683" y="3147898"/>
                <a:ext cx="66097" cy="1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212">
                <a:extLst>
                  <a:ext uri="{FF2B5EF4-FFF2-40B4-BE49-F238E27FC236}">
                    <a16:creationId xmlns:a16="http://schemas.microsoft.com/office/drawing/2014/main" id="{ACB9707D-7623-8549-9EE5-C28E2B86D019}"/>
                  </a:ext>
                </a:extLst>
              </p:cNvPr>
              <p:cNvCxnSpPr/>
              <p:nvPr/>
            </p:nvCxnSpPr>
            <p:spPr>
              <a:xfrm rot="16200000" flipH="1">
                <a:off x="7827761" y="3150937"/>
                <a:ext cx="34218" cy="1207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1" name="TextBox 272">
              <a:extLst>
                <a:ext uri="{FF2B5EF4-FFF2-40B4-BE49-F238E27FC236}">
                  <a16:creationId xmlns:a16="http://schemas.microsoft.com/office/drawing/2014/main" id="{6248E40B-2EB4-A34F-93B5-8C2DE0804BA1}"/>
                </a:ext>
              </a:extLst>
            </p:cNvPr>
            <p:cNvSpPr txBox="1"/>
            <p:nvPr/>
          </p:nvSpPr>
          <p:spPr>
            <a:xfrm>
              <a:off x="2809163" y="2950888"/>
              <a:ext cx="3643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Expression cloning of paired full-length Ig/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abTCR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genes </a:t>
              </a:r>
            </a:p>
          </p:txBody>
        </p:sp>
        <p:sp>
          <p:nvSpPr>
            <p:cNvPr id="812" name="Line 10">
              <a:extLst>
                <a:ext uri="{FF2B5EF4-FFF2-40B4-BE49-F238E27FC236}">
                  <a16:creationId xmlns:a16="http://schemas.microsoft.com/office/drawing/2014/main" id="{BD8527CC-4105-8D44-A8E1-2B4BE16E40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4631106" y="3279056"/>
              <a:ext cx="9074" cy="562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TextBox 272">
              <a:extLst>
                <a:ext uri="{FF2B5EF4-FFF2-40B4-BE49-F238E27FC236}">
                  <a16:creationId xmlns:a16="http://schemas.microsoft.com/office/drawing/2014/main" id="{09CF25CA-6BE5-9041-9A55-3CFB647CB9E5}"/>
                </a:ext>
              </a:extLst>
            </p:cNvPr>
            <p:cNvSpPr txBox="1"/>
            <p:nvPr/>
          </p:nvSpPr>
          <p:spPr>
            <a:xfrm>
              <a:off x="2169340" y="4026106"/>
              <a:ext cx="4366516" cy="52322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Functional analyses: 	</a:t>
              </a:r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in vitro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(binding, target epitope)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		</a:t>
              </a:r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in vivo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(protection)</a:t>
              </a:r>
            </a:p>
          </p:txBody>
        </p: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2973B4F9-25F9-3E4E-90F1-28017482B53D}"/>
                </a:ext>
              </a:extLst>
            </p:cNvPr>
            <p:cNvSpPr/>
            <p:nvPr/>
          </p:nvSpPr>
          <p:spPr>
            <a:xfrm>
              <a:off x="5063493" y="3537387"/>
              <a:ext cx="322916" cy="322916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6" name="Rounded Rectangle 198">
              <a:extLst>
                <a:ext uri="{FF2B5EF4-FFF2-40B4-BE49-F238E27FC236}">
                  <a16:creationId xmlns:a16="http://schemas.microsoft.com/office/drawing/2014/main" id="{7151D397-5A53-6F4D-ACC9-04CA1A6283BD}"/>
                </a:ext>
              </a:extLst>
            </p:cNvPr>
            <p:cNvSpPr/>
            <p:nvPr/>
          </p:nvSpPr>
          <p:spPr>
            <a:xfrm>
              <a:off x="5226863" y="3468321"/>
              <a:ext cx="35142" cy="7154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ounded Rectangle 199">
              <a:extLst>
                <a:ext uri="{FF2B5EF4-FFF2-40B4-BE49-F238E27FC236}">
                  <a16:creationId xmlns:a16="http://schemas.microsoft.com/office/drawing/2014/main" id="{6F3DBC55-F211-2F4E-AD14-184AFE232C9C}"/>
                </a:ext>
              </a:extLst>
            </p:cNvPr>
            <p:cNvSpPr/>
            <p:nvPr/>
          </p:nvSpPr>
          <p:spPr>
            <a:xfrm>
              <a:off x="5226863" y="3397546"/>
              <a:ext cx="35142" cy="71540"/>
            </a:xfrm>
            <a:prstGeom prst="roundRect">
              <a:avLst/>
            </a:prstGeom>
            <a:solidFill>
              <a:srgbClr val="FD8709"/>
            </a:solidFill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ounded Rectangle 200">
              <a:extLst>
                <a:ext uri="{FF2B5EF4-FFF2-40B4-BE49-F238E27FC236}">
                  <a16:creationId xmlns:a16="http://schemas.microsoft.com/office/drawing/2014/main" id="{F100332E-A6A6-4C45-81C1-45D7FB11E674}"/>
                </a:ext>
              </a:extLst>
            </p:cNvPr>
            <p:cNvSpPr/>
            <p:nvPr/>
          </p:nvSpPr>
          <p:spPr>
            <a:xfrm>
              <a:off x="5182934" y="3468321"/>
              <a:ext cx="35142" cy="7154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ounded Rectangle 201">
              <a:extLst>
                <a:ext uri="{FF2B5EF4-FFF2-40B4-BE49-F238E27FC236}">
                  <a16:creationId xmlns:a16="http://schemas.microsoft.com/office/drawing/2014/main" id="{93AC872C-72C3-4641-A31F-BB05B4A876F9}"/>
                </a:ext>
              </a:extLst>
            </p:cNvPr>
            <p:cNvSpPr/>
            <p:nvPr/>
          </p:nvSpPr>
          <p:spPr>
            <a:xfrm>
              <a:off x="5182934" y="3397546"/>
              <a:ext cx="35142" cy="71540"/>
            </a:xfrm>
            <a:prstGeom prst="roundRect">
              <a:avLst/>
            </a:prstGeom>
            <a:solidFill>
              <a:srgbClr val="FD8709"/>
            </a:solidFill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>
              <a:extLst>
                <a:ext uri="{FF2B5EF4-FFF2-40B4-BE49-F238E27FC236}">
                  <a16:creationId xmlns:a16="http://schemas.microsoft.com/office/drawing/2014/main" id="{5E1FE78A-75D6-AB46-A67D-B9E2866DD7B9}"/>
                </a:ext>
              </a:extLst>
            </p:cNvPr>
            <p:cNvSpPr/>
            <p:nvPr/>
          </p:nvSpPr>
          <p:spPr>
            <a:xfrm rot="16200000">
              <a:off x="5164757" y="3624973"/>
              <a:ext cx="191839" cy="191839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01541B3A-4EB8-E24D-8611-E4B9F92568C3}"/>
                </a:ext>
              </a:extLst>
            </p:cNvPr>
            <p:cNvSpPr/>
            <p:nvPr/>
          </p:nvSpPr>
          <p:spPr>
            <a:xfrm>
              <a:off x="5504769" y="3523711"/>
              <a:ext cx="322916" cy="322916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2" name="Rounded Rectangle 198">
              <a:extLst>
                <a:ext uri="{FF2B5EF4-FFF2-40B4-BE49-F238E27FC236}">
                  <a16:creationId xmlns:a16="http://schemas.microsoft.com/office/drawing/2014/main" id="{3CF05BEA-0657-0641-91F9-B281CB23C083}"/>
                </a:ext>
              </a:extLst>
            </p:cNvPr>
            <p:cNvSpPr/>
            <p:nvPr/>
          </p:nvSpPr>
          <p:spPr>
            <a:xfrm>
              <a:off x="5668139" y="3454645"/>
              <a:ext cx="35142" cy="7154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ounded Rectangle 199">
              <a:extLst>
                <a:ext uri="{FF2B5EF4-FFF2-40B4-BE49-F238E27FC236}">
                  <a16:creationId xmlns:a16="http://schemas.microsoft.com/office/drawing/2014/main" id="{154AAD99-2A58-F240-B1F6-4849DB9BE98D}"/>
                </a:ext>
              </a:extLst>
            </p:cNvPr>
            <p:cNvSpPr/>
            <p:nvPr/>
          </p:nvSpPr>
          <p:spPr>
            <a:xfrm>
              <a:off x="5668139" y="3383870"/>
              <a:ext cx="35142" cy="7154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ounded Rectangle 200">
              <a:extLst>
                <a:ext uri="{FF2B5EF4-FFF2-40B4-BE49-F238E27FC236}">
                  <a16:creationId xmlns:a16="http://schemas.microsoft.com/office/drawing/2014/main" id="{84A6D54C-F766-0641-A2AA-70E6A2011D91}"/>
                </a:ext>
              </a:extLst>
            </p:cNvPr>
            <p:cNvSpPr/>
            <p:nvPr/>
          </p:nvSpPr>
          <p:spPr>
            <a:xfrm>
              <a:off x="5624210" y="3454645"/>
              <a:ext cx="35142" cy="7154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ounded Rectangle 201">
              <a:extLst>
                <a:ext uri="{FF2B5EF4-FFF2-40B4-BE49-F238E27FC236}">
                  <a16:creationId xmlns:a16="http://schemas.microsoft.com/office/drawing/2014/main" id="{204DDDC6-CC30-A249-91B0-FECE46626D2C}"/>
                </a:ext>
              </a:extLst>
            </p:cNvPr>
            <p:cNvSpPr/>
            <p:nvPr/>
          </p:nvSpPr>
          <p:spPr>
            <a:xfrm>
              <a:off x="5624210" y="3383870"/>
              <a:ext cx="35142" cy="7154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>
              <a:extLst>
                <a:ext uri="{FF2B5EF4-FFF2-40B4-BE49-F238E27FC236}">
                  <a16:creationId xmlns:a16="http://schemas.microsoft.com/office/drawing/2014/main" id="{6696BFE3-4B07-074C-9154-F0909EABFD6B}"/>
                </a:ext>
              </a:extLst>
            </p:cNvPr>
            <p:cNvSpPr/>
            <p:nvPr/>
          </p:nvSpPr>
          <p:spPr>
            <a:xfrm rot="16200000">
              <a:off x="5606033" y="3611297"/>
              <a:ext cx="191839" cy="191839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64DF8879-1C98-2541-853E-801C987EF865}"/>
                </a:ext>
              </a:extLst>
            </p:cNvPr>
            <p:cNvSpPr/>
            <p:nvPr/>
          </p:nvSpPr>
          <p:spPr>
            <a:xfrm>
              <a:off x="5934967" y="3522451"/>
              <a:ext cx="322916" cy="322916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8" name="Rounded Rectangle 198">
              <a:extLst>
                <a:ext uri="{FF2B5EF4-FFF2-40B4-BE49-F238E27FC236}">
                  <a16:creationId xmlns:a16="http://schemas.microsoft.com/office/drawing/2014/main" id="{9DEAB86F-AB4E-4A46-8F79-221045863C22}"/>
                </a:ext>
              </a:extLst>
            </p:cNvPr>
            <p:cNvSpPr/>
            <p:nvPr/>
          </p:nvSpPr>
          <p:spPr>
            <a:xfrm>
              <a:off x="6098337" y="3453385"/>
              <a:ext cx="35142" cy="7154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ounded Rectangle 199">
              <a:extLst>
                <a:ext uri="{FF2B5EF4-FFF2-40B4-BE49-F238E27FC236}">
                  <a16:creationId xmlns:a16="http://schemas.microsoft.com/office/drawing/2014/main" id="{56188AD7-9536-A246-8A8F-4599D71BFC4D}"/>
                </a:ext>
              </a:extLst>
            </p:cNvPr>
            <p:cNvSpPr/>
            <p:nvPr/>
          </p:nvSpPr>
          <p:spPr>
            <a:xfrm>
              <a:off x="6098337" y="3382611"/>
              <a:ext cx="35142" cy="71540"/>
            </a:xfrm>
            <a:prstGeom prst="roundRect">
              <a:avLst/>
            </a:prstGeom>
            <a:solidFill>
              <a:srgbClr val="92D050"/>
            </a:solidFill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ounded Rectangle 200">
              <a:extLst>
                <a:ext uri="{FF2B5EF4-FFF2-40B4-BE49-F238E27FC236}">
                  <a16:creationId xmlns:a16="http://schemas.microsoft.com/office/drawing/2014/main" id="{C7B37DD7-33E4-1647-8048-7C2F9972F0E7}"/>
                </a:ext>
              </a:extLst>
            </p:cNvPr>
            <p:cNvSpPr/>
            <p:nvPr/>
          </p:nvSpPr>
          <p:spPr>
            <a:xfrm>
              <a:off x="6054408" y="3453385"/>
              <a:ext cx="35142" cy="7154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ounded Rectangle 201">
              <a:extLst>
                <a:ext uri="{FF2B5EF4-FFF2-40B4-BE49-F238E27FC236}">
                  <a16:creationId xmlns:a16="http://schemas.microsoft.com/office/drawing/2014/main" id="{200E044B-27C6-D34E-8A1D-E109937FAB4F}"/>
                </a:ext>
              </a:extLst>
            </p:cNvPr>
            <p:cNvSpPr/>
            <p:nvPr/>
          </p:nvSpPr>
          <p:spPr>
            <a:xfrm>
              <a:off x="6054408" y="3382611"/>
              <a:ext cx="35142" cy="71540"/>
            </a:xfrm>
            <a:prstGeom prst="roundRect">
              <a:avLst/>
            </a:prstGeom>
            <a:solidFill>
              <a:srgbClr val="92D050"/>
            </a:solidFill>
            <a:ln w="31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32449365-8BB9-C244-B41A-4E1AD1909DB0}"/>
                </a:ext>
              </a:extLst>
            </p:cNvPr>
            <p:cNvSpPr/>
            <p:nvPr/>
          </p:nvSpPr>
          <p:spPr>
            <a:xfrm rot="16200000">
              <a:off x="6036231" y="3610037"/>
              <a:ext cx="191839" cy="191839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833" name="TextBox 272">
              <a:extLst>
                <a:ext uri="{FF2B5EF4-FFF2-40B4-BE49-F238E27FC236}">
                  <a16:creationId xmlns:a16="http://schemas.microsoft.com/office/drawing/2014/main" id="{DD98E333-F5D8-374E-89CD-46548E7984B6}"/>
                </a:ext>
              </a:extLst>
            </p:cNvPr>
            <p:cNvSpPr txBox="1"/>
            <p:nvPr/>
          </p:nvSpPr>
          <p:spPr>
            <a:xfrm>
              <a:off x="6307249" y="3319370"/>
              <a:ext cx="955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 cell lines</a:t>
              </a: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Line 10">
              <a:extLst>
                <a:ext uri="{FF2B5EF4-FFF2-40B4-BE49-F238E27FC236}">
                  <a16:creationId xmlns:a16="http://schemas.microsoft.com/office/drawing/2014/main" id="{C44CA6F3-C43F-4548-9C5D-9BB3D75701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6351749" y="3786479"/>
              <a:ext cx="0" cy="11728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16" name="TextBox 290">
            <a:extLst>
              <a:ext uri="{FF2B5EF4-FFF2-40B4-BE49-F238E27FC236}">
                <a16:creationId xmlns:a16="http://schemas.microsoft.com/office/drawing/2014/main" id="{C703F395-FBA2-4E47-8F22-5077644465C1}"/>
              </a:ext>
            </a:extLst>
          </p:cNvPr>
          <p:cNvSpPr txBox="1"/>
          <p:nvPr/>
        </p:nvSpPr>
        <p:spPr>
          <a:xfrm>
            <a:off x="5039731" y="4900966"/>
            <a:ext cx="2113387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bg2"/>
                </a:solidFill>
                <a:latin typeface="Calibri"/>
                <a:cs typeface="Calibri"/>
              </a:rPr>
              <a:t>Wahl et al., EJI 2021</a:t>
            </a:r>
            <a:endParaRPr lang="en-US" sz="1000" i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17" name="TextBox 290">
            <a:extLst>
              <a:ext uri="{FF2B5EF4-FFF2-40B4-BE49-F238E27FC236}">
                <a16:creationId xmlns:a16="http://schemas.microsoft.com/office/drawing/2014/main" id="{25D1B950-C972-6544-8110-048FA4BD28BA}"/>
              </a:ext>
            </a:extLst>
          </p:cNvPr>
          <p:cNvSpPr txBox="1"/>
          <p:nvPr/>
        </p:nvSpPr>
        <p:spPr>
          <a:xfrm>
            <a:off x="5134871" y="4752552"/>
            <a:ext cx="2113387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bg2"/>
                </a:solidFill>
                <a:latin typeface="Calibri"/>
                <a:cs typeface="Calibri"/>
              </a:rPr>
              <a:t>Ludwig  et al., EJI 2019</a:t>
            </a:r>
            <a:endParaRPr lang="en-US" sz="1000" i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18" name="TextBox 290">
            <a:extLst>
              <a:ext uri="{FF2B5EF4-FFF2-40B4-BE49-F238E27FC236}">
                <a16:creationId xmlns:a16="http://schemas.microsoft.com/office/drawing/2014/main" id="{D7A1A7BA-CFC5-5849-879D-6FCF02B2A295}"/>
              </a:ext>
            </a:extLst>
          </p:cNvPr>
          <p:cNvSpPr txBox="1"/>
          <p:nvPr/>
        </p:nvSpPr>
        <p:spPr>
          <a:xfrm>
            <a:off x="6671941" y="2426162"/>
            <a:ext cx="2375236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alibri"/>
                <a:cs typeface="Calibri"/>
              </a:rPr>
              <a:t>*</a:t>
            </a:r>
            <a:r>
              <a:rPr lang="en-US" sz="1000" dirty="0" err="1">
                <a:latin typeface="Calibri"/>
                <a:cs typeface="Calibri"/>
              </a:rPr>
              <a:t>Imkeller</a:t>
            </a:r>
            <a:r>
              <a:rPr lang="en-US" sz="1000" dirty="0">
                <a:latin typeface="Calibri"/>
                <a:cs typeface="Calibri"/>
              </a:rPr>
              <a:t>  et al., BMC Bioinformatics  2016</a:t>
            </a:r>
            <a:endParaRPr lang="en-US" sz="1000" i="1" dirty="0">
              <a:latin typeface="Calibri"/>
              <a:cs typeface="Calibri"/>
            </a:endParaRPr>
          </a:p>
        </p:txBody>
      </p:sp>
      <p:sp>
        <p:nvSpPr>
          <p:cNvPr id="919" name="TextBox 290">
            <a:extLst>
              <a:ext uri="{FF2B5EF4-FFF2-40B4-BE49-F238E27FC236}">
                <a16:creationId xmlns:a16="http://schemas.microsoft.com/office/drawing/2014/main" id="{F3AB5A0B-F43A-C041-B8EF-67128AEFE8EF}"/>
              </a:ext>
            </a:extLst>
          </p:cNvPr>
          <p:cNvSpPr txBox="1"/>
          <p:nvPr/>
        </p:nvSpPr>
        <p:spPr>
          <a:xfrm>
            <a:off x="3379185" y="4747314"/>
            <a:ext cx="1293768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 err="1">
                <a:solidFill>
                  <a:schemeClr val="bg2"/>
                </a:solidFill>
                <a:latin typeface="Calibri"/>
                <a:cs typeface="Calibri"/>
              </a:rPr>
              <a:t>Busse</a:t>
            </a:r>
            <a:r>
              <a:rPr lang="en-US" sz="1000" dirty="0">
                <a:solidFill>
                  <a:schemeClr val="bg2"/>
                </a:solidFill>
                <a:latin typeface="Calibri"/>
                <a:cs typeface="Calibri"/>
              </a:rPr>
              <a:t>  et al., EJI 2014</a:t>
            </a:r>
            <a:endParaRPr lang="en-US" sz="1000" i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20" name="TextBox 290">
            <a:extLst>
              <a:ext uri="{FF2B5EF4-FFF2-40B4-BE49-F238E27FC236}">
                <a16:creationId xmlns:a16="http://schemas.microsoft.com/office/drawing/2014/main" id="{70E87926-3A84-F94B-B667-D418BC31E4F2}"/>
              </a:ext>
            </a:extLst>
          </p:cNvPr>
          <p:cNvSpPr txBox="1"/>
          <p:nvPr/>
        </p:nvSpPr>
        <p:spPr>
          <a:xfrm>
            <a:off x="3365829" y="4887020"/>
            <a:ext cx="1476882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 err="1">
                <a:solidFill>
                  <a:schemeClr val="bg2"/>
                </a:solidFill>
                <a:latin typeface="Calibri"/>
                <a:cs typeface="Calibri"/>
              </a:rPr>
              <a:t>Murugan</a:t>
            </a:r>
            <a:r>
              <a:rPr lang="en-US" sz="1000" dirty="0">
                <a:solidFill>
                  <a:schemeClr val="bg2"/>
                </a:solidFill>
                <a:latin typeface="Calibri"/>
                <a:cs typeface="Calibri"/>
              </a:rPr>
              <a:t>  et al., EJI 2015</a:t>
            </a:r>
            <a:endParaRPr lang="en-US" sz="1000" i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21" name="TextBox 290">
            <a:extLst>
              <a:ext uri="{FF2B5EF4-FFF2-40B4-BE49-F238E27FC236}">
                <a16:creationId xmlns:a16="http://schemas.microsoft.com/office/drawing/2014/main" id="{D86D3989-E827-744B-AB37-0BA432675046}"/>
              </a:ext>
            </a:extLst>
          </p:cNvPr>
          <p:cNvSpPr txBox="1"/>
          <p:nvPr/>
        </p:nvSpPr>
        <p:spPr>
          <a:xfrm>
            <a:off x="1128753" y="4747314"/>
            <a:ext cx="1293768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bg2"/>
                </a:solidFill>
                <a:latin typeface="Calibri"/>
                <a:cs typeface="Calibri"/>
              </a:rPr>
              <a:t>Tiller  et al., JIM 2008</a:t>
            </a:r>
            <a:endParaRPr lang="en-US" sz="1000" i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22" name="TextBox 290">
            <a:extLst>
              <a:ext uri="{FF2B5EF4-FFF2-40B4-BE49-F238E27FC236}">
                <a16:creationId xmlns:a16="http://schemas.microsoft.com/office/drawing/2014/main" id="{2379A3F2-B787-D84F-B35C-8013048A56FC}"/>
              </a:ext>
            </a:extLst>
          </p:cNvPr>
          <p:cNvSpPr txBox="1"/>
          <p:nvPr/>
        </p:nvSpPr>
        <p:spPr>
          <a:xfrm>
            <a:off x="945639" y="4898908"/>
            <a:ext cx="1476882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bg2"/>
                </a:solidFill>
                <a:latin typeface="Calibri"/>
                <a:cs typeface="Calibri"/>
              </a:rPr>
              <a:t>Tiller  et al., JIM 2009</a:t>
            </a:r>
            <a:endParaRPr lang="en-US" sz="1000" i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36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Immunization-induced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polyclonal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circulating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follicular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helper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B33F7C-3C6B-B34F-8FC9-7EA9B4AAFD82}"/>
              </a:ext>
            </a:extLst>
          </p:cNvPr>
          <p:cNvGrpSpPr/>
          <p:nvPr/>
        </p:nvGrpSpPr>
        <p:grpSpPr>
          <a:xfrm>
            <a:off x="1285250" y="921715"/>
            <a:ext cx="3835244" cy="3525586"/>
            <a:chOff x="815847" y="901481"/>
            <a:chExt cx="3835244" cy="35255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E9CE4B-B1BC-274F-9C23-6E8ED5F05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94" r="33521" b="51320"/>
            <a:stretch/>
          </p:blipFill>
          <p:spPr>
            <a:xfrm>
              <a:off x="991649" y="901481"/>
              <a:ext cx="3495480" cy="17059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BAEFB4-9A33-EF4E-AD3B-DEF77B857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382" r="33218"/>
            <a:stretch/>
          </p:blipFill>
          <p:spPr>
            <a:xfrm>
              <a:off x="815847" y="2793374"/>
              <a:ext cx="3671282" cy="163369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E180FB-5DA9-C34C-A212-E4EE3133E4AE}"/>
                </a:ext>
              </a:extLst>
            </p:cNvPr>
            <p:cNvSpPr/>
            <p:nvPr/>
          </p:nvSpPr>
          <p:spPr bwMode="auto">
            <a:xfrm>
              <a:off x="2736568" y="2586279"/>
              <a:ext cx="327923" cy="15599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EE8C53-EF7B-424E-B3DB-852BDF0651E2}"/>
                </a:ext>
              </a:extLst>
            </p:cNvPr>
            <p:cNvSpPr/>
            <p:nvPr/>
          </p:nvSpPr>
          <p:spPr bwMode="auto">
            <a:xfrm>
              <a:off x="4323168" y="2607443"/>
              <a:ext cx="327923" cy="15599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584768-5F95-7E43-8325-2FB9AB1A8890}"/>
                </a:ext>
              </a:extLst>
            </p:cNvPr>
            <p:cNvSpPr/>
            <p:nvPr/>
          </p:nvSpPr>
          <p:spPr bwMode="auto">
            <a:xfrm>
              <a:off x="3702686" y="901481"/>
              <a:ext cx="948405" cy="7978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B254A63-10FF-104E-A570-50804BEF863B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079288-780F-D84E-A1AD-561C6C2C6B38}"/>
              </a:ext>
            </a:extLst>
          </p:cNvPr>
          <p:cNvGrpSpPr/>
          <p:nvPr/>
        </p:nvGrpSpPr>
        <p:grpSpPr>
          <a:xfrm>
            <a:off x="5217791" y="661120"/>
            <a:ext cx="3597736" cy="3810928"/>
            <a:chOff x="5217791" y="661120"/>
            <a:chExt cx="3597736" cy="38109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28BC70-9C2E-7243-85AD-90D3ED57E144}"/>
                </a:ext>
              </a:extLst>
            </p:cNvPr>
            <p:cNvGrpSpPr/>
            <p:nvPr/>
          </p:nvGrpSpPr>
          <p:grpSpPr>
            <a:xfrm>
              <a:off x="5217791" y="661120"/>
              <a:ext cx="3597736" cy="3810928"/>
              <a:chOff x="5217791" y="661120"/>
              <a:chExt cx="3597736" cy="38109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F22946E-2AB7-1A49-A78B-A5C9D19E889E}"/>
                  </a:ext>
                </a:extLst>
              </p:cNvPr>
              <p:cNvGrpSpPr/>
              <p:nvPr/>
            </p:nvGrpSpPr>
            <p:grpSpPr>
              <a:xfrm>
                <a:off x="5217791" y="661120"/>
                <a:ext cx="1825774" cy="3810928"/>
                <a:chOff x="4651091" y="641539"/>
                <a:chExt cx="1825774" cy="3810928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F2ECFCA-3C4A-D14A-A279-D736E1C526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278" r="76768" b="46150"/>
                <a:stretch/>
              </p:blipFill>
              <p:spPr>
                <a:xfrm>
                  <a:off x="4932741" y="2497056"/>
                  <a:ext cx="1544124" cy="1955411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51B3D90-8A04-F440-9E2A-0F47AB172E2D}"/>
                    </a:ext>
                  </a:extLst>
                </p:cNvPr>
                <p:cNvSpPr/>
                <p:nvPr/>
              </p:nvSpPr>
              <p:spPr bwMode="auto">
                <a:xfrm>
                  <a:off x="4651091" y="641539"/>
                  <a:ext cx="948405" cy="79785"/>
                </a:xfrm>
                <a:prstGeom prst="rect">
                  <a:avLst/>
                </a:prstGeom>
                <a:solidFill>
                  <a:schemeClr val="bg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9783F0-5616-E345-BBBC-26496A750A70}"/>
                  </a:ext>
                </a:extLst>
              </p:cNvPr>
              <p:cNvSpPr txBox="1"/>
              <p:nvPr/>
            </p:nvSpPr>
            <p:spPr>
              <a:xfrm>
                <a:off x="7410402" y="1383620"/>
                <a:ext cx="1405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Arial"/>
                  </a:rPr>
                  <a:t>Paired TRB and TRA gene data from &gt; 3000 cells </a:t>
                </a:r>
                <a:endParaRPr lang="en-DE" sz="1200" dirty="0" err="1">
                  <a:latin typeface="Arial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4BC362-F328-954E-8F0B-CF13F1D09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7699" y="877709"/>
              <a:ext cx="1574800" cy="16510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16E9882-7143-A54A-A7F0-D6D086CCCF93}"/>
              </a:ext>
            </a:extLst>
          </p:cNvPr>
          <p:cNvSpPr txBox="1"/>
          <p:nvPr/>
        </p:nvSpPr>
        <p:spPr>
          <a:xfrm>
            <a:off x="6796873" y="4825300"/>
            <a:ext cx="1344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EJI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3464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Immunization-induced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polyclonal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circulating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follicular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helper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54A63-10FF-104E-A570-50804BEF863B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1A586-7611-3442-935C-F57CAA760188}"/>
              </a:ext>
            </a:extLst>
          </p:cNvPr>
          <p:cNvGrpSpPr/>
          <p:nvPr/>
        </p:nvGrpSpPr>
        <p:grpSpPr>
          <a:xfrm>
            <a:off x="132537" y="802765"/>
            <a:ext cx="6046796" cy="3606800"/>
            <a:chOff x="1391920" y="768350"/>
            <a:chExt cx="6046796" cy="3606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B0AD95-63E3-3946-AC88-63A8928E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0516" y="768350"/>
              <a:ext cx="5918200" cy="3606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3F00B5-B2EF-7B42-8A68-AEBF1798AB03}"/>
                </a:ext>
              </a:extLst>
            </p:cNvPr>
            <p:cNvSpPr/>
            <p:nvPr/>
          </p:nvSpPr>
          <p:spPr bwMode="auto">
            <a:xfrm>
              <a:off x="1391920" y="781788"/>
              <a:ext cx="272903" cy="246221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19E65F-3DEA-E043-8BE4-F5C1D96FAA52}"/>
              </a:ext>
            </a:extLst>
          </p:cNvPr>
          <p:cNvGrpSpPr/>
          <p:nvPr/>
        </p:nvGrpSpPr>
        <p:grpSpPr>
          <a:xfrm>
            <a:off x="6281048" y="839273"/>
            <a:ext cx="2840012" cy="3494575"/>
            <a:chOff x="6570350" y="977147"/>
            <a:chExt cx="2840012" cy="34945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1DFB887-1BAB-2C46-BBDB-137834C36453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339" t="12399"/>
            <a:stretch/>
          </p:blipFill>
          <p:spPr bwMode="auto">
            <a:xfrm>
              <a:off x="6773781" y="1274011"/>
              <a:ext cx="1969543" cy="2849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F09BB-B8B0-4647-BB70-3A3F291C1D6A}"/>
                </a:ext>
              </a:extLst>
            </p:cNvPr>
            <p:cNvSpPr txBox="1"/>
            <p:nvPr/>
          </p:nvSpPr>
          <p:spPr>
            <a:xfrm>
              <a:off x="6773781" y="4163945"/>
              <a:ext cx="2370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APCs: </a:t>
              </a:r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utologous B cell lines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811660-B0C5-D246-A5D3-0B79826B69E4}"/>
                </a:ext>
              </a:extLst>
            </p:cNvPr>
            <p:cNvSpPr txBox="1"/>
            <p:nvPr/>
          </p:nvSpPr>
          <p:spPr>
            <a:xfrm>
              <a:off x="8542575" y="3775006"/>
              <a:ext cx="6014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ELISA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0E0F04-33C5-7740-B7FB-C013D60B4E32}"/>
                </a:ext>
              </a:extLst>
            </p:cNvPr>
            <p:cNvSpPr txBox="1"/>
            <p:nvPr/>
          </p:nvSpPr>
          <p:spPr>
            <a:xfrm>
              <a:off x="6570350" y="977147"/>
              <a:ext cx="28400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TCR expression cloning (n=245)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4BCD8F-D1B9-1344-A62A-09FEAB50AF93}"/>
              </a:ext>
            </a:extLst>
          </p:cNvPr>
          <p:cNvGrpSpPr/>
          <p:nvPr/>
        </p:nvGrpSpPr>
        <p:grpSpPr>
          <a:xfrm>
            <a:off x="1317072" y="887186"/>
            <a:ext cx="4656364" cy="2933276"/>
            <a:chOff x="1317072" y="887186"/>
            <a:chExt cx="4656364" cy="29332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6CC6D53-3F39-C444-A330-BE6372465819}"/>
                </a:ext>
              </a:extLst>
            </p:cNvPr>
            <p:cNvGrpSpPr/>
            <p:nvPr/>
          </p:nvGrpSpPr>
          <p:grpSpPr>
            <a:xfrm>
              <a:off x="1317072" y="887186"/>
              <a:ext cx="4656364" cy="2933276"/>
              <a:chOff x="1317072" y="887186"/>
              <a:chExt cx="4656364" cy="293327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2C7057E-5BC3-604A-B2E8-8FBB9265061C}"/>
                  </a:ext>
                </a:extLst>
              </p:cNvPr>
              <p:cNvSpPr/>
              <p:nvPr/>
            </p:nvSpPr>
            <p:spPr bwMode="auto">
              <a:xfrm>
                <a:off x="1317072" y="887186"/>
                <a:ext cx="134223" cy="572498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9A9A951-B99B-8D4C-99B1-18D9EE818116}"/>
                  </a:ext>
                </a:extLst>
              </p:cNvPr>
              <p:cNvSpPr/>
              <p:nvPr/>
            </p:nvSpPr>
            <p:spPr bwMode="auto">
              <a:xfrm>
                <a:off x="4947458" y="891208"/>
                <a:ext cx="134223" cy="572498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3776266-6F94-B64E-80B6-F92F4F3BFA7C}"/>
                  </a:ext>
                </a:extLst>
              </p:cNvPr>
              <p:cNvSpPr/>
              <p:nvPr/>
            </p:nvSpPr>
            <p:spPr bwMode="auto">
              <a:xfrm>
                <a:off x="5176058" y="1484479"/>
                <a:ext cx="134223" cy="572498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83FCE2-D40F-1A42-9DAA-1290DBF25ED1}"/>
                  </a:ext>
                </a:extLst>
              </p:cNvPr>
              <p:cNvSpPr/>
              <p:nvPr/>
            </p:nvSpPr>
            <p:spPr bwMode="auto">
              <a:xfrm>
                <a:off x="5176058" y="3247964"/>
                <a:ext cx="134223" cy="572498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90E4E1-4A12-C841-A2C0-AC15B41CCEC3}"/>
                  </a:ext>
                </a:extLst>
              </p:cNvPr>
              <p:cNvSpPr/>
              <p:nvPr/>
            </p:nvSpPr>
            <p:spPr bwMode="auto">
              <a:xfrm>
                <a:off x="2528147" y="2653694"/>
                <a:ext cx="134223" cy="572498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5D24BD-3575-7D40-A9CB-F0CC422553BE}"/>
                  </a:ext>
                </a:extLst>
              </p:cNvPr>
              <p:cNvSpPr/>
              <p:nvPr/>
            </p:nvSpPr>
            <p:spPr bwMode="auto">
              <a:xfrm>
                <a:off x="5839213" y="2074106"/>
                <a:ext cx="134223" cy="572498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106386-DCF0-ED4D-941E-8D5B83E56F83}"/>
                </a:ext>
              </a:extLst>
            </p:cNvPr>
            <p:cNvSpPr/>
            <p:nvPr/>
          </p:nvSpPr>
          <p:spPr bwMode="auto">
            <a:xfrm>
              <a:off x="3417141" y="2074106"/>
              <a:ext cx="134223" cy="572498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B0C274-1467-2148-9661-ED0B2C63D8CB}"/>
              </a:ext>
            </a:extLst>
          </p:cNvPr>
          <p:cNvSpPr txBox="1"/>
          <p:nvPr/>
        </p:nvSpPr>
        <p:spPr>
          <a:xfrm>
            <a:off x="6796873" y="4825300"/>
            <a:ext cx="1344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EJI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7403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3478"/>
            <a:ext cx="9143999" cy="43246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cTfh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PfCSP</a:t>
            </a:r>
            <a:r>
              <a:rPr lang="de-DE" sz="1800" dirty="0">
                <a:solidFill>
                  <a:srgbClr val="004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C-terminus</a:t>
            </a:r>
            <a:endParaRPr lang="de-DE" sz="1800" b="1" dirty="0">
              <a:solidFill>
                <a:srgbClr val="0047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DAD70-0366-9149-8EBC-B18F1030EA38}"/>
              </a:ext>
            </a:extLst>
          </p:cNvPr>
          <p:cNvSpPr txBox="1"/>
          <p:nvPr/>
        </p:nvSpPr>
        <p:spPr>
          <a:xfrm>
            <a:off x="782320" y="4846320"/>
            <a:ext cx="609600" cy="204182"/>
          </a:xfrm>
          <a:prstGeom prst="rect">
            <a:avLst/>
          </a:prstGeom>
          <a:solidFill>
            <a:srgbClr val="0047B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DE" sz="2000" dirty="0" err="1">
              <a:latin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8F17B4-46D0-D949-9A45-B0C1486039C3}"/>
              </a:ext>
            </a:extLst>
          </p:cNvPr>
          <p:cNvGrpSpPr/>
          <p:nvPr/>
        </p:nvGrpSpPr>
        <p:grpSpPr>
          <a:xfrm>
            <a:off x="846800" y="866330"/>
            <a:ext cx="7450397" cy="665765"/>
            <a:chOff x="385798" y="824308"/>
            <a:chExt cx="8298859" cy="923502"/>
          </a:xfrm>
        </p:grpSpPr>
        <p:sp>
          <p:nvSpPr>
            <p:cNvPr id="28" name="Textfeld 100">
              <a:extLst>
                <a:ext uri="{FF2B5EF4-FFF2-40B4-BE49-F238E27FC236}">
                  <a16:creationId xmlns:a16="http://schemas.microsoft.com/office/drawing/2014/main" id="{D7FBB70F-20C2-D24F-9A55-4C5555B86891}"/>
                </a:ext>
              </a:extLst>
            </p:cNvPr>
            <p:cNvSpPr txBox="1"/>
            <p:nvPr/>
          </p:nvSpPr>
          <p:spPr>
            <a:xfrm>
              <a:off x="543203" y="838594"/>
              <a:ext cx="894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N terminus</a:t>
              </a:r>
            </a:p>
          </p:txBody>
        </p:sp>
        <p:sp>
          <p:nvSpPr>
            <p:cNvPr id="29" name="Textfeld 101">
              <a:extLst>
                <a:ext uri="{FF2B5EF4-FFF2-40B4-BE49-F238E27FC236}">
                  <a16:creationId xmlns:a16="http://schemas.microsoft.com/office/drawing/2014/main" id="{1AC001E4-FB78-BD41-AAFA-9A9EE8C09611}"/>
                </a:ext>
              </a:extLst>
            </p:cNvPr>
            <p:cNvSpPr txBox="1"/>
            <p:nvPr/>
          </p:nvSpPr>
          <p:spPr>
            <a:xfrm>
              <a:off x="3088675" y="824308"/>
              <a:ext cx="16194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Central repeat domain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F0DC988-EB44-E645-BD32-6F8DD23AC45D}"/>
                </a:ext>
              </a:extLst>
            </p:cNvPr>
            <p:cNvGrpSpPr/>
            <p:nvPr/>
          </p:nvGrpSpPr>
          <p:grpSpPr>
            <a:xfrm>
              <a:off x="394212" y="834068"/>
              <a:ext cx="8251443" cy="566369"/>
              <a:chOff x="263046" y="715197"/>
              <a:chExt cx="8251443" cy="1113210"/>
            </a:xfrm>
          </p:grpSpPr>
          <p:pic>
            <p:nvPicPr>
              <p:cNvPr id="31" name="Bild 3">
                <a:extLst>
                  <a:ext uri="{FF2B5EF4-FFF2-40B4-BE49-F238E27FC236}">
                    <a16:creationId xmlns:a16="http://schemas.microsoft.com/office/drawing/2014/main" id="{6936423F-8F5B-C645-91C0-7117E7E57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9942" t="15303" r="259" b="69255"/>
              <a:stretch/>
            </p:blipFill>
            <p:spPr>
              <a:xfrm>
                <a:off x="1756100" y="1362701"/>
                <a:ext cx="6758389" cy="465706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2B8E16C-2516-1A4C-A29E-DF97DB82FB18}"/>
                  </a:ext>
                </a:extLst>
              </p:cNvPr>
              <p:cNvSpPr/>
              <p:nvPr/>
            </p:nvSpPr>
            <p:spPr bwMode="auto">
              <a:xfrm>
                <a:off x="263046" y="1382228"/>
                <a:ext cx="1493054" cy="438150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feld 102">
                <a:extLst>
                  <a:ext uri="{FF2B5EF4-FFF2-40B4-BE49-F238E27FC236}">
                    <a16:creationId xmlns:a16="http://schemas.microsoft.com/office/drawing/2014/main" id="{10D99C6D-AFCF-FB4A-8D0B-78E4BDB05254}"/>
                  </a:ext>
                </a:extLst>
              </p:cNvPr>
              <p:cNvSpPr txBox="1"/>
              <p:nvPr/>
            </p:nvSpPr>
            <p:spPr>
              <a:xfrm>
                <a:off x="6955871" y="715197"/>
                <a:ext cx="875304" cy="54444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 terminus</a:t>
                </a:r>
              </a:p>
            </p:txBody>
          </p:sp>
        </p:grpSp>
        <p:sp>
          <p:nvSpPr>
            <p:cNvPr id="34" name="Textfeld 100">
              <a:extLst>
                <a:ext uri="{FF2B5EF4-FFF2-40B4-BE49-F238E27FC236}">
                  <a16:creationId xmlns:a16="http://schemas.microsoft.com/office/drawing/2014/main" id="{00342456-691B-D544-BA42-D781429E9FC0}"/>
                </a:ext>
              </a:extLst>
            </p:cNvPr>
            <p:cNvSpPr txBox="1"/>
            <p:nvPr/>
          </p:nvSpPr>
          <p:spPr>
            <a:xfrm>
              <a:off x="1816052" y="834068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Junction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D1793B3-3168-EC42-8DD8-D27CDA88071F}"/>
                </a:ext>
              </a:extLst>
            </p:cNvPr>
            <p:cNvGrpSpPr/>
            <p:nvPr/>
          </p:nvGrpSpPr>
          <p:grpSpPr>
            <a:xfrm>
              <a:off x="385798" y="1470199"/>
              <a:ext cx="2161244" cy="2925"/>
              <a:chOff x="326072" y="1801799"/>
              <a:chExt cx="2161244" cy="2925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8D36A89-1285-C84C-8666-C1A8EA003F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6072" y="1801799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FF3A5F3-B461-0A48-9FDC-EC29BAB594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73887" y="1801799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37F3D49-04A0-A441-B833-C54BDF37C5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021702" y="1801799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96EAC65-CE60-D246-ADC0-0D71E7DB16F0}"/>
                </a:ext>
              </a:extLst>
            </p:cNvPr>
            <p:cNvGrpSpPr/>
            <p:nvPr/>
          </p:nvGrpSpPr>
          <p:grpSpPr>
            <a:xfrm>
              <a:off x="538198" y="1533961"/>
              <a:ext cx="2161244" cy="2925"/>
              <a:chOff x="478472" y="1859812"/>
              <a:chExt cx="2161244" cy="2925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870E294-03D6-C243-B0D0-93A37D6DE3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8472" y="1859812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800309-5DED-3D4C-B208-B163BC636F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26287" y="1859812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7648BBD-8578-4146-B76F-A1A5F42286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74102" y="1859812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65E0251-B672-5E49-80DA-0E3545D9B7F3}"/>
                </a:ext>
              </a:extLst>
            </p:cNvPr>
            <p:cNvGrpSpPr/>
            <p:nvPr/>
          </p:nvGrpSpPr>
          <p:grpSpPr>
            <a:xfrm>
              <a:off x="656179" y="1597723"/>
              <a:ext cx="2161244" cy="2925"/>
              <a:chOff x="596453" y="1924703"/>
              <a:chExt cx="2161244" cy="292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A1835B7-794B-9247-A0D2-9B6B684445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96453" y="1924703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9FD99C7-828E-BD4A-807B-93FFAC7E9F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44268" y="1924703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3F2B170-6390-954A-94DE-5AC94CEFC0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292083" y="1924703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72A285D-12E7-7647-9507-E8E004873AD5}"/>
                </a:ext>
              </a:extLst>
            </p:cNvPr>
            <p:cNvGrpSpPr/>
            <p:nvPr/>
          </p:nvGrpSpPr>
          <p:grpSpPr>
            <a:xfrm>
              <a:off x="780069" y="1661485"/>
              <a:ext cx="2161244" cy="2925"/>
              <a:chOff x="720343" y="2001391"/>
              <a:chExt cx="2161244" cy="292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1E86C5A-5A1E-C04A-BC7C-C2637550EC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20343" y="2001391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2E5974D-831A-674A-B278-9DA1A21689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8158" y="2001391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BF790D5-8B3F-2641-BEFE-56712C40E1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15973" y="2001391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2999796-C942-DE48-BA63-00BA1823BF33}"/>
                </a:ext>
              </a:extLst>
            </p:cNvPr>
            <p:cNvGrpSpPr/>
            <p:nvPr/>
          </p:nvGrpSpPr>
          <p:grpSpPr>
            <a:xfrm>
              <a:off x="857311" y="1725247"/>
              <a:ext cx="2161244" cy="2925"/>
              <a:chOff x="797585" y="2066877"/>
              <a:chExt cx="2161244" cy="2925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26383D2-BA6A-4043-8900-705712F604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97585" y="2066877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60C07FD-1DA3-A045-9C36-C1985406FE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645400" y="2066877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178989E-DBDE-014B-856F-BAB6D4D2A5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93215" y="2066877"/>
                <a:ext cx="465614" cy="2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EA60573-902C-DE4C-A103-F148ACEED482}"/>
                </a:ext>
              </a:extLst>
            </p:cNvPr>
            <p:cNvGrpSpPr/>
            <p:nvPr/>
          </p:nvGrpSpPr>
          <p:grpSpPr>
            <a:xfrm flipV="1">
              <a:off x="6880110" y="1489837"/>
              <a:ext cx="1804547" cy="257973"/>
              <a:chOff x="6761392" y="1821437"/>
              <a:chExt cx="1804547" cy="257973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44AF1C6-EA20-CB4E-B697-35DADDD0B96D}"/>
                  </a:ext>
                </a:extLst>
              </p:cNvPr>
              <p:cNvGrpSpPr/>
              <p:nvPr/>
            </p:nvGrpSpPr>
            <p:grpSpPr>
              <a:xfrm flipV="1">
                <a:off x="6761392" y="2076485"/>
                <a:ext cx="1313429" cy="2925"/>
                <a:chOff x="1568158" y="2001391"/>
                <a:chExt cx="1313429" cy="2925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380DAEF4-136F-7347-AEC1-3F381B6733C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568158" y="2001391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FE3C222-11CD-3E48-B181-7C7A1E39D9A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415973" y="2001391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07BF1B8-160A-EF48-86A6-E20DE6AFA9A9}"/>
                  </a:ext>
                </a:extLst>
              </p:cNvPr>
              <p:cNvGrpSpPr/>
              <p:nvPr/>
            </p:nvGrpSpPr>
            <p:grpSpPr>
              <a:xfrm flipV="1">
                <a:off x="6838634" y="2012723"/>
                <a:ext cx="1313429" cy="2925"/>
                <a:chOff x="1645400" y="2066877"/>
                <a:chExt cx="1313429" cy="2925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F51534F1-4E08-004D-B636-4187354EC8E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645400" y="2066877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B652C0B-A58C-8B41-B2ED-CDBD128E069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493215" y="2066877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AFC94F6-019C-EF43-A8F2-6CBFBC0F283F}"/>
                  </a:ext>
                </a:extLst>
              </p:cNvPr>
              <p:cNvGrpSpPr/>
              <p:nvPr/>
            </p:nvGrpSpPr>
            <p:grpSpPr>
              <a:xfrm flipV="1">
                <a:off x="6985135" y="1948961"/>
                <a:ext cx="1313429" cy="2925"/>
                <a:chOff x="1791901" y="2132450"/>
                <a:chExt cx="1313429" cy="2925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2582A309-327C-9B46-9A3E-7861510DDF0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791901" y="2132450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D933904-FDA6-4C45-A464-9BE8AA77A7A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639716" y="2132450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CDAC72D-C33A-9443-92C7-33691E13059A}"/>
                  </a:ext>
                </a:extLst>
              </p:cNvPr>
              <p:cNvGrpSpPr/>
              <p:nvPr/>
            </p:nvGrpSpPr>
            <p:grpSpPr>
              <a:xfrm flipV="1">
                <a:off x="7134529" y="1885199"/>
                <a:ext cx="1313429" cy="2925"/>
                <a:chOff x="1941295" y="2195842"/>
                <a:chExt cx="1313429" cy="2925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223991B0-D5F3-5543-957C-0053044E4E2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941295" y="2195842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3E998A6D-0A41-A049-9F0B-EC93057A937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789110" y="2195842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259380F-9F64-2F45-A1A6-051A5501D5D3}"/>
                  </a:ext>
                </a:extLst>
              </p:cNvPr>
              <p:cNvGrpSpPr/>
              <p:nvPr/>
            </p:nvGrpSpPr>
            <p:grpSpPr>
              <a:xfrm flipV="1">
                <a:off x="7252510" y="1821437"/>
                <a:ext cx="1313429" cy="2925"/>
                <a:chOff x="2059276" y="2248133"/>
                <a:chExt cx="1313429" cy="2925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C32DC40-6AB7-334B-9425-32BE91B3D4D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059276" y="2248133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E331EAA-0066-D144-9778-EF7DC58CB2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7091" y="2248133"/>
                  <a:ext cx="465614" cy="29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C18D408-7E64-7345-8D8C-AE379F4A859F}"/>
              </a:ext>
            </a:extLst>
          </p:cNvPr>
          <p:cNvCxnSpPr>
            <a:cxnSpLocks/>
          </p:cNvCxnSpPr>
          <p:nvPr/>
        </p:nvCxnSpPr>
        <p:spPr bwMode="auto">
          <a:xfrm flipV="1">
            <a:off x="846800" y="1615498"/>
            <a:ext cx="236358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6509BA0-BE94-0E45-9E2E-1E768D64CE92}"/>
              </a:ext>
            </a:extLst>
          </p:cNvPr>
          <p:cNvSpPr txBox="1"/>
          <p:nvPr/>
        </p:nvSpPr>
        <p:spPr>
          <a:xfrm>
            <a:off x="1395518" y="1603962"/>
            <a:ext cx="1392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latin typeface="Calibri" panose="020F0502020204030204" pitchFamily="34" charset="0"/>
                <a:cs typeface="Calibri" panose="020F0502020204030204" pitchFamily="34" charset="0"/>
              </a:rPr>
              <a:t>N-CSP peptide pool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D1F98BC-8BA0-324F-B651-843EB2E66BC7}"/>
              </a:ext>
            </a:extLst>
          </p:cNvPr>
          <p:cNvSpPr txBox="1"/>
          <p:nvPr/>
        </p:nvSpPr>
        <p:spPr>
          <a:xfrm>
            <a:off x="6814289" y="1603961"/>
            <a:ext cx="1374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latin typeface="Calibri" panose="020F0502020204030204" pitchFamily="34" charset="0"/>
                <a:cs typeface="Calibri" panose="020F0502020204030204" pitchFamily="34" charset="0"/>
              </a:rPr>
              <a:t>C-CSP peptide pool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1791F17-C120-C443-A29B-5C7760AB4401}"/>
              </a:ext>
            </a:extLst>
          </p:cNvPr>
          <p:cNvCxnSpPr>
            <a:cxnSpLocks/>
          </p:cNvCxnSpPr>
          <p:nvPr/>
        </p:nvCxnSpPr>
        <p:spPr bwMode="auto">
          <a:xfrm>
            <a:off x="6677144" y="1620260"/>
            <a:ext cx="1622701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8EA1EE3-A10C-B948-ADF5-790C417D8528}"/>
              </a:ext>
            </a:extLst>
          </p:cNvPr>
          <p:cNvSpPr txBox="1"/>
          <p:nvPr/>
        </p:nvSpPr>
        <p:spPr>
          <a:xfrm>
            <a:off x="2054210" y="4833639"/>
            <a:ext cx="503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et al.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preprint 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GB" sz="1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/10.1101/2021.09.10.459751, </a:t>
            </a:r>
            <a:r>
              <a:rPr lang="en-DE" sz="1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52D009-97F7-9744-A01A-91F4289D19B1}"/>
              </a:ext>
            </a:extLst>
          </p:cNvPr>
          <p:cNvGrpSpPr/>
          <p:nvPr/>
        </p:nvGrpSpPr>
        <p:grpSpPr>
          <a:xfrm>
            <a:off x="983619" y="2090726"/>
            <a:ext cx="7068422" cy="2345283"/>
            <a:chOff x="983619" y="2117592"/>
            <a:chExt cx="7068422" cy="23452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32AF7D-4DF9-BD43-B886-2D64628C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9" y="2117592"/>
              <a:ext cx="7068422" cy="17225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A74F2A-47D3-CA47-BDD0-BA2BE17F748A}"/>
                </a:ext>
              </a:extLst>
            </p:cNvPr>
            <p:cNvSpPr txBox="1"/>
            <p:nvPr/>
          </p:nvSpPr>
          <p:spPr>
            <a:xfrm>
              <a:off x="1858956" y="4155098"/>
              <a:ext cx="54681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DE" sz="1400" dirty="0">
                  <a:latin typeface="Arial"/>
                </a:rPr>
                <a:t>23% (57/245) CSP-reactive TCRs; 87% (47/57) against C-CSP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A5B1570-24DB-F84B-9E5C-7EF5971DFABB}"/>
              </a:ext>
            </a:extLst>
          </p:cNvPr>
          <p:cNvSpPr/>
          <p:nvPr/>
        </p:nvSpPr>
        <p:spPr bwMode="auto">
          <a:xfrm>
            <a:off x="991325" y="2122739"/>
            <a:ext cx="201299" cy="21957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5CA8DB9-F538-7942-A6B2-D6CD0683D76C}"/>
              </a:ext>
            </a:extLst>
          </p:cNvPr>
          <p:cNvSpPr/>
          <p:nvPr/>
        </p:nvSpPr>
        <p:spPr bwMode="auto">
          <a:xfrm>
            <a:off x="6713639" y="2141938"/>
            <a:ext cx="201299" cy="21957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3_ver_b_en">
  <a:themeElements>
    <a:clrScheme name="Benutzerdefiniert 4">
      <a:dk1>
        <a:srgbClr val="000000"/>
      </a:dk1>
      <a:lt1>
        <a:srgbClr val="BFD1ED"/>
      </a:lt1>
      <a:dk2>
        <a:srgbClr val="0047B9"/>
      </a:dk2>
      <a:lt2>
        <a:srgbClr val="FFFFFF"/>
      </a:lt2>
      <a:accent1>
        <a:srgbClr val="0047B9"/>
      </a:accent1>
      <a:accent2>
        <a:srgbClr val="FF5C00"/>
      </a:accent2>
      <a:accent3>
        <a:srgbClr val="FFD600"/>
      </a:accent3>
      <a:accent4>
        <a:srgbClr val="009933"/>
      </a:accent4>
      <a:accent5>
        <a:srgbClr val="A0B400"/>
      </a:accent5>
      <a:accent6>
        <a:srgbClr val="E5007D"/>
      </a:accent6>
      <a:hlink>
        <a:srgbClr val="009EE3"/>
      </a:hlink>
      <a:folHlink>
        <a:srgbClr val="86569A"/>
      </a:folHlink>
    </a:clrScheme>
    <a:fontScheme name="Office-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latin typeface="Arial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CCDBF1"/>
        </a:lt1>
        <a:dk2>
          <a:srgbClr val="0047B9"/>
        </a:dk2>
        <a:lt2>
          <a:srgbClr val="FFFFFF"/>
        </a:lt2>
        <a:accent1>
          <a:srgbClr val="F32B42"/>
        </a:accent1>
        <a:accent2>
          <a:srgbClr val="8C8C8C"/>
        </a:accent2>
        <a:accent3>
          <a:srgbClr val="E2EAF7"/>
        </a:accent3>
        <a:accent4>
          <a:srgbClr val="000000"/>
        </a:accent4>
        <a:accent5>
          <a:srgbClr val="F8ACB0"/>
        </a:accent5>
        <a:accent6>
          <a:srgbClr val="7E7E7E"/>
        </a:accent6>
        <a:hlink>
          <a:srgbClr val="FF5D00"/>
        </a:hlink>
        <a:folHlink>
          <a:srgbClr val="00954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3a707376-506f-4a54-80e5-a7ee0ccf0c22">1</Sprache>
    <Schlagwort xmlns="3a707376-506f-4a54-80e5-a7ee0ccf0c22">
      <Value>149</Value>
      <Value>155</Value>
      <Value>1</Value>
      <Value>150</Value>
    </Schlagwort>
    <Dokumentart xmlns="3a707376-506f-4a54-80e5-a7ee0ccf0c22">2</Dokumentart>
    <Lebenslage xmlns="3a707376-506f-4a54-80e5-a7ee0ccf0c22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B9829B882D5140ABCB1E6D3420C654" ma:contentTypeVersion="3" ma:contentTypeDescription="Ein neues Dokument erstellen." ma:contentTypeScope="" ma:versionID="1ff9e6813f6a021bde9a3ac2c4138494">
  <xsd:schema xmlns:xsd="http://www.w3.org/2001/XMLSchema" xmlns:xs="http://www.w3.org/2001/XMLSchema" xmlns:p="http://schemas.microsoft.com/office/2006/metadata/properties" xmlns:ns2="3a707376-506f-4a54-80e5-a7ee0ccf0c22" targetNamespace="http://schemas.microsoft.com/office/2006/metadata/properties" ma:root="true" ma:fieldsID="883b05fc9c717fcbf1c87f95fccc8ba6" ns2:_="">
    <xsd:import namespace="3a707376-506f-4a54-80e5-a7ee0ccf0c22"/>
    <xsd:element name="properties">
      <xsd:complexType>
        <xsd:sequence>
          <xsd:element name="documentManagement">
            <xsd:complexType>
              <xsd:all>
                <xsd:element ref="ns2:Sprache"/>
                <xsd:element ref="ns2:Schlagwort" minOccurs="0"/>
                <xsd:element ref="ns2:Lebenslage" minOccurs="0"/>
                <xsd:element ref="ns2:Dokumentar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07376-506f-4a54-80e5-a7ee0ccf0c22" elementFormDefault="qualified">
    <xsd:import namespace="http://schemas.microsoft.com/office/2006/documentManagement/types"/>
    <xsd:import namespace="http://schemas.microsoft.com/office/infopath/2007/PartnerControls"/>
    <xsd:element name="Sprache" ma:index="8" ma:displayName="Sprache" ma:list="{b9639cf6-53b2-4389-8f23-7c1c595028e4}" ma:internalName="Sprache" ma:showField="Title" ma:web="a5a6fbda-85d9-4a9d-8af4-c3f22b4a9a96">
      <xsd:simpleType>
        <xsd:restriction base="dms:Lookup"/>
      </xsd:simpleType>
    </xsd:element>
    <xsd:element name="Schlagwort" ma:index="9" nillable="true" ma:displayName="Rubrik" ma:list="{a914721d-07cd-495d-abcc-35db959a8d45}" ma:internalName="Schlagwort" ma:readOnly="false" ma:showField="Title" ma:web="a5a6fbda-85d9-4a9d-8af4-c3f22b4a9a96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benslage" ma:index="10" nillable="true" ma:displayName="Lebenslage" ma:list="{5aa0c198-4f69-4978-a7bb-f3ade91d144f}" ma:internalName="Lebenslage" ma:showField="Title" ma:web="a5a6fbda-85d9-4a9d-8af4-c3f22b4a9a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kumentart" ma:index="11" ma:displayName="Dokumentart" ma:list="{40e01764-7811-4deb-8fbf-ddcff89b72d9}" ma:internalName="Dokumentart" ma:readOnly="false" ma:showField="Title" ma:web="a5a6fbda-85d9-4a9d-8af4-c3f22b4a9a96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E43284-5452-4815-8772-BEA061DA53D9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3ec8524a-360a-45d4-b7b1-49199f42b79b"/>
    <ds:schemaRef ds:uri="http://schemas.microsoft.com/office/2006/metadata/properties"/>
    <ds:schemaRef ds:uri="http://purl.org/dc/elements/1.1/"/>
    <ds:schemaRef ds:uri="http://schemas.microsoft.com/office/infopath/2007/PartnerControls"/>
    <ds:schemaRef ds:uri="3a707376-506f-4a54-80e5-a7ee0ccf0c22"/>
  </ds:schemaRefs>
</ds:datastoreItem>
</file>

<file path=customXml/itemProps2.xml><?xml version="1.0" encoding="utf-8"?>
<ds:datastoreItem xmlns:ds="http://schemas.openxmlformats.org/officeDocument/2006/customXml" ds:itemID="{EE7FB4F2-1982-4D8F-808C-8CBCA3F07F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7EC1BB-5971-4167-BF15-3110E1B5EC8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6ED764D9-4867-4B61-A090-A28E5B8CCE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707376-506f-4a54-80e5-a7ee0ccf0c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t3_ver_b_en</Template>
  <TotalTime>15831</TotalTime>
  <Words>2022</Words>
  <Application>Microsoft Macintosh PowerPoint</Application>
  <PresentationFormat>On-screen Show (16:9)</PresentationFormat>
  <Paragraphs>231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</vt:lpstr>
      <vt:lpstr>Wingdings</vt:lpstr>
      <vt:lpstr>t3_ver_b_en</vt:lpstr>
      <vt:lpstr>Evolution of a human T follicular helper cell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subject>titel bildmotiv</dc:subject>
  <dc:creator>Hedda Wardemann</dc:creator>
  <cp:keywords/>
  <dc:description/>
  <cp:lastModifiedBy>Hedda Wardemann</cp:lastModifiedBy>
  <cp:revision>165</cp:revision>
  <dcterms:created xsi:type="dcterms:W3CDTF">2021-04-19T12:37:26Z</dcterms:created>
  <dcterms:modified xsi:type="dcterms:W3CDTF">2022-02-13T21:53:06Z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ebenslage">
    <vt:lpwstr/>
  </property>
  <property fmtid="{D5CDD505-2E9C-101B-9397-08002B2CF9AE}" pid="3" name="ContentType">
    <vt:lpwstr>Dokument</vt:lpwstr>
  </property>
  <property fmtid="{D5CDD505-2E9C-101B-9397-08002B2CF9AE}" pid="4" name="Schlagwort">
    <vt:lpwstr>149;#Corporate Design CD;#155;#Powerpoint;#1;#Presse- und Öffentlichkeitsarbeit;#150;#Vorlage</vt:lpwstr>
  </property>
  <property fmtid="{D5CDD505-2E9C-101B-9397-08002B2CF9AE}" pid="5" name="Sprache">
    <vt:lpwstr>1</vt:lpwstr>
  </property>
  <property fmtid="{D5CDD505-2E9C-101B-9397-08002B2CF9AE}" pid="6" name="Dokumentart">
    <vt:lpwstr>2</vt:lpwstr>
  </property>
  <property fmtid="{D5CDD505-2E9C-101B-9397-08002B2CF9AE}" pid="7" name="ContentTypeId">
    <vt:lpwstr>0x0101003BB9829B882D5140ABCB1E6D3420C654</vt:lpwstr>
  </property>
</Properties>
</file>