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8"/>
  </p:notesMasterIdLst>
  <p:sldIdLst>
    <p:sldId id="337" r:id="rId2"/>
    <p:sldId id="259" r:id="rId3"/>
    <p:sldId id="282" r:id="rId4"/>
    <p:sldId id="290" r:id="rId5"/>
    <p:sldId id="266" r:id="rId6"/>
    <p:sldId id="263" r:id="rId7"/>
    <p:sldId id="267" r:id="rId8"/>
    <p:sldId id="422" r:id="rId9"/>
    <p:sldId id="265" r:id="rId10"/>
    <p:sldId id="423" r:id="rId11"/>
    <p:sldId id="339" r:id="rId12"/>
    <p:sldId id="409" r:id="rId13"/>
    <p:sldId id="378" r:id="rId14"/>
    <p:sldId id="377" r:id="rId15"/>
    <p:sldId id="419" r:id="rId16"/>
    <p:sldId id="257" r:id="rId17"/>
    <p:sldId id="291" r:id="rId18"/>
    <p:sldId id="292" r:id="rId19"/>
    <p:sldId id="369" r:id="rId20"/>
    <p:sldId id="386" r:id="rId21"/>
    <p:sldId id="401" r:id="rId22"/>
    <p:sldId id="256" r:id="rId23"/>
    <p:sldId id="258" r:id="rId24"/>
    <p:sldId id="392" r:id="rId25"/>
    <p:sldId id="281" r:id="rId26"/>
    <p:sldId id="31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 autoAdjust="0"/>
    <p:restoredTop sz="69080" autoAdjust="0"/>
  </p:normalViewPr>
  <p:slideViewPr>
    <p:cSldViewPr snapToGrid="0">
      <p:cViewPr>
        <p:scale>
          <a:sx n="75" d="100"/>
          <a:sy n="75" d="100"/>
        </p:scale>
        <p:origin x="65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6AEF77-21AD-4B04-90A9-DBA74C6DA0FF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BBF570-66FD-47F4-B834-18C4A6BFAD43}">
      <dgm:prSet phldrT="[文本]" custT="1"/>
      <dgm:spPr/>
      <dgm:t>
        <a:bodyPr/>
        <a:lstStyle/>
        <a:p>
          <a:r>
            <a:rPr lang="en-US" altLang="zh-CN" sz="1400" dirty="0"/>
            <a:t>L-R in the database: 1894</a:t>
          </a:r>
          <a:endParaRPr lang="en-US" sz="1400" dirty="0"/>
        </a:p>
      </dgm:t>
    </dgm:pt>
    <dgm:pt modelId="{E8551CCE-781D-4BA7-A60D-43535FC52619}" type="parTrans" cxnId="{21739D6D-3492-46ED-8036-DDFC32C994D0}">
      <dgm:prSet/>
      <dgm:spPr/>
      <dgm:t>
        <a:bodyPr/>
        <a:lstStyle/>
        <a:p>
          <a:endParaRPr lang="en-US"/>
        </a:p>
      </dgm:t>
    </dgm:pt>
    <dgm:pt modelId="{94AD2DC1-EBE4-40CD-922C-371BB4AC33D5}" type="sibTrans" cxnId="{21739D6D-3492-46ED-8036-DDFC32C994D0}">
      <dgm:prSet/>
      <dgm:spPr/>
      <dgm:t>
        <a:bodyPr/>
        <a:lstStyle/>
        <a:p>
          <a:endParaRPr lang="en-US"/>
        </a:p>
      </dgm:t>
    </dgm:pt>
    <dgm:pt modelId="{47189137-AD9D-446F-9B08-00C0F9E35652}">
      <dgm:prSet phldrT="[文本]" custT="1"/>
      <dgm:spPr/>
      <dgm:t>
        <a:bodyPr/>
        <a:lstStyle/>
        <a:p>
          <a:r>
            <a:rPr lang="en-US" sz="1400" dirty="0"/>
            <a:t>Exists in at least one sample:</a:t>
          </a:r>
        </a:p>
        <a:p>
          <a:r>
            <a:rPr lang="en-US" sz="1400" dirty="0"/>
            <a:t>ILC-</a:t>
          </a:r>
          <a:r>
            <a:rPr lang="en-US" sz="1400" dirty="0" err="1"/>
            <a:t>pDC</a:t>
          </a:r>
          <a:r>
            <a:rPr lang="en-US" sz="1400" dirty="0"/>
            <a:t>: 283</a:t>
          </a:r>
        </a:p>
        <a:p>
          <a:r>
            <a:rPr lang="en-US" sz="1400" dirty="0" err="1"/>
            <a:t>pDC</a:t>
          </a:r>
          <a:r>
            <a:rPr lang="en-US" sz="1400" dirty="0"/>
            <a:t>-ILC: 262</a:t>
          </a:r>
        </a:p>
        <a:p>
          <a:r>
            <a:rPr lang="en-US" sz="1400" dirty="0"/>
            <a:t>Total: 545 </a:t>
          </a:r>
        </a:p>
      </dgm:t>
    </dgm:pt>
    <dgm:pt modelId="{B00A7D92-A4DF-4180-9192-A30367F6EB2F}" type="parTrans" cxnId="{4209CDC8-72CB-4DA7-B832-5DE894345273}">
      <dgm:prSet/>
      <dgm:spPr/>
      <dgm:t>
        <a:bodyPr/>
        <a:lstStyle/>
        <a:p>
          <a:endParaRPr lang="en-US"/>
        </a:p>
      </dgm:t>
    </dgm:pt>
    <dgm:pt modelId="{4804D72E-6D8D-4357-A4A5-54D77FC27A00}" type="sibTrans" cxnId="{4209CDC8-72CB-4DA7-B832-5DE894345273}">
      <dgm:prSet/>
      <dgm:spPr/>
      <dgm:t>
        <a:bodyPr/>
        <a:lstStyle/>
        <a:p>
          <a:endParaRPr lang="en-US"/>
        </a:p>
      </dgm:t>
    </dgm:pt>
    <dgm:pt modelId="{4B6AF3E7-CF5E-45EB-905A-0E91314DEACE}">
      <dgm:prSet phldrT="[文本]" custT="1"/>
      <dgm:spPr/>
      <dgm:t>
        <a:bodyPr/>
        <a:lstStyle/>
        <a:p>
          <a:r>
            <a:rPr lang="en-US" altLang="zh-CN" sz="1400" dirty="0"/>
            <a:t>filtering threshold 0 </a:t>
          </a:r>
        </a:p>
        <a:p>
          <a:r>
            <a:rPr lang="zh-CN" altLang="en-US" sz="1400" dirty="0"/>
            <a:t>“</a:t>
          </a:r>
          <a:r>
            <a:rPr lang="en-US" sz="1400" dirty="0"/>
            <a:t>&gt; the threshold in at least </a:t>
          </a:r>
          <a:r>
            <a:rPr lang="en-US" altLang="zh-CN" sz="1400" dirty="0"/>
            <a:t>one sample</a:t>
          </a:r>
          <a:r>
            <a:rPr lang="zh-CN" altLang="en-US" sz="1400" dirty="0"/>
            <a:t>”</a:t>
          </a:r>
          <a:endParaRPr lang="en-US" altLang="zh-CN" sz="1400" dirty="0"/>
        </a:p>
        <a:p>
          <a:r>
            <a:rPr lang="en-US" sz="1400" dirty="0"/>
            <a:t>545</a:t>
          </a:r>
        </a:p>
      </dgm:t>
    </dgm:pt>
    <dgm:pt modelId="{619221EC-D6AB-49FC-8A05-039FD62EF0C9}" type="sibTrans" cxnId="{13922CBB-6C2A-4881-953A-55948A83EC10}">
      <dgm:prSet/>
      <dgm:spPr/>
      <dgm:t>
        <a:bodyPr/>
        <a:lstStyle/>
        <a:p>
          <a:endParaRPr lang="en-US"/>
        </a:p>
      </dgm:t>
    </dgm:pt>
    <dgm:pt modelId="{AC36A142-05A0-4AAA-8D6A-889B0BCE5E4D}" type="parTrans" cxnId="{13922CBB-6C2A-4881-953A-55948A83EC10}">
      <dgm:prSet/>
      <dgm:spPr/>
      <dgm:t>
        <a:bodyPr/>
        <a:lstStyle/>
        <a:p>
          <a:endParaRPr lang="en-US"/>
        </a:p>
      </dgm:t>
    </dgm:pt>
    <dgm:pt modelId="{D6431236-B0C5-4B9B-86ED-36CD8B60158D}">
      <dgm:prSet phldrT="[文本]"/>
      <dgm:spPr/>
      <dgm:t>
        <a:bodyPr/>
        <a:lstStyle/>
        <a:p>
          <a:r>
            <a:rPr lang="en-US" dirty="0"/>
            <a:t>P-</a:t>
          </a:r>
          <a:r>
            <a:rPr lang="en-US" dirty="0" err="1"/>
            <a:t>val</a:t>
          </a:r>
          <a:r>
            <a:rPr lang="en-US" dirty="0"/>
            <a:t> (joint) &lt; 0.05: 86</a:t>
          </a:r>
        </a:p>
        <a:p>
          <a:r>
            <a:rPr lang="en-US" dirty="0"/>
            <a:t>P-</a:t>
          </a:r>
          <a:r>
            <a:rPr lang="en-US" dirty="0" err="1"/>
            <a:t>val</a:t>
          </a:r>
          <a:r>
            <a:rPr lang="en-US" dirty="0"/>
            <a:t> (continuous) &lt; 0.05: 76</a:t>
          </a:r>
        </a:p>
        <a:p>
          <a:r>
            <a:rPr lang="en-US" dirty="0"/>
            <a:t>P-</a:t>
          </a:r>
          <a:r>
            <a:rPr lang="en-US" dirty="0" err="1"/>
            <a:t>val</a:t>
          </a:r>
          <a:r>
            <a:rPr lang="en-US" dirty="0"/>
            <a:t> (discrete) &lt; 0.05: 40</a:t>
          </a:r>
        </a:p>
      </dgm:t>
    </dgm:pt>
    <dgm:pt modelId="{5BF78B8E-5AEF-4DDF-B6A3-E161B8298DCB}" type="parTrans" cxnId="{293BAA3D-4F57-4104-8C10-46562AB5591A}">
      <dgm:prSet/>
      <dgm:spPr/>
      <dgm:t>
        <a:bodyPr/>
        <a:lstStyle/>
        <a:p>
          <a:endParaRPr lang="en-US"/>
        </a:p>
      </dgm:t>
    </dgm:pt>
    <dgm:pt modelId="{6D89AEA6-186A-4313-BEAF-4009898C0345}" type="sibTrans" cxnId="{293BAA3D-4F57-4104-8C10-46562AB5591A}">
      <dgm:prSet/>
      <dgm:spPr/>
      <dgm:t>
        <a:bodyPr/>
        <a:lstStyle/>
        <a:p>
          <a:endParaRPr lang="en-US"/>
        </a:p>
      </dgm:t>
    </dgm:pt>
    <dgm:pt modelId="{57C000E0-C325-433E-BC3B-09060BB86A00}">
      <dgm:prSet phldrT="[文本]"/>
      <dgm:spPr/>
      <dgm:t>
        <a:bodyPr/>
        <a:lstStyle/>
        <a:p>
          <a:r>
            <a:rPr lang="en-US" dirty="0"/>
            <a:t>filtering threshold 0.01</a:t>
          </a:r>
        </a:p>
        <a:p>
          <a:r>
            <a:rPr lang="en-US" dirty="0"/>
            <a:t>“&gt; the threshold in at least </a:t>
          </a:r>
          <a:r>
            <a:rPr lang="en-US" altLang="zh-CN" dirty="0"/>
            <a:t>one sample”</a:t>
          </a:r>
        </a:p>
        <a:p>
          <a:r>
            <a:rPr lang="en-US" dirty="0"/>
            <a:t>233</a:t>
          </a:r>
        </a:p>
      </dgm:t>
    </dgm:pt>
    <dgm:pt modelId="{7F49985E-1B09-4207-B597-D37CEFAE60D6}" type="parTrans" cxnId="{67320262-50B2-4123-ACCD-AA33276FB037}">
      <dgm:prSet/>
      <dgm:spPr/>
      <dgm:t>
        <a:bodyPr/>
        <a:lstStyle/>
        <a:p>
          <a:endParaRPr lang="en-US"/>
        </a:p>
      </dgm:t>
    </dgm:pt>
    <dgm:pt modelId="{30567570-A3EB-4BD5-A7B0-F2218850D85D}" type="sibTrans" cxnId="{67320262-50B2-4123-ACCD-AA33276FB037}">
      <dgm:prSet/>
      <dgm:spPr/>
      <dgm:t>
        <a:bodyPr/>
        <a:lstStyle/>
        <a:p>
          <a:endParaRPr lang="en-US"/>
        </a:p>
      </dgm:t>
    </dgm:pt>
    <dgm:pt modelId="{8C8D9B2D-1319-4249-8DA0-E29CE89B4A34}">
      <dgm:prSet/>
      <dgm:spPr/>
      <dgm:t>
        <a:bodyPr/>
        <a:lstStyle/>
        <a:p>
          <a:r>
            <a:rPr lang="en-US" dirty="0"/>
            <a:t>P-val (joint) &lt; 0.05: 83</a:t>
          </a:r>
        </a:p>
        <a:p>
          <a:r>
            <a:rPr lang="en-US" dirty="0"/>
            <a:t>P-</a:t>
          </a:r>
          <a:r>
            <a:rPr lang="en-US" dirty="0" err="1"/>
            <a:t>val</a:t>
          </a:r>
          <a:r>
            <a:rPr lang="en-US" dirty="0"/>
            <a:t> (continuous) &lt; 0.05: 69</a:t>
          </a:r>
        </a:p>
        <a:p>
          <a:r>
            <a:rPr lang="en-US" dirty="0"/>
            <a:t>P-</a:t>
          </a:r>
          <a:r>
            <a:rPr lang="en-US" dirty="0" err="1"/>
            <a:t>val</a:t>
          </a:r>
          <a:r>
            <a:rPr lang="en-US" dirty="0"/>
            <a:t> (discrete) &lt; 0.05:  40</a:t>
          </a:r>
        </a:p>
      </dgm:t>
    </dgm:pt>
    <dgm:pt modelId="{E788747E-DDF9-416B-9D3C-482D094A9B77}" type="parTrans" cxnId="{350CE582-76E7-4BAE-B3D9-287A018F7D63}">
      <dgm:prSet/>
      <dgm:spPr/>
      <dgm:t>
        <a:bodyPr/>
        <a:lstStyle/>
        <a:p>
          <a:endParaRPr lang="en-US"/>
        </a:p>
      </dgm:t>
    </dgm:pt>
    <dgm:pt modelId="{4D2D5534-2619-4367-B2D5-94E9028C2F5E}" type="sibTrans" cxnId="{350CE582-76E7-4BAE-B3D9-287A018F7D63}">
      <dgm:prSet/>
      <dgm:spPr/>
      <dgm:t>
        <a:bodyPr/>
        <a:lstStyle/>
        <a:p>
          <a:endParaRPr lang="en-US"/>
        </a:p>
      </dgm:t>
    </dgm:pt>
    <dgm:pt modelId="{DF23DF04-80BF-43E0-82CB-2F40BAE32ED6}">
      <dgm:prSet/>
      <dgm:spPr/>
      <dgm:t>
        <a:bodyPr/>
        <a:lstStyle/>
        <a:p>
          <a:r>
            <a:rPr lang="en-US" dirty="0"/>
            <a:t>FDR(joint) &lt; 0.01: 26</a:t>
          </a:r>
        </a:p>
        <a:p>
          <a:r>
            <a:rPr lang="en-US" dirty="0"/>
            <a:t>FDR(continuous) &lt; 0.01: 14</a:t>
          </a:r>
        </a:p>
        <a:p>
          <a:r>
            <a:rPr lang="en-US" dirty="0"/>
            <a:t>FDR(discrete) &lt; 0.01: 6</a:t>
          </a:r>
        </a:p>
      </dgm:t>
    </dgm:pt>
    <dgm:pt modelId="{74189691-A49A-4BF4-8145-504E91EC54D2}" type="parTrans" cxnId="{1EFE05FB-1292-4267-A169-51AA7D70E40E}">
      <dgm:prSet/>
      <dgm:spPr/>
      <dgm:t>
        <a:bodyPr/>
        <a:lstStyle/>
        <a:p>
          <a:endParaRPr lang="en-US"/>
        </a:p>
      </dgm:t>
    </dgm:pt>
    <dgm:pt modelId="{DA594933-EB23-466D-9997-FBB4B425D227}" type="sibTrans" cxnId="{1EFE05FB-1292-4267-A169-51AA7D70E40E}">
      <dgm:prSet/>
      <dgm:spPr/>
      <dgm:t>
        <a:bodyPr/>
        <a:lstStyle/>
        <a:p>
          <a:endParaRPr lang="en-US"/>
        </a:p>
      </dgm:t>
    </dgm:pt>
    <dgm:pt modelId="{B568EC4A-36D5-4522-A85B-3EF73AA549B0}">
      <dgm:prSet phldrT="[文本]"/>
      <dgm:spPr/>
      <dgm:t>
        <a:bodyPr/>
        <a:lstStyle/>
        <a:p>
          <a:r>
            <a:rPr lang="en-US" altLang="zh-CN" dirty="0"/>
            <a:t>FDR(joint) &lt; 0.01: 15</a:t>
          </a:r>
        </a:p>
        <a:p>
          <a:r>
            <a:rPr lang="en-US" dirty="0"/>
            <a:t>FDR(continuous) &lt; 0.01: 10</a:t>
          </a:r>
        </a:p>
        <a:p>
          <a:r>
            <a:rPr lang="en-US" dirty="0"/>
            <a:t>FDR(discrete) &lt; 0.01: 4</a:t>
          </a:r>
        </a:p>
      </dgm:t>
    </dgm:pt>
    <dgm:pt modelId="{4BC79436-86FF-410D-AA0A-1716DBFCC04F}" type="parTrans" cxnId="{7B036B75-E0EB-429D-B9AF-59F744C78276}">
      <dgm:prSet/>
      <dgm:spPr/>
      <dgm:t>
        <a:bodyPr/>
        <a:lstStyle/>
        <a:p>
          <a:endParaRPr lang="en-US"/>
        </a:p>
      </dgm:t>
    </dgm:pt>
    <dgm:pt modelId="{912D30CA-A419-47AC-8392-CD1165314A41}" type="sibTrans" cxnId="{7B036B75-E0EB-429D-B9AF-59F744C78276}">
      <dgm:prSet/>
      <dgm:spPr/>
      <dgm:t>
        <a:bodyPr/>
        <a:lstStyle/>
        <a:p>
          <a:endParaRPr lang="en-US"/>
        </a:p>
      </dgm:t>
    </dgm:pt>
    <dgm:pt modelId="{2C19880C-E832-4B8D-9E58-76BF4B00F341}" type="pres">
      <dgm:prSet presAssocID="{2E6AEF77-21AD-4B04-90A9-DBA74C6DA0F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986709C-5E94-42B6-B689-68ACACA568FC}" type="pres">
      <dgm:prSet presAssocID="{2E6AEF77-21AD-4B04-90A9-DBA74C6DA0FF}" presName="hierFlow" presStyleCnt="0"/>
      <dgm:spPr/>
    </dgm:pt>
    <dgm:pt modelId="{C7E11A0D-9B34-4A8E-B4D1-3A672C392E5D}" type="pres">
      <dgm:prSet presAssocID="{2E6AEF77-21AD-4B04-90A9-DBA74C6DA0FF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54A9B70-68D4-4B9A-A78A-E7DE1C572C52}" type="pres">
      <dgm:prSet presAssocID="{73BBF570-66FD-47F4-B834-18C4A6BFAD43}" presName="Name17" presStyleCnt="0"/>
      <dgm:spPr/>
    </dgm:pt>
    <dgm:pt modelId="{320A0CF5-497D-4FDB-A29D-052AF8E1B99F}" type="pres">
      <dgm:prSet presAssocID="{73BBF570-66FD-47F4-B834-18C4A6BFAD43}" presName="level1Shape" presStyleLbl="node0" presStyleIdx="0" presStyleCnt="1">
        <dgm:presLayoutVars>
          <dgm:chPref val="3"/>
        </dgm:presLayoutVars>
      </dgm:prSet>
      <dgm:spPr/>
    </dgm:pt>
    <dgm:pt modelId="{C661F20E-E711-44B1-B868-9C4818448C0D}" type="pres">
      <dgm:prSet presAssocID="{73BBF570-66FD-47F4-B834-18C4A6BFAD43}" presName="hierChild2" presStyleCnt="0"/>
      <dgm:spPr/>
    </dgm:pt>
    <dgm:pt modelId="{9E2CC2F4-257F-4E0A-B995-893BEAEAC97A}" type="pres">
      <dgm:prSet presAssocID="{B00A7D92-A4DF-4180-9192-A30367F6EB2F}" presName="Name25" presStyleLbl="parChTrans1D2" presStyleIdx="0" presStyleCnt="1"/>
      <dgm:spPr/>
    </dgm:pt>
    <dgm:pt modelId="{09F13C62-D0BF-4B58-8CDC-B90E2CE57C18}" type="pres">
      <dgm:prSet presAssocID="{B00A7D92-A4DF-4180-9192-A30367F6EB2F}" presName="connTx" presStyleLbl="parChTrans1D2" presStyleIdx="0" presStyleCnt="1"/>
      <dgm:spPr/>
    </dgm:pt>
    <dgm:pt modelId="{004B6505-3561-4633-BF92-86FC2DE562D8}" type="pres">
      <dgm:prSet presAssocID="{47189137-AD9D-446F-9B08-00C0F9E35652}" presName="Name30" presStyleCnt="0"/>
      <dgm:spPr/>
    </dgm:pt>
    <dgm:pt modelId="{29BAA9D5-F142-446E-89E9-20323052C1F7}" type="pres">
      <dgm:prSet presAssocID="{47189137-AD9D-446F-9B08-00C0F9E35652}" presName="level2Shape" presStyleLbl="node2" presStyleIdx="0" presStyleCnt="1" custScaleY="145151"/>
      <dgm:spPr/>
    </dgm:pt>
    <dgm:pt modelId="{2D5A2E3D-E61F-40D9-8CCD-A47EAC5CB128}" type="pres">
      <dgm:prSet presAssocID="{47189137-AD9D-446F-9B08-00C0F9E35652}" presName="hierChild3" presStyleCnt="0"/>
      <dgm:spPr/>
    </dgm:pt>
    <dgm:pt modelId="{25966EC7-6B0E-424B-BF8A-879465C352C3}" type="pres">
      <dgm:prSet presAssocID="{AC36A142-05A0-4AAA-8D6A-889B0BCE5E4D}" presName="Name25" presStyleLbl="parChTrans1D3" presStyleIdx="0" presStyleCnt="2"/>
      <dgm:spPr/>
    </dgm:pt>
    <dgm:pt modelId="{4503684E-E103-48A4-81DC-4885EA314219}" type="pres">
      <dgm:prSet presAssocID="{AC36A142-05A0-4AAA-8D6A-889B0BCE5E4D}" presName="connTx" presStyleLbl="parChTrans1D3" presStyleIdx="0" presStyleCnt="2"/>
      <dgm:spPr/>
    </dgm:pt>
    <dgm:pt modelId="{55B28EEC-909A-4E51-AC34-A8C509321F9E}" type="pres">
      <dgm:prSet presAssocID="{4B6AF3E7-CF5E-45EB-905A-0E91314DEACE}" presName="Name30" presStyleCnt="0"/>
      <dgm:spPr/>
    </dgm:pt>
    <dgm:pt modelId="{378F3658-BFA7-455B-9689-2C3530D2C7FA}" type="pres">
      <dgm:prSet presAssocID="{4B6AF3E7-CF5E-45EB-905A-0E91314DEACE}" presName="level2Shape" presStyleLbl="node3" presStyleIdx="0" presStyleCnt="2" custScaleX="99632" custScaleY="145580"/>
      <dgm:spPr/>
    </dgm:pt>
    <dgm:pt modelId="{FD25A076-9083-437D-A1A3-5FCB4AAD7CD6}" type="pres">
      <dgm:prSet presAssocID="{4B6AF3E7-CF5E-45EB-905A-0E91314DEACE}" presName="hierChild3" presStyleCnt="0"/>
      <dgm:spPr/>
    </dgm:pt>
    <dgm:pt modelId="{E6FBDEE9-B32C-42BF-8B71-64CD5AC3F5A2}" type="pres">
      <dgm:prSet presAssocID="{5BF78B8E-5AEF-4DDF-B6A3-E161B8298DCB}" presName="Name25" presStyleLbl="parChTrans1D4" presStyleIdx="0" presStyleCnt="4"/>
      <dgm:spPr/>
    </dgm:pt>
    <dgm:pt modelId="{C815E4F8-AF9B-4E7C-9404-578B4756B04C}" type="pres">
      <dgm:prSet presAssocID="{5BF78B8E-5AEF-4DDF-B6A3-E161B8298DCB}" presName="connTx" presStyleLbl="parChTrans1D4" presStyleIdx="0" presStyleCnt="4"/>
      <dgm:spPr/>
    </dgm:pt>
    <dgm:pt modelId="{21BAFDD9-E152-43AF-B12A-C383855B8FC4}" type="pres">
      <dgm:prSet presAssocID="{D6431236-B0C5-4B9B-86ED-36CD8B60158D}" presName="Name30" presStyleCnt="0"/>
      <dgm:spPr/>
    </dgm:pt>
    <dgm:pt modelId="{A2AEB193-C9FA-4895-9AF0-5350F1736672}" type="pres">
      <dgm:prSet presAssocID="{D6431236-B0C5-4B9B-86ED-36CD8B60158D}" presName="level2Shape" presStyleLbl="node4" presStyleIdx="0" presStyleCnt="4" custScaleX="114741"/>
      <dgm:spPr/>
    </dgm:pt>
    <dgm:pt modelId="{C2920466-C0EA-4C2B-AAED-6FF04C711506}" type="pres">
      <dgm:prSet presAssocID="{D6431236-B0C5-4B9B-86ED-36CD8B60158D}" presName="hierChild3" presStyleCnt="0"/>
      <dgm:spPr/>
    </dgm:pt>
    <dgm:pt modelId="{8D383327-D7BA-409C-B255-BCF318ED792C}" type="pres">
      <dgm:prSet presAssocID="{4BC79436-86FF-410D-AA0A-1716DBFCC04F}" presName="Name25" presStyleLbl="parChTrans1D4" presStyleIdx="1" presStyleCnt="4"/>
      <dgm:spPr/>
    </dgm:pt>
    <dgm:pt modelId="{18B403CF-8098-43BF-90C6-1C134A75FE0F}" type="pres">
      <dgm:prSet presAssocID="{4BC79436-86FF-410D-AA0A-1716DBFCC04F}" presName="connTx" presStyleLbl="parChTrans1D4" presStyleIdx="1" presStyleCnt="4"/>
      <dgm:spPr/>
    </dgm:pt>
    <dgm:pt modelId="{00F9F502-38E6-459F-B68C-36AF368E2109}" type="pres">
      <dgm:prSet presAssocID="{B568EC4A-36D5-4522-A85B-3EF73AA549B0}" presName="Name30" presStyleCnt="0"/>
      <dgm:spPr/>
    </dgm:pt>
    <dgm:pt modelId="{5375E4D0-39EB-42D2-AE34-EFC7143A056F}" type="pres">
      <dgm:prSet presAssocID="{B568EC4A-36D5-4522-A85B-3EF73AA549B0}" presName="level2Shape" presStyleLbl="node4" presStyleIdx="1" presStyleCnt="4"/>
      <dgm:spPr/>
    </dgm:pt>
    <dgm:pt modelId="{EFB4989A-850D-4C45-8B98-F7B1BC16DFCA}" type="pres">
      <dgm:prSet presAssocID="{B568EC4A-36D5-4522-A85B-3EF73AA549B0}" presName="hierChild3" presStyleCnt="0"/>
      <dgm:spPr/>
    </dgm:pt>
    <dgm:pt modelId="{4CAF1F8B-5477-437B-ADBC-3CF575A156B2}" type="pres">
      <dgm:prSet presAssocID="{7F49985E-1B09-4207-B597-D37CEFAE60D6}" presName="Name25" presStyleLbl="parChTrans1D3" presStyleIdx="1" presStyleCnt="2"/>
      <dgm:spPr/>
    </dgm:pt>
    <dgm:pt modelId="{1A8DE03D-543D-45F1-91E3-530C86E71836}" type="pres">
      <dgm:prSet presAssocID="{7F49985E-1B09-4207-B597-D37CEFAE60D6}" presName="connTx" presStyleLbl="parChTrans1D3" presStyleIdx="1" presStyleCnt="2"/>
      <dgm:spPr/>
    </dgm:pt>
    <dgm:pt modelId="{F437CCAE-FAEA-4CB0-907E-8EE928A1AB61}" type="pres">
      <dgm:prSet presAssocID="{57C000E0-C325-433E-BC3B-09060BB86A00}" presName="Name30" presStyleCnt="0"/>
      <dgm:spPr/>
    </dgm:pt>
    <dgm:pt modelId="{CD478A47-F123-4308-8F84-39627ADBB0DE}" type="pres">
      <dgm:prSet presAssocID="{57C000E0-C325-433E-BC3B-09060BB86A00}" presName="level2Shape" presStyleLbl="node3" presStyleIdx="1" presStyleCnt="2"/>
      <dgm:spPr/>
    </dgm:pt>
    <dgm:pt modelId="{70283AA4-833E-422F-B670-E7A6B73D21F3}" type="pres">
      <dgm:prSet presAssocID="{57C000E0-C325-433E-BC3B-09060BB86A00}" presName="hierChild3" presStyleCnt="0"/>
      <dgm:spPr/>
    </dgm:pt>
    <dgm:pt modelId="{5B36DB39-3492-4088-9028-57AEDA874DF8}" type="pres">
      <dgm:prSet presAssocID="{E788747E-DDF9-416B-9D3C-482D094A9B77}" presName="Name25" presStyleLbl="parChTrans1D4" presStyleIdx="2" presStyleCnt="4"/>
      <dgm:spPr/>
    </dgm:pt>
    <dgm:pt modelId="{14B5540E-3994-416B-91F0-E2530F8546B3}" type="pres">
      <dgm:prSet presAssocID="{E788747E-DDF9-416B-9D3C-482D094A9B77}" presName="connTx" presStyleLbl="parChTrans1D4" presStyleIdx="2" presStyleCnt="4"/>
      <dgm:spPr/>
    </dgm:pt>
    <dgm:pt modelId="{27CBFB38-8F56-43D9-BBE1-2727F9C8B9BE}" type="pres">
      <dgm:prSet presAssocID="{8C8D9B2D-1319-4249-8DA0-E29CE89B4A34}" presName="Name30" presStyleCnt="0"/>
      <dgm:spPr/>
    </dgm:pt>
    <dgm:pt modelId="{F59109C1-775C-453B-849F-AE5AB18CA862}" type="pres">
      <dgm:prSet presAssocID="{8C8D9B2D-1319-4249-8DA0-E29CE89B4A34}" presName="level2Shape" presStyleLbl="node4" presStyleIdx="2" presStyleCnt="4"/>
      <dgm:spPr/>
    </dgm:pt>
    <dgm:pt modelId="{4093CDDA-61DC-4C49-826C-54A23ACE5723}" type="pres">
      <dgm:prSet presAssocID="{8C8D9B2D-1319-4249-8DA0-E29CE89B4A34}" presName="hierChild3" presStyleCnt="0"/>
      <dgm:spPr/>
    </dgm:pt>
    <dgm:pt modelId="{D4C01F05-EDC2-4147-9790-D4C6DCDFCD3B}" type="pres">
      <dgm:prSet presAssocID="{74189691-A49A-4BF4-8145-504E91EC54D2}" presName="Name25" presStyleLbl="parChTrans1D4" presStyleIdx="3" presStyleCnt="4"/>
      <dgm:spPr/>
    </dgm:pt>
    <dgm:pt modelId="{96F36600-8E85-47FD-BCFE-FE6D58DB4080}" type="pres">
      <dgm:prSet presAssocID="{74189691-A49A-4BF4-8145-504E91EC54D2}" presName="connTx" presStyleLbl="parChTrans1D4" presStyleIdx="3" presStyleCnt="4"/>
      <dgm:spPr/>
    </dgm:pt>
    <dgm:pt modelId="{7DA7A20F-E3B5-443D-9A00-88E728BD6AEE}" type="pres">
      <dgm:prSet presAssocID="{DF23DF04-80BF-43E0-82CB-2F40BAE32ED6}" presName="Name30" presStyleCnt="0"/>
      <dgm:spPr/>
    </dgm:pt>
    <dgm:pt modelId="{60176D6D-B40C-4C8D-8987-DEA91EE26890}" type="pres">
      <dgm:prSet presAssocID="{DF23DF04-80BF-43E0-82CB-2F40BAE32ED6}" presName="level2Shape" presStyleLbl="node4" presStyleIdx="3" presStyleCnt="4"/>
      <dgm:spPr/>
    </dgm:pt>
    <dgm:pt modelId="{3255FBBD-DC7C-4528-B55E-692D6DB70CCF}" type="pres">
      <dgm:prSet presAssocID="{DF23DF04-80BF-43E0-82CB-2F40BAE32ED6}" presName="hierChild3" presStyleCnt="0"/>
      <dgm:spPr/>
    </dgm:pt>
    <dgm:pt modelId="{0CA483BF-2965-4057-945F-AF966BB84E5E}" type="pres">
      <dgm:prSet presAssocID="{2E6AEF77-21AD-4B04-90A9-DBA74C6DA0FF}" presName="bgShapesFlow" presStyleCnt="0"/>
      <dgm:spPr/>
    </dgm:pt>
  </dgm:ptLst>
  <dgm:cxnLst>
    <dgm:cxn modelId="{D5000D0A-C28D-4CBE-901F-F1819E2BE85B}" type="presOf" srcId="{47189137-AD9D-446F-9B08-00C0F9E35652}" destId="{29BAA9D5-F142-446E-89E9-20323052C1F7}" srcOrd="0" destOrd="0" presId="urn:microsoft.com/office/officeart/2005/8/layout/hierarchy5"/>
    <dgm:cxn modelId="{173C780C-15F2-4264-8788-5936991E3D40}" type="presOf" srcId="{74189691-A49A-4BF4-8145-504E91EC54D2}" destId="{96F36600-8E85-47FD-BCFE-FE6D58DB4080}" srcOrd="1" destOrd="0" presId="urn:microsoft.com/office/officeart/2005/8/layout/hierarchy5"/>
    <dgm:cxn modelId="{33069E3A-2632-4FD0-882F-01DA9CFB09F9}" type="presOf" srcId="{74189691-A49A-4BF4-8145-504E91EC54D2}" destId="{D4C01F05-EDC2-4147-9790-D4C6DCDFCD3B}" srcOrd="0" destOrd="0" presId="urn:microsoft.com/office/officeart/2005/8/layout/hierarchy5"/>
    <dgm:cxn modelId="{293BAA3D-4F57-4104-8C10-46562AB5591A}" srcId="{4B6AF3E7-CF5E-45EB-905A-0E91314DEACE}" destId="{D6431236-B0C5-4B9B-86ED-36CD8B60158D}" srcOrd="0" destOrd="0" parTransId="{5BF78B8E-5AEF-4DDF-B6A3-E161B8298DCB}" sibTransId="{6D89AEA6-186A-4313-BEAF-4009898C0345}"/>
    <dgm:cxn modelId="{6BAC324A-E536-4B43-8E7C-8053ADF74BEB}" type="presOf" srcId="{4BC79436-86FF-410D-AA0A-1716DBFCC04F}" destId="{18B403CF-8098-43BF-90C6-1C134A75FE0F}" srcOrd="1" destOrd="0" presId="urn:microsoft.com/office/officeart/2005/8/layout/hierarchy5"/>
    <dgm:cxn modelId="{2836935E-EF94-4423-AA47-852845EFD11F}" type="presOf" srcId="{7F49985E-1B09-4207-B597-D37CEFAE60D6}" destId="{4CAF1F8B-5477-437B-ADBC-3CF575A156B2}" srcOrd="0" destOrd="0" presId="urn:microsoft.com/office/officeart/2005/8/layout/hierarchy5"/>
    <dgm:cxn modelId="{880B025F-E487-4B3C-BDBF-7AFD55F10FC9}" type="presOf" srcId="{57C000E0-C325-433E-BC3B-09060BB86A00}" destId="{CD478A47-F123-4308-8F84-39627ADBB0DE}" srcOrd="0" destOrd="0" presId="urn:microsoft.com/office/officeart/2005/8/layout/hierarchy5"/>
    <dgm:cxn modelId="{67320262-50B2-4123-ACCD-AA33276FB037}" srcId="{47189137-AD9D-446F-9B08-00C0F9E35652}" destId="{57C000E0-C325-433E-BC3B-09060BB86A00}" srcOrd="1" destOrd="0" parTransId="{7F49985E-1B09-4207-B597-D37CEFAE60D6}" sibTransId="{30567570-A3EB-4BD5-A7B0-F2218850D85D}"/>
    <dgm:cxn modelId="{21739D6D-3492-46ED-8036-DDFC32C994D0}" srcId="{2E6AEF77-21AD-4B04-90A9-DBA74C6DA0FF}" destId="{73BBF570-66FD-47F4-B834-18C4A6BFAD43}" srcOrd="0" destOrd="0" parTransId="{E8551CCE-781D-4BA7-A60D-43535FC52619}" sibTransId="{94AD2DC1-EBE4-40CD-922C-371BB4AC33D5}"/>
    <dgm:cxn modelId="{7B036B75-E0EB-429D-B9AF-59F744C78276}" srcId="{4B6AF3E7-CF5E-45EB-905A-0E91314DEACE}" destId="{B568EC4A-36D5-4522-A85B-3EF73AA549B0}" srcOrd="1" destOrd="0" parTransId="{4BC79436-86FF-410D-AA0A-1716DBFCC04F}" sibTransId="{912D30CA-A419-47AC-8392-CD1165314A41}"/>
    <dgm:cxn modelId="{83E77679-47D3-4A34-BE18-998CCEAFEB11}" type="presOf" srcId="{5BF78B8E-5AEF-4DDF-B6A3-E161B8298DCB}" destId="{E6FBDEE9-B32C-42BF-8B71-64CD5AC3F5A2}" srcOrd="0" destOrd="0" presId="urn:microsoft.com/office/officeart/2005/8/layout/hierarchy5"/>
    <dgm:cxn modelId="{BF9B097C-18A4-4C0F-AC6A-28706D8BC3E0}" type="presOf" srcId="{E788747E-DDF9-416B-9D3C-482D094A9B77}" destId="{5B36DB39-3492-4088-9028-57AEDA874DF8}" srcOrd="0" destOrd="0" presId="urn:microsoft.com/office/officeart/2005/8/layout/hierarchy5"/>
    <dgm:cxn modelId="{350CE582-76E7-4BAE-B3D9-287A018F7D63}" srcId="{57C000E0-C325-433E-BC3B-09060BB86A00}" destId="{8C8D9B2D-1319-4249-8DA0-E29CE89B4A34}" srcOrd="0" destOrd="0" parTransId="{E788747E-DDF9-416B-9D3C-482D094A9B77}" sibTransId="{4D2D5534-2619-4367-B2D5-94E9028C2F5E}"/>
    <dgm:cxn modelId="{1F326586-DF0E-415D-914F-BBA6D8F0D57B}" type="presOf" srcId="{AC36A142-05A0-4AAA-8D6A-889B0BCE5E4D}" destId="{4503684E-E103-48A4-81DC-4885EA314219}" srcOrd="1" destOrd="0" presId="urn:microsoft.com/office/officeart/2005/8/layout/hierarchy5"/>
    <dgm:cxn modelId="{6BDA5896-8FC8-41F5-8BD0-190176B9F2AA}" type="presOf" srcId="{5BF78B8E-5AEF-4DDF-B6A3-E161B8298DCB}" destId="{C815E4F8-AF9B-4E7C-9404-578B4756B04C}" srcOrd="1" destOrd="0" presId="urn:microsoft.com/office/officeart/2005/8/layout/hierarchy5"/>
    <dgm:cxn modelId="{AEBF189C-E42B-44FB-972A-C12496DEAAF7}" type="presOf" srcId="{D6431236-B0C5-4B9B-86ED-36CD8B60158D}" destId="{A2AEB193-C9FA-4895-9AF0-5350F1736672}" srcOrd="0" destOrd="0" presId="urn:microsoft.com/office/officeart/2005/8/layout/hierarchy5"/>
    <dgm:cxn modelId="{0D14BEA3-D7B3-4F06-8ADB-3DB5E2700705}" type="presOf" srcId="{8C8D9B2D-1319-4249-8DA0-E29CE89B4A34}" destId="{F59109C1-775C-453B-849F-AE5AB18CA862}" srcOrd="0" destOrd="0" presId="urn:microsoft.com/office/officeart/2005/8/layout/hierarchy5"/>
    <dgm:cxn modelId="{8BEC17B2-F8D6-4752-BE68-40F37D249D39}" type="presOf" srcId="{73BBF570-66FD-47F4-B834-18C4A6BFAD43}" destId="{320A0CF5-497D-4FDB-A29D-052AF8E1B99F}" srcOrd="0" destOrd="0" presId="urn:microsoft.com/office/officeart/2005/8/layout/hierarchy5"/>
    <dgm:cxn modelId="{A9F839B2-E606-49C9-A8FF-EAD1ACEA6B63}" type="presOf" srcId="{E788747E-DDF9-416B-9D3C-482D094A9B77}" destId="{14B5540E-3994-416B-91F0-E2530F8546B3}" srcOrd="1" destOrd="0" presId="urn:microsoft.com/office/officeart/2005/8/layout/hierarchy5"/>
    <dgm:cxn modelId="{F988B9B7-8262-425B-8732-067EC88F379B}" type="presOf" srcId="{B568EC4A-36D5-4522-A85B-3EF73AA549B0}" destId="{5375E4D0-39EB-42D2-AE34-EFC7143A056F}" srcOrd="0" destOrd="0" presId="urn:microsoft.com/office/officeart/2005/8/layout/hierarchy5"/>
    <dgm:cxn modelId="{13922CBB-6C2A-4881-953A-55948A83EC10}" srcId="{47189137-AD9D-446F-9B08-00C0F9E35652}" destId="{4B6AF3E7-CF5E-45EB-905A-0E91314DEACE}" srcOrd="0" destOrd="0" parTransId="{AC36A142-05A0-4AAA-8D6A-889B0BCE5E4D}" sibTransId="{619221EC-D6AB-49FC-8A05-039FD62EF0C9}"/>
    <dgm:cxn modelId="{D2220FBC-E8D4-46DD-93BA-23E438B78625}" type="presOf" srcId="{4BC79436-86FF-410D-AA0A-1716DBFCC04F}" destId="{8D383327-D7BA-409C-B255-BCF318ED792C}" srcOrd="0" destOrd="0" presId="urn:microsoft.com/office/officeart/2005/8/layout/hierarchy5"/>
    <dgm:cxn modelId="{628AA5C6-5512-47DF-BC12-381DA7A7B098}" type="presOf" srcId="{2E6AEF77-21AD-4B04-90A9-DBA74C6DA0FF}" destId="{2C19880C-E832-4B8D-9E58-76BF4B00F341}" srcOrd="0" destOrd="0" presId="urn:microsoft.com/office/officeart/2005/8/layout/hierarchy5"/>
    <dgm:cxn modelId="{4209CDC8-72CB-4DA7-B832-5DE894345273}" srcId="{73BBF570-66FD-47F4-B834-18C4A6BFAD43}" destId="{47189137-AD9D-446F-9B08-00C0F9E35652}" srcOrd="0" destOrd="0" parTransId="{B00A7D92-A4DF-4180-9192-A30367F6EB2F}" sibTransId="{4804D72E-6D8D-4357-A4A5-54D77FC27A00}"/>
    <dgm:cxn modelId="{3041A8CB-BF1F-4E3D-B095-64D6490C9BDB}" type="presOf" srcId="{DF23DF04-80BF-43E0-82CB-2F40BAE32ED6}" destId="{60176D6D-B40C-4C8D-8987-DEA91EE26890}" srcOrd="0" destOrd="0" presId="urn:microsoft.com/office/officeart/2005/8/layout/hierarchy5"/>
    <dgm:cxn modelId="{0CE72BDD-2CF1-4B4A-B079-B2F380EFBB25}" type="presOf" srcId="{B00A7D92-A4DF-4180-9192-A30367F6EB2F}" destId="{9E2CC2F4-257F-4E0A-B995-893BEAEAC97A}" srcOrd="0" destOrd="0" presId="urn:microsoft.com/office/officeart/2005/8/layout/hierarchy5"/>
    <dgm:cxn modelId="{ED1841DE-4DCB-4619-83A5-102038913B27}" type="presOf" srcId="{7F49985E-1B09-4207-B597-D37CEFAE60D6}" destId="{1A8DE03D-543D-45F1-91E3-530C86E71836}" srcOrd="1" destOrd="0" presId="urn:microsoft.com/office/officeart/2005/8/layout/hierarchy5"/>
    <dgm:cxn modelId="{5022A4E8-3DA9-4383-A09E-14C6103AFC9F}" type="presOf" srcId="{4B6AF3E7-CF5E-45EB-905A-0E91314DEACE}" destId="{378F3658-BFA7-455B-9689-2C3530D2C7FA}" srcOrd="0" destOrd="0" presId="urn:microsoft.com/office/officeart/2005/8/layout/hierarchy5"/>
    <dgm:cxn modelId="{39D963FA-A9A1-4C2C-A28A-37EE40A69AB9}" type="presOf" srcId="{B00A7D92-A4DF-4180-9192-A30367F6EB2F}" destId="{09F13C62-D0BF-4B58-8CDC-B90E2CE57C18}" srcOrd="1" destOrd="0" presId="urn:microsoft.com/office/officeart/2005/8/layout/hierarchy5"/>
    <dgm:cxn modelId="{1EFE05FB-1292-4267-A169-51AA7D70E40E}" srcId="{57C000E0-C325-433E-BC3B-09060BB86A00}" destId="{DF23DF04-80BF-43E0-82CB-2F40BAE32ED6}" srcOrd="1" destOrd="0" parTransId="{74189691-A49A-4BF4-8145-504E91EC54D2}" sibTransId="{DA594933-EB23-466D-9997-FBB4B425D227}"/>
    <dgm:cxn modelId="{A127E8FB-AA10-449D-9C34-3091C1A9AB75}" type="presOf" srcId="{AC36A142-05A0-4AAA-8D6A-889B0BCE5E4D}" destId="{25966EC7-6B0E-424B-BF8A-879465C352C3}" srcOrd="0" destOrd="0" presId="urn:microsoft.com/office/officeart/2005/8/layout/hierarchy5"/>
    <dgm:cxn modelId="{7B8B793C-D111-499F-9360-8B14AC66F38E}" type="presParOf" srcId="{2C19880C-E832-4B8D-9E58-76BF4B00F341}" destId="{6986709C-5E94-42B6-B689-68ACACA568FC}" srcOrd="0" destOrd="0" presId="urn:microsoft.com/office/officeart/2005/8/layout/hierarchy5"/>
    <dgm:cxn modelId="{5DB19795-ABE3-47EC-A20C-B3AABCE6E23A}" type="presParOf" srcId="{6986709C-5E94-42B6-B689-68ACACA568FC}" destId="{C7E11A0D-9B34-4A8E-B4D1-3A672C392E5D}" srcOrd="0" destOrd="0" presId="urn:microsoft.com/office/officeart/2005/8/layout/hierarchy5"/>
    <dgm:cxn modelId="{FAECFD16-6DED-44E3-BF70-627015DD4F7F}" type="presParOf" srcId="{C7E11A0D-9B34-4A8E-B4D1-3A672C392E5D}" destId="{254A9B70-68D4-4B9A-A78A-E7DE1C572C52}" srcOrd="0" destOrd="0" presId="urn:microsoft.com/office/officeart/2005/8/layout/hierarchy5"/>
    <dgm:cxn modelId="{98516F66-9D8C-44EC-9434-344AA938D1D2}" type="presParOf" srcId="{254A9B70-68D4-4B9A-A78A-E7DE1C572C52}" destId="{320A0CF5-497D-4FDB-A29D-052AF8E1B99F}" srcOrd="0" destOrd="0" presId="urn:microsoft.com/office/officeart/2005/8/layout/hierarchy5"/>
    <dgm:cxn modelId="{4D2E044D-7771-40A7-B5EB-50BDECE0716A}" type="presParOf" srcId="{254A9B70-68D4-4B9A-A78A-E7DE1C572C52}" destId="{C661F20E-E711-44B1-B868-9C4818448C0D}" srcOrd="1" destOrd="0" presId="urn:microsoft.com/office/officeart/2005/8/layout/hierarchy5"/>
    <dgm:cxn modelId="{AFFF6952-FB15-4945-AC3B-07373BC3B6D8}" type="presParOf" srcId="{C661F20E-E711-44B1-B868-9C4818448C0D}" destId="{9E2CC2F4-257F-4E0A-B995-893BEAEAC97A}" srcOrd="0" destOrd="0" presId="urn:microsoft.com/office/officeart/2005/8/layout/hierarchy5"/>
    <dgm:cxn modelId="{C807738D-6CD7-437F-ABD1-5CFFE12C2833}" type="presParOf" srcId="{9E2CC2F4-257F-4E0A-B995-893BEAEAC97A}" destId="{09F13C62-D0BF-4B58-8CDC-B90E2CE57C18}" srcOrd="0" destOrd="0" presId="urn:microsoft.com/office/officeart/2005/8/layout/hierarchy5"/>
    <dgm:cxn modelId="{B2E4789E-BA3C-4B29-AEC4-D40C0E10304B}" type="presParOf" srcId="{C661F20E-E711-44B1-B868-9C4818448C0D}" destId="{004B6505-3561-4633-BF92-86FC2DE562D8}" srcOrd="1" destOrd="0" presId="urn:microsoft.com/office/officeart/2005/8/layout/hierarchy5"/>
    <dgm:cxn modelId="{690D5F03-3CCA-4102-B647-9096AA4F2287}" type="presParOf" srcId="{004B6505-3561-4633-BF92-86FC2DE562D8}" destId="{29BAA9D5-F142-446E-89E9-20323052C1F7}" srcOrd="0" destOrd="0" presId="urn:microsoft.com/office/officeart/2005/8/layout/hierarchy5"/>
    <dgm:cxn modelId="{B72A5BC8-A489-4BAD-BE60-F99638D1266D}" type="presParOf" srcId="{004B6505-3561-4633-BF92-86FC2DE562D8}" destId="{2D5A2E3D-E61F-40D9-8CCD-A47EAC5CB128}" srcOrd="1" destOrd="0" presId="urn:microsoft.com/office/officeart/2005/8/layout/hierarchy5"/>
    <dgm:cxn modelId="{80DB7D42-CDB2-42AE-9546-2775CC329E44}" type="presParOf" srcId="{2D5A2E3D-E61F-40D9-8CCD-A47EAC5CB128}" destId="{25966EC7-6B0E-424B-BF8A-879465C352C3}" srcOrd="0" destOrd="0" presId="urn:microsoft.com/office/officeart/2005/8/layout/hierarchy5"/>
    <dgm:cxn modelId="{DD37E00A-FF44-40DF-908C-B1E9235A1F09}" type="presParOf" srcId="{25966EC7-6B0E-424B-BF8A-879465C352C3}" destId="{4503684E-E103-48A4-81DC-4885EA314219}" srcOrd="0" destOrd="0" presId="urn:microsoft.com/office/officeart/2005/8/layout/hierarchy5"/>
    <dgm:cxn modelId="{CA02620B-385A-4E02-BCA1-A5227874FCE3}" type="presParOf" srcId="{2D5A2E3D-E61F-40D9-8CCD-A47EAC5CB128}" destId="{55B28EEC-909A-4E51-AC34-A8C509321F9E}" srcOrd="1" destOrd="0" presId="urn:microsoft.com/office/officeart/2005/8/layout/hierarchy5"/>
    <dgm:cxn modelId="{1BB2B20C-91A1-4A74-8CF1-8650EED50774}" type="presParOf" srcId="{55B28EEC-909A-4E51-AC34-A8C509321F9E}" destId="{378F3658-BFA7-455B-9689-2C3530D2C7FA}" srcOrd="0" destOrd="0" presId="urn:microsoft.com/office/officeart/2005/8/layout/hierarchy5"/>
    <dgm:cxn modelId="{68BCAC5D-C6A0-44EA-AA1E-24C6B2DA19E3}" type="presParOf" srcId="{55B28EEC-909A-4E51-AC34-A8C509321F9E}" destId="{FD25A076-9083-437D-A1A3-5FCB4AAD7CD6}" srcOrd="1" destOrd="0" presId="urn:microsoft.com/office/officeart/2005/8/layout/hierarchy5"/>
    <dgm:cxn modelId="{9397C287-F66B-4BC4-86D9-085178CB54E0}" type="presParOf" srcId="{FD25A076-9083-437D-A1A3-5FCB4AAD7CD6}" destId="{E6FBDEE9-B32C-42BF-8B71-64CD5AC3F5A2}" srcOrd="0" destOrd="0" presId="urn:microsoft.com/office/officeart/2005/8/layout/hierarchy5"/>
    <dgm:cxn modelId="{2CF5A2BB-85E0-4BBD-B4C3-5DD72FB8E365}" type="presParOf" srcId="{E6FBDEE9-B32C-42BF-8B71-64CD5AC3F5A2}" destId="{C815E4F8-AF9B-4E7C-9404-578B4756B04C}" srcOrd="0" destOrd="0" presId="urn:microsoft.com/office/officeart/2005/8/layout/hierarchy5"/>
    <dgm:cxn modelId="{475005E6-ACB9-47E7-A63E-7AB2E55EA5DD}" type="presParOf" srcId="{FD25A076-9083-437D-A1A3-5FCB4AAD7CD6}" destId="{21BAFDD9-E152-43AF-B12A-C383855B8FC4}" srcOrd="1" destOrd="0" presId="urn:microsoft.com/office/officeart/2005/8/layout/hierarchy5"/>
    <dgm:cxn modelId="{84D007A3-A202-4684-8CA0-55D9C383F42F}" type="presParOf" srcId="{21BAFDD9-E152-43AF-B12A-C383855B8FC4}" destId="{A2AEB193-C9FA-4895-9AF0-5350F1736672}" srcOrd="0" destOrd="0" presId="urn:microsoft.com/office/officeart/2005/8/layout/hierarchy5"/>
    <dgm:cxn modelId="{05F504B4-C3AD-4135-B6E6-AA805EBE5433}" type="presParOf" srcId="{21BAFDD9-E152-43AF-B12A-C383855B8FC4}" destId="{C2920466-C0EA-4C2B-AAED-6FF04C711506}" srcOrd="1" destOrd="0" presId="urn:microsoft.com/office/officeart/2005/8/layout/hierarchy5"/>
    <dgm:cxn modelId="{99529900-00CC-4364-BAEA-114D97D4F7DD}" type="presParOf" srcId="{FD25A076-9083-437D-A1A3-5FCB4AAD7CD6}" destId="{8D383327-D7BA-409C-B255-BCF318ED792C}" srcOrd="2" destOrd="0" presId="urn:microsoft.com/office/officeart/2005/8/layout/hierarchy5"/>
    <dgm:cxn modelId="{6E2176A1-3C71-47C7-9ED0-222C88F1F3BF}" type="presParOf" srcId="{8D383327-D7BA-409C-B255-BCF318ED792C}" destId="{18B403CF-8098-43BF-90C6-1C134A75FE0F}" srcOrd="0" destOrd="0" presId="urn:microsoft.com/office/officeart/2005/8/layout/hierarchy5"/>
    <dgm:cxn modelId="{34548C06-6A0A-4F4E-B9BC-C77221EA51C3}" type="presParOf" srcId="{FD25A076-9083-437D-A1A3-5FCB4AAD7CD6}" destId="{00F9F502-38E6-459F-B68C-36AF368E2109}" srcOrd="3" destOrd="0" presId="urn:microsoft.com/office/officeart/2005/8/layout/hierarchy5"/>
    <dgm:cxn modelId="{972E2A3A-AD67-40E1-B96E-153BD99E041A}" type="presParOf" srcId="{00F9F502-38E6-459F-B68C-36AF368E2109}" destId="{5375E4D0-39EB-42D2-AE34-EFC7143A056F}" srcOrd="0" destOrd="0" presId="urn:microsoft.com/office/officeart/2005/8/layout/hierarchy5"/>
    <dgm:cxn modelId="{AE8AFEBE-EC3B-4120-A1E2-1F62E782F356}" type="presParOf" srcId="{00F9F502-38E6-459F-B68C-36AF368E2109}" destId="{EFB4989A-850D-4C45-8B98-F7B1BC16DFCA}" srcOrd="1" destOrd="0" presId="urn:microsoft.com/office/officeart/2005/8/layout/hierarchy5"/>
    <dgm:cxn modelId="{7E24435A-A7AD-4E5A-B6BC-D15C8B547382}" type="presParOf" srcId="{2D5A2E3D-E61F-40D9-8CCD-A47EAC5CB128}" destId="{4CAF1F8B-5477-437B-ADBC-3CF575A156B2}" srcOrd="2" destOrd="0" presId="urn:microsoft.com/office/officeart/2005/8/layout/hierarchy5"/>
    <dgm:cxn modelId="{AC5B8D99-A54A-4CEE-863A-AA0B1C982DCC}" type="presParOf" srcId="{4CAF1F8B-5477-437B-ADBC-3CF575A156B2}" destId="{1A8DE03D-543D-45F1-91E3-530C86E71836}" srcOrd="0" destOrd="0" presId="urn:microsoft.com/office/officeart/2005/8/layout/hierarchy5"/>
    <dgm:cxn modelId="{7802DB61-0FBA-450C-8942-129D89E8E653}" type="presParOf" srcId="{2D5A2E3D-E61F-40D9-8CCD-A47EAC5CB128}" destId="{F437CCAE-FAEA-4CB0-907E-8EE928A1AB61}" srcOrd="3" destOrd="0" presId="urn:microsoft.com/office/officeart/2005/8/layout/hierarchy5"/>
    <dgm:cxn modelId="{D18B86C4-8EE2-48E6-9E16-FF2241E4ABF9}" type="presParOf" srcId="{F437CCAE-FAEA-4CB0-907E-8EE928A1AB61}" destId="{CD478A47-F123-4308-8F84-39627ADBB0DE}" srcOrd="0" destOrd="0" presId="urn:microsoft.com/office/officeart/2005/8/layout/hierarchy5"/>
    <dgm:cxn modelId="{AD839158-9FB5-47E4-9717-8F347B6C6D0E}" type="presParOf" srcId="{F437CCAE-FAEA-4CB0-907E-8EE928A1AB61}" destId="{70283AA4-833E-422F-B670-E7A6B73D21F3}" srcOrd="1" destOrd="0" presId="urn:microsoft.com/office/officeart/2005/8/layout/hierarchy5"/>
    <dgm:cxn modelId="{8D61CB09-279C-46A2-B906-73684B7C7759}" type="presParOf" srcId="{70283AA4-833E-422F-B670-E7A6B73D21F3}" destId="{5B36DB39-3492-4088-9028-57AEDA874DF8}" srcOrd="0" destOrd="0" presId="urn:microsoft.com/office/officeart/2005/8/layout/hierarchy5"/>
    <dgm:cxn modelId="{3DACDE58-545E-4DD3-BE2E-2BC2F667D96C}" type="presParOf" srcId="{5B36DB39-3492-4088-9028-57AEDA874DF8}" destId="{14B5540E-3994-416B-91F0-E2530F8546B3}" srcOrd="0" destOrd="0" presId="urn:microsoft.com/office/officeart/2005/8/layout/hierarchy5"/>
    <dgm:cxn modelId="{E3072079-E394-4ACB-AFFC-54255AE92846}" type="presParOf" srcId="{70283AA4-833E-422F-B670-E7A6B73D21F3}" destId="{27CBFB38-8F56-43D9-BBE1-2727F9C8B9BE}" srcOrd="1" destOrd="0" presId="urn:microsoft.com/office/officeart/2005/8/layout/hierarchy5"/>
    <dgm:cxn modelId="{5095314F-04AD-4F9C-923E-72553760B69A}" type="presParOf" srcId="{27CBFB38-8F56-43D9-BBE1-2727F9C8B9BE}" destId="{F59109C1-775C-453B-849F-AE5AB18CA862}" srcOrd="0" destOrd="0" presId="urn:microsoft.com/office/officeart/2005/8/layout/hierarchy5"/>
    <dgm:cxn modelId="{5A2D3333-8EB4-4EC3-BD33-485650EC32B6}" type="presParOf" srcId="{27CBFB38-8F56-43D9-BBE1-2727F9C8B9BE}" destId="{4093CDDA-61DC-4C49-826C-54A23ACE5723}" srcOrd="1" destOrd="0" presId="urn:microsoft.com/office/officeart/2005/8/layout/hierarchy5"/>
    <dgm:cxn modelId="{5FF6C208-6F6D-4BA1-BEF1-5C55C03721A7}" type="presParOf" srcId="{70283AA4-833E-422F-B670-E7A6B73D21F3}" destId="{D4C01F05-EDC2-4147-9790-D4C6DCDFCD3B}" srcOrd="2" destOrd="0" presId="urn:microsoft.com/office/officeart/2005/8/layout/hierarchy5"/>
    <dgm:cxn modelId="{EA274CB6-7CC2-4E01-B176-39FFF4758987}" type="presParOf" srcId="{D4C01F05-EDC2-4147-9790-D4C6DCDFCD3B}" destId="{96F36600-8E85-47FD-BCFE-FE6D58DB4080}" srcOrd="0" destOrd="0" presId="urn:microsoft.com/office/officeart/2005/8/layout/hierarchy5"/>
    <dgm:cxn modelId="{292F8254-6517-463F-B205-87662A49E286}" type="presParOf" srcId="{70283AA4-833E-422F-B670-E7A6B73D21F3}" destId="{7DA7A20F-E3B5-443D-9A00-88E728BD6AEE}" srcOrd="3" destOrd="0" presId="urn:microsoft.com/office/officeart/2005/8/layout/hierarchy5"/>
    <dgm:cxn modelId="{78B0DB2F-20A7-48E5-9166-1A48F996A3C6}" type="presParOf" srcId="{7DA7A20F-E3B5-443D-9A00-88E728BD6AEE}" destId="{60176D6D-B40C-4C8D-8987-DEA91EE26890}" srcOrd="0" destOrd="0" presId="urn:microsoft.com/office/officeart/2005/8/layout/hierarchy5"/>
    <dgm:cxn modelId="{65512A49-90DA-47FC-B939-7FC5643ED857}" type="presParOf" srcId="{7DA7A20F-E3B5-443D-9A00-88E728BD6AEE}" destId="{3255FBBD-DC7C-4528-B55E-692D6DB70CCF}" srcOrd="1" destOrd="0" presId="urn:microsoft.com/office/officeart/2005/8/layout/hierarchy5"/>
    <dgm:cxn modelId="{A42F7C51-5900-4F42-A71D-2C331777BA60}" type="presParOf" srcId="{2C19880C-E832-4B8D-9E58-76BF4B00F341}" destId="{0CA483BF-2965-4057-945F-AF966BB84E5E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A0CF5-497D-4FDB-A29D-052AF8E1B99F}">
      <dsp:nvSpPr>
        <dsp:cNvPr id="0" name=""/>
        <dsp:cNvSpPr/>
      </dsp:nvSpPr>
      <dsp:spPr>
        <a:xfrm>
          <a:off x="5160" y="1961871"/>
          <a:ext cx="2151004" cy="1075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L-R in the database: 1894</a:t>
          </a:r>
          <a:endParaRPr lang="en-US" sz="1400" kern="1200" dirty="0"/>
        </a:p>
      </dsp:txBody>
      <dsp:txXfrm>
        <a:off x="36660" y="1993371"/>
        <a:ext cx="2088004" cy="1012502"/>
      </dsp:txXfrm>
    </dsp:sp>
    <dsp:sp modelId="{9E2CC2F4-257F-4E0A-B995-893BEAEAC97A}">
      <dsp:nvSpPr>
        <dsp:cNvPr id="0" name=""/>
        <dsp:cNvSpPr/>
      </dsp:nvSpPr>
      <dsp:spPr>
        <a:xfrm>
          <a:off x="2156164" y="2481166"/>
          <a:ext cx="860401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860401" y="184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64855" y="2478112"/>
        <a:ext cx="43020" cy="43020"/>
      </dsp:txXfrm>
    </dsp:sp>
    <dsp:sp modelId="{29BAA9D5-F142-446E-89E9-20323052C1F7}">
      <dsp:nvSpPr>
        <dsp:cNvPr id="0" name=""/>
        <dsp:cNvSpPr/>
      </dsp:nvSpPr>
      <dsp:spPr>
        <a:xfrm>
          <a:off x="3016566" y="1719072"/>
          <a:ext cx="2151004" cy="15611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Exists in at least one sample: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ILC-</a:t>
          </a:r>
          <a:r>
            <a:rPr lang="en-US" sz="1400" kern="1200" dirty="0" err="1"/>
            <a:t>pDC</a:t>
          </a:r>
          <a:r>
            <a:rPr lang="en-US" sz="1400" kern="1200" dirty="0"/>
            <a:t>: 283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pDC</a:t>
          </a:r>
          <a:r>
            <a:rPr lang="en-US" sz="1400" kern="1200" dirty="0"/>
            <a:t>-ILC: 262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Total: 545 </a:t>
          </a:r>
        </a:p>
      </dsp:txBody>
      <dsp:txXfrm>
        <a:off x="3062289" y="1764795"/>
        <a:ext cx="2059558" cy="1469656"/>
      </dsp:txXfrm>
    </dsp:sp>
    <dsp:sp modelId="{25966EC7-6B0E-424B-BF8A-879465C352C3}">
      <dsp:nvSpPr>
        <dsp:cNvPr id="0" name=""/>
        <dsp:cNvSpPr/>
      </dsp:nvSpPr>
      <dsp:spPr>
        <a:xfrm rot="18460441">
          <a:off x="4893872" y="1924029"/>
          <a:ext cx="1407798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1407798" y="18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62576" y="1907291"/>
        <a:ext cx="70389" cy="70389"/>
      </dsp:txXfrm>
    </dsp:sp>
    <dsp:sp modelId="{378F3658-BFA7-455B-9689-2C3530D2C7FA}">
      <dsp:nvSpPr>
        <dsp:cNvPr id="0" name=""/>
        <dsp:cNvSpPr/>
      </dsp:nvSpPr>
      <dsp:spPr>
        <a:xfrm>
          <a:off x="6027972" y="602491"/>
          <a:ext cx="2143088" cy="15657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filtering threshold 0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“</a:t>
          </a:r>
          <a:r>
            <a:rPr lang="en-US" sz="1400" kern="1200" dirty="0"/>
            <a:t>&gt; the threshold in at least </a:t>
          </a:r>
          <a:r>
            <a:rPr lang="en-US" altLang="zh-CN" sz="1400" kern="1200" dirty="0"/>
            <a:t>one sample</a:t>
          </a:r>
          <a:r>
            <a:rPr lang="zh-CN" altLang="en-US" sz="1400" kern="1200" dirty="0"/>
            <a:t>”</a:t>
          </a:r>
          <a:endParaRPr lang="en-US" altLang="zh-CN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545</a:t>
          </a:r>
        </a:p>
      </dsp:txBody>
      <dsp:txXfrm>
        <a:off x="6073830" y="648349"/>
        <a:ext cx="2051372" cy="1473999"/>
      </dsp:txXfrm>
    </dsp:sp>
    <dsp:sp modelId="{E6FBDEE9-B32C-42BF-8B71-64CD5AC3F5A2}">
      <dsp:nvSpPr>
        <dsp:cNvPr id="0" name=""/>
        <dsp:cNvSpPr/>
      </dsp:nvSpPr>
      <dsp:spPr>
        <a:xfrm rot="19457599">
          <a:off x="8071467" y="1057685"/>
          <a:ext cx="1059587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1059587" y="18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574772" y="1049652"/>
        <a:ext cx="52979" cy="52979"/>
      </dsp:txXfrm>
    </dsp:sp>
    <dsp:sp modelId="{A2AEB193-C9FA-4895-9AF0-5350F1736672}">
      <dsp:nvSpPr>
        <dsp:cNvPr id="0" name=""/>
        <dsp:cNvSpPr/>
      </dsp:nvSpPr>
      <dsp:spPr>
        <a:xfrm>
          <a:off x="9031462" y="229184"/>
          <a:ext cx="2468083" cy="1075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P-</a:t>
          </a:r>
          <a:r>
            <a:rPr lang="en-US" sz="1400" kern="1200" dirty="0" err="1"/>
            <a:t>val</a:t>
          </a:r>
          <a:r>
            <a:rPr lang="en-US" sz="1400" kern="1200" dirty="0"/>
            <a:t> (joint) &lt; 0.05: 86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P-</a:t>
          </a:r>
          <a:r>
            <a:rPr lang="en-US" sz="1400" kern="1200" dirty="0" err="1"/>
            <a:t>val</a:t>
          </a:r>
          <a:r>
            <a:rPr lang="en-US" sz="1400" kern="1200" dirty="0"/>
            <a:t> (continuous) &lt; 0.05: 76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P-</a:t>
          </a:r>
          <a:r>
            <a:rPr lang="en-US" sz="1400" kern="1200" dirty="0" err="1"/>
            <a:t>val</a:t>
          </a:r>
          <a:r>
            <a:rPr lang="en-US" sz="1400" kern="1200" dirty="0"/>
            <a:t> (discrete) &lt; 0.05: 40</a:t>
          </a:r>
        </a:p>
      </dsp:txBody>
      <dsp:txXfrm>
        <a:off x="9062962" y="260684"/>
        <a:ext cx="2405083" cy="1012502"/>
      </dsp:txXfrm>
    </dsp:sp>
    <dsp:sp modelId="{8D383327-D7BA-409C-B255-BCF318ED792C}">
      <dsp:nvSpPr>
        <dsp:cNvPr id="0" name=""/>
        <dsp:cNvSpPr/>
      </dsp:nvSpPr>
      <dsp:spPr>
        <a:xfrm rot="2142401">
          <a:off x="8071467" y="1676098"/>
          <a:ext cx="1059587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1059587" y="18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574772" y="1668066"/>
        <a:ext cx="52979" cy="52979"/>
      </dsp:txXfrm>
    </dsp:sp>
    <dsp:sp modelId="{5375E4D0-39EB-42D2-AE34-EFC7143A056F}">
      <dsp:nvSpPr>
        <dsp:cNvPr id="0" name=""/>
        <dsp:cNvSpPr/>
      </dsp:nvSpPr>
      <dsp:spPr>
        <a:xfrm>
          <a:off x="9031462" y="1466011"/>
          <a:ext cx="2151004" cy="1075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FDR(joint) &lt; 0.01: 15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FDR(continuous) &lt; 0.01: 10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FDR(discrete) &lt; 0.01: 4</a:t>
          </a:r>
        </a:p>
      </dsp:txBody>
      <dsp:txXfrm>
        <a:off x="9062962" y="1497511"/>
        <a:ext cx="2088004" cy="1012502"/>
      </dsp:txXfrm>
    </dsp:sp>
    <dsp:sp modelId="{4CAF1F8B-5477-437B-ADBC-3CF575A156B2}">
      <dsp:nvSpPr>
        <dsp:cNvPr id="0" name=""/>
        <dsp:cNvSpPr/>
      </dsp:nvSpPr>
      <dsp:spPr>
        <a:xfrm rot="3460127">
          <a:off x="4793376" y="3160856"/>
          <a:ext cx="1608790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1608790" y="18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57551" y="3139093"/>
        <a:ext cx="80439" cy="80439"/>
      </dsp:txXfrm>
    </dsp:sp>
    <dsp:sp modelId="{CD478A47-F123-4308-8F84-39627ADBB0DE}">
      <dsp:nvSpPr>
        <dsp:cNvPr id="0" name=""/>
        <dsp:cNvSpPr/>
      </dsp:nvSpPr>
      <dsp:spPr>
        <a:xfrm>
          <a:off x="6027972" y="3321252"/>
          <a:ext cx="2151004" cy="1075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filtering threshold 0.01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“&gt; the threshold in at least </a:t>
          </a:r>
          <a:r>
            <a:rPr lang="en-US" altLang="zh-CN" sz="1400" kern="1200" dirty="0"/>
            <a:t>one sample”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233</a:t>
          </a:r>
        </a:p>
      </dsp:txBody>
      <dsp:txXfrm>
        <a:off x="6059472" y="3352752"/>
        <a:ext cx="2088004" cy="1012502"/>
      </dsp:txXfrm>
    </dsp:sp>
    <dsp:sp modelId="{5B36DB39-3492-4088-9028-57AEDA874DF8}">
      <dsp:nvSpPr>
        <dsp:cNvPr id="0" name=""/>
        <dsp:cNvSpPr/>
      </dsp:nvSpPr>
      <dsp:spPr>
        <a:xfrm rot="19457599">
          <a:off x="8079383" y="3531340"/>
          <a:ext cx="1059587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1059587" y="18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582687" y="3523307"/>
        <a:ext cx="52979" cy="52979"/>
      </dsp:txXfrm>
    </dsp:sp>
    <dsp:sp modelId="{F59109C1-775C-453B-849F-AE5AB18CA862}">
      <dsp:nvSpPr>
        <dsp:cNvPr id="0" name=""/>
        <dsp:cNvSpPr/>
      </dsp:nvSpPr>
      <dsp:spPr>
        <a:xfrm>
          <a:off x="9039378" y="2702839"/>
          <a:ext cx="2151004" cy="1075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P-val (joint) &lt; 0.05: 83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P-</a:t>
          </a:r>
          <a:r>
            <a:rPr lang="en-US" sz="1400" kern="1200" dirty="0" err="1"/>
            <a:t>val</a:t>
          </a:r>
          <a:r>
            <a:rPr lang="en-US" sz="1400" kern="1200" dirty="0"/>
            <a:t> (continuous) &lt; 0.05: 69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P-</a:t>
          </a:r>
          <a:r>
            <a:rPr lang="en-US" sz="1400" kern="1200" dirty="0" err="1"/>
            <a:t>val</a:t>
          </a:r>
          <a:r>
            <a:rPr lang="en-US" sz="1400" kern="1200" dirty="0"/>
            <a:t> (discrete) &lt; 0.05:  40</a:t>
          </a:r>
        </a:p>
      </dsp:txBody>
      <dsp:txXfrm>
        <a:off x="9070878" y="2734339"/>
        <a:ext cx="2088004" cy="1012502"/>
      </dsp:txXfrm>
    </dsp:sp>
    <dsp:sp modelId="{D4C01F05-EDC2-4147-9790-D4C6DCDFCD3B}">
      <dsp:nvSpPr>
        <dsp:cNvPr id="0" name=""/>
        <dsp:cNvSpPr/>
      </dsp:nvSpPr>
      <dsp:spPr>
        <a:xfrm rot="2142401">
          <a:off x="8079383" y="4149753"/>
          <a:ext cx="1059587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1059587" y="18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582687" y="4141721"/>
        <a:ext cx="52979" cy="52979"/>
      </dsp:txXfrm>
    </dsp:sp>
    <dsp:sp modelId="{60176D6D-B40C-4C8D-8987-DEA91EE26890}">
      <dsp:nvSpPr>
        <dsp:cNvPr id="0" name=""/>
        <dsp:cNvSpPr/>
      </dsp:nvSpPr>
      <dsp:spPr>
        <a:xfrm>
          <a:off x="9039378" y="3939666"/>
          <a:ext cx="2151004" cy="1075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FDR(joint) &lt; 0.01: 26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FDR(continuous) &lt; 0.01: 14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FDR(discrete) &lt; 0.01: 6</a:t>
          </a:r>
        </a:p>
      </dsp:txBody>
      <dsp:txXfrm>
        <a:off x="9070878" y="3971166"/>
        <a:ext cx="2088004" cy="1012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0T06:44:04.5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55 24575,'75'0'0,"105"-14"0,-17-4 0,-121 14 0,70 2 0,-76 3 0,1-2 0,63-8 0,-28 1-1365,-57 8-5461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0T06:44:21.0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24575,'509'0'0,"-365"18"0,-100-18 0,-20-1 0,1 1 0,-1 2 0,0 0 0,25 6 0,-27-4 0,1-1 0,-1-1 0,1-1 0,24-2 0,-24 0 0,0 1 0,1 1 0,41 8 0,-42-5-46,0-1-1,0-2 1,45-1-1,-32-1-1132,-20 1-5647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72F2D-D419-45A8-8FE4-149035432B67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B799A-2B33-4DD8-95D5-38A60A914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50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03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71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799A-2B33-4DD8-95D5-38A60A9148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73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Evidence that L-R also has many zeros.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No comparison of the strength</a:t>
            </a:r>
            <a:r>
              <a:rPr lang="en-US" dirty="0"/>
              <a:t> of intercellular ligand-receptor interactions between sample groups, e.g., in Mock and HIV-infected humanized mice to better understand the impact of HIV-infection on the interactions between immune cells.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www.nature.com</a:t>
            </a:r>
            <a:r>
              <a:rPr lang="en-US" dirty="0"/>
              <a:t>/articles/s41467-022-30755-0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799A-2B33-4DD8-95D5-38A60A9148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87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? Can </a:t>
            </a:r>
            <a:r>
              <a:rPr lang="en-US" dirty="0" err="1"/>
              <a:t>accomondate</a:t>
            </a:r>
            <a:r>
              <a:rPr lang="en-US" dirty="0"/>
              <a:t> multiple categories? yes</a:t>
            </a:r>
          </a:p>
          <a:p>
            <a:endParaRPr lang="en-US" dirty="0"/>
          </a:p>
          <a:p>
            <a:r>
              <a:rPr lang="en-US" dirty="0"/>
              <a:t>DP CCC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799A-2B33-4DD8-95D5-38A60A9148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30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test the difference in the product of positive expressions and in the product of expression rates according to the fitted models. Namely, we evaluate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799A-2B33-4DD8-95D5-38A60A9148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36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take a union instead of intersection when counting the LRs in </a:t>
            </a:r>
            <a:r>
              <a:rPr lang="en-US" dirty="0" err="1"/>
              <a:t>pDC</a:t>
            </a:r>
            <a:r>
              <a:rPr lang="en-US" dirty="0"/>
              <a:t>-ILC and ILC-</a:t>
            </a:r>
            <a:r>
              <a:rPr lang="en-US" dirty="0" err="1"/>
              <a:t>pDC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274FD-CC02-4388-A592-FE35AD17A0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79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example goes to different directions…. Our two component method is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799A-2B33-4DD8-95D5-38A60A91488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63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Shift in receptor expressions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799A-2B33-4DD8-95D5-38A60A91488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40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81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2"/>
            <a:ext cx="5030018" cy="411600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4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22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66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01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99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85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F0CA3-2016-55E0-90F1-03C9A1842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E9CB91E-258A-976F-4B9B-EC4D76180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68D618-5917-552F-A8BC-86CB0FB29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994BAD-4C4F-0C94-E346-36B71A0BA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BFBED3-84D2-13D1-C7D8-190CE0EE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22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41297-6F6A-46C0-E4F1-654CF1DC6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9F894F-5FCA-2767-5676-F7CCEC84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41D00E-E658-422B-8397-7479DE4DE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1B035C-16A3-FF8F-A535-CB9A5A8F6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DA1A00-DBDE-AFB4-AF83-36BDCA784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30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1628D8-4AEE-81BD-CA5C-AABDA4B340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13220A-455A-E835-80F0-2E2BC2AA3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7C4AFD-321A-4FDE-7F93-DD8E025FC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F6040C-AA18-4BCD-A028-DA75CDFBC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D59CE4-2B72-042B-F6F1-05518ADC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61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F4D18D-7854-BF1A-F1F9-29354B910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FFAB2B-AB4C-CB87-85BD-6FED5F796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A00708-D372-5F6F-3C3D-99D068E0B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BA4345-2817-AE5B-E69C-B8B74A83B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B66033-55D2-8380-314A-C5A45CF4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05F644-5535-7E6E-8195-387A014B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1A95BB-AAD3-9711-FC39-D2AEFEE21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846A0-8ECF-A96C-060E-00BF2B05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9B78D7-F821-2E7D-264E-427EF0829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35A77F-994A-04EC-DAA2-147B0842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D15CD8-D062-C54D-AAF7-5AF4D3498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45A44-9B94-B6E7-01A9-CB8C7D86C2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1208FD5-3B97-3096-75BF-1ECA13750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6CAB392-4704-462F-6493-D7292DC3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7F7C8A-D278-4895-BC1A-46E2B489E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347444-BC45-9907-6A85-300132861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9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222638-F84D-CDA4-0B5F-2DBADAC7E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266B19-4877-CBE9-0202-D68D5419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3245569-D834-24D8-AFE3-CB4E26F4C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A3BBDF-2A4C-78D8-4E9E-6535427FD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4D451BE-48FF-BF28-FEAF-29B323539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2297625-DB61-8BC6-8FC9-9C9BBCD28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C6FFB8E-67D8-C5A0-EE93-D1D8A676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5303C8A-3965-B374-8925-83B010D9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E58FC-C95F-4172-CD1C-42A143121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22604C-B886-EF4E-83B1-56634D354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B80BE4-A420-DB53-49AD-9D10555D1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0C3E4E-B431-51BC-0A31-4C13296F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88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2EDC82-7A2F-E951-EA85-4EA8B062D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5BE99D-5029-06F5-A55F-4529ABDE2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144916-5B80-9381-ED95-CF03F09A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1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1E3430-732C-650B-E7D1-65AE56C5F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9D4F2E-EBE3-BDB0-774A-8053ED8A7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7E7338-A949-31E1-C4F2-7993E3B4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077804-8441-58F5-9141-B8A40EA05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6AD8BE-13CC-FD83-1AFC-8261472C3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E810E1-7ABF-7CE9-9E0E-C1A77F972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7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399A36-2C4D-4774-8C1E-401FF3A36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63D92D8-DE42-C623-FA11-C672790C55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8C17B5B-44FC-3742-C022-2D9DCB808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B0AA02-6453-E5D2-8511-2F187E1C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4FFC36-9E94-1D42-E720-C660FA743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B2AEF6-3F34-538B-CC3D-1A801FDDB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82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9750C2-97A1-FEFC-F5EE-29801C269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3D7BA8-7AAF-918B-60BC-7304EF20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FAFF36-07A4-9F21-C9DF-1744B4491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FB5A11-79F0-170C-72F0-5A09B79C6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4078C-7786-76BD-CB5E-C60753B47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2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hyperlink" Target="https://github.com/Hunyong/BZINB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edvanburen/twosigma" TargetMode="External"/><Relationship Id="rId5" Type="http://schemas.openxmlformats.org/officeDocument/2006/relationships/image" Target="../media/image20.png"/><Relationship Id="rId10" Type="http://schemas.openxmlformats.org/officeDocument/2006/relationships/image" Target="../media/image1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43.emf"/><Relationship Id="rId7" Type="http://schemas.openxmlformats.org/officeDocument/2006/relationships/image" Target="../media/image70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3467" y="934460"/>
            <a:ext cx="8610600" cy="147002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Gene set tests and Cell-Cell Communication in Single-Cell RNA Sequencing Data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012594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Di Wu</a:t>
            </a:r>
          </a:p>
          <a:p>
            <a:r>
              <a:rPr lang="en-US" dirty="0">
                <a:solidFill>
                  <a:schemeClr val="tx1"/>
                </a:solidFill>
              </a:rPr>
              <a:t>Associate Professor, Department of Biostatistics</a:t>
            </a:r>
          </a:p>
          <a:p>
            <a:r>
              <a:rPr lang="en-US" dirty="0">
                <a:solidFill>
                  <a:schemeClr val="tx1"/>
                </a:solidFill>
              </a:rPr>
              <a:t>University of North Carolina, Chapel Hill</a:t>
            </a:r>
          </a:p>
          <a:p>
            <a:r>
              <a:rPr lang="en-US" dirty="0">
                <a:solidFill>
                  <a:schemeClr val="tx1"/>
                </a:solidFill>
              </a:rPr>
              <a:t>Aug </a:t>
            </a:r>
            <a:r>
              <a:rPr lang="en-US" dirty="0"/>
              <a:t>10th</a:t>
            </a:r>
            <a:r>
              <a:rPr lang="en-US" dirty="0">
                <a:solidFill>
                  <a:schemeClr val="tx1"/>
                </a:solidFill>
              </a:rPr>
              <a:t>, 2022, JSM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1</a:t>
            </a:fld>
            <a:endParaRPr lang="uk-UA"/>
          </a:p>
        </p:txBody>
      </p:sp>
      <p:pic>
        <p:nvPicPr>
          <p:cNvPr id="2050" name="Picture 2" descr="University of North Carolina at Chapel Hill Logo, history ...">
            <a:extLst>
              <a:ext uri="{FF2B5EF4-FFF2-40B4-BE49-F238E27FC236}">
                <a16:creationId xmlns:a16="http://schemas.microsoft.com/office/drawing/2014/main" id="{F164E995-D6C1-B778-BF15-EC39DE481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67" y="4489449"/>
            <a:ext cx="41402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786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Acknowledgement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824" y="4970056"/>
            <a:ext cx="1587296" cy="1483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01366" y="1341307"/>
            <a:ext cx="3358740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UNC Chapel Hill, </a:t>
            </a:r>
            <a:r>
              <a:rPr lang="en-US" dirty="0" err="1">
                <a:solidFill>
                  <a:srgbClr val="0000FF"/>
                </a:solidFill>
              </a:rPr>
              <a:t>Biostat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/>
              <a:t>Eric Van Buren </a:t>
            </a:r>
          </a:p>
          <a:p>
            <a:r>
              <a:rPr lang="en-US" dirty="0"/>
              <a:t>PhD student, now Harvard </a:t>
            </a:r>
            <a:r>
              <a:rPr lang="en-US" dirty="0" err="1"/>
              <a:t>Biostat</a:t>
            </a:r>
            <a:endParaRPr lang="en-US" dirty="0"/>
          </a:p>
          <a:p>
            <a:r>
              <a:rPr lang="en-US" dirty="0"/>
              <a:t>Prof Yun Li</a:t>
            </a:r>
          </a:p>
          <a:p>
            <a:endParaRPr lang="en-US" sz="800" dirty="0"/>
          </a:p>
          <a:p>
            <a:r>
              <a:rPr lang="en-US" dirty="0">
                <a:solidFill>
                  <a:srgbClr val="0000FF"/>
                </a:solidFill>
              </a:rPr>
              <a:t>UNC Chapel Hill, SOM</a:t>
            </a:r>
          </a:p>
          <a:p>
            <a:r>
              <a:rPr lang="en-US" dirty="0"/>
              <a:t>Prof </a:t>
            </a:r>
            <a:r>
              <a:rPr lang="en-US" dirty="0" err="1"/>
              <a:t>Lishan</a:t>
            </a:r>
            <a:r>
              <a:rPr lang="en-US" dirty="0"/>
              <a:t> </a:t>
            </a:r>
            <a:r>
              <a:rPr lang="en-US" dirty="0" err="1"/>
              <a:t>Su</a:t>
            </a:r>
            <a:endParaRPr lang="en-US" dirty="0"/>
          </a:p>
          <a:p>
            <a:r>
              <a:rPr lang="en-US" dirty="0"/>
              <a:t>Dr. Liang Chen</a:t>
            </a:r>
          </a:p>
          <a:p>
            <a:endParaRPr lang="en-US" sz="800" dirty="0"/>
          </a:p>
          <a:p>
            <a:r>
              <a:rPr lang="en-US" dirty="0">
                <a:solidFill>
                  <a:srgbClr val="0000FF"/>
                </a:solidFill>
              </a:rPr>
              <a:t>Cleveland Clinic Founndation</a:t>
            </a:r>
          </a:p>
          <a:p>
            <a:r>
              <a:rPr lang="en-US" dirty="0"/>
              <a:t>Prof Ming Hu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264" y="4908578"/>
            <a:ext cx="1500373" cy="14898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697" y="4908578"/>
            <a:ext cx="1426301" cy="15908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94894" y="6454038"/>
            <a:ext cx="52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Eric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12419" y="6454038"/>
            <a:ext cx="1027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Hunyong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82434" y="6455025"/>
            <a:ext cx="95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Chuwen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701366" y="4255703"/>
            <a:ext cx="4367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https://github.com/edvanburen/twosigma</a:t>
            </a:r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409550" y="4190355"/>
            <a:ext cx="3608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7"/>
              </a:rPr>
              <a:t>https://github.com/Hunyong/BZINB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10</a:t>
            </a:fld>
            <a:endParaRPr lang="uk-U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6AA6B-0629-2187-9C79-0C3D6F1905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2800" y="2734920"/>
            <a:ext cx="4368800" cy="57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A0DC9D-67C3-25EA-66B8-5E479EEFD4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7188" y="3178607"/>
            <a:ext cx="5660813" cy="803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0C6A75-D0B8-DC36-9598-E133C21C21CD}"/>
              </a:ext>
            </a:extLst>
          </p:cNvPr>
          <p:cNvSpPr txBox="1"/>
          <p:nvPr/>
        </p:nvSpPr>
        <p:spPr>
          <a:xfrm>
            <a:off x="6448984" y="1139086"/>
            <a:ext cx="4348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UNC Chapel Hill, </a:t>
            </a:r>
            <a:r>
              <a:rPr lang="en-US" dirty="0" err="1">
                <a:solidFill>
                  <a:srgbClr val="0000FF"/>
                </a:solidFill>
              </a:rPr>
              <a:t>Biostat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 err="1"/>
              <a:t>Hunyong</a:t>
            </a:r>
            <a:r>
              <a:rPr lang="en-US" b="1" dirty="0"/>
              <a:t> Cho </a:t>
            </a:r>
            <a:r>
              <a:rPr lang="en-US" dirty="0"/>
              <a:t>PhD student, now Amazon</a:t>
            </a:r>
          </a:p>
          <a:p>
            <a:r>
              <a:rPr lang="en-US" b="1" dirty="0" err="1"/>
              <a:t>Chuwen</a:t>
            </a:r>
            <a:r>
              <a:rPr lang="en-US" b="1" dirty="0"/>
              <a:t> Liu </a:t>
            </a:r>
            <a:r>
              <a:rPr lang="en-US" dirty="0"/>
              <a:t>PhD student</a:t>
            </a:r>
          </a:p>
          <a:p>
            <a:r>
              <a:rPr lang="en-US" dirty="0"/>
              <a:t>Prof John </a:t>
            </a:r>
            <a:r>
              <a:rPr lang="en-US" dirty="0" err="1"/>
              <a:t>Preisser</a:t>
            </a:r>
            <a:endParaRPr lang="en-US" dirty="0"/>
          </a:p>
        </p:txBody>
      </p:sp>
      <p:pic>
        <p:nvPicPr>
          <p:cNvPr id="3074" name="Picture 2" descr="University of North Carolina at Chapel Hill Logo, history ...">
            <a:extLst>
              <a:ext uri="{FF2B5EF4-FFF2-40B4-BE49-F238E27FC236}">
                <a16:creationId xmlns:a16="http://schemas.microsoft.com/office/drawing/2014/main" id="{7A1FAB9F-47A3-EC02-AAB2-FCF214B89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8038"/>
            <a:ext cx="2828220" cy="159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266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C24768-D252-4BA6-9BEB-E348D9CE24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5294313" cy="1716088"/>
          </a:xfrm>
        </p:spPr>
        <p:txBody>
          <a:bodyPr anchor="b">
            <a:normAutofit/>
          </a:bodyPr>
          <a:lstStyle/>
          <a:p>
            <a:r>
              <a:rPr lang="en-US" sz="3200" dirty="0">
                <a:latin typeface="+mn-lt"/>
              </a:rPr>
              <a:t>Cell-cell communications (CCC) mediated by intercellular ligand-receptor interactions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790811-4A39-43C0-B994-66159E2DD21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206375" y="2447447"/>
            <a:ext cx="5500688" cy="3057525"/>
          </a:xfrm>
        </p:spPr>
        <p:txBody>
          <a:bodyPr>
            <a:noAutofit/>
          </a:bodyPr>
          <a:lstStyle/>
          <a:p>
            <a:pPr lvl="1"/>
            <a:r>
              <a:rPr lang="en-US" sz="2000" dirty="0"/>
              <a:t>In multicellular organisms, cells synthesize ligands and receptors by expressing the corresponding genes. One type of ligand can specifically bind to its counterpart receptor. </a:t>
            </a:r>
          </a:p>
          <a:p>
            <a:pPr lvl="1"/>
            <a:r>
              <a:rPr lang="en-US" sz="2000" dirty="0"/>
              <a:t>Important to many biological processes, e.g., development, immune, structure, metabolism, sensory perception.</a:t>
            </a:r>
          </a:p>
          <a:p>
            <a:pPr lvl="1"/>
            <a:r>
              <a:rPr lang="en-US" sz="2000" dirty="0"/>
              <a:t>~2,000 ligand-receptor pairs in human. (</a:t>
            </a:r>
            <a:r>
              <a:rPr lang="en-US" sz="2000" i="1" dirty="0" err="1"/>
              <a:t>Ramilowski</a:t>
            </a:r>
            <a:r>
              <a:rPr lang="en-US" sz="2000" i="1" dirty="0"/>
              <a:t> </a:t>
            </a:r>
            <a:r>
              <a:rPr lang="en-US" altLang="zh-CN" sz="2000" i="1" dirty="0"/>
              <a:t>et al</a:t>
            </a:r>
            <a:r>
              <a:rPr lang="en-US" altLang="zh-CN" sz="2000" dirty="0"/>
              <a:t>., 2015)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73DC36-770C-CA4E-A179-8BB32275B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475" y="56299"/>
            <a:ext cx="2603605" cy="2551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06E588-A7E7-EEA6-DCBF-0AEA9D3A1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349" y="288846"/>
            <a:ext cx="2603605" cy="14059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0C0BDB-2222-C595-18AD-33BBA6F2B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8276" y="5081587"/>
            <a:ext cx="2090175" cy="1071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8106B-5009-93B7-FCBE-9574536BA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201" y="1983637"/>
            <a:ext cx="2485011" cy="2490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27688F-4E3A-BCDA-AD43-C3C5EA49FE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9792" y="2734041"/>
            <a:ext cx="3062409" cy="13490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538FB6-49C2-A077-362D-5DAA7F2320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4476" y="6121005"/>
            <a:ext cx="4927600" cy="53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671FEF-E6F1-A2A2-9948-719D871E15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1709" y="4010105"/>
            <a:ext cx="2809446" cy="12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85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182782-13DB-6D2E-AA37-CAA950371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22234"/>
            <a:ext cx="5771457" cy="2013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65D032-A80B-4593-09A2-8A413F515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6" y="1533699"/>
            <a:ext cx="5771456" cy="4573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F31AB1-AD69-65BA-1732-03172ACC2B7D}"/>
              </a:ext>
            </a:extLst>
          </p:cNvPr>
          <p:cNvSpPr txBox="1">
            <a:spLocks/>
          </p:cNvSpPr>
          <p:nvPr/>
        </p:nvSpPr>
        <p:spPr>
          <a:xfrm>
            <a:off x="1139193" y="179789"/>
            <a:ext cx="102080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Existing methods to test association between CCC and cell clusters inn </a:t>
            </a:r>
            <a:r>
              <a:rPr lang="en-US" b="1" dirty="0" err="1"/>
              <a:t>scRNAseq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45438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EF0EB-C99A-C959-82CB-CA9C18F63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40" y="943948"/>
            <a:ext cx="5852161" cy="4800147"/>
          </a:xfrm>
        </p:spPr>
        <p:txBody>
          <a:bodyPr>
            <a:normAutofit/>
          </a:bodyPr>
          <a:lstStyle/>
          <a:p>
            <a:r>
              <a:rPr lang="en-US" sz="2400" b="1" dirty="0"/>
              <a:t>Association with clusters</a:t>
            </a:r>
            <a:r>
              <a:rPr lang="en-US" sz="2400" dirty="0"/>
              <a:t>, rank-based methods and non-parametric tests were popular.</a:t>
            </a:r>
          </a:p>
          <a:p>
            <a:r>
              <a:rPr lang="en-US" sz="2400" dirty="0"/>
              <a:t>Most existing methods detect the enriched cell-cell interactions </a:t>
            </a:r>
            <a:r>
              <a:rPr lang="en-US" sz="2400" b="1" dirty="0"/>
              <a:t>only within one sample</a:t>
            </a:r>
            <a:r>
              <a:rPr lang="en-US" sz="2400" dirty="0"/>
              <a:t> rather than identifying differential cell-cell interactions between sample groups or conditions.</a:t>
            </a:r>
          </a:p>
          <a:p>
            <a:r>
              <a:rPr lang="en-US" sz="2400" dirty="0"/>
              <a:t>Some tests also have not taken good care of the </a:t>
            </a:r>
            <a:r>
              <a:rPr lang="en-US" sz="2400" b="1" dirty="0"/>
              <a:t>excess zeros </a:t>
            </a:r>
            <a:r>
              <a:rPr lang="en-US" sz="2400" dirty="0"/>
              <a:t>in </a:t>
            </a:r>
            <a:r>
              <a:rPr lang="en-US" sz="2400" dirty="0" err="1"/>
              <a:t>scRNAseq</a:t>
            </a:r>
            <a:r>
              <a:rPr lang="en-US" sz="2400" dirty="0"/>
              <a:t> data.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030BBC-371A-F900-C176-09B0FBF9E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5704388"/>
            <a:ext cx="4956135" cy="651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AC881A-1535-088A-1FBD-6DA769133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079" y="76122"/>
            <a:ext cx="5852161" cy="56679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5D3689-3826-A031-4CE1-C4A7A65C6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921" y="6030157"/>
            <a:ext cx="4956134" cy="73939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F563A80-3454-6A40-2715-360B11E573C1}"/>
              </a:ext>
            </a:extLst>
          </p:cNvPr>
          <p:cNvSpPr/>
          <p:nvPr/>
        </p:nvSpPr>
        <p:spPr>
          <a:xfrm>
            <a:off x="7786274" y="1496291"/>
            <a:ext cx="609580" cy="3990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69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6F9BB-BA77-7DA4-902F-6A548464D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670" y="1"/>
            <a:ext cx="5257800" cy="86061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</a:rPr>
              <a:t>HIV</a:t>
            </a:r>
            <a:r>
              <a:rPr lang="zh-CN" altLang="en-US" sz="3200" b="1" dirty="0">
                <a:latin typeface="+mn-lt"/>
              </a:rPr>
              <a:t> </a:t>
            </a:r>
            <a:r>
              <a:rPr lang="en-US" altLang="zh-CN" sz="3200" b="1" dirty="0" err="1">
                <a:latin typeface="+mn-lt"/>
              </a:rPr>
              <a:t>scRANseq</a:t>
            </a:r>
            <a:r>
              <a:rPr lang="en-US" altLang="zh-CN" sz="3200" b="1" dirty="0">
                <a:latin typeface="+mn-lt"/>
              </a:rPr>
              <a:t> data</a:t>
            </a:r>
            <a:endParaRPr lang="en-US" sz="3200" b="1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C44C7-D162-4494-1237-B256A08DB6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7286" y="4158225"/>
                <a:ext cx="12004714" cy="172332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400" dirty="0"/>
                  <a:t>4 humanized mice with human spleen tissue (and human genes in spleen). </a:t>
                </a:r>
              </a:p>
              <a:p>
                <a:pPr lvl="1"/>
                <a:r>
                  <a:rPr lang="en-US" sz="2000" dirty="0"/>
                  <a:t>Two Mock and Two HIV infected.</a:t>
                </a:r>
              </a:p>
              <a:p>
                <a:r>
                  <a:rPr lang="en-US" sz="2400" dirty="0"/>
                  <a:t>Log Normalized data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𝑙𝑜𝑔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nary>
                          <m:naryPr>
                            <m:chr m:val="∑"/>
                            <m:limLoc m:val="undOvr"/>
                            <m:grow m:val="on"/>
                            <m:supHide m:val="on"/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400" i="1" dirty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400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/>
                  <a:t> is the UMI counts for gene </a:t>
                </a:r>
                <a:r>
                  <a:rPr lang="en-US" sz="2400" i="1" dirty="0"/>
                  <a:t>g</a:t>
                </a:r>
                <a:r>
                  <a:rPr lang="en-US" sz="2400" dirty="0"/>
                  <a:t> of cell </a:t>
                </a:r>
                <a:r>
                  <a:rPr lang="en-US" sz="2400" i="1" dirty="0"/>
                  <a:t>c.</a:t>
                </a:r>
              </a:p>
              <a:p>
                <a:r>
                  <a:rPr lang="en-US" sz="2400" dirty="0"/>
                  <a:t>Cluster of cells: </a:t>
                </a:r>
                <a:r>
                  <a:rPr lang="en-US" sz="2400" dirty="0" err="1"/>
                  <a:t>Erythoid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mDC</a:t>
                </a:r>
                <a:r>
                  <a:rPr lang="en-US" sz="2400" dirty="0"/>
                  <a:t>, B cells,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pDC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, </a:t>
                </a:r>
                <a:r>
                  <a:rPr lang="en-US" sz="2400" b="1" dirty="0">
                    <a:solidFill>
                      <a:srgbClr val="00F8F8"/>
                    </a:solidFill>
                  </a:rPr>
                  <a:t>ILC</a:t>
                </a:r>
                <a:r>
                  <a:rPr lang="en-US" sz="2400" dirty="0">
                    <a:solidFill>
                      <a:srgbClr val="00F8F8"/>
                    </a:solidFill>
                  </a:rPr>
                  <a:t>, </a:t>
                </a:r>
                <a:r>
                  <a:rPr lang="en-US" sz="2400" dirty="0"/>
                  <a:t>NK, </a:t>
                </a:r>
                <a:r>
                  <a:rPr lang="en-US" sz="2400" dirty="0" err="1"/>
                  <a:t>IDO+myloid</a:t>
                </a:r>
                <a:r>
                  <a:rPr lang="en-US" sz="2400" dirty="0"/>
                  <a:t> et al.</a:t>
                </a:r>
              </a:p>
              <a:p>
                <a:endParaRPr lang="en-US" sz="2400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C44C7-D162-4494-1237-B256A08DB6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7286" y="4158225"/>
                <a:ext cx="12004714" cy="1723324"/>
              </a:xfrm>
              <a:blipFill>
                <a:blip r:embed="rId2"/>
                <a:stretch>
                  <a:fillRect l="-528" t="-11679" b="-47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CDFAA27-67CE-44F4-50F5-9DDA40F18487}"/>
              </a:ext>
            </a:extLst>
          </p:cNvPr>
          <p:cNvSpPr txBox="1"/>
          <p:nvPr/>
        </p:nvSpPr>
        <p:spPr>
          <a:xfrm>
            <a:off x="8751034" y="6193628"/>
            <a:ext cx="137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</a:t>
            </a:r>
            <a:r>
              <a:rPr lang="en-US" dirty="0" err="1"/>
              <a:t>Lishan</a:t>
            </a:r>
            <a:r>
              <a:rPr lang="en-US" dirty="0"/>
              <a:t> </a:t>
            </a:r>
            <a:r>
              <a:rPr lang="en-US" dirty="0" err="1"/>
              <a:t>Su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A354A7-2B88-D6DF-946B-270C12849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5112" y="5019887"/>
            <a:ext cx="1381418" cy="15430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530D0-2FFE-1768-FEB0-4C0B97E3FF1F}"/>
              </a:ext>
            </a:extLst>
          </p:cNvPr>
          <p:cNvSpPr txBox="1"/>
          <p:nvPr/>
        </p:nvSpPr>
        <p:spPr>
          <a:xfrm>
            <a:off x="591672" y="6110418"/>
            <a:ext cx="69243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effectLst/>
                <a:latin typeface="Helvetica" pitchFamily="2" charset="0"/>
              </a:rPr>
              <a:t>Cheng L et al, </a:t>
            </a:r>
            <a:r>
              <a:rPr lang="en-US" sz="1400" i="1" dirty="0">
                <a:latin typeface="Helvetica" pitchFamily="2" charset="0"/>
              </a:rPr>
              <a:t>and </a:t>
            </a:r>
            <a:r>
              <a:rPr lang="en-US" sz="1400" i="1" dirty="0" err="1">
                <a:effectLst/>
                <a:latin typeface="Helvetica" pitchFamily="2" charset="0"/>
              </a:rPr>
              <a:t>Su</a:t>
            </a:r>
            <a:r>
              <a:rPr lang="en-US" sz="1400" i="1" dirty="0">
                <a:effectLst/>
                <a:latin typeface="Helvetica" pitchFamily="2" charset="0"/>
              </a:rPr>
              <a:t> L</a:t>
            </a:r>
            <a:r>
              <a:rPr lang="en-US" sz="1400" dirty="0">
                <a:effectLst/>
                <a:latin typeface="Helvetica" pitchFamily="2" charset="0"/>
              </a:rPr>
              <a:t>. Identi</a:t>
            </a:r>
            <a:r>
              <a:rPr lang="en-US" sz="1400" dirty="0">
                <a:latin typeface="Helvetica" pitchFamily="2" charset="0"/>
              </a:rPr>
              <a:t>fi</a:t>
            </a:r>
            <a:r>
              <a:rPr lang="en-US" sz="1400" dirty="0">
                <a:effectLst/>
                <a:latin typeface="Helvetica" pitchFamily="2" charset="0"/>
              </a:rPr>
              <a:t>cation of pathogenic trail-expressing innate immune cells during </a:t>
            </a:r>
            <a:r>
              <a:rPr lang="en-US" sz="1400" dirty="0">
                <a:latin typeface="Helvetica" pitchFamily="2" charset="0"/>
              </a:rPr>
              <a:t>HIV</a:t>
            </a:r>
            <a:r>
              <a:rPr lang="en-US" sz="1400" dirty="0">
                <a:effectLst/>
                <a:latin typeface="Helvetica" pitchFamily="2" charset="0"/>
              </a:rPr>
              <a:t>-1 infection in humanized mice by </a:t>
            </a:r>
            <a:r>
              <a:rPr lang="en-US" sz="1400" dirty="0" err="1">
                <a:effectLst/>
                <a:latin typeface="Helvetica" pitchFamily="2" charset="0"/>
              </a:rPr>
              <a:t>scRNA</a:t>
            </a:r>
            <a:r>
              <a:rPr lang="en-US" sz="1400" dirty="0">
                <a:effectLst/>
                <a:latin typeface="Helvetica" pitchFamily="2" charset="0"/>
              </a:rPr>
              <a:t>-seq. </a:t>
            </a:r>
            <a:r>
              <a:rPr lang="en-US" sz="1400" i="1" dirty="0">
                <a:effectLst/>
                <a:latin typeface="Helvetica" pitchFamily="2" charset="0"/>
              </a:rPr>
              <a:t>JCI Insight</a:t>
            </a:r>
            <a:r>
              <a:rPr lang="en-US" sz="1400" dirty="0">
                <a:effectLst/>
                <a:latin typeface="Helvetica" pitchFamily="2" charset="0"/>
              </a:rPr>
              <a:t>, 5(11), 6 2020.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ECC98C-2261-EA52-4ECA-07CF45442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010" y="731566"/>
            <a:ext cx="8273143" cy="30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82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28AC1-841C-B110-4B11-94720C51F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Our proposed DE-CCC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A9DE88-08AB-94F6-EB40-12872A52A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Given a ligand-receptor interaction between two cell types, we model the normalized counts for the ligand gene and the receptor gene in the two corresponding cell types with a two-component generalized linear mixed model respectively.</a:t>
            </a:r>
          </a:p>
          <a:p>
            <a:pPr marL="0" indent="0">
              <a:buNone/>
            </a:pPr>
            <a:r>
              <a:rPr lang="en-US" dirty="0"/>
              <a:t>We test whether </a:t>
            </a:r>
            <a:r>
              <a:rPr lang="en-US" dirty="0">
                <a:solidFill>
                  <a:srgbClr val="FF0000"/>
                </a:solidFill>
              </a:rPr>
              <a:t>a pair of L-R </a:t>
            </a:r>
            <a:r>
              <a:rPr lang="en-US" dirty="0"/>
              <a:t>is </a:t>
            </a:r>
            <a:r>
              <a:rPr lang="en-US" b="1" dirty="0"/>
              <a:t>significantly associated with sample groups</a:t>
            </a:r>
            <a:r>
              <a:rPr lang="en-US" dirty="0"/>
              <a:t>, for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 pair of cell cluster/ types. </a:t>
            </a:r>
          </a:p>
          <a:p>
            <a:pPr>
              <a:buFontTx/>
              <a:buChar char="-"/>
            </a:pPr>
            <a:r>
              <a:rPr lang="en-US" dirty="0"/>
              <a:t>Use two-component model to handle excess zeros</a:t>
            </a:r>
          </a:p>
          <a:p>
            <a:pPr>
              <a:buFontTx/>
              <a:buChar char="-"/>
            </a:pPr>
            <a:r>
              <a:rPr lang="en-US" dirty="0"/>
              <a:t>Use random effect model to allow correlation among cells from one sample, so that the variance estimation is more rigorous</a:t>
            </a:r>
          </a:p>
          <a:p>
            <a:pPr>
              <a:buFontTx/>
              <a:buChar char="-"/>
            </a:pPr>
            <a:r>
              <a:rPr lang="en-US" dirty="0"/>
              <a:t>Allow comparisons between/among two or more sample groups.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149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22E3E1A-298D-FF56-CBB5-BF5ABA1FB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578" y="0"/>
            <a:ext cx="541851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A9F446-35B9-80B5-9615-08D303F4B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913" y="422678"/>
            <a:ext cx="1075511" cy="1472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E8ED96-E17E-348C-43C1-23C3B7C40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199" y="422678"/>
            <a:ext cx="1075511" cy="1472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6C14CD-121E-D49A-5D5C-4C7CC4156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221" y="422678"/>
            <a:ext cx="1075511" cy="147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48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1DA4B44-459D-1617-FBE3-2C59F24BBB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572916"/>
                <a:ext cx="11590638" cy="4032335"/>
              </a:xfrm>
            </p:spPr>
            <p:txBody>
              <a:bodyPr>
                <a:normAutofit fontScale="77500" lnSpcReduction="20000"/>
              </a:bodyPr>
              <a:lstStyle/>
              <a:p>
                <a:pPr marL="457200" lvl="1" indent="0">
                  <a:buNone/>
                </a:pPr>
                <a:r>
                  <a:rPr lang="en-US" sz="2600" dirty="0"/>
                  <a:t>Continuous component (linear model):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6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i="1" dirty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 dirty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  <m:r>
                                <a:rPr lang="en-US" sz="260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600" i="0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60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𝑖𝑗𝐿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𝑔𝑟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𝑖𝐿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600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6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i="1" dirty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 dirty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𝑖𝑗𝑅</m:t>
                              </m:r>
                            </m:sub>
                          </m:sSub>
                          <m:r>
                            <a:rPr lang="en-US" sz="2600" i="0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60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𝑖𝑗𝑅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𝑔𝑟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𝑖𝑅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600" dirty="0"/>
              </a:p>
              <a:p>
                <a:pPr marL="457200" lvl="1" indent="0">
                  <a:buNone/>
                </a:pPr>
                <a:r>
                  <a:rPr lang="en-US" sz="2600" dirty="0"/>
                  <a:t>Discrete component (logistic model):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𝑙𝑜𝑔𝑖𝑡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𝑖𝑗𝐿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𝑔𝑟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𝑖𝐿</m:t>
                          </m:r>
                        </m:sub>
                      </m:sSub>
                    </m:oMath>
                  </m:oMathPara>
                </a14:m>
                <a:endParaRPr lang="en-US" sz="2600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𝑙𝑜𝑔𝑖𝑡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𝑖𝑗𝑅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𝑔𝑟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𝑖𝑅</m:t>
                          </m:r>
                        </m:sub>
                      </m:sSub>
                    </m:oMath>
                  </m:oMathPara>
                </a14:m>
                <a:endParaRPr lang="en-US" sz="2600" b="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600" dirty="0"/>
                  <a:t>: sample;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600" dirty="0"/>
                  <a:t>: cell;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dirty="0"/>
                  <a:t>: ligand;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600" dirty="0"/>
                  <a:t>: receptor;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600" dirty="0"/>
                  <a:t>: the log normalized </a:t>
                </a:r>
                <a:r>
                  <a:rPr lang="en-US" sz="2600" dirty="0" err="1"/>
                  <a:t>scRNA</a:t>
                </a:r>
                <a:r>
                  <a:rPr lang="en-US" sz="2600" dirty="0"/>
                  <a:t>-seq expression;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&gt;0}</m:t>
                    </m:r>
                  </m:oMath>
                </a14:m>
                <a:r>
                  <a:rPr lang="en-US" sz="2600" dirty="0"/>
                  <a:t>;</a:t>
                </a:r>
                <a:r>
                  <a:rPr lang="en-US" sz="26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𝑔𝑟𝑝</m:t>
                    </m:r>
                  </m:oMath>
                </a14:m>
                <a:r>
                  <a:rPr lang="en-US" sz="2600" dirty="0"/>
                  <a:t>: indicator for group label, e.g., Mock vs HIV.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as well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and</a:t>
                </a:r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are fixed effect coefficients.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𝑖𝐿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𝑖𝑅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𝑖𝐿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𝑖𝑅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are sample-specific intercepts, which we assume are mutually independent.</a:t>
                </a:r>
              </a:p>
              <a:p>
                <a:pPr marL="457200" lvl="1" indent="0">
                  <a:buNone/>
                </a:pPr>
                <a:r>
                  <a:rPr lang="en-US" sz="2600" b="1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These random effects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 terms help account for the correlations among cells from the same sample and thereby lead to more accurate parameter estimates, particularly the standard errors.</a:t>
                </a:r>
              </a:p>
              <a:p>
                <a:pPr marL="457200" lvl="1" indent="0">
                  <a:buNone/>
                </a:pPr>
                <a:endParaRPr lang="en-US" sz="1100" dirty="0"/>
              </a:p>
              <a:p>
                <a:pPr marL="457200" lvl="1" indent="0">
                  <a:buNone/>
                </a:pPr>
                <a:r>
                  <a:rPr lang="en-US" dirty="0"/>
                  <a:t>Fit the 4 models </a:t>
                </a:r>
                <a:r>
                  <a:rPr lang="en-US" b="1" dirty="0"/>
                  <a:t>independently</a:t>
                </a:r>
                <a:r>
                  <a:rPr lang="en-US" dirty="0"/>
                  <a:t>. 1 was added to avoid log of zero.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1DA4B44-459D-1617-FBE3-2C59F24BBB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572916"/>
                <a:ext cx="11590638" cy="4032335"/>
              </a:xfrm>
              <a:blipFill>
                <a:blip r:embed="rId3"/>
                <a:stretch>
                  <a:fillRect t="-2830" b="-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1ADA8-052F-333E-9021-8166E420C06B}"/>
              </a:ext>
            </a:extLst>
          </p:cNvPr>
          <p:cNvSpPr txBox="1">
            <a:spLocks/>
          </p:cNvSpPr>
          <p:nvPr/>
        </p:nvSpPr>
        <p:spPr>
          <a:xfrm>
            <a:off x="1160187" y="84567"/>
            <a:ext cx="8658340" cy="554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Hurdle model of the </a:t>
            </a:r>
            <a:r>
              <a:rPr lang="en-US" dirty="0" err="1"/>
              <a:t>scRNAseq</a:t>
            </a:r>
            <a:r>
              <a:rPr lang="en-US" dirty="0"/>
              <a:t>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3DF1BC68-01A1-F2BA-0128-6E58723D02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5416" y="4605251"/>
                <a:ext cx="11195222" cy="20042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4000" dirty="0"/>
                  <a:t>We test the following two hypotheses of connection scores, if there are only two sample groups.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nor/>
                        </m:rPr>
                        <a:rPr lang="en-US" dirty="0">
                          <a:solidFill>
                            <a:prstClr val="black"/>
                          </a:solidFill>
                          <a:latin typeface="Calibri" panose="020F0502020204030204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30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{"/>
                              <m:endChr m:val="}"/>
                              <m:ctrlPr>
                                <a:rPr lang="en-US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dirty="0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sz="2800" dirty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2800" dirty="0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sz="280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}</m:t>
                          </m:r>
                        </m:den>
                      </m:f>
                      <m:r>
                        <a:rPr lang="en-US" sz="2800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{"/>
                              <m:endChr m:val="}"/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dirty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2800" dirty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sz="2800" dirty="0"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}</m:t>
                          </m:r>
                        </m:den>
                      </m:f>
                      <m:r>
                        <a:rPr lang="en-US" sz="28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3DF1BC68-01A1-F2BA-0128-6E58723D0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16" y="4605251"/>
                <a:ext cx="11195222" cy="2004200"/>
              </a:xfrm>
              <a:prstGeom prst="rect">
                <a:avLst/>
              </a:prstGeom>
              <a:blipFill>
                <a:blip r:embed="rId4"/>
                <a:stretch>
                  <a:fillRect l="-907" t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4973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CAF2003-6881-EB50-FDEE-C06B3F0E9C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047" y="638733"/>
                <a:ext cx="6918960" cy="2310438"/>
              </a:xfrm>
            </p:spPr>
            <p:txBody>
              <a:bodyPr>
                <a:normAutofit fontScale="40000" lnSpcReduction="20000"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eqArr>
                      </m:e>
                    </m:d>
                    <m:sSub>
                      <m:sSub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m:rPr>
                        <m:sty m:val="p"/>
                      </m:rPr>
                      <a:rPr lang="en-US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𝑜𝑣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×2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𝑜𝑣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𝛽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𝐿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𝛽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𝐿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𝛽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𝑅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𝛽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𝑅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𝐿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𝑅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𝐿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𝐿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)(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𝑅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𝑅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∇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𝑅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𝑅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𝑅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m:rPr>
                                <m:nor/>
                              </m:rPr>
                              <a:rPr kumimoji="0" lang="en-US" sz="2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−(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𝑅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𝑅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),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𝐿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𝐿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𝐿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𝐿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𝐿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</m:oMath>
                </a14:m>
                <a:endParaRPr kumimoji="0" lang="en-US" sz="2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lvl="0"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𝑜𝑣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×2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𝑜𝑣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endParaRPr kumimoji="0" lang="en-US" sz="2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Test statistic: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sSub>
                      <m:sSub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𝜒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(1)</m:t>
                        </m:r>
                      </m:sub>
                      <m:sup>
                        <m:r>
                          <a:rPr kumimoji="0" lang="en-US" sz="2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bSup>
                  </m:oMath>
                </a14:m>
                <a:endParaRPr kumimoji="0" lang="en-US" sz="2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CAF2003-6881-EB50-FDEE-C06B3F0E9C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047" y="638733"/>
                <a:ext cx="6918960" cy="2310438"/>
              </a:xfrm>
              <a:blipFill>
                <a:blip r:embed="rId2"/>
                <a:stretch>
                  <a:fillRect t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D5FD1591-9AD0-26C9-D98F-0F34B31014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1047" y="2808430"/>
                <a:ext cx="8326257" cy="27417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Similarly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eqArr>
                      </m:e>
                    </m:d>
                    <m:sSub>
                      <m:sSub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m:rPr>
                        <m:sty m:val="p"/>
                      </m:rPr>
                      <a:rPr lang="en-US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d>
                      <m:d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𝑜𝑣</m:t>
                                  </m:r>
                                  <m:d>
                                    <m:dPr>
                                      <m:ctrlP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dirty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×2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×2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𝑜𝑣</m:t>
                                  </m:r>
                                  <m:d>
                                    <m:dPr>
                                      <m:ctrlP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endParaRPr lang="en-US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{"/>
                            <m:endChr m:val="}"/>
                            <m:ctrlP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m:rPr>
                                <m:sty m:val="p"/>
                              </m:rPr>
                              <a:rPr lang="en-US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  <m:d>
                              <m:dPr>
                                <m:ctrlP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d>
                          <m:dPr>
                            <m:ctrlP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den>
                    </m:f>
                    <m:r>
                      <a:rPr lang="en-US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{"/>
                            <m:endChr m:val="}"/>
                            <m:ctrl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  <m:d>
                              <m:d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d>
                          <m:dPr>
                            <m:ctrl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den>
                    </m:f>
                  </m:oMath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p>
                                  <m:sSupPr>
                                    <m:ctrlP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𝐿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 dirty="0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  <m:r>
                                              <a:rPr lang="en-US" i="1" dirty="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p>
                                  <m:sSup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𝐿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 dirty="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 dirty="0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𝐿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m:rPr>
                                <m:nor/>
                              </m:rPr>
                              <a:rPr lang="en-US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p>
                                  <m:sSup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𝐿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𝐿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p>
                                  <m:sSup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p>
                                  <m:sSup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p>
                                  <m:sSup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D5FD1591-9AD0-26C9-D98F-0F34B3101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47" y="2808430"/>
                <a:ext cx="8326257" cy="2741702"/>
              </a:xfrm>
              <a:prstGeom prst="rect">
                <a:avLst/>
              </a:prstGeom>
              <a:blipFill>
                <a:blip r:embed="rId3"/>
                <a:stretch>
                  <a:fillRect l="-152" t="-2315" b="-28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CBE5F02F-D29A-84DB-7173-1D76243E95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8276" y="5733011"/>
                <a:ext cx="8142691" cy="8331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p>
                      <m:s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𝑜𝑣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×2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𝑜𝑣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m:rPr>
                        <m:sty m:val="p"/>
                      </m:rP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endParaRPr lang="en-US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Test statistic: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sSup>
                          <m:s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sSub>
                      <m:sSub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sSubSup>
                      <m:sSubSupPr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b>
                      <m:sup>
                        <m:r>
                          <a:rPr lang="en-US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CBE5F02F-D29A-84DB-7173-1D76243E9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76" y="5733011"/>
                <a:ext cx="8142691" cy="833120"/>
              </a:xfrm>
              <a:prstGeom prst="rect">
                <a:avLst/>
              </a:prstGeom>
              <a:blipFill>
                <a:blip r:embed="rId4"/>
                <a:stretch>
                  <a:fillRect l="-156" t="-28788"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811EDCA3-086C-9958-51AE-2404C938CB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02285" y="638733"/>
                <a:ext cx="6389716" cy="35508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To test the joint null hypothesis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  <m:t>𝑔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𝑉𝑎𝑟</m:t>
                            </m:r>
                          </m:e>
                        </m:acc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  <a:ea typeface="等线" panose="02010600030101010101" pitchFamily="2" charset="-122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𝑉𝑎𝑟</m:t>
                            </m:r>
                          </m:e>
                        </m:acc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den>
                    </m:f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  <m:t>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  <m:t>d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  <m:t>(2)</m:t>
                        </m:r>
                      </m:sub>
                      <m:sup>
                        <m:r>
                          <a:rPr lang="en-US" sz="180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800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 </a:t>
                </a:r>
              </a:p>
              <a:p>
                <a:r>
                  <a:rPr lang="en-US" dirty="0">
                    <a:ea typeface="等线" panose="02010600030101010101" pitchFamily="2" charset="-122"/>
                  </a:rPr>
                  <a:t>We also test the difference in the product of expressions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1800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h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𝐿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𝐿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𝑅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𝑅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𝐿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𝐿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𝑅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𝑅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𝐿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𝑅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1+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𝑒𝑥𝑝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{1+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𝑒𝑥𝑝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}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‍−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1+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𝑒𝑥𝑝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{1+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𝑒𝑥𝑝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}</m:t>
                        </m:r>
                      </m:den>
                    </m:f>
                  </m:oMath>
                </a14:m>
                <a:endParaRPr lang="en-US" dirty="0"/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/>
                  <a:t>Similarly, under the null,  we have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𝑉𝑎𝑟</m:t>
                            </m:r>
                          </m:e>
                        </m:acc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den>
                    </m:f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d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(1)</m:t>
                        </m:r>
                      </m:sub>
                      <m:sup>
                        <m:r>
                          <a:rPr lang="en-US" sz="180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z</a:t>
                </a:r>
              </a:p>
            </p:txBody>
          </p:sp>
        </mc:Choice>
        <mc:Fallback xmlns=""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811EDCA3-086C-9958-51AE-2404C938CB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285" y="638733"/>
                <a:ext cx="6389716" cy="3550881"/>
              </a:xfrm>
              <a:prstGeom prst="rect">
                <a:avLst/>
              </a:prstGeom>
              <a:blipFill>
                <a:blip r:embed="rId5"/>
                <a:stretch>
                  <a:fillRect l="-792" t="-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A807A21-C5D9-7699-F197-C9FF198008F6}"/>
              </a:ext>
            </a:extLst>
          </p:cNvPr>
          <p:cNvSpPr txBox="1"/>
          <p:nvPr/>
        </p:nvSpPr>
        <p:spPr>
          <a:xfrm>
            <a:off x="6326175" y="4440842"/>
            <a:ext cx="2568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Multi-group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5302A6-C37B-B2E2-55AA-1E70A00F421B}"/>
                  </a:ext>
                </a:extLst>
              </p:cNvPr>
              <p:cNvSpPr txBox="1"/>
              <p:nvPr/>
            </p:nvSpPr>
            <p:spPr>
              <a:xfrm>
                <a:off x="7366386" y="4776146"/>
                <a:ext cx="2032177" cy="19137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200" dirty="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Arial" panose="020B0604020202020204" pitchFamily="34" charset="0"/>
                  </a:rPr>
                  <a:t>Under the null, we have</a:t>
                </a:r>
                <a:endParaRPr lang="en-US" sz="12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den>
                      </m:f>
                      <m:sSup>
                        <m:s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𝐺</m:t>
                              </m:r>
                            </m:e>
                          </m:acc>
                        </m:e>
                        <m:sup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𝛴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</m:acc>
                      <m:sSub>
                        <m:sSub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d</m:t>
                          </m:r>
                        </m:sub>
                      </m:sSub>
                      <m:sSubSup>
                        <m:sSub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d>
                            <m:d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</m:d>
                        </m:sub>
                        <m:sup>
                          <m: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2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den>
                      </m:f>
                      <m:sSup>
                        <m:s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p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𝛴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𝐹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acc>
                      <m:sSub>
                        <m:sSub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d</m:t>
                          </m:r>
                        </m:sub>
                      </m:sSub>
                      <m:sSubSup>
                        <m:sSub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2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den>
                      </m:f>
                      <m:sSup>
                        <m:s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p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𝛴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d</m:t>
                          </m:r>
                        </m:sub>
                      </m:sSub>
                      <m:sSubSup>
                        <m:sSub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2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5302A6-C37B-B2E2-55AA-1E70A00F4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386" y="4776146"/>
                <a:ext cx="2032177" cy="19137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2699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E98F9C-7DAF-8C9E-85D4-1D23B4ACC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58" y="567040"/>
            <a:ext cx="6592579" cy="4587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E8CAF6-8A28-FD52-753F-A4C7A33044FA}"/>
              </a:ext>
            </a:extLst>
          </p:cNvPr>
          <p:cNvSpPr txBox="1"/>
          <p:nvPr/>
        </p:nvSpPr>
        <p:spPr>
          <a:xfrm>
            <a:off x="1348925" y="-47136"/>
            <a:ext cx="9339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Type I Error is well-controlled (cell permutation based).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DBE2A064-9E82-510C-5D4E-992027844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787375"/>
              </p:ext>
            </p:extLst>
          </p:nvPr>
        </p:nvGraphicFramePr>
        <p:xfrm>
          <a:off x="1569308" y="5213106"/>
          <a:ext cx="8494584" cy="1465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675">
                  <a:extLst>
                    <a:ext uri="{9D8B030D-6E8A-4147-A177-3AD203B41FA5}">
                      <a16:colId xmlns:a16="http://schemas.microsoft.com/office/drawing/2014/main" val="3790420945"/>
                    </a:ext>
                  </a:extLst>
                </a:gridCol>
                <a:gridCol w="1595853">
                  <a:extLst>
                    <a:ext uri="{9D8B030D-6E8A-4147-A177-3AD203B41FA5}">
                      <a16:colId xmlns:a16="http://schemas.microsoft.com/office/drawing/2014/main" val="325293974"/>
                    </a:ext>
                  </a:extLst>
                </a:gridCol>
                <a:gridCol w="1110277">
                  <a:extLst>
                    <a:ext uri="{9D8B030D-6E8A-4147-A177-3AD203B41FA5}">
                      <a16:colId xmlns:a16="http://schemas.microsoft.com/office/drawing/2014/main" val="2570585407"/>
                    </a:ext>
                  </a:extLst>
                </a:gridCol>
                <a:gridCol w="1721251">
                  <a:extLst>
                    <a:ext uri="{9D8B030D-6E8A-4147-A177-3AD203B41FA5}">
                      <a16:colId xmlns:a16="http://schemas.microsoft.com/office/drawing/2014/main" val="1621543729"/>
                    </a:ext>
                  </a:extLst>
                </a:gridCol>
                <a:gridCol w="1415764">
                  <a:extLst>
                    <a:ext uri="{9D8B030D-6E8A-4147-A177-3AD203B41FA5}">
                      <a16:colId xmlns:a16="http://schemas.microsoft.com/office/drawing/2014/main" val="1032438606"/>
                    </a:ext>
                  </a:extLst>
                </a:gridCol>
                <a:gridCol w="1415764">
                  <a:extLst>
                    <a:ext uri="{9D8B030D-6E8A-4147-A177-3AD203B41FA5}">
                      <a16:colId xmlns:a16="http://schemas.microsoft.com/office/drawing/2014/main" val="2005323249"/>
                    </a:ext>
                  </a:extLst>
                </a:gridCol>
              </a:tblGrid>
              <a:tr h="367937">
                <a:tc>
                  <a:txBody>
                    <a:bodyPr/>
                    <a:lstStyle/>
                    <a:p>
                      <a:r>
                        <a:rPr lang="en-US" sz="1200" dirty="0"/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Filter of LRs joint p-</a:t>
                      </a:r>
                      <a:r>
                        <a:rPr lang="en-US" sz="1200" dirty="0" err="1"/>
                        <a:t>val</a:t>
                      </a:r>
                      <a:r>
                        <a:rPr lang="en-US" sz="1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Min.prop</a:t>
                      </a:r>
                      <a:r>
                        <a:rPr lang="en-US" sz="1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Number of re-sampling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Sample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449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original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together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608037"/>
                  </a:ext>
                </a:extLst>
              </a:tr>
              <a:tr h="247897"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equal split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separately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655251"/>
                  </a:ext>
                </a:extLst>
              </a:tr>
              <a:tr h="247897"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equal split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separately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466294"/>
                  </a:ext>
                </a:extLst>
              </a:tr>
              <a:tr h="247897"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equal split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together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24889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0D480F6-8BAD-53EB-AD36-3DDBA0B57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555" y="501369"/>
            <a:ext cx="5469575" cy="4094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B54278-46E5-D698-DE4E-CFCCD06E0F36}"/>
              </a:ext>
            </a:extLst>
          </p:cNvPr>
          <p:cNvSpPr txBox="1"/>
          <p:nvPr/>
        </p:nvSpPr>
        <p:spPr>
          <a:xfrm>
            <a:off x="7100866" y="4542511"/>
            <a:ext cx="4772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 values in continuous component (x-axis) </a:t>
            </a:r>
          </a:p>
          <a:p>
            <a:r>
              <a:rPr lang="en-US" dirty="0"/>
              <a:t>and discrete component (y-axis), under the Null.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6A8C07-807C-CB8F-45A8-FE30D7BD4095}"/>
              </a:ext>
            </a:extLst>
          </p:cNvPr>
          <p:cNvSpPr txBox="1"/>
          <p:nvPr/>
        </p:nvSpPr>
        <p:spPr>
          <a:xfrm>
            <a:off x="214790" y="1153926"/>
            <a:ext cx="5320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S3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S4</a:t>
            </a:r>
          </a:p>
        </p:txBody>
      </p:sp>
    </p:spTree>
    <p:extLst>
      <p:ext uri="{BB962C8B-B14F-4D97-AF65-F5344CB8AC3E}">
        <p14:creationId xmlns:p14="http://schemas.microsoft.com/office/powerpoint/2010/main" val="3114490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9333" y="32748"/>
            <a:ext cx="11184467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Gene set tests (GST) </a:t>
            </a:r>
            <a:r>
              <a:rPr lang="en-US" dirty="0">
                <a:solidFill>
                  <a:srgbClr val="0000FF"/>
                </a:solidFill>
              </a:rPr>
              <a:t>in bulk </a:t>
            </a:r>
            <a:r>
              <a:rPr lang="en-US" dirty="0" err="1">
                <a:solidFill>
                  <a:srgbClr val="0000FF"/>
                </a:solidFill>
              </a:rPr>
              <a:t>RNAseq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and </a:t>
            </a:r>
            <a:r>
              <a:rPr lang="en-US" dirty="0" err="1">
                <a:solidFill>
                  <a:srgbClr val="FF0000"/>
                </a:solidFill>
              </a:rPr>
              <a:t>scRNAseq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5600" y="1175748"/>
            <a:ext cx="10312402" cy="5545727"/>
          </a:xfrm>
        </p:spPr>
        <p:txBody>
          <a:bodyPr>
            <a:no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scRNAseq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Excess zeros 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Large number of cells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Two types of correlations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Differential Expression (DE) analysis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identify genes that are DE between sample groups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Gene set tests based on DE analysis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Test genes by sets defined a priori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mSigDB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), by biological functions or previous gene expression analysis results.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Advantages include higher power and better interpretation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Three typical steps: 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Individual test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Summary statistics in a set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Inference for P values</a:t>
            </a:r>
          </a:p>
          <a:p>
            <a:r>
              <a:rPr lang="en-US" sz="1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Two types of Null Hypotheses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Permuting genes vs permuting samples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Existing DE based GST 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scRNAseq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GST Module in MAST</a:t>
            </a:r>
          </a:p>
          <a:p>
            <a:pPr lvl="1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iDEA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2</a:t>
            </a:fld>
            <a:endParaRPr lang="uk-U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E6348-AB1A-5719-D2F6-CF0DCBAF9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1" y="3946835"/>
            <a:ext cx="2895599" cy="259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9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4DE041-30C3-B3BE-C79E-166779F47241}"/>
              </a:ext>
            </a:extLst>
          </p:cNvPr>
          <p:cNvGrpSpPr/>
          <p:nvPr/>
        </p:nvGrpSpPr>
        <p:grpSpPr>
          <a:xfrm>
            <a:off x="2079023" y="1067406"/>
            <a:ext cx="7500552" cy="5511113"/>
            <a:chOff x="3840163" y="685800"/>
            <a:chExt cx="13716000" cy="13716000"/>
          </a:xfrm>
        </p:grpSpPr>
        <p:sp>
          <p:nvSpPr>
            <p:cNvPr id="3" name="rc3">
              <a:extLst>
                <a:ext uri="{FF2B5EF4-FFF2-40B4-BE49-F238E27FC236}">
                  <a16:creationId xmlns:a16="http://schemas.microsoft.com/office/drawing/2014/main" id="{2DAEB0F9-797F-465A-FF6B-213423AE8E80}"/>
                </a:ext>
              </a:extLst>
            </p:cNvPr>
            <p:cNvSpPr/>
            <p:nvPr/>
          </p:nvSpPr>
          <p:spPr>
            <a:xfrm>
              <a:off x="3840162" y="685800"/>
              <a:ext cx="13716000" cy="137160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" name="rc4">
              <a:extLst>
                <a:ext uri="{FF2B5EF4-FFF2-40B4-BE49-F238E27FC236}">
                  <a16:creationId xmlns:a16="http://schemas.microsoft.com/office/drawing/2014/main" id="{27ACAFF0-D407-522A-A384-09F10CC96F6A}"/>
                </a:ext>
              </a:extLst>
            </p:cNvPr>
            <p:cNvSpPr/>
            <p:nvPr/>
          </p:nvSpPr>
          <p:spPr>
            <a:xfrm>
              <a:off x="3840162" y="685800"/>
              <a:ext cx="13716000" cy="137160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" name="rc5">
              <a:extLst>
                <a:ext uri="{FF2B5EF4-FFF2-40B4-BE49-F238E27FC236}">
                  <a16:creationId xmlns:a16="http://schemas.microsoft.com/office/drawing/2014/main" id="{2D986A96-8249-ADD9-5E87-D7C5DDCDA774}"/>
                </a:ext>
              </a:extLst>
            </p:cNvPr>
            <p:cNvSpPr/>
            <p:nvPr/>
          </p:nvSpPr>
          <p:spPr>
            <a:xfrm>
              <a:off x="4522369" y="1057231"/>
              <a:ext cx="6296386" cy="6344011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" name="pl6">
              <a:extLst>
                <a:ext uri="{FF2B5EF4-FFF2-40B4-BE49-F238E27FC236}">
                  <a16:creationId xmlns:a16="http://schemas.microsoft.com/office/drawing/2014/main" id="{33E32330-720B-4B36-F3F7-4F32F11871CD}"/>
                </a:ext>
              </a:extLst>
            </p:cNvPr>
            <p:cNvSpPr/>
            <p:nvPr/>
          </p:nvSpPr>
          <p:spPr>
            <a:xfrm>
              <a:off x="4522369" y="653615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" name="pl7">
              <a:extLst>
                <a:ext uri="{FF2B5EF4-FFF2-40B4-BE49-F238E27FC236}">
                  <a16:creationId xmlns:a16="http://schemas.microsoft.com/office/drawing/2014/main" id="{4AC87737-DF11-5B43-4D9F-BC3170C6A90B}"/>
                </a:ext>
              </a:extLst>
            </p:cNvPr>
            <p:cNvSpPr/>
            <p:nvPr/>
          </p:nvSpPr>
          <p:spPr>
            <a:xfrm>
              <a:off x="4522369" y="5382693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" name="pl8">
              <a:extLst>
                <a:ext uri="{FF2B5EF4-FFF2-40B4-BE49-F238E27FC236}">
                  <a16:creationId xmlns:a16="http://schemas.microsoft.com/office/drawing/2014/main" id="{84A825F6-1DED-A94E-B988-F0B2EF7D9B23}"/>
                </a:ext>
              </a:extLst>
            </p:cNvPr>
            <p:cNvSpPr/>
            <p:nvPr/>
          </p:nvSpPr>
          <p:spPr>
            <a:xfrm>
              <a:off x="4522369" y="4229237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" name="pl9">
              <a:extLst>
                <a:ext uri="{FF2B5EF4-FFF2-40B4-BE49-F238E27FC236}">
                  <a16:creationId xmlns:a16="http://schemas.microsoft.com/office/drawing/2014/main" id="{A1A561E5-028F-07EC-9A5B-1E3E053C7886}"/>
                </a:ext>
              </a:extLst>
            </p:cNvPr>
            <p:cNvSpPr/>
            <p:nvPr/>
          </p:nvSpPr>
          <p:spPr>
            <a:xfrm>
              <a:off x="4522369" y="307578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" name="pl10">
              <a:extLst>
                <a:ext uri="{FF2B5EF4-FFF2-40B4-BE49-F238E27FC236}">
                  <a16:creationId xmlns:a16="http://schemas.microsoft.com/office/drawing/2014/main" id="{DE44F12D-8FB0-AEA2-E23A-879DAA5B5CF0}"/>
                </a:ext>
              </a:extLst>
            </p:cNvPr>
            <p:cNvSpPr/>
            <p:nvPr/>
          </p:nvSpPr>
          <p:spPr>
            <a:xfrm>
              <a:off x="4522369" y="1922323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" name="pl11">
              <a:extLst>
                <a:ext uri="{FF2B5EF4-FFF2-40B4-BE49-F238E27FC236}">
                  <a16:creationId xmlns:a16="http://schemas.microsoft.com/office/drawing/2014/main" id="{281D831A-849C-2B08-DE47-F80E2F0D1C10}"/>
                </a:ext>
              </a:extLst>
            </p:cNvPr>
            <p:cNvSpPr/>
            <p:nvPr/>
          </p:nvSpPr>
          <p:spPr>
            <a:xfrm>
              <a:off x="5380967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" name="pl12">
              <a:extLst>
                <a:ext uri="{FF2B5EF4-FFF2-40B4-BE49-F238E27FC236}">
                  <a16:creationId xmlns:a16="http://schemas.microsoft.com/office/drawing/2014/main" id="{42C9CA9F-A5C7-14A5-B721-DBA72F1F4B31}"/>
                </a:ext>
              </a:extLst>
            </p:cNvPr>
            <p:cNvSpPr/>
            <p:nvPr/>
          </p:nvSpPr>
          <p:spPr>
            <a:xfrm>
              <a:off x="6525765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" name="pl13">
              <a:extLst>
                <a:ext uri="{FF2B5EF4-FFF2-40B4-BE49-F238E27FC236}">
                  <a16:creationId xmlns:a16="http://schemas.microsoft.com/office/drawing/2014/main" id="{AAB92E63-6E4D-5725-E6CF-C667F94A555B}"/>
                </a:ext>
              </a:extLst>
            </p:cNvPr>
            <p:cNvSpPr/>
            <p:nvPr/>
          </p:nvSpPr>
          <p:spPr>
            <a:xfrm>
              <a:off x="7670562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" name="pl14">
              <a:extLst>
                <a:ext uri="{FF2B5EF4-FFF2-40B4-BE49-F238E27FC236}">
                  <a16:creationId xmlns:a16="http://schemas.microsoft.com/office/drawing/2014/main" id="{FC879919-3CF3-55E4-8676-23E7AF11CFCC}"/>
                </a:ext>
              </a:extLst>
            </p:cNvPr>
            <p:cNvSpPr/>
            <p:nvPr/>
          </p:nvSpPr>
          <p:spPr>
            <a:xfrm>
              <a:off x="8815360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" name="pl15">
              <a:extLst>
                <a:ext uri="{FF2B5EF4-FFF2-40B4-BE49-F238E27FC236}">
                  <a16:creationId xmlns:a16="http://schemas.microsoft.com/office/drawing/2014/main" id="{A2F610B6-862A-08A0-B33D-48A97667D931}"/>
                </a:ext>
              </a:extLst>
            </p:cNvPr>
            <p:cNvSpPr/>
            <p:nvPr/>
          </p:nvSpPr>
          <p:spPr>
            <a:xfrm>
              <a:off x="9960157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" name="pl16">
              <a:extLst>
                <a:ext uri="{FF2B5EF4-FFF2-40B4-BE49-F238E27FC236}">
                  <a16:creationId xmlns:a16="http://schemas.microsoft.com/office/drawing/2014/main" id="{A90FE4BB-E149-6B98-6DA3-BF0F48B844EE}"/>
                </a:ext>
              </a:extLst>
            </p:cNvPr>
            <p:cNvSpPr/>
            <p:nvPr/>
          </p:nvSpPr>
          <p:spPr>
            <a:xfrm>
              <a:off x="4522369" y="7112878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" name="pl17">
              <a:extLst>
                <a:ext uri="{FF2B5EF4-FFF2-40B4-BE49-F238E27FC236}">
                  <a16:creationId xmlns:a16="http://schemas.microsoft.com/office/drawing/2014/main" id="{86795907-D34D-4D73-E55B-4A4F0D2A6327}"/>
                </a:ext>
              </a:extLst>
            </p:cNvPr>
            <p:cNvSpPr/>
            <p:nvPr/>
          </p:nvSpPr>
          <p:spPr>
            <a:xfrm>
              <a:off x="4522369" y="5959421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" name="pl18">
              <a:extLst>
                <a:ext uri="{FF2B5EF4-FFF2-40B4-BE49-F238E27FC236}">
                  <a16:creationId xmlns:a16="http://schemas.microsoft.com/office/drawing/2014/main" id="{3895D6A3-1694-BC16-E84D-01AAAD9F9190}"/>
                </a:ext>
              </a:extLst>
            </p:cNvPr>
            <p:cNvSpPr/>
            <p:nvPr/>
          </p:nvSpPr>
          <p:spPr>
            <a:xfrm>
              <a:off x="4522369" y="480596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" name="pl19">
              <a:extLst>
                <a:ext uri="{FF2B5EF4-FFF2-40B4-BE49-F238E27FC236}">
                  <a16:creationId xmlns:a16="http://schemas.microsoft.com/office/drawing/2014/main" id="{13E29A2C-067B-E083-B99B-16EFE19490F1}"/>
                </a:ext>
              </a:extLst>
            </p:cNvPr>
            <p:cNvSpPr/>
            <p:nvPr/>
          </p:nvSpPr>
          <p:spPr>
            <a:xfrm>
              <a:off x="4522369" y="3652508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" name="pl20">
              <a:extLst>
                <a:ext uri="{FF2B5EF4-FFF2-40B4-BE49-F238E27FC236}">
                  <a16:creationId xmlns:a16="http://schemas.microsoft.com/office/drawing/2014/main" id="{01070E1A-9DBA-EA9F-4101-93E47DD49BD5}"/>
                </a:ext>
              </a:extLst>
            </p:cNvPr>
            <p:cNvSpPr/>
            <p:nvPr/>
          </p:nvSpPr>
          <p:spPr>
            <a:xfrm>
              <a:off x="4522369" y="249905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" name="pl21">
              <a:extLst>
                <a:ext uri="{FF2B5EF4-FFF2-40B4-BE49-F238E27FC236}">
                  <a16:creationId xmlns:a16="http://schemas.microsoft.com/office/drawing/2014/main" id="{8CEE9C45-AC73-6CF1-6F60-1638B4868C33}"/>
                </a:ext>
              </a:extLst>
            </p:cNvPr>
            <p:cNvSpPr/>
            <p:nvPr/>
          </p:nvSpPr>
          <p:spPr>
            <a:xfrm>
              <a:off x="4522369" y="134559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" name="pl22">
              <a:extLst>
                <a:ext uri="{FF2B5EF4-FFF2-40B4-BE49-F238E27FC236}">
                  <a16:creationId xmlns:a16="http://schemas.microsoft.com/office/drawing/2014/main" id="{69BD9104-F111-EFD8-4523-25B94F738338}"/>
                </a:ext>
              </a:extLst>
            </p:cNvPr>
            <p:cNvSpPr/>
            <p:nvPr/>
          </p:nvSpPr>
          <p:spPr>
            <a:xfrm>
              <a:off x="4808568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" name="pl23">
              <a:extLst>
                <a:ext uri="{FF2B5EF4-FFF2-40B4-BE49-F238E27FC236}">
                  <a16:creationId xmlns:a16="http://schemas.microsoft.com/office/drawing/2014/main" id="{B73D47FC-B6C3-14C3-988D-9ABD537A0951}"/>
                </a:ext>
              </a:extLst>
            </p:cNvPr>
            <p:cNvSpPr/>
            <p:nvPr/>
          </p:nvSpPr>
          <p:spPr>
            <a:xfrm>
              <a:off x="5953366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" name="pl24">
              <a:extLst>
                <a:ext uri="{FF2B5EF4-FFF2-40B4-BE49-F238E27FC236}">
                  <a16:creationId xmlns:a16="http://schemas.microsoft.com/office/drawing/2014/main" id="{41904A2D-A1A8-C8E1-8AFA-904EA12AF58F}"/>
                </a:ext>
              </a:extLst>
            </p:cNvPr>
            <p:cNvSpPr/>
            <p:nvPr/>
          </p:nvSpPr>
          <p:spPr>
            <a:xfrm>
              <a:off x="7098163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" name="pl25">
              <a:extLst>
                <a:ext uri="{FF2B5EF4-FFF2-40B4-BE49-F238E27FC236}">
                  <a16:creationId xmlns:a16="http://schemas.microsoft.com/office/drawing/2014/main" id="{B391E306-240A-98F9-A414-3329E06149A0}"/>
                </a:ext>
              </a:extLst>
            </p:cNvPr>
            <p:cNvSpPr/>
            <p:nvPr/>
          </p:nvSpPr>
          <p:spPr>
            <a:xfrm>
              <a:off x="8242961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" name="pl26">
              <a:extLst>
                <a:ext uri="{FF2B5EF4-FFF2-40B4-BE49-F238E27FC236}">
                  <a16:creationId xmlns:a16="http://schemas.microsoft.com/office/drawing/2014/main" id="{7160D79E-8B3D-6BD2-D9FE-86210101CDFD}"/>
                </a:ext>
              </a:extLst>
            </p:cNvPr>
            <p:cNvSpPr/>
            <p:nvPr/>
          </p:nvSpPr>
          <p:spPr>
            <a:xfrm>
              <a:off x="9387758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" name="pl27">
              <a:extLst>
                <a:ext uri="{FF2B5EF4-FFF2-40B4-BE49-F238E27FC236}">
                  <a16:creationId xmlns:a16="http://schemas.microsoft.com/office/drawing/2014/main" id="{99687F6D-7327-BBB2-5822-EEA3F6905B4F}"/>
                </a:ext>
              </a:extLst>
            </p:cNvPr>
            <p:cNvSpPr/>
            <p:nvPr/>
          </p:nvSpPr>
          <p:spPr>
            <a:xfrm>
              <a:off x="10532556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" name="pt28">
              <a:extLst>
                <a:ext uri="{FF2B5EF4-FFF2-40B4-BE49-F238E27FC236}">
                  <a16:creationId xmlns:a16="http://schemas.microsoft.com/office/drawing/2014/main" id="{33EA7599-FCE9-54B4-E322-5EEC49A5DE4D}"/>
                </a:ext>
              </a:extLst>
            </p:cNvPr>
            <p:cNvSpPr/>
            <p:nvPr/>
          </p:nvSpPr>
          <p:spPr>
            <a:xfrm>
              <a:off x="5920879" y="59180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" name="pt29">
              <a:extLst>
                <a:ext uri="{FF2B5EF4-FFF2-40B4-BE49-F238E27FC236}">
                  <a16:creationId xmlns:a16="http://schemas.microsoft.com/office/drawing/2014/main" id="{F4D71C8D-F3B6-8DD9-A909-E74807E9C989}"/>
                </a:ext>
              </a:extLst>
            </p:cNvPr>
            <p:cNvSpPr/>
            <p:nvPr/>
          </p:nvSpPr>
          <p:spPr>
            <a:xfrm>
              <a:off x="5509897" y="520087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" name="pt30">
              <a:extLst>
                <a:ext uri="{FF2B5EF4-FFF2-40B4-BE49-F238E27FC236}">
                  <a16:creationId xmlns:a16="http://schemas.microsoft.com/office/drawing/2014/main" id="{4F64C483-0963-86EB-B913-12774C40591D}"/>
                </a:ext>
              </a:extLst>
            </p:cNvPr>
            <p:cNvSpPr/>
            <p:nvPr/>
          </p:nvSpPr>
          <p:spPr>
            <a:xfrm>
              <a:off x="6553098" y="458272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" name="pt31">
              <a:extLst>
                <a:ext uri="{FF2B5EF4-FFF2-40B4-BE49-F238E27FC236}">
                  <a16:creationId xmlns:a16="http://schemas.microsoft.com/office/drawing/2014/main" id="{C4A312DC-A608-33CB-8728-563CD20BE8A8}"/>
                </a:ext>
              </a:extLst>
            </p:cNvPr>
            <p:cNvSpPr/>
            <p:nvPr/>
          </p:nvSpPr>
          <p:spPr>
            <a:xfrm>
              <a:off x="5471043" y="18611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" name="pt32">
              <a:extLst>
                <a:ext uri="{FF2B5EF4-FFF2-40B4-BE49-F238E27FC236}">
                  <a16:creationId xmlns:a16="http://schemas.microsoft.com/office/drawing/2014/main" id="{52AE430D-DAFE-C6C8-F5CF-33F42266BE5A}"/>
                </a:ext>
              </a:extLst>
            </p:cNvPr>
            <p:cNvSpPr/>
            <p:nvPr/>
          </p:nvSpPr>
          <p:spPr>
            <a:xfrm>
              <a:off x="6665913" y="40965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" name="pt33">
              <a:extLst>
                <a:ext uri="{FF2B5EF4-FFF2-40B4-BE49-F238E27FC236}">
                  <a16:creationId xmlns:a16="http://schemas.microsoft.com/office/drawing/2014/main" id="{DEBE331E-5C97-BE7F-1546-2EBD3B620962}"/>
                </a:ext>
              </a:extLst>
            </p:cNvPr>
            <p:cNvSpPr/>
            <p:nvPr/>
          </p:nvSpPr>
          <p:spPr>
            <a:xfrm>
              <a:off x="5871488" y="45378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" name="pt34">
              <a:extLst>
                <a:ext uri="{FF2B5EF4-FFF2-40B4-BE49-F238E27FC236}">
                  <a16:creationId xmlns:a16="http://schemas.microsoft.com/office/drawing/2014/main" id="{6BCA3B7E-2436-E6D9-8A16-2B549A919C0C}"/>
                </a:ext>
              </a:extLst>
            </p:cNvPr>
            <p:cNvSpPr/>
            <p:nvPr/>
          </p:nvSpPr>
          <p:spPr>
            <a:xfrm>
              <a:off x="5767722" y="13382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" name="pt35">
              <a:extLst>
                <a:ext uri="{FF2B5EF4-FFF2-40B4-BE49-F238E27FC236}">
                  <a16:creationId xmlns:a16="http://schemas.microsoft.com/office/drawing/2014/main" id="{22BC0715-C533-A755-E84D-EAF1EDC7F6CC}"/>
                </a:ext>
              </a:extLst>
            </p:cNvPr>
            <p:cNvSpPr/>
            <p:nvPr/>
          </p:nvSpPr>
          <p:spPr>
            <a:xfrm>
              <a:off x="5463536" y="44467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" name="pt36">
              <a:extLst>
                <a:ext uri="{FF2B5EF4-FFF2-40B4-BE49-F238E27FC236}">
                  <a16:creationId xmlns:a16="http://schemas.microsoft.com/office/drawing/2014/main" id="{2934089D-A458-7278-21D4-4875AD907940}"/>
                </a:ext>
              </a:extLst>
            </p:cNvPr>
            <p:cNvSpPr/>
            <p:nvPr/>
          </p:nvSpPr>
          <p:spPr>
            <a:xfrm>
              <a:off x="4793062" y="26188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" name="pt37">
              <a:extLst>
                <a:ext uri="{FF2B5EF4-FFF2-40B4-BE49-F238E27FC236}">
                  <a16:creationId xmlns:a16="http://schemas.microsoft.com/office/drawing/2014/main" id="{28CB3822-CA2F-F758-DD21-0172E7767611}"/>
                </a:ext>
              </a:extLst>
            </p:cNvPr>
            <p:cNvSpPr/>
            <p:nvPr/>
          </p:nvSpPr>
          <p:spPr>
            <a:xfrm>
              <a:off x="5915502" y="39680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" name="pt38">
              <a:extLst>
                <a:ext uri="{FF2B5EF4-FFF2-40B4-BE49-F238E27FC236}">
                  <a16:creationId xmlns:a16="http://schemas.microsoft.com/office/drawing/2014/main" id="{1AD3D329-908A-8964-2390-576275526AE1}"/>
                </a:ext>
              </a:extLst>
            </p:cNvPr>
            <p:cNvSpPr/>
            <p:nvPr/>
          </p:nvSpPr>
          <p:spPr>
            <a:xfrm>
              <a:off x="6995928" y="32227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" name="pt39">
              <a:extLst>
                <a:ext uri="{FF2B5EF4-FFF2-40B4-BE49-F238E27FC236}">
                  <a16:creationId xmlns:a16="http://schemas.microsoft.com/office/drawing/2014/main" id="{A3D824E3-893C-F71B-607D-BCD8C7F21A8F}"/>
                </a:ext>
              </a:extLst>
            </p:cNvPr>
            <p:cNvSpPr/>
            <p:nvPr/>
          </p:nvSpPr>
          <p:spPr>
            <a:xfrm>
              <a:off x="7017767" y="33394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" name="pt40">
              <a:extLst>
                <a:ext uri="{FF2B5EF4-FFF2-40B4-BE49-F238E27FC236}">
                  <a16:creationId xmlns:a16="http://schemas.microsoft.com/office/drawing/2014/main" id="{484ECBBD-4397-0B55-9DEA-C46ABF88FEDA}"/>
                </a:ext>
              </a:extLst>
            </p:cNvPr>
            <p:cNvSpPr/>
            <p:nvPr/>
          </p:nvSpPr>
          <p:spPr>
            <a:xfrm>
              <a:off x="5235032" y="355335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" name="pt41">
              <a:extLst>
                <a:ext uri="{FF2B5EF4-FFF2-40B4-BE49-F238E27FC236}">
                  <a16:creationId xmlns:a16="http://schemas.microsoft.com/office/drawing/2014/main" id="{53920465-8238-AAF9-BC6D-3A5D17A56A39}"/>
                </a:ext>
              </a:extLst>
            </p:cNvPr>
            <p:cNvSpPr/>
            <p:nvPr/>
          </p:nvSpPr>
          <p:spPr>
            <a:xfrm>
              <a:off x="7162024" y="530168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" name="pt42">
              <a:extLst>
                <a:ext uri="{FF2B5EF4-FFF2-40B4-BE49-F238E27FC236}">
                  <a16:creationId xmlns:a16="http://schemas.microsoft.com/office/drawing/2014/main" id="{E1066EA5-1625-44F2-0228-1286B604B7D3}"/>
                </a:ext>
              </a:extLst>
            </p:cNvPr>
            <p:cNvSpPr/>
            <p:nvPr/>
          </p:nvSpPr>
          <p:spPr>
            <a:xfrm>
              <a:off x="5687172" y="36314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" name="pt43">
              <a:extLst>
                <a:ext uri="{FF2B5EF4-FFF2-40B4-BE49-F238E27FC236}">
                  <a16:creationId xmlns:a16="http://schemas.microsoft.com/office/drawing/2014/main" id="{A0813F7B-CEBF-9509-BD14-CA975368AC48}"/>
                </a:ext>
              </a:extLst>
            </p:cNvPr>
            <p:cNvSpPr/>
            <p:nvPr/>
          </p:nvSpPr>
          <p:spPr>
            <a:xfrm>
              <a:off x="5578557" y="62572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" name="pt44">
              <a:extLst>
                <a:ext uri="{FF2B5EF4-FFF2-40B4-BE49-F238E27FC236}">
                  <a16:creationId xmlns:a16="http://schemas.microsoft.com/office/drawing/2014/main" id="{7F77A573-43EF-2AB9-3836-49A88DAF07D7}"/>
                </a:ext>
              </a:extLst>
            </p:cNvPr>
            <p:cNvSpPr/>
            <p:nvPr/>
          </p:nvSpPr>
          <p:spPr>
            <a:xfrm>
              <a:off x="7357151" y="57060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" name="pt45">
              <a:extLst>
                <a:ext uri="{FF2B5EF4-FFF2-40B4-BE49-F238E27FC236}">
                  <a16:creationId xmlns:a16="http://schemas.microsoft.com/office/drawing/2014/main" id="{54C74BA0-319D-BC1E-12BB-FDED4D79A968}"/>
                </a:ext>
              </a:extLst>
            </p:cNvPr>
            <p:cNvSpPr/>
            <p:nvPr/>
          </p:nvSpPr>
          <p:spPr>
            <a:xfrm>
              <a:off x="6140967" y="21710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" name="pt46">
              <a:extLst>
                <a:ext uri="{FF2B5EF4-FFF2-40B4-BE49-F238E27FC236}">
                  <a16:creationId xmlns:a16="http://schemas.microsoft.com/office/drawing/2014/main" id="{58B3396F-BA02-B3A9-3C07-6D6A691AB722}"/>
                </a:ext>
              </a:extLst>
            </p:cNvPr>
            <p:cNvSpPr/>
            <p:nvPr/>
          </p:nvSpPr>
          <p:spPr>
            <a:xfrm>
              <a:off x="5613403" y="34753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" name="pt47">
              <a:extLst>
                <a:ext uri="{FF2B5EF4-FFF2-40B4-BE49-F238E27FC236}">
                  <a16:creationId xmlns:a16="http://schemas.microsoft.com/office/drawing/2014/main" id="{0167C780-CC5C-F14F-8FE5-AE3C98541922}"/>
                </a:ext>
              </a:extLst>
            </p:cNvPr>
            <p:cNvSpPr/>
            <p:nvPr/>
          </p:nvSpPr>
          <p:spPr>
            <a:xfrm>
              <a:off x="6016349" y="29439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" name="pt48">
              <a:extLst>
                <a:ext uri="{FF2B5EF4-FFF2-40B4-BE49-F238E27FC236}">
                  <a16:creationId xmlns:a16="http://schemas.microsoft.com/office/drawing/2014/main" id="{B510E053-3F6E-B70D-967C-159A5FDCACCD}"/>
                </a:ext>
              </a:extLst>
            </p:cNvPr>
            <p:cNvSpPr/>
            <p:nvPr/>
          </p:nvSpPr>
          <p:spPr>
            <a:xfrm>
              <a:off x="9734807" y="70879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" name="pt49">
              <a:extLst>
                <a:ext uri="{FF2B5EF4-FFF2-40B4-BE49-F238E27FC236}">
                  <a16:creationId xmlns:a16="http://schemas.microsoft.com/office/drawing/2014/main" id="{CED85D9F-53D0-DCA9-1809-501E49829B0D}"/>
                </a:ext>
              </a:extLst>
            </p:cNvPr>
            <p:cNvSpPr/>
            <p:nvPr/>
          </p:nvSpPr>
          <p:spPr>
            <a:xfrm>
              <a:off x="8016565" y="47439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" name="pt50">
              <a:extLst>
                <a:ext uri="{FF2B5EF4-FFF2-40B4-BE49-F238E27FC236}">
                  <a16:creationId xmlns:a16="http://schemas.microsoft.com/office/drawing/2014/main" id="{EF095D0F-A409-A052-6F11-7E15A4D86EEC}"/>
                </a:ext>
              </a:extLst>
            </p:cNvPr>
            <p:cNvSpPr/>
            <p:nvPr/>
          </p:nvSpPr>
          <p:spPr>
            <a:xfrm>
              <a:off x="7152491" y="21711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" name="pt51">
              <a:extLst>
                <a:ext uri="{FF2B5EF4-FFF2-40B4-BE49-F238E27FC236}">
                  <a16:creationId xmlns:a16="http://schemas.microsoft.com/office/drawing/2014/main" id="{F9BD2B22-9D37-1AAB-1860-38746569F87C}"/>
                </a:ext>
              </a:extLst>
            </p:cNvPr>
            <p:cNvSpPr/>
            <p:nvPr/>
          </p:nvSpPr>
          <p:spPr>
            <a:xfrm>
              <a:off x="7129317" y="25182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" name="pt52">
              <a:extLst>
                <a:ext uri="{FF2B5EF4-FFF2-40B4-BE49-F238E27FC236}">
                  <a16:creationId xmlns:a16="http://schemas.microsoft.com/office/drawing/2014/main" id="{169DE772-6187-E321-F4B1-603F2CA7887E}"/>
                </a:ext>
              </a:extLst>
            </p:cNvPr>
            <p:cNvSpPr/>
            <p:nvPr/>
          </p:nvSpPr>
          <p:spPr>
            <a:xfrm>
              <a:off x="6529968" y="431402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" name="pt53">
              <a:extLst>
                <a:ext uri="{FF2B5EF4-FFF2-40B4-BE49-F238E27FC236}">
                  <a16:creationId xmlns:a16="http://schemas.microsoft.com/office/drawing/2014/main" id="{812F711A-6341-5712-2778-CC557A87570A}"/>
                </a:ext>
              </a:extLst>
            </p:cNvPr>
            <p:cNvSpPr/>
            <p:nvPr/>
          </p:nvSpPr>
          <p:spPr>
            <a:xfrm>
              <a:off x="6128912" y="272519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" name="pt54">
              <a:extLst>
                <a:ext uri="{FF2B5EF4-FFF2-40B4-BE49-F238E27FC236}">
                  <a16:creationId xmlns:a16="http://schemas.microsoft.com/office/drawing/2014/main" id="{94EA9746-EF14-2DD6-0868-7DC1E60AB6EA}"/>
                </a:ext>
              </a:extLst>
            </p:cNvPr>
            <p:cNvSpPr/>
            <p:nvPr/>
          </p:nvSpPr>
          <p:spPr>
            <a:xfrm>
              <a:off x="4875876" y="20154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" name="pt55">
              <a:extLst>
                <a:ext uri="{FF2B5EF4-FFF2-40B4-BE49-F238E27FC236}">
                  <a16:creationId xmlns:a16="http://schemas.microsoft.com/office/drawing/2014/main" id="{A1E7FA1C-D947-F5CC-09CF-8CD7387DCC0E}"/>
                </a:ext>
              </a:extLst>
            </p:cNvPr>
            <p:cNvSpPr/>
            <p:nvPr/>
          </p:nvSpPr>
          <p:spPr>
            <a:xfrm>
              <a:off x="6128912" y="27251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" name="pt56">
              <a:extLst>
                <a:ext uri="{FF2B5EF4-FFF2-40B4-BE49-F238E27FC236}">
                  <a16:creationId xmlns:a16="http://schemas.microsoft.com/office/drawing/2014/main" id="{117808F0-79E2-4362-BCE9-2FFDDC796201}"/>
                </a:ext>
              </a:extLst>
            </p:cNvPr>
            <p:cNvSpPr/>
            <p:nvPr/>
          </p:nvSpPr>
          <p:spPr>
            <a:xfrm>
              <a:off x="5177200" y="389401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" name="pt57">
              <a:extLst>
                <a:ext uri="{FF2B5EF4-FFF2-40B4-BE49-F238E27FC236}">
                  <a16:creationId xmlns:a16="http://schemas.microsoft.com/office/drawing/2014/main" id="{269C76F7-39EF-F1F5-A91D-CF55CE2A315F}"/>
                </a:ext>
              </a:extLst>
            </p:cNvPr>
            <p:cNvSpPr/>
            <p:nvPr/>
          </p:nvSpPr>
          <p:spPr>
            <a:xfrm>
              <a:off x="4813141" y="530083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" name="pt58">
              <a:extLst>
                <a:ext uri="{FF2B5EF4-FFF2-40B4-BE49-F238E27FC236}">
                  <a16:creationId xmlns:a16="http://schemas.microsoft.com/office/drawing/2014/main" id="{AA5A08DE-6BC6-69F4-7D0D-AED3FAF6C6DD}"/>
                </a:ext>
              </a:extLst>
            </p:cNvPr>
            <p:cNvSpPr/>
            <p:nvPr/>
          </p:nvSpPr>
          <p:spPr>
            <a:xfrm>
              <a:off x="4898652" y="49889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" name="pt59">
              <a:extLst>
                <a:ext uri="{FF2B5EF4-FFF2-40B4-BE49-F238E27FC236}">
                  <a16:creationId xmlns:a16="http://schemas.microsoft.com/office/drawing/2014/main" id="{1C2E83A7-C10F-9104-1D05-DD80F63A54EE}"/>
                </a:ext>
              </a:extLst>
            </p:cNvPr>
            <p:cNvSpPr/>
            <p:nvPr/>
          </p:nvSpPr>
          <p:spPr>
            <a:xfrm>
              <a:off x="5848048" y="170648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" name="pt60">
              <a:extLst>
                <a:ext uri="{FF2B5EF4-FFF2-40B4-BE49-F238E27FC236}">
                  <a16:creationId xmlns:a16="http://schemas.microsoft.com/office/drawing/2014/main" id="{09C0BB67-9A2E-0319-EBE1-57614022F911}"/>
                </a:ext>
              </a:extLst>
            </p:cNvPr>
            <p:cNvSpPr/>
            <p:nvPr/>
          </p:nvSpPr>
          <p:spPr>
            <a:xfrm>
              <a:off x="7148245" y="31650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" name="pt61">
              <a:extLst>
                <a:ext uri="{FF2B5EF4-FFF2-40B4-BE49-F238E27FC236}">
                  <a16:creationId xmlns:a16="http://schemas.microsoft.com/office/drawing/2014/main" id="{0BE2EAAD-BAAC-0D83-45D5-03F525E8E7EF}"/>
                </a:ext>
              </a:extLst>
            </p:cNvPr>
            <p:cNvSpPr/>
            <p:nvPr/>
          </p:nvSpPr>
          <p:spPr>
            <a:xfrm>
              <a:off x="8238990" y="53805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" name="pt62">
              <a:extLst>
                <a:ext uri="{FF2B5EF4-FFF2-40B4-BE49-F238E27FC236}">
                  <a16:creationId xmlns:a16="http://schemas.microsoft.com/office/drawing/2014/main" id="{83E02FA5-AD61-85D1-7436-79291D8E4055}"/>
                </a:ext>
              </a:extLst>
            </p:cNvPr>
            <p:cNvSpPr/>
            <p:nvPr/>
          </p:nvSpPr>
          <p:spPr>
            <a:xfrm>
              <a:off x="6203806" y="67150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" name="pt63">
              <a:extLst>
                <a:ext uri="{FF2B5EF4-FFF2-40B4-BE49-F238E27FC236}">
                  <a16:creationId xmlns:a16="http://schemas.microsoft.com/office/drawing/2014/main" id="{E258C229-ACE4-6550-A0F1-418363C3368F}"/>
                </a:ext>
              </a:extLst>
            </p:cNvPr>
            <p:cNvSpPr/>
            <p:nvPr/>
          </p:nvSpPr>
          <p:spPr>
            <a:xfrm>
              <a:off x="6465428" y="65393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" name="pt64">
              <a:extLst>
                <a:ext uri="{FF2B5EF4-FFF2-40B4-BE49-F238E27FC236}">
                  <a16:creationId xmlns:a16="http://schemas.microsoft.com/office/drawing/2014/main" id="{A9EA99DD-7FC4-32E1-CE75-9478F3B0B8D9}"/>
                </a:ext>
              </a:extLst>
            </p:cNvPr>
            <p:cNvSpPr/>
            <p:nvPr/>
          </p:nvSpPr>
          <p:spPr>
            <a:xfrm>
              <a:off x="6413599" y="63003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" name="pt65">
              <a:extLst>
                <a:ext uri="{FF2B5EF4-FFF2-40B4-BE49-F238E27FC236}">
                  <a16:creationId xmlns:a16="http://schemas.microsoft.com/office/drawing/2014/main" id="{425F097A-8F28-3161-680B-2E650C7DB980}"/>
                </a:ext>
              </a:extLst>
            </p:cNvPr>
            <p:cNvSpPr/>
            <p:nvPr/>
          </p:nvSpPr>
          <p:spPr>
            <a:xfrm>
              <a:off x="6395431" y="61963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" name="pt66">
              <a:extLst>
                <a:ext uri="{FF2B5EF4-FFF2-40B4-BE49-F238E27FC236}">
                  <a16:creationId xmlns:a16="http://schemas.microsoft.com/office/drawing/2014/main" id="{4074D729-904F-DE4B-3D7D-58E76709A986}"/>
                </a:ext>
              </a:extLst>
            </p:cNvPr>
            <p:cNvSpPr/>
            <p:nvPr/>
          </p:nvSpPr>
          <p:spPr>
            <a:xfrm>
              <a:off x="5633949" y="41641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" name="pt67">
              <a:extLst>
                <a:ext uri="{FF2B5EF4-FFF2-40B4-BE49-F238E27FC236}">
                  <a16:creationId xmlns:a16="http://schemas.microsoft.com/office/drawing/2014/main" id="{5AB77DC8-967D-143C-D2E0-42E3829EB2E2}"/>
                </a:ext>
              </a:extLst>
            </p:cNvPr>
            <p:cNvSpPr/>
            <p:nvPr/>
          </p:nvSpPr>
          <p:spPr>
            <a:xfrm>
              <a:off x="5879217" y="27442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" name="pt68">
              <a:extLst>
                <a:ext uri="{FF2B5EF4-FFF2-40B4-BE49-F238E27FC236}">
                  <a16:creationId xmlns:a16="http://schemas.microsoft.com/office/drawing/2014/main" id="{6ED8826D-2540-D70F-35B5-2B88103549F1}"/>
                </a:ext>
              </a:extLst>
            </p:cNvPr>
            <p:cNvSpPr/>
            <p:nvPr/>
          </p:nvSpPr>
          <p:spPr>
            <a:xfrm>
              <a:off x="6511353" y="55264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" name="pt69">
              <a:extLst>
                <a:ext uri="{FF2B5EF4-FFF2-40B4-BE49-F238E27FC236}">
                  <a16:creationId xmlns:a16="http://schemas.microsoft.com/office/drawing/2014/main" id="{EDE2E911-715F-A417-37A9-C805FD2350A2}"/>
                </a:ext>
              </a:extLst>
            </p:cNvPr>
            <p:cNvSpPr/>
            <p:nvPr/>
          </p:nvSpPr>
          <p:spPr>
            <a:xfrm>
              <a:off x="6973830" y="657442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" name="pt70">
              <a:extLst>
                <a:ext uri="{FF2B5EF4-FFF2-40B4-BE49-F238E27FC236}">
                  <a16:creationId xmlns:a16="http://schemas.microsoft.com/office/drawing/2014/main" id="{85A417FA-1ED6-1EB2-C036-F411ADA98BDC}"/>
                </a:ext>
              </a:extLst>
            </p:cNvPr>
            <p:cNvSpPr/>
            <p:nvPr/>
          </p:nvSpPr>
          <p:spPr>
            <a:xfrm>
              <a:off x="5560899" y="25140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" name="pt71">
              <a:extLst>
                <a:ext uri="{FF2B5EF4-FFF2-40B4-BE49-F238E27FC236}">
                  <a16:creationId xmlns:a16="http://schemas.microsoft.com/office/drawing/2014/main" id="{C66C14B6-8E66-1CDA-78BC-E41FBE4E7DF7}"/>
                </a:ext>
              </a:extLst>
            </p:cNvPr>
            <p:cNvSpPr/>
            <p:nvPr/>
          </p:nvSpPr>
          <p:spPr>
            <a:xfrm>
              <a:off x="5544838" y="492282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" name="pt72">
              <a:extLst>
                <a:ext uri="{FF2B5EF4-FFF2-40B4-BE49-F238E27FC236}">
                  <a16:creationId xmlns:a16="http://schemas.microsoft.com/office/drawing/2014/main" id="{872CC068-DFB0-9FB6-B53B-1928FBD7C43B}"/>
                </a:ext>
              </a:extLst>
            </p:cNvPr>
            <p:cNvSpPr/>
            <p:nvPr/>
          </p:nvSpPr>
          <p:spPr>
            <a:xfrm>
              <a:off x="9274419" y="15931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" name="pt73">
              <a:extLst>
                <a:ext uri="{FF2B5EF4-FFF2-40B4-BE49-F238E27FC236}">
                  <a16:creationId xmlns:a16="http://schemas.microsoft.com/office/drawing/2014/main" id="{F65A5DA1-319F-F8BD-16B9-373AC08419A9}"/>
                </a:ext>
              </a:extLst>
            </p:cNvPr>
            <p:cNvSpPr/>
            <p:nvPr/>
          </p:nvSpPr>
          <p:spPr>
            <a:xfrm>
              <a:off x="9206738" y="39173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" name="pt74">
              <a:extLst>
                <a:ext uri="{FF2B5EF4-FFF2-40B4-BE49-F238E27FC236}">
                  <a16:creationId xmlns:a16="http://schemas.microsoft.com/office/drawing/2014/main" id="{BD1FE199-C3D7-441A-C9D7-B9B45BE97EC4}"/>
                </a:ext>
              </a:extLst>
            </p:cNvPr>
            <p:cNvSpPr/>
            <p:nvPr/>
          </p:nvSpPr>
          <p:spPr>
            <a:xfrm>
              <a:off x="9893770" y="56034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" name="pt75">
              <a:extLst>
                <a:ext uri="{FF2B5EF4-FFF2-40B4-BE49-F238E27FC236}">
                  <a16:creationId xmlns:a16="http://schemas.microsoft.com/office/drawing/2014/main" id="{8D26829D-0E70-E621-6CCF-2B2317895561}"/>
                </a:ext>
              </a:extLst>
            </p:cNvPr>
            <p:cNvSpPr/>
            <p:nvPr/>
          </p:nvSpPr>
          <p:spPr>
            <a:xfrm>
              <a:off x="9354445" y="68604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" name="pt76">
              <a:extLst>
                <a:ext uri="{FF2B5EF4-FFF2-40B4-BE49-F238E27FC236}">
                  <a16:creationId xmlns:a16="http://schemas.microsoft.com/office/drawing/2014/main" id="{7D2B0F35-99B4-4826-1ABA-0554ADE61A7E}"/>
                </a:ext>
              </a:extLst>
            </p:cNvPr>
            <p:cNvSpPr/>
            <p:nvPr/>
          </p:nvSpPr>
          <p:spPr>
            <a:xfrm>
              <a:off x="9438526" y="30318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" name="pt77">
              <a:extLst>
                <a:ext uri="{FF2B5EF4-FFF2-40B4-BE49-F238E27FC236}">
                  <a16:creationId xmlns:a16="http://schemas.microsoft.com/office/drawing/2014/main" id="{4FBCB685-FF5A-C13D-8874-D910D5EE3561}"/>
                </a:ext>
              </a:extLst>
            </p:cNvPr>
            <p:cNvSpPr/>
            <p:nvPr/>
          </p:nvSpPr>
          <p:spPr>
            <a:xfrm>
              <a:off x="7405094" y="30818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" name="pt78">
              <a:extLst>
                <a:ext uri="{FF2B5EF4-FFF2-40B4-BE49-F238E27FC236}">
                  <a16:creationId xmlns:a16="http://schemas.microsoft.com/office/drawing/2014/main" id="{DEE87AA1-B270-19EC-FFF5-7E3EDCE95A4B}"/>
                </a:ext>
              </a:extLst>
            </p:cNvPr>
            <p:cNvSpPr/>
            <p:nvPr/>
          </p:nvSpPr>
          <p:spPr>
            <a:xfrm>
              <a:off x="7405094" y="308181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" name="pt79">
              <a:extLst>
                <a:ext uri="{FF2B5EF4-FFF2-40B4-BE49-F238E27FC236}">
                  <a16:creationId xmlns:a16="http://schemas.microsoft.com/office/drawing/2014/main" id="{28748B4F-83EC-8384-C0EA-EB35FB719D4A}"/>
                </a:ext>
              </a:extLst>
            </p:cNvPr>
            <p:cNvSpPr/>
            <p:nvPr/>
          </p:nvSpPr>
          <p:spPr>
            <a:xfrm>
              <a:off x="6165351" y="32808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" name="pt80">
              <a:extLst>
                <a:ext uri="{FF2B5EF4-FFF2-40B4-BE49-F238E27FC236}">
                  <a16:creationId xmlns:a16="http://schemas.microsoft.com/office/drawing/2014/main" id="{9B2D242B-B7B9-5BFE-148E-DEB57A87B3FB}"/>
                </a:ext>
              </a:extLst>
            </p:cNvPr>
            <p:cNvSpPr/>
            <p:nvPr/>
          </p:nvSpPr>
          <p:spPr>
            <a:xfrm>
              <a:off x="6065042" y="24250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" name="pt81">
              <a:extLst>
                <a:ext uri="{FF2B5EF4-FFF2-40B4-BE49-F238E27FC236}">
                  <a16:creationId xmlns:a16="http://schemas.microsoft.com/office/drawing/2014/main" id="{C1C24170-098E-0C43-05C4-1C955F8D99F1}"/>
                </a:ext>
              </a:extLst>
            </p:cNvPr>
            <p:cNvSpPr/>
            <p:nvPr/>
          </p:nvSpPr>
          <p:spPr>
            <a:xfrm>
              <a:off x="8308887" y="411222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" name="pt82">
              <a:extLst>
                <a:ext uri="{FF2B5EF4-FFF2-40B4-BE49-F238E27FC236}">
                  <a16:creationId xmlns:a16="http://schemas.microsoft.com/office/drawing/2014/main" id="{2B0FBB50-BBB0-72CB-1C8B-4168CD796AA6}"/>
                </a:ext>
              </a:extLst>
            </p:cNvPr>
            <p:cNvSpPr/>
            <p:nvPr/>
          </p:nvSpPr>
          <p:spPr>
            <a:xfrm>
              <a:off x="6308959" y="70859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" name="pt83">
              <a:extLst>
                <a:ext uri="{FF2B5EF4-FFF2-40B4-BE49-F238E27FC236}">
                  <a16:creationId xmlns:a16="http://schemas.microsoft.com/office/drawing/2014/main" id="{846BAFA7-2E8F-25E4-F37C-5FC608BAA393}"/>
                </a:ext>
              </a:extLst>
            </p:cNvPr>
            <p:cNvSpPr/>
            <p:nvPr/>
          </p:nvSpPr>
          <p:spPr>
            <a:xfrm>
              <a:off x="5051416" y="245421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" name="pt84">
              <a:extLst>
                <a:ext uri="{FF2B5EF4-FFF2-40B4-BE49-F238E27FC236}">
                  <a16:creationId xmlns:a16="http://schemas.microsoft.com/office/drawing/2014/main" id="{87244966-5957-9CA4-FB4B-40781298F5DD}"/>
                </a:ext>
              </a:extLst>
            </p:cNvPr>
            <p:cNvSpPr/>
            <p:nvPr/>
          </p:nvSpPr>
          <p:spPr>
            <a:xfrm>
              <a:off x="7222740" y="28919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" name="pt85">
              <a:extLst>
                <a:ext uri="{FF2B5EF4-FFF2-40B4-BE49-F238E27FC236}">
                  <a16:creationId xmlns:a16="http://schemas.microsoft.com/office/drawing/2014/main" id="{3885DAF2-D9C0-B596-2FFD-EDE080FCD1BC}"/>
                </a:ext>
              </a:extLst>
            </p:cNvPr>
            <p:cNvSpPr/>
            <p:nvPr/>
          </p:nvSpPr>
          <p:spPr>
            <a:xfrm>
              <a:off x="6146988" y="46743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" name="pt86">
              <a:extLst>
                <a:ext uri="{FF2B5EF4-FFF2-40B4-BE49-F238E27FC236}">
                  <a16:creationId xmlns:a16="http://schemas.microsoft.com/office/drawing/2014/main" id="{B7524FEF-9D18-A1A8-4EB2-8575FEB43EEE}"/>
                </a:ext>
              </a:extLst>
            </p:cNvPr>
            <p:cNvSpPr/>
            <p:nvPr/>
          </p:nvSpPr>
          <p:spPr>
            <a:xfrm>
              <a:off x="5691267" y="35147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" name="pt87">
              <a:extLst>
                <a:ext uri="{FF2B5EF4-FFF2-40B4-BE49-F238E27FC236}">
                  <a16:creationId xmlns:a16="http://schemas.microsoft.com/office/drawing/2014/main" id="{E7ECC7E4-CEE6-6CA4-8758-98DE3B946AC2}"/>
                </a:ext>
              </a:extLst>
            </p:cNvPr>
            <p:cNvSpPr/>
            <p:nvPr/>
          </p:nvSpPr>
          <p:spPr>
            <a:xfrm>
              <a:off x="6476343" y="20179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" name="pt88">
              <a:extLst>
                <a:ext uri="{FF2B5EF4-FFF2-40B4-BE49-F238E27FC236}">
                  <a16:creationId xmlns:a16="http://schemas.microsoft.com/office/drawing/2014/main" id="{C4E48111-921C-1218-6101-9B7A0AFF67F8}"/>
                </a:ext>
              </a:extLst>
            </p:cNvPr>
            <p:cNvSpPr/>
            <p:nvPr/>
          </p:nvSpPr>
          <p:spPr>
            <a:xfrm>
              <a:off x="6514883" y="19206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9" name="pt89">
              <a:extLst>
                <a:ext uri="{FF2B5EF4-FFF2-40B4-BE49-F238E27FC236}">
                  <a16:creationId xmlns:a16="http://schemas.microsoft.com/office/drawing/2014/main" id="{660E7BD6-66A7-6D5F-E9F5-A88E99C59644}"/>
                </a:ext>
              </a:extLst>
            </p:cNvPr>
            <p:cNvSpPr/>
            <p:nvPr/>
          </p:nvSpPr>
          <p:spPr>
            <a:xfrm>
              <a:off x="6617873" y="24622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0" name="pt90">
              <a:extLst>
                <a:ext uri="{FF2B5EF4-FFF2-40B4-BE49-F238E27FC236}">
                  <a16:creationId xmlns:a16="http://schemas.microsoft.com/office/drawing/2014/main" id="{F16F938E-49E8-C675-BAB1-1167366B485B}"/>
                </a:ext>
              </a:extLst>
            </p:cNvPr>
            <p:cNvSpPr/>
            <p:nvPr/>
          </p:nvSpPr>
          <p:spPr>
            <a:xfrm>
              <a:off x="6127970" y="14019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1" name="pt91">
              <a:extLst>
                <a:ext uri="{FF2B5EF4-FFF2-40B4-BE49-F238E27FC236}">
                  <a16:creationId xmlns:a16="http://schemas.microsoft.com/office/drawing/2014/main" id="{887A128B-4D2A-7BA7-0EF0-0F54DAE3A1FE}"/>
                </a:ext>
              </a:extLst>
            </p:cNvPr>
            <p:cNvSpPr/>
            <p:nvPr/>
          </p:nvSpPr>
          <p:spPr>
            <a:xfrm>
              <a:off x="7583282" y="68292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2" name="pt92">
              <a:extLst>
                <a:ext uri="{FF2B5EF4-FFF2-40B4-BE49-F238E27FC236}">
                  <a16:creationId xmlns:a16="http://schemas.microsoft.com/office/drawing/2014/main" id="{9BE8971D-1132-C187-1F68-656545786F35}"/>
                </a:ext>
              </a:extLst>
            </p:cNvPr>
            <p:cNvSpPr/>
            <p:nvPr/>
          </p:nvSpPr>
          <p:spPr>
            <a:xfrm>
              <a:off x="7503705" y="44244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" name="pt93">
              <a:extLst>
                <a:ext uri="{FF2B5EF4-FFF2-40B4-BE49-F238E27FC236}">
                  <a16:creationId xmlns:a16="http://schemas.microsoft.com/office/drawing/2014/main" id="{1888E286-E119-BB16-7130-4FE24D738FA6}"/>
                </a:ext>
              </a:extLst>
            </p:cNvPr>
            <p:cNvSpPr/>
            <p:nvPr/>
          </p:nvSpPr>
          <p:spPr>
            <a:xfrm>
              <a:off x="5413829" y="62030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4" name="pt94">
              <a:extLst>
                <a:ext uri="{FF2B5EF4-FFF2-40B4-BE49-F238E27FC236}">
                  <a16:creationId xmlns:a16="http://schemas.microsoft.com/office/drawing/2014/main" id="{59B95273-FB66-3881-895B-B600FA128671}"/>
                </a:ext>
              </a:extLst>
            </p:cNvPr>
            <p:cNvSpPr/>
            <p:nvPr/>
          </p:nvSpPr>
          <p:spPr>
            <a:xfrm>
              <a:off x="6195439" y="29746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5" name="pt95">
              <a:extLst>
                <a:ext uri="{FF2B5EF4-FFF2-40B4-BE49-F238E27FC236}">
                  <a16:creationId xmlns:a16="http://schemas.microsoft.com/office/drawing/2014/main" id="{974FE060-AAC8-4B0E-D441-DE53629B36AF}"/>
                </a:ext>
              </a:extLst>
            </p:cNvPr>
            <p:cNvSpPr/>
            <p:nvPr/>
          </p:nvSpPr>
          <p:spPr>
            <a:xfrm>
              <a:off x="6183033" y="297905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6" name="pt96">
              <a:extLst>
                <a:ext uri="{FF2B5EF4-FFF2-40B4-BE49-F238E27FC236}">
                  <a16:creationId xmlns:a16="http://schemas.microsoft.com/office/drawing/2014/main" id="{40D4C04B-CE56-978B-97C7-1C30E963580A}"/>
                </a:ext>
              </a:extLst>
            </p:cNvPr>
            <p:cNvSpPr/>
            <p:nvPr/>
          </p:nvSpPr>
          <p:spPr>
            <a:xfrm>
              <a:off x="5868668" y="64605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7" name="pt97">
              <a:extLst>
                <a:ext uri="{FF2B5EF4-FFF2-40B4-BE49-F238E27FC236}">
                  <a16:creationId xmlns:a16="http://schemas.microsoft.com/office/drawing/2014/main" id="{961D37DC-44AA-8BC0-5587-07AAC7BB74CD}"/>
                </a:ext>
              </a:extLst>
            </p:cNvPr>
            <p:cNvSpPr/>
            <p:nvPr/>
          </p:nvSpPr>
          <p:spPr>
            <a:xfrm>
              <a:off x="5729980" y="183521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8" name="pt98">
              <a:extLst>
                <a:ext uri="{FF2B5EF4-FFF2-40B4-BE49-F238E27FC236}">
                  <a16:creationId xmlns:a16="http://schemas.microsoft.com/office/drawing/2014/main" id="{47E49CF3-3EE8-2B6E-72D6-5176AE734FF8}"/>
                </a:ext>
              </a:extLst>
            </p:cNvPr>
            <p:cNvSpPr/>
            <p:nvPr/>
          </p:nvSpPr>
          <p:spPr>
            <a:xfrm>
              <a:off x="6226083" y="499798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9" name="pt99">
              <a:extLst>
                <a:ext uri="{FF2B5EF4-FFF2-40B4-BE49-F238E27FC236}">
                  <a16:creationId xmlns:a16="http://schemas.microsoft.com/office/drawing/2014/main" id="{7CA2E27E-E0B6-5935-D1A6-4F781655DA4A}"/>
                </a:ext>
              </a:extLst>
            </p:cNvPr>
            <p:cNvSpPr/>
            <p:nvPr/>
          </p:nvSpPr>
          <p:spPr>
            <a:xfrm>
              <a:off x="6988959" y="53216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0" name="pt100">
              <a:extLst>
                <a:ext uri="{FF2B5EF4-FFF2-40B4-BE49-F238E27FC236}">
                  <a16:creationId xmlns:a16="http://schemas.microsoft.com/office/drawing/2014/main" id="{A2C40ACE-3C01-5B49-4FFF-248B1C573FEB}"/>
                </a:ext>
              </a:extLst>
            </p:cNvPr>
            <p:cNvSpPr/>
            <p:nvPr/>
          </p:nvSpPr>
          <p:spPr>
            <a:xfrm>
              <a:off x="4861065" y="13523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1" name="pt101">
              <a:extLst>
                <a:ext uri="{FF2B5EF4-FFF2-40B4-BE49-F238E27FC236}">
                  <a16:creationId xmlns:a16="http://schemas.microsoft.com/office/drawing/2014/main" id="{F6D09179-4BE9-FA31-3DF8-22A124F2107F}"/>
                </a:ext>
              </a:extLst>
            </p:cNvPr>
            <p:cNvSpPr/>
            <p:nvPr/>
          </p:nvSpPr>
          <p:spPr>
            <a:xfrm>
              <a:off x="4850878" y="55012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2" name="pt102">
              <a:extLst>
                <a:ext uri="{FF2B5EF4-FFF2-40B4-BE49-F238E27FC236}">
                  <a16:creationId xmlns:a16="http://schemas.microsoft.com/office/drawing/2014/main" id="{4358FACB-6647-695A-D444-94DFB6D1D00C}"/>
                </a:ext>
              </a:extLst>
            </p:cNvPr>
            <p:cNvSpPr/>
            <p:nvPr/>
          </p:nvSpPr>
          <p:spPr>
            <a:xfrm>
              <a:off x="5089482" y="46052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3" name="pt103">
              <a:extLst>
                <a:ext uri="{FF2B5EF4-FFF2-40B4-BE49-F238E27FC236}">
                  <a16:creationId xmlns:a16="http://schemas.microsoft.com/office/drawing/2014/main" id="{B9AD4CF2-1BDA-E5CF-AB46-49D9DEE7B428}"/>
                </a:ext>
              </a:extLst>
            </p:cNvPr>
            <p:cNvSpPr/>
            <p:nvPr/>
          </p:nvSpPr>
          <p:spPr>
            <a:xfrm>
              <a:off x="4855869" y="50616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4" name="pt104">
              <a:extLst>
                <a:ext uri="{FF2B5EF4-FFF2-40B4-BE49-F238E27FC236}">
                  <a16:creationId xmlns:a16="http://schemas.microsoft.com/office/drawing/2014/main" id="{AF0B76D8-2CCE-18EE-4FB5-030FD2F8E060}"/>
                </a:ext>
              </a:extLst>
            </p:cNvPr>
            <p:cNvSpPr/>
            <p:nvPr/>
          </p:nvSpPr>
          <p:spPr>
            <a:xfrm>
              <a:off x="6514930" y="15321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5" name="pt105">
              <a:extLst>
                <a:ext uri="{FF2B5EF4-FFF2-40B4-BE49-F238E27FC236}">
                  <a16:creationId xmlns:a16="http://schemas.microsoft.com/office/drawing/2014/main" id="{88E23C73-BF01-22DC-7EB9-23F4B2E5B514}"/>
                </a:ext>
              </a:extLst>
            </p:cNvPr>
            <p:cNvSpPr/>
            <p:nvPr/>
          </p:nvSpPr>
          <p:spPr>
            <a:xfrm>
              <a:off x="6493771" y="24622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6" name="pt106">
              <a:extLst>
                <a:ext uri="{FF2B5EF4-FFF2-40B4-BE49-F238E27FC236}">
                  <a16:creationId xmlns:a16="http://schemas.microsoft.com/office/drawing/2014/main" id="{0E058F0D-35C7-36A3-94C6-5E5B1A404314}"/>
                </a:ext>
              </a:extLst>
            </p:cNvPr>
            <p:cNvSpPr/>
            <p:nvPr/>
          </p:nvSpPr>
          <p:spPr>
            <a:xfrm>
              <a:off x="7159751" y="28884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7" name="pt107">
              <a:extLst>
                <a:ext uri="{FF2B5EF4-FFF2-40B4-BE49-F238E27FC236}">
                  <a16:creationId xmlns:a16="http://schemas.microsoft.com/office/drawing/2014/main" id="{8F352C57-0E7C-B06D-E5FF-68C405873BE3}"/>
                </a:ext>
              </a:extLst>
            </p:cNvPr>
            <p:cNvSpPr/>
            <p:nvPr/>
          </p:nvSpPr>
          <p:spPr>
            <a:xfrm>
              <a:off x="6044187" y="451786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8" name="pt108">
              <a:extLst>
                <a:ext uri="{FF2B5EF4-FFF2-40B4-BE49-F238E27FC236}">
                  <a16:creationId xmlns:a16="http://schemas.microsoft.com/office/drawing/2014/main" id="{E9C7AAAE-2CD5-221B-EBCC-DBC61233BB6C}"/>
                </a:ext>
              </a:extLst>
            </p:cNvPr>
            <p:cNvSpPr/>
            <p:nvPr/>
          </p:nvSpPr>
          <p:spPr>
            <a:xfrm>
              <a:off x="6103063" y="222505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9" name="pt109">
              <a:extLst>
                <a:ext uri="{FF2B5EF4-FFF2-40B4-BE49-F238E27FC236}">
                  <a16:creationId xmlns:a16="http://schemas.microsoft.com/office/drawing/2014/main" id="{98786141-9165-E48F-BD59-546767D2A4C2}"/>
                </a:ext>
              </a:extLst>
            </p:cNvPr>
            <p:cNvSpPr/>
            <p:nvPr/>
          </p:nvSpPr>
          <p:spPr>
            <a:xfrm>
              <a:off x="7058899" y="70258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0" name="pt110">
              <a:extLst>
                <a:ext uri="{FF2B5EF4-FFF2-40B4-BE49-F238E27FC236}">
                  <a16:creationId xmlns:a16="http://schemas.microsoft.com/office/drawing/2014/main" id="{CAD3D64A-C3CA-864A-F277-C56115D72E82}"/>
                </a:ext>
              </a:extLst>
            </p:cNvPr>
            <p:cNvSpPr/>
            <p:nvPr/>
          </p:nvSpPr>
          <p:spPr>
            <a:xfrm>
              <a:off x="7849870" y="56480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1" name="pt111">
              <a:extLst>
                <a:ext uri="{FF2B5EF4-FFF2-40B4-BE49-F238E27FC236}">
                  <a16:creationId xmlns:a16="http://schemas.microsoft.com/office/drawing/2014/main" id="{C68DE691-0A25-4C2E-EFEF-D6D71CD77924}"/>
                </a:ext>
              </a:extLst>
            </p:cNvPr>
            <p:cNvSpPr/>
            <p:nvPr/>
          </p:nvSpPr>
          <p:spPr>
            <a:xfrm>
              <a:off x="6836309" y="15360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2" name="pt112">
              <a:extLst>
                <a:ext uri="{FF2B5EF4-FFF2-40B4-BE49-F238E27FC236}">
                  <a16:creationId xmlns:a16="http://schemas.microsoft.com/office/drawing/2014/main" id="{A0162C0B-1864-AE67-254D-9B3145A9536A}"/>
                </a:ext>
              </a:extLst>
            </p:cNvPr>
            <p:cNvSpPr/>
            <p:nvPr/>
          </p:nvSpPr>
          <p:spPr>
            <a:xfrm>
              <a:off x="6561130" y="15321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3" name="pt113">
              <a:extLst>
                <a:ext uri="{FF2B5EF4-FFF2-40B4-BE49-F238E27FC236}">
                  <a16:creationId xmlns:a16="http://schemas.microsoft.com/office/drawing/2014/main" id="{372B8886-B943-BFE6-81ED-6052ED533C35}"/>
                </a:ext>
              </a:extLst>
            </p:cNvPr>
            <p:cNvSpPr/>
            <p:nvPr/>
          </p:nvSpPr>
          <p:spPr>
            <a:xfrm>
              <a:off x="4784398" y="136608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4" name="pt114">
              <a:extLst>
                <a:ext uri="{FF2B5EF4-FFF2-40B4-BE49-F238E27FC236}">
                  <a16:creationId xmlns:a16="http://schemas.microsoft.com/office/drawing/2014/main" id="{6F65C528-7485-07C0-A8B1-A03B48D33971}"/>
                </a:ext>
              </a:extLst>
            </p:cNvPr>
            <p:cNvSpPr/>
            <p:nvPr/>
          </p:nvSpPr>
          <p:spPr>
            <a:xfrm>
              <a:off x="4822916" y="47826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5" name="pt115">
              <a:extLst>
                <a:ext uri="{FF2B5EF4-FFF2-40B4-BE49-F238E27FC236}">
                  <a16:creationId xmlns:a16="http://schemas.microsoft.com/office/drawing/2014/main" id="{D12C8F13-CE94-FEB6-6559-D8590834697B}"/>
                </a:ext>
              </a:extLst>
            </p:cNvPr>
            <p:cNvSpPr/>
            <p:nvPr/>
          </p:nvSpPr>
          <p:spPr>
            <a:xfrm>
              <a:off x="5378496" y="40074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6" name="pt116">
              <a:extLst>
                <a:ext uri="{FF2B5EF4-FFF2-40B4-BE49-F238E27FC236}">
                  <a16:creationId xmlns:a16="http://schemas.microsoft.com/office/drawing/2014/main" id="{7DD76ABC-9984-194B-D8A2-E13118B53EE8}"/>
                </a:ext>
              </a:extLst>
            </p:cNvPr>
            <p:cNvSpPr/>
            <p:nvPr/>
          </p:nvSpPr>
          <p:spPr>
            <a:xfrm>
              <a:off x="7142867" y="34642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7" name="pt117">
              <a:extLst>
                <a:ext uri="{FF2B5EF4-FFF2-40B4-BE49-F238E27FC236}">
                  <a16:creationId xmlns:a16="http://schemas.microsoft.com/office/drawing/2014/main" id="{2CA3ACE8-0432-6D69-201B-C03553EA7F21}"/>
                </a:ext>
              </a:extLst>
            </p:cNvPr>
            <p:cNvSpPr/>
            <p:nvPr/>
          </p:nvSpPr>
          <p:spPr>
            <a:xfrm>
              <a:off x="8507269" y="15445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8" name="pt118">
              <a:extLst>
                <a:ext uri="{FF2B5EF4-FFF2-40B4-BE49-F238E27FC236}">
                  <a16:creationId xmlns:a16="http://schemas.microsoft.com/office/drawing/2014/main" id="{8E389DA5-8BB4-8F59-E52A-73FBF0003E49}"/>
                </a:ext>
              </a:extLst>
            </p:cNvPr>
            <p:cNvSpPr/>
            <p:nvPr/>
          </p:nvSpPr>
          <p:spPr>
            <a:xfrm>
              <a:off x="10164098" y="501722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9" name="pt119">
              <a:extLst>
                <a:ext uri="{FF2B5EF4-FFF2-40B4-BE49-F238E27FC236}">
                  <a16:creationId xmlns:a16="http://schemas.microsoft.com/office/drawing/2014/main" id="{5B255C95-D7A1-60F4-3C98-862BE236B989}"/>
                </a:ext>
              </a:extLst>
            </p:cNvPr>
            <p:cNvSpPr/>
            <p:nvPr/>
          </p:nvSpPr>
          <p:spPr>
            <a:xfrm>
              <a:off x="7854704" y="46677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0" name="pt120">
              <a:extLst>
                <a:ext uri="{FF2B5EF4-FFF2-40B4-BE49-F238E27FC236}">
                  <a16:creationId xmlns:a16="http://schemas.microsoft.com/office/drawing/2014/main" id="{2931EE60-F0BD-80D7-0DF0-0AA2012B099A}"/>
                </a:ext>
              </a:extLst>
            </p:cNvPr>
            <p:cNvSpPr/>
            <p:nvPr/>
          </p:nvSpPr>
          <p:spPr>
            <a:xfrm>
              <a:off x="10335096" y="503746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1" name="pt121">
              <a:extLst>
                <a:ext uri="{FF2B5EF4-FFF2-40B4-BE49-F238E27FC236}">
                  <a16:creationId xmlns:a16="http://schemas.microsoft.com/office/drawing/2014/main" id="{6150C47F-329A-13E0-CEF6-E5B1CF6B5C3C}"/>
                </a:ext>
              </a:extLst>
            </p:cNvPr>
            <p:cNvSpPr/>
            <p:nvPr/>
          </p:nvSpPr>
          <p:spPr>
            <a:xfrm>
              <a:off x="9298320" y="43090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2" name="pt122">
              <a:extLst>
                <a:ext uri="{FF2B5EF4-FFF2-40B4-BE49-F238E27FC236}">
                  <a16:creationId xmlns:a16="http://schemas.microsoft.com/office/drawing/2014/main" id="{2A5CFC3F-172D-F63B-7455-B252E6038A05}"/>
                </a:ext>
              </a:extLst>
            </p:cNvPr>
            <p:cNvSpPr/>
            <p:nvPr/>
          </p:nvSpPr>
          <p:spPr>
            <a:xfrm>
              <a:off x="7392992" y="42289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3" name="pt123">
              <a:extLst>
                <a:ext uri="{FF2B5EF4-FFF2-40B4-BE49-F238E27FC236}">
                  <a16:creationId xmlns:a16="http://schemas.microsoft.com/office/drawing/2014/main" id="{CA94A760-1B84-F3CB-13D7-BAC3C8531617}"/>
                </a:ext>
              </a:extLst>
            </p:cNvPr>
            <p:cNvSpPr/>
            <p:nvPr/>
          </p:nvSpPr>
          <p:spPr>
            <a:xfrm>
              <a:off x="8926595" y="16728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4" name="pt124">
              <a:extLst>
                <a:ext uri="{FF2B5EF4-FFF2-40B4-BE49-F238E27FC236}">
                  <a16:creationId xmlns:a16="http://schemas.microsoft.com/office/drawing/2014/main" id="{08238029-DEE3-2CA6-522B-726839EBA958}"/>
                </a:ext>
              </a:extLst>
            </p:cNvPr>
            <p:cNvSpPr/>
            <p:nvPr/>
          </p:nvSpPr>
          <p:spPr>
            <a:xfrm>
              <a:off x="8660299" y="226618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5" name="pt125">
              <a:extLst>
                <a:ext uri="{FF2B5EF4-FFF2-40B4-BE49-F238E27FC236}">
                  <a16:creationId xmlns:a16="http://schemas.microsoft.com/office/drawing/2014/main" id="{3332ED71-05D9-7F85-58C7-53D84F6541F8}"/>
                </a:ext>
              </a:extLst>
            </p:cNvPr>
            <p:cNvSpPr/>
            <p:nvPr/>
          </p:nvSpPr>
          <p:spPr>
            <a:xfrm>
              <a:off x="6068820" y="297906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6" name="pt126">
              <a:extLst>
                <a:ext uri="{FF2B5EF4-FFF2-40B4-BE49-F238E27FC236}">
                  <a16:creationId xmlns:a16="http://schemas.microsoft.com/office/drawing/2014/main" id="{0BBD266B-1667-BC17-A219-BFDCC7B40F2C}"/>
                </a:ext>
              </a:extLst>
            </p:cNvPr>
            <p:cNvSpPr/>
            <p:nvPr/>
          </p:nvSpPr>
          <p:spPr>
            <a:xfrm>
              <a:off x="7111030" y="414923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7" name="pt127">
              <a:extLst>
                <a:ext uri="{FF2B5EF4-FFF2-40B4-BE49-F238E27FC236}">
                  <a16:creationId xmlns:a16="http://schemas.microsoft.com/office/drawing/2014/main" id="{54FDD7ED-2C43-284D-7813-DD09A288BB2C}"/>
                </a:ext>
              </a:extLst>
            </p:cNvPr>
            <p:cNvSpPr/>
            <p:nvPr/>
          </p:nvSpPr>
          <p:spPr>
            <a:xfrm>
              <a:off x="7017767" y="33394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8" name="pt128">
              <a:extLst>
                <a:ext uri="{FF2B5EF4-FFF2-40B4-BE49-F238E27FC236}">
                  <a16:creationId xmlns:a16="http://schemas.microsoft.com/office/drawing/2014/main" id="{8DA557D3-DCED-2F56-6329-7977492886DB}"/>
                </a:ext>
              </a:extLst>
            </p:cNvPr>
            <p:cNvSpPr/>
            <p:nvPr/>
          </p:nvSpPr>
          <p:spPr>
            <a:xfrm>
              <a:off x="6453454" y="15321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9" name="pt129">
              <a:extLst>
                <a:ext uri="{FF2B5EF4-FFF2-40B4-BE49-F238E27FC236}">
                  <a16:creationId xmlns:a16="http://schemas.microsoft.com/office/drawing/2014/main" id="{42E388A0-17EC-5E70-EA7C-1CB77E4EC5DC}"/>
                </a:ext>
              </a:extLst>
            </p:cNvPr>
            <p:cNvSpPr/>
            <p:nvPr/>
          </p:nvSpPr>
          <p:spPr>
            <a:xfrm>
              <a:off x="5333401" y="696904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0" name="pt130">
              <a:extLst>
                <a:ext uri="{FF2B5EF4-FFF2-40B4-BE49-F238E27FC236}">
                  <a16:creationId xmlns:a16="http://schemas.microsoft.com/office/drawing/2014/main" id="{2F7453A8-E10F-C40C-4A37-EBA63D8FBDBF}"/>
                </a:ext>
              </a:extLst>
            </p:cNvPr>
            <p:cNvSpPr/>
            <p:nvPr/>
          </p:nvSpPr>
          <p:spPr>
            <a:xfrm>
              <a:off x="7392066" y="53586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1" name="pt131">
              <a:extLst>
                <a:ext uri="{FF2B5EF4-FFF2-40B4-BE49-F238E27FC236}">
                  <a16:creationId xmlns:a16="http://schemas.microsoft.com/office/drawing/2014/main" id="{2C593DAC-6D8D-2714-9674-A6C5B2D8628B}"/>
                </a:ext>
              </a:extLst>
            </p:cNvPr>
            <p:cNvSpPr/>
            <p:nvPr/>
          </p:nvSpPr>
          <p:spPr>
            <a:xfrm>
              <a:off x="6554621" y="14763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2" name="pt132">
              <a:extLst>
                <a:ext uri="{FF2B5EF4-FFF2-40B4-BE49-F238E27FC236}">
                  <a16:creationId xmlns:a16="http://schemas.microsoft.com/office/drawing/2014/main" id="{C03ABCA7-2D51-1185-B0DD-568E3B286DDE}"/>
                </a:ext>
              </a:extLst>
            </p:cNvPr>
            <p:cNvSpPr/>
            <p:nvPr/>
          </p:nvSpPr>
          <p:spPr>
            <a:xfrm>
              <a:off x="5775249" y="14983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3" name="pt133">
              <a:extLst>
                <a:ext uri="{FF2B5EF4-FFF2-40B4-BE49-F238E27FC236}">
                  <a16:creationId xmlns:a16="http://schemas.microsoft.com/office/drawing/2014/main" id="{03BD70AB-7944-65E7-C975-00403EE9E9A3}"/>
                </a:ext>
              </a:extLst>
            </p:cNvPr>
            <p:cNvSpPr/>
            <p:nvPr/>
          </p:nvSpPr>
          <p:spPr>
            <a:xfrm>
              <a:off x="5725106" y="34753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4" name="pt134">
              <a:extLst>
                <a:ext uri="{FF2B5EF4-FFF2-40B4-BE49-F238E27FC236}">
                  <a16:creationId xmlns:a16="http://schemas.microsoft.com/office/drawing/2014/main" id="{A07D8B2D-E453-82CB-104C-46DFEEBD182E}"/>
                </a:ext>
              </a:extLst>
            </p:cNvPr>
            <p:cNvSpPr/>
            <p:nvPr/>
          </p:nvSpPr>
          <p:spPr>
            <a:xfrm>
              <a:off x="5493867" y="69527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5" name="pt135">
              <a:extLst>
                <a:ext uri="{FF2B5EF4-FFF2-40B4-BE49-F238E27FC236}">
                  <a16:creationId xmlns:a16="http://schemas.microsoft.com/office/drawing/2014/main" id="{57975804-64DA-654E-E75C-6F3C5EE3AD49}"/>
                </a:ext>
              </a:extLst>
            </p:cNvPr>
            <p:cNvSpPr/>
            <p:nvPr/>
          </p:nvSpPr>
          <p:spPr>
            <a:xfrm>
              <a:off x="5858886" y="24697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6" name="pt136">
              <a:extLst>
                <a:ext uri="{FF2B5EF4-FFF2-40B4-BE49-F238E27FC236}">
                  <a16:creationId xmlns:a16="http://schemas.microsoft.com/office/drawing/2014/main" id="{093FB388-1FF6-D72C-2030-C341F7499D60}"/>
                </a:ext>
              </a:extLst>
            </p:cNvPr>
            <p:cNvSpPr/>
            <p:nvPr/>
          </p:nvSpPr>
          <p:spPr>
            <a:xfrm>
              <a:off x="10428949" y="35734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7" name="pt137">
              <a:extLst>
                <a:ext uri="{FF2B5EF4-FFF2-40B4-BE49-F238E27FC236}">
                  <a16:creationId xmlns:a16="http://schemas.microsoft.com/office/drawing/2014/main" id="{CA575F43-1E2D-D15C-F6EE-D1C604E360D2}"/>
                </a:ext>
              </a:extLst>
            </p:cNvPr>
            <p:cNvSpPr/>
            <p:nvPr/>
          </p:nvSpPr>
          <p:spPr>
            <a:xfrm>
              <a:off x="5239193" y="379208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8" name="pt138">
              <a:extLst>
                <a:ext uri="{FF2B5EF4-FFF2-40B4-BE49-F238E27FC236}">
                  <a16:creationId xmlns:a16="http://schemas.microsoft.com/office/drawing/2014/main" id="{7ABB737F-B5B9-5439-CC34-AEDDE313EE36}"/>
                </a:ext>
              </a:extLst>
            </p:cNvPr>
            <p:cNvSpPr/>
            <p:nvPr/>
          </p:nvSpPr>
          <p:spPr>
            <a:xfrm>
              <a:off x="6900864" y="34033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9" name="pt139">
              <a:extLst>
                <a:ext uri="{FF2B5EF4-FFF2-40B4-BE49-F238E27FC236}">
                  <a16:creationId xmlns:a16="http://schemas.microsoft.com/office/drawing/2014/main" id="{A628E545-6F73-DF41-13D3-1CBF481BF95C}"/>
                </a:ext>
              </a:extLst>
            </p:cNvPr>
            <p:cNvSpPr/>
            <p:nvPr/>
          </p:nvSpPr>
          <p:spPr>
            <a:xfrm>
              <a:off x="4805629" y="708417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0" name="pt140">
              <a:extLst>
                <a:ext uri="{FF2B5EF4-FFF2-40B4-BE49-F238E27FC236}">
                  <a16:creationId xmlns:a16="http://schemas.microsoft.com/office/drawing/2014/main" id="{420155D2-5631-F738-E944-EB150091066C}"/>
                </a:ext>
              </a:extLst>
            </p:cNvPr>
            <p:cNvSpPr/>
            <p:nvPr/>
          </p:nvSpPr>
          <p:spPr>
            <a:xfrm>
              <a:off x="5287463" y="221225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1" name="pt141">
              <a:extLst>
                <a:ext uri="{FF2B5EF4-FFF2-40B4-BE49-F238E27FC236}">
                  <a16:creationId xmlns:a16="http://schemas.microsoft.com/office/drawing/2014/main" id="{E63F730D-ABDD-2C8F-3385-42B9F0BFF997}"/>
                </a:ext>
              </a:extLst>
            </p:cNvPr>
            <p:cNvSpPr/>
            <p:nvPr/>
          </p:nvSpPr>
          <p:spPr>
            <a:xfrm>
              <a:off x="5055086" y="42473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2" name="pt142">
              <a:extLst>
                <a:ext uri="{FF2B5EF4-FFF2-40B4-BE49-F238E27FC236}">
                  <a16:creationId xmlns:a16="http://schemas.microsoft.com/office/drawing/2014/main" id="{C523CCBA-FF8F-661A-71A4-02DFCE9FFA48}"/>
                </a:ext>
              </a:extLst>
            </p:cNvPr>
            <p:cNvSpPr/>
            <p:nvPr/>
          </p:nvSpPr>
          <p:spPr>
            <a:xfrm>
              <a:off x="5029385" y="36626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" name="pt143">
              <a:extLst>
                <a:ext uri="{FF2B5EF4-FFF2-40B4-BE49-F238E27FC236}">
                  <a16:creationId xmlns:a16="http://schemas.microsoft.com/office/drawing/2014/main" id="{08022445-9398-5E1E-DBFD-1B823CD613FE}"/>
                </a:ext>
              </a:extLst>
            </p:cNvPr>
            <p:cNvSpPr/>
            <p:nvPr/>
          </p:nvSpPr>
          <p:spPr>
            <a:xfrm>
              <a:off x="4901950" y="34633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4" name="pt144">
              <a:extLst>
                <a:ext uri="{FF2B5EF4-FFF2-40B4-BE49-F238E27FC236}">
                  <a16:creationId xmlns:a16="http://schemas.microsoft.com/office/drawing/2014/main" id="{A2A3462A-52D0-D2A3-D6F1-58B3CB602F56}"/>
                </a:ext>
              </a:extLst>
            </p:cNvPr>
            <p:cNvSpPr/>
            <p:nvPr/>
          </p:nvSpPr>
          <p:spPr>
            <a:xfrm>
              <a:off x="9219524" y="36433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5" name="pt145">
              <a:extLst>
                <a:ext uri="{FF2B5EF4-FFF2-40B4-BE49-F238E27FC236}">
                  <a16:creationId xmlns:a16="http://schemas.microsoft.com/office/drawing/2014/main" id="{C166CD25-14FF-5B41-CDC7-BBF02133FD34}"/>
                </a:ext>
              </a:extLst>
            </p:cNvPr>
            <p:cNvSpPr/>
            <p:nvPr/>
          </p:nvSpPr>
          <p:spPr>
            <a:xfrm>
              <a:off x="7439491" y="50014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6" name="pt146">
              <a:extLst>
                <a:ext uri="{FF2B5EF4-FFF2-40B4-BE49-F238E27FC236}">
                  <a16:creationId xmlns:a16="http://schemas.microsoft.com/office/drawing/2014/main" id="{363290B6-887F-B5D2-7F17-3B5730ACEB8D}"/>
                </a:ext>
              </a:extLst>
            </p:cNvPr>
            <p:cNvSpPr/>
            <p:nvPr/>
          </p:nvSpPr>
          <p:spPr>
            <a:xfrm>
              <a:off x="7432821" y="59952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7" name="pt147">
              <a:extLst>
                <a:ext uri="{FF2B5EF4-FFF2-40B4-BE49-F238E27FC236}">
                  <a16:creationId xmlns:a16="http://schemas.microsoft.com/office/drawing/2014/main" id="{42BB1F69-F62C-9274-AD30-C871A830064A}"/>
                </a:ext>
              </a:extLst>
            </p:cNvPr>
            <p:cNvSpPr/>
            <p:nvPr/>
          </p:nvSpPr>
          <p:spPr>
            <a:xfrm>
              <a:off x="7748505" y="48839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8" name="pt148">
              <a:extLst>
                <a:ext uri="{FF2B5EF4-FFF2-40B4-BE49-F238E27FC236}">
                  <a16:creationId xmlns:a16="http://schemas.microsoft.com/office/drawing/2014/main" id="{B8F598A7-05D7-FC57-88F8-0C7E85209BA9}"/>
                </a:ext>
              </a:extLst>
            </p:cNvPr>
            <p:cNvSpPr/>
            <p:nvPr/>
          </p:nvSpPr>
          <p:spPr>
            <a:xfrm>
              <a:off x="6783610" y="15325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9" name="pt149">
              <a:extLst>
                <a:ext uri="{FF2B5EF4-FFF2-40B4-BE49-F238E27FC236}">
                  <a16:creationId xmlns:a16="http://schemas.microsoft.com/office/drawing/2014/main" id="{AE8F7BFF-ACAA-9261-965B-2DFDC87DC02A}"/>
                </a:ext>
              </a:extLst>
            </p:cNvPr>
            <p:cNvSpPr/>
            <p:nvPr/>
          </p:nvSpPr>
          <p:spPr>
            <a:xfrm>
              <a:off x="7503723" y="27456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0" name="pt150">
              <a:extLst>
                <a:ext uri="{FF2B5EF4-FFF2-40B4-BE49-F238E27FC236}">
                  <a16:creationId xmlns:a16="http://schemas.microsoft.com/office/drawing/2014/main" id="{D7F54B5B-E7EC-085C-53D0-10913DAB3E09}"/>
                </a:ext>
              </a:extLst>
            </p:cNvPr>
            <p:cNvSpPr/>
            <p:nvPr/>
          </p:nvSpPr>
          <p:spPr>
            <a:xfrm>
              <a:off x="7740127" y="52350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1" name="pt151">
              <a:extLst>
                <a:ext uri="{FF2B5EF4-FFF2-40B4-BE49-F238E27FC236}">
                  <a16:creationId xmlns:a16="http://schemas.microsoft.com/office/drawing/2014/main" id="{6B458245-505B-5F1E-BF98-F5EE785B06F6}"/>
                </a:ext>
              </a:extLst>
            </p:cNvPr>
            <p:cNvSpPr/>
            <p:nvPr/>
          </p:nvSpPr>
          <p:spPr>
            <a:xfrm>
              <a:off x="9903763" y="44381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2" name="pt152">
              <a:extLst>
                <a:ext uri="{FF2B5EF4-FFF2-40B4-BE49-F238E27FC236}">
                  <a16:creationId xmlns:a16="http://schemas.microsoft.com/office/drawing/2014/main" id="{978F4295-A0DB-735F-ACCA-33BE1CF2B225}"/>
                </a:ext>
              </a:extLst>
            </p:cNvPr>
            <p:cNvSpPr/>
            <p:nvPr/>
          </p:nvSpPr>
          <p:spPr>
            <a:xfrm>
              <a:off x="10373178" y="67944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3" name="pt153">
              <a:extLst>
                <a:ext uri="{FF2B5EF4-FFF2-40B4-BE49-F238E27FC236}">
                  <a16:creationId xmlns:a16="http://schemas.microsoft.com/office/drawing/2014/main" id="{D08E11DF-AD63-5618-F945-FF1B584D7446}"/>
                </a:ext>
              </a:extLst>
            </p:cNvPr>
            <p:cNvSpPr/>
            <p:nvPr/>
          </p:nvSpPr>
          <p:spPr>
            <a:xfrm>
              <a:off x="5923775" y="46457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4" name="pt154">
              <a:extLst>
                <a:ext uri="{FF2B5EF4-FFF2-40B4-BE49-F238E27FC236}">
                  <a16:creationId xmlns:a16="http://schemas.microsoft.com/office/drawing/2014/main" id="{DF3B41BE-22B0-2FE9-A085-60C5E9B75DAB}"/>
                </a:ext>
              </a:extLst>
            </p:cNvPr>
            <p:cNvSpPr/>
            <p:nvPr/>
          </p:nvSpPr>
          <p:spPr>
            <a:xfrm>
              <a:off x="9898017" y="47439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5" name="pt155">
              <a:extLst>
                <a:ext uri="{FF2B5EF4-FFF2-40B4-BE49-F238E27FC236}">
                  <a16:creationId xmlns:a16="http://schemas.microsoft.com/office/drawing/2014/main" id="{49BF13D5-6CDB-3C78-2168-364749371C6C}"/>
                </a:ext>
              </a:extLst>
            </p:cNvPr>
            <p:cNvSpPr/>
            <p:nvPr/>
          </p:nvSpPr>
          <p:spPr>
            <a:xfrm>
              <a:off x="8724482" y="42604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6" name="pt156">
              <a:extLst>
                <a:ext uri="{FF2B5EF4-FFF2-40B4-BE49-F238E27FC236}">
                  <a16:creationId xmlns:a16="http://schemas.microsoft.com/office/drawing/2014/main" id="{41D78C08-1573-7496-3499-EE61E8C523AA}"/>
                </a:ext>
              </a:extLst>
            </p:cNvPr>
            <p:cNvSpPr/>
            <p:nvPr/>
          </p:nvSpPr>
          <p:spPr>
            <a:xfrm>
              <a:off x="7519936" y="296942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7" name="pt157">
              <a:extLst>
                <a:ext uri="{FF2B5EF4-FFF2-40B4-BE49-F238E27FC236}">
                  <a16:creationId xmlns:a16="http://schemas.microsoft.com/office/drawing/2014/main" id="{AF862865-44B2-0F36-6056-4534F22CE95A}"/>
                </a:ext>
              </a:extLst>
            </p:cNvPr>
            <p:cNvSpPr/>
            <p:nvPr/>
          </p:nvSpPr>
          <p:spPr>
            <a:xfrm>
              <a:off x="7307299" y="58961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8" name="pt158">
              <a:extLst>
                <a:ext uri="{FF2B5EF4-FFF2-40B4-BE49-F238E27FC236}">
                  <a16:creationId xmlns:a16="http://schemas.microsoft.com/office/drawing/2014/main" id="{93FE9810-84AA-09F0-158B-8F1980737945}"/>
                </a:ext>
              </a:extLst>
            </p:cNvPr>
            <p:cNvSpPr/>
            <p:nvPr/>
          </p:nvSpPr>
          <p:spPr>
            <a:xfrm>
              <a:off x="10278506" y="47203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9" name="pt159">
              <a:extLst>
                <a:ext uri="{FF2B5EF4-FFF2-40B4-BE49-F238E27FC236}">
                  <a16:creationId xmlns:a16="http://schemas.microsoft.com/office/drawing/2014/main" id="{04C6FA32-27B6-39D8-CEFC-80132B2EF975}"/>
                </a:ext>
              </a:extLst>
            </p:cNvPr>
            <p:cNvSpPr/>
            <p:nvPr/>
          </p:nvSpPr>
          <p:spPr>
            <a:xfrm>
              <a:off x="5124207" y="23407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0" name="pt160">
              <a:extLst>
                <a:ext uri="{FF2B5EF4-FFF2-40B4-BE49-F238E27FC236}">
                  <a16:creationId xmlns:a16="http://schemas.microsoft.com/office/drawing/2014/main" id="{1673D5AF-177A-61FD-30BB-218E46B2A7F3}"/>
                </a:ext>
              </a:extLst>
            </p:cNvPr>
            <p:cNvSpPr/>
            <p:nvPr/>
          </p:nvSpPr>
          <p:spPr>
            <a:xfrm>
              <a:off x="6584388" y="438518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1" name="pt161">
              <a:extLst>
                <a:ext uri="{FF2B5EF4-FFF2-40B4-BE49-F238E27FC236}">
                  <a16:creationId xmlns:a16="http://schemas.microsoft.com/office/drawing/2014/main" id="{FFD30385-B58F-258D-AC82-11A38FFC3C90}"/>
                </a:ext>
              </a:extLst>
            </p:cNvPr>
            <p:cNvSpPr/>
            <p:nvPr/>
          </p:nvSpPr>
          <p:spPr>
            <a:xfrm>
              <a:off x="7848440" y="391216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2" name="pt162">
              <a:extLst>
                <a:ext uri="{FF2B5EF4-FFF2-40B4-BE49-F238E27FC236}">
                  <a16:creationId xmlns:a16="http://schemas.microsoft.com/office/drawing/2014/main" id="{D8904C48-BB44-9D1C-C0C4-2EC8BF0FC11D}"/>
                </a:ext>
              </a:extLst>
            </p:cNvPr>
            <p:cNvSpPr/>
            <p:nvPr/>
          </p:nvSpPr>
          <p:spPr>
            <a:xfrm>
              <a:off x="5988943" y="15490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3" name="pt163">
              <a:extLst>
                <a:ext uri="{FF2B5EF4-FFF2-40B4-BE49-F238E27FC236}">
                  <a16:creationId xmlns:a16="http://schemas.microsoft.com/office/drawing/2014/main" id="{2BFF1E90-9A02-7ED5-5220-388758648DF1}"/>
                </a:ext>
              </a:extLst>
            </p:cNvPr>
            <p:cNvSpPr/>
            <p:nvPr/>
          </p:nvSpPr>
          <p:spPr>
            <a:xfrm>
              <a:off x="6323178" y="33669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4" name="pt164">
              <a:extLst>
                <a:ext uri="{FF2B5EF4-FFF2-40B4-BE49-F238E27FC236}">
                  <a16:creationId xmlns:a16="http://schemas.microsoft.com/office/drawing/2014/main" id="{82192B40-002D-F539-7E76-AACF46280667}"/>
                </a:ext>
              </a:extLst>
            </p:cNvPr>
            <p:cNvSpPr/>
            <p:nvPr/>
          </p:nvSpPr>
          <p:spPr>
            <a:xfrm>
              <a:off x="6102946" y="24039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5" name="pt165">
              <a:extLst>
                <a:ext uri="{FF2B5EF4-FFF2-40B4-BE49-F238E27FC236}">
                  <a16:creationId xmlns:a16="http://schemas.microsoft.com/office/drawing/2014/main" id="{91F6C311-3A68-86B0-7F58-3A2CA1DF8BB7}"/>
                </a:ext>
              </a:extLst>
            </p:cNvPr>
            <p:cNvSpPr/>
            <p:nvPr/>
          </p:nvSpPr>
          <p:spPr>
            <a:xfrm>
              <a:off x="6021056" y="314411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6" name="pt166">
              <a:extLst>
                <a:ext uri="{FF2B5EF4-FFF2-40B4-BE49-F238E27FC236}">
                  <a16:creationId xmlns:a16="http://schemas.microsoft.com/office/drawing/2014/main" id="{17E8E8C2-8B0C-9F7B-CCD1-1F9AF14FC8CB}"/>
                </a:ext>
              </a:extLst>
            </p:cNvPr>
            <p:cNvSpPr/>
            <p:nvPr/>
          </p:nvSpPr>
          <p:spPr>
            <a:xfrm>
              <a:off x="7228707" y="30486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7" name="pt167">
              <a:extLst>
                <a:ext uri="{FF2B5EF4-FFF2-40B4-BE49-F238E27FC236}">
                  <a16:creationId xmlns:a16="http://schemas.microsoft.com/office/drawing/2014/main" id="{04560B42-2605-F933-C246-ADC6C0541523}"/>
                </a:ext>
              </a:extLst>
            </p:cNvPr>
            <p:cNvSpPr/>
            <p:nvPr/>
          </p:nvSpPr>
          <p:spPr>
            <a:xfrm>
              <a:off x="5570739" y="20936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8" name="pt168">
              <a:extLst>
                <a:ext uri="{FF2B5EF4-FFF2-40B4-BE49-F238E27FC236}">
                  <a16:creationId xmlns:a16="http://schemas.microsoft.com/office/drawing/2014/main" id="{04A93A2E-E789-3119-08E4-31B21043AD5A}"/>
                </a:ext>
              </a:extLst>
            </p:cNvPr>
            <p:cNvSpPr/>
            <p:nvPr/>
          </p:nvSpPr>
          <p:spPr>
            <a:xfrm>
              <a:off x="7351764" y="528222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9" name="pt169">
              <a:extLst>
                <a:ext uri="{FF2B5EF4-FFF2-40B4-BE49-F238E27FC236}">
                  <a16:creationId xmlns:a16="http://schemas.microsoft.com/office/drawing/2014/main" id="{A0E0D6D9-51BC-270B-4298-5787934B5C24}"/>
                </a:ext>
              </a:extLst>
            </p:cNvPr>
            <p:cNvSpPr/>
            <p:nvPr/>
          </p:nvSpPr>
          <p:spPr>
            <a:xfrm>
              <a:off x="4786286" y="62803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0" name="pt170">
              <a:extLst>
                <a:ext uri="{FF2B5EF4-FFF2-40B4-BE49-F238E27FC236}">
                  <a16:creationId xmlns:a16="http://schemas.microsoft.com/office/drawing/2014/main" id="{C2B0EEC1-6554-708A-3E29-DD736EB495B5}"/>
                </a:ext>
              </a:extLst>
            </p:cNvPr>
            <p:cNvSpPr/>
            <p:nvPr/>
          </p:nvSpPr>
          <p:spPr>
            <a:xfrm>
              <a:off x="5561999" y="21863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1" name="pt171">
              <a:extLst>
                <a:ext uri="{FF2B5EF4-FFF2-40B4-BE49-F238E27FC236}">
                  <a16:creationId xmlns:a16="http://schemas.microsoft.com/office/drawing/2014/main" id="{593A0089-4AA3-7B49-7CF3-A488FDD7D27E}"/>
                </a:ext>
              </a:extLst>
            </p:cNvPr>
            <p:cNvSpPr/>
            <p:nvPr/>
          </p:nvSpPr>
          <p:spPr>
            <a:xfrm>
              <a:off x="5655801" y="14315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2" name="pt172">
              <a:extLst>
                <a:ext uri="{FF2B5EF4-FFF2-40B4-BE49-F238E27FC236}">
                  <a16:creationId xmlns:a16="http://schemas.microsoft.com/office/drawing/2014/main" id="{29ABEB76-BC4A-57CA-0F4B-F450CC34EC93}"/>
                </a:ext>
              </a:extLst>
            </p:cNvPr>
            <p:cNvSpPr/>
            <p:nvPr/>
          </p:nvSpPr>
          <p:spPr>
            <a:xfrm>
              <a:off x="7169913" y="19265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3" name="pt173">
              <a:extLst>
                <a:ext uri="{FF2B5EF4-FFF2-40B4-BE49-F238E27FC236}">
                  <a16:creationId xmlns:a16="http://schemas.microsoft.com/office/drawing/2014/main" id="{4ED02854-4376-2DEA-3C5A-3BA165E54C79}"/>
                </a:ext>
              </a:extLst>
            </p:cNvPr>
            <p:cNvSpPr/>
            <p:nvPr/>
          </p:nvSpPr>
          <p:spPr>
            <a:xfrm>
              <a:off x="5106315" y="401661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4" name="pt174">
              <a:extLst>
                <a:ext uri="{FF2B5EF4-FFF2-40B4-BE49-F238E27FC236}">
                  <a16:creationId xmlns:a16="http://schemas.microsoft.com/office/drawing/2014/main" id="{05C14E07-496A-B4AA-FCC0-96B224FE5353}"/>
                </a:ext>
              </a:extLst>
            </p:cNvPr>
            <p:cNvSpPr/>
            <p:nvPr/>
          </p:nvSpPr>
          <p:spPr>
            <a:xfrm>
              <a:off x="5973205" y="47396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5" name="pt175">
              <a:extLst>
                <a:ext uri="{FF2B5EF4-FFF2-40B4-BE49-F238E27FC236}">
                  <a16:creationId xmlns:a16="http://schemas.microsoft.com/office/drawing/2014/main" id="{192D81D6-4711-3ED6-3E1C-1801755BC231}"/>
                </a:ext>
              </a:extLst>
            </p:cNvPr>
            <p:cNvSpPr/>
            <p:nvPr/>
          </p:nvSpPr>
          <p:spPr>
            <a:xfrm>
              <a:off x="6114165" y="33881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6" name="pt176">
              <a:extLst>
                <a:ext uri="{FF2B5EF4-FFF2-40B4-BE49-F238E27FC236}">
                  <a16:creationId xmlns:a16="http://schemas.microsoft.com/office/drawing/2014/main" id="{A868957C-9C00-A20C-8A9B-5954EC6E3956}"/>
                </a:ext>
              </a:extLst>
            </p:cNvPr>
            <p:cNvSpPr/>
            <p:nvPr/>
          </p:nvSpPr>
          <p:spPr>
            <a:xfrm>
              <a:off x="5182143" y="52903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7" name="pt177">
              <a:extLst>
                <a:ext uri="{FF2B5EF4-FFF2-40B4-BE49-F238E27FC236}">
                  <a16:creationId xmlns:a16="http://schemas.microsoft.com/office/drawing/2014/main" id="{4259A41F-3A9D-5518-0149-BD862BEBF2A3}"/>
                </a:ext>
              </a:extLst>
            </p:cNvPr>
            <p:cNvSpPr/>
            <p:nvPr/>
          </p:nvSpPr>
          <p:spPr>
            <a:xfrm>
              <a:off x="4866659" y="575268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8" name="pt178">
              <a:extLst>
                <a:ext uri="{FF2B5EF4-FFF2-40B4-BE49-F238E27FC236}">
                  <a16:creationId xmlns:a16="http://schemas.microsoft.com/office/drawing/2014/main" id="{EFE4316E-78E8-A709-AB9D-5D6FB6877A08}"/>
                </a:ext>
              </a:extLst>
            </p:cNvPr>
            <p:cNvSpPr/>
            <p:nvPr/>
          </p:nvSpPr>
          <p:spPr>
            <a:xfrm>
              <a:off x="6415203" y="61519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9" name="pt179">
              <a:extLst>
                <a:ext uri="{FF2B5EF4-FFF2-40B4-BE49-F238E27FC236}">
                  <a16:creationId xmlns:a16="http://schemas.microsoft.com/office/drawing/2014/main" id="{70FC25E3-69D6-2736-9C91-1725C9B17EA9}"/>
                </a:ext>
              </a:extLst>
            </p:cNvPr>
            <p:cNvSpPr/>
            <p:nvPr/>
          </p:nvSpPr>
          <p:spPr>
            <a:xfrm>
              <a:off x="6176222" y="310309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0" name="pt180">
              <a:extLst>
                <a:ext uri="{FF2B5EF4-FFF2-40B4-BE49-F238E27FC236}">
                  <a16:creationId xmlns:a16="http://schemas.microsoft.com/office/drawing/2014/main" id="{07A9DEDA-0BF9-9CB5-B958-FD42BA61A074}"/>
                </a:ext>
              </a:extLst>
            </p:cNvPr>
            <p:cNvSpPr/>
            <p:nvPr/>
          </p:nvSpPr>
          <p:spPr>
            <a:xfrm>
              <a:off x="4796446" y="66339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1" name="pt181">
              <a:extLst>
                <a:ext uri="{FF2B5EF4-FFF2-40B4-BE49-F238E27FC236}">
                  <a16:creationId xmlns:a16="http://schemas.microsoft.com/office/drawing/2014/main" id="{6E8187EF-1072-145F-7B83-A4730E751CB5}"/>
                </a:ext>
              </a:extLst>
            </p:cNvPr>
            <p:cNvSpPr/>
            <p:nvPr/>
          </p:nvSpPr>
          <p:spPr>
            <a:xfrm>
              <a:off x="5598974" y="17842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2" name="pt182">
              <a:extLst>
                <a:ext uri="{FF2B5EF4-FFF2-40B4-BE49-F238E27FC236}">
                  <a16:creationId xmlns:a16="http://schemas.microsoft.com/office/drawing/2014/main" id="{B4C72733-AD8E-ABE5-371A-488D3C488FBD}"/>
                </a:ext>
              </a:extLst>
            </p:cNvPr>
            <p:cNvSpPr/>
            <p:nvPr/>
          </p:nvSpPr>
          <p:spPr>
            <a:xfrm>
              <a:off x="4788422" y="24732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3" name="pt183">
              <a:extLst>
                <a:ext uri="{FF2B5EF4-FFF2-40B4-BE49-F238E27FC236}">
                  <a16:creationId xmlns:a16="http://schemas.microsoft.com/office/drawing/2014/main" id="{621A83B9-3663-C134-6D15-861FD3436BD8}"/>
                </a:ext>
              </a:extLst>
            </p:cNvPr>
            <p:cNvSpPr/>
            <p:nvPr/>
          </p:nvSpPr>
          <p:spPr>
            <a:xfrm>
              <a:off x="7234282" y="453863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4" name="pt184">
              <a:extLst>
                <a:ext uri="{FF2B5EF4-FFF2-40B4-BE49-F238E27FC236}">
                  <a16:creationId xmlns:a16="http://schemas.microsoft.com/office/drawing/2014/main" id="{2C84DAC2-5678-1E0E-CDB6-501E5BFCD324}"/>
                </a:ext>
              </a:extLst>
            </p:cNvPr>
            <p:cNvSpPr/>
            <p:nvPr/>
          </p:nvSpPr>
          <p:spPr>
            <a:xfrm>
              <a:off x="7058226" y="295571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5" name="pt185">
              <a:extLst>
                <a:ext uri="{FF2B5EF4-FFF2-40B4-BE49-F238E27FC236}">
                  <a16:creationId xmlns:a16="http://schemas.microsoft.com/office/drawing/2014/main" id="{3EA1673B-99DE-D593-7632-C69D524B6284}"/>
                </a:ext>
              </a:extLst>
            </p:cNvPr>
            <p:cNvSpPr/>
            <p:nvPr/>
          </p:nvSpPr>
          <p:spPr>
            <a:xfrm>
              <a:off x="5460601" y="42629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6" name="pt186">
              <a:extLst>
                <a:ext uri="{FF2B5EF4-FFF2-40B4-BE49-F238E27FC236}">
                  <a16:creationId xmlns:a16="http://schemas.microsoft.com/office/drawing/2014/main" id="{6F6DFEAC-15B1-35EB-05C1-BFA7952C30B2}"/>
                </a:ext>
              </a:extLst>
            </p:cNvPr>
            <p:cNvSpPr/>
            <p:nvPr/>
          </p:nvSpPr>
          <p:spPr>
            <a:xfrm>
              <a:off x="5637923" y="296256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7" name="pt187">
              <a:extLst>
                <a:ext uri="{FF2B5EF4-FFF2-40B4-BE49-F238E27FC236}">
                  <a16:creationId xmlns:a16="http://schemas.microsoft.com/office/drawing/2014/main" id="{2AA9B801-A464-FB6F-4C05-AA63739DAC8B}"/>
                </a:ext>
              </a:extLst>
            </p:cNvPr>
            <p:cNvSpPr/>
            <p:nvPr/>
          </p:nvSpPr>
          <p:spPr>
            <a:xfrm>
              <a:off x="7129347" y="43372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8" name="pt188">
              <a:extLst>
                <a:ext uri="{FF2B5EF4-FFF2-40B4-BE49-F238E27FC236}">
                  <a16:creationId xmlns:a16="http://schemas.microsoft.com/office/drawing/2014/main" id="{4C939E4A-28CE-BDF3-1285-498A280B98F7}"/>
                </a:ext>
              </a:extLst>
            </p:cNvPr>
            <p:cNvSpPr/>
            <p:nvPr/>
          </p:nvSpPr>
          <p:spPr>
            <a:xfrm>
              <a:off x="7129347" y="43372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9" name="pt189">
              <a:extLst>
                <a:ext uri="{FF2B5EF4-FFF2-40B4-BE49-F238E27FC236}">
                  <a16:creationId xmlns:a16="http://schemas.microsoft.com/office/drawing/2014/main" id="{ED4D15F6-9C48-8989-099A-FC6FD05E1588}"/>
                </a:ext>
              </a:extLst>
            </p:cNvPr>
            <p:cNvSpPr/>
            <p:nvPr/>
          </p:nvSpPr>
          <p:spPr>
            <a:xfrm>
              <a:off x="7463392" y="43430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0" name="pt190">
              <a:extLst>
                <a:ext uri="{FF2B5EF4-FFF2-40B4-BE49-F238E27FC236}">
                  <a16:creationId xmlns:a16="http://schemas.microsoft.com/office/drawing/2014/main" id="{BD5459A1-515C-9EE6-6BE6-C6D1F1F9F969}"/>
                </a:ext>
              </a:extLst>
            </p:cNvPr>
            <p:cNvSpPr/>
            <p:nvPr/>
          </p:nvSpPr>
          <p:spPr>
            <a:xfrm>
              <a:off x="5671187" y="56244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1" name="pt191">
              <a:extLst>
                <a:ext uri="{FF2B5EF4-FFF2-40B4-BE49-F238E27FC236}">
                  <a16:creationId xmlns:a16="http://schemas.microsoft.com/office/drawing/2014/main" id="{208DDA37-CC85-077F-C3BC-873001CA7CB3}"/>
                </a:ext>
              </a:extLst>
            </p:cNvPr>
            <p:cNvSpPr/>
            <p:nvPr/>
          </p:nvSpPr>
          <p:spPr>
            <a:xfrm>
              <a:off x="4820885" y="19542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2" name="pt192">
              <a:extLst>
                <a:ext uri="{FF2B5EF4-FFF2-40B4-BE49-F238E27FC236}">
                  <a16:creationId xmlns:a16="http://schemas.microsoft.com/office/drawing/2014/main" id="{0A043A7B-25C5-4DB5-F772-86668D6D0243}"/>
                </a:ext>
              </a:extLst>
            </p:cNvPr>
            <p:cNvSpPr/>
            <p:nvPr/>
          </p:nvSpPr>
          <p:spPr>
            <a:xfrm>
              <a:off x="7170441" y="307469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3" name="pt193">
              <a:extLst>
                <a:ext uri="{FF2B5EF4-FFF2-40B4-BE49-F238E27FC236}">
                  <a16:creationId xmlns:a16="http://schemas.microsoft.com/office/drawing/2014/main" id="{BBF78BB5-AE9F-D8CE-7049-91B89C62F94A}"/>
                </a:ext>
              </a:extLst>
            </p:cNvPr>
            <p:cNvSpPr/>
            <p:nvPr/>
          </p:nvSpPr>
          <p:spPr>
            <a:xfrm>
              <a:off x="7170441" y="30747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4" name="pt194">
              <a:extLst>
                <a:ext uri="{FF2B5EF4-FFF2-40B4-BE49-F238E27FC236}">
                  <a16:creationId xmlns:a16="http://schemas.microsoft.com/office/drawing/2014/main" id="{31A72A0D-B29E-DC27-D662-D5229985E5FD}"/>
                </a:ext>
              </a:extLst>
            </p:cNvPr>
            <p:cNvSpPr/>
            <p:nvPr/>
          </p:nvSpPr>
          <p:spPr>
            <a:xfrm>
              <a:off x="5651855" y="31798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5" name="pt195">
              <a:extLst>
                <a:ext uri="{FF2B5EF4-FFF2-40B4-BE49-F238E27FC236}">
                  <a16:creationId xmlns:a16="http://schemas.microsoft.com/office/drawing/2014/main" id="{DA7EB60D-E687-61A3-EB6F-A8837D3F437D}"/>
                </a:ext>
              </a:extLst>
            </p:cNvPr>
            <p:cNvSpPr/>
            <p:nvPr/>
          </p:nvSpPr>
          <p:spPr>
            <a:xfrm>
              <a:off x="8038460" y="600268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6" name="pt196">
              <a:extLst>
                <a:ext uri="{FF2B5EF4-FFF2-40B4-BE49-F238E27FC236}">
                  <a16:creationId xmlns:a16="http://schemas.microsoft.com/office/drawing/2014/main" id="{27DF26EF-180D-14BC-4E3A-F0CC7C4E970D}"/>
                </a:ext>
              </a:extLst>
            </p:cNvPr>
            <p:cNvSpPr/>
            <p:nvPr/>
          </p:nvSpPr>
          <p:spPr>
            <a:xfrm>
              <a:off x="9399654" y="18497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7" name="pt197">
              <a:extLst>
                <a:ext uri="{FF2B5EF4-FFF2-40B4-BE49-F238E27FC236}">
                  <a16:creationId xmlns:a16="http://schemas.microsoft.com/office/drawing/2014/main" id="{8A4134F7-4D35-8E99-F466-E3C76FF1B45D}"/>
                </a:ext>
              </a:extLst>
            </p:cNvPr>
            <p:cNvSpPr/>
            <p:nvPr/>
          </p:nvSpPr>
          <p:spPr>
            <a:xfrm>
              <a:off x="4936919" y="43302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8" name="pt198">
              <a:extLst>
                <a:ext uri="{FF2B5EF4-FFF2-40B4-BE49-F238E27FC236}">
                  <a16:creationId xmlns:a16="http://schemas.microsoft.com/office/drawing/2014/main" id="{91222CF2-6D26-0854-EFA8-C6E66867C35B}"/>
                </a:ext>
              </a:extLst>
            </p:cNvPr>
            <p:cNvSpPr/>
            <p:nvPr/>
          </p:nvSpPr>
          <p:spPr>
            <a:xfrm>
              <a:off x="6162120" y="21941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9" name="pt199">
              <a:extLst>
                <a:ext uri="{FF2B5EF4-FFF2-40B4-BE49-F238E27FC236}">
                  <a16:creationId xmlns:a16="http://schemas.microsoft.com/office/drawing/2014/main" id="{FFFA76FF-09C0-03B5-EB86-40E2B1932636}"/>
                </a:ext>
              </a:extLst>
            </p:cNvPr>
            <p:cNvSpPr/>
            <p:nvPr/>
          </p:nvSpPr>
          <p:spPr>
            <a:xfrm>
              <a:off x="4783906" y="40966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0" name="pt200">
              <a:extLst>
                <a:ext uri="{FF2B5EF4-FFF2-40B4-BE49-F238E27FC236}">
                  <a16:creationId xmlns:a16="http://schemas.microsoft.com/office/drawing/2014/main" id="{98E8B34C-C093-328B-5D93-8026C1C129E2}"/>
                </a:ext>
              </a:extLst>
            </p:cNvPr>
            <p:cNvSpPr/>
            <p:nvPr/>
          </p:nvSpPr>
          <p:spPr>
            <a:xfrm>
              <a:off x="4793592" y="59535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1" name="pt201">
              <a:extLst>
                <a:ext uri="{FF2B5EF4-FFF2-40B4-BE49-F238E27FC236}">
                  <a16:creationId xmlns:a16="http://schemas.microsoft.com/office/drawing/2014/main" id="{85DC600F-734B-72E9-45A3-FD06E320A4FE}"/>
                </a:ext>
              </a:extLst>
            </p:cNvPr>
            <p:cNvSpPr/>
            <p:nvPr/>
          </p:nvSpPr>
          <p:spPr>
            <a:xfrm>
              <a:off x="5156891" y="28301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2" name="pt202">
              <a:extLst>
                <a:ext uri="{FF2B5EF4-FFF2-40B4-BE49-F238E27FC236}">
                  <a16:creationId xmlns:a16="http://schemas.microsoft.com/office/drawing/2014/main" id="{3B0FC178-994F-FBD4-9CC7-0DEC175A87D9}"/>
                </a:ext>
              </a:extLst>
            </p:cNvPr>
            <p:cNvSpPr/>
            <p:nvPr/>
          </p:nvSpPr>
          <p:spPr>
            <a:xfrm>
              <a:off x="4784981" y="16563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3" name="pt203">
              <a:extLst>
                <a:ext uri="{FF2B5EF4-FFF2-40B4-BE49-F238E27FC236}">
                  <a16:creationId xmlns:a16="http://schemas.microsoft.com/office/drawing/2014/main" id="{4FC8F417-CE51-FE7A-4193-8F6F16E59DE9}"/>
                </a:ext>
              </a:extLst>
            </p:cNvPr>
            <p:cNvSpPr/>
            <p:nvPr/>
          </p:nvSpPr>
          <p:spPr>
            <a:xfrm>
              <a:off x="4805218" y="59902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4" name="pt204">
              <a:extLst>
                <a:ext uri="{FF2B5EF4-FFF2-40B4-BE49-F238E27FC236}">
                  <a16:creationId xmlns:a16="http://schemas.microsoft.com/office/drawing/2014/main" id="{DA310DE9-A1AD-24B2-F165-7FBA2EF42D6E}"/>
                </a:ext>
              </a:extLst>
            </p:cNvPr>
            <p:cNvSpPr/>
            <p:nvPr/>
          </p:nvSpPr>
          <p:spPr>
            <a:xfrm>
              <a:off x="4835716" y="452571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5" name="pt205">
              <a:extLst>
                <a:ext uri="{FF2B5EF4-FFF2-40B4-BE49-F238E27FC236}">
                  <a16:creationId xmlns:a16="http://schemas.microsoft.com/office/drawing/2014/main" id="{C03273BD-63E8-73D0-F644-B8FF53F3E6DC}"/>
                </a:ext>
              </a:extLst>
            </p:cNvPr>
            <p:cNvSpPr/>
            <p:nvPr/>
          </p:nvSpPr>
          <p:spPr>
            <a:xfrm>
              <a:off x="4826458" y="660892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6" name="pt206">
              <a:extLst>
                <a:ext uri="{FF2B5EF4-FFF2-40B4-BE49-F238E27FC236}">
                  <a16:creationId xmlns:a16="http://schemas.microsoft.com/office/drawing/2014/main" id="{FBFE371F-D472-1E0D-53FC-1FE0270DE142}"/>
                </a:ext>
              </a:extLst>
            </p:cNvPr>
            <p:cNvSpPr/>
            <p:nvPr/>
          </p:nvSpPr>
          <p:spPr>
            <a:xfrm>
              <a:off x="9589519" y="21863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7" name="pt207">
              <a:extLst>
                <a:ext uri="{FF2B5EF4-FFF2-40B4-BE49-F238E27FC236}">
                  <a16:creationId xmlns:a16="http://schemas.microsoft.com/office/drawing/2014/main" id="{513A8FF6-52BA-B665-355E-2BA628283EC4}"/>
                </a:ext>
              </a:extLst>
            </p:cNvPr>
            <p:cNvSpPr/>
            <p:nvPr/>
          </p:nvSpPr>
          <p:spPr>
            <a:xfrm>
              <a:off x="10002059" y="155656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8" name="pt208">
              <a:extLst>
                <a:ext uri="{FF2B5EF4-FFF2-40B4-BE49-F238E27FC236}">
                  <a16:creationId xmlns:a16="http://schemas.microsoft.com/office/drawing/2014/main" id="{045324F4-7734-E4A8-4EDB-AC9DA6470F27}"/>
                </a:ext>
              </a:extLst>
            </p:cNvPr>
            <p:cNvSpPr/>
            <p:nvPr/>
          </p:nvSpPr>
          <p:spPr>
            <a:xfrm>
              <a:off x="7252377" y="39757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9" name="pt209">
              <a:extLst>
                <a:ext uri="{FF2B5EF4-FFF2-40B4-BE49-F238E27FC236}">
                  <a16:creationId xmlns:a16="http://schemas.microsoft.com/office/drawing/2014/main" id="{9747399E-4783-BE09-E40D-44EC8989A787}"/>
                </a:ext>
              </a:extLst>
            </p:cNvPr>
            <p:cNvSpPr/>
            <p:nvPr/>
          </p:nvSpPr>
          <p:spPr>
            <a:xfrm>
              <a:off x="6045519" y="42273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0" name="pt210">
              <a:extLst>
                <a:ext uri="{FF2B5EF4-FFF2-40B4-BE49-F238E27FC236}">
                  <a16:creationId xmlns:a16="http://schemas.microsoft.com/office/drawing/2014/main" id="{F8B2768D-EE22-C897-04FD-21F5CE49BF27}"/>
                </a:ext>
              </a:extLst>
            </p:cNvPr>
            <p:cNvSpPr/>
            <p:nvPr/>
          </p:nvSpPr>
          <p:spPr>
            <a:xfrm>
              <a:off x="6229418" y="64954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1" name="pt211">
              <a:extLst>
                <a:ext uri="{FF2B5EF4-FFF2-40B4-BE49-F238E27FC236}">
                  <a16:creationId xmlns:a16="http://schemas.microsoft.com/office/drawing/2014/main" id="{3414D1B3-42C3-BD97-1396-B9016BF33A48}"/>
                </a:ext>
              </a:extLst>
            </p:cNvPr>
            <p:cNvSpPr/>
            <p:nvPr/>
          </p:nvSpPr>
          <p:spPr>
            <a:xfrm>
              <a:off x="5446585" y="70688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2" name="pt212">
              <a:extLst>
                <a:ext uri="{FF2B5EF4-FFF2-40B4-BE49-F238E27FC236}">
                  <a16:creationId xmlns:a16="http://schemas.microsoft.com/office/drawing/2014/main" id="{CE53B765-2A4E-AB96-80BF-8876C3C661EF}"/>
                </a:ext>
              </a:extLst>
            </p:cNvPr>
            <p:cNvSpPr/>
            <p:nvPr/>
          </p:nvSpPr>
          <p:spPr>
            <a:xfrm>
              <a:off x="9821449" y="28375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3" name="pt213">
              <a:extLst>
                <a:ext uri="{FF2B5EF4-FFF2-40B4-BE49-F238E27FC236}">
                  <a16:creationId xmlns:a16="http://schemas.microsoft.com/office/drawing/2014/main" id="{AB8FBD36-3B7D-0A53-762F-01961BB2AADC}"/>
                </a:ext>
              </a:extLst>
            </p:cNvPr>
            <p:cNvSpPr/>
            <p:nvPr/>
          </p:nvSpPr>
          <p:spPr>
            <a:xfrm>
              <a:off x="7213315" y="24698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4" name="pt214">
              <a:extLst>
                <a:ext uri="{FF2B5EF4-FFF2-40B4-BE49-F238E27FC236}">
                  <a16:creationId xmlns:a16="http://schemas.microsoft.com/office/drawing/2014/main" id="{7F539557-C849-3DB4-277B-D116CCFCF9FE}"/>
                </a:ext>
              </a:extLst>
            </p:cNvPr>
            <p:cNvSpPr/>
            <p:nvPr/>
          </p:nvSpPr>
          <p:spPr>
            <a:xfrm>
              <a:off x="5329626" y="26897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" name="pt215">
              <a:extLst>
                <a:ext uri="{FF2B5EF4-FFF2-40B4-BE49-F238E27FC236}">
                  <a16:creationId xmlns:a16="http://schemas.microsoft.com/office/drawing/2014/main" id="{7FBC01B4-9CCC-3BA9-2ED6-3F8A6E669A8F}"/>
                </a:ext>
              </a:extLst>
            </p:cNvPr>
            <p:cNvSpPr/>
            <p:nvPr/>
          </p:nvSpPr>
          <p:spPr>
            <a:xfrm>
              <a:off x="5527347" y="41604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" name="pt216">
              <a:extLst>
                <a:ext uri="{FF2B5EF4-FFF2-40B4-BE49-F238E27FC236}">
                  <a16:creationId xmlns:a16="http://schemas.microsoft.com/office/drawing/2014/main" id="{846CD2BD-972A-6A49-C122-D78E12314138}"/>
                </a:ext>
              </a:extLst>
            </p:cNvPr>
            <p:cNvSpPr/>
            <p:nvPr/>
          </p:nvSpPr>
          <p:spPr>
            <a:xfrm>
              <a:off x="6651467" y="21359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7" name="pt217">
              <a:extLst>
                <a:ext uri="{FF2B5EF4-FFF2-40B4-BE49-F238E27FC236}">
                  <a16:creationId xmlns:a16="http://schemas.microsoft.com/office/drawing/2014/main" id="{D3B1D5B2-653E-9DB2-55F2-4CF609A62E70}"/>
                </a:ext>
              </a:extLst>
            </p:cNvPr>
            <p:cNvSpPr/>
            <p:nvPr/>
          </p:nvSpPr>
          <p:spPr>
            <a:xfrm>
              <a:off x="5262498" y="671536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8" name="pt218">
              <a:extLst>
                <a:ext uri="{FF2B5EF4-FFF2-40B4-BE49-F238E27FC236}">
                  <a16:creationId xmlns:a16="http://schemas.microsoft.com/office/drawing/2014/main" id="{570DB62B-F391-6947-0E0B-F95FE86DD314}"/>
                </a:ext>
              </a:extLst>
            </p:cNvPr>
            <p:cNvSpPr/>
            <p:nvPr/>
          </p:nvSpPr>
          <p:spPr>
            <a:xfrm>
              <a:off x="5303417" y="67264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9" name="pt219">
              <a:extLst>
                <a:ext uri="{FF2B5EF4-FFF2-40B4-BE49-F238E27FC236}">
                  <a16:creationId xmlns:a16="http://schemas.microsoft.com/office/drawing/2014/main" id="{371CE958-1869-1AC1-165A-E28E3E86C355}"/>
                </a:ext>
              </a:extLst>
            </p:cNvPr>
            <p:cNvSpPr/>
            <p:nvPr/>
          </p:nvSpPr>
          <p:spPr>
            <a:xfrm>
              <a:off x="4784834" y="17684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0" name="pt220">
              <a:extLst>
                <a:ext uri="{FF2B5EF4-FFF2-40B4-BE49-F238E27FC236}">
                  <a16:creationId xmlns:a16="http://schemas.microsoft.com/office/drawing/2014/main" id="{4A41D9F7-B498-7038-8BC6-93D6DB426544}"/>
                </a:ext>
              </a:extLst>
            </p:cNvPr>
            <p:cNvSpPr/>
            <p:nvPr/>
          </p:nvSpPr>
          <p:spPr>
            <a:xfrm>
              <a:off x="4787409" y="69473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1" name="pt221">
              <a:extLst>
                <a:ext uri="{FF2B5EF4-FFF2-40B4-BE49-F238E27FC236}">
                  <a16:creationId xmlns:a16="http://schemas.microsoft.com/office/drawing/2014/main" id="{6862933A-5D26-8A70-2361-85035E239323}"/>
                </a:ext>
              </a:extLst>
            </p:cNvPr>
            <p:cNvSpPr/>
            <p:nvPr/>
          </p:nvSpPr>
          <p:spPr>
            <a:xfrm>
              <a:off x="5044819" y="67111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2" name="pt222">
              <a:extLst>
                <a:ext uri="{FF2B5EF4-FFF2-40B4-BE49-F238E27FC236}">
                  <a16:creationId xmlns:a16="http://schemas.microsoft.com/office/drawing/2014/main" id="{2F3541A5-8EB3-67C1-033C-E213DB5CAE97}"/>
                </a:ext>
              </a:extLst>
            </p:cNvPr>
            <p:cNvSpPr/>
            <p:nvPr/>
          </p:nvSpPr>
          <p:spPr>
            <a:xfrm>
              <a:off x="8184738" y="70877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3" name="pt223">
              <a:extLst>
                <a:ext uri="{FF2B5EF4-FFF2-40B4-BE49-F238E27FC236}">
                  <a16:creationId xmlns:a16="http://schemas.microsoft.com/office/drawing/2014/main" id="{018CAD66-10A3-F6D6-EC7E-0A9D1A8CED02}"/>
                </a:ext>
              </a:extLst>
            </p:cNvPr>
            <p:cNvSpPr/>
            <p:nvPr/>
          </p:nvSpPr>
          <p:spPr>
            <a:xfrm>
              <a:off x="6483366" y="67377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4" name="pt224">
              <a:extLst>
                <a:ext uri="{FF2B5EF4-FFF2-40B4-BE49-F238E27FC236}">
                  <a16:creationId xmlns:a16="http://schemas.microsoft.com/office/drawing/2014/main" id="{CE9B6587-AF1B-25AB-CE0E-F80A77D3AE17}"/>
                </a:ext>
              </a:extLst>
            </p:cNvPr>
            <p:cNvSpPr/>
            <p:nvPr/>
          </p:nvSpPr>
          <p:spPr>
            <a:xfrm>
              <a:off x="5015669" y="69997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5" name="pt225">
              <a:extLst>
                <a:ext uri="{FF2B5EF4-FFF2-40B4-BE49-F238E27FC236}">
                  <a16:creationId xmlns:a16="http://schemas.microsoft.com/office/drawing/2014/main" id="{F45AE79E-C3F5-8D48-2710-991E03092F4B}"/>
                </a:ext>
              </a:extLst>
            </p:cNvPr>
            <p:cNvSpPr/>
            <p:nvPr/>
          </p:nvSpPr>
          <p:spPr>
            <a:xfrm>
              <a:off x="5174463" y="380618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6" name="pt226">
              <a:extLst>
                <a:ext uri="{FF2B5EF4-FFF2-40B4-BE49-F238E27FC236}">
                  <a16:creationId xmlns:a16="http://schemas.microsoft.com/office/drawing/2014/main" id="{B3E2C71C-97EB-3B64-0A19-3FB4F1D057F7}"/>
                </a:ext>
              </a:extLst>
            </p:cNvPr>
            <p:cNvSpPr/>
            <p:nvPr/>
          </p:nvSpPr>
          <p:spPr>
            <a:xfrm>
              <a:off x="6064072" y="230769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7" name="pt227">
              <a:extLst>
                <a:ext uri="{FF2B5EF4-FFF2-40B4-BE49-F238E27FC236}">
                  <a16:creationId xmlns:a16="http://schemas.microsoft.com/office/drawing/2014/main" id="{240B6E7B-B6FA-20BB-CED2-2CD10D530365}"/>
                </a:ext>
              </a:extLst>
            </p:cNvPr>
            <p:cNvSpPr/>
            <p:nvPr/>
          </p:nvSpPr>
          <p:spPr>
            <a:xfrm>
              <a:off x="6016181" y="32808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8" name="pt228">
              <a:extLst>
                <a:ext uri="{FF2B5EF4-FFF2-40B4-BE49-F238E27FC236}">
                  <a16:creationId xmlns:a16="http://schemas.microsoft.com/office/drawing/2014/main" id="{86202C27-21C1-8991-E7B8-976E9DCF66DD}"/>
                </a:ext>
              </a:extLst>
            </p:cNvPr>
            <p:cNvSpPr/>
            <p:nvPr/>
          </p:nvSpPr>
          <p:spPr>
            <a:xfrm>
              <a:off x="6085614" y="19207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9" name="pt229">
              <a:extLst>
                <a:ext uri="{FF2B5EF4-FFF2-40B4-BE49-F238E27FC236}">
                  <a16:creationId xmlns:a16="http://schemas.microsoft.com/office/drawing/2014/main" id="{1A215B90-5513-635E-BFB2-6D7F2FAF955E}"/>
                </a:ext>
              </a:extLst>
            </p:cNvPr>
            <p:cNvSpPr/>
            <p:nvPr/>
          </p:nvSpPr>
          <p:spPr>
            <a:xfrm>
              <a:off x="6651771" y="58590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0" name="pt230">
              <a:extLst>
                <a:ext uri="{FF2B5EF4-FFF2-40B4-BE49-F238E27FC236}">
                  <a16:creationId xmlns:a16="http://schemas.microsoft.com/office/drawing/2014/main" id="{A1322D9C-66B9-F057-6B4B-992B981AD423}"/>
                </a:ext>
              </a:extLst>
            </p:cNvPr>
            <p:cNvSpPr/>
            <p:nvPr/>
          </p:nvSpPr>
          <p:spPr>
            <a:xfrm>
              <a:off x="4783895" y="41821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1" name="pt231">
              <a:extLst>
                <a:ext uri="{FF2B5EF4-FFF2-40B4-BE49-F238E27FC236}">
                  <a16:creationId xmlns:a16="http://schemas.microsoft.com/office/drawing/2014/main" id="{5735B9CB-E44F-6CAE-C0F6-823BF9A032F7}"/>
                </a:ext>
              </a:extLst>
            </p:cNvPr>
            <p:cNvSpPr/>
            <p:nvPr/>
          </p:nvSpPr>
          <p:spPr>
            <a:xfrm>
              <a:off x="4793384" y="272772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2" name="pt232">
              <a:extLst>
                <a:ext uri="{FF2B5EF4-FFF2-40B4-BE49-F238E27FC236}">
                  <a16:creationId xmlns:a16="http://schemas.microsoft.com/office/drawing/2014/main" id="{C7493EDC-1208-9B4A-861C-AC090347F7DC}"/>
                </a:ext>
              </a:extLst>
            </p:cNvPr>
            <p:cNvSpPr/>
            <p:nvPr/>
          </p:nvSpPr>
          <p:spPr>
            <a:xfrm>
              <a:off x="6587394" y="153603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3" name="pt233">
              <a:extLst>
                <a:ext uri="{FF2B5EF4-FFF2-40B4-BE49-F238E27FC236}">
                  <a16:creationId xmlns:a16="http://schemas.microsoft.com/office/drawing/2014/main" id="{15B91814-4A59-58BB-1231-F47710D200E4}"/>
                </a:ext>
              </a:extLst>
            </p:cNvPr>
            <p:cNvSpPr/>
            <p:nvPr/>
          </p:nvSpPr>
          <p:spPr>
            <a:xfrm>
              <a:off x="5859156" y="142092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4" name="pt234">
              <a:extLst>
                <a:ext uri="{FF2B5EF4-FFF2-40B4-BE49-F238E27FC236}">
                  <a16:creationId xmlns:a16="http://schemas.microsoft.com/office/drawing/2014/main" id="{37956983-92AB-D266-8851-509F763B66AE}"/>
                </a:ext>
              </a:extLst>
            </p:cNvPr>
            <p:cNvSpPr/>
            <p:nvPr/>
          </p:nvSpPr>
          <p:spPr>
            <a:xfrm>
              <a:off x="6273043" y="25127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5" name="pt235">
              <a:extLst>
                <a:ext uri="{FF2B5EF4-FFF2-40B4-BE49-F238E27FC236}">
                  <a16:creationId xmlns:a16="http://schemas.microsoft.com/office/drawing/2014/main" id="{4B6FC00D-20A4-7950-6E86-E463B81C9B1B}"/>
                </a:ext>
              </a:extLst>
            </p:cNvPr>
            <p:cNvSpPr/>
            <p:nvPr/>
          </p:nvSpPr>
          <p:spPr>
            <a:xfrm>
              <a:off x="5844146" y="22751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6" name="pt236">
              <a:extLst>
                <a:ext uri="{FF2B5EF4-FFF2-40B4-BE49-F238E27FC236}">
                  <a16:creationId xmlns:a16="http://schemas.microsoft.com/office/drawing/2014/main" id="{2057AEF5-DDB6-AC64-9FEC-4EC79C5CA539}"/>
                </a:ext>
              </a:extLst>
            </p:cNvPr>
            <p:cNvSpPr/>
            <p:nvPr/>
          </p:nvSpPr>
          <p:spPr>
            <a:xfrm>
              <a:off x="7551567" y="546785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7" name="pt237">
              <a:extLst>
                <a:ext uri="{FF2B5EF4-FFF2-40B4-BE49-F238E27FC236}">
                  <a16:creationId xmlns:a16="http://schemas.microsoft.com/office/drawing/2014/main" id="{D57C6C3A-1A52-B6E0-CBCC-C2E8FD4723B8}"/>
                </a:ext>
              </a:extLst>
            </p:cNvPr>
            <p:cNvSpPr/>
            <p:nvPr/>
          </p:nvSpPr>
          <p:spPr>
            <a:xfrm>
              <a:off x="6596167" y="517768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8" name="pt238">
              <a:extLst>
                <a:ext uri="{FF2B5EF4-FFF2-40B4-BE49-F238E27FC236}">
                  <a16:creationId xmlns:a16="http://schemas.microsoft.com/office/drawing/2014/main" id="{466D2D3A-2C6B-FCE0-8BCE-0C5B28FF6CBA}"/>
                </a:ext>
              </a:extLst>
            </p:cNvPr>
            <p:cNvSpPr/>
            <p:nvPr/>
          </p:nvSpPr>
          <p:spPr>
            <a:xfrm>
              <a:off x="5452311" y="68623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9" name="pt239">
              <a:extLst>
                <a:ext uri="{FF2B5EF4-FFF2-40B4-BE49-F238E27FC236}">
                  <a16:creationId xmlns:a16="http://schemas.microsoft.com/office/drawing/2014/main" id="{3AD1DA11-B0DA-3F3F-0260-A9A10CB25B73}"/>
                </a:ext>
              </a:extLst>
            </p:cNvPr>
            <p:cNvSpPr/>
            <p:nvPr/>
          </p:nvSpPr>
          <p:spPr>
            <a:xfrm>
              <a:off x="7433991" y="549065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0" name="pt240">
              <a:extLst>
                <a:ext uri="{FF2B5EF4-FFF2-40B4-BE49-F238E27FC236}">
                  <a16:creationId xmlns:a16="http://schemas.microsoft.com/office/drawing/2014/main" id="{3A40C8BC-28FC-3302-342C-B9ABDE593129}"/>
                </a:ext>
              </a:extLst>
            </p:cNvPr>
            <p:cNvSpPr/>
            <p:nvPr/>
          </p:nvSpPr>
          <p:spPr>
            <a:xfrm>
              <a:off x="5076478" y="55149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1" name="pt241">
              <a:extLst>
                <a:ext uri="{FF2B5EF4-FFF2-40B4-BE49-F238E27FC236}">
                  <a16:creationId xmlns:a16="http://schemas.microsoft.com/office/drawing/2014/main" id="{E73A0FFA-CDDD-7568-D5D5-00BD7ED5B21B}"/>
                </a:ext>
              </a:extLst>
            </p:cNvPr>
            <p:cNvSpPr/>
            <p:nvPr/>
          </p:nvSpPr>
          <p:spPr>
            <a:xfrm>
              <a:off x="7156618" y="29588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2" name="pt242">
              <a:extLst>
                <a:ext uri="{FF2B5EF4-FFF2-40B4-BE49-F238E27FC236}">
                  <a16:creationId xmlns:a16="http://schemas.microsoft.com/office/drawing/2014/main" id="{0131D579-87A3-C2D2-C234-DAC28D4D1B4D}"/>
                </a:ext>
              </a:extLst>
            </p:cNvPr>
            <p:cNvSpPr/>
            <p:nvPr/>
          </p:nvSpPr>
          <p:spPr>
            <a:xfrm>
              <a:off x="7213315" y="24698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3" name="pt243">
              <a:extLst>
                <a:ext uri="{FF2B5EF4-FFF2-40B4-BE49-F238E27FC236}">
                  <a16:creationId xmlns:a16="http://schemas.microsoft.com/office/drawing/2014/main" id="{0E1B5537-736E-A32B-4A9D-B242C456D786}"/>
                </a:ext>
              </a:extLst>
            </p:cNvPr>
            <p:cNvSpPr/>
            <p:nvPr/>
          </p:nvSpPr>
          <p:spPr>
            <a:xfrm>
              <a:off x="7158479" y="27478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4" name="pt244">
              <a:extLst>
                <a:ext uri="{FF2B5EF4-FFF2-40B4-BE49-F238E27FC236}">
                  <a16:creationId xmlns:a16="http://schemas.microsoft.com/office/drawing/2014/main" id="{E234BB90-F13B-EC6E-9112-E134C2F6F143}"/>
                </a:ext>
              </a:extLst>
            </p:cNvPr>
            <p:cNvSpPr/>
            <p:nvPr/>
          </p:nvSpPr>
          <p:spPr>
            <a:xfrm>
              <a:off x="6963406" y="18683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5" name="pt245">
              <a:extLst>
                <a:ext uri="{FF2B5EF4-FFF2-40B4-BE49-F238E27FC236}">
                  <a16:creationId xmlns:a16="http://schemas.microsoft.com/office/drawing/2014/main" id="{FC4DCA41-98F7-4314-4582-03E82E785814}"/>
                </a:ext>
              </a:extLst>
            </p:cNvPr>
            <p:cNvSpPr/>
            <p:nvPr/>
          </p:nvSpPr>
          <p:spPr>
            <a:xfrm>
              <a:off x="7625960" y="28167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" name="pt246">
              <a:extLst>
                <a:ext uri="{FF2B5EF4-FFF2-40B4-BE49-F238E27FC236}">
                  <a16:creationId xmlns:a16="http://schemas.microsoft.com/office/drawing/2014/main" id="{E393C1C6-6AC2-D3C9-9ADB-6921E19F10C8}"/>
                </a:ext>
              </a:extLst>
            </p:cNvPr>
            <p:cNvSpPr/>
            <p:nvPr/>
          </p:nvSpPr>
          <p:spPr>
            <a:xfrm>
              <a:off x="10268943" y="22751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7" name="pt247">
              <a:extLst>
                <a:ext uri="{FF2B5EF4-FFF2-40B4-BE49-F238E27FC236}">
                  <a16:creationId xmlns:a16="http://schemas.microsoft.com/office/drawing/2014/main" id="{4D14DB8A-7F6B-0D6F-09E5-C14AEF85B98A}"/>
                </a:ext>
              </a:extLst>
            </p:cNvPr>
            <p:cNvSpPr/>
            <p:nvPr/>
          </p:nvSpPr>
          <p:spPr>
            <a:xfrm>
              <a:off x="5176286" y="454568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8" name="pt248">
              <a:extLst>
                <a:ext uri="{FF2B5EF4-FFF2-40B4-BE49-F238E27FC236}">
                  <a16:creationId xmlns:a16="http://schemas.microsoft.com/office/drawing/2014/main" id="{4C6F5DDA-9FED-2635-4672-24A9FEAC1A40}"/>
                </a:ext>
              </a:extLst>
            </p:cNvPr>
            <p:cNvSpPr/>
            <p:nvPr/>
          </p:nvSpPr>
          <p:spPr>
            <a:xfrm>
              <a:off x="4788484" y="22736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9" name="pt249">
              <a:extLst>
                <a:ext uri="{FF2B5EF4-FFF2-40B4-BE49-F238E27FC236}">
                  <a16:creationId xmlns:a16="http://schemas.microsoft.com/office/drawing/2014/main" id="{47801F31-63F7-1E8E-A779-49E982B116B6}"/>
                </a:ext>
              </a:extLst>
            </p:cNvPr>
            <p:cNvSpPr/>
            <p:nvPr/>
          </p:nvSpPr>
          <p:spPr>
            <a:xfrm>
              <a:off x="5010451" y="39796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0" name="pt250">
              <a:extLst>
                <a:ext uri="{FF2B5EF4-FFF2-40B4-BE49-F238E27FC236}">
                  <a16:creationId xmlns:a16="http://schemas.microsoft.com/office/drawing/2014/main" id="{25CF61B5-C851-B3C1-E1B0-B49029AE374C}"/>
                </a:ext>
              </a:extLst>
            </p:cNvPr>
            <p:cNvSpPr/>
            <p:nvPr/>
          </p:nvSpPr>
          <p:spPr>
            <a:xfrm>
              <a:off x="5757830" y="47260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1" name="pt251">
              <a:extLst>
                <a:ext uri="{FF2B5EF4-FFF2-40B4-BE49-F238E27FC236}">
                  <a16:creationId xmlns:a16="http://schemas.microsoft.com/office/drawing/2014/main" id="{AC94AA9D-DF5A-BF86-B1E7-7E21EEAD4AD1}"/>
                </a:ext>
              </a:extLst>
            </p:cNvPr>
            <p:cNvSpPr/>
            <p:nvPr/>
          </p:nvSpPr>
          <p:spPr>
            <a:xfrm>
              <a:off x="4841465" y="56195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2" name="pt252">
              <a:extLst>
                <a:ext uri="{FF2B5EF4-FFF2-40B4-BE49-F238E27FC236}">
                  <a16:creationId xmlns:a16="http://schemas.microsoft.com/office/drawing/2014/main" id="{E4DD31B5-AA58-542D-7261-97874320E918}"/>
                </a:ext>
              </a:extLst>
            </p:cNvPr>
            <p:cNvSpPr/>
            <p:nvPr/>
          </p:nvSpPr>
          <p:spPr>
            <a:xfrm>
              <a:off x="5385319" y="53626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3" name="pt253">
              <a:extLst>
                <a:ext uri="{FF2B5EF4-FFF2-40B4-BE49-F238E27FC236}">
                  <a16:creationId xmlns:a16="http://schemas.microsoft.com/office/drawing/2014/main" id="{079B11F7-9E03-32A9-9689-3EF5AB148C96}"/>
                </a:ext>
              </a:extLst>
            </p:cNvPr>
            <p:cNvSpPr/>
            <p:nvPr/>
          </p:nvSpPr>
          <p:spPr>
            <a:xfrm>
              <a:off x="5485373" y="690954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4" name="pt254">
              <a:extLst>
                <a:ext uri="{FF2B5EF4-FFF2-40B4-BE49-F238E27FC236}">
                  <a16:creationId xmlns:a16="http://schemas.microsoft.com/office/drawing/2014/main" id="{8C5BCD95-AEC3-E473-D9ED-26C971DA2F1C}"/>
                </a:ext>
              </a:extLst>
            </p:cNvPr>
            <p:cNvSpPr/>
            <p:nvPr/>
          </p:nvSpPr>
          <p:spPr>
            <a:xfrm>
              <a:off x="9047888" y="61466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5" name="pt255">
              <a:extLst>
                <a:ext uri="{FF2B5EF4-FFF2-40B4-BE49-F238E27FC236}">
                  <a16:creationId xmlns:a16="http://schemas.microsoft.com/office/drawing/2014/main" id="{804DB5C3-2A10-208A-AE79-A728B0DC4C29}"/>
                </a:ext>
              </a:extLst>
            </p:cNvPr>
            <p:cNvSpPr/>
            <p:nvPr/>
          </p:nvSpPr>
          <p:spPr>
            <a:xfrm>
              <a:off x="8039230" y="513758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6" name="pt256">
              <a:extLst>
                <a:ext uri="{FF2B5EF4-FFF2-40B4-BE49-F238E27FC236}">
                  <a16:creationId xmlns:a16="http://schemas.microsoft.com/office/drawing/2014/main" id="{7D6F0B07-C7CA-9E50-1C08-49DD734E50FC}"/>
                </a:ext>
              </a:extLst>
            </p:cNvPr>
            <p:cNvSpPr/>
            <p:nvPr/>
          </p:nvSpPr>
          <p:spPr>
            <a:xfrm>
              <a:off x="9124368" y="70878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7" name="pt257">
              <a:extLst>
                <a:ext uri="{FF2B5EF4-FFF2-40B4-BE49-F238E27FC236}">
                  <a16:creationId xmlns:a16="http://schemas.microsoft.com/office/drawing/2014/main" id="{BCE4290B-B770-473A-147E-0F3BDBEFB57C}"/>
                </a:ext>
              </a:extLst>
            </p:cNvPr>
            <p:cNvSpPr/>
            <p:nvPr/>
          </p:nvSpPr>
          <p:spPr>
            <a:xfrm>
              <a:off x="4975445" y="65193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8" name="pt258">
              <a:extLst>
                <a:ext uri="{FF2B5EF4-FFF2-40B4-BE49-F238E27FC236}">
                  <a16:creationId xmlns:a16="http://schemas.microsoft.com/office/drawing/2014/main" id="{4C6253BD-3F12-C55F-38E8-317201613C76}"/>
                </a:ext>
              </a:extLst>
            </p:cNvPr>
            <p:cNvSpPr/>
            <p:nvPr/>
          </p:nvSpPr>
          <p:spPr>
            <a:xfrm>
              <a:off x="5170126" y="66379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9" name="pt259">
              <a:extLst>
                <a:ext uri="{FF2B5EF4-FFF2-40B4-BE49-F238E27FC236}">
                  <a16:creationId xmlns:a16="http://schemas.microsoft.com/office/drawing/2014/main" id="{B3D9B6AA-ECE2-6BCC-5F27-72A0AED616F1}"/>
                </a:ext>
              </a:extLst>
            </p:cNvPr>
            <p:cNvSpPr/>
            <p:nvPr/>
          </p:nvSpPr>
          <p:spPr>
            <a:xfrm>
              <a:off x="5811733" y="37136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0" name="pt260">
              <a:extLst>
                <a:ext uri="{FF2B5EF4-FFF2-40B4-BE49-F238E27FC236}">
                  <a16:creationId xmlns:a16="http://schemas.microsoft.com/office/drawing/2014/main" id="{FAF3A2CD-FD60-74EC-22F5-7C628CD48CCD}"/>
                </a:ext>
              </a:extLst>
            </p:cNvPr>
            <p:cNvSpPr/>
            <p:nvPr/>
          </p:nvSpPr>
          <p:spPr>
            <a:xfrm>
              <a:off x="6583964" y="201298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1" name="pt261">
              <a:extLst>
                <a:ext uri="{FF2B5EF4-FFF2-40B4-BE49-F238E27FC236}">
                  <a16:creationId xmlns:a16="http://schemas.microsoft.com/office/drawing/2014/main" id="{AC452C19-01E1-853F-4E77-0D40AB1B87AB}"/>
                </a:ext>
              </a:extLst>
            </p:cNvPr>
            <p:cNvSpPr/>
            <p:nvPr/>
          </p:nvSpPr>
          <p:spPr>
            <a:xfrm>
              <a:off x="5918727" y="64047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2" name="pt262">
              <a:extLst>
                <a:ext uri="{FF2B5EF4-FFF2-40B4-BE49-F238E27FC236}">
                  <a16:creationId xmlns:a16="http://schemas.microsoft.com/office/drawing/2014/main" id="{1234E2C0-6508-55C1-804A-4B551FB4635C}"/>
                </a:ext>
              </a:extLst>
            </p:cNvPr>
            <p:cNvSpPr/>
            <p:nvPr/>
          </p:nvSpPr>
          <p:spPr>
            <a:xfrm>
              <a:off x="7619761" y="51252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3" name="pt263">
              <a:extLst>
                <a:ext uri="{FF2B5EF4-FFF2-40B4-BE49-F238E27FC236}">
                  <a16:creationId xmlns:a16="http://schemas.microsoft.com/office/drawing/2014/main" id="{4BB4E847-8884-A19F-15DE-754AAE7445ED}"/>
                </a:ext>
              </a:extLst>
            </p:cNvPr>
            <p:cNvSpPr/>
            <p:nvPr/>
          </p:nvSpPr>
          <p:spPr>
            <a:xfrm>
              <a:off x="7496268" y="54978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4" name="pt264">
              <a:extLst>
                <a:ext uri="{FF2B5EF4-FFF2-40B4-BE49-F238E27FC236}">
                  <a16:creationId xmlns:a16="http://schemas.microsoft.com/office/drawing/2014/main" id="{42202578-DBA4-0161-7112-03C1D1B1C417}"/>
                </a:ext>
              </a:extLst>
            </p:cNvPr>
            <p:cNvSpPr/>
            <p:nvPr/>
          </p:nvSpPr>
          <p:spPr>
            <a:xfrm>
              <a:off x="5716121" y="24319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5" name="pt265">
              <a:extLst>
                <a:ext uri="{FF2B5EF4-FFF2-40B4-BE49-F238E27FC236}">
                  <a16:creationId xmlns:a16="http://schemas.microsoft.com/office/drawing/2014/main" id="{0DCE93A3-E576-26F2-DBF1-C5B73E0B0823}"/>
                </a:ext>
              </a:extLst>
            </p:cNvPr>
            <p:cNvSpPr/>
            <p:nvPr/>
          </p:nvSpPr>
          <p:spPr>
            <a:xfrm>
              <a:off x="7439491" y="50014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6" name="pt266">
              <a:extLst>
                <a:ext uri="{FF2B5EF4-FFF2-40B4-BE49-F238E27FC236}">
                  <a16:creationId xmlns:a16="http://schemas.microsoft.com/office/drawing/2014/main" id="{D7747430-7387-3479-08A3-1BD949700363}"/>
                </a:ext>
              </a:extLst>
            </p:cNvPr>
            <p:cNvSpPr/>
            <p:nvPr/>
          </p:nvSpPr>
          <p:spPr>
            <a:xfrm>
              <a:off x="7496462" y="59190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7" name="pt267">
              <a:extLst>
                <a:ext uri="{FF2B5EF4-FFF2-40B4-BE49-F238E27FC236}">
                  <a16:creationId xmlns:a16="http://schemas.microsoft.com/office/drawing/2014/main" id="{AC35A9DB-4276-FE54-EFA0-5969B15C7C94}"/>
                </a:ext>
              </a:extLst>
            </p:cNvPr>
            <p:cNvSpPr/>
            <p:nvPr/>
          </p:nvSpPr>
          <p:spPr>
            <a:xfrm>
              <a:off x="7619761" y="512521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8" name="pt268">
              <a:extLst>
                <a:ext uri="{FF2B5EF4-FFF2-40B4-BE49-F238E27FC236}">
                  <a16:creationId xmlns:a16="http://schemas.microsoft.com/office/drawing/2014/main" id="{4AA578BD-815D-3B4B-2330-AE8C5A060D4F}"/>
                </a:ext>
              </a:extLst>
            </p:cNvPr>
            <p:cNvSpPr/>
            <p:nvPr/>
          </p:nvSpPr>
          <p:spPr>
            <a:xfrm>
              <a:off x="6995928" y="54993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9" name="pt269">
              <a:extLst>
                <a:ext uri="{FF2B5EF4-FFF2-40B4-BE49-F238E27FC236}">
                  <a16:creationId xmlns:a16="http://schemas.microsoft.com/office/drawing/2014/main" id="{33A4F886-20F0-AD33-E2BB-E24A12BD55BF}"/>
                </a:ext>
              </a:extLst>
            </p:cNvPr>
            <p:cNvSpPr/>
            <p:nvPr/>
          </p:nvSpPr>
          <p:spPr>
            <a:xfrm>
              <a:off x="5301086" y="26306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0" name="pt270">
              <a:extLst>
                <a:ext uri="{FF2B5EF4-FFF2-40B4-BE49-F238E27FC236}">
                  <a16:creationId xmlns:a16="http://schemas.microsoft.com/office/drawing/2014/main" id="{A9307AB5-2EAC-BA0B-8083-AE7A5402F3E0}"/>
                </a:ext>
              </a:extLst>
            </p:cNvPr>
            <p:cNvSpPr/>
            <p:nvPr/>
          </p:nvSpPr>
          <p:spPr>
            <a:xfrm>
              <a:off x="7229919" y="39287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1" name="pt271">
              <a:extLst>
                <a:ext uri="{FF2B5EF4-FFF2-40B4-BE49-F238E27FC236}">
                  <a16:creationId xmlns:a16="http://schemas.microsoft.com/office/drawing/2014/main" id="{0268E00E-0152-CB81-3002-F0CCA0CA675A}"/>
                </a:ext>
              </a:extLst>
            </p:cNvPr>
            <p:cNvSpPr/>
            <p:nvPr/>
          </p:nvSpPr>
          <p:spPr>
            <a:xfrm>
              <a:off x="8818451" y="61285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2" name="pt272">
              <a:extLst>
                <a:ext uri="{FF2B5EF4-FFF2-40B4-BE49-F238E27FC236}">
                  <a16:creationId xmlns:a16="http://schemas.microsoft.com/office/drawing/2014/main" id="{EEDCB8B5-7710-A449-226A-3056D2359C3A}"/>
                </a:ext>
              </a:extLst>
            </p:cNvPr>
            <p:cNvSpPr/>
            <p:nvPr/>
          </p:nvSpPr>
          <p:spPr>
            <a:xfrm>
              <a:off x="7199687" y="314237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3" name="pt273">
              <a:extLst>
                <a:ext uri="{FF2B5EF4-FFF2-40B4-BE49-F238E27FC236}">
                  <a16:creationId xmlns:a16="http://schemas.microsoft.com/office/drawing/2014/main" id="{89580CA4-CA24-7626-723E-8942ED15DFD3}"/>
                </a:ext>
              </a:extLst>
            </p:cNvPr>
            <p:cNvSpPr/>
            <p:nvPr/>
          </p:nvSpPr>
          <p:spPr>
            <a:xfrm>
              <a:off x="6362788" y="48233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4" name="pt274">
              <a:extLst>
                <a:ext uri="{FF2B5EF4-FFF2-40B4-BE49-F238E27FC236}">
                  <a16:creationId xmlns:a16="http://schemas.microsoft.com/office/drawing/2014/main" id="{6F50D413-8F73-3756-ABA7-1954824CE94A}"/>
                </a:ext>
              </a:extLst>
            </p:cNvPr>
            <p:cNvSpPr/>
            <p:nvPr/>
          </p:nvSpPr>
          <p:spPr>
            <a:xfrm>
              <a:off x="4866316" y="22853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5" name="pt275">
              <a:extLst>
                <a:ext uri="{FF2B5EF4-FFF2-40B4-BE49-F238E27FC236}">
                  <a16:creationId xmlns:a16="http://schemas.microsoft.com/office/drawing/2014/main" id="{9D0D0D40-718D-AC52-544B-6B2075CB7FBC}"/>
                </a:ext>
              </a:extLst>
            </p:cNvPr>
            <p:cNvSpPr/>
            <p:nvPr/>
          </p:nvSpPr>
          <p:spPr>
            <a:xfrm>
              <a:off x="7199687" y="31423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6" name="pt276">
              <a:extLst>
                <a:ext uri="{FF2B5EF4-FFF2-40B4-BE49-F238E27FC236}">
                  <a16:creationId xmlns:a16="http://schemas.microsoft.com/office/drawing/2014/main" id="{A7ABAE33-7986-4AA3-6F3F-ECE4B1F05F8C}"/>
                </a:ext>
              </a:extLst>
            </p:cNvPr>
            <p:cNvSpPr/>
            <p:nvPr/>
          </p:nvSpPr>
          <p:spPr>
            <a:xfrm>
              <a:off x="6469377" y="26225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7" name="pt277">
              <a:extLst>
                <a:ext uri="{FF2B5EF4-FFF2-40B4-BE49-F238E27FC236}">
                  <a16:creationId xmlns:a16="http://schemas.microsoft.com/office/drawing/2014/main" id="{A0E7D675-D22F-9BED-96BA-17645B44B1A5}"/>
                </a:ext>
              </a:extLst>
            </p:cNvPr>
            <p:cNvSpPr/>
            <p:nvPr/>
          </p:nvSpPr>
          <p:spPr>
            <a:xfrm>
              <a:off x="5975712" y="26771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8" name="pt278">
              <a:extLst>
                <a:ext uri="{FF2B5EF4-FFF2-40B4-BE49-F238E27FC236}">
                  <a16:creationId xmlns:a16="http://schemas.microsoft.com/office/drawing/2014/main" id="{62229B0D-1955-6A30-37B0-896E6A1D5A24}"/>
                </a:ext>
              </a:extLst>
            </p:cNvPr>
            <p:cNvSpPr/>
            <p:nvPr/>
          </p:nvSpPr>
          <p:spPr>
            <a:xfrm>
              <a:off x="7269233" y="26366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9" name="pt279">
              <a:extLst>
                <a:ext uri="{FF2B5EF4-FFF2-40B4-BE49-F238E27FC236}">
                  <a16:creationId xmlns:a16="http://schemas.microsoft.com/office/drawing/2014/main" id="{1FC8C1DE-FD3E-4F89-80BE-9F44BEDAE9C5}"/>
                </a:ext>
              </a:extLst>
            </p:cNvPr>
            <p:cNvSpPr/>
            <p:nvPr/>
          </p:nvSpPr>
          <p:spPr>
            <a:xfrm>
              <a:off x="5103191" y="132799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0" name="pt280">
              <a:extLst>
                <a:ext uri="{FF2B5EF4-FFF2-40B4-BE49-F238E27FC236}">
                  <a16:creationId xmlns:a16="http://schemas.microsoft.com/office/drawing/2014/main" id="{26AECDF3-F3DC-5BEF-B23E-D7132DF1D8EC}"/>
                </a:ext>
              </a:extLst>
            </p:cNvPr>
            <p:cNvSpPr/>
            <p:nvPr/>
          </p:nvSpPr>
          <p:spPr>
            <a:xfrm>
              <a:off x="6128184" y="39881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1" name="pt281">
              <a:extLst>
                <a:ext uri="{FF2B5EF4-FFF2-40B4-BE49-F238E27FC236}">
                  <a16:creationId xmlns:a16="http://schemas.microsoft.com/office/drawing/2014/main" id="{46E4E8C3-96E9-5035-B801-35D97AEB1AAE}"/>
                </a:ext>
              </a:extLst>
            </p:cNvPr>
            <p:cNvSpPr/>
            <p:nvPr/>
          </p:nvSpPr>
          <p:spPr>
            <a:xfrm>
              <a:off x="6729875" y="580158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2" name="pt282">
              <a:extLst>
                <a:ext uri="{FF2B5EF4-FFF2-40B4-BE49-F238E27FC236}">
                  <a16:creationId xmlns:a16="http://schemas.microsoft.com/office/drawing/2014/main" id="{3B2FD7D8-5E05-2842-6214-8DF076CEDBF5}"/>
                </a:ext>
              </a:extLst>
            </p:cNvPr>
            <p:cNvSpPr/>
            <p:nvPr/>
          </p:nvSpPr>
          <p:spPr>
            <a:xfrm>
              <a:off x="9881517" y="33896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3" name="pt283">
              <a:extLst>
                <a:ext uri="{FF2B5EF4-FFF2-40B4-BE49-F238E27FC236}">
                  <a16:creationId xmlns:a16="http://schemas.microsoft.com/office/drawing/2014/main" id="{CD5DDE6E-31D5-07A9-D885-83340D4EA89C}"/>
                </a:ext>
              </a:extLst>
            </p:cNvPr>
            <p:cNvSpPr/>
            <p:nvPr/>
          </p:nvSpPr>
          <p:spPr>
            <a:xfrm>
              <a:off x="6198953" y="29229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4" name="pt284">
              <a:extLst>
                <a:ext uri="{FF2B5EF4-FFF2-40B4-BE49-F238E27FC236}">
                  <a16:creationId xmlns:a16="http://schemas.microsoft.com/office/drawing/2014/main" id="{1FB12383-A532-5CF9-3362-21E5838C3B4C}"/>
                </a:ext>
              </a:extLst>
            </p:cNvPr>
            <p:cNvSpPr/>
            <p:nvPr/>
          </p:nvSpPr>
          <p:spPr>
            <a:xfrm>
              <a:off x="10256878" y="24959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5" name="pt285">
              <a:extLst>
                <a:ext uri="{FF2B5EF4-FFF2-40B4-BE49-F238E27FC236}">
                  <a16:creationId xmlns:a16="http://schemas.microsoft.com/office/drawing/2014/main" id="{5FF1A8BD-ABE3-9F96-CAF6-7E94348001ED}"/>
                </a:ext>
              </a:extLst>
            </p:cNvPr>
            <p:cNvSpPr/>
            <p:nvPr/>
          </p:nvSpPr>
          <p:spPr>
            <a:xfrm>
              <a:off x="6178625" y="44197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6" name="pt286">
              <a:extLst>
                <a:ext uri="{FF2B5EF4-FFF2-40B4-BE49-F238E27FC236}">
                  <a16:creationId xmlns:a16="http://schemas.microsoft.com/office/drawing/2014/main" id="{2A3087F7-21F3-9188-32FB-AE0EBD139254}"/>
                </a:ext>
              </a:extLst>
            </p:cNvPr>
            <p:cNvSpPr/>
            <p:nvPr/>
          </p:nvSpPr>
          <p:spPr>
            <a:xfrm>
              <a:off x="9346799" y="388457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7" name="pt287">
              <a:extLst>
                <a:ext uri="{FF2B5EF4-FFF2-40B4-BE49-F238E27FC236}">
                  <a16:creationId xmlns:a16="http://schemas.microsoft.com/office/drawing/2014/main" id="{CE91DD8C-C07B-8BAF-8E4E-0C07A0696530}"/>
                </a:ext>
              </a:extLst>
            </p:cNvPr>
            <p:cNvSpPr/>
            <p:nvPr/>
          </p:nvSpPr>
          <p:spPr>
            <a:xfrm>
              <a:off x="4865760" y="50397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8" name="pt288">
              <a:extLst>
                <a:ext uri="{FF2B5EF4-FFF2-40B4-BE49-F238E27FC236}">
                  <a16:creationId xmlns:a16="http://schemas.microsoft.com/office/drawing/2014/main" id="{659E685A-6872-4714-DEE5-1E1FB2A66B0E}"/>
                </a:ext>
              </a:extLst>
            </p:cNvPr>
            <p:cNvSpPr/>
            <p:nvPr/>
          </p:nvSpPr>
          <p:spPr>
            <a:xfrm>
              <a:off x="4837005" y="70739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9" name="pt289">
              <a:extLst>
                <a:ext uri="{FF2B5EF4-FFF2-40B4-BE49-F238E27FC236}">
                  <a16:creationId xmlns:a16="http://schemas.microsoft.com/office/drawing/2014/main" id="{53CFAEAE-9925-F9B6-93DB-0DE26A5C5788}"/>
                </a:ext>
              </a:extLst>
            </p:cNvPr>
            <p:cNvSpPr/>
            <p:nvPr/>
          </p:nvSpPr>
          <p:spPr>
            <a:xfrm>
              <a:off x="5423733" y="65801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0" name="pt290">
              <a:extLst>
                <a:ext uri="{FF2B5EF4-FFF2-40B4-BE49-F238E27FC236}">
                  <a16:creationId xmlns:a16="http://schemas.microsoft.com/office/drawing/2014/main" id="{412269C4-3FEE-92CD-E030-54BBE1FF197E}"/>
                </a:ext>
              </a:extLst>
            </p:cNvPr>
            <p:cNvSpPr/>
            <p:nvPr/>
          </p:nvSpPr>
          <p:spPr>
            <a:xfrm>
              <a:off x="4784488" y="28532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1" name="pt291">
              <a:extLst>
                <a:ext uri="{FF2B5EF4-FFF2-40B4-BE49-F238E27FC236}">
                  <a16:creationId xmlns:a16="http://schemas.microsoft.com/office/drawing/2014/main" id="{25941142-528A-5F6B-C333-4B06871B95CF}"/>
                </a:ext>
              </a:extLst>
            </p:cNvPr>
            <p:cNvSpPr/>
            <p:nvPr/>
          </p:nvSpPr>
          <p:spPr>
            <a:xfrm>
              <a:off x="10138182" y="36473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2" name="pt292">
              <a:extLst>
                <a:ext uri="{FF2B5EF4-FFF2-40B4-BE49-F238E27FC236}">
                  <a16:creationId xmlns:a16="http://schemas.microsoft.com/office/drawing/2014/main" id="{5A7D3C47-695F-82C7-CEC1-DE67974C0BBF}"/>
                </a:ext>
              </a:extLst>
            </p:cNvPr>
            <p:cNvSpPr/>
            <p:nvPr/>
          </p:nvSpPr>
          <p:spPr>
            <a:xfrm>
              <a:off x="7538951" y="316185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3" name="pt293">
              <a:extLst>
                <a:ext uri="{FF2B5EF4-FFF2-40B4-BE49-F238E27FC236}">
                  <a16:creationId xmlns:a16="http://schemas.microsoft.com/office/drawing/2014/main" id="{64D652BB-7952-56DB-71E4-5943FDF239A6}"/>
                </a:ext>
              </a:extLst>
            </p:cNvPr>
            <p:cNvSpPr/>
            <p:nvPr/>
          </p:nvSpPr>
          <p:spPr>
            <a:xfrm>
              <a:off x="7127337" y="469428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4" name="pt294">
              <a:extLst>
                <a:ext uri="{FF2B5EF4-FFF2-40B4-BE49-F238E27FC236}">
                  <a16:creationId xmlns:a16="http://schemas.microsoft.com/office/drawing/2014/main" id="{2A64B7F1-B224-C94E-35DE-6F7A99E8BCB4}"/>
                </a:ext>
              </a:extLst>
            </p:cNvPr>
            <p:cNvSpPr/>
            <p:nvPr/>
          </p:nvSpPr>
          <p:spPr>
            <a:xfrm>
              <a:off x="4989574" y="70700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5" name="pt295">
              <a:extLst>
                <a:ext uri="{FF2B5EF4-FFF2-40B4-BE49-F238E27FC236}">
                  <a16:creationId xmlns:a16="http://schemas.microsoft.com/office/drawing/2014/main" id="{62F79BF8-E2D6-851F-011E-A15DD69D1A37}"/>
                </a:ext>
              </a:extLst>
            </p:cNvPr>
            <p:cNvSpPr/>
            <p:nvPr/>
          </p:nvSpPr>
          <p:spPr>
            <a:xfrm>
              <a:off x="5845520" y="702693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6" name="pt296">
              <a:extLst>
                <a:ext uri="{FF2B5EF4-FFF2-40B4-BE49-F238E27FC236}">
                  <a16:creationId xmlns:a16="http://schemas.microsoft.com/office/drawing/2014/main" id="{314E01C0-16E1-317C-8DD1-CD1DB4B4009D}"/>
                </a:ext>
              </a:extLst>
            </p:cNvPr>
            <p:cNvSpPr/>
            <p:nvPr/>
          </p:nvSpPr>
          <p:spPr>
            <a:xfrm>
              <a:off x="5183269" y="47933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7" name="pt297">
              <a:extLst>
                <a:ext uri="{FF2B5EF4-FFF2-40B4-BE49-F238E27FC236}">
                  <a16:creationId xmlns:a16="http://schemas.microsoft.com/office/drawing/2014/main" id="{CCE68904-0BE0-044E-B02C-CA49387964E1}"/>
                </a:ext>
              </a:extLst>
            </p:cNvPr>
            <p:cNvSpPr/>
            <p:nvPr/>
          </p:nvSpPr>
          <p:spPr>
            <a:xfrm>
              <a:off x="5286437" y="54748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8" name="pt298">
              <a:extLst>
                <a:ext uri="{FF2B5EF4-FFF2-40B4-BE49-F238E27FC236}">
                  <a16:creationId xmlns:a16="http://schemas.microsoft.com/office/drawing/2014/main" id="{965D3700-A3E6-9231-4CB7-C42A68683948}"/>
                </a:ext>
              </a:extLst>
            </p:cNvPr>
            <p:cNvSpPr/>
            <p:nvPr/>
          </p:nvSpPr>
          <p:spPr>
            <a:xfrm>
              <a:off x="5866043" y="185718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9" name="pt299">
              <a:extLst>
                <a:ext uri="{FF2B5EF4-FFF2-40B4-BE49-F238E27FC236}">
                  <a16:creationId xmlns:a16="http://schemas.microsoft.com/office/drawing/2014/main" id="{500F83FF-C2F6-D64A-AAAF-52ACFB1DC5A9}"/>
                </a:ext>
              </a:extLst>
            </p:cNvPr>
            <p:cNvSpPr/>
            <p:nvPr/>
          </p:nvSpPr>
          <p:spPr>
            <a:xfrm>
              <a:off x="7111030" y="41492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0" name="pt300">
              <a:extLst>
                <a:ext uri="{FF2B5EF4-FFF2-40B4-BE49-F238E27FC236}">
                  <a16:creationId xmlns:a16="http://schemas.microsoft.com/office/drawing/2014/main" id="{029AE64C-ABC9-A425-0BB0-B1BAAD4A7FD1}"/>
                </a:ext>
              </a:extLst>
            </p:cNvPr>
            <p:cNvSpPr/>
            <p:nvPr/>
          </p:nvSpPr>
          <p:spPr>
            <a:xfrm>
              <a:off x="7017767" y="33394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1" name="pt301">
              <a:extLst>
                <a:ext uri="{FF2B5EF4-FFF2-40B4-BE49-F238E27FC236}">
                  <a16:creationId xmlns:a16="http://schemas.microsoft.com/office/drawing/2014/main" id="{4F6164F3-995E-E989-6CD4-B3112534D2F0}"/>
                </a:ext>
              </a:extLst>
            </p:cNvPr>
            <p:cNvSpPr/>
            <p:nvPr/>
          </p:nvSpPr>
          <p:spPr>
            <a:xfrm>
              <a:off x="7159751" y="28884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2" name="pt302">
              <a:extLst>
                <a:ext uri="{FF2B5EF4-FFF2-40B4-BE49-F238E27FC236}">
                  <a16:creationId xmlns:a16="http://schemas.microsoft.com/office/drawing/2014/main" id="{5692F6F2-0548-A9A0-C0F0-C6FD9D8A222B}"/>
                </a:ext>
              </a:extLst>
            </p:cNvPr>
            <p:cNvSpPr/>
            <p:nvPr/>
          </p:nvSpPr>
          <p:spPr>
            <a:xfrm>
              <a:off x="7176052" y="31373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3" name="pt303">
              <a:extLst>
                <a:ext uri="{FF2B5EF4-FFF2-40B4-BE49-F238E27FC236}">
                  <a16:creationId xmlns:a16="http://schemas.microsoft.com/office/drawing/2014/main" id="{F634A122-C1B9-0808-9AC3-6B3A2FF9A7DE}"/>
                </a:ext>
              </a:extLst>
            </p:cNvPr>
            <p:cNvSpPr/>
            <p:nvPr/>
          </p:nvSpPr>
          <p:spPr>
            <a:xfrm>
              <a:off x="6182194" y="23077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4" name="pt304">
              <a:extLst>
                <a:ext uri="{FF2B5EF4-FFF2-40B4-BE49-F238E27FC236}">
                  <a16:creationId xmlns:a16="http://schemas.microsoft.com/office/drawing/2014/main" id="{728DA2C7-6C76-ADF6-308D-14AB8F5144A5}"/>
                </a:ext>
              </a:extLst>
            </p:cNvPr>
            <p:cNvSpPr/>
            <p:nvPr/>
          </p:nvSpPr>
          <p:spPr>
            <a:xfrm>
              <a:off x="6132834" y="32808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5" name="pt305">
              <a:extLst>
                <a:ext uri="{FF2B5EF4-FFF2-40B4-BE49-F238E27FC236}">
                  <a16:creationId xmlns:a16="http://schemas.microsoft.com/office/drawing/2014/main" id="{BCAA8C86-3F13-F7F4-0178-C7E5ABCA73BB}"/>
                </a:ext>
              </a:extLst>
            </p:cNvPr>
            <p:cNvSpPr/>
            <p:nvPr/>
          </p:nvSpPr>
          <p:spPr>
            <a:xfrm>
              <a:off x="6033311" y="242502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6" name="pt306">
              <a:extLst>
                <a:ext uri="{FF2B5EF4-FFF2-40B4-BE49-F238E27FC236}">
                  <a16:creationId xmlns:a16="http://schemas.microsoft.com/office/drawing/2014/main" id="{B4F20022-DEA8-0638-DEEC-9E1BDFBAA782}"/>
                </a:ext>
              </a:extLst>
            </p:cNvPr>
            <p:cNvSpPr/>
            <p:nvPr/>
          </p:nvSpPr>
          <p:spPr>
            <a:xfrm>
              <a:off x="4822366" y="62482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7" name="pt307">
              <a:extLst>
                <a:ext uri="{FF2B5EF4-FFF2-40B4-BE49-F238E27FC236}">
                  <a16:creationId xmlns:a16="http://schemas.microsoft.com/office/drawing/2014/main" id="{8375BE43-555A-C716-41DA-AB1BA0C8BB01}"/>
                </a:ext>
              </a:extLst>
            </p:cNvPr>
            <p:cNvSpPr/>
            <p:nvPr/>
          </p:nvSpPr>
          <p:spPr>
            <a:xfrm>
              <a:off x="4784573" y="657419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8" name="pt308">
              <a:extLst>
                <a:ext uri="{FF2B5EF4-FFF2-40B4-BE49-F238E27FC236}">
                  <a16:creationId xmlns:a16="http://schemas.microsoft.com/office/drawing/2014/main" id="{57CA2C1D-2A5B-1D79-8B95-5D2976CD9DCD}"/>
                </a:ext>
              </a:extLst>
            </p:cNvPr>
            <p:cNvSpPr/>
            <p:nvPr/>
          </p:nvSpPr>
          <p:spPr>
            <a:xfrm>
              <a:off x="5343840" y="43982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9" name="pt309">
              <a:extLst>
                <a:ext uri="{FF2B5EF4-FFF2-40B4-BE49-F238E27FC236}">
                  <a16:creationId xmlns:a16="http://schemas.microsoft.com/office/drawing/2014/main" id="{FDD6E9A0-8A5B-ED93-E479-D5BDF1B688C5}"/>
                </a:ext>
              </a:extLst>
            </p:cNvPr>
            <p:cNvSpPr/>
            <p:nvPr/>
          </p:nvSpPr>
          <p:spPr>
            <a:xfrm>
              <a:off x="7149984" y="34393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0" name="pt310">
              <a:extLst>
                <a:ext uri="{FF2B5EF4-FFF2-40B4-BE49-F238E27FC236}">
                  <a16:creationId xmlns:a16="http://schemas.microsoft.com/office/drawing/2014/main" id="{3B346332-D6F0-9651-8C53-5385E2A437A4}"/>
                </a:ext>
              </a:extLst>
            </p:cNvPr>
            <p:cNvSpPr/>
            <p:nvPr/>
          </p:nvSpPr>
          <p:spPr>
            <a:xfrm>
              <a:off x="6469222" y="39528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1" name="rc311">
              <a:extLst>
                <a:ext uri="{FF2B5EF4-FFF2-40B4-BE49-F238E27FC236}">
                  <a16:creationId xmlns:a16="http://schemas.microsoft.com/office/drawing/2014/main" id="{F7847575-D901-FD65-9620-175B4315698E}"/>
                </a:ext>
              </a:extLst>
            </p:cNvPr>
            <p:cNvSpPr/>
            <p:nvPr/>
          </p:nvSpPr>
          <p:spPr>
            <a:xfrm>
              <a:off x="4522369" y="7470831"/>
              <a:ext cx="6296386" cy="6344011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12" name="pl312">
              <a:extLst>
                <a:ext uri="{FF2B5EF4-FFF2-40B4-BE49-F238E27FC236}">
                  <a16:creationId xmlns:a16="http://schemas.microsoft.com/office/drawing/2014/main" id="{1CA9085F-0FDD-7DF6-4C98-6FFE39CE2C82}"/>
                </a:ext>
              </a:extLst>
            </p:cNvPr>
            <p:cNvSpPr/>
            <p:nvPr/>
          </p:nvSpPr>
          <p:spPr>
            <a:xfrm>
              <a:off x="4522369" y="1294975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3" name="pl313">
              <a:extLst>
                <a:ext uri="{FF2B5EF4-FFF2-40B4-BE49-F238E27FC236}">
                  <a16:creationId xmlns:a16="http://schemas.microsoft.com/office/drawing/2014/main" id="{6C160449-37F5-3E32-AFD9-0B5B7DC52F7C}"/>
                </a:ext>
              </a:extLst>
            </p:cNvPr>
            <p:cNvSpPr/>
            <p:nvPr/>
          </p:nvSpPr>
          <p:spPr>
            <a:xfrm>
              <a:off x="4522369" y="11796293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4" name="pl314">
              <a:extLst>
                <a:ext uri="{FF2B5EF4-FFF2-40B4-BE49-F238E27FC236}">
                  <a16:creationId xmlns:a16="http://schemas.microsoft.com/office/drawing/2014/main" id="{4318F027-8D11-D51A-C4DD-DCB7DA3B809B}"/>
                </a:ext>
              </a:extLst>
            </p:cNvPr>
            <p:cNvSpPr/>
            <p:nvPr/>
          </p:nvSpPr>
          <p:spPr>
            <a:xfrm>
              <a:off x="4522369" y="10642837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5" name="pl315">
              <a:extLst>
                <a:ext uri="{FF2B5EF4-FFF2-40B4-BE49-F238E27FC236}">
                  <a16:creationId xmlns:a16="http://schemas.microsoft.com/office/drawing/2014/main" id="{13E8DA36-7D33-27DE-8E90-232EA68A701F}"/>
                </a:ext>
              </a:extLst>
            </p:cNvPr>
            <p:cNvSpPr/>
            <p:nvPr/>
          </p:nvSpPr>
          <p:spPr>
            <a:xfrm>
              <a:off x="4522369" y="948938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6" name="pl316">
              <a:extLst>
                <a:ext uri="{FF2B5EF4-FFF2-40B4-BE49-F238E27FC236}">
                  <a16:creationId xmlns:a16="http://schemas.microsoft.com/office/drawing/2014/main" id="{A348503C-EC95-6C13-4FD6-D92F66BE9651}"/>
                </a:ext>
              </a:extLst>
            </p:cNvPr>
            <p:cNvSpPr/>
            <p:nvPr/>
          </p:nvSpPr>
          <p:spPr>
            <a:xfrm>
              <a:off x="4522369" y="8335924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" name="pl317">
              <a:extLst>
                <a:ext uri="{FF2B5EF4-FFF2-40B4-BE49-F238E27FC236}">
                  <a16:creationId xmlns:a16="http://schemas.microsoft.com/office/drawing/2014/main" id="{410AE1EB-D772-4838-8CAD-2EBD7801A118}"/>
                </a:ext>
              </a:extLst>
            </p:cNvPr>
            <p:cNvSpPr/>
            <p:nvPr/>
          </p:nvSpPr>
          <p:spPr>
            <a:xfrm>
              <a:off x="5380967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8" name="pl318">
              <a:extLst>
                <a:ext uri="{FF2B5EF4-FFF2-40B4-BE49-F238E27FC236}">
                  <a16:creationId xmlns:a16="http://schemas.microsoft.com/office/drawing/2014/main" id="{84DD0FE5-3B57-6CBA-4D45-3B73CD35EA7A}"/>
                </a:ext>
              </a:extLst>
            </p:cNvPr>
            <p:cNvSpPr/>
            <p:nvPr/>
          </p:nvSpPr>
          <p:spPr>
            <a:xfrm>
              <a:off x="6525765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9" name="pl319">
              <a:extLst>
                <a:ext uri="{FF2B5EF4-FFF2-40B4-BE49-F238E27FC236}">
                  <a16:creationId xmlns:a16="http://schemas.microsoft.com/office/drawing/2014/main" id="{2ED3D511-E205-96B2-8589-B7E8F56B7275}"/>
                </a:ext>
              </a:extLst>
            </p:cNvPr>
            <p:cNvSpPr/>
            <p:nvPr/>
          </p:nvSpPr>
          <p:spPr>
            <a:xfrm>
              <a:off x="7670562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0" name="pl320">
              <a:extLst>
                <a:ext uri="{FF2B5EF4-FFF2-40B4-BE49-F238E27FC236}">
                  <a16:creationId xmlns:a16="http://schemas.microsoft.com/office/drawing/2014/main" id="{D7A2055D-A277-030F-D6CE-CFB7CA621C60}"/>
                </a:ext>
              </a:extLst>
            </p:cNvPr>
            <p:cNvSpPr/>
            <p:nvPr/>
          </p:nvSpPr>
          <p:spPr>
            <a:xfrm>
              <a:off x="8815360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1" name="pl321">
              <a:extLst>
                <a:ext uri="{FF2B5EF4-FFF2-40B4-BE49-F238E27FC236}">
                  <a16:creationId xmlns:a16="http://schemas.microsoft.com/office/drawing/2014/main" id="{81771227-E776-061E-E0CF-E0E0D5C91C4E}"/>
                </a:ext>
              </a:extLst>
            </p:cNvPr>
            <p:cNvSpPr/>
            <p:nvPr/>
          </p:nvSpPr>
          <p:spPr>
            <a:xfrm>
              <a:off x="9960157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2" name="pl322">
              <a:extLst>
                <a:ext uri="{FF2B5EF4-FFF2-40B4-BE49-F238E27FC236}">
                  <a16:creationId xmlns:a16="http://schemas.microsoft.com/office/drawing/2014/main" id="{8E53742D-092F-CE86-A43D-7E377DB6A30B}"/>
                </a:ext>
              </a:extLst>
            </p:cNvPr>
            <p:cNvSpPr/>
            <p:nvPr/>
          </p:nvSpPr>
          <p:spPr>
            <a:xfrm>
              <a:off x="4522369" y="13526478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3" name="pl323">
              <a:extLst>
                <a:ext uri="{FF2B5EF4-FFF2-40B4-BE49-F238E27FC236}">
                  <a16:creationId xmlns:a16="http://schemas.microsoft.com/office/drawing/2014/main" id="{758FA051-43D4-68F9-9FE1-59CFC399793E}"/>
                </a:ext>
              </a:extLst>
            </p:cNvPr>
            <p:cNvSpPr/>
            <p:nvPr/>
          </p:nvSpPr>
          <p:spPr>
            <a:xfrm>
              <a:off x="4522369" y="1237302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4" name="pl324">
              <a:extLst>
                <a:ext uri="{FF2B5EF4-FFF2-40B4-BE49-F238E27FC236}">
                  <a16:creationId xmlns:a16="http://schemas.microsoft.com/office/drawing/2014/main" id="{FAB80CA5-4763-693A-6E2F-3A1B17B4204E}"/>
                </a:ext>
              </a:extLst>
            </p:cNvPr>
            <p:cNvSpPr/>
            <p:nvPr/>
          </p:nvSpPr>
          <p:spPr>
            <a:xfrm>
              <a:off x="4522369" y="1121956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5" name="pl325">
              <a:extLst>
                <a:ext uri="{FF2B5EF4-FFF2-40B4-BE49-F238E27FC236}">
                  <a16:creationId xmlns:a16="http://schemas.microsoft.com/office/drawing/2014/main" id="{EE89436E-4B57-61B2-FC5B-7E44945B7118}"/>
                </a:ext>
              </a:extLst>
            </p:cNvPr>
            <p:cNvSpPr/>
            <p:nvPr/>
          </p:nvSpPr>
          <p:spPr>
            <a:xfrm>
              <a:off x="4522369" y="10066109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6" name="pl326">
              <a:extLst>
                <a:ext uri="{FF2B5EF4-FFF2-40B4-BE49-F238E27FC236}">
                  <a16:creationId xmlns:a16="http://schemas.microsoft.com/office/drawing/2014/main" id="{96DDCF81-F144-AB67-C9AF-1C363DD3B0DA}"/>
                </a:ext>
              </a:extLst>
            </p:cNvPr>
            <p:cNvSpPr/>
            <p:nvPr/>
          </p:nvSpPr>
          <p:spPr>
            <a:xfrm>
              <a:off x="4522369" y="891265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" name="pl327">
              <a:extLst>
                <a:ext uri="{FF2B5EF4-FFF2-40B4-BE49-F238E27FC236}">
                  <a16:creationId xmlns:a16="http://schemas.microsoft.com/office/drawing/2014/main" id="{8C4DAD5C-02FA-B1C7-4DB3-AC740E0A3218}"/>
                </a:ext>
              </a:extLst>
            </p:cNvPr>
            <p:cNvSpPr/>
            <p:nvPr/>
          </p:nvSpPr>
          <p:spPr>
            <a:xfrm>
              <a:off x="4522369" y="775919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" name="pl328">
              <a:extLst>
                <a:ext uri="{FF2B5EF4-FFF2-40B4-BE49-F238E27FC236}">
                  <a16:creationId xmlns:a16="http://schemas.microsoft.com/office/drawing/2014/main" id="{4C4580D5-1635-9A4C-BED0-746026BBBBEF}"/>
                </a:ext>
              </a:extLst>
            </p:cNvPr>
            <p:cNvSpPr/>
            <p:nvPr/>
          </p:nvSpPr>
          <p:spPr>
            <a:xfrm>
              <a:off x="4808568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9" name="pl329">
              <a:extLst>
                <a:ext uri="{FF2B5EF4-FFF2-40B4-BE49-F238E27FC236}">
                  <a16:creationId xmlns:a16="http://schemas.microsoft.com/office/drawing/2014/main" id="{F9B471A2-86CB-830E-D3F9-E7691AF514AB}"/>
                </a:ext>
              </a:extLst>
            </p:cNvPr>
            <p:cNvSpPr/>
            <p:nvPr/>
          </p:nvSpPr>
          <p:spPr>
            <a:xfrm>
              <a:off x="5953366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0" name="pl330">
              <a:extLst>
                <a:ext uri="{FF2B5EF4-FFF2-40B4-BE49-F238E27FC236}">
                  <a16:creationId xmlns:a16="http://schemas.microsoft.com/office/drawing/2014/main" id="{D8737150-BE07-8A86-D1EB-A4001209F9BD}"/>
                </a:ext>
              </a:extLst>
            </p:cNvPr>
            <p:cNvSpPr/>
            <p:nvPr/>
          </p:nvSpPr>
          <p:spPr>
            <a:xfrm>
              <a:off x="7098163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1" name="pl331">
              <a:extLst>
                <a:ext uri="{FF2B5EF4-FFF2-40B4-BE49-F238E27FC236}">
                  <a16:creationId xmlns:a16="http://schemas.microsoft.com/office/drawing/2014/main" id="{8801A0B2-4FE2-FAF7-9C36-F40D28CC7163}"/>
                </a:ext>
              </a:extLst>
            </p:cNvPr>
            <p:cNvSpPr/>
            <p:nvPr/>
          </p:nvSpPr>
          <p:spPr>
            <a:xfrm>
              <a:off x="8242961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2" name="pl332">
              <a:extLst>
                <a:ext uri="{FF2B5EF4-FFF2-40B4-BE49-F238E27FC236}">
                  <a16:creationId xmlns:a16="http://schemas.microsoft.com/office/drawing/2014/main" id="{03841CBD-2285-972E-EA6E-66A41EE2B924}"/>
                </a:ext>
              </a:extLst>
            </p:cNvPr>
            <p:cNvSpPr/>
            <p:nvPr/>
          </p:nvSpPr>
          <p:spPr>
            <a:xfrm>
              <a:off x="9387758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3" name="pl333">
              <a:extLst>
                <a:ext uri="{FF2B5EF4-FFF2-40B4-BE49-F238E27FC236}">
                  <a16:creationId xmlns:a16="http://schemas.microsoft.com/office/drawing/2014/main" id="{0709ECEC-6B1A-6748-6D7E-ABB2D7229F22}"/>
                </a:ext>
              </a:extLst>
            </p:cNvPr>
            <p:cNvSpPr/>
            <p:nvPr/>
          </p:nvSpPr>
          <p:spPr>
            <a:xfrm>
              <a:off x="10532556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4" name="pt334">
              <a:extLst>
                <a:ext uri="{FF2B5EF4-FFF2-40B4-BE49-F238E27FC236}">
                  <a16:creationId xmlns:a16="http://schemas.microsoft.com/office/drawing/2014/main" id="{C220CAB6-389A-C1F2-A04E-BB4E6A197050}"/>
                </a:ext>
              </a:extLst>
            </p:cNvPr>
            <p:cNvSpPr/>
            <p:nvPr/>
          </p:nvSpPr>
          <p:spPr>
            <a:xfrm>
              <a:off x="5920879" y="123316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5" name="pt335">
              <a:extLst>
                <a:ext uri="{FF2B5EF4-FFF2-40B4-BE49-F238E27FC236}">
                  <a16:creationId xmlns:a16="http://schemas.microsoft.com/office/drawing/2014/main" id="{C2F51936-7578-FA7F-CA42-B1965D2026C0}"/>
                </a:ext>
              </a:extLst>
            </p:cNvPr>
            <p:cNvSpPr/>
            <p:nvPr/>
          </p:nvSpPr>
          <p:spPr>
            <a:xfrm>
              <a:off x="5463536" y="108603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6" name="pt336">
              <a:extLst>
                <a:ext uri="{FF2B5EF4-FFF2-40B4-BE49-F238E27FC236}">
                  <a16:creationId xmlns:a16="http://schemas.microsoft.com/office/drawing/2014/main" id="{01C2B9DF-7D14-96CC-86EA-0FE9B540B645}"/>
                </a:ext>
              </a:extLst>
            </p:cNvPr>
            <p:cNvSpPr/>
            <p:nvPr/>
          </p:nvSpPr>
          <p:spPr>
            <a:xfrm>
              <a:off x="4793062" y="90324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7" name="pt337">
              <a:extLst>
                <a:ext uri="{FF2B5EF4-FFF2-40B4-BE49-F238E27FC236}">
                  <a16:creationId xmlns:a16="http://schemas.microsoft.com/office/drawing/2014/main" id="{E99E61BF-34AB-1D87-A4EB-681F39C397FC}"/>
                </a:ext>
              </a:extLst>
            </p:cNvPr>
            <p:cNvSpPr/>
            <p:nvPr/>
          </p:nvSpPr>
          <p:spPr>
            <a:xfrm>
              <a:off x="5915502" y="103816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" name="pt338">
              <a:extLst>
                <a:ext uri="{FF2B5EF4-FFF2-40B4-BE49-F238E27FC236}">
                  <a16:creationId xmlns:a16="http://schemas.microsoft.com/office/drawing/2014/main" id="{0E624225-CC45-FB34-646C-34CD30D01369}"/>
                </a:ext>
              </a:extLst>
            </p:cNvPr>
            <p:cNvSpPr/>
            <p:nvPr/>
          </p:nvSpPr>
          <p:spPr>
            <a:xfrm>
              <a:off x="7162024" y="1171528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9" name="pt339">
              <a:extLst>
                <a:ext uri="{FF2B5EF4-FFF2-40B4-BE49-F238E27FC236}">
                  <a16:creationId xmlns:a16="http://schemas.microsoft.com/office/drawing/2014/main" id="{A1AA3656-D2A6-3F4C-E508-25F38E2E8BC3}"/>
                </a:ext>
              </a:extLst>
            </p:cNvPr>
            <p:cNvSpPr/>
            <p:nvPr/>
          </p:nvSpPr>
          <p:spPr>
            <a:xfrm>
              <a:off x="5687172" y="100450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0" name="pt340">
              <a:extLst>
                <a:ext uri="{FF2B5EF4-FFF2-40B4-BE49-F238E27FC236}">
                  <a16:creationId xmlns:a16="http://schemas.microsoft.com/office/drawing/2014/main" id="{1A2364D8-A625-B520-50A0-E1317078EBFD}"/>
                </a:ext>
              </a:extLst>
            </p:cNvPr>
            <p:cNvSpPr/>
            <p:nvPr/>
          </p:nvSpPr>
          <p:spPr>
            <a:xfrm>
              <a:off x="5578557" y="126708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1" name="pt341">
              <a:extLst>
                <a:ext uri="{FF2B5EF4-FFF2-40B4-BE49-F238E27FC236}">
                  <a16:creationId xmlns:a16="http://schemas.microsoft.com/office/drawing/2014/main" id="{84033248-8777-3608-1826-9F650DD751CF}"/>
                </a:ext>
              </a:extLst>
            </p:cNvPr>
            <p:cNvSpPr/>
            <p:nvPr/>
          </p:nvSpPr>
          <p:spPr>
            <a:xfrm>
              <a:off x="9734807" y="135015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2" name="pt342">
              <a:extLst>
                <a:ext uri="{FF2B5EF4-FFF2-40B4-BE49-F238E27FC236}">
                  <a16:creationId xmlns:a16="http://schemas.microsoft.com/office/drawing/2014/main" id="{977309FD-4155-DD25-01BB-01E1AEF3E15A}"/>
                </a:ext>
              </a:extLst>
            </p:cNvPr>
            <p:cNvSpPr/>
            <p:nvPr/>
          </p:nvSpPr>
          <p:spPr>
            <a:xfrm>
              <a:off x="8016565" y="111575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3" name="pt343">
              <a:extLst>
                <a:ext uri="{FF2B5EF4-FFF2-40B4-BE49-F238E27FC236}">
                  <a16:creationId xmlns:a16="http://schemas.microsoft.com/office/drawing/2014/main" id="{4D030CE5-3685-0E69-7B19-AF6BA00F088C}"/>
                </a:ext>
              </a:extLst>
            </p:cNvPr>
            <p:cNvSpPr/>
            <p:nvPr/>
          </p:nvSpPr>
          <p:spPr>
            <a:xfrm>
              <a:off x="6203806" y="131286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4" name="pt344">
              <a:extLst>
                <a:ext uri="{FF2B5EF4-FFF2-40B4-BE49-F238E27FC236}">
                  <a16:creationId xmlns:a16="http://schemas.microsoft.com/office/drawing/2014/main" id="{2E4AB5FD-7045-88B4-076C-9AD2AB75ACB3}"/>
                </a:ext>
              </a:extLst>
            </p:cNvPr>
            <p:cNvSpPr/>
            <p:nvPr/>
          </p:nvSpPr>
          <p:spPr>
            <a:xfrm>
              <a:off x="6465428" y="129529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5" name="pt345">
              <a:extLst>
                <a:ext uri="{FF2B5EF4-FFF2-40B4-BE49-F238E27FC236}">
                  <a16:creationId xmlns:a16="http://schemas.microsoft.com/office/drawing/2014/main" id="{8C6A6A53-35D7-ED5D-A6B1-14E693E04372}"/>
                </a:ext>
              </a:extLst>
            </p:cNvPr>
            <p:cNvSpPr/>
            <p:nvPr/>
          </p:nvSpPr>
          <p:spPr>
            <a:xfrm>
              <a:off x="6413599" y="127139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6" name="pt346">
              <a:extLst>
                <a:ext uri="{FF2B5EF4-FFF2-40B4-BE49-F238E27FC236}">
                  <a16:creationId xmlns:a16="http://schemas.microsoft.com/office/drawing/2014/main" id="{66430704-A69F-1626-F45F-FA620A91831F}"/>
                </a:ext>
              </a:extLst>
            </p:cNvPr>
            <p:cNvSpPr/>
            <p:nvPr/>
          </p:nvSpPr>
          <p:spPr>
            <a:xfrm>
              <a:off x="6395431" y="126099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7" name="pt347">
              <a:extLst>
                <a:ext uri="{FF2B5EF4-FFF2-40B4-BE49-F238E27FC236}">
                  <a16:creationId xmlns:a16="http://schemas.microsoft.com/office/drawing/2014/main" id="{57260A42-F9ED-1E21-B921-0405B999CCB3}"/>
                </a:ext>
              </a:extLst>
            </p:cNvPr>
            <p:cNvSpPr/>
            <p:nvPr/>
          </p:nvSpPr>
          <p:spPr>
            <a:xfrm>
              <a:off x="5633949" y="1057775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8" name="pt348">
              <a:extLst>
                <a:ext uri="{FF2B5EF4-FFF2-40B4-BE49-F238E27FC236}">
                  <a16:creationId xmlns:a16="http://schemas.microsoft.com/office/drawing/2014/main" id="{E635889B-BAEC-9DFD-B6A6-38701DFC8968}"/>
                </a:ext>
              </a:extLst>
            </p:cNvPr>
            <p:cNvSpPr/>
            <p:nvPr/>
          </p:nvSpPr>
          <p:spPr>
            <a:xfrm>
              <a:off x="5879217" y="91578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9" name="pt349">
              <a:extLst>
                <a:ext uri="{FF2B5EF4-FFF2-40B4-BE49-F238E27FC236}">
                  <a16:creationId xmlns:a16="http://schemas.microsoft.com/office/drawing/2014/main" id="{EB964D80-E2B6-733B-CE86-C3F48866C055}"/>
                </a:ext>
              </a:extLst>
            </p:cNvPr>
            <p:cNvSpPr/>
            <p:nvPr/>
          </p:nvSpPr>
          <p:spPr>
            <a:xfrm>
              <a:off x="6973830" y="1298802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0" name="pt350">
              <a:extLst>
                <a:ext uri="{FF2B5EF4-FFF2-40B4-BE49-F238E27FC236}">
                  <a16:creationId xmlns:a16="http://schemas.microsoft.com/office/drawing/2014/main" id="{07E17CBF-5DD8-C38A-5872-ADF0395B5147}"/>
                </a:ext>
              </a:extLst>
            </p:cNvPr>
            <p:cNvSpPr/>
            <p:nvPr/>
          </p:nvSpPr>
          <p:spPr>
            <a:xfrm>
              <a:off x="9893770" y="120170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1" name="pt351">
              <a:extLst>
                <a:ext uri="{FF2B5EF4-FFF2-40B4-BE49-F238E27FC236}">
                  <a16:creationId xmlns:a16="http://schemas.microsoft.com/office/drawing/2014/main" id="{312C147A-32A7-FA33-D499-F0E6A7DF750E}"/>
                </a:ext>
              </a:extLst>
            </p:cNvPr>
            <p:cNvSpPr/>
            <p:nvPr/>
          </p:nvSpPr>
          <p:spPr>
            <a:xfrm>
              <a:off x="9354445" y="132740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2" name="pt352">
              <a:extLst>
                <a:ext uri="{FF2B5EF4-FFF2-40B4-BE49-F238E27FC236}">
                  <a16:creationId xmlns:a16="http://schemas.microsoft.com/office/drawing/2014/main" id="{90BF710C-35EA-3143-8061-0F9B20773CE7}"/>
                </a:ext>
              </a:extLst>
            </p:cNvPr>
            <p:cNvSpPr/>
            <p:nvPr/>
          </p:nvSpPr>
          <p:spPr>
            <a:xfrm>
              <a:off x="9438526" y="94454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3" name="pt353">
              <a:extLst>
                <a:ext uri="{FF2B5EF4-FFF2-40B4-BE49-F238E27FC236}">
                  <a16:creationId xmlns:a16="http://schemas.microsoft.com/office/drawing/2014/main" id="{373DDA01-B513-7072-9FDA-B12AD359923F}"/>
                </a:ext>
              </a:extLst>
            </p:cNvPr>
            <p:cNvSpPr/>
            <p:nvPr/>
          </p:nvSpPr>
          <p:spPr>
            <a:xfrm>
              <a:off x="6308959" y="1349957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4" name="pt354">
              <a:extLst>
                <a:ext uri="{FF2B5EF4-FFF2-40B4-BE49-F238E27FC236}">
                  <a16:creationId xmlns:a16="http://schemas.microsoft.com/office/drawing/2014/main" id="{62C77650-415E-C632-2E92-626E4D38D34E}"/>
                </a:ext>
              </a:extLst>
            </p:cNvPr>
            <p:cNvSpPr/>
            <p:nvPr/>
          </p:nvSpPr>
          <p:spPr>
            <a:xfrm>
              <a:off x="5051416" y="88678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5" name="pt355">
              <a:extLst>
                <a:ext uri="{FF2B5EF4-FFF2-40B4-BE49-F238E27FC236}">
                  <a16:creationId xmlns:a16="http://schemas.microsoft.com/office/drawing/2014/main" id="{189660B1-C3BF-2500-B259-732A43943129}"/>
                </a:ext>
              </a:extLst>
            </p:cNvPr>
            <p:cNvSpPr/>
            <p:nvPr/>
          </p:nvSpPr>
          <p:spPr>
            <a:xfrm>
              <a:off x="7583282" y="132428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6" name="pt356">
              <a:extLst>
                <a:ext uri="{FF2B5EF4-FFF2-40B4-BE49-F238E27FC236}">
                  <a16:creationId xmlns:a16="http://schemas.microsoft.com/office/drawing/2014/main" id="{0FD93D57-1B0B-C50D-083F-857135247261}"/>
                </a:ext>
              </a:extLst>
            </p:cNvPr>
            <p:cNvSpPr/>
            <p:nvPr/>
          </p:nvSpPr>
          <p:spPr>
            <a:xfrm>
              <a:off x="5413829" y="126166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7" name="pt357">
              <a:extLst>
                <a:ext uri="{FF2B5EF4-FFF2-40B4-BE49-F238E27FC236}">
                  <a16:creationId xmlns:a16="http://schemas.microsoft.com/office/drawing/2014/main" id="{92CE2AB6-D585-FD1D-8FE2-7545D97901F4}"/>
                </a:ext>
              </a:extLst>
            </p:cNvPr>
            <p:cNvSpPr/>
            <p:nvPr/>
          </p:nvSpPr>
          <p:spPr>
            <a:xfrm>
              <a:off x="5868668" y="128741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8" name="pt358">
              <a:extLst>
                <a:ext uri="{FF2B5EF4-FFF2-40B4-BE49-F238E27FC236}">
                  <a16:creationId xmlns:a16="http://schemas.microsoft.com/office/drawing/2014/main" id="{23118109-687B-D03B-074D-B7870786F46F}"/>
                </a:ext>
              </a:extLst>
            </p:cNvPr>
            <p:cNvSpPr/>
            <p:nvPr/>
          </p:nvSpPr>
          <p:spPr>
            <a:xfrm>
              <a:off x="5729980" y="824881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9" name="pt359">
              <a:extLst>
                <a:ext uri="{FF2B5EF4-FFF2-40B4-BE49-F238E27FC236}">
                  <a16:creationId xmlns:a16="http://schemas.microsoft.com/office/drawing/2014/main" id="{864CBD8C-10FE-B895-648F-1F0F333EBFAC}"/>
                </a:ext>
              </a:extLst>
            </p:cNvPr>
            <p:cNvSpPr/>
            <p:nvPr/>
          </p:nvSpPr>
          <p:spPr>
            <a:xfrm>
              <a:off x="6988959" y="117352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0" name="pt360">
              <a:extLst>
                <a:ext uri="{FF2B5EF4-FFF2-40B4-BE49-F238E27FC236}">
                  <a16:creationId xmlns:a16="http://schemas.microsoft.com/office/drawing/2014/main" id="{B07DB742-2C1D-325B-0D67-DCAB9D7AB55E}"/>
                </a:ext>
              </a:extLst>
            </p:cNvPr>
            <p:cNvSpPr/>
            <p:nvPr/>
          </p:nvSpPr>
          <p:spPr>
            <a:xfrm>
              <a:off x="4861065" y="77659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1" name="pt361">
              <a:extLst>
                <a:ext uri="{FF2B5EF4-FFF2-40B4-BE49-F238E27FC236}">
                  <a16:creationId xmlns:a16="http://schemas.microsoft.com/office/drawing/2014/main" id="{5AFC01B6-3F03-C01C-3EA2-99C50D2B2AB1}"/>
                </a:ext>
              </a:extLst>
            </p:cNvPr>
            <p:cNvSpPr/>
            <p:nvPr/>
          </p:nvSpPr>
          <p:spPr>
            <a:xfrm>
              <a:off x="4850878" y="1191485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2" name="pt362">
              <a:extLst>
                <a:ext uri="{FF2B5EF4-FFF2-40B4-BE49-F238E27FC236}">
                  <a16:creationId xmlns:a16="http://schemas.microsoft.com/office/drawing/2014/main" id="{E50F102A-A067-BF76-820C-35576DCADF97}"/>
                </a:ext>
              </a:extLst>
            </p:cNvPr>
            <p:cNvSpPr/>
            <p:nvPr/>
          </p:nvSpPr>
          <p:spPr>
            <a:xfrm>
              <a:off x="5089482" y="110188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3" name="pt363">
              <a:extLst>
                <a:ext uri="{FF2B5EF4-FFF2-40B4-BE49-F238E27FC236}">
                  <a16:creationId xmlns:a16="http://schemas.microsoft.com/office/drawing/2014/main" id="{FAFE88F5-144E-455C-3BD7-351894F60D51}"/>
                </a:ext>
              </a:extLst>
            </p:cNvPr>
            <p:cNvSpPr/>
            <p:nvPr/>
          </p:nvSpPr>
          <p:spPr>
            <a:xfrm>
              <a:off x="4855869" y="114752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4" name="pt364">
              <a:extLst>
                <a:ext uri="{FF2B5EF4-FFF2-40B4-BE49-F238E27FC236}">
                  <a16:creationId xmlns:a16="http://schemas.microsoft.com/office/drawing/2014/main" id="{081CE583-1720-2B56-69E1-3C0987C28FFE}"/>
                </a:ext>
              </a:extLst>
            </p:cNvPr>
            <p:cNvSpPr/>
            <p:nvPr/>
          </p:nvSpPr>
          <p:spPr>
            <a:xfrm>
              <a:off x="6044187" y="109314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5" name="pt365">
              <a:extLst>
                <a:ext uri="{FF2B5EF4-FFF2-40B4-BE49-F238E27FC236}">
                  <a16:creationId xmlns:a16="http://schemas.microsoft.com/office/drawing/2014/main" id="{6B08A88F-D388-4B28-124E-5EF40E637123}"/>
                </a:ext>
              </a:extLst>
            </p:cNvPr>
            <p:cNvSpPr/>
            <p:nvPr/>
          </p:nvSpPr>
          <p:spPr>
            <a:xfrm>
              <a:off x="7058899" y="134394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6" name="pt366">
              <a:extLst>
                <a:ext uri="{FF2B5EF4-FFF2-40B4-BE49-F238E27FC236}">
                  <a16:creationId xmlns:a16="http://schemas.microsoft.com/office/drawing/2014/main" id="{1FFA24F4-8BA7-AC08-3782-750D31F072D6}"/>
                </a:ext>
              </a:extLst>
            </p:cNvPr>
            <p:cNvSpPr/>
            <p:nvPr/>
          </p:nvSpPr>
          <p:spPr>
            <a:xfrm>
              <a:off x="4784398" y="777968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7" name="pt367">
              <a:extLst>
                <a:ext uri="{FF2B5EF4-FFF2-40B4-BE49-F238E27FC236}">
                  <a16:creationId xmlns:a16="http://schemas.microsoft.com/office/drawing/2014/main" id="{EC0EC6E3-28F8-3FF5-C1F0-8569DF8B53CB}"/>
                </a:ext>
              </a:extLst>
            </p:cNvPr>
            <p:cNvSpPr/>
            <p:nvPr/>
          </p:nvSpPr>
          <p:spPr>
            <a:xfrm>
              <a:off x="4822916" y="111962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8" name="pt368">
              <a:extLst>
                <a:ext uri="{FF2B5EF4-FFF2-40B4-BE49-F238E27FC236}">
                  <a16:creationId xmlns:a16="http://schemas.microsoft.com/office/drawing/2014/main" id="{4DDD8E29-A86C-D371-1D6F-33CB7F573486}"/>
                </a:ext>
              </a:extLst>
            </p:cNvPr>
            <p:cNvSpPr/>
            <p:nvPr/>
          </p:nvSpPr>
          <p:spPr>
            <a:xfrm>
              <a:off x="5378496" y="104210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9" name="pt369">
              <a:extLst>
                <a:ext uri="{FF2B5EF4-FFF2-40B4-BE49-F238E27FC236}">
                  <a16:creationId xmlns:a16="http://schemas.microsoft.com/office/drawing/2014/main" id="{554C51B2-F5AD-D906-D4A8-51A2E69AC83D}"/>
                </a:ext>
              </a:extLst>
            </p:cNvPr>
            <p:cNvSpPr/>
            <p:nvPr/>
          </p:nvSpPr>
          <p:spPr>
            <a:xfrm>
              <a:off x="9298320" y="107226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0" name="pt370">
              <a:extLst>
                <a:ext uri="{FF2B5EF4-FFF2-40B4-BE49-F238E27FC236}">
                  <a16:creationId xmlns:a16="http://schemas.microsoft.com/office/drawing/2014/main" id="{B5E2D03A-2A02-BD35-D112-C3FB0F96C1B9}"/>
                </a:ext>
              </a:extLst>
            </p:cNvPr>
            <p:cNvSpPr/>
            <p:nvPr/>
          </p:nvSpPr>
          <p:spPr>
            <a:xfrm>
              <a:off x="8926595" y="80864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1" name="pt371">
              <a:extLst>
                <a:ext uri="{FF2B5EF4-FFF2-40B4-BE49-F238E27FC236}">
                  <a16:creationId xmlns:a16="http://schemas.microsoft.com/office/drawing/2014/main" id="{27E4E917-47A5-D4B6-6E90-5C43E24CDE69}"/>
                </a:ext>
              </a:extLst>
            </p:cNvPr>
            <p:cNvSpPr/>
            <p:nvPr/>
          </p:nvSpPr>
          <p:spPr>
            <a:xfrm>
              <a:off x="5333401" y="1338264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2" name="pt372">
              <a:extLst>
                <a:ext uri="{FF2B5EF4-FFF2-40B4-BE49-F238E27FC236}">
                  <a16:creationId xmlns:a16="http://schemas.microsoft.com/office/drawing/2014/main" id="{84788305-A048-D555-2390-5F56AEDB53E1}"/>
                </a:ext>
              </a:extLst>
            </p:cNvPr>
            <p:cNvSpPr/>
            <p:nvPr/>
          </p:nvSpPr>
          <p:spPr>
            <a:xfrm>
              <a:off x="7392066" y="117722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3" name="pt373">
              <a:extLst>
                <a:ext uri="{FF2B5EF4-FFF2-40B4-BE49-F238E27FC236}">
                  <a16:creationId xmlns:a16="http://schemas.microsoft.com/office/drawing/2014/main" id="{99A00BD9-7D54-46F3-F6FB-3DDBA594856D}"/>
                </a:ext>
              </a:extLst>
            </p:cNvPr>
            <p:cNvSpPr/>
            <p:nvPr/>
          </p:nvSpPr>
          <p:spPr>
            <a:xfrm>
              <a:off x="5493867" y="133663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4" name="pt374">
              <a:extLst>
                <a:ext uri="{FF2B5EF4-FFF2-40B4-BE49-F238E27FC236}">
                  <a16:creationId xmlns:a16="http://schemas.microsoft.com/office/drawing/2014/main" id="{4ED033BC-CA38-E7DD-97CA-DADE12F33483}"/>
                </a:ext>
              </a:extLst>
            </p:cNvPr>
            <p:cNvSpPr/>
            <p:nvPr/>
          </p:nvSpPr>
          <p:spPr>
            <a:xfrm>
              <a:off x="5239193" y="102056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5" name="pt375">
              <a:extLst>
                <a:ext uri="{FF2B5EF4-FFF2-40B4-BE49-F238E27FC236}">
                  <a16:creationId xmlns:a16="http://schemas.microsoft.com/office/drawing/2014/main" id="{3291A75C-7401-48E3-ACF3-66C54CD3C510}"/>
                </a:ext>
              </a:extLst>
            </p:cNvPr>
            <p:cNvSpPr/>
            <p:nvPr/>
          </p:nvSpPr>
          <p:spPr>
            <a:xfrm>
              <a:off x="6900864" y="98169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6" name="pt376">
              <a:extLst>
                <a:ext uri="{FF2B5EF4-FFF2-40B4-BE49-F238E27FC236}">
                  <a16:creationId xmlns:a16="http://schemas.microsoft.com/office/drawing/2014/main" id="{30F0AA6B-8886-CF60-83D2-54CC517CBD42}"/>
                </a:ext>
              </a:extLst>
            </p:cNvPr>
            <p:cNvSpPr/>
            <p:nvPr/>
          </p:nvSpPr>
          <p:spPr>
            <a:xfrm>
              <a:off x="4805629" y="1349777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7" name="pt377">
              <a:extLst>
                <a:ext uri="{FF2B5EF4-FFF2-40B4-BE49-F238E27FC236}">
                  <a16:creationId xmlns:a16="http://schemas.microsoft.com/office/drawing/2014/main" id="{5C993945-7BA4-43CD-2CFC-4B190C7D56B5}"/>
                </a:ext>
              </a:extLst>
            </p:cNvPr>
            <p:cNvSpPr/>
            <p:nvPr/>
          </p:nvSpPr>
          <p:spPr>
            <a:xfrm>
              <a:off x="5029385" y="100762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8" name="pt378">
              <a:extLst>
                <a:ext uri="{FF2B5EF4-FFF2-40B4-BE49-F238E27FC236}">
                  <a16:creationId xmlns:a16="http://schemas.microsoft.com/office/drawing/2014/main" id="{45EC8F81-4A8D-5AB8-9375-142386F9ABFE}"/>
                </a:ext>
              </a:extLst>
            </p:cNvPr>
            <p:cNvSpPr/>
            <p:nvPr/>
          </p:nvSpPr>
          <p:spPr>
            <a:xfrm>
              <a:off x="4901950" y="98769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9" name="pt379">
              <a:extLst>
                <a:ext uri="{FF2B5EF4-FFF2-40B4-BE49-F238E27FC236}">
                  <a16:creationId xmlns:a16="http://schemas.microsoft.com/office/drawing/2014/main" id="{B17A31D1-8C04-E84B-3FF4-22E17E71E6F5}"/>
                </a:ext>
              </a:extLst>
            </p:cNvPr>
            <p:cNvSpPr/>
            <p:nvPr/>
          </p:nvSpPr>
          <p:spPr>
            <a:xfrm>
              <a:off x="9219524" y="100569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0" name="pt380">
              <a:extLst>
                <a:ext uri="{FF2B5EF4-FFF2-40B4-BE49-F238E27FC236}">
                  <a16:creationId xmlns:a16="http://schemas.microsoft.com/office/drawing/2014/main" id="{511C250D-C0A6-EF7C-AC8B-F9A6DCCDFFCC}"/>
                </a:ext>
              </a:extLst>
            </p:cNvPr>
            <p:cNvSpPr/>
            <p:nvPr/>
          </p:nvSpPr>
          <p:spPr>
            <a:xfrm>
              <a:off x="6783610" y="79461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1" name="pt381">
              <a:extLst>
                <a:ext uri="{FF2B5EF4-FFF2-40B4-BE49-F238E27FC236}">
                  <a16:creationId xmlns:a16="http://schemas.microsoft.com/office/drawing/2014/main" id="{F5810C84-4181-3F4B-9A46-59E30D982CAC}"/>
                </a:ext>
              </a:extLst>
            </p:cNvPr>
            <p:cNvSpPr/>
            <p:nvPr/>
          </p:nvSpPr>
          <p:spPr>
            <a:xfrm>
              <a:off x="7740127" y="116486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2" name="pt382">
              <a:extLst>
                <a:ext uri="{FF2B5EF4-FFF2-40B4-BE49-F238E27FC236}">
                  <a16:creationId xmlns:a16="http://schemas.microsoft.com/office/drawing/2014/main" id="{CA97F771-1416-36BD-3975-6DFAB87CBBF2}"/>
                </a:ext>
              </a:extLst>
            </p:cNvPr>
            <p:cNvSpPr/>
            <p:nvPr/>
          </p:nvSpPr>
          <p:spPr>
            <a:xfrm>
              <a:off x="9903763" y="108517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3" name="pt383">
              <a:extLst>
                <a:ext uri="{FF2B5EF4-FFF2-40B4-BE49-F238E27FC236}">
                  <a16:creationId xmlns:a16="http://schemas.microsoft.com/office/drawing/2014/main" id="{103CD363-8731-C134-9781-E4DA7555F911}"/>
                </a:ext>
              </a:extLst>
            </p:cNvPr>
            <p:cNvSpPr/>
            <p:nvPr/>
          </p:nvSpPr>
          <p:spPr>
            <a:xfrm>
              <a:off x="10373178" y="132080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4" name="pt384">
              <a:extLst>
                <a:ext uri="{FF2B5EF4-FFF2-40B4-BE49-F238E27FC236}">
                  <a16:creationId xmlns:a16="http://schemas.microsoft.com/office/drawing/2014/main" id="{974067D0-F592-8C98-59B7-74CD7BC81FBC}"/>
                </a:ext>
              </a:extLst>
            </p:cNvPr>
            <p:cNvSpPr/>
            <p:nvPr/>
          </p:nvSpPr>
          <p:spPr>
            <a:xfrm>
              <a:off x="5923775" y="110593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5" name="pt385">
              <a:extLst>
                <a:ext uri="{FF2B5EF4-FFF2-40B4-BE49-F238E27FC236}">
                  <a16:creationId xmlns:a16="http://schemas.microsoft.com/office/drawing/2014/main" id="{F1B86F02-928F-2566-EAE8-4E564433F64B}"/>
                </a:ext>
              </a:extLst>
            </p:cNvPr>
            <p:cNvSpPr/>
            <p:nvPr/>
          </p:nvSpPr>
          <p:spPr>
            <a:xfrm>
              <a:off x="9898017" y="111575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6" name="pt386">
              <a:extLst>
                <a:ext uri="{FF2B5EF4-FFF2-40B4-BE49-F238E27FC236}">
                  <a16:creationId xmlns:a16="http://schemas.microsoft.com/office/drawing/2014/main" id="{445EE53B-841D-9CFC-FA8C-54EAD6D620AC}"/>
                </a:ext>
              </a:extLst>
            </p:cNvPr>
            <p:cNvSpPr/>
            <p:nvPr/>
          </p:nvSpPr>
          <p:spPr>
            <a:xfrm>
              <a:off x="8724482" y="106740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7" name="pt387">
              <a:extLst>
                <a:ext uri="{FF2B5EF4-FFF2-40B4-BE49-F238E27FC236}">
                  <a16:creationId xmlns:a16="http://schemas.microsoft.com/office/drawing/2014/main" id="{E701CFCB-FB16-7A70-64A9-93BA2741EC39}"/>
                </a:ext>
              </a:extLst>
            </p:cNvPr>
            <p:cNvSpPr/>
            <p:nvPr/>
          </p:nvSpPr>
          <p:spPr>
            <a:xfrm>
              <a:off x="7307299" y="123097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8" name="pt388">
              <a:extLst>
                <a:ext uri="{FF2B5EF4-FFF2-40B4-BE49-F238E27FC236}">
                  <a16:creationId xmlns:a16="http://schemas.microsoft.com/office/drawing/2014/main" id="{5AA33B4B-C803-822D-362D-78CED99394A3}"/>
                </a:ext>
              </a:extLst>
            </p:cNvPr>
            <p:cNvSpPr/>
            <p:nvPr/>
          </p:nvSpPr>
          <p:spPr>
            <a:xfrm>
              <a:off x="10278506" y="111339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9" name="pt389">
              <a:extLst>
                <a:ext uri="{FF2B5EF4-FFF2-40B4-BE49-F238E27FC236}">
                  <a16:creationId xmlns:a16="http://schemas.microsoft.com/office/drawing/2014/main" id="{75D77C2B-91DC-8F3E-3742-8A243E692624}"/>
                </a:ext>
              </a:extLst>
            </p:cNvPr>
            <p:cNvSpPr/>
            <p:nvPr/>
          </p:nvSpPr>
          <p:spPr>
            <a:xfrm>
              <a:off x="5124207" y="87543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0" name="pt390">
              <a:extLst>
                <a:ext uri="{FF2B5EF4-FFF2-40B4-BE49-F238E27FC236}">
                  <a16:creationId xmlns:a16="http://schemas.microsoft.com/office/drawing/2014/main" id="{2130A4E9-648A-1670-D1BC-AD15472E7037}"/>
                </a:ext>
              </a:extLst>
            </p:cNvPr>
            <p:cNvSpPr/>
            <p:nvPr/>
          </p:nvSpPr>
          <p:spPr>
            <a:xfrm>
              <a:off x="7848440" y="1032576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1" name="pt391">
              <a:extLst>
                <a:ext uri="{FF2B5EF4-FFF2-40B4-BE49-F238E27FC236}">
                  <a16:creationId xmlns:a16="http://schemas.microsoft.com/office/drawing/2014/main" id="{A6D9DEFC-94DB-DD8A-9868-9A354C127D74}"/>
                </a:ext>
              </a:extLst>
            </p:cNvPr>
            <p:cNvSpPr/>
            <p:nvPr/>
          </p:nvSpPr>
          <p:spPr>
            <a:xfrm>
              <a:off x="4786286" y="1269393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2" name="pt392">
              <a:extLst>
                <a:ext uri="{FF2B5EF4-FFF2-40B4-BE49-F238E27FC236}">
                  <a16:creationId xmlns:a16="http://schemas.microsoft.com/office/drawing/2014/main" id="{C1B2D083-9AD3-1588-642E-D8E34AA6660B}"/>
                </a:ext>
              </a:extLst>
            </p:cNvPr>
            <p:cNvSpPr/>
            <p:nvPr/>
          </p:nvSpPr>
          <p:spPr>
            <a:xfrm>
              <a:off x="5106315" y="1043021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3" name="pt393">
              <a:extLst>
                <a:ext uri="{FF2B5EF4-FFF2-40B4-BE49-F238E27FC236}">
                  <a16:creationId xmlns:a16="http://schemas.microsoft.com/office/drawing/2014/main" id="{A959FAC3-EAD2-29DC-1F8D-D0E2AFB99676}"/>
                </a:ext>
              </a:extLst>
            </p:cNvPr>
            <p:cNvSpPr/>
            <p:nvPr/>
          </p:nvSpPr>
          <p:spPr>
            <a:xfrm>
              <a:off x="5973205" y="111532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4" name="pt394">
              <a:extLst>
                <a:ext uri="{FF2B5EF4-FFF2-40B4-BE49-F238E27FC236}">
                  <a16:creationId xmlns:a16="http://schemas.microsoft.com/office/drawing/2014/main" id="{6ADB7FC3-5A0F-3AE0-4711-938092D0FA07}"/>
                </a:ext>
              </a:extLst>
            </p:cNvPr>
            <p:cNvSpPr/>
            <p:nvPr/>
          </p:nvSpPr>
          <p:spPr>
            <a:xfrm>
              <a:off x="5182143" y="117039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5" name="pt395">
              <a:extLst>
                <a:ext uri="{FF2B5EF4-FFF2-40B4-BE49-F238E27FC236}">
                  <a16:creationId xmlns:a16="http://schemas.microsoft.com/office/drawing/2014/main" id="{64CBE93B-3EF1-0CA2-4A0F-920F85A180D6}"/>
                </a:ext>
              </a:extLst>
            </p:cNvPr>
            <p:cNvSpPr/>
            <p:nvPr/>
          </p:nvSpPr>
          <p:spPr>
            <a:xfrm>
              <a:off x="4866659" y="1216628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6" name="pt396">
              <a:extLst>
                <a:ext uri="{FF2B5EF4-FFF2-40B4-BE49-F238E27FC236}">
                  <a16:creationId xmlns:a16="http://schemas.microsoft.com/office/drawing/2014/main" id="{40283306-7B98-C588-F556-9362E41A0A7F}"/>
                </a:ext>
              </a:extLst>
            </p:cNvPr>
            <p:cNvSpPr/>
            <p:nvPr/>
          </p:nvSpPr>
          <p:spPr>
            <a:xfrm>
              <a:off x="6415203" y="125655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7" name="pt397">
              <a:extLst>
                <a:ext uri="{FF2B5EF4-FFF2-40B4-BE49-F238E27FC236}">
                  <a16:creationId xmlns:a16="http://schemas.microsoft.com/office/drawing/2014/main" id="{98372E81-A0C4-63D5-0802-04A47950C08A}"/>
                </a:ext>
              </a:extLst>
            </p:cNvPr>
            <p:cNvSpPr/>
            <p:nvPr/>
          </p:nvSpPr>
          <p:spPr>
            <a:xfrm>
              <a:off x="4796446" y="130475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8" name="pt398">
              <a:extLst>
                <a:ext uri="{FF2B5EF4-FFF2-40B4-BE49-F238E27FC236}">
                  <a16:creationId xmlns:a16="http://schemas.microsoft.com/office/drawing/2014/main" id="{1D317062-3BAC-AA64-09E6-FD7284618E2F}"/>
                </a:ext>
              </a:extLst>
            </p:cNvPr>
            <p:cNvSpPr/>
            <p:nvPr/>
          </p:nvSpPr>
          <p:spPr>
            <a:xfrm>
              <a:off x="5598974" y="81978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9" name="pt399">
              <a:extLst>
                <a:ext uri="{FF2B5EF4-FFF2-40B4-BE49-F238E27FC236}">
                  <a16:creationId xmlns:a16="http://schemas.microsoft.com/office/drawing/2014/main" id="{C95BA561-D543-A73F-BE49-E507F805455A}"/>
                </a:ext>
              </a:extLst>
            </p:cNvPr>
            <p:cNvSpPr/>
            <p:nvPr/>
          </p:nvSpPr>
          <p:spPr>
            <a:xfrm>
              <a:off x="4788422" y="88868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0" name="pt400">
              <a:extLst>
                <a:ext uri="{FF2B5EF4-FFF2-40B4-BE49-F238E27FC236}">
                  <a16:creationId xmlns:a16="http://schemas.microsoft.com/office/drawing/2014/main" id="{3AB2F1B7-4493-7FE3-DEC0-4B4AEBF0178A}"/>
                </a:ext>
              </a:extLst>
            </p:cNvPr>
            <p:cNvSpPr/>
            <p:nvPr/>
          </p:nvSpPr>
          <p:spPr>
            <a:xfrm>
              <a:off x="5460601" y="106765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1" name="pt401">
              <a:extLst>
                <a:ext uri="{FF2B5EF4-FFF2-40B4-BE49-F238E27FC236}">
                  <a16:creationId xmlns:a16="http://schemas.microsoft.com/office/drawing/2014/main" id="{7B2322E6-17C9-BC44-F99B-8A1E7258A1FE}"/>
                </a:ext>
              </a:extLst>
            </p:cNvPr>
            <p:cNvSpPr/>
            <p:nvPr/>
          </p:nvSpPr>
          <p:spPr>
            <a:xfrm>
              <a:off x="5637923" y="937616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2" name="pt402">
              <a:extLst>
                <a:ext uri="{FF2B5EF4-FFF2-40B4-BE49-F238E27FC236}">
                  <a16:creationId xmlns:a16="http://schemas.microsoft.com/office/drawing/2014/main" id="{7788A42B-D2C4-6914-94F5-2B775924768D}"/>
                </a:ext>
              </a:extLst>
            </p:cNvPr>
            <p:cNvSpPr/>
            <p:nvPr/>
          </p:nvSpPr>
          <p:spPr>
            <a:xfrm>
              <a:off x="5671187" y="120380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3" name="pt403">
              <a:extLst>
                <a:ext uri="{FF2B5EF4-FFF2-40B4-BE49-F238E27FC236}">
                  <a16:creationId xmlns:a16="http://schemas.microsoft.com/office/drawing/2014/main" id="{89890291-2998-D9D8-B06C-004F0C0FB4DA}"/>
                </a:ext>
              </a:extLst>
            </p:cNvPr>
            <p:cNvSpPr/>
            <p:nvPr/>
          </p:nvSpPr>
          <p:spPr>
            <a:xfrm>
              <a:off x="4820885" y="83678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4" name="pt404">
              <a:extLst>
                <a:ext uri="{FF2B5EF4-FFF2-40B4-BE49-F238E27FC236}">
                  <a16:creationId xmlns:a16="http://schemas.microsoft.com/office/drawing/2014/main" id="{AAFEC0B7-3027-8D19-4294-69D0E7A149C1}"/>
                </a:ext>
              </a:extLst>
            </p:cNvPr>
            <p:cNvSpPr/>
            <p:nvPr/>
          </p:nvSpPr>
          <p:spPr>
            <a:xfrm>
              <a:off x="5651855" y="95934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5" name="pt405">
              <a:extLst>
                <a:ext uri="{FF2B5EF4-FFF2-40B4-BE49-F238E27FC236}">
                  <a16:creationId xmlns:a16="http://schemas.microsoft.com/office/drawing/2014/main" id="{F21D5F74-C5C1-529C-C69C-316CF88E5444}"/>
                </a:ext>
              </a:extLst>
            </p:cNvPr>
            <p:cNvSpPr/>
            <p:nvPr/>
          </p:nvSpPr>
          <p:spPr>
            <a:xfrm>
              <a:off x="8038460" y="1241628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6" name="pt406">
              <a:extLst>
                <a:ext uri="{FF2B5EF4-FFF2-40B4-BE49-F238E27FC236}">
                  <a16:creationId xmlns:a16="http://schemas.microsoft.com/office/drawing/2014/main" id="{28011847-AEC9-397B-1F1C-9F837149F88D}"/>
                </a:ext>
              </a:extLst>
            </p:cNvPr>
            <p:cNvSpPr/>
            <p:nvPr/>
          </p:nvSpPr>
          <p:spPr>
            <a:xfrm>
              <a:off x="4783906" y="105102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7" name="pt407">
              <a:extLst>
                <a:ext uri="{FF2B5EF4-FFF2-40B4-BE49-F238E27FC236}">
                  <a16:creationId xmlns:a16="http://schemas.microsoft.com/office/drawing/2014/main" id="{F33AA47A-B0E3-4B5F-2086-BAC04DE0B0E1}"/>
                </a:ext>
              </a:extLst>
            </p:cNvPr>
            <p:cNvSpPr/>
            <p:nvPr/>
          </p:nvSpPr>
          <p:spPr>
            <a:xfrm>
              <a:off x="4793592" y="123671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8" name="pt408">
              <a:extLst>
                <a:ext uri="{FF2B5EF4-FFF2-40B4-BE49-F238E27FC236}">
                  <a16:creationId xmlns:a16="http://schemas.microsoft.com/office/drawing/2014/main" id="{B762F2F5-8FED-4B1C-EA6B-5164B35E944F}"/>
                </a:ext>
              </a:extLst>
            </p:cNvPr>
            <p:cNvSpPr/>
            <p:nvPr/>
          </p:nvSpPr>
          <p:spPr>
            <a:xfrm>
              <a:off x="5156891" y="92437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9" name="pt409">
              <a:extLst>
                <a:ext uri="{FF2B5EF4-FFF2-40B4-BE49-F238E27FC236}">
                  <a16:creationId xmlns:a16="http://schemas.microsoft.com/office/drawing/2014/main" id="{9858896A-5D38-99EA-4B60-1844FFB11247}"/>
                </a:ext>
              </a:extLst>
            </p:cNvPr>
            <p:cNvSpPr/>
            <p:nvPr/>
          </p:nvSpPr>
          <p:spPr>
            <a:xfrm>
              <a:off x="4784981" y="80699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0" name="pt410">
              <a:extLst>
                <a:ext uri="{FF2B5EF4-FFF2-40B4-BE49-F238E27FC236}">
                  <a16:creationId xmlns:a16="http://schemas.microsoft.com/office/drawing/2014/main" id="{EEC0A9E7-837C-0D99-05FA-6C6494E4DCEC}"/>
                </a:ext>
              </a:extLst>
            </p:cNvPr>
            <p:cNvSpPr/>
            <p:nvPr/>
          </p:nvSpPr>
          <p:spPr>
            <a:xfrm>
              <a:off x="4805218" y="124038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1" name="pt411">
              <a:extLst>
                <a:ext uri="{FF2B5EF4-FFF2-40B4-BE49-F238E27FC236}">
                  <a16:creationId xmlns:a16="http://schemas.microsoft.com/office/drawing/2014/main" id="{24DDBCFB-1EFC-FF3C-5D2C-A03745F5E236}"/>
                </a:ext>
              </a:extLst>
            </p:cNvPr>
            <p:cNvSpPr/>
            <p:nvPr/>
          </p:nvSpPr>
          <p:spPr>
            <a:xfrm>
              <a:off x="4835716" y="1093931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2" name="pt412">
              <a:extLst>
                <a:ext uri="{FF2B5EF4-FFF2-40B4-BE49-F238E27FC236}">
                  <a16:creationId xmlns:a16="http://schemas.microsoft.com/office/drawing/2014/main" id="{CECF8383-5DA4-52BC-C658-DB642E0E5AD5}"/>
                </a:ext>
              </a:extLst>
            </p:cNvPr>
            <p:cNvSpPr/>
            <p:nvPr/>
          </p:nvSpPr>
          <p:spPr>
            <a:xfrm>
              <a:off x="4826458" y="1302252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3" name="pt413">
              <a:extLst>
                <a:ext uri="{FF2B5EF4-FFF2-40B4-BE49-F238E27FC236}">
                  <a16:creationId xmlns:a16="http://schemas.microsoft.com/office/drawing/2014/main" id="{FD73E25E-64E8-4A49-E322-3BC562B55DE1}"/>
                </a:ext>
              </a:extLst>
            </p:cNvPr>
            <p:cNvSpPr/>
            <p:nvPr/>
          </p:nvSpPr>
          <p:spPr>
            <a:xfrm>
              <a:off x="6045519" y="106409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4" name="pt414">
              <a:extLst>
                <a:ext uri="{FF2B5EF4-FFF2-40B4-BE49-F238E27FC236}">
                  <a16:creationId xmlns:a16="http://schemas.microsoft.com/office/drawing/2014/main" id="{2C50D3A9-CB1B-D882-06CD-D4D47E631BF9}"/>
                </a:ext>
              </a:extLst>
            </p:cNvPr>
            <p:cNvSpPr/>
            <p:nvPr/>
          </p:nvSpPr>
          <p:spPr>
            <a:xfrm>
              <a:off x="6229418" y="129090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5" name="pt415">
              <a:extLst>
                <a:ext uri="{FF2B5EF4-FFF2-40B4-BE49-F238E27FC236}">
                  <a16:creationId xmlns:a16="http://schemas.microsoft.com/office/drawing/2014/main" id="{4F01FDE6-9C1E-0A37-7BA4-37E9B4EAC63E}"/>
                </a:ext>
              </a:extLst>
            </p:cNvPr>
            <p:cNvSpPr/>
            <p:nvPr/>
          </p:nvSpPr>
          <p:spPr>
            <a:xfrm>
              <a:off x="5446585" y="134824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6" name="pt416">
              <a:extLst>
                <a:ext uri="{FF2B5EF4-FFF2-40B4-BE49-F238E27FC236}">
                  <a16:creationId xmlns:a16="http://schemas.microsoft.com/office/drawing/2014/main" id="{076C6E55-081E-8816-9773-28C6D685D724}"/>
                </a:ext>
              </a:extLst>
            </p:cNvPr>
            <p:cNvSpPr/>
            <p:nvPr/>
          </p:nvSpPr>
          <p:spPr>
            <a:xfrm>
              <a:off x="5527347" y="105740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7" name="pt417">
              <a:extLst>
                <a:ext uri="{FF2B5EF4-FFF2-40B4-BE49-F238E27FC236}">
                  <a16:creationId xmlns:a16="http://schemas.microsoft.com/office/drawing/2014/main" id="{B5F453A7-AF21-229D-E6B1-CC77AA5E179D}"/>
                </a:ext>
              </a:extLst>
            </p:cNvPr>
            <p:cNvSpPr/>
            <p:nvPr/>
          </p:nvSpPr>
          <p:spPr>
            <a:xfrm>
              <a:off x="6651467" y="85495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8" name="pt418">
              <a:extLst>
                <a:ext uri="{FF2B5EF4-FFF2-40B4-BE49-F238E27FC236}">
                  <a16:creationId xmlns:a16="http://schemas.microsoft.com/office/drawing/2014/main" id="{79C0A691-3109-1DA2-4C24-461CE44298E7}"/>
                </a:ext>
              </a:extLst>
            </p:cNvPr>
            <p:cNvSpPr/>
            <p:nvPr/>
          </p:nvSpPr>
          <p:spPr>
            <a:xfrm>
              <a:off x="5262498" y="131289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9" name="pt419">
              <a:extLst>
                <a:ext uri="{FF2B5EF4-FFF2-40B4-BE49-F238E27FC236}">
                  <a16:creationId xmlns:a16="http://schemas.microsoft.com/office/drawing/2014/main" id="{539BC027-951F-EE03-7658-352417BFEC80}"/>
                </a:ext>
              </a:extLst>
            </p:cNvPr>
            <p:cNvSpPr/>
            <p:nvPr/>
          </p:nvSpPr>
          <p:spPr>
            <a:xfrm>
              <a:off x="5303417" y="1314005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0" name="pt420">
              <a:extLst>
                <a:ext uri="{FF2B5EF4-FFF2-40B4-BE49-F238E27FC236}">
                  <a16:creationId xmlns:a16="http://schemas.microsoft.com/office/drawing/2014/main" id="{85809B81-F1EE-3DA0-BE83-0B3CE709F418}"/>
                </a:ext>
              </a:extLst>
            </p:cNvPr>
            <p:cNvSpPr/>
            <p:nvPr/>
          </p:nvSpPr>
          <p:spPr>
            <a:xfrm>
              <a:off x="4784834" y="818201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1" name="pt421">
              <a:extLst>
                <a:ext uri="{FF2B5EF4-FFF2-40B4-BE49-F238E27FC236}">
                  <a16:creationId xmlns:a16="http://schemas.microsoft.com/office/drawing/2014/main" id="{3F813AC1-D8D4-E827-196B-4D3A97C81FA1}"/>
                </a:ext>
              </a:extLst>
            </p:cNvPr>
            <p:cNvSpPr/>
            <p:nvPr/>
          </p:nvSpPr>
          <p:spPr>
            <a:xfrm>
              <a:off x="4787409" y="133609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2" name="pt422">
              <a:extLst>
                <a:ext uri="{FF2B5EF4-FFF2-40B4-BE49-F238E27FC236}">
                  <a16:creationId xmlns:a16="http://schemas.microsoft.com/office/drawing/2014/main" id="{5E41BA5C-2B52-2FB4-6E78-744227981A50}"/>
                </a:ext>
              </a:extLst>
            </p:cNvPr>
            <p:cNvSpPr/>
            <p:nvPr/>
          </p:nvSpPr>
          <p:spPr>
            <a:xfrm>
              <a:off x="5044819" y="131247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3" name="pt423">
              <a:extLst>
                <a:ext uri="{FF2B5EF4-FFF2-40B4-BE49-F238E27FC236}">
                  <a16:creationId xmlns:a16="http://schemas.microsoft.com/office/drawing/2014/main" id="{D798C565-D05F-1670-75BA-2341216F448D}"/>
                </a:ext>
              </a:extLst>
            </p:cNvPr>
            <p:cNvSpPr/>
            <p:nvPr/>
          </p:nvSpPr>
          <p:spPr>
            <a:xfrm>
              <a:off x="8184738" y="1350131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4" name="pt424">
              <a:extLst>
                <a:ext uri="{FF2B5EF4-FFF2-40B4-BE49-F238E27FC236}">
                  <a16:creationId xmlns:a16="http://schemas.microsoft.com/office/drawing/2014/main" id="{3BED9F2B-C705-F705-F8C1-E50333A88D8B}"/>
                </a:ext>
              </a:extLst>
            </p:cNvPr>
            <p:cNvSpPr/>
            <p:nvPr/>
          </p:nvSpPr>
          <p:spPr>
            <a:xfrm>
              <a:off x="6483366" y="131513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5" name="pt425">
              <a:extLst>
                <a:ext uri="{FF2B5EF4-FFF2-40B4-BE49-F238E27FC236}">
                  <a16:creationId xmlns:a16="http://schemas.microsoft.com/office/drawing/2014/main" id="{58A3E268-C026-D259-1023-BD46DB35007C}"/>
                </a:ext>
              </a:extLst>
            </p:cNvPr>
            <p:cNvSpPr/>
            <p:nvPr/>
          </p:nvSpPr>
          <p:spPr>
            <a:xfrm>
              <a:off x="5015669" y="134133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6" name="pt426">
              <a:extLst>
                <a:ext uri="{FF2B5EF4-FFF2-40B4-BE49-F238E27FC236}">
                  <a16:creationId xmlns:a16="http://schemas.microsoft.com/office/drawing/2014/main" id="{D83E4949-895E-8639-B55F-AE6B2663FC11}"/>
                </a:ext>
              </a:extLst>
            </p:cNvPr>
            <p:cNvSpPr/>
            <p:nvPr/>
          </p:nvSpPr>
          <p:spPr>
            <a:xfrm>
              <a:off x="5174463" y="1021978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7" name="pt427">
              <a:extLst>
                <a:ext uri="{FF2B5EF4-FFF2-40B4-BE49-F238E27FC236}">
                  <a16:creationId xmlns:a16="http://schemas.microsoft.com/office/drawing/2014/main" id="{FD0BC713-D265-4DCE-7A08-7CD4B7E4405B}"/>
                </a:ext>
              </a:extLst>
            </p:cNvPr>
            <p:cNvSpPr/>
            <p:nvPr/>
          </p:nvSpPr>
          <p:spPr>
            <a:xfrm>
              <a:off x="4783895" y="105957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8" name="pt428">
              <a:extLst>
                <a:ext uri="{FF2B5EF4-FFF2-40B4-BE49-F238E27FC236}">
                  <a16:creationId xmlns:a16="http://schemas.microsoft.com/office/drawing/2014/main" id="{71533803-A9CE-9A9B-90BA-1075AAF5E23C}"/>
                </a:ext>
              </a:extLst>
            </p:cNvPr>
            <p:cNvSpPr/>
            <p:nvPr/>
          </p:nvSpPr>
          <p:spPr>
            <a:xfrm>
              <a:off x="4793384" y="91413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9" name="pt429">
              <a:extLst>
                <a:ext uri="{FF2B5EF4-FFF2-40B4-BE49-F238E27FC236}">
                  <a16:creationId xmlns:a16="http://schemas.microsoft.com/office/drawing/2014/main" id="{AD926C6D-85B3-D91D-250B-36F46EDF7855}"/>
                </a:ext>
              </a:extLst>
            </p:cNvPr>
            <p:cNvSpPr/>
            <p:nvPr/>
          </p:nvSpPr>
          <p:spPr>
            <a:xfrm>
              <a:off x="5452311" y="132759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0" name="pt430">
              <a:extLst>
                <a:ext uri="{FF2B5EF4-FFF2-40B4-BE49-F238E27FC236}">
                  <a16:creationId xmlns:a16="http://schemas.microsoft.com/office/drawing/2014/main" id="{17E68290-BFCA-AB98-8F05-FE4B7FB9DC45}"/>
                </a:ext>
              </a:extLst>
            </p:cNvPr>
            <p:cNvSpPr/>
            <p:nvPr/>
          </p:nvSpPr>
          <p:spPr>
            <a:xfrm>
              <a:off x="7625960" y="92303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1" name="pt431">
              <a:extLst>
                <a:ext uri="{FF2B5EF4-FFF2-40B4-BE49-F238E27FC236}">
                  <a16:creationId xmlns:a16="http://schemas.microsoft.com/office/drawing/2014/main" id="{C798D6AE-3264-164B-7E5D-DF8AC0E0E99C}"/>
                </a:ext>
              </a:extLst>
            </p:cNvPr>
            <p:cNvSpPr/>
            <p:nvPr/>
          </p:nvSpPr>
          <p:spPr>
            <a:xfrm>
              <a:off x="5176286" y="1095928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2" name="pt432">
              <a:extLst>
                <a:ext uri="{FF2B5EF4-FFF2-40B4-BE49-F238E27FC236}">
                  <a16:creationId xmlns:a16="http://schemas.microsoft.com/office/drawing/2014/main" id="{70E014C0-7774-EA01-ED43-73E343D77445}"/>
                </a:ext>
              </a:extLst>
            </p:cNvPr>
            <p:cNvSpPr/>
            <p:nvPr/>
          </p:nvSpPr>
          <p:spPr>
            <a:xfrm>
              <a:off x="4788484" y="86872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3" name="pt433">
              <a:extLst>
                <a:ext uri="{FF2B5EF4-FFF2-40B4-BE49-F238E27FC236}">
                  <a16:creationId xmlns:a16="http://schemas.microsoft.com/office/drawing/2014/main" id="{DD4B9BBB-5FBC-883B-411C-528259E8841E}"/>
                </a:ext>
              </a:extLst>
            </p:cNvPr>
            <p:cNvSpPr/>
            <p:nvPr/>
          </p:nvSpPr>
          <p:spPr>
            <a:xfrm>
              <a:off x="5010451" y="103932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4" name="pt434">
              <a:extLst>
                <a:ext uri="{FF2B5EF4-FFF2-40B4-BE49-F238E27FC236}">
                  <a16:creationId xmlns:a16="http://schemas.microsoft.com/office/drawing/2014/main" id="{C8296A69-6E3E-D751-B725-A472EF833A30}"/>
                </a:ext>
              </a:extLst>
            </p:cNvPr>
            <p:cNvSpPr/>
            <p:nvPr/>
          </p:nvSpPr>
          <p:spPr>
            <a:xfrm>
              <a:off x="5757830" y="111396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5" name="pt435">
              <a:extLst>
                <a:ext uri="{FF2B5EF4-FFF2-40B4-BE49-F238E27FC236}">
                  <a16:creationId xmlns:a16="http://schemas.microsoft.com/office/drawing/2014/main" id="{B7E9996C-882C-77A1-1E16-70866CC0FCE4}"/>
                </a:ext>
              </a:extLst>
            </p:cNvPr>
            <p:cNvSpPr/>
            <p:nvPr/>
          </p:nvSpPr>
          <p:spPr>
            <a:xfrm>
              <a:off x="4841465" y="120331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6" name="pt436">
              <a:extLst>
                <a:ext uri="{FF2B5EF4-FFF2-40B4-BE49-F238E27FC236}">
                  <a16:creationId xmlns:a16="http://schemas.microsoft.com/office/drawing/2014/main" id="{0CDA73C9-33D6-346C-B32F-49AA0C7393E7}"/>
                </a:ext>
              </a:extLst>
            </p:cNvPr>
            <p:cNvSpPr/>
            <p:nvPr/>
          </p:nvSpPr>
          <p:spPr>
            <a:xfrm>
              <a:off x="5385319" y="117762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7" name="pt437">
              <a:extLst>
                <a:ext uri="{FF2B5EF4-FFF2-40B4-BE49-F238E27FC236}">
                  <a16:creationId xmlns:a16="http://schemas.microsoft.com/office/drawing/2014/main" id="{12606252-2219-EA62-6A1B-320A0356A47A}"/>
                </a:ext>
              </a:extLst>
            </p:cNvPr>
            <p:cNvSpPr/>
            <p:nvPr/>
          </p:nvSpPr>
          <p:spPr>
            <a:xfrm>
              <a:off x="5485373" y="1332314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8" name="pt438">
              <a:extLst>
                <a:ext uri="{FF2B5EF4-FFF2-40B4-BE49-F238E27FC236}">
                  <a16:creationId xmlns:a16="http://schemas.microsoft.com/office/drawing/2014/main" id="{E2B2358F-6FCF-6318-6C6E-AFD011CCE55F}"/>
                </a:ext>
              </a:extLst>
            </p:cNvPr>
            <p:cNvSpPr/>
            <p:nvPr/>
          </p:nvSpPr>
          <p:spPr>
            <a:xfrm>
              <a:off x="9047888" y="125602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9" name="pt439">
              <a:extLst>
                <a:ext uri="{FF2B5EF4-FFF2-40B4-BE49-F238E27FC236}">
                  <a16:creationId xmlns:a16="http://schemas.microsoft.com/office/drawing/2014/main" id="{C26303E8-5CF6-7EBB-8BCC-477FA28326A0}"/>
                </a:ext>
              </a:extLst>
            </p:cNvPr>
            <p:cNvSpPr/>
            <p:nvPr/>
          </p:nvSpPr>
          <p:spPr>
            <a:xfrm>
              <a:off x="9124368" y="135014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0" name="pt440">
              <a:extLst>
                <a:ext uri="{FF2B5EF4-FFF2-40B4-BE49-F238E27FC236}">
                  <a16:creationId xmlns:a16="http://schemas.microsoft.com/office/drawing/2014/main" id="{DD5A60FA-8F07-9C98-1126-D70FFEF448DB}"/>
                </a:ext>
              </a:extLst>
            </p:cNvPr>
            <p:cNvSpPr/>
            <p:nvPr/>
          </p:nvSpPr>
          <p:spPr>
            <a:xfrm>
              <a:off x="5170126" y="130515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1" name="pt441">
              <a:extLst>
                <a:ext uri="{FF2B5EF4-FFF2-40B4-BE49-F238E27FC236}">
                  <a16:creationId xmlns:a16="http://schemas.microsoft.com/office/drawing/2014/main" id="{3093BC83-68B8-50C4-A16F-C573353B027B}"/>
                </a:ext>
              </a:extLst>
            </p:cNvPr>
            <p:cNvSpPr/>
            <p:nvPr/>
          </p:nvSpPr>
          <p:spPr>
            <a:xfrm>
              <a:off x="5811733" y="101272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2" name="pt442">
              <a:extLst>
                <a:ext uri="{FF2B5EF4-FFF2-40B4-BE49-F238E27FC236}">
                  <a16:creationId xmlns:a16="http://schemas.microsoft.com/office/drawing/2014/main" id="{01E566C5-A08F-8A73-AF68-BC13690F3549}"/>
                </a:ext>
              </a:extLst>
            </p:cNvPr>
            <p:cNvSpPr/>
            <p:nvPr/>
          </p:nvSpPr>
          <p:spPr>
            <a:xfrm>
              <a:off x="5918727" y="128183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3" name="pt443">
              <a:extLst>
                <a:ext uri="{FF2B5EF4-FFF2-40B4-BE49-F238E27FC236}">
                  <a16:creationId xmlns:a16="http://schemas.microsoft.com/office/drawing/2014/main" id="{00580AEC-7697-2D22-33FE-99073AA2BA30}"/>
                </a:ext>
              </a:extLst>
            </p:cNvPr>
            <p:cNvSpPr/>
            <p:nvPr/>
          </p:nvSpPr>
          <p:spPr>
            <a:xfrm>
              <a:off x="7619761" y="115388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4" name="pt444">
              <a:extLst>
                <a:ext uri="{FF2B5EF4-FFF2-40B4-BE49-F238E27FC236}">
                  <a16:creationId xmlns:a16="http://schemas.microsoft.com/office/drawing/2014/main" id="{7556C02B-878F-13EB-A257-11A7FD085926}"/>
                </a:ext>
              </a:extLst>
            </p:cNvPr>
            <p:cNvSpPr/>
            <p:nvPr/>
          </p:nvSpPr>
          <p:spPr>
            <a:xfrm>
              <a:off x="7496268" y="119114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5" name="pt445">
              <a:extLst>
                <a:ext uri="{FF2B5EF4-FFF2-40B4-BE49-F238E27FC236}">
                  <a16:creationId xmlns:a16="http://schemas.microsoft.com/office/drawing/2014/main" id="{3DBB4AAF-1221-1F7B-BF02-C47E7D8FAB19}"/>
                </a:ext>
              </a:extLst>
            </p:cNvPr>
            <p:cNvSpPr/>
            <p:nvPr/>
          </p:nvSpPr>
          <p:spPr>
            <a:xfrm>
              <a:off x="8818451" y="125421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6" name="pt446">
              <a:extLst>
                <a:ext uri="{FF2B5EF4-FFF2-40B4-BE49-F238E27FC236}">
                  <a16:creationId xmlns:a16="http://schemas.microsoft.com/office/drawing/2014/main" id="{B357588A-D738-AF6E-88B9-CC06568E3C00}"/>
                </a:ext>
              </a:extLst>
            </p:cNvPr>
            <p:cNvSpPr/>
            <p:nvPr/>
          </p:nvSpPr>
          <p:spPr>
            <a:xfrm>
              <a:off x="6362788" y="112369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7" name="pt447">
              <a:extLst>
                <a:ext uri="{FF2B5EF4-FFF2-40B4-BE49-F238E27FC236}">
                  <a16:creationId xmlns:a16="http://schemas.microsoft.com/office/drawing/2014/main" id="{89647E42-485E-C674-F4C0-0B44E0082914}"/>
                </a:ext>
              </a:extLst>
            </p:cNvPr>
            <p:cNvSpPr/>
            <p:nvPr/>
          </p:nvSpPr>
          <p:spPr>
            <a:xfrm>
              <a:off x="4866316" y="86989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8" name="pt448">
              <a:extLst>
                <a:ext uri="{FF2B5EF4-FFF2-40B4-BE49-F238E27FC236}">
                  <a16:creationId xmlns:a16="http://schemas.microsoft.com/office/drawing/2014/main" id="{C29F552F-2609-B58F-03FC-F14DD650BDD5}"/>
                </a:ext>
              </a:extLst>
            </p:cNvPr>
            <p:cNvSpPr/>
            <p:nvPr/>
          </p:nvSpPr>
          <p:spPr>
            <a:xfrm>
              <a:off x="5975712" y="90907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9" name="pt449">
              <a:extLst>
                <a:ext uri="{FF2B5EF4-FFF2-40B4-BE49-F238E27FC236}">
                  <a16:creationId xmlns:a16="http://schemas.microsoft.com/office/drawing/2014/main" id="{E8C0AC90-898B-DE76-A1D4-12C280ECE1E2}"/>
                </a:ext>
              </a:extLst>
            </p:cNvPr>
            <p:cNvSpPr/>
            <p:nvPr/>
          </p:nvSpPr>
          <p:spPr>
            <a:xfrm>
              <a:off x="5103191" y="774159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0" name="pt450">
              <a:extLst>
                <a:ext uri="{FF2B5EF4-FFF2-40B4-BE49-F238E27FC236}">
                  <a16:creationId xmlns:a16="http://schemas.microsoft.com/office/drawing/2014/main" id="{428F055F-909A-680F-4CF4-214BCC9842BD}"/>
                </a:ext>
              </a:extLst>
            </p:cNvPr>
            <p:cNvSpPr/>
            <p:nvPr/>
          </p:nvSpPr>
          <p:spPr>
            <a:xfrm>
              <a:off x="6128184" y="104017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1" name="pt451">
              <a:extLst>
                <a:ext uri="{FF2B5EF4-FFF2-40B4-BE49-F238E27FC236}">
                  <a16:creationId xmlns:a16="http://schemas.microsoft.com/office/drawing/2014/main" id="{9703EEF0-2682-0A8C-D0D7-BD9570DF4ADC}"/>
                </a:ext>
              </a:extLst>
            </p:cNvPr>
            <p:cNvSpPr/>
            <p:nvPr/>
          </p:nvSpPr>
          <p:spPr>
            <a:xfrm>
              <a:off x="6178625" y="1083333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2" name="pt452">
              <a:extLst>
                <a:ext uri="{FF2B5EF4-FFF2-40B4-BE49-F238E27FC236}">
                  <a16:creationId xmlns:a16="http://schemas.microsoft.com/office/drawing/2014/main" id="{2245A2DB-9EDB-3A4C-4A29-DACB5A719AFA}"/>
                </a:ext>
              </a:extLst>
            </p:cNvPr>
            <p:cNvSpPr/>
            <p:nvPr/>
          </p:nvSpPr>
          <p:spPr>
            <a:xfrm>
              <a:off x="4865760" y="114533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3" name="pt453">
              <a:extLst>
                <a:ext uri="{FF2B5EF4-FFF2-40B4-BE49-F238E27FC236}">
                  <a16:creationId xmlns:a16="http://schemas.microsoft.com/office/drawing/2014/main" id="{86C3E528-E650-A243-6471-F8EB45A83525}"/>
                </a:ext>
              </a:extLst>
            </p:cNvPr>
            <p:cNvSpPr/>
            <p:nvPr/>
          </p:nvSpPr>
          <p:spPr>
            <a:xfrm>
              <a:off x="4837005" y="134875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4" name="pt454">
              <a:extLst>
                <a:ext uri="{FF2B5EF4-FFF2-40B4-BE49-F238E27FC236}">
                  <a16:creationId xmlns:a16="http://schemas.microsoft.com/office/drawing/2014/main" id="{4B878339-5C37-2483-F06D-5B058355BF75}"/>
                </a:ext>
              </a:extLst>
            </p:cNvPr>
            <p:cNvSpPr/>
            <p:nvPr/>
          </p:nvSpPr>
          <p:spPr>
            <a:xfrm>
              <a:off x="5423733" y="129937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5" name="pt455">
              <a:extLst>
                <a:ext uri="{FF2B5EF4-FFF2-40B4-BE49-F238E27FC236}">
                  <a16:creationId xmlns:a16="http://schemas.microsoft.com/office/drawing/2014/main" id="{35D1D006-D05F-5CE1-597C-3B410102D02F}"/>
                </a:ext>
              </a:extLst>
            </p:cNvPr>
            <p:cNvSpPr/>
            <p:nvPr/>
          </p:nvSpPr>
          <p:spPr>
            <a:xfrm>
              <a:off x="4784488" y="92668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6" name="pt456">
              <a:extLst>
                <a:ext uri="{FF2B5EF4-FFF2-40B4-BE49-F238E27FC236}">
                  <a16:creationId xmlns:a16="http://schemas.microsoft.com/office/drawing/2014/main" id="{61F2A10C-29CA-6777-B4EE-D4CC4ED6BAF1}"/>
                </a:ext>
              </a:extLst>
            </p:cNvPr>
            <p:cNvSpPr/>
            <p:nvPr/>
          </p:nvSpPr>
          <p:spPr>
            <a:xfrm>
              <a:off x="10138182" y="100609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7" name="pt457">
              <a:extLst>
                <a:ext uri="{FF2B5EF4-FFF2-40B4-BE49-F238E27FC236}">
                  <a16:creationId xmlns:a16="http://schemas.microsoft.com/office/drawing/2014/main" id="{7D7F25EF-2E60-1C22-D280-57C8BB632011}"/>
                </a:ext>
              </a:extLst>
            </p:cNvPr>
            <p:cNvSpPr/>
            <p:nvPr/>
          </p:nvSpPr>
          <p:spPr>
            <a:xfrm>
              <a:off x="7538951" y="957545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8" name="pt458">
              <a:extLst>
                <a:ext uri="{FF2B5EF4-FFF2-40B4-BE49-F238E27FC236}">
                  <a16:creationId xmlns:a16="http://schemas.microsoft.com/office/drawing/2014/main" id="{2622CCA7-2C4D-E86A-1193-4FE2A04224F1}"/>
                </a:ext>
              </a:extLst>
            </p:cNvPr>
            <p:cNvSpPr/>
            <p:nvPr/>
          </p:nvSpPr>
          <p:spPr>
            <a:xfrm>
              <a:off x="4989574" y="134836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9" name="pt459">
              <a:extLst>
                <a:ext uri="{FF2B5EF4-FFF2-40B4-BE49-F238E27FC236}">
                  <a16:creationId xmlns:a16="http://schemas.microsoft.com/office/drawing/2014/main" id="{6609DB14-C359-496A-3B43-6C667AC292EF}"/>
                </a:ext>
              </a:extLst>
            </p:cNvPr>
            <p:cNvSpPr/>
            <p:nvPr/>
          </p:nvSpPr>
          <p:spPr>
            <a:xfrm>
              <a:off x="5845520" y="134405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0" name="pt460">
              <a:extLst>
                <a:ext uri="{FF2B5EF4-FFF2-40B4-BE49-F238E27FC236}">
                  <a16:creationId xmlns:a16="http://schemas.microsoft.com/office/drawing/2014/main" id="{250339F4-6EF6-7562-FA5B-3A564155619B}"/>
                </a:ext>
              </a:extLst>
            </p:cNvPr>
            <p:cNvSpPr/>
            <p:nvPr/>
          </p:nvSpPr>
          <p:spPr>
            <a:xfrm>
              <a:off x="5183269" y="112069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1" name="pt461">
              <a:extLst>
                <a:ext uri="{FF2B5EF4-FFF2-40B4-BE49-F238E27FC236}">
                  <a16:creationId xmlns:a16="http://schemas.microsoft.com/office/drawing/2014/main" id="{22753102-0B22-F31C-5556-E277B9BB4A92}"/>
                </a:ext>
              </a:extLst>
            </p:cNvPr>
            <p:cNvSpPr/>
            <p:nvPr/>
          </p:nvSpPr>
          <p:spPr>
            <a:xfrm>
              <a:off x="5286437" y="118884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2" name="pt462">
              <a:extLst>
                <a:ext uri="{FF2B5EF4-FFF2-40B4-BE49-F238E27FC236}">
                  <a16:creationId xmlns:a16="http://schemas.microsoft.com/office/drawing/2014/main" id="{8ACA87A4-E78A-4C78-8033-8791461DA3E8}"/>
                </a:ext>
              </a:extLst>
            </p:cNvPr>
            <p:cNvSpPr/>
            <p:nvPr/>
          </p:nvSpPr>
          <p:spPr>
            <a:xfrm>
              <a:off x="4822366" y="126618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3" name="pt463">
              <a:extLst>
                <a:ext uri="{FF2B5EF4-FFF2-40B4-BE49-F238E27FC236}">
                  <a16:creationId xmlns:a16="http://schemas.microsoft.com/office/drawing/2014/main" id="{B264AA7E-014F-BDAF-CF9B-9252C764D0F5}"/>
                </a:ext>
              </a:extLst>
            </p:cNvPr>
            <p:cNvSpPr/>
            <p:nvPr/>
          </p:nvSpPr>
          <p:spPr>
            <a:xfrm>
              <a:off x="4784573" y="1298779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4" name="pt464">
              <a:extLst>
                <a:ext uri="{FF2B5EF4-FFF2-40B4-BE49-F238E27FC236}">
                  <a16:creationId xmlns:a16="http://schemas.microsoft.com/office/drawing/2014/main" id="{08344869-29FB-F529-F620-8D1BA8A95016}"/>
                </a:ext>
              </a:extLst>
            </p:cNvPr>
            <p:cNvSpPr/>
            <p:nvPr/>
          </p:nvSpPr>
          <p:spPr>
            <a:xfrm>
              <a:off x="5343840" y="108118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5" name="pt465">
              <a:extLst>
                <a:ext uri="{FF2B5EF4-FFF2-40B4-BE49-F238E27FC236}">
                  <a16:creationId xmlns:a16="http://schemas.microsoft.com/office/drawing/2014/main" id="{EB8EC979-4776-11CC-92AE-929643255026}"/>
                </a:ext>
              </a:extLst>
            </p:cNvPr>
            <p:cNvSpPr/>
            <p:nvPr/>
          </p:nvSpPr>
          <p:spPr>
            <a:xfrm>
              <a:off x="7149984" y="98529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6" name="rc466">
              <a:extLst>
                <a:ext uri="{FF2B5EF4-FFF2-40B4-BE49-F238E27FC236}">
                  <a16:creationId xmlns:a16="http://schemas.microsoft.com/office/drawing/2014/main" id="{182743B5-B5BE-81CA-2656-67AE2BD289ED}"/>
                </a:ext>
              </a:extLst>
            </p:cNvPr>
            <p:cNvSpPr/>
            <p:nvPr/>
          </p:nvSpPr>
          <p:spPr>
            <a:xfrm>
              <a:off x="10888344" y="1057231"/>
              <a:ext cx="6296386" cy="6344011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67" name="pl467">
              <a:extLst>
                <a:ext uri="{FF2B5EF4-FFF2-40B4-BE49-F238E27FC236}">
                  <a16:creationId xmlns:a16="http://schemas.microsoft.com/office/drawing/2014/main" id="{231D9C97-B4A6-FD97-5CDC-610488D72C73}"/>
                </a:ext>
              </a:extLst>
            </p:cNvPr>
            <p:cNvSpPr/>
            <p:nvPr/>
          </p:nvSpPr>
          <p:spPr>
            <a:xfrm>
              <a:off x="10888344" y="653615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8" name="pl468">
              <a:extLst>
                <a:ext uri="{FF2B5EF4-FFF2-40B4-BE49-F238E27FC236}">
                  <a16:creationId xmlns:a16="http://schemas.microsoft.com/office/drawing/2014/main" id="{53DAF081-E494-9F22-9350-420CEEC0B227}"/>
                </a:ext>
              </a:extLst>
            </p:cNvPr>
            <p:cNvSpPr/>
            <p:nvPr/>
          </p:nvSpPr>
          <p:spPr>
            <a:xfrm>
              <a:off x="10888344" y="5382693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9" name="pl469">
              <a:extLst>
                <a:ext uri="{FF2B5EF4-FFF2-40B4-BE49-F238E27FC236}">
                  <a16:creationId xmlns:a16="http://schemas.microsoft.com/office/drawing/2014/main" id="{ED410563-C9AB-8A92-A166-FA51E42090DC}"/>
                </a:ext>
              </a:extLst>
            </p:cNvPr>
            <p:cNvSpPr/>
            <p:nvPr/>
          </p:nvSpPr>
          <p:spPr>
            <a:xfrm>
              <a:off x="10888344" y="4229237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0" name="pl470">
              <a:extLst>
                <a:ext uri="{FF2B5EF4-FFF2-40B4-BE49-F238E27FC236}">
                  <a16:creationId xmlns:a16="http://schemas.microsoft.com/office/drawing/2014/main" id="{57132147-A736-B934-DE74-E24146E72F22}"/>
                </a:ext>
              </a:extLst>
            </p:cNvPr>
            <p:cNvSpPr/>
            <p:nvPr/>
          </p:nvSpPr>
          <p:spPr>
            <a:xfrm>
              <a:off x="10888344" y="307578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1" name="pl471">
              <a:extLst>
                <a:ext uri="{FF2B5EF4-FFF2-40B4-BE49-F238E27FC236}">
                  <a16:creationId xmlns:a16="http://schemas.microsoft.com/office/drawing/2014/main" id="{1B78C47E-7F1C-0E5A-3882-6B74EAB2D9C9}"/>
                </a:ext>
              </a:extLst>
            </p:cNvPr>
            <p:cNvSpPr/>
            <p:nvPr/>
          </p:nvSpPr>
          <p:spPr>
            <a:xfrm>
              <a:off x="10888344" y="1922323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2" name="pl472">
              <a:extLst>
                <a:ext uri="{FF2B5EF4-FFF2-40B4-BE49-F238E27FC236}">
                  <a16:creationId xmlns:a16="http://schemas.microsoft.com/office/drawing/2014/main" id="{934B1A32-0265-6551-29DC-279121D1C8C6}"/>
                </a:ext>
              </a:extLst>
            </p:cNvPr>
            <p:cNvSpPr/>
            <p:nvPr/>
          </p:nvSpPr>
          <p:spPr>
            <a:xfrm>
              <a:off x="11746942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3" name="pl473">
              <a:extLst>
                <a:ext uri="{FF2B5EF4-FFF2-40B4-BE49-F238E27FC236}">
                  <a16:creationId xmlns:a16="http://schemas.microsoft.com/office/drawing/2014/main" id="{24816C16-13B8-4B1E-0361-9779D8B5A4FD}"/>
                </a:ext>
              </a:extLst>
            </p:cNvPr>
            <p:cNvSpPr/>
            <p:nvPr/>
          </p:nvSpPr>
          <p:spPr>
            <a:xfrm>
              <a:off x="12891740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4" name="pl474">
              <a:extLst>
                <a:ext uri="{FF2B5EF4-FFF2-40B4-BE49-F238E27FC236}">
                  <a16:creationId xmlns:a16="http://schemas.microsoft.com/office/drawing/2014/main" id="{DF100AB0-7FAE-B0F2-C996-00B5D0F04DDA}"/>
                </a:ext>
              </a:extLst>
            </p:cNvPr>
            <p:cNvSpPr/>
            <p:nvPr/>
          </p:nvSpPr>
          <p:spPr>
            <a:xfrm>
              <a:off x="14036537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5" name="pl475">
              <a:extLst>
                <a:ext uri="{FF2B5EF4-FFF2-40B4-BE49-F238E27FC236}">
                  <a16:creationId xmlns:a16="http://schemas.microsoft.com/office/drawing/2014/main" id="{7683F3CB-B06E-F3BF-4359-F3DFEFA652E3}"/>
                </a:ext>
              </a:extLst>
            </p:cNvPr>
            <p:cNvSpPr/>
            <p:nvPr/>
          </p:nvSpPr>
          <p:spPr>
            <a:xfrm>
              <a:off x="15181335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6" name="pl476">
              <a:extLst>
                <a:ext uri="{FF2B5EF4-FFF2-40B4-BE49-F238E27FC236}">
                  <a16:creationId xmlns:a16="http://schemas.microsoft.com/office/drawing/2014/main" id="{B1C894C1-85C2-D8BC-F319-5DD58E2EFF47}"/>
                </a:ext>
              </a:extLst>
            </p:cNvPr>
            <p:cNvSpPr/>
            <p:nvPr/>
          </p:nvSpPr>
          <p:spPr>
            <a:xfrm>
              <a:off x="16326132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7" name="pl477">
              <a:extLst>
                <a:ext uri="{FF2B5EF4-FFF2-40B4-BE49-F238E27FC236}">
                  <a16:creationId xmlns:a16="http://schemas.microsoft.com/office/drawing/2014/main" id="{47984355-EBF3-70EB-1AF2-E87C1E7E7647}"/>
                </a:ext>
              </a:extLst>
            </p:cNvPr>
            <p:cNvSpPr/>
            <p:nvPr/>
          </p:nvSpPr>
          <p:spPr>
            <a:xfrm>
              <a:off x="10888344" y="7112878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8" name="pl478">
              <a:extLst>
                <a:ext uri="{FF2B5EF4-FFF2-40B4-BE49-F238E27FC236}">
                  <a16:creationId xmlns:a16="http://schemas.microsoft.com/office/drawing/2014/main" id="{9684D211-0B7D-6AF4-89FF-886053FA92C3}"/>
                </a:ext>
              </a:extLst>
            </p:cNvPr>
            <p:cNvSpPr/>
            <p:nvPr/>
          </p:nvSpPr>
          <p:spPr>
            <a:xfrm>
              <a:off x="10888344" y="5959421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9" name="pl479">
              <a:extLst>
                <a:ext uri="{FF2B5EF4-FFF2-40B4-BE49-F238E27FC236}">
                  <a16:creationId xmlns:a16="http://schemas.microsoft.com/office/drawing/2014/main" id="{0CFA9934-A59B-1C8C-F774-71E4480E3FC1}"/>
                </a:ext>
              </a:extLst>
            </p:cNvPr>
            <p:cNvSpPr/>
            <p:nvPr/>
          </p:nvSpPr>
          <p:spPr>
            <a:xfrm>
              <a:off x="10888344" y="480596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0" name="pl480">
              <a:extLst>
                <a:ext uri="{FF2B5EF4-FFF2-40B4-BE49-F238E27FC236}">
                  <a16:creationId xmlns:a16="http://schemas.microsoft.com/office/drawing/2014/main" id="{02494993-45BB-0C93-76F1-12D5A224C9B5}"/>
                </a:ext>
              </a:extLst>
            </p:cNvPr>
            <p:cNvSpPr/>
            <p:nvPr/>
          </p:nvSpPr>
          <p:spPr>
            <a:xfrm>
              <a:off x="10888344" y="3652508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1" name="pl481">
              <a:extLst>
                <a:ext uri="{FF2B5EF4-FFF2-40B4-BE49-F238E27FC236}">
                  <a16:creationId xmlns:a16="http://schemas.microsoft.com/office/drawing/2014/main" id="{3BB48E3A-2993-24F1-9C59-9066285F0BCE}"/>
                </a:ext>
              </a:extLst>
            </p:cNvPr>
            <p:cNvSpPr/>
            <p:nvPr/>
          </p:nvSpPr>
          <p:spPr>
            <a:xfrm>
              <a:off x="10888344" y="249905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2" name="pl482">
              <a:extLst>
                <a:ext uri="{FF2B5EF4-FFF2-40B4-BE49-F238E27FC236}">
                  <a16:creationId xmlns:a16="http://schemas.microsoft.com/office/drawing/2014/main" id="{E0EBBC4F-D12F-3286-BB64-A0F4931D2600}"/>
                </a:ext>
              </a:extLst>
            </p:cNvPr>
            <p:cNvSpPr/>
            <p:nvPr/>
          </p:nvSpPr>
          <p:spPr>
            <a:xfrm>
              <a:off x="10888344" y="134559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3" name="pl483">
              <a:extLst>
                <a:ext uri="{FF2B5EF4-FFF2-40B4-BE49-F238E27FC236}">
                  <a16:creationId xmlns:a16="http://schemas.microsoft.com/office/drawing/2014/main" id="{8A16A758-3658-B3B8-6207-562A2542773C}"/>
                </a:ext>
              </a:extLst>
            </p:cNvPr>
            <p:cNvSpPr/>
            <p:nvPr/>
          </p:nvSpPr>
          <p:spPr>
            <a:xfrm>
              <a:off x="11174544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4" name="pl484">
              <a:extLst>
                <a:ext uri="{FF2B5EF4-FFF2-40B4-BE49-F238E27FC236}">
                  <a16:creationId xmlns:a16="http://schemas.microsoft.com/office/drawing/2014/main" id="{7C813E68-0F8B-79EB-DEEE-61694DC7B0C1}"/>
                </a:ext>
              </a:extLst>
            </p:cNvPr>
            <p:cNvSpPr/>
            <p:nvPr/>
          </p:nvSpPr>
          <p:spPr>
            <a:xfrm>
              <a:off x="12319341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5" name="pl485">
              <a:extLst>
                <a:ext uri="{FF2B5EF4-FFF2-40B4-BE49-F238E27FC236}">
                  <a16:creationId xmlns:a16="http://schemas.microsoft.com/office/drawing/2014/main" id="{F3916D69-96AC-260D-46AD-DFCFA56538B3}"/>
                </a:ext>
              </a:extLst>
            </p:cNvPr>
            <p:cNvSpPr/>
            <p:nvPr/>
          </p:nvSpPr>
          <p:spPr>
            <a:xfrm>
              <a:off x="13464139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6" name="pl486">
              <a:extLst>
                <a:ext uri="{FF2B5EF4-FFF2-40B4-BE49-F238E27FC236}">
                  <a16:creationId xmlns:a16="http://schemas.microsoft.com/office/drawing/2014/main" id="{17C55D67-E4B5-F555-8916-15564CF1CC1B}"/>
                </a:ext>
              </a:extLst>
            </p:cNvPr>
            <p:cNvSpPr/>
            <p:nvPr/>
          </p:nvSpPr>
          <p:spPr>
            <a:xfrm>
              <a:off x="14608936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7" name="pl487">
              <a:extLst>
                <a:ext uri="{FF2B5EF4-FFF2-40B4-BE49-F238E27FC236}">
                  <a16:creationId xmlns:a16="http://schemas.microsoft.com/office/drawing/2014/main" id="{900BA5C7-A833-58B2-BDE1-CB4455B70808}"/>
                </a:ext>
              </a:extLst>
            </p:cNvPr>
            <p:cNvSpPr/>
            <p:nvPr/>
          </p:nvSpPr>
          <p:spPr>
            <a:xfrm>
              <a:off x="15753734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8" name="pl488">
              <a:extLst>
                <a:ext uri="{FF2B5EF4-FFF2-40B4-BE49-F238E27FC236}">
                  <a16:creationId xmlns:a16="http://schemas.microsoft.com/office/drawing/2014/main" id="{17AF5985-A231-3DC9-A368-547B4E13E704}"/>
                </a:ext>
              </a:extLst>
            </p:cNvPr>
            <p:cNvSpPr/>
            <p:nvPr/>
          </p:nvSpPr>
          <p:spPr>
            <a:xfrm>
              <a:off x="16898531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9" name="pt489">
              <a:extLst>
                <a:ext uri="{FF2B5EF4-FFF2-40B4-BE49-F238E27FC236}">
                  <a16:creationId xmlns:a16="http://schemas.microsoft.com/office/drawing/2014/main" id="{AD48C71C-0B7F-10AF-6BE9-7FE36EC2359C}"/>
                </a:ext>
              </a:extLst>
            </p:cNvPr>
            <p:cNvSpPr/>
            <p:nvPr/>
          </p:nvSpPr>
          <p:spPr>
            <a:xfrm>
              <a:off x="13476244" y="35014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0" name="pt490">
              <a:extLst>
                <a:ext uri="{FF2B5EF4-FFF2-40B4-BE49-F238E27FC236}">
                  <a16:creationId xmlns:a16="http://schemas.microsoft.com/office/drawing/2014/main" id="{0D51C844-0697-AFD1-8008-3F88A296FE2F}"/>
                </a:ext>
              </a:extLst>
            </p:cNvPr>
            <p:cNvSpPr/>
            <p:nvPr/>
          </p:nvSpPr>
          <p:spPr>
            <a:xfrm>
              <a:off x="12326566" y="45667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1" name="pt491">
              <a:extLst>
                <a:ext uri="{FF2B5EF4-FFF2-40B4-BE49-F238E27FC236}">
                  <a16:creationId xmlns:a16="http://schemas.microsoft.com/office/drawing/2014/main" id="{D5F4E2CD-CE7A-298B-2258-3BE83171073E}"/>
                </a:ext>
              </a:extLst>
            </p:cNvPr>
            <p:cNvSpPr/>
            <p:nvPr/>
          </p:nvSpPr>
          <p:spPr>
            <a:xfrm>
              <a:off x="12892354" y="32755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2" name="pt492">
              <a:extLst>
                <a:ext uri="{FF2B5EF4-FFF2-40B4-BE49-F238E27FC236}">
                  <a16:creationId xmlns:a16="http://schemas.microsoft.com/office/drawing/2014/main" id="{E0E8BCC9-DD01-5C4C-75DA-92B2BA4DF930}"/>
                </a:ext>
              </a:extLst>
            </p:cNvPr>
            <p:cNvSpPr/>
            <p:nvPr/>
          </p:nvSpPr>
          <p:spPr>
            <a:xfrm>
              <a:off x="12122902" y="51679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3" name="pt493">
              <a:extLst>
                <a:ext uri="{FF2B5EF4-FFF2-40B4-BE49-F238E27FC236}">
                  <a16:creationId xmlns:a16="http://schemas.microsoft.com/office/drawing/2014/main" id="{7E6339AC-3BB3-405F-C3E7-E1B8AA4F7826}"/>
                </a:ext>
              </a:extLst>
            </p:cNvPr>
            <p:cNvSpPr/>
            <p:nvPr/>
          </p:nvSpPr>
          <p:spPr>
            <a:xfrm>
              <a:off x="13410559" y="59987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4" name="pt494">
              <a:extLst>
                <a:ext uri="{FF2B5EF4-FFF2-40B4-BE49-F238E27FC236}">
                  <a16:creationId xmlns:a16="http://schemas.microsoft.com/office/drawing/2014/main" id="{7C888EB6-F2F3-D5C2-3E09-29080F3C33FE}"/>
                </a:ext>
              </a:extLst>
            </p:cNvPr>
            <p:cNvSpPr/>
            <p:nvPr/>
          </p:nvSpPr>
          <p:spPr>
            <a:xfrm>
              <a:off x="11875391" y="68120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5" name="pt495">
              <a:extLst>
                <a:ext uri="{FF2B5EF4-FFF2-40B4-BE49-F238E27FC236}">
                  <a16:creationId xmlns:a16="http://schemas.microsoft.com/office/drawing/2014/main" id="{15238CEC-16C0-69DB-0897-09A790DEC98D}"/>
                </a:ext>
              </a:extLst>
            </p:cNvPr>
            <p:cNvSpPr/>
            <p:nvPr/>
          </p:nvSpPr>
          <p:spPr>
            <a:xfrm>
              <a:off x="13032756" y="30388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6" name="pt496">
              <a:extLst>
                <a:ext uri="{FF2B5EF4-FFF2-40B4-BE49-F238E27FC236}">
                  <a16:creationId xmlns:a16="http://schemas.microsoft.com/office/drawing/2014/main" id="{686CC213-46C7-3C83-A0CC-829D4D8CC86C}"/>
                </a:ext>
              </a:extLst>
            </p:cNvPr>
            <p:cNvSpPr/>
            <p:nvPr/>
          </p:nvSpPr>
          <p:spPr>
            <a:xfrm>
              <a:off x="16423280" y="20283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7" name="pt497">
              <a:extLst>
                <a:ext uri="{FF2B5EF4-FFF2-40B4-BE49-F238E27FC236}">
                  <a16:creationId xmlns:a16="http://schemas.microsoft.com/office/drawing/2014/main" id="{A2A5FC78-0741-AAF3-68A5-E5A46EA0C09C}"/>
                </a:ext>
              </a:extLst>
            </p:cNvPr>
            <p:cNvSpPr/>
            <p:nvPr/>
          </p:nvSpPr>
          <p:spPr>
            <a:xfrm>
              <a:off x="12025707" y="36746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8" name="pt498">
              <a:extLst>
                <a:ext uri="{FF2B5EF4-FFF2-40B4-BE49-F238E27FC236}">
                  <a16:creationId xmlns:a16="http://schemas.microsoft.com/office/drawing/2014/main" id="{A90CE687-9D4A-089E-599E-701850CC1099}"/>
                </a:ext>
              </a:extLst>
            </p:cNvPr>
            <p:cNvSpPr/>
            <p:nvPr/>
          </p:nvSpPr>
          <p:spPr>
            <a:xfrm>
              <a:off x="12447192" y="34817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9" name="pt499">
              <a:extLst>
                <a:ext uri="{FF2B5EF4-FFF2-40B4-BE49-F238E27FC236}">
                  <a16:creationId xmlns:a16="http://schemas.microsoft.com/office/drawing/2014/main" id="{53AA213F-1E38-EFBC-3588-DF37A5B08365}"/>
                </a:ext>
              </a:extLst>
            </p:cNvPr>
            <p:cNvSpPr/>
            <p:nvPr/>
          </p:nvSpPr>
          <p:spPr>
            <a:xfrm>
              <a:off x="13005144" y="420296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0" name="pt500">
              <a:extLst>
                <a:ext uri="{FF2B5EF4-FFF2-40B4-BE49-F238E27FC236}">
                  <a16:creationId xmlns:a16="http://schemas.microsoft.com/office/drawing/2014/main" id="{C25E0354-BC6A-755E-E03C-6476D37008D7}"/>
                </a:ext>
              </a:extLst>
            </p:cNvPr>
            <p:cNvSpPr/>
            <p:nvPr/>
          </p:nvSpPr>
          <p:spPr>
            <a:xfrm>
              <a:off x="12635803" y="461045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1" name="pt501">
              <a:extLst>
                <a:ext uri="{FF2B5EF4-FFF2-40B4-BE49-F238E27FC236}">
                  <a16:creationId xmlns:a16="http://schemas.microsoft.com/office/drawing/2014/main" id="{601E332B-3D38-F4A4-52F0-668DBADD4167}"/>
                </a:ext>
              </a:extLst>
            </p:cNvPr>
            <p:cNvSpPr/>
            <p:nvPr/>
          </p:nvSpPr>
          <p:spPr>
            <a:xfrm>
              <a:off x="14830743" y="32282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2" name="pt502">
              <a:extLst>
                <a:ext uri="{FF2B5EF4-FFF2-40B4-BE49-F238E27FC236}">
                  <a16:creationId xmlns:a16="http://schemas.microsoft.com/office/drawing/2014/main" id="{90C749E8-A860-735A-F72C-F74D9B10CAEC}"/>
                </a:ext>
              </a:extLst>
            </p:cNvPr>
            <p:cNvSpPr/>
            <p:nvPr/>
          </p:nvSpPr>
          <p:spPr>
            <a:xfrm>
              <a:off x="13682125" y="32147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3" name="pt503">
              <a:extLst>
                <a:ext uri="{FF2B5EF4-FFF2-40B4-BE49-F238E27FC236}">
                  <a16:creationId xmlns:a16="http://schemas.microsoft.com/office/drawing/2014/main" id="{FEC0CE89-E045-A1E6-F1BC-864586961DA8}"/>
                </a:ext>
              </a:extLst>
            </p:cNvPr>
            <p:cNvSpPr/>
            <p:nvPr/>
          </p:nvSpPr>
          <p:spPr>
            <a:xfrm>
              <a:off x="12978709" y="56115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4" name="pt504">
              <a:extLst>
                <a:ext uri="{FF2B5EF4-FFF2-40B4-BE49-F238E27FC236}">
                  <a16:creationId xmlns:a16="http://schemas.microsoft.com/office/drawing/2014/main" id="{E9AA26A7-C432-8A5B-6554-8EDC5688BF76}"/>
                </a:ext>
              </a:extLst>
            </p:cNvPr>
            <p:cNvSpPr/>
            <p:nvPr/>
          </p:nvSpPr>
          <p:spPr>
            <a:xfrm>
              <a:off x="13561800" y="31289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5" name="pt505">
              <a:extLst>
                <a:ext uri="{FF2B5EF4-FFF2-40B4-BE49-F238E27FC236}">
                  <a16:creationId xmlns:a16="http://schemas.microsoft.com/office/drawing/2014/main" id="{334490C4-F6E2-437A-9F2F-F9D1DAA8A89F}"/>
                </a:ext>
              </a:extLst>
            </p:cNvPr>
            <p:cNvSpPr/>
            <p:nvPr/>
          </p:nvSpPr>
          <p:spPr>
            <a:xfrm>
              <a:off x="14352911" y="30798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6" name="pt506">
              <a:extLst>
                <a:ext uri="{FF2B5EF4-FFF2-40B4-BE49-F238E27FC236}">
                  <a16:creationId xmlns:a16="http://schemas.microsoft.com/office/drawing/2014/main" id="{75A92920-5F43-DF6A-870D-56BE099EFA74}"/>
                </a:ext>
              </a:extLst>
            </p:cNvPr>
            <p:cNvSpPr/>
            <p:nvPr/>
          </p:nvSpPr>
          <p:spPr>
            <a:xfrm>
              <a:off x="13887664" y="35256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7" name="pt507">
              <a:extLst>
                <a:ext uri="{FF2B5EF4-FFF2-40B4-BE49-F238E27FC236}">
                  <a16:creationId xmlns:a16="http://schemas.microsoft.com/office/drawing/2014/main" id="{D3AA47FB-4CD9-C613-3A8D-9E7CEBC0B024}"/>
                </a:ext>
              </a:extLst>
            </p:cNvPr>
            <p:cNvSpPr/>
            <p:nvPr/>
          </p:nvSpPr>
          <p:spPr>
            <a:xfrm>
              <a:off x="16371040" y="27078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8" name="pt508">
              <a:extLst>
                <a:ext uri="{FF2B5EF4-FFF2-40B4-BE49-F238E27FC236}">
                  <a16:creationId xmlns:a16="http://schemas.microsoft.com/office/drawing/2014/main" id="{B6A26903-A284-AD7D-D744-66DD4CB72D75}"/>
                </a:ext>
              </a:extLst>
            </p:cNvPr>
            <p:cNvSpPr/>
            <p:nvPr/>
          </p:nvSpPr>
          <p:spPr>
            <a:xfrm>
              <a:off x="16634035" y="30261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9" name="pt509">
              <a:extLst>
                <a:ext uri="{FF2B5EF4-FFF2-40B4-BE49-F238E27FC236}">
                  <a16:creationId xmlns:a16="http://schemas.microsoft.com/office/drawing/2014/main" id="{ED880A7C-95A9-1E3D-ABE3-09F4508BE772}"/>
                </a:ext>
              </a:extLst>
            </p:cNvPr>
            <p:cNvSpPr/>
            <p:nvPr/>
          </p:nvSpPr>
          <p:spPr>
            <a:xfrm>
              <a:off x="11849524" y="19403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0" name="pt510">
              <a:extLst>
                <a:ext uri="{FF2B5EF4-FFF2-40B4-BE49-F238E27FC236}">
                  <a16:creationId xmlns:a16="http://schemas.microsoft.com/office/drawing/2014/main" id="{86D5506F-BBB9-75EE-8A32-9A15DFAA14AE}"/>
                </a:ext>
              </a:extLst>
            </p:cNvPr>
            <p:cNvSpPr/>
            <p:nvPr/>
          </p:nvSpPr>
          <p:spPr>
            <a:xfrm>
              <a:off x="13498854" y="21335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1" name="pt511">
              <a:extLst>
                <a:ext uri="{FF2B5EF4-FFF2-40B4-BE49-F238E27FC236}">
                  <a16:creationId xmlns:a16="http://schemas.microsoft.com/office/drawing/2014/main" id="{A3D219F3-8D4E-3364-E6DB-4A07815DEA43}"/>
                </a:ext>
              </a:extLst>
            </p:cNvPr>
            <p:cNvSpPr/>
            <p:nvPr/>
          </p:nvSpPr>
          <p:spPr>
            <a:xfrm>
              <a:off x="11372429" y="551864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2" name="pt512">
              <a:extLst>
                <a:ext uri="{FF2B5EF4-FFF2-40B4-BE49-F238E27FC236}">
                  <a16:creationId xmlns:a16="http://schemas.microsoft.com/office/drawing/2014/main" id="{93176601-7A0C-D003-FBBD-877D5FEAE30E}"/>
                </a:ext>
              </a:extLst>
            </p:cNvPr>
            <p:cNvSpPr/>
            <p:nvPr/>
          </p:nvSpPr>
          <p:spPr>
            <a:xfrm>
              <a:off x="13541212" y="29945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3" name="pt513">
              <a:extLst>
                <a:ext uri="{FF2B5EF4-FFF2-40B4-BE49-F238E27FC236}">
                  <a16:creationId xmlns:a16="http://schemas.microsoft.com/office/drawing/2014/main" id="{5D92EC7E-16C4-97B2-4325-77FDE6A06A46}"/>
                </a:ext>
              </a:extLst>
            </p:cNvPr>
            <p:cNvSpPr/>
            <p:nvPr/>
          </p:nvSpPr>
          <p:spPr>
            <a:xfrm>
              <a:off x="13785967" y="554485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4" name="pt514">
              <a:extLst>
                <a:ext uri="{FF2B5EF4-FFF2-40B4-BE49-F238E27FC236}">
                  <a16:creationId xmlns:a16="http://schemas.microsoft.com/office/drawing/2014/main" id="{397627E7-5294-2A68-C796-C4C5ADCE6643}"/>
                </a:ext>
              </a:extLst>
            </p:cNvPr>
            <p:cNvSpPr/>
            <p:nvPr/>
          </p:nvSpPr>
          <p:spPr>
            <a:xfrm>
              <a:off x="15689408" y="424475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5" name="pt515">
              <a:extLst>
                <a:ext uri="{FF2B5EF4-FFF2-40B4-BE49-F238E27FC236}">
                  <a16:creationId xmlns:a16="http://schemas.microsoft.com/office/drawing/2014/main" id="{1C239B14-2B22-80C9-D6C4-6779E148B11D}"/>
                </a:ext>
              </a:extLst>
            </p:cNvPr>
            <p:cNvSpPr/>
            <p:nvPr/>
          </p:nvSpPr>
          <p:spPr>
            <a:xfrm>
              <a:off x="13475015" y="46347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6" name="pt516">
              <a:extLst>
                <a:ext uri="{FF2B5EF4-FFF2-40B4-BE49-F238E27FC236}">
                  <a16:creationId xmlns:a16="http://schemas.microsoft.com/office/drawing/2014/main" id="{13B544B2-A4B0-C8C7-CBB3-09BAFEFA2947}"/>
                </a:ext>
              </a:extLst>
            </p:cNvPr>
            <p:cNvSpPr/>
            <p:nvPr/>
          </p:nvSpPr>
          <p:spPr>
            <a:xfrm>
              <a:off x="13352084" y="244255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7" name="pt517">
              <a:extLst>
                <a:ext uri="{FF2B5EF4-FFF2-40B4-BE49-F238E27FC236}">
                  <a16:creationId xmlns:a16="http://schemas.microsoft.com/office/drawing/2014/main" id="{21451F98-E86D-9A44-1DDF-56D9617C2262}"/>
                </a:ext>
              </a:extLst>
            </p:cNvPr>
            <p:cNvSpPr/>
            <p:nvPr/>
          </p:nvSpPr>
          <p:spPr>
            <a:xfrm>
              <a:off x="16741812" y="34070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8" name="pt518">
              <a:extLst>
                <a:ext uri="{FF2B5EF4-FFF2-40B4-BE49-F238E27FC236}">
                  <a16:creationId xmlns:a16="http://schemas.microsoft.com/office/drawing/2014/main" id="{EE37A189-8A06-97FA-326A-F54E6BA1A0D3}"/>
                </a:ext>
              </a:extLst>
            </p:cNvPr>
            <p:cNvSpPr/>
            <p:nvPr/>
          </p:nvSpPr>
          <p:spPr>
            <a:xfrm>
              <a:off x="13757129" y="294565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9" name="pt519">
              <a:extLst>
                <a:ext uri="{FF2B5EF4-FFF2-40B4-BE49-F238E27FC236}">
                  <a16:creationId xmlns:a16="http://schemas.microsoft.com/office/drawing/2014/main" id="{75344B00-8F93-27BF-1E08-CF6C822DB806}"/>
                </a:ext>
              </a:extLst>
            </p:cNvPr>
            <p:cNvSpPr/>
            <p:nvPr/>
          </p:nvSpPr>
          <p:spPr>
            <a:xfrm>
              <a:off x="12467323" y="62508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0" name="pt520">
              <a:extLst>
                <a:ext uri="{FF2B5EF4-FFF2-40B4-BE49-F238E27FC236}">
                  <a16:creationId xmlns:a16="http://schemas.microsoft.com/office/drawing/2014/main" id="{18A02993-4EC0-18F9-F2C1-38CD0F8083B6}"/>
                </a:ext>
              </a:extLst>
            </p:cNvPr>
            <p:cNvSpPr/>
            <p:nvPr/>
          </p:nvSpPr>
          <p:spPr>
            <a:xfrm>
              <a:off x="15928062" y="70800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1" name="pt521">
              <a:extLst>
                <a:ext uri="{FF2B5EF4-FFF2-40B4-BE49-F238E27FC236}">
                  <a16:creationId xmlns:a16="http://schemas.microsoft.com/office/drawing/2014/main" id="{582C196D-B862-C58F-2937-ED381B61E61E}"/>
                </a:ext>
              </a:extLst>
            </p:cNvPr>
            <p:cNvSpPr/>
            <p:nvPr/>
          </p:nvSpPr>
          <p:spPr>
            <a:xfrm>
              <a:off x="16674628" y="22362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2" name="pt522">
              <a:extLst>
                <a:ext uri="{FF2B5EF4-FFF2-40B4-BE49-F238E27FC236}">
                  <a16:creationId xmlns:a16="http://schemas.microsoft.com/office/drawing/2014/main" id="{7F3CA905-5D59-48B2-F165-AE834DB0537C}"/>
                </a:ext>
              </a:extLst>
            </p:cNvPr>
            <p:cNvSpPr/>
            <p:nvPr/>
          </p:nvSpPr>
          <p:spPr>
            <a:xfrm>
              <a:off x="12424318" y="31368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3" name="pt523">
              <a:extLst>
                <a:ext uri="{FF2B5EF4-FFF2-40B4-BE49-F238E27FC236}">
                  <a16:creationId xmlns:a16="http://schemas.microsoft.com/office/drawing/2014/main" id="{8301CA5C-A415-8AA9-96CE-AB289EA7DCA9}"/>
                </a:ext>
              </a:extLst>
            </p:cNvPr>
            <p:cNvSpPr/>
            <p:nvPr/>
          </p:nvSpPr>
          <p:spPr>
            <a:xfrm>
              <a:off x="12222061" y="24016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4" name="pt524">
              <a:extLst>
                <a:ext uri="{FF2B5EF4-FFF2-40B4-BE49-F238E27FC236}">
                  <a16:creationId xmlns:a16="http://schemas.microsoft.com/office/drawing/2014/main" id="{76728DFD-47C1-F689-E3F9-D0072987FA25}"/>
                </a:ext>
              </a:extLst>
            </p:cNvPr>
            <p:cNvSpPr/>
            <p:nvPr/>
          </p:nvSpPr>
          <p:spPr>
            <a:xfrm>
              <a:off x="12414586" y="25471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5" name="pt525">
              <a:extLst>
                <a:ext uri="{FF2B5EF4-FFF2-40B4-BE49-F238E27FC236}">
                  <a16:creationId xmlns:a16="http://schemas.microsoft.com/office/drawing/2014/main" id="{0DBE8423-6F41-EE2A-C2B6-0881D2224043}"/>
                </a:ext>
              </a:extLst>
            </p:cNvPr>
            <p:cNvSpPr/>
            <p:nvPr/>
          </p:nvSpPr>
          <p:spPr>
            <a:xfrm>
              <a:off x="13519038" y="36351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6" name="pt526">
              <a:extLst>
                <a:ext uri="{FF2B5EF4-FFF2-40B4-BE49-F238E27FC236}">
                  <a16:creationId xmlns:a16="http://schemas.microsoft.com/office/drawing/2014/main" id="{E996AB4C-64E1-A0A9-72CC-614D086C8747}"/>
                </a:ext>
              </a:extLst>
            </p:cNvPr>
            <p:cNvSpPr/>
            <p:nvPr/>
          </p:nvSpPr>
          <p:spPr>
            <a:xfrm>
              <a:off x="13519038" y="36351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7" name="pt527">
              <a:extLst>
                <a:ext uri="{FF2B5EF4-FFF2-40B4-BE49-F238E27FC236}">
                  <a16:creationId xmlns:a16="http://schemas.microsoft.com/office/drawing/2014/main" id="{08C5117F-2DDD-3175-AD54-F62E3AD1EBF8}"/>
                </a:ext>
              </a:extLst>
            </p:cNvPr>
            <p:cNvSpPr/>
            <p:nvPr/>
          </p:nvSpPr>
          <p:spPr>
            <a:xfrm>
              <a:off x="12282393" y="52443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8" name="pt528">
              <a:extLst>
                <a:ext uri="{FF2B5EF4-FFF2-40B4-BE49-F238E27FC236}">
                  <a16:creationId xmlns:a16="http://schemas.microsoft.com/office/drawing/2014/main" id="{28A3CCA3-FBE3-91BA-F30D-41525291ADC3}"/>
                </a:ext>
              </a:extLst>
            </p:cNvPr>
            <p:cNvSpPr/>
            <p:nvPr/>
          </p:nvSpPr>
          <p:spPr>
            <a:xfrm>
              <a:off x="11927914" y="65168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9" name="pt529">
              <a:extLst>
                <a:ext uri="{FF2B5EF4-FFF2-40B4-BE49-F238E27FC236}">
                  <a16:creationId xmlns:a16="http://schemas.microsoft.com/office/drawing/2014/main" id="{65C49770-F69E-F3A9-72A0-29405318D68A}"/>
                </a:ext>
              </a:extLst>
            </p:cNvPr>
            <p:cNvSpPr/>
            <p:nvPr/>
          </p:nvSpPr>
          <p:spPr>
            <a:xfrm>
              <a:off x="12867035" y="703037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0" name="pt530">
              <a:extLst>
                <a:ext uri="{FF2B5EF4-FFF2-40B4-BE49-F238E27FC236}">
                  <a16:creationId xmlns:a16="http://schemas.microsoft.com/office/drawing/2014/main" id="{C4FB2F26-7FDA-6464-5F60-A8281869EE94}"/>
                </a:ext>
              </a:extLst>
            </p:cNvPr>
            <p:cNvSpPr/>
            <p:nvPr/>
          </p:nvSpPr>
          <p:spPr>
            <a:xfrm>
              <a:off x="11840141" y="67082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1" name="pt531">
              <a:extLst>
                <a:ext uri="{FF2B5EF4-FFF2-40B4-BE49-F238E27FC236}">
                  <a16:creationId xmlns:a16="http://schemas.microsoft.com/office/drawing/2014/main" id="{06D38E96-689A-1913-D1E3-82422941F16C}"/>
                </a:ext>
              </a:extLst>
            </p:cNvPr>
            <p:cNvSpPr/>
            <p:nvPr/>
          </p:nvSpPr>
          <p:spPr>
            <a:xfrm>
              <a:off x="12782754" y="70384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2" name="pt532">
              <a:extLst>
                <a:ext uri="{FF2B5EF4-FFF2-40B4-BE49-F238E27FC236}">
                  <a16:creationId xmlns:a16="http://schemas.microsoft.com/office/drawing/2014/main" id="{E6C19E1A-1C7C-E883-16A6-FF4E5C3B402B}"/>
                </a:ext>
              </a:extLst>
            </p:cNvPr>
            <p:cNvSpPr/>
            <p:nvPr/>
          </p:nvSpPr>
          <p:spPr>
            <a:xfrm>
              <a:off x="13760380" y="45886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3" name="pt533">
              <a:extLst>
                <a:ext uri="{FF2B5EF4-FFF2-40B4-BE49-F238E27FC236}">
                  <a16:creationId xmlns:a16="http://schemas.microsoft.com/office/drawing/2014/main" id="{6D329269-8A1B-47B0-3D1C-272066B4E0F6}"/>
                </a:ext>
              </a:extLst>
            </p:cNvPr>
            <p:cNvSpPr/>
            <p:nvPr/>
          </p:nvSpPr>
          <p:spPr>
            <a:xfrm>
              <a:off x="16529973" y="28755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4" name="pt534">
              <a:extLst>
                <a:ext uri="{FF2B5EF4-FFF2-40B4-BE49-F238E27FC236}">
                  <a16:creationId xmlns:a16="http://schemas.microsoft.com/office/drawing/2014/main" id="{E7384298-0941-0A0A-0D44-B0DBA16B94A5}"/>
                </a:ext>
              </a:extLst>
            </p:cNvPr>
            <p:cNvSpPr/>
            <p:nvPr/>
          </p:nvSpPr>
          <p:spPr>
            <a:xfrm>
              <a:off x="12486010" y="665766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5" name="pt535">
              <a:extLst>
                <a:ext uri="{FF2B5EF4-FFF2-40B4-BE49-F238E27FC236}">
                  <a16:creationId xmlns:a16="http://schemas.microsoft.com/office/drawing/2014/main" id="{3483C573-45ED-2D3A-A6DD-EEFBDCCB5845}"/>
                </a:ext>
              </a:extLst>
            </p:cNvPr>
            <p:cNvSpPr/>
            <p:nvPr/>
          </p:nvSpPr>
          <p:spPr>
            <a:xfrm>
              <a:off x="15732103" y="44261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6" name="pt536">
              <a:extLst>
                <a:ext uri="{FF2B5EF4-FFF2-40B4-BE49-F238E27FC236}">
                  <a16:creationId xmlns:a16="http://schemas.microsoft.com/office/drawing/2014/main" id="{B2AD435D-A516-3643-7E1F-6EF0C070EDC2}"/>
                </a:ext>
              </a:extLst>
            </p:cNvPr>
            <p:cNvSpPr/>
            <p:nvPr/>
          </p:nvSpPr>
          <p:spPr>
            <a:xfrm>
              <a:off x="12476444" y="59727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7" name="pt537">
              <a:extLst>
                <a:ext uri="{FF2B5EF4-FFF2-40B4-BE49-F238E27FC236}">
                  <a16:creationId xmlns:a16="http://schemas.microsoft.com/office/drawing/2014/main" id="{71DE27CF-6F47-2EC3-3B11-E4F5C47BB5EC}"/>
                </a:ext>
              </a:extLst>
            </p:cNvPr>
            <p:cNvSpPr/>
            <p:nvPr/>
          </p:nvSpPr>
          <p:spPr>
            <a:xfrm>
              <a:off x="16495015" y="14933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8" name="pt538">
              <a:extLst>
                <a:ext uri="{FF2B5EF4-FFF2-40B4-BE49-F238E27FC236}">
                  <a16:creationId xmlns:a16="http://schemas.microsoft.com/office/drawing/2014/main" id="{8E3B2C0B-8F4F-5BBC-8820-5A5C7DC4F2AC}"/>
                </a:ext>
              </a:extLst>
            </p:cNvPr>
            <p:cNvSpPr/>
            <p:nvPr/>
          </p:nvSpPr>
          <p:spPr>
            <a:xfrm>
              <a:off x="13488019" y="640965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9" name="pt539">
              <a:extLst>
                <a:ext uri="{FF2B5EF4-FFF2-40B4-BE49-F238E27FC236}">
                  <a16:creationId xmlns:a16="http://schemas.microsoft.com/office/drawing/2014/main" id="{105F7DD6-490A-7D34-D104-E24251C42268}"/>
                </a:ext>
              </a:extLst>
            </p:cNvPr>
            <p:cNvSpPr/>
            <p:nvPr/>
          </p:nvSpPr>
          <p:spPr>
            <a:xfrm>
              <a:off x="16329908" y="16783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0" name="pt540">
              <a:extLst>
                <a:ext uri="{FF2B5EF4-FFF2-40B4-BE49-F238E27FC236}">
                  <a16:creationId xmlns:a16="http://schemas.microsoft.com/office/drawing/2014/main" id="{84D2238E-6171-9A29-CAA3-A0185AAEEE58}"/>
                </a:ext>
              </a:extLst>
            </p:cNvPr>
            <p:cNvSpPr/>
            <p:nvPr/>
          </p:nvSpPr>
          <p:spPr>
            <a:xfrm>
              <a:off x="14054259" y="24842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1" name="pt541">
              <a:extLst>
                <a:ext uri="{FF2B5EF4-FFF2-40B4-BE49-F238E27FC236}">
                  <a16:creationId xmlns:a16="http://schemas.microsoft.com/office/drawing/2014/main" id="{7E825D24-4904-BEFB-1F6B-B4E03417D765}"/>
                </a:ext>
              </a:extLst>
            </p:cNvPr>
            <p:cNvSpPr/>
            <p:nvPr/>
          </p:nvSpPr>
          <p:spPr>
            <a:xfrm>
              <a:off x="13110222" y="37987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2" name="pt542">
              <a:extLst>
                <a:ext uri="{FF2B5EF4-FFF2-40B4-BE49-F238E27FC236}">
                  <a16:creationId xmlns:a16="http://schemas.microsoft.com/office/drawing/2014/main" id="{386EBA3D-1FC0-DE74-DA70-D518EEC55860}"/>
                </a:ext>
              </a:extLst>
            </p:cNvPr>
            <p:cNvSpPr/>
            <p:nvPr/>
          </p:nvSpPr>
          <p:spPr>
            <a:xfrm>
              <a:off x="12847599" y="24622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3" name="pt543">
              <a:extLst>
                <a:ext uri="{FF2B5EF4-FFF2-40B4-BE49-F238E27FC236}">
                  <a16:creationId xmlns:a16="http://schemas.microsoft.com/office/drawing/2014/main" id="{2817A204-F64E-A0D2-F8CB-22A037EAC3A9}"/>
                </a:ext>
              </a:extLst>
            </p:cNvPr>
            <p:cNvSpPr/>
            <p:nvPr/>
          </p:nvSpPr>
          <p:spPr>
            <a:xfrm>
              <a:off x="11156765" y="67114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4" name="pt544">
              <a:extLst>
                <a:ext uri="{FF2B5EF4-FFF2-40B4-BE49-F238E27FC236}">
                  <a16:creationId xmlns:a16="http://schemas.microsoft.com/office/drawing/2014/main" id="{6B790FC3-3420-329E-1B90-B79C14268F25}"/>
                </a:ext>
              </a:extLst>
            </p:cNvPr>
            <p:cNvSpPr/>
            <p:nvPr/>
          </p:nvSpPr>
          <p:spPr>
            <a:xfrm>
              <a:off x="15796288" y="29750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5" name="pt545">
              <a:extLst>
                <a:ext uri="{FF2B5EF4-FFF2-40B4-BE49-F238E27FC236}">
                  <a16:creationId xmlns:a16="http://schemas.microsoft.com/office/drawing/2014/main" id="{BF456BB7-8AB1-FD54-263A-56FEDE2EA4BD}"/>
                </a:ext>
              </a:extLst>
            </p:cNvPr>
            <p:cNvSpPr/>
            <p:nvPr/>
          </p:nvSpPr>
          <p:spPr>
            <a:xfrm>
              <a:off x="15608935" y="289942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6" name="pt546">
              <a:extLst>
                <a:ext uri="{FF2B5EF4-FFF2-40B4-BE49-F238E27FC236}">
                  <a16:creationId xmlns:a16="http://schemas.microsoft.com/office/drawing/2014/main" id="{C0859B60-9AE3-C8C2-A94C-4D305EF89E74}"/>
                </a:ext>
              </a:extLst>
            </p:cNvPr>
            <p:cNvSpPr/>
            <p:nvPr/>
          </p:nvSpPr>
          <p:spPr>
            <a:xfrm>
              <a:off x="11310147" y="660712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7" name="pt547">
              <a:extLst>
                <a:ext uri="{FF2B5EF4-FFF2-40B4-BE49-F238E27FC236}">
                  <a16:creationId xmlns:a16="http://schemas.microsoft.com/office/drawing/2014/main" id="{2AA7114C-7C17-B0DB-2C70-DD2A2D34FC12}"/>
                </a:ext>
              </a:extLst>
            </p:cNvPr>
            <p:cNvSpPr/>
            <p:nvPr/>
          </p:nvSpPr>
          <p:spPr>
            <a:xfrm>
              <a:off x="11251865" y="267338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8" name="pt548">
              <a:extLst>
                <a:ext uri="{FF2B5EF4-FFF2-40B4-BE49-F238E27FC236}">
                  <a16:creationId xmlns:a16="http://schemas.microsoft.com/office/drawing/2014/main" id="{94650F2E-57EE-77CD-1818-E0026B2B5555}"/>
                </a:ext>
              </a:extLst>
            </p:cNvPr>
            <p:cNvSpPr/>
            <p:nvPr/>
          </p:nvSpPr>
          <p:spPr>
            <a:xfrm>
              <a:off x="13832615" y="49561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9" name="pt549">
              <a:extLst>
                <a:ext uri="{FF2B5EF4-FFF2-40B4-BE49-F238E27FC236}">
                  <a16:creationId xmlns:a16="http://schemas.microsoft.com/office/drawing/2014/main" id="{5796AEB4-BCDB-E2D6-4B7C-189613983C24}"/>
                </a:ext>
              </a:extLst>
            </p:cNvPr>
            <p:cNvSpPr/>
            <p:nvPr/>
          </p:nvSpPr>
          <p:spPr>
            <a:xfrm>
              <a:off x="12232819" y="188054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0" name="pt550">
              <a:extLst>
                <a:ext uri="{FF2B5EF4-FFF2-40B4-BE49-F238E27FC236}">
                  <a16:creationId xmlns:a16="http://schemas.microsoft.com/office/drawing/2014/main" id="{3BEEFE63-8EF2-1255-E05A-3614CFC34A25}"/>
                </a:ext>
              </a:extLst>
            </p:cNvPr>
            <p:cNvSpPr/>
            <p:nvPr/>
          </p:nvSpPr>
          <p:spPr>
            <a:xfrm>
              <a:off x="12046928" y="14093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1" name="pt551">
              <a:extLst>
                <a:ext uri="{FF2B5EF4-FFF2-40B4-BE49-F238E27FC236}">
                  <a16:creationId xmlns:a16="http://schemas.microsoft.com/office/drawing/2014/main" id="{04A61020-3BB6-A047-5FE7-E2B50FCD22A4}"/>
                </a:ext>
              </a:extLst>
            </p:cNvPr>
            <p:cNvSpPr/>
            <p:nvPr/>
          </p:nvSpPr>
          <p:spPr>
            <a:xfrm>
              <a:off x="13516028" y="337604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2" name="pt552">
              <a:extLst>
                <a:ext uri="{FF2B5EF4-FFF2-40B4-BE49-F238E27FC236}">
                  <a16:creationId xmlns:a16="http://schemas.microsoft.com/office/drawing/2014/main" id="{99AF1AA0-59A9-E149-6FE0-0A97A89181C3}"/>
                </a:ext>
              </a:extLst>
            </p:cNvPr>
            <p:cNvSpPr/>
            <p:nvPr/>
          </p:nvSpPr>
          <p:spPr>
            <a:xfrm>
              <a:off x="13361903" y="32227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3" name="pt553">
              <a:extLst>
                <a:ext uri="{FF2B5EF4-FFF2-40B4-BE49-F238E27FC236}">
                  <a16:creationId xmlns:a16="http://schemas.microsoft.com/office/drawing/2014/main" id="{40945A9F-7C19-CEB3-581A-3F8A858B46EB}"/>
                </a:ext>
              </a:extLst>
            </p:cNvPr>
            <p:cNvSpPr/>
            <p:nvPr/>
          </p:nvSpPr>
          <p:spPr>
            <a:xfrm>
              <a:off x="14509740" y="51225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4" name="pt554">
              <a:extLst>
                <a:ext uri="{FF2B5EF4-FFF2-40B4-BE49-F238E27FC236}">
                  <a16:creationId xmlns:a16="http://schemas.microsoft.com/office/drawing/2014/main" id="{B881F4DD-EFFD-4964-C389-3192CDBE4D85}"/>
                </a:ext>
              </a:extLst>
            </p:cNvPr>
            <p:cNvSpPr/>
            <p:nvPr/>
          </p:nvSpPr>
          <p:spPr>
            <a:xfrm>
              <a:off x="11514778" y="70873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5" name="pt555">
              <a:extLst>
                <a:ext uri="{FF2B5EF4-FFF2-40B4-BE49-F238E27FC236}">
                  <a16:creationId xmlns:a16="http://schemas.microsoft.com/office/drawing/2014/main" id="{7E5165F3-F00D-29D9-6B43-16A3D8F00BAF}"/>
                </a:ext>
              </a:extLst>
            </p:cNvPr>
            <p:cNvSpPr/>
            <p:nvPr/>
          </p:nvSpPr>
          <p:spPr>
            <a:xfrm>
              <a:off x="11710324" y="656114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6" name="pt556">
              <a:extLst>
                <a:ext uri="{FF2B5EF4-FFF2-40B4-BE49-F238E27FC236}">
                  <a16:creationId xmlns:a16="http://schemas.microsoft.com/office/drawing/2014/main" id="{63F4D45D-5C87-EAC5-B564-E244A768A041}"/>
                </a:ext>
              </a:extLst>
            </p:cNvPr>
            <p:cNvSpPr/>
            <p:nvPr/>
          </p:nvSpPr>
          <p:spPr>
            <a:xfrm>
              <a:off x="14410366" y="38141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7" name="pt557">
              <a:extLst>
                <a:ext uri="{FF2B5EF4-FFF2-40B4-BE49-F238E27FC236}">
                  <a16:creationId xmlns:a16="http://schemas.microsoft.com/office/drawing/2014/main" id="{637BDEE0-ADC4-5284-B082-64F4B1E5A9AA}"/>
                </a:ext>
              </a:extLst>
            </p:cNvPr>
            <p:cNvSpPr/>
            <p:nvPr/>
          </p:nvSpPr>
          <p:spPr>
            <a:xfrm>
              <a:off x="13785846" y="580291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8" name="pt558">
              <a:extLst>
                <a:ext uri="{FF2B5EF4-FFF2-40B4-BE49-F238E27FC236}">
                  <a16:creationId xmlns:a16="http://schemas.microsoft.com/office/drawing/2014/main" id="{4D745AA8-E506-9CCA-664E-0E577D0F056A}"/>
                </a:ext>
              </a:extLst>
            </p:cNvPr>
            <p:cNvSpPr/>
            <p:nvPr/>
          </p:nvSpPr>
          <p:spPr>
            <a:xfrm>
              <a:off x="12947979" y="45175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9" name="pt559">
              <a:extLst>
                <a:ext uri="{FF2B5EF4-FFF2-40B4-BE49-F238E27FC236}">
                  <a16:creationId xmlns:a16="http://schemas.microsoft.com/office/drawing/2014/main" id="{08DB9507-71AA-1300-C160-0AA280295230}"/>
                </a:ext>
              </a:extLst>
            </p:cNvPr>
            <p:cNvSpPr/>
            <p:nvPr/>
          </p:nvSpPr>
          <p:spPr>
            <a:xfrm>
              <a:off x="13638589" y="455209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0" name="pt560">
              <a:extLst>
                <a:ext uri="{FF2B5EF4-FFF2-40B4-BE49-F238E27FC236}">
                  <a16:creationId xmlns:a16="http://schemas.microsoft.com/office/drawing/2014/main" id="{4830AB85-CFAC-248A-8D9C-01C29461CD07}"/>
                </a:ext>
              </a:extLst>
            </p:cNvPr>
            <p:cNvSpPr/>
            <p:nvPr/>
          </p:nvSpPr>
          <p:spPr>
            <a:xfrm>
              <a:off x="11970830" y="68391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1" name="pt561">
              <a:extLst>
                <a:ext uri="{FF2B5EF4-FFF2-40B4-BE49-F238E27FC236}">
                  <a16:creationId xmlns:a16="http://schemas.microsoft.com/office/drawing/2014/main" id="{B6A7206A-3F29-970E-E0DE-50EBA498F0BB}"/>
                </a:ext>
              </a:extLst>
            </p:cNvPr>
            <p:cNvSpPr/>
            <p:nvPr/>
          </p:nvSpPr>
          <p:spPr>
            <a:xfrm>
              <a:off x="13671719" y="58534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2" name="pt562">
              <a:extLst>
                <a:ext uri="{FF2B5EF4-FFF2-40B4-BE49-F238E27FC236}">
                  <a16:creationId xmlns:a16="http://schemas.microsoft.com/office/drawing/2014/main" id="{DEBA51D6-1686-5CF3-9396-B6D20E1D7E4E}"/>
                </a:ext>
              </a:extLst>
            </p:cNvPr>
            <p:cNvSpPr/>
            <p:nvPr/>
          </p:nvSpPr>
          <p:spPr>
            <a:xfrm>
              <a:off x="13651633" y="438879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3" name="pt563">
              <a:extLst>
                <a:ext uri="{FF2B5EF4-FFF2-40B4-BE49-F238E27FC236}">
                  <a16:creationId xmlns:a16="http://schemas.microsoft.com/office/drawing/2014/main" id="{1CFBF91B-AEB1-7060-2A9A-588B57CE31AF}"/>
                </a:ext>
              </a:extLst>
            </p:cNvPr>
            <p:cNvSpPr/>
            <p:nvPr/>
          </p:nvSpPr>
          <p:spPr>
            <a:xfrm>
              <a:off x="13489736" y="22880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4" name="pt564">
              <a:extLst>
                <a:ext uri="{FF2B5EF4-FFF2-40B4-BE49-F238E27FC236}">
                  <a16:creationId xmlns:a16="http://schemas.microsoft.com/office/drawing/2014/main" id="{748A892E-FE45-A51E-C738-9881C5D670A4}"/>
                </a:ext>
              </a:extLst>
            </p:cNvPr>
            <p:cNvSpPr/>
            <p:nvPr/>
          </p:nvSpPr>
          <p:spPr>
            <a:xfrm>
              <a:off x="13680593" y="536228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5" name="pt565">
              <a:extLst>
                <a:ext uri="{FF2B5EF4-FFF2-40B4-BE49-F238E27FC236}">
                  <a16:creationId xmlns:a16="http://schemas.microsoft.com/office/drawing/2014/main" id="{466496FB-64EF-E712-B96D-647AAC9189C0}"/>
                </a:ext>
              </a:extLst>
            </p:cNvPr>
            <p:cNvSpPr/>
            <p:nvPr/>
          </p:nvSpPr>
          <p:spPr>
            <a:xfrm>
              <a:off x="12572941" y="60547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6" name="pt566">
              <a:extLst>
                <a:ext uri="{FF2B5EF4-FFF2-40B4-BE49-F238E27FC236}">
                  <a16:creationId xmlns:a16="http://schemas.microsoft.com/office/drawing/2014/main" id="{EA238F8E-B191-251C-0A32-7DB19006E3DB}"/>
                </a:ext>
              </a:extLst>
            </p:cNvPr>
            <p:cNvSpPr/>
            <p:nvPr/>
          </p:nvSpPr>
          <p:spPr>
            <a:xfrm>
              <a:off x="15964264" y="278335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7" name="pt567">
              <a:extLst>
                <a:ext uri="{FF2B5EF4-FFF2-40B4-BE49-F238E27FC236}">
                  <a16:creationId xmlns:a16="http://schemas.microsoft.com/office/drawing/2014/main" id="{EFE3F19B-4E8C-CEF9-EE89-F74A5D5DCA47}"/>
                </a:ext>
              </a:extLst>
            </p:cNvPr>
            <p:cNvSpPr/>
            <p:nvPr/>
          </p:nvSpPr>
          <p:spPr>
            <a:xfrm>
              <a:off x="11546186" y="187272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8" name="pt568">
              <a:extLst>
                <a:ext uri="{FF2B5EF4-FFF2-40B4-BE49-F238E27FC236}">
                  <a16:creationId xmlns:a16="http://schemas.microsoft.com/office/drawing/2014/main" id="{DE74BAD2-CFFF-F8BB-6324-F3FC79E77ED8}"/>
                </a:ext>
              </a:extLst>
            </p:cNvPr>
            <p:cNvSpPr/>
            <p:nvPr/>
          </p:nvSpPr>
          <p:spPr>
            <a:xfrm>
              <a:off x="12861763" y="24622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9" name="pt569">
              <a:extLst>
                <a:ext uri="{FF2B5EF4-FFF2-40B4-BE49-F238E27FC236}">
                  <a16:creationId xmlns:a16="http://schemas.microsoft.com/office/drawing/2014/main" id="{B9B119E9-F8FA-8110-DEEF-78D79ADEDE80}"/>
                </a:ext>
              </a:extLst>
            </p:cNvPr>
            <p:cNvSpPr/>
            <p:nvPr/>
          </p:nvSpPr>
          <p:spPr>
            <a:xfrm>
              <a:off x="11482370" y="516591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0" name="pt570">
              <a:extLst>
                <a:ext uri="{FF2B5EF4-FFF2-40B4-BE49-F238E27FC236}">
                  <a16:creationId xmlns:a16="http://schemas.microsoft.com/office/drawing/2014/main" id="{C7B2C04F-EC80-D3FB-4032-947DF9BF917A}"/>
                </a:ext>
              </a:extLst>
            </p:cNvPr>
            <p:cNvSpPr/>
            <p:nvPr/>
          </p:nvSpPr>
          <p:spPr>
            <a:xfrm>
              <a:off x="13434674" y="30854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1" name="pt571">
              <a:extLst>
                <a:ext uri="{FF2B5EF4-FFF2-40B4-BE49-F238E27FC236}">
                  <a16:creationId xmlns:a16="http://schemas.microsoft.com/office/drawing/2014/main" id="{F980739A-D511-0085-24F8-0F6B90611C8F}"/>
                </a:ext>
              </a:extLst>
            </p:cNvPr>
            <p:cNvSpPr/>
            <p:nvPr/>
          </p:nvSpPr>
          <p:spPr>
            <a:xfrm>
              <a:off x="13306665" y="55407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2" name="pt572">
              <a:extLst>
                <a:ext uri="{FF2B5EF4-FFF2-40B4-BE49-F238E27FC236}">
                  <a16:creationId xmlns:a16="http://schemas.microsoft.com/office/drawing/2014/main" id="{DB81DB9C-3F91-D52B-C40D-4AD280C8D913}"/>
                </a:ext>
              </a:extLst>
            </p:cNvPr>
            <p:cNvSpPr/>
            <p:nvPr/>
          </p:nvSpPr>
          <p:spPr>
            <a:xfrm>
              <a:off x="11289721" y="242208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3" name="pt573">
              <a:extLst>
                <a:ext uri="{FF2B5EF4-FFF2-40B4-BE49-F238E27FC236}">
                  <a16:creationId xmlns:a16="http://schemas.microsoft.com/office/drawing/2014/main" id="{BE7EE477-AF97-754D-8317-E9CA9E4B03BF}"/>
                </a:ext>
              </a:extLst>
            </p:cNvPr>
            <p:cNvSpPr/>
            <p:nvPr/>
          </p:nvSpPr>
          <p:spPr>
            <a:xfrm>
              <a:off x="13640256" y="547269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4" name="pt574">
              <a:extLst>
                <a:ext uri="{FF2B5EF4-FFF2-40B4-BE49-F238E27FC236}">
                  <a16:creationId xmlns:a16="http://schemas.microsoft.com/office/drawing/2014/main" id="{77B0C24A-F497-515B-0155-E0E82AE8C2F3}"/>
                </a:ext>
              </a:extLst>
            </p:cNvPr>
            <p:cNvSpPr/>
            <p:nvPr/>
          </p:nvSpPr>
          <p:spPr>
            <a:xfrm>
              <a:off x="13742261" y="54562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5" name="pt575">
              <a:extLst>
                <a:ext uri="{FF2B5EF4-FFF2-40B4-BE49-F238E27FC236}">
                  <a16:creationId xmlns:a16="http://schemas.microsoft.com/office/drawing/2014/main" id="{0E731F38-281D-50D9-7697-CE428D7278F0}"/>
                </a:ext>
              </a:extLst>
            </p:cNvPr>
            <p:cNvSpPr/>
            <p:nvPr/>
          </p:nvSpPr>
          <p:spPr>
            <a:xfrm>
              <a:off x="11713025" y="29325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6" name="pt576">
              <a:extLst>
                <a:ext uri="{FF2B5EF4-FFF2-40B4-BE49-F238E27FC236}">
                  <a16:creationId xmlns:a16="http://schemas.microsoft.com/office/drawing/2014/main" id="{CF977875-E189-C56F-4E85-7947AA0D232B}"/>
                </a:ext>
              </a:extLst>
            </p:cNvPr>
            <p:cNvSpPr/>
            <p:nvPr/>
          </p:nvSpPr>
          <p:spPr>
            <a:xfrm>
              <a:off x="13501028" y="29692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7" name="pt577">
              <a:extLst>
                <a:ext uri="{FF2B5EF4-FFF2-40B4-BE49-F238E27FC236}">
                  <a16:creationId xmlns:a16="http://schemas.microsoft.com/office/drawing/2014/main" id="{4D5FEC24-B095-93C9-10D1-F1F1178C605B}"/>
                </a:ext>
              </a:extLst>
            </p:cNvPr>
            <p:cNvSpPr/>
            <p:nvPr/>
          </p:nvSpPr>
          <p:spPr>
            <a:xfrm>
              <a:off x="13830836" y="549311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8" name="pt578">
              <a:extLst>
                <a:ext uri="{FF2B5EF4-FFF2-40B4-BE49-F238E27FC236}">
                  <a16:creationId xmlns:a16="http://schemas.microsoft.com/office/drawing/2014/main" id="{0B9DA50B-2FFE-BE54-D795-E054724BF8B3}"/>
                </a:ext>
              </a:extLst>
            </p:cNvPr>
            <p:cNvSpPr/>
            <p:nvPr/>
          </p:nvSpPr>
          <p:spPr>
            <a:xfrm>
              <a:off x="13276504" y="204417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9" name="pt579">
              <a:extLst>
                <a:ext uri="{FF2B5EF4-FFF2-40B4-BE49-F238E27FC236}">
                  <a16:creationId xmlns:a16="http://schemas.microsoft.com/office/drawing/2014/main" id="{E8D8C6CB-9F05-2274-430C-E3D14A40208E}"/>
                </a:ext>
              </a:extLst>
            </p:cNvPr>
            <p:cNvSpPr/>
            <p:nvPr/>
          </p:nvSpPr>
          <p:spPr>
            <a:xfrm>
              <a:off x="12866966" y="24622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0" name="pt580">
              <a:extLst>
                <a:ext uri="{FF2B5EF4-FFF2-40B4-BE49-F238E27FC236}">
                  <a16:creationId xmlns:a16="http://schemas.microsoft.com/office/drawing/2014/main" id="{880E9CD5-CE1A-C381-559A-7335C990F391}"/>
                </a:ext>
              </a:extLst>
            </p:cNvPr>
            <p:cNvSpPr/>
            <p:nvPr/>
          </p:nvSpPr>
          <p:spPr>
            <a:xfrm>
              <a:off x="13115425" y="226616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1" name="pt581">
              <a:extLst>
                <a:ext uri="{FF2B5EF4-FFF2-40B4-BE49-F238E27FC236}">
                  <a16:creationId xmlns:a16="http://schemas.microsoft.com/office/drawing/2014/main" id="{8E8EA791-9A49-EB22-038F-F90CA192C550}"/>
                </a:ext>
              </a:extLst>
            </p:cNvPr>
            <p:cNvSpPr/>
            <p:nvPr/>
          </p:nvSpPr>
          <p:spPr>
            <a:xfrm>
              <a:off x="13522796" y="255797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2" name="pt582">
              <a:extLst>
                <a:ext uri="{FF2B5EF4-FFF2-40B4-BE49-F238E27FC236}">
                  <a16:creationId xmlns:a16="http://schemas.microsoft.com/office/drawing/2014/main" id="{12742FB4-12C4-B812-1A2D-3EB82D07E429}"/>
                </a:ext>
              </a:extLst>
            </p:cNvPr>
            <p:cNvSpPr/>
            <p:nvPr/>
          </p:nvSpPr>
          <p:spPr>
            <a:xfrm>
              <a:off x="16685222" y="32492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3" name="pt583">
              <a:extLst>
                <a:ext uri="{FF2B5EF4-FFF2-40B4-BE49-F238E27FC236}">
                  <a16:creationId xmlns:a16="http://schemas.microsoft.com/office/drawing/2014/main" id="{D2FFE57C-9112-E59E-7A0D-BA162BDFF74A}"/>
                </a:ext>
              </a:extLst>
            </p:cNvPr>
            <p:cNvSpPr/>
            <p:nvPr/>
          </p:nvSpPr>
          <p:spPr>
            <a:xfrm>
              <a:off x="13004801" y="70736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4" name="pt584">
              <a:extLst>
                <a:ext uri="{FF2B5EF4-FFF2-40B4-BE49-F238E27FC236}">
                  <a16:creationId xmlns:a16="http://schemas.microsoft.com/office/drawing/2014/main" id="{1E925C60-1FF1-AD23-BE9C-D8D07F06EB6A}"/>
                </a:ext>
              </a:extLst>
            </p:cNvPr>
            <p:cNvSpPr/>
            <p:nvPr/>
          </p:nvSpPr>
          <p:spPr>
            <a:xfrm>
              <a:off x="15656277" y="32492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5" name="pt585">
              <a:extLst>
                <a:ext uri="{FF2B5EF4-FFF2-40B4-BE49-F238E27FC236}">
                  <a16:creationId xmlns:a16="http://schemas.microsoft.com/office/drawing/2014/main" id="{6046E785-0637-6633-A250-752930A39420}"/>
                </a:ext>
              </a:extLst>
            </p:cNvPr>
            <p:cNvSpPr/>
            <p:nvPr/>
          </p:nvSpPr>
          <p:spPr>
            <a:xfrm>
              <a:off x="12469321" y="146961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6" name="pt586">
              <a:extLst>
                <a:ext uri="{FF2B5EF4-FFF2-40B4-BE49-F238E27FC236}">
                  <a16:creationId xmlns:a16="http://schemas.microsoft.com/office/drawing/2014/main" id="{C0F73A0E-D0F8-809F-1492-FE0EB3281D3C}"/>
                </a:ext>
              </a:extLst>
            </p:cNvPr>
            <p:cNvSpPr/>
            <p:nvPr/>
          </p:nvSpPr>
          <p:spPr>
            <a:xfrm>
              <a:off x="13116206" y="665868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7" name="pt587">
              <a:extLst>
                <a:ext uri="{FF2B5EF4-FFF2-40B4-BE49-F238E27FC236}">
                  <a16:creationId xmlns:a16="http://schemas.microsoft.com/office/drawing/2014/main" id="{4909D407-9B42-B7A0-A44D-C7E1CC41E208}"/>
                </a:ext>
              </a:extLst>
            </p:cNvPr>
            <p:cNvSpPr/>
            <p:nvPr/>
          </p:nvSpPr>
          <p:spPr>
            <a:xfrm>
              <a:off x="13567308" y="27103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8" name="pt588">
              <a:extLst>
                <a:ext uri="{FF2B5EF4-FFF2-40B4-BE49-F238E27FC236}">
                  <a16:creationId xmlns:a16="http://schemas.microsoft.com/office/drawing/2014/main" id="{7F8D4E4B-6CF3-C4A5-BD72-2DF27C148BF0}"/>
                </a:ext>
              </a:extLst>
            </p:cNvPr>
            <p:cNvSpPr/>
            <p:nvPr/>
          </p:nvSpPr>
          <p:spPr>
            <a:xfrm>
              <a:off x="13201755" y="44282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9" name="pt589">
              <a:extLst>
                <a:ext uri="{FF2B5EF4-FFF2-40B4-BE49-F238E27FC236}">
                  <a16:creationId xmlns:a16="http://schemas.microsoft.com/office/drawing/2014/main" id="{2E3855F6-9DF4-E3F3-9E56-78C428AEC03E}"/>
                </a:ext>
              </a:extLst>
            </p:cNvPr>
            <p:cNvSpPr/>
            <p:nvPr/>
          </p:nvSpPr>
          <p:spPr>
            <a:xfrm>
              <a:off x="11853294" y="69994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0" name="pt590">
              <a:extLst>
                <a:ext uri="{FF2B5EF4-FFF2-40B4-BE49-F238E27FC236}">
                  <a16:creationId xmlns:a16="http://schemas.microsoft.com/office/drawing/2014/main" id="{A01DAF4F-8454-3AC3-E52E-A2CD88FAF8D0}"/>
                </a:ext>
              </a:extLst>
            </p:cNvPr>
            <p:cNvSpPr/>
            <p:nvPr/>
          </p:nvSpPr>
          <p:spPr>
            <a:xfrm>
              <a:off x="13561820" y="27879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1" name="pt591">
              <a:extLst>
                <a:ext uri="{FF2B5EF4-FFF2-40B4-BE49-F238E27FC236}">
                  <a16:creationId xmlns:a16="http://schemas.microsoft.com/office/drawing/2014/main" id="{3EB0F2B3-38E8-90C4-DF5A-08665A7D6D35}"/>
                </a:ext>
              </a:extLst>
            </p:cNvPr>
            <p:cNvSpPr/>
            <p:nvPr/>
          </p:nvSpPr>
          <p:spPr>
            <a:xfrm>
              <a:off x="12121281" y="23698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2" name="pt592">
              <a:extLst>
                <a:ext uri="{FF2B5EF4-FFF2-40B4-BE49-F238E27FC236}">
                  <a16:creationId xmlns:a16="http://schemas.microsoft.com/office/drawing/2014/main" id="{BFF610B9-AF1D-D9FA-4D10-B869E107DB36}"/>
                </a:ext>
              </a:extLst>
            </p:cNvPr>
            <p:cNvSpPr/>
            <p:nvPr/>
          </p:nvSpPr>
          <p:spPr>
            <a:xfrm>
              <a:off x="13553195" y="29298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3" name="pt593">
              <a:extLst>
                <a:ext uri="{FF2B5EF4-FFF2-40B4-BE49-F238E27FC236}">
                  <a16:creationId xmlns:a16="http://schemas.microsoft.com/office/drawing/2014/main" id="{E9596C67-2755-0B94-DF19-C0613F7E3D04}"/>
                </a:ext>
              </a:extLst>
            </p:cNvPr>
            <p:cNvSpPr/>
            <p:nvPr/>
          </p:nvSpPr>
          <p:spPr>
            <a:xfrm>
              <a:off x="13500132" y="25959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4" name="pt594">
              <a:extLst>
                <a:ext uri="{FF2B5EF4-FFF2-40B4-BE49-F238E27FC236}">
                  <a16:creationId xmlns:a16="http://schemas.microsoft.com/office/drawing/2014/main" id="{17BF1BF2-D1AB-E495-D1CE-CA4E7610C541}"/>
                </a:ext>
              </a:extLst>
            </p:cNvPr>
            <p:cNvSpPr/>
            <p:nvPr/>
          </p:nvSpPr>
          <p:spPr>
            <a:xfrm>
              <a:off x="13653185" y="31747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5" name="pt595">
              <a:extLst>
                <a:ext uri="{FF2B5EF4-FFF2-40B4-BE49-F238E27FC236}">
                  <a16:creationId xmlns:a16="http://schemas.microsoft.com/office/drawing/2014/main" id="{2D29B0CD-2945-94D9-525E-31D46685636A}"/>
                </a:ext>
              </a:extLst>
            </p:cNvPr>
            <p:cNvSpPr/>
            <p:nvPr/>
          </p:nvSpPr>
          <p:spPr>
            <a:xfrm>
              <a:off x="13964391" y="35240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6" name="pt596">
              <a:extLst>
                <a:ext uri="{FF2B5EF4-FFF2-40B4-BE49-F238E27FC236}">
                  <a16:creationId xmlns:a16="http://schemas.microsoft.com/office/drawing/2014/main" id="{44A844EE-08D8-7593-D05E-CBAFEEFDBEA3}"/>
                </a:ext>
              </a:extLst>
            </p:cNvPr>
            <p:cNvSpPr/>
            <p:nvPr/>
          </p:nvSpPr>
          <p:spPr>
            <a:xfrm>
              <a:off x="15425596" y="53328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7" name="pt597">
              <a:extLst>
                <a:ext uri="{FF2B5EF4-FFF2-40B4-BE49-F238E27FC236}">
                  <a16:creationId xmlns:a16="http://schemas.microsoft.com/office/drawing/2014/main" id="{8B87E07D-B93F-9E6A-2411-4532B8EDFCDF}"/>
                </a:ext>
              </a:extLst>
            </p:cNvPr>
            <p:cNvSpPr/>
            <p:nvPr/>
          </p:nvSpPr>
          <p:spPr>
            <a:xfrm>
              <a:off x="11239242" y="30555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8" name="pt598">
              <a:extLst>
                <a:ext uri="{FF2B5EF4-FFF2-40B4-BE49-F238E27FC236}">
                  <a16:creationId xmlns:a16="http://schemas.microsoft.com/office/drawing/2014/main" id="{C680B0C8-BB78-92EB-E5B1-2573B88EFA1D}"/>
                </a:ext>
              </a:extLst>
            </p:cNvPr>
            <p:cNvSpPr/>
            <p:nvPr/>
          </p:nvSpPr>
          <p:spPr>
            <a:xfrm>
              <a:off x="16690970" y="35984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9" name="pt599">
              <a:extLst>
                <a:ext uri="{FF2B5EF4-FFF2-40B4-BE49-F238E27FC236}">
                  <a16:creationId xmlns:a16="http://schemas.microsoft.com/office/drawing/2014/main" id="{3EA254D4-7955-5001-84C0-9992A7F75C33}"/>
                </a:ext>
              </a:extLst>
            </p:cNvPr>
            <p:cNvSpPr/>
            <p:nvPr/>
          </p:nvSpPr>
          <p:spPr>
            <a:xfrm>
              <a:off x="16431216" y="341777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0" name="pt600">
              <a:extLst>
                <a:ext uri="{FF2B5EF4-FFF2-40B4-BE49-F238E27FC236}">
                  <a16:creationId xmlns:a16="http://schemas.microsoft.com/office/drawing/2014/main" id="{0B380D70-6FC8-69B2-6F0F-C8FD058739BE}"/>
                </a:ext>
              </a:extLst>
            </p:cNvPr>
            <p:cNvSpPr/>
            <p:nvPr/>
          </p:nvSpPr>
          <p:spPr>
            <a:xfrm>
              <a:off x="12056709" y="401385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1" name="pt601">
              <a:extLst>
                <a:ext uri="{FF2B5EF4-FFF2-40B4-BE49-F238E27FC236}">
                  <a16:creationId xmlns:a16="http://schemas.microsoft.com/office/drawing/2014/main" id="{FE17536A-A625-F906-DB44-2912374454AD}"/>
                </a:ext>
              </a:extLst>
            </p:cNvPr>
            <p:cNvSpPr/>
            <p:nvPr/>
          </p:nvSpPr>
          <p:spPr>
            <a:xfrm>
              <a:off x="13866557" y="34659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2" name="pt602">
              <a:extLst>
                <a:ext uri="{FF2B5EF4-FFF2-40B4-BE49-F238E27FC236}">
                  <a16:creationId xmlns:a16="http://schemas.microsoft.com/office/drawing/2014/main" id="{A60C7EDD-C057-CE63-78A7-7CE66D914227}"/>
                </a:ext>
              </a:extLst>
            </p:cNvPr>
            <p:cNvSpPr/>
            <p:nvPr/>
          </p:nvSpPr>
          <p:spPr>
            <a:xfrm>
              <a:off x="16279948" y="70540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3" name="pt603">
              <a:extLst>
                <a:ext uri="{FF2B5EF4-FFF2-40B4-BE49-F238E27FC236}">
                  <a16:creationId xmlns:a16="http://schemas.microsoft.com/office/drawing/2014/main" id="{9D179545-C8FB-B86E-4E3B-E786902C56BE}"/>
                </a:ext>
              </a:extLst>
            </p:cNvPr>
            <p:cNvSpPr/>
            <p:nvPr/>
          </p:nvSpPr>
          <p:spPr>
            <a:xfrm>
              <a:off x="11246340" y="320662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4" name="pt604">
              <a:extLst>
                <a:ext uri="{FF2B5EF4-FFF2-40B4-BE49-F238E27FC236}">
                  <a16:creationId xmlns:a16="http://schemas.microsoft.com/office/drawing/2014/main" id="{72B68722-47A1-2FCB-6DE6-52CEADC0A140}"/>
                </a:ext>
              </a:extLst>
            </p:cNvPr>
            <p:cNvSpPr/>
            <p:nvPr/>
          </p:nvSpPr>
          <p:spPr>
            <a:xfrm>
              <a:off x="13150523" y="202078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5" name="pt605">
              <a:extLst>
                <a:ext uri="{FF2B5EF4-FFF2-40B4-BE49-F238E27FC236}">
                  <a16:creationId xmlns:a16="http://schemas.microsoft.com/office/drawing/2014/main" id="{81B6C24A-B1C4-141E-2198-DB1817C70D02}"/>
                </a:ext>
              </a:extLst>
            </p:cNvPr>
            <p:cNvSpPr/>
            <p:nvPr/>
          </p:nvSpPr>
          <p:spPr>
            <a:xfrm>
              <a:off x="13505369" y="26662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6" name="pt606">
              <a:extLst>
                <a:ext uri="{FF2B5EF4-FFF2-40B4-BE49-F238E27FC236}">
                  <a16:creationId xmlns:a16="http://schemas.microsoft.com/office/drawing/2014/main" id="{E1F77280-DC25-5F03-8CF0-E4400FD2A40E}"/>
                </a:ext>
              </a:extLst>
            </p:cNvPr>
            <p:cNvSpPr/>
            <p:nvPr/>
          </p:nvSpPr>
          <p:spPr>
            <a:xfrm>
              <a:off x="13354045" y="16135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7" name="pt607">
              <a:extLst>
                <a:ext uri="{FF2B5EF4-FFF2-40B4-BE49-F238E27FC236}">
                  <a16:creationId xmlns:a16="http://schemas.microsoft.com/office/drawing/2014/main" id="{276F55A5-8F43-1364-0728-10732FAEFDC5}"/>
                </a:ext>
              </a:extLst>
            </p:cNvPr>
            <p:cNvSpPr/>
            <p:nvPr/>
          </p:nvSpPr>
          <p:spPr>
            <a:xfrm>
              <a:off x="16444074" y="36150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8" name="pt608">
              <a:extLst>
                <a:ext uri="{FF2B5EF4-FFF2-40B4-BE49-F238E27FC236}">
                  <a16:creationId xmlns:a16="http://schemas.microsoft.com/office/drawing/2014/main" id="{1B373C02-7834-72D4-7B7C-F39695AD9250}"/>
                </a:ext>
              </a:extLst>
            </p:cNvPr>
            <p:cNvSpPr/>
            <p:nvPr/>
          </p:nvSpPr>
          <p:spPr>
            <a:xfrm>
              <a:off x="16661595" y="466821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9" name="pt609">
              <a:extLst>
                <a:ext uri="{FF2B5EF4-FFF2-40B4-BE49-F238E27FC236}">
                  <a16:creationId xmlns:a16="http://schemas.microsoft.com/office/drawing/2014/main" id="{F770A322-D5D4-7E28-207E-A5519873A8D6}"/>
                </a:ext>
              </a:extLst>
            </p:cNvPr>
            <p:cNvSpPr/>
            <p:nvPr/>
          </p:nvSpPr>
          <p:spPr>
            <a:xfrm>
              <a:off x="13818604" y="617836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0" name="pt610">
              <a:extLst>
                <a:ext uri="{FF2B5EF4-FFF2-40B4-BE49-F238E27FC236}">
                  <a16:creationId xmlns:a16="http://schemas.microsoft.com/office/drawing/2014/main" id="{6B8EB4B5-5382-FF47-4A84-F51E11C71F17}"/>
                </a:ext>
              </a:extLst>
            </p:cNvPr>
            <p:cNvSpPr/>
            <p:nvPr/>
          </p:nvSpPr>
          <p:spPr>
            <a:xfrm>
              <a:off x="11307325" y="41805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1" name="pt611">
              <a:extLst>
                <a:ext uri="{FF2B5EF4-FFF2-40B4-BE49-F238E27FC236}">
                  <a16:creationId xmlns:a16="http://schemas.microsoft.com/office/drawing/2014/main" id="{48C8ED6B-5335-430E-4E08-2A7FF5804EE7}"/>
                </a:ext>
              </a:extLst>
            </p:cNvPr>
            <p:cNvSpPr/>
            <p:nvPr/>
          </p:nvSpPr>
          <p:spPr>
            <a:xfrm>
              <a:off x="16420033" y="409974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2" name="pt612">
              <a:extLst>
                <a:ext uri="{FF2B5EF4-FFF2-40B4-BE49-F238E27FC236}">
                  <a16:creationId xmlns:a16="http://schemas.microsoft.com/office/drawing/2014/main" id="{C0D73860-AB3A-9923-08A1-AC701336F2BB}"/>
                </a:ext>
              </a:extLst>
            </p:cNvPr>
            <p:cNvSpPr/>
            <p:nvPr/>
          </p:nvSpPr>
          <p:spPr>
            <a:xfrm>
              <a:off x="11193980" y="22082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3" name="pt613">
              <a:extLst>
                <a:ext uri="{FF2B5EF4-FFF2-40B4-BE49-F238E27FC236}">
                  <a16:creationId xmlns:a16="http://schemas.microsoft.com/office/drawing/2014/main" id="{7F571DF5-4502-7616-1752-9B8626745DD7}"/>
                </a:ext>
              </a:extLst>
            </p:cNvPr>
            <p:cNvSpPr/>
            <p:nvPr/>
          </p:nvSpPr>
          <p:spPr>
            <a:xfrm>
              <a:off x="11173977" y="69052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4" name="pt614">
              <a:extLst>
                <a:ext uri="{FF2B5EF4-FFF2-40B4-BE49-F238E27FC236}">
                  <a16:creationId xmlns:a16="http://schemas.microsoft.com/office/drawing/2014/main" id="{18180D08-3E72-36C7-6D02-1081C4057F28}"/>
                </a:ext>
              </a:extLst>
            </p:cNvPr>
            <p:cNvSpPr/>
            <p:nvPr/>
          </p:nvSpPr>
          <p:spPr>
            <a:xfrm>
              <a:off x="11337732" y="708707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5" name="pt615">
              <a:extLst>
                <a:ext uri="{FF2B5EF4-FFF2-40B4-BE49-F238E27FC236}">
                  <a16:creationId xmlns:a16="http://schemas.microsoft.com/office/drawing/2014/main" id="{85C3225F-B141-DA03-195B-437C43D67F69}"/>
                </a:ext>
              </a:extLst>
            </p:cNvPr>
            <p:cNvSpPr/>
            <p:nvPr/>
          </p:nvSpPr>
          <p:spPr>
            <a:xfrm>
              <a:off x="11511106" y="688975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6" name="pt616">
              <a:extLst>
                <a:ext uri="{FF2B5EF4-FFF2-40B4-BE49-F238E27FC236}">
                  <a16:creationId xmlns:a16="http://schemas.microsoft.com/office/drawing/2014/main" id="{7E055655-691B-0C46-F648-65EA8813870E}"/>
                </a:ext>
              </a:extLst>
            </p:cNvPr>
            <p:cNvSpPr/>
            <p:nvPr/>
          </p:nvSpPr>
          <p:spPr>
            <a:xfrm>
              <a:off x="12456014" y="69798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7" name="pt617">
              <a:extLst>
                <a:ext uri="{FF2B5EF4-FFF2-40B4-BE49-F238E27FC236}">
                  <a16:creationId xmlns:a16="http://schemas.microsoft.com/office/drawing/2014/main" id="{D77767AC-6E31-4CB9-4C86-2DD1114A53DE}"/>
                </a:ext>
              </a:extLst>
            </p:cNvPr>
            <p:cNvSpPr/>
            <p:nvPr/>
          </p:nvSpPr>
          <p:spPr>
            <a:xfrm>
              <a:off x="14678060" y="574223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8" name="pt618">
              <a:extLst>
                <a:ext uri="{FF2B5EF4-FFF2-40B4-BE49-F238E27FC236}">
                  <a16:creationId xmlns:a16="http://schemas.microsoft.com/office/drawing/2014/main" id="{BE278689-479A-C590-79CD-1F7E501B72BB}"/>
                </a:ext>
              </a:extLst>
            </p:cNvPr>
            <p:cNvSpPr/>
            <p:nvPr/>
          </p:nvSpPr>
          <p:spPr>
            <a:xfrm>
              <a:off x="11156392" y="70776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9" name="pt619">
              <a:extLst>
                <a:ext uri="{FF2B5EF4-FFF2-40B4-BE49-F238E27FC236}">
                  <a16:creationId xmlns:a16="http://schemas.microsoft.com/office/drawing/2014/main" id="{06FA7B01-AA4D-B7D4-46DE-704AB28FF7DF}"/>
                </a:ext>
              </a:extLst>
            </p:cNvPr>
            <p:cNvSpPr/>
            <p:nvPr/>
          </p:nvSpPr>
          <p:spPr>
            <a:xfrm>
              <a:off x="11158489" y="69343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0" name="pt620">
              <a:extLst>
                <a:ext uri="{FF2B5EF4-FFF2-40B4-BE49-F238E27FC236}">
                  <a16:creationId xmlns:a16="http://schemas.microsoft.com/office/drawing/2014/main" id="{CF33E529-7805-D2C8-B786-7727CB372A90}"/>
                </a:ext>
              </a:extLst>
            </p:cNvPr>
            <p:cNvSpPr/>
            <p:nvPr/>
          </p:nvSpPr>
          <p:spPr>
            <a:xfrm>
              <a:off x="11164658" y="70093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1" name="pt621">
              <a:extLst>
                <a:ext uri="{FF2B5EF4-FFF2-40B4-BE49-F238E27FC236}">
                  <a16:creationId xmlns:a16="http://schemas.microsoft.com/office/drawing/2014/main" id="{13562954-79FC-1285-A0D3-14C67335DA20}"/>
                </a:ext>
              </a:extLst>
            </p:cNvPr>
            <p:cNvSpPr/>
            <p:nvPr/>
          </p:nvSpPr>
          <p:spPr>
            <a:xfrm>
              <a:off x="11149718" y="70806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2" name="pt622">
              <a:extLst>
                <a:ext uri="{FF2B5EF4-FFF2-40B4-BE49-F238E27FC236}">
                  <a16:creationId xmlns:a16="http://schemas.microsoft.com/office/drawing/2014/main" id="{A72D7142-64CE-4102-CAFD-FC3E824FE3D7}"/>
                </a:ext>
              </a:extLst>
            </p:cNvPr>
            <p:cNvSpPr/>
            <p:nvPr/>
          </p:nvSpPr>
          <p:spPr>
            <a:xfrm>
              <a:off x="12021779" y="62130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3" name="pt623">
              <a:extLst>
                <a:ext uri="{FF2B5EF4-FFF2-40B4-BE49-F238E27FC236}">
                  <a16:creationId xmlns:a16="http://schemas.microsoft.com/office/drawing/2014/main" id="{22B1B35F-4C0F-761A-B5DF-C56438DE5428}"/>
                </a:ext>
              </a:extLst>
            </p:cNvPr>
            <p:cNvSpPr/>
            <p:nvPr/>
          </p:nvSpPr>
          <p:spPr>
            <a:xfrm>
              <a:off x="11196933" y="645755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4" name="pt624">
              <a:extLst>
                <a:ext uri="{FF2B5EF4-FFF2-40B4-BE49-F238E27FC236}">
                  <a16:creationId xmlns:a16="http://schemas.microsoft.com/office/drawing/2014/main" id="{907D5F73-6A1E-53E1-B6E8-DA20BDCBC0A7}"/>
                </a:ext>
              </a:extLst>
            </p:cNvPr>
            <p:cNvSpPr/>
            <p:nvPr/>
          </p:nvSpPr>
          <p:spPr>
            <a:xfrm>
              <a:off x="12868343" y="18018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5" name="pt625">
              <a:extLst>
                <a:ext uri="{FF2B5EF4-FFF2-40B4-BE49-F238E27FC236}">
                  <a16:creationId xmlns:a16="http://schemas.microsoft.com/office/drawing/2014/main" id="{C565FFED-C9A8-CBD5-0690-0B238D0D2F04}"/>
                </a:ext>
              </a:extLst>
            </p:cNvPr>
            <p:cNvSpPr/>
            <p:nvPr/>
          </p:nvSpPr>
          <p:spPr>
            <a:xfrm>
              <a:off x="12931264" y="334822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6" name="pt626">
              <a:extLst>
                <a:ext uri="{FF2B5EF4-FFF2-40B4-BE49-F238E27FC236}">
                  <a16:creationId xmlns:a16="http://schemas.microsoft.com/office/drawing/2014/main" id="{FE4D1DB7-FE77-0939-D408-227A05587BB5}"/>
                </a:ext>
              </a:extLst>
            </p:cNvPr>
            <p:cNvSpPr/>
            <p:nvPr/>
          </p:nvSpPr>
          <p:spPr>
            <a:xfrm>
              <a:off x="14630605" y="29488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7" name="pt627">
              <a:extLst>
                <a:ext uri="{FF2B5EF4-FFF2-40B4-BE49-F238E27FC236}">
                  <a16:creationId xmlns:a16="http://schemas.microsoft.com/office/drawing/2014/main" id="{CE2B85CA-9FA8-66B5-2AD7-375F46ED2A86}"/>
                </a:ext>
              </a:extLst>
            </p:cNvPr>
            <p:cNvSpPr/>
            <p:nvPr/>
          </p:nvSpPr>
          <p:spPr>
            <a:xfrm>
              <a:off x="13538598" y="32311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8" name="pt628">
              <a:extLst>
                <a:ext uri="{FF2B5EF4-FFF2-40B4-BE49-F238E27FC236}">
                  <a16:creationId xmlns:a16="http://schemas.microsoft.com/office/drawing/2014/main" id="{9E7FE343-42A6-0530-19E7-4B7B7835DF56}"/>
                </a:ext>
              </a:extLst>
            </p:cNvPr>
            <p:cNvSpPr/>
            <p:nvPr/>
          </p:nvSpPr>
          <p:spPr>
            <a:xfrm>
              <a:off x="13090680" y="278145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9" name="pt629">
              <a:extLst>
                <a:ext uri="{FF2B5EF4-FFF2-40B4-BE49-F238E27FC236}">
                  <a16:creationId xmlns:a16="http://schemas.microsoft.com/office/drawing/2014/main" id="{973855A1-4653-9DEA-DA94-757FF7BF9010}"/>
                </a:ext>
              </a:extLst>
            </p:cNvPr>
            <p:cNvSpPr/>
            <p:nvPr/>
          </p:nvSpPr>
          <p:spPr>
            <a:xfrm>
              <a:off x="12109702" y="22894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0" name="pt630">
              <a:extLst>
                <a:ext uri="{FF2B5EF4-FFF2-40B4-BE49-F238E27FC236}">
                  <a16:creationId xmlns:a16="http://schemas.microsoft.com/office/drawing/2014/main" id="{ABF69D8F-BBA1-4ED8-7F50-55AF8AF2EFDC}"/>
                </a:ext>
              </a:extLst>
            </p:cNvPr>
            <p:cNvSpPr/>
            <p:nvPr/>
          </p:nvSpPr>
          <p:spPr>
            <a:xfrm>
              <a:off x="13550774" y="33359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1" name="pt631">
              <a:extLst>
                <a:ext uri="{FF2B5EF4-FFF2-40B4-BE49-F238E27FC236}">
                  <a16:creationId xmlns:a16="http://schemas.microsoft.com/office/drawing/2014/main" id="{6D4563A8-1DDB-76A6-C186-5272C22466C5}"/>
                </a:ext>
              </a:extLst>
            </p:cNvPr>
            <p:cNvSpPr/>
            <p:nvPr/>
          </p:nvSpPr>
          <p:spPr>
            <a:xfrm>
              <a:off x="13491031" y="227295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2" name="pt632">
              <a:extLst>
                <a:ext uri="{FF2B5EF4-FFF2-40B4-BE49-F238E27FC236}">
                  <a16:creationId xmlns:a16="http://schemas.microsoft.com/office/drawing/2014/main" id="{4B49E01F-87FC-0EF8-CABC-1F6188965548}"/>
                </a:ext>
              </a:extLst>
            </p:cNvPr>
            <p:cNvSpPr/>
            <p:nvPr/>
          </p:nvSpPr>
          <p:spPr>
            <a:xfrm>
              <a:off x="13728956" y="559268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3" name="pt633">
              <a:extLst>
                <a:ext uri="{FF2B5EF4-FFF2-40B4-BE49-F238E27FC236}">
                  <a16:creationId xmlns:a16="http://schemas.microsoft.com/office/drawing/2014/main" id="{3FC3FE83-B27A-0777-787F-627001880754}"/>
                </a:ext>
              </a:extLst>
            </p:cNvPr>
            <p:cNvSpPr/>
            <p:nvPr/>
          </p:nvSpPr>
          <p:spPr>
            <a:xfrm>
              <a:off x="13680468" y="54494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4" name="pt634">
              <a:extLst>
                <a:ext uri="{FF2B5EF4-FFF2-40B4-BE49-F238E27FC236}">
                  <a16:creationId xmlns:a16="http://schemas.microsoft.com/office/drawing/2014/main" id="{A2AD12E3-4CC4-DA59-DE62-B5E0FEDDA3A7}"/>
                </a:ext>
              </a:extLst>
            </p:cNvPr>
            <p:cNvSpPr/>
            <p:nvPr/>
          </p:nvSpPr>
          <p:spPr>
            <a:xfrm>
              <a:off x="13861622" y="63017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5" name="pt635">
              <a:extLst>
                <a:ext uri="{FF2B5EF4-FFF2-40B4-BE49-F238E27FC236}">
                  <a16:creationId xmlns:a16="http://schemas.microsoft.com/office/drawing/2014/main" id="{4C1676FD-9BA5-FF38-45CD-B42E252C7323}"/>
                </a:ext>
              </a:extLst>
            </p:cNvPr>
            <p:cNvSpPr/>
            <p:nvPr/>
          </p:nvSpPr>
          <p:spPr>
            <a:xfrm>
              <a:off x="13600262" y="37694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6" name="pt636">
              <a:extLst>
                <a:ext uri="{FF2B5EF4-FFF2-40B4-BE49-F238E27FC236}">
                  <a16:creationId xmlns:a16="http://schemas.microsoft.com/office/drawing/2014/main" id="{1F38156D-3517-536A-6964-0FB98BBA3328}"/>
                </a:ext>
              </a:extLst>
            </p:cNvPr>
            <p:cNvSpPr/>
            <p:nvPr/>
          </p:nvSpPr>
          <p:spPr>
            <a:xfrm>
              <a:off x="13595812" y="27674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7" name="pt637">
              <a:extLst>
                <a:ext uri="{FF2B5EF4-FFF2-40B4-BE49-F238E27FC236}">
                  <a16:creationId xmlns:a16="http://schemas.microsoft.com/office/drawing/2014/main" id="{81DA44BF-3137-5A8E-C626-791EA14D918D}"/>
                </a:ext>
              </a:extLst>
            </p:cNvPr>
            <p:cNvSpPr/>
            <p:nvPr/>
          </p:nvSpPr>
          <p:spPr>
            <a:xfrm>
              <a:off x="12348900" y="361965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8" name="pt638">
              <a:extLst>
                <a:ext uri="{FF2B5EF4-FFF2-40B4-BE49-F238E27FC236}">
                  <a16:creationId xmlns:a16="http://schemas.microsoft.com/office/drawing/2014/main" id="{9E808F16-0CC5-60DF-C9E6-07D8B327E980}"/>
                </a:ext>
              </a:extLst>
            </p:cNvPr>
            <p:cNvSpPr/>
            <p:nvPr/>
          </p:nvSpPr>
          <p:spPr>
            <a:xfrm>
              <a:off x="12218446" y="13247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9" name="pt639">
              <a:extLst>
                <a:ext uri="{FF2B5EF4-FFF2-40B4-BE49-F238E27FC236}">
                  <a16:creationId xmlns:a16="http://schemas.microsoft.com/office/drawing/2014/main" id="{60CBA444-179D-F222-50D7-1D1CEEE35565}"/>
                </a:ext>
              </a:extLst>
            </p:cNvPr>
            <p:cNvSpPr/>
            <p:nvPr/>
          </p:nvSpPr>
          <p:spPr>
            <a:xfrm>
              <a:off x="12627556" y="278675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0" name="pt640">
              <a:extLst>
                <a:ext uri="{FF2B5EF4-FFF2-40B4-BE49-F238E27FC236}">
                  <a16:creationId xmlns:a16="http://schemas.microsoft.com/office/drawing/2014/main" id="{F5FDC1B0-FFDD-5A01-A9B8-D6974D84C120}"/>
                </a:ext>
              </a:extLst>
            </p:cNvPr>
            <p:cNvSpPr/>
            <p:nvPr/>
          </p:nvSpPr>
          <p:spPr>
            <a:xfrm>
              <a:off x="12405547" y="14479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1" name="pt641">
              <a:extLst>
                <a:ext uri="{FF2B5EF4-FFF2-40B4-BE49-F238E27FC236}">
                  <a16:creationId xmlns:a16="http://schemas.microsoft.com/office/drawing/2014/main" id="{04CF4A50-493C-F8A7-540B-2E2AAE4FD805}"/>
                </a:ext>
              </a:extLst>
            </p:cNvPr>
            <p:cNvSpPr/>
            <p:nvPr/>
          </p:nvSpPr>
          <p:spPr>
            <a:xfrm>
              <a:off x="13923421" y="31058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2" name="pt642">
              <a:extLst>
                <a:ext uri="{FF2B5EF4-FFF2-40B4-BE49-F238E27FC236}">
                  <a16:creationId xmlns:a16="http://schemas.microsoft.com/office/drawing/2014/main" id="{6E16892A-A60B-8BD7-BA35-B1622ECCDB23}"/>
                </a:ext>
              </a:extLst>
            </p:cNvPr>
            <p:cNvSpPr/>
            <p:nvPr/>
          </p:nvSpPr>
          <p:spPr>
            <a:xfrm>
              <a:off x="11925557" y="51522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3" name="pt643">
              <a:extLst>
                <a:ext uri="{FF2B5EF4-FFF2-40B4-BE49-F238E27FC236}">
                  <a16:creationId xmlns:a16="http://schemas.microsoft.com/office/drawing/2014/main" id="{801612D9-3E39-0480-3ACE-24874F69FF76}"/>
                </a:ext>
              </a:extLst>
            </p:cNvPr>
            <p:cNvSpPr/>
            <p:nvPr/>
          </p:nvSpPr>
          <p:spPr>
            <a:xfrm>
              <a:off x="11150231" y="27048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4" name="pt644">
              <a:extLst>
                <a:ext uri="{FF2B5EF4-FFF2-40B4-BE49-F238E27FC236}">
                  <a16:creationId xmlns:a16="http://schemas.microsoft.com/office/drawing/2014/main" id="{4DFA13BC-7C36-8DC4-DB6B-86488A4BCFA2}"/>
                </a:ext>
              </a:extLst>
            </p:cNvPr>
            <p:cNvSpPr/>
            <p:nvPr/>
          </p:nvSpPr>
          <p:spPr>
            <a:xfrm>
              <a:off x="11153522" y="23752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5" name="pt645">
              <a:extLst>
                <a:ext uri="{FF2B5EF4-FFF2-40B4-BE49-F238E27FC236}">
                  <a16:creationId xmlns:a16="http://schemas.microsoft.com/office/drawing/2014/main" id="{E71017DA-023C-D65B-5C06-2A58093C0CA0}"/>
                </a:ext>
              </a:extLst>
            </p:cNvPr>
            <p:cNvSpPr/>
            <p:nvPr/>
          </p:nvSpPr>
          <p:spPr>
            <a:xfrm>
              <a:off x="12557104" y="61841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6" name="pt646">
              <a:extLst>
                <a:ext uri="{FF2B5EF4-FFF2-40B4-BE49-F238E27FC236}">
                  <a16:creationId xmlns:a16="http://schemas.microsoft.com/office/drawing/2014/main" id="{78B726FF-6194-03BF-038C-6AE9168E0AA5}"/>
                </a:ext>
              </a:extLst>
            </p:cNvPr>
            <p:cNvSpPr/>
            <p:nvPr/>
          </p:nvSpPr>
          <p:spPr>
            <a:xfrm>
              <a:off x="12696807" y="62530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7" name="pt647">
              <a:extLst>
                <a:ext uri="{FF2B5EF4-FFF2-40B4-BE49-F238E27FC236}">
                  <a16:creationId xmlns:a16="http://schemas.microsoft.com/office/drawing/2014/main" id="{0F3E45F3-2185-E0C8-E3E1-1AA1F946B692}"/>
                </a:ext>
              </a:extLst>
            </p:cNvPr>
            <p:cNvSpPr/>
            <p:nvPr/>
          </p:nvSpPr>
          <p:spPr>
            <a:xfrm>
              <a:off x="12365375" y="558738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8" name="pt648">
              <a:extLst>
                <a:ext uri="{FF2B5EF4-FFF2-40B4-BE49-F238E27FC236}">
                  <a16:creationId xmlns:a16="http://schemas.microsoft.com/office/drawing/2014/main" id="{DB2BC548-CAA5-EA01-B346-60A5AFFF4B92}"/>
                </a:ext>
              </a:extLst>
            </p:cNvPr>
            <p:cNvSpPr/>
            <p:nvPr/>
          </p:nvSpPr>
          <p:spPr>
            <a:xfrm>
              <a:off x="12690863" y="507475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9" name="pt649">
              <a:extLst>
                <a:ext uri="{FF2B5EF4-FFF2-40B4-BE49-F238E27FC236}">
                  <a16:creationId xmlns:a16="http://schemas.microsoft.com/office/drawing/2014/main" id="{584BFE20-4862-9653-2B99-05FF313051E9}"/>
                </a:ext>
              </a:extLst>
            </p:cNvPr>
            <p:cNvSpPr/>
            <p:nvPr/>
          </p:nvSpPr>
          <p:spPr>
            <a:xfrm>
              <a:off x="12486720" y="21246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0" name="pt650">
              <a:extLst>
                <a:ext uri="{FF2B5EF4-FFF2-40B4-BE49-F238E27FC236}">
                  <a16:creationId xmlns:a16="http://schemas.microsoft.com/office/drawing/2014/main" id="{56CA26E9-0041-0DB6-497D-0E5FECD66933}"/>
                </a:ext>
              </a:extLst>
            </p:cNvPr>
            <p:cNvSpPr/>
            <p:nvPr/>
          </p:nvSpPr>
          <p:spPr>
            <a:xfrm>
              <a:off x="12458598" y="16986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1" name="pt651">
              <a:extLst>
                <a:ext uri="{FF2B5EF4-FFF2-40B4-BE49-F238E27FC236}">
                  <a16:creationId xmlns:a16="http://schemas.microsoft.com/office/drawing/2014/main" id="{D79EC157-2CBA-D648-306A-1F33C4580730}"/>
                </a:ext>
              </a:extLst>
            </p:cNvPr>
            <p:cNvSpPr/>
            <p:nvPr/>
          </p:nvSpPr>
          <p:spPr>
            <a:xfrm>
              <a:off x="12813238" y="59861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2" name="pt652">
              <a:extLst>
                <a:ext uri="{FF2B5EF4-FFF2-40B4-BE49-F238E27FC236}">
                  <a16:creationId xmlns:a16="http://schemas.microsoft.com/office/drawing/2014/main" id="{3C80D5A8-4965-16BF-DE54-F19BA1C9525D}"/>
                </a:ext>
              </a:extLst>
            </p:cNvPr>
            <p:cNvSpPr/>
            <p:nvPr/>
          </p:nvSpPr>
          <p:spPr>
            <a:xfrm>
              <a:off x="11926497" y="356438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3" name="pt653">
              <a:extLst>
                <a:ext uri="{FF2B5EF4-FFF2-40B4-BE49-F238E27FC236}">
                  <a16:creationId xmlns:a16="http://schemas.microsoft.com/office/drawing/2014/main" id="{26C54268-A6FB-BA06-FBFC-02C2937E6004}"/>
                </a:ext>
              </a:extLst>
            </p:cNvPr>
            <p:cNvSpPr/>
            <p:nvPr/>
          </p:nvSpPr>
          <p:spPr>
            <a:xfrm>
              <a:off x="12011820" y="24587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4" name="pt654">
              <a:extLst>
                <a:ext uri="{FF2B5EF4-FFF2-40B4-BE49-F238E27FC236}">
                  <a16:creationId xmlns:a16="http://schemas.microsoft.com/office/drawing/2014/main" id="{85C4373D-F558-8FE9-0588-DFF4EB173724}"/>
                </a:ext>
              </a:extLst>
            </p:cNvPr>
            <p:cNvSpPr/>
            <p:nvPr/>
          </p:nvSpPr>
          <p:spPr>
            <a:xfrm>
              <a:off x="13871627" y="52842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5" name="pt655">
              <a:extLst>
                <a:ext uri="{FF2B5EF4-FFF2-40B4-BE49-F238E27FC236}">
                  <a16:creationId xmlns:a16="http://schemas.microsoft.com/office/drawing/2014/main" id="{ADFED358-F384-673F-3B04-9AAC7CA30991}"/>
                </a:ext>
              </a:extLst>
            </p:cNvPr>
            <p:cNvSpPr/>
            <p:nvPr/>
          </p:nvSpPr>
          <p:spPr>
            <a:xfrm>
              <a:off x="12804266" y="70880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6" name="pt656">
              <a:extLst>
                <a:ext uri="{FF2B5EF4-FFF2-40B4-BE49-F238E27FC236}">
                  <a16:creationId xmlns:a16="http://schemas.microsoft.com/office/drawing/2014/main" id="{3447EDF4-3FBF-AEE5-3D6E-EBD67D58044C}"/>
                </a:ext>
              </a:extLst>
            </p:cNvPr>
            <p:cNvSpPr/>
            <p:nvPr/>
          </p:nvSpPr>
          <p:spPr>
            <a:xfrm>
              <a:off x="15827638" y="26567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7" name="pt657">
              <a:extLst>
                <a:ext uri="{FF2B5EF4-FFF2-40B4-BE49-F238E27FC236}">
                  <a16:creationId xmlns:a16="http://schemas.microsoft.com/office/drawing/2014/main" id="{A7C8BDC2-1682-55E1-C58C-6D823C6558D9}"/>
                </a:ext>
              </a:extLst>
            </p:cNvPr>
            <p:cNvSpPr/>
            <p:nvPr/>
          </p:nvSpPr>
          <p:spPr>
            <a:xfrm>
              <a:off x="13124261" y="52188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8" name="pt658">
              <a:extLst>
                <a:ext uri="{FF2B5EF4-FFF2-40B4-BE49-F238E27FC236}">
                  <a16:creationId xmlns:a16="http://schemas.microsoft.com/office/drawing/2014/main" id="{96489597-313E-8CA1-3DB4-1A810AEF1EEE}"/>
                </a:ext>
              </a:extLst>
            </p:cNvPr>
            <p:cNvSpPr/>
            <p:nvPr/>
          </p:nvSpPr>
          <p:spPr>
            <a:xfrm>
              <a:off x="12543207" y="35636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9" name="pt659">
              <a:extLst>
                <a:ext uri="{FF2B5EF4-FFF2-40B4-BE49-F238E27FC236}">
                  <a16:creationId xmlns:a16="http://schemas.microsoft.com/office/drawing/2014/main" id="{C4699C63-37FA-D62D-ED62-CA16F76CDBF0}"/>
                </a:ext>
              </a:extLst>
            </p:cNvPr>
            <p:cNvSpPr/>
            <p:nvPr/>
          </p:nvSpPr>
          <p:spPr>
            <a:xfrm>
              <a:off x="13542843" y="40813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0" name="pt660">
              <a:extLst>
                <a:ext uri="{FF2B5EF4-FFF2-40B4-BE49-F238E27FC236}">
                  <a16:creationId xmlns:a16="http://schemas.microsoft.com/office/drawing/2014/main" id="{199B62A2-4F0E-C532-D1CA-92A6894D7F5E}"/>
                </a:ext>
              </a:extLst>
            </p:cNvPr>
            <p:cNvSpPr/>
            <p:nvPr/>
          </p:nvSpPr>
          <p:spPr>
            <a:xfrm>
              <a:off x="13542843" y="40813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1" name="pt661">
              <a:extLst>
                <a:ext uri="{FF2B5EF4-FFF2-40B4-BE49-F238E27FC236}">
                  <a16:creationId xmlns:a16="http://schemas.microsoft.com/office/drawing/2014/main" id="{49F4928F-3FFE-5BFC-0337-352F935EF246}"/>
                </a:ext>
              </a:extLst>
            </p:cNvPr>
            <p:cNvSpPr/>
            <p:nvPr/>
          </p:nvSpPr>
          <p:spPr>
            <a:xfrm>
              <a:off x="14589538" y="26229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2" name="pt662">
              <a:extLst>
                <a:ext uri="{FF2B5EF4-FFF2-40B4-BE49-F238E27FC236}">
                  <a16:creationId xmlns:a16="http://schemas.microsoft.com/office/drawing/2014/main" id="{4476EA9F-1317-542E-900B-FE145C69BE7E}"/>
                </a:ext>
              </a:extLst>
            </p:cNvPr>
            <p:cNvSpPr/>
            <p:nvPr/>
          </p:nvSpPr>
          <p:spPr>
            <a:xfrm>
              <a:off x="15986079" y="19579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3" name="pt663">
              <a:extLst>
                <a:ext uri="{FF2B5EF4-FFF2-40B4-BE49-F238E27FC236}">
                  <a16:creationId xmlns:a16="http://schemas.microsoft.com/office/drawing/2014/main" id="{EA88A03B-8786-9C20-6A41-27D000F10250}"/>
                </a:ext>
              </a:extLst>
            </p:cNvPr>
            <p:cNvSpPr/>
            <p:nvPr/>
          </p:nvSpPr>
          <p:spPr>
            <a:xfrm>
              <a:off x="12445742" y="31837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4" name="pt664">
              <a:extLst>
                <a:ext uri="{FF2B5EF4-FFF2-40B4-BE49-F238E27FC236}">
                  <a16:creationId xmlns:a16="http://schemas.microsoft.com/office/drawing/2014/main" id="{FB40E1C7-D8B3-C4A0-645D-160CC3DEF6E4}"/>
                </a:ext>
              </a:extLst>
            </p:cNvPr>
            <p:cNvSpPr/>
            <p:nvPr/>
          </p:nvSpPr>
          <p:spPr>
            <a:xfrm>
              <a:off x="12781496" y="54339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5" name="pt665">
              <a:extLst>
                <a:ext uri="{FF2B5EF4-FFF2-40B4-BE49-F238E27FC236}">
                  <a16:creationId xmlns:a16="http://schemas.microsoft.com/office/drawing/2014/main" id="{27772295-80A8-3518-109D-D84A2CB8486E}"/>
                </a:ext>
              </a:extLst>
            </p:cNvPr>
            <p:cNvSpPr/>
            <p:nvPr/>
          </p:nvSpPr>
          <p:spPr>
            <a:xfrm>
              <a:off x="16581897" y="69158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6" name="pt666">
              <a:extLst>
                <a:ext uri="{FF2B5EF4-FFF2-40B4-BE49-F238E27FC236}">
                  <a16:creationId xmlns:a16="http://schemas.microsoft.com/office/drawing/2014/main" id="{90090D7D-5F4C-639F-2CDF-A3BCCFB02D25}"/>
                </a:ext>
              </a:extLst>
            </p:cNvPr>
            <p:cNvSpPr/>
            <p:nvPr/>
          </p:nvSpPr>
          <p:spPr>
            <a:xfrm>
              <a:off x="16724803" y="66622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7" name="pt667">
              <a:extLst>
                <a:ext uri="{FF2B5EF4-FFF2-40B4-BE49-F238E27FC236}">
                  <a16:creationId xmlns:a16="http://schemas.microsoft.com/office/drawing/2014/main" id="{060C7287-D3AB-62A3-1245-232C22D0BC95}"/>
                </a:ext>
              </a:extLst>
            </p:cNvPr>
            <p:cNvSpPr/>
            <p:nvPr/>
          </p:nvSpPr>
          <p:spPr>
            <a:xfrm>
              <a:off x="14251542" y="69787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8" name="pt668">
              <a:extLst>
                <a:ext uri="{FF2B5EF4-FFF2-40B4-BE49-F238E27FC236}">
                  <a16:creationId xmlns:a16="http://schemas.microsoft.com/office/drawing/2014/main" id="{8838A18E-A379-7913-D925-5A883B2E0D90}"/>
                </a:ext>
              </a:extLst>
            </p:cNvPr>
            <p:cNvSpPr/>
            <p:nvPr/>
          </p:nvSpPr>
          <p:spPr>
            <a:xfrm>
              <a:off x="12621452" y="17566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9" name="pt669">
              <a:extLst>
                <a:ext uri="{FF2B5EF4-FFF2-40B4-BE49-F238E27FC236}">
                  <a16:creationId xmlns:a16="http://schemas.microsoft.com/office/drawing/2014/main" id="{7338323F-5AB0-639E-59CB-BB8916A904C4}"/>
                </a:ext>
              </a:extLst>
            </p:cNvPr>
            <p:cNvSpPr/>
            <p:nvPr/>
          </p:nvSpPr>
          <p:spPr>
            <a:xfrm>
              <a:off x="12814292" y="17686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0" name="pt670">
              <a:extLst>
                <a:ext uri="{FF2B5EF4-FFF2-40B4-BE49-F238E27FC236}">
                  <a16:creationId xmlns:a16="http://schemas.microsoft.com/office/drawing/2014/main" id="{7D95D13B-6568-60E0-8ADC-3FC24DDF6C2B}"/>
                </a:ext>
              </a:extLst>
            </p:cNvPr>
            <p:cNvSpPr/>
            <p:nvPr/>
          </p:nvSpPr>
          <p:spPr>
            <a:xfrm>
              <a:off x="15533723" y="21369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1" name="pt671">
              <a:extLst>
                <a:ext uri="{FF2B5EF4-FFF2-40B4-BE49-F238E27FC236}">
                  <a16:creationId xmlns:a16="http://schemas.microsoft.com/office/drawing/2014/main" id="{9EF6540B-FFCC-6459-EECC-7C5DB092F874}"/>
                </a:ext>
              </a:extLst>
            </p:cNvPr>
            <p:cNvSpPr/>
            <p:nvPr/>
          </p:nvSpPr>
          <p:spPr>
            <a:xfrm>
              <a:off x="11267038" y="43271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2" name="pt672">
              <a:extLst>
                <a:ext uri="{FF2B5EF4-FFF2-40B4-BE49-F238E27FC236}">
                  <a16:creationId xmlns:a16="http://schemas.microsoft.com/office/drawing/2014/main" id="{EF806D35-C925-7056-824F-5FBDBD0597F6}"/>
                </a:ext>
              </a:extLst>
            </p:cNvPr>
            <p:cNvSpPr/>
            <p:nvPr/>
          </p:nvSpPr>
          <p:spPr>
            <a:xfrm>
              <a:off x="16652222" y="34441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3" name="pt673">
              <a:extLst>
                <a:ext uri="{FF2B5EF4-FFF2-40B4-BE49-F238E27FC236}">
                  <a16:creationId xmlns:a16="http://schemas.microsoft.com/office/drawing/2014/main" id="{B05590C2-F722-EDB7-8CD5-8CDD730E476A}"/>
                </a:ext>
              </a:extLst>
            </p:cNvPr>
            <p:cNvSpPr/>
            <p:nvPr/>
          </p:nvSpPr>
          <p:spPr>
            <a:xfrm>
              <a:off x="16649981" y="283065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4" name="pt674">
              <a:extLst>
                <a:ext uri="{FF2B5EF4-FFF2-40B4-BE49-F238E27FC236}">
                  <a16:creationId xmlns:a16="http://schemas.microsoft.com/office/drawing/2014/main" id="{171066F8-6932-A8A8-9847-B6486F72AF40}"/>
                </a:ext>
              </a:extLst>
            </p:cNvPr>
            <p:cNvSpPr/>
            <p:nvPr/>
          </p:nvSpPr>
          <p:spPr>
            <a:xfrm>
              <a:off x="16528954" y="38811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5" name="pt675">
              <a:extLst>
                <a:ext uri="{FF2B5EF4-FFF2-40B4-BE49-F238E27FC236}">
                  <a16:creationId xmlns:a16="http://schemas.microsoft.com/office/drawing/2014/main" id="{F2F05DA8-F7F4-D374-3F90-EB18E6E8A3BB}"/>
                </a:ext>
              </a:extLst>
            </p:cNvPr>
            <p:cNvSpPr/>
            <p:nvPr/>
          </p:nvSpPr>
          <p:spPr>
            <a:xfrm>
              <a:off x="13361903" y="32227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6" name="pt676">
              <a:extLst>
                <a:ext uri="{FF2B5EF4-FFF2-40B4-BE49-F238E27FC236}">
                  <a16:creationId xmlns:a16="http://schemas.microsoft.com/office/drawing/2014/main" id="{445ABE21-EEE5-07DB-C66A-57D3C9B13622}"/>
                </a:ext>
              </a:extLst>
            </p:cNvPr>
            <p:cNvSpPr/>
            <p:nvPr/>
          </p:nvSpPr>
          <p:spPr>
            <a:xfrm>
              <a:off x="13451520" y="138958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7" name="pt677">
              <a:extLst>
                <a:ext uri="{FF2B5EF4-FFF2-40B4-BE49-F238E27FC236}">
                  <a16:creationId xmlns:a16="http://schemas.microsoft.com/office/drawing/2014/main" id="{B1C0AA52-4813-E945-20C4-DEC4FF612393}"/>
                </a:ext>
              </a:extLst>
            </p:cNvPr>
            <p:cNvSpPr/>
            <p:nvPr/>
          </p:nvSpPr>
          <p:spPr>
            <a:xfrm>
              <a:off x="11308319" y="44697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8" name="pt678">
              <a:extLst>
                <a:ext uri="{FF2B5EF4-FFF2-40B4-BE49-F238E27FC236}">
                  <a16:creationId xmlns:a16="http://schemas.microsoft.com/office/drawing/2014/main" id="{796101F9-BDF7-6FCA-070C-B8A38D40286C}"/>
                </a:ext>
              </a:extLst>
            </p:cNvPr>
            <p:cNvSpPr/>
            <p:nvPr/>
          </p:nvSpPr>
          <p:spPr>
            <a:xfrm>
              <a:off x="11156467" y="32697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9" name="pt679">
              <a:extLst>
                <a:ext uri="{FF2B5EF4-FFF2-40B4-BE49-F238E27FC236}">
                  <a16:creationId xmlns:a16="http://schemas.microsoft.com/office/drawing/2014/main" id="{676251C4-23B8-8767-3ED7-DDACEEE58C95}"/>
                </a:ext>
              </a:extLst>
            </p:cNvPr>
            <p:cNvSpPr/>
            <p:nvPr/>
          </p:nvSpPr>
          <p:spPr>
            <a:xfrm>
              <a:off x="13553195" y="29298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0" name="pt680">
              <a:extLst>
                <a:ext uri="{FF2B5EF4-FFF2-40B4-BE49-F238E27FC236}">
                  <a16:creationId xmlns:a16="http://schemas.microsoft.com/office/drawing/2014/main" id="{BB0F1004-3F53-E04C-394A-4C4602BC9DC8}"/>
                </a:ext>
              </a:extLst>
            </p:cNvPr>
            <p:cNvSpPr/>
            <p:nvPr/>
          </p:nvSpPr>
          <p:spPr>
            <a:xfrm>
              <a:off x="13841482" y="634488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1" name="pt681">
              <a:extLst>
                <a:ext uri="{FF2B5EF4-FFF2-40B4-BE49-F238E27FC236}">
                  <a16:creationId xmlns:a16="http://schemas.microsoft.com/office/drawing/2014/main" id="{6BBD2F9A-9CD5-6367-DB9F-2FE2D55A2B91}"/>
                </a:ext>
              </a:extLst>
            </p:cNvPr>
            <p:cNvSpPr/>
            <p:nvPr/>
          </p:nvSpPr>
          <p:spPr>
            <a:xfrm>
              <a:off x="12694443" y="17298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2" name="pt682">
              <a:extLst>
                <a:ext uri="{FF2B5EF4-FFF2-40B4-BE49-F238E27FC236}">
                  <a16:creationId xmlns:a16="http://schemas.microsoft.com/office/drawing/2014/main" id="{0EE81094-8EDB-04C8-8988-DFE4D758E42B}"/>
                </a:ext>
              </a:extLst>
            </p:cNvPr>
            <p:cNvSpPr/>
            <p:nvPr/>
          </p:nvSpPr>
          <p:spPr>
            <a:xfrm>
              <a:off x="12740542" y="32794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3" name="pt683">
              <a:extLst>
                <a:ext uri="{FF2B5EF4-FFF2-40B4-BE49-F238E27FC236}">
                  <a16:creationId xmlns:a16="http://schemas.microsoft.com/office/drawing/2014/main" id="{EBC4C66B-F34B-3BD3-06F4-54D177F68056}"/>
                </a:ext>
              </a:extLst>
            </p:cNvPr>
            <p:cNvSpPr/>
            <p:nvPr/>
          </p:nvSpPr>
          <p:spPr>
            <a:xfrm>
              <a:off x="15250312" y="23233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4" name="pt684">
              <a:extLst>
                <a:ext uri="{FF2B5EF4-FFF2-40B4-BE49-F238E27FC236}">
                  <a16:creationId xmlns:a16="http://schemas.microsoft.com/office/drawing/2014/main" id="{73E8DAAE-F6B4-B982-8E2E-5E638A5170D8}"/>
                </a:ext>
              </a:extLst>
            </p:cNvPr>
            <p:cNvSpPr/>
            <p:nvPr/>
          </p:nvSpPr>
          <p:spPr>
            <a:xfrm>
              <a:off x="14034623" y="14660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5" name="pt685">
              <a:extLst>
                <a:ext uri="{FF2B5EF4-FFF2-40B4-BE49-F238E27FC236}">
                  <a16:creationId xmlns:a16="http://schemas.microsoft.com/office/drawing/2014/main" id="{14C5EA9A-A3CA-A6D6-65DD-70F32616C38F}"/>
                </a:ext>
              </a:extLst>
            </p:cNvPr>
            <p:cNvSpPr/>
            <p:nvPr/>
          </p:nvSpPr>
          <p:spPr>
            <a:xfrm>
              <a:off x="13532557" y="500073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6" name="pt686">
              <a:extLst>
                <a:ext uri="{FF2B5EF4-FFF2-40B4-BE49-F238E27FC236}">
                  <a16:creationId xmlns:a16="http://schemas.microsoft.com/office/drawing/2014/main" id="{B9E6E813-5AA0-86EC-7DBF-295A2FD11046}"/>
                </a:ext>
              </a:extLst>
            </p:cNvPr>
            <p:cNvSpPr/>
            <p:nvPr/>
          </p:nvSpPr>
          <p:spPr>
            <a:xfrm>
              <a:off x="14108347" y="44078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7" name="pt687">
              <a:extLst>
                <a:ext uri="{FF2B5EF4-FFF2-40B4-BE49-F238E27FC236}">
                  <a16:creationId xmlns:a16="http://schemas.microsoft.com/office/drawing/2014/main" id="{933B5DA0-6939-2999-01C1-40AB04073785}"/>
                </a:ext>
              </a:extLst>
            </p:cNvPr>
            <p:cNvSpPr/>
            <p:nvPr/>
          </p:nvSpPr>
          <p:spPr>
            <a:xfrm>
              <a:off x="13769726" y="53771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8" name="pt688">
              <a:extLst>
                <a:ext uri="{FF2B5EF4-FFF2-40B4-BE49-F238E27FC236}">
                  <a16:creationId xmlns:a16="http://schemas.microsoft.com/office/drawing/2014/main" id="{B5527440-AC2F-2D19-7B42-E84FDDE0C23F}"/>
                </a:ext>
              </a:extLst>
            </p:cNvPr>
            <p:cNvSpPr/>
            <p:nvPr/>
          </p:nvSpPr>
          <p:spPr>
            <a:xfrm>
              <a:off x="12918700" y="60707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9" name="pt689">
              <a:extLst>
                <a:ext uri="{FF2B5EF4-FFF2-40B4-BE49-F238E27FC236}">
                  <a16:creationId xmlns:a16="http://schemas.microsoft.com/office/drawing/2014/main" id="{C2921537-41FA-791C-9061-C851A1E8FBEA}"/>
                </a:ext>
              </a:extLst>
            </p:cNvPr>
            <p:cNvSpPr/>
            <p:nvPr/>
          </p:nvSpPr>
          <p:spPr>
            <a:xfrm>
              <a:off x="12476087" y="13751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0" name="pt690">
              <a:extLst>
                <a:ext uri="{FF2B5EF4-FFF2-40B4-BE49-F238E27FC236}">
                  <a16:creationId xmlns:a16="http://schemas.microsoft.com/office/drawing/2014/main" id="{1DE50CF1-0D71-F2EF-B442-7E747E7B07AD}"/>
                </a:ext>
              </a:extLst>
            </p:cNvPr>
            <p:cNvSpPr/>
            <p:nvPr/>
          </p:nvSpPr>
          <p:spPr>
            <a:xfrm>
              <a:off x="16732288" y="42536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1" name="pt691">
              <a:extLst>
                <a:ext uri="{FF2B5EF4-FFF2-40B4-BE49-F238E27FC236}">
                  <a16:creationId xmlns:a16="http://schemas.microsoft.com/office/drawing/2014/main" id="{B8ACFB99-8234-FF19-88D6-9A9D38710A44}"/>
                </a:ext>
              </a:extLst>
            </p:cNvPr>
            <p:cNvSpPr/>
            <p:nvPr/>
          </p:nvSpPr>
          <p:spPr>
            <a:xfrm>
              <a:off x="16148270" y="22665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2" name="pt692">
              <a:extLst>
                <a:ext uri="{FF2B5EF4-FFF2-40B4-BE49-F238E27FC236}">
                  <a16:creationId xmlns:a16="http://schemas.microsoft.com/office/drawing/2014/main" id="{D40C5C8D-C940-B435-7FAB-90539D6FF252}"/>
                </a:ext>
              </a:extLst>
            </p:cNvPr>
            <p:cNvSpPr/>
            <p:nvPr/>
          </p:nvSpPr>
          <p:spPr>
            <a:xfrm>
              <a:off x="16610867" y="30880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3" name="pt693">
              <a:extLst>
                <a:ext uri="{FF2B5EF4-FFF2-40B4-BE49-F238E27FC236}">
                  <a16:creationId xmlns:a16="http://schemas.microsoft.com/office/drawing/2014/main" id="{C701AA52-BF23-FFB5-D925-BF9CD0785CEF}"/>
                </a:ext>
              </a:extLst>
            </p:cNvPr>
            <p:cNvSpPr/>
            <p:nvPr/>
          </p:nvSpPr>
          <p:spPr>
            <a:xfrm>
              <a:off x="12416454" y="134786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4" name="pt694">
              <a:extLst>
                <a:ext uri="{FF2B5EF4-FFF2-40B4-BE49-F238E27FC236}">
                  <a16:creationId xmlns:a16="http://schemas.microsoft.com/office/drawing/2014/main" id="{1F757F3D-B45B-6338-180A-65D1936F313D}"/>
                </a:ext>
              </a:extLst>
            </p:cNvPr>
            <p:cNvSpPr/>
            <p:nvPr/>
          </p:nvSpPr>
          <p:spPr>
            <a:xfrm>
              <a:off x="13522992" y="27073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5" name="pt695">
              <a:extLst>
                <a:ext uri="{FF2B5EF4-FFF2-40B4-BE49-F238E27FC236}">
                  <a16:creationId xmlns:a16="http://schemas.microsoft.com/office/drawing/2014/main" id="{B594B102-CADC-A10E-A369-A1037EF80F56}"/>
                </a:ext>
              </a:extLst>
            </p:cNvPr>
            <p:cNvSpPr/>
            <p:nvPr/>
          </p:nvSpPr>
          <p:spPr>
            <a:xfrm>
              <a:off x="13275775" y="63339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6" name="pt696">
              <a:extLst>
                <a:ext uri="{FF2B5EF4-FFF2-40B4-BE49-F238E27FC236}">
                  <a16:creationId xmlns:a16="http://schemas.microsoft.com/office/drawing/2014/main" id="{8E64C9DE-EDE4-644E-B2A3-5BC2E7327FCB}"/>
                </a:ext>
              </a:extLst>
            </p:cNvPr>
            <p:cNvSpPr/>
            <p:nvPr/>
          </p:nvSpPr>
          <p:spPr>
            <a:xfrm>
              <a:off x="13449263" y="610522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7" name="pt697">
              <a:extLst>
                <a:ext uri="{FF2B5EF4-FFF2-40B4-BE49-F238E27FC236}">
                  <a16:creationId xmlns:a16="http://schemas.microsoft.com/office/drawing/2014/main" id="{9EF6CAB0-231F-FD62-D2C6-DF334EA1799C}"/>
                </a:ext>
              </a:extLst>
            </p:cNvPr>
            <p:cNvSpPr/>
            <p:nvPr/>
          </p:nvSpPr>
          <p:spPr>
            <a:xfrm>
              <a:off x="11334605" y="23514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8" name="pt698">
              <a:extLst>
                <a:ext uri="{FF2B5EF4-FFF2-40B4-BE49-F238E27FC236}">
                  <a16:creationId xmlns:a16="http://schemas.microsoft.com/office/drawing/2014/main" id="{80794118-05B0-6791-8A47-4E23BD8FE2E8}"/>
                </a:ext>
              </a:extLst>
            </p:cNvPr>
            <p:cNvSpPr/>
            <p:nvPr/>
          </p:nvSpPr>
          <p:spPr>
            <a:xfrm>
              <a:off x="12195569" y="13741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9" name="pt699">
              <a:extLst>
                <a:ext uri="{FF2B5EF4-FFF2-40B4-BE49-F238E27FC236}">
                  <a16:creationId xmlns:a16="http://schemas.microsoft.com/office/drawing/2014/main" id="{AFD756C1-C05B-437D-EECE-FF6AD0E4441F}"/>
                </a:ext>
              </a:extLst>
            </p:cNvPr>
            <p:cNvSpPr/>
            <p:nvPr/>
          </p:nvSpPr>
          <p:spPr>
            <a:xfrm>
              <a:off x="11651299" y="33921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0" name="pt700">
              <a:extLst>
                <a:ext uri="{FF2B5EF4-FFF2-40B4-BE49-F238E27FC236}">
                  <a16:creationId xmlns:a16="http://schemas.microsoft.com/office/drawing/2014/main" id="{F0675D5F-2992-085F-BD96-8CBC0D34AA10}"/>
                </a:ext>
              </a:extLst>
            </p:cNvPr>
            <p:cNvSpPr/>
            <p:nvPr/>
          </p:nvSpPr>
          <p:spPr>
            <a:xfrm>
              <a:off x="13477190" y="36118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1" name="pt701">
              <a:extLst>
                <a:ext uri="{FF2B5EF4-FFF2-40B4-BE49-F238E27FC236}">
                  <a16:creationId xmlns:a16="http://schemas.microsoft.com/office/drawing/2014/main" id="{32826159-AC2B-4233-87B3-06CD20932EC3}"/>
                </a:ext>
              </a:extLst>
            </p:cNvPr>
            <p:cNvSpPr/>
            <p:nvPr/>
          </p:nvSpPr>
          <p:spPr>
            <a:xfrm>
              <a:off x="12941344" y="16135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2" name="pt702">
              <a:extLst>
                <a:ext uri="{FF2B5EF4-FFF2-40B4-BE49-F238E27FC236}">
                  <a16:creationId xmlns:a16="http://schemas.microsoft.com/office/drawing/2014/main" id="{4A76EA44-D21B-B3C0-39E4-1AFC6056D1FC}"/>
                </a:ext>
              </a:extLst>
            </p:cNvPr>
            <p:cNvSpPr/>
            <p:nvPr/>
          </p:nvSpPr>
          <p:spPr>
            <a:xfrm>
              <a:off x="15736710" y="61650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3" name="pt703">
              <a:extLst>
                <a:ext uri="{FF2B5EF4-FFF2-40B4-BE49-F238E27FC236}">
                  <a16:creationId xmlns:a16="http://schemas.microsoft.com/office/drawing/2014/main" id="{C1069C53-EA7D-7B98-BF54-50A7C5FAA0B3}"/>
                </a:ext>
              </a:extLst>
            </p:cNvPr>
            <p:cNvSpPr/>
            <p:nvPr/>
          </p:nvSpPr>
          <p:spPr>
            <a:xfrm>
              <a:off x="11848078" y="323029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4" name="pt704">
              <a:extLst>
                <a:ext uri="{FF2B5EF4-FFF2-40B4-BE49-F238E27FC236}">
                  <a16:creationId xmlns:a16="http://schemas.microsoft.com/office/drawing/2014/main" id="{FBD50CA7-22C3-579F-D90A-370F7E74D008}"/>
                </a:ext>
              </a:extLst>
            </p:cNvPr>
            <p:cNvSpPr/>
            <p:nvPr/>
          </p:nvSpPr>
          <p:spPr>
            <a:xfrm>
              <a:off x="13670173" y="294565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5" name="pt705">
              <a:extLst>
                <a:ext uri="{FF2B5EF4-FFF2-40B4-BE49-F238E27FC236}">
                  <a16:creationId xmlns:a16="http://schemas.microsoft.com/office/drawing/2014/main" id="{05342726-4534-3AF5-C4C9-C9FEEA3AFAAF}"/>
                </a:ext>
              </a:extLst>
            </p:cNvPr>
            <p:cNvSpPr/>
            <p:nvPr/>
          </p:nvSpPr>
          <p:spPr>
            <a:xfrm>
              <a:off x="12817381" y="18724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6" name="pt706">
              <a:extLst>
                <a:ext uri="{FF2B5EF4-FFF2-40B4-BE49-F238E27FC236}">
                  <a16:creationId xmlns:a16="http://schemas.microsoft.com/office/drawing/2014/main" id="{AEBDED9A-354B-2999-7DE4-FE407D9709CE}"/>
                </a:ext>
              </a:extLst>
            </p:cNvPr>
            <p:cNvSpPr/>
            <p:nvPr/>
          </p:nvSpPr>
          <p:spPr>
            <a:xfrm>
              <a:off x="12383866" y="176140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7" name="pt707">
              <a:extLst>
                <a:ext uri="{FF2B5EF4-FFF2-40B4-BE49-F238E27FC236}">
                  <a16:creationId xmlns:a16="http://schemas.microsoft.com/office/drawing/2014/main" id="{5330B5B8-FBF6-45D9-85E7-7284A67823D2}"/>
                </a:ext>
              </a:extLst>
            </p:cNvPr>
            <p:cNvSpPr/>
            <p:nvPr/>
          </p:nvSpPr>
          <p:spPr>
            <a:xfrm>
              <a:off x="14546349" y="39776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8" name="pt708">
              <a:extLst>
                <a:ext uri="{FF2B5EF4-FFF2-40B4-BE49-F238E27FC236}">
                  <a16:creationId xmlns:a16="http://schemas.microsoft.com/office/drawing/2014/main" id="{B2020BBC-9726-5E8D-A0D9-01C1861CC3C6}"/>
                </a:ext>
              </a:extLst>
            </p:cNvPr>
            <p:cNvSpPr/>
            <p:nvPr/>
          </p:nvSpPr>
          <p:spPr>
            <a:xfrm>
              <a:off x="11156030" y="70012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9" name="pt709">
              <a:extLst>
                <a:ext uri="{FF2B5EF4-FFF2-40B4-BE49-F238E27FC236}">
                  <a16:creationId xmlns:a16="http://schemas.microsoft.com/office/drawing/2014/main" id="{55D869FA-0F0D-C79E-320F-9BB4697F46E6}"/>
                </a:ext>
              </a:extLst>
            </p:cNvPr>
            <p:cNvSpPr/>
            <p:nvPr/>
          </p:nvSpPr>
          <p:spPr>
            <a:xfrm>
              <a:off x="12581992" y="19537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0" name="pt710">
              <a:extLst>
                <a:ext uri="{FF2B5EF4-FFF2-40B4-BE49-F238E27FC236}">
                  <a16:creationId xmlns:a16="http://schemas.microsoft.com/office/drawing/2014/main" id="{12FAE216-A599-DF71-0277-8DF0B51D5F65}"/>
                </a:ext>
              </a:extLst>
            </p:cNvPr>
            <p:cNvSpPr/>
            <p:nvPr/>
          </p:nvSpPr>
          <p:spPr>
            <a:xfrm>
              <a:off x="16092798" y="35256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1" name="pt711">
              <a:extLst>
                <a:ext uri="{FF2B5EF4-FFF2-40B4-BE49-F238E27FC236}">
                  <a16:creationId xmlns:a16="http://schemas.microsoft.com/office/drawing/2014/main" id="{F1381EA7-CA08-5EDA-760E-575B2487D337}"/>
                </a:ext>
              </a:extLst>
            </p:cNvPr>
            <p:cNvSpPr/>
            <p:nvPr/>
          </p:nvSpPr>
          <p:spPr>
            <a:xfrm>
              <a:off x="13635237" y="31130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2" name="pt712">
              <a:extLst>
                <a:ext uri="{FF2B5EF4-FFF2-40B4-BE49-F238E27FC236}">
                  <a16:creationId xmlns:a16="http://schemas.microsoft.com/office/drawing/2014/main" id="{39BEFB03-E085-9949-BEAF-8FACF51C4954}"/>
                </a:ext>
              </a:extLst>
            </p:cNvPr>
            <p:cNvSpPr/>
            <p:nvPr/>
          </p:nvSpPr>
          <p:spPr>
            <a:xfrm>
              <a:off x="15201430" y="46268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3" name="pt713">
              <a:extLst>
                <a:ext uri="{FF2B5EF4-FFF2-40B4-BE49-F238E27FC236}">
                  <a16:creationId xmlns:a16="http://schemas.microsoft.com/office/drawing/2014/main" id="{6B8E95BE-129A-0217-01CE-06FF8DAEDBC1}"/>
                </a:ext>
              </a:extLst>
            </p:cNvPr>
            <p:cNvSpPr/>
            <p:nvPr/>
          </p:nvSpPr>
          <p:spPr>
            <a:xfrm>
              <a:off x="11178017" y="40163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4" name="pt714">
              <a:extLst>
                <a:ext uri="{FF2B5EF4-FFF2-40B4-BE49-F238E27FC236}">
                  <a16:creationId xmlns:a16="http://schemas.microsoft.com/office/drawing/2014/main" id="{3FAA2E26-D6CF-ACE7-6BF4-9FD4B6C812EB}"/>
                </a:ext>
              </a:extLst>
            </p:cNvPr>
            <p:cNvSpPr/>
            <p:nvPr/>
          </p:nvSpPr>
          <p:spPr>
            <a:xfrm>
              <a:off x="11226373" y="16742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5" name="pt715">
              <a:extLst>
                <a:ext uri="{FF2B5EF4-FFF2-40B4-BE49-F238E27FC236}">
                  <a16:creationId xmlns:a16="http://schemas.microsoft.com/office/drawing/2014/main" id="{7D9FD96A-131F-CDD3-B0DA-041919764684}"/>
                </a:ext>
              </a:extLst>
            </p:cNvPr>
            <p:cNvSpPr/>
            <p:nvPr/>
          </p:nvSpPr>
          <p:spPr>
            <a:xfrm>
              <a:off x="13361903" y="32227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6" name="pt716">
              <a:extLst>
                <a:ext uri="{FF2B5EF4-FFF2-40B4-BE49-F238E27FC236}">
                  <a16:creationId xmlns:a16="http://schemas.microsoft.com/office/drawing/2014/main" id="{9A0F4959-7FE8-1EF2-8C5A-80C11159501D}"/>
                </a:ext>
              </a:extLst>
            </p:cNvPr>
            <p:cNvSpPr/>
            <p:nvPr/>
          </p:nvSpPr>
          <p:spPr>
            <a:xfrm>
              <a:off x="13438429" y="44073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7" name="pt717">
              <a:extLst>
                <a:ext uri="{FF2B5EF4-FFF2-40B4-BE49-F238E27FC236}">
                  <a16:creationId xmlns:a16="http://schemas.microsoft.com/office/drawing/2014/main" id="{53F4E5FF-4EF7-800E-4C96-BE3263B83996}"/>
                </a:ext>
              </a:extLst>
            </p:cNvPr>
            <p:cNvSpPr/>
            <p:nvPr/>
          </p:nvSpPr>
          <p:spPr>
            <a:xfrm>
              <a:off x="11543149" y="19867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8" name="pt718">
              <a:extLst>
                <a:ext uri="{FF2B5EF4-FFF2-40B4-BE49-F238E27FC236}">
                  <a16:creationId xmlns:a16="http://schemas.microsoft.com/office/drawing/2014/main" id="{74904A00-3F50-D246-55F5-B69FCF24050B}"/>
                </a:ext>
              </a:extLst>
            </p:cNvPr>
            <p:cNvSpPr/>
            <p:nvPr/>
          </p:nvSpPr>
          <p:spPr>
            <a:xfrm>
              <a:off x="13322339" y="42029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9" name="pt719">
              <a:extLst>
                <a:ext uri="{FF2B5EF4-FFF2-40B4-BE49-F238E27FC236}">
                  <a16:creationId xmlns:a16="http://schemas.microsoft.com/office/drawing/2014/main" id="{46CFE0CF-C8A5-9B8A-7CF1-AFF4349A8990}"/>
                </a:ext>
              </a:extLst>
            </p:cNvPr>
            <p:cNvSpPr/>
            <p:nvPr/>
          </p:nvSpPr>
          <p:spPr>
            <a:xfrm>
              <a:off x="12208248" y="36746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0" name="pt720">
              <a:extLst>
                <a:ext uri="{FF2B5EF4-FFF2-40B4-BE49-F238E27FC236}">
                  <a16:creationId xmlns:a16="http://schemas.microsoft.com/office/drawing/2014/main" id="{33AD96B3-DC08-ACF9-A22B-C8CF46106028}"/>
                </a:ext>
              </a:extLst>
            </p:cNvPr>
            <p:cNvSpPr/>
            <p:nvPr/>
          </p:nvSpPr>
          <p:spPr>
            <a:xfrm>
              <a:off x="13964391" y="35240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1" name="pt721">
              <a:extLst>
                <a:ext uri="{FF2B5EF4-FFF2-40B4-BE49-F238E27FC236}">
                  <a16:creationId xmlns:a16="http://schemas.microsoft.com/office/drawing/2014/main" id="{95A3AA54-0841-CB5E-907C-E3C6723D0F68}"/>
                </a:ext>
              </a:extLst>
            </p:cNvPr>
            <p:cNvSpPr/>
            <p:nvPr/>
          </p:nvSpPr>
          <p:spPr>
            <a:xfrm>
              <a:off x="11401012" y="49681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2" name="pt722">
              <a:extLst>
                <a:ext uri="{FF2B5EF4-FFF2-40B4-BE49-F238E27FC236}">
                  <a16:creationId xmlns:a16="http://schemas.microsoft.com/office/drawing/2014/main" id="{3A35D88D-FAB0-7053-CBC6-E7B9A15C0F16}"/>
                </a:ext>
              </a:extLst>
            </p:cNvPr>
            <p:cNvSpPr/>
            <p:nvPr/>
          </p:nvSpPr>
          <p:spPr>
            <a:xfrm>
              <a:off x="13487095" y="35834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3" name="pt723">
              <a:extLst>
                <a:ext uri="{FF2B5EF4-FFF2-40B4-BE49-F238E27FC236}">
                  <a16:creationId xmlns:a16="http://schemas.microsoft.com/office/drawing/2014/main" id="{1CEA434D-6AE6-C8DE-B373-816F45653795}"/>
                </a:ext>
              </a:extLst>
            </p:cNvPr>
            <p:cNvSpPr/>
            <p:nvPr/>
          </p:nvSpPr>
          <p:spPr>
            <a:xfrm>
              <a:off x="11307238" y="62310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4" name="pt724">
              <a:extLst>
                <a:ext uri="{FF2B5EF4-FFF2-40B4-BE49-F238E27FC236}">
                  <a16:creationId xmlns:a16="http://schemas.microsoft.com/office/drawing/2014/main" id="{A466953F-B557-9A3D-17AE-1DECF6BC71FC}"/>
                </a:ext>
              </a:extLst>
            </p:cNvPr>
            <p:cNvSpPr/>
            <p:nvPr/>
          </p:nvSpPr>
          <p:spPr>
            <a:xfrm>
              <a:off x="11342353" y="61194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5" name="pt725">
              <a:extLst>
                <a:ext uri="{FF2B5EF4-FFF2-40B4-BE49-F238E27FC236}">
                  <a16:creationId xmlns:a16="http://schemas.microsoft.com/office/drawing/2014/main" id="{FF4910FF-36E3-B277-D026-EB0C46F38248}"/>
                </a:ext>
              </a:extLst>
            </p:cNvPr>
            <p:cNvSpPr/>
            <p:nvPr/>
          </p:nvSpPr>
          <p:spPr>
            <a:xfrm>
              <a:off x="12418561" y="249150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6" name="pt726">
              <a:extLst>
                <a:ext uri="{FF2B5EF4-FFF2-40B4-BE49-F238E27FC236}">
                  <a16:creationId xmlns:a16="http://schemas.microsoft.com/office/drawing/2014/main" id="{2D72B591-1B61-B525-3586-6F7A26975763}"/>
                </a:ext>
              </a:extLst>
            </p:cNvPr>
            <p:cNvSpPr/>
            <p:nvPr/>
          </p:nvSpPr>
          <p:spPr>
            <a:xfrm>
              <a:off x="11575861" y="183229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7" name="pt727">
              <a:extLst>
                <a:ext uri="{FF2B5EF4-FFF2-40B4-BE49-F238E27FC236}">
                  <a16:creationId xmlns:a16="http://schemas.microsoft.com/office/drawing/2014/main" id="{EDA8E05A-680B-00D0-5B10-F62EA49B6797}"/>
                </a:ext>
              </a:extLst>
            </p:cNvPr>
            <p:cNvSpPr/>
            <p:nvPr/>
          </p:nvSpPr>
          <p:spPr>
            <a:xfrm>
              <a:off x="11848350" y="29574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8" name="pt728">
              <a:extLst>
                <a:ext uri="{FF2B5EF4-FFF2-40B4-BE49-F238E27FC236}">
                  <a16:creationId xmlns:a16="http://schemas.microsoft.com/office/drawing/2014/main" id="{298381C5-1692-38C8-EAD6-8B3213FB8AA4}"/>
                </a:ext>
              </a:extLst>
            </p:cNvPr>
            <p:cNvSpPr/>
            <p:nvPr/>
          </p:nvSpPr>
          <p:spPr>
            <a:xfrm>
              <a:off x="11866496" y="416759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9" name="pt729">
              <a:extLst>
                <a:ext uri="{FF2B5EF4-FFF2-40B4-BE49-F238E27FC236}">
                  <a16:creationId xmlns:a16="http://schemas.microsoft.com/office/drawing/2014/main" id="{D80D8997-34C7-A96B-6A2B-8C19F7DE9FB7}"/>
                </a:ext>
              </a:extLst>
            </p:cNvPr>
            <p:cNvSpPr/>
            <p:nvPr/>
          </p:nvSpPr>
          <p:spPr>
            <a:xfrm>
              <a:off x="11374410" y="68361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0" name="pt730">
              <a:extLst>
                <a:ext uri="{FF2B5EF4-FFF2-40B4-BE49-F238E27FC236}">
                  <a16:creationId xmlns:a16="http://schemas.microsoft.com/office/drawing/2014/main" id="{B880ECE3-627F-2936-558F-A08FC595AF06}"/>
                </a:ext>
              </a:extLst>
            </p:cNvPr>
            <p:cNvSpPr/>
            <p:nvPr/>
          </p:nvSpPr>
          <p:spPr>
            <a:xfrm>
              <a:off x="14715496" y="62183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1" name="pt731">
              <a:extLst>
                <a:ext uri="{FF2B5EF4-FFF2-40B4-BE49-F238E27FC236}">
                  <a16:creationId xmlns:a16="http://schemas.microsoft.com/office/drawing/2014/main" id="{ADA3CE73-01D4-6DE3-65D5-48FFABDE9ED3}"/>
                </a:ext>
              </a:extLst>
            </p:cNvPr>
            <p:cNvSpPr/>
            <p:nvPr/>
          </p:nvSpPr>
          <p:spPr>
            <a:xfrm>
              <a:off x="16125331" y="51080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2" name="pt732">
              <a:extLst>
                <a:ext uri="{FF2B5EF4-FFF2-40B4-BE49-F238E27FC236}">
                  <a16:creationId xmlns:a16="http://schemas.microsoft.com/office/drawing/2014/main" id="{03AC81D1-BAB3-4F88-373C-52891B7AD0D3}"/>
                </a:ext>
              </a:extLst>
            </p:cNvPr>
            <p:cNvSpPr/>
            <p:nvPr/>
          </p:nvSpPr>
          <p:spPr>
            <a:xfrm>
              <a:off x="13981424" y="59679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3" name="pt733">
              <a:extLst>
                <a:ext uri="{FF2B5EF4-FFF2-40B4-BE49-F238E27FC236}">
                  <a16:creationId xmlns:a16="http://schemas.microsoft.com/office/drawing/2014/main" id="{B0F307C4-41C3-66E5-71DE-BD5A9366C797}"/>
                </a:ext>
              </a:extLst>
            </p:cNvPr>
            <p:cNvSpPr/>
            <p:nvPr/>
          </p:nvSpPr>
          <p:spPr>
            <a:xfrm>
              <a:off x="12981338" y="271105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4" name="pt734">
              <a:extLst>
                <a:ext uri="{FF2B5EF4-FFF2-40B4-BE49-F238E27FC236}">
                  <a16:creationId xmlns:a16="http://schemas.microsoft.com/office/drawing/2014/main" id="{50690A81-C6F1-1DBB-BCA8-0CDFBEE98143}"/>
                </a:ext>
              </a:extLst>
            </p:cNvPr>
            <p:cNvSpPr/>
            <p:nvPr/>
          </p:nvSpPr>
          <p:spPr>
            <a:xfrm>
              <a:off x="12731306" y="503611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5" name="pt735">
              <a:extLst>
                <a:ext uri="{FF2B5EF4-FFF2-40B4-BE49-F238E27FC236}">
                  <a16:creationId xmlns:a16="http://schemas.microsoft.com/office/drawing/2014/main" id="{46DFC3B9-3160-5751-80E3-50AD24680D1F}"/>
                </a:ext>
              </a:extLst>
            </p:cNvPr>
            <p:cNvSpPr/>
            <p:nvPr/>
          </p:nvSpPr>
          <p:spPr>
            <a:xfrm>
              <a:off x="11383874" y="639699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6" name="pt736">
              <a:extLst>
                <a:ext uri="{FF2B5EF4-FFF2-40B4-BE49-F238E27FC236}">
                  <a16:creationId xmlns:a16="http://schemas.microsoft.com/office/drawing/2014/main" id="{E137AB9A-6DD7-2C78-52A5-126CF0A3FB3B}"/>
                </a:ext>
              </a:extLst>
            </p:cNvPr>
            <p:cNvSpPr/>
            <p:nvPr/>
          </p:nvSpPr>
          <p:spPr>
            <a:xfrm>
              <a:off x="13704685" y="521038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7" name="pt737">
              <a:extLst>
                <a:ext uri="{FF2B5EF4-FFF2-40B4-BE49-F238E27FC236}">
                  <a16:creationId xmlns:a16="http://schemas.microsoft.com/office/drawing/2014/main" id="{4C00E306-0250-D5C7-4A13-FA5229B9889B}"/>
                </a:ext>
              </a:extLst>
            </p:cNvPr>
            <p:cNvSpPr/>
            <p:nvPr/>
          </p:nvSpPr>
          <p:spPr>
            <a:xfrm>
              <a:off x="12651689" y="34802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8" name="pt738">
              <a:extLst>
                <a:ext uri="{FF2B5EF4-FFF2-40B4-BE49-F238E27FC236}">
                  <a16:creationId xmlns:a16="http://schemas.microsoft.com/office/drawing/2014/main" id="{B9D07F8B-54C4-AC8A-EE3B-AF7998732332}"/>
                </a:ext>
              </a:extLst>
            </p:cNvPr>
            <p:cNvSpPr/>
            <p:nvPr/>
          </p:nvSpPr>
          <p:spPr>
            <a:xfrm>
              <a:off x="14238584" y="265913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9" name="pt739">
              <a:extLst>
                <a:ext uri="{FF2B5EF4-FFF2-40B4-BE49-F238E27FC236}">
                  <a16:creationId xmlns:a16="http://schemas.microsoft.com/office/drawing/2014/main" id="{39C89BAA-148D-17F4-E6F5-3E58216E020E}"/>
                </a:ext>
              </a:extLst>
            </p:cNvPr>
            <p:cNvSpPr/>
            <p:nvPr/>
          </p:nvSpPr>
          <p:spPr>
            <a:xfrm>
              <a:off x="16603923" y="36261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0" name="pt740">
              <a:extLst>
                <a:ext uri="{FF2B5EF4-FFF2-40B4-BE49-F238E27FC236}">
                  <a16:creationId xmlns:a16="http://schemas.microsoft.com/office/drawing/2014/main" id="{9BFE36F5-95EF-46A4-9E20-50B665DB3F57}"/>
                </a:ext>
              </a:extLst>
            </p:cNvPr>
            <p:cNvSpPr/>
            <p:nvPr/>
          </p:nvSpPr>
          <p:spPr>
            <a:xfrm>
              <a:off x="14996206" y="36065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1" name="pt741">
              <a:extLst>
                <a:ext uri="{FF2B5EF4-FFF2-40B4-BE49-F238E27FC236}">
                  <a16:creationId xmlns:a16="http://schemas.microsoft.com/office/drawing/2014/main" id="{B4B4EB77-0E9A-7C59-62E3-0E6E81DA3908}"/>
                </a:ext>
              </a:extLst>
            </p:cNvPr>
            <p:cNvSpPr/>
            <p:nvPr/>
          </p:nvSpPr>
          <p:spPr>
            <a:xfrm>
              <a:off x="14713513" y="41589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2" name="pt742">
              <a:extLst>
                <a:ext uri="{FF2B5EF4-FFF2-40B4-BE49-F238E27FC236}">
                  <a16:creationId xmlns:a16="http://schemas.microsoft.com/office/drawing/2014/main" id="{E20F194F-B6B9-A743-2605-432E204C5E42}"/>
                </a:ext>
              </a:extLst>
            </p:cNvPr>
            <p:cNvSpPr/>
            <p:nvPr/>
          </p:nvSpPr>
          <p:spPr>
            <a:xfrm>
              <a:off x="11470007" y="510110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3" name="pt743">
              <a:extLst>
                <a:ext uri="{FF2B5EF4-FFF2-40B4-BE49-F238E27FC236}">
                  <a16:creationId xmlns:a16="http://schemas.microsoft.com/office/drawing/2014/main" id="{10AEDB3F-6F12-BA1C-33A2-06F23C1E6935}"/>
                </a:ext>
              </a:extLst>
            </p:cNvPr>
            <p:cNvSpPr/>
            <p:nvPr/>
          </p:nvSpPr>
          <p:spPr>
            <a:xfrm>
              <a:off x="11257951" y="61572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4" name="pt744">
              <a:extLst>
                <a:ext uri="{FF2B5EF4-FFF2-40B4-BE49-F238E27FC236}">
                  <a16:creationId xmlns:a16="http://schemas.microsoft.com/office/drawing/2014/main" id="{B1C103EB-6B76-FB7D-7FA0-0B4088F9BD5D}"/>
                </a:ext>
              </a:extLst>
            </p:cNvPr>
            <p:cNvSpPr/>
            <p:nvPr/>
          </p:nvSpPr>
          <p:spPr>
            <a:xfrm>
              <a:off x="11207927" y="63020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5" name="pt745">
              <a:extLst>
                <a:ext uri="{FF2B5EF4-FFF2-40B4-BE49-F238E27FC236}">
                  <a16:creationId xmlns:a16="http://schemas.microsoft.com/office/drawing/2014/main" id="{ACC2FD74-AE5F-7B5D-1349-6B7A370EF626}"/>
                </a:ext>
              </a:extLst>
            </p:cNvPr>
            <p:cNvSpPr/>
            <p:nvPr/>
          </p:nvSpPr>
          <p:spPr>
            <a:xfrm>
              <a:off x="13771844" y="49103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6" name="pt746">
              <a:extLst>
                <a:ext uri="{FF2B5EF4-FFF2-40B4-BE49-F238E27FC236}">
                  <a16:creationId xmlns:a16="http://schemas.microsoft.com/office/drawing/2014/main" id="{4DE53A2B-2EFB-5CD5-E461-FCA39467680A}"/>
                </a:ext>
              </a:extLst>
            </p:cNvPr>
            <p:cNvSpPr/>
            <p:nvPr/>
          </p:nvSpPr>
          <p:spPr>
            <a:xfrm>
              <a:off x="13742261" y="54562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7" name="pt747">
              <a:extLst>
                <a:ext uri="{FF2B5EF4-FFF2-40B4-BE49-F238E27FC236}">
                  <a16:creationId xmlns:a16="http://schemas.microsoft.com/office/drawing/2014/main" id="{FAA8AC87-53DB-88F2-C550-F2FB2010E50B}"/>
                </a:ext>
              </a:extLst>
            </p:cNvPr>
            <p:cNvSpPr/>
            <p:nvPr/>
          </p:nvSpPr>
          <p:spPr>
            <a:xfrm>
              <a:off x="13841156" y="526217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8" name="pt748">
              <a:extLst>
                <a:ext uri="{FF2B5EF4-FFF2-40B4-BE49-F238E27FC236}">
                  <a16:creationId xmlns:a16="http://schemas.microsoft.com/office/drawing/2014/main" id="{11E01F94-C309-AFC9-F6DD-16522E729A91}"/>
                </a:ext>
              </a:extLst>
            </p:cNvPr>
            <p:cNvSpPr/>
            <p:nvPr/>
          </p:nvSpPr>
          <p:spPr>
            <a:xfrm>
              <a:off x="13709712" y="58516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9" name="pt749">
              <a:extLst>
                <a:ext uri="{FF2B5EF4-FFF2-40B4-BE49-F238E27FC236}">
                  <a16:creationId xmlns:a16="http://schemas.microsoft.com/office/drawing/2014/main" id="{52A1D2ED-632F-57BB-5A5A-DCC932A8244B}"/>
                </a:ext>
              </a:extLst>
            </p:cNvPr>
            <p:cNvSpPr/>
            <p:nvPr/>
          </p:nvSpPr>
          <p:spPr>
            <a:xfrm>
              <a:off x="11149719" y="62868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0" name="pt750">
              <a:extLst>
                <a:ext uri="{FF2B5EF4-FFF2-40B4-BE49-F238E27FC236}">
                  <a16:creationId xmlns:a16="http://schemas.microsoft.com/office/drawing/2014/main" id="{484A9EA1-0D9B-820A-D422-78C415979FF8}"/>
                </a:ext>
              </a:extLst>
            </p:cNvPr>
            <p:cNvSpPr/>
            <p:nvPr/>
          </p:nvSpPr>
          <p:spPr>
            <a:xfrm>
              <a:off x="12995603" y="487219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1" name="rc751">
              <a:extLst>
                <a:ext uri="{FF2B5EF4-FFF2-40B4-BE49-F238E27FC236}">
                  <a16:creationId xmlns:a16="http://schemas.microsoft.com/office/drawing/2014/main" id="{AC83AC80-761A-859A-74C4-FB225EF8C23B}"/>
                </a:ext>
              </a:extLst>
            </p:cNvPr>
            <p:cNvSpPr/>
            <p:nvPr/>
          </p:nvSpPr>
          <p:spPr>
            <a:xfrm>
              <a:off x="10888344" y="7470831"/>
              <a:ext cx="6296386" cy="6344011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52" name="pl752">
              <a:extLst>
                <a:ext uri="{FF2B5EF4-FFF2-40B4-BE49-F238E27FC236}">
                  <a16:creationId xmlns:a16="http://schemas.microsoft.com/office/drawing/2014/main" id="{09C6D773-8DE4-62A5-EC65-DB59DA24D2DC}"/>
                </a:ext>
              </a:extLst>
            </p:cNvPr>
            <p:cNvSpPr/>
            <p:nvPr/>
          </p:nvSpPr>
          <p:spPr>
            <a:xfrm>
              <a:off x="10888344" y="1294975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3" name="pl753">
              <a:extLst>
                <a:ext uri="{FF2B5EF4-FFF2-40B4-BE49-F238E27FC236}">
                  <a16:creationId xmlns:a16="http://schemas.microsoft.com/office/drawing/2014/main" id="{0FE7985D-C1AC-6D0E-8B61-71F471DC3CEB}"/>
                </a:ext>
              </a:extLst>
            </p:cNvPr>
            <p:cNvSpPr/>
            <p:nvPr/>
          </p:nvSpPr>
          <p:spPr>
            <a:xfrm>
              <a:off x="10888344" y="11796293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4" name="pl754">
              <a:extLst>
                <a:ext uri="{FF2B5EF4-FFF2-40B4-BE49-F238E27FC236}">
                  <a16:creationId xmlns:a16="http://schemas.microsoft.com/office/drawing/2014/main" id="{0E402E22-DE3C-072D-8256-59CA5C328EA3}"/>
                </a:ext>
              </a:extLst>
            </p:cNvPr>
            <p:cNvSpPr/>
            <p:nvPr/>
          </p:nvSpPr>
          <p:spPr>
            <a:xfrm>
              <a:off x="10888344" y="10642837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5" name="pl755">
              <a:extLst>
                <a:ext uri="{FF2B5EF4-FFF2-40B4-BE49-F238E27FC236}">
                  <a16:creationId xmlns:a16="http://schemas.microsoft.com/office/drawing/2014/main" id="{D0D5FEE7-5F1F-571C-4227-2B94371C479A}"/>
                </a:ext>
              </a:extLst>
            </p:cNvPr>
            <p:cNvSpPr/>
            <p:nvPr/>
          </p:nvSpPr>
          <p:spPr>
            <a:xfrm>
              <a:off x="10888344" y="948938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6" name="pl756">
              <a:extLst>
                <a:ext uri="{FF2B5EF4-FFF2-40B4-BE49-F238E27FC236}">
                  <a16:creationId xmlns:a16="http://schemas.microsoft.com/office/drawing/2014/main" id="{C385DE97-6DB1-88BC-FBBE-C07CAD9D2587}"/>
                </a:ext>
              </a:extLst>
            </p:cNvPr>
            <p:cNvSpPr/>
            <p:nvPr/>
          </p:nvSpPr>
          <p:spPr>
            <a:xfrm>
              <a:off x="10888344" y="8335924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7" name="pl757">
              <a:extLst>
                <a:ext uri="{FF2B5EF4-FFF2-40B4-BE49-F238E27FC236}">
                  <a16:creationId xmlns:a16="http://schemas.microsoft.com/office/drawing/2014/main" id="{DD0FD6F3-FD8A-F924-C89F-69DB48AF3BF0}"/>
                </a:ext>
              </a:extLst>
            </p:cNvPr>
            <p:cNvSpPr/>
            <p:nvPr/>
          </p:nvSpPr>
          <p:spPr>
            <a:xfrm>
              <a:off x="11746942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8" name="pl758">
              <a:extLst>
                <a:ext uri="{FF2B5EF4-FFF2-40B4-BE49-F238E27FC236}">
                  <a16:creationId xmlns:a16="http://schemas.microsoft.com/office/drawing/2014/main" id="{3CB1732F-A20F-944D-A95F-597E1F67CA15}"/>
                </a:ext>
              </a:extLst>
            </p:cNvPr>
            <p:cNvSpPr/>
            <p:nvPr/>
          </p:nvSpPr>
          <p:spPr>
            <a:xfrm>
              <a:off x="12891740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9" name="pl759">
              <a:extLst>
                <a:ext uri="{FF2B5EF4-FFF2-40B4-BE49-F238E27FC236}">
                  <a16:creationId xmlns:a16="http://schemas.microsoft.com/office/drawing/2014/main" id="{3232E9D0-F7CB-EDD1-E604-3DB310B91A05}"/>
                </a:ext>
              </a:extLst>
            </p:cNvPr>
            <p:cNvSpPr/>
            <p:nvPr/>
          </p:nvSpPr>
          <p:spPr>
            <a:xfrm>
              <a:off x="14036537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0" name="pl760">
              <a:extLst>
                <a:ext uri="{FF2B5EF4-FFF2-40B4-BE49-F238E27FC236}">
                  <a16:creationId xmlns:a16="http://schemas.microsoft.com/office/drawing/2014/main" id="{497E58C1-4A02-EAD3-10D5-91220DD73BF5}"/>
                </a:ext>
              </a:extLst>
            </p:cNvPr>
            <p:cNvSpPr/>
            <p:nvPr/>
          </p:nvSpPr>
          <p:spPr>
            <a:xfrm>
              <a:off x="15181335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1" name="pl761">
              <a:extLst>
                <a:ext uri="{FF2B5EF4-FFF2-40B4-BE49-F238E27FC236}">
                  <a16:creationId xmlns:a16="http://schemas.microsoft.com/office/drawing/2014/main" id="{EE51E118-B7A8-13AC-3CC1-0A4FC3243E5B}"/>
                </a:ext>
              </a:extLst>
            </p:cNvPr>
            <p:cNvSpPr/>
            <p:nvPr/>
          </p:nvSpPr>
          <p:spPr>
            <a:xfrm>
              <a:off x="16326132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2" name="pl762">
              <a:extLst>
                <a:ext uri="{FF2B5EF4-FFF2-40B4-BE49-F238E27FC236}">
                  <a16:creationId xmlns:a16="http://schemas.microsoft.com/office/drawing/2014/main" id="{6C5ADF4F-8384-A260-0B17-F46971903D59}"/>
                </a:ext>
              </a:extLst>
            </p:cNvPr>
            <p:cNvSpPr/>
            <p:nvPr/>
          </p:nvSpPr>
          <p:spPr>
            <a:xfrm>
              <a:off x="10888344" y="13526478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3" name="pl763">
              <a:extLst>
                <a:ext uri="{FF2B5EF4-FFF2-40B4-BE49-F238E27FC236}">
                  <a16:creationId xmlns:a16="http://schemas.microsoft.com/office/drawing/2014/main" id="{DF7FC5A0-31D4-5520-9E31-1E39EBAA8FEF}"/>
                </a:ext>
              </a:extLst>
            </p:cNvPr>
            <p:cNvSpPr/>
            <p:nvPr/>
          </p:nvSpPr>
          <p:spPr>
            <a:xfrm>
              <a:off x="10888344" y="1237302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4" name="pl764">
              <a:extLst>
                <a:ext uri="{FF2B5EF4-FFF2-40B4-BE49-F238E27FC236}">
                  <a16:creationId xmlns:a16="http://schemas.microsoft.com/office/drawing/2014/main" id="{57347E01-3598-9EC4-9073-864AFC43EB44}"/>
                </a:ext>
              </a:extLst>
            </p:cNvPr>
            <p:cNvSpPr/>
            <p:nvPr/>
          </p:nvSpPr>
          <p:spPr>
            <a:xfrm>
              <a:off x="10888344" y="1121956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5" name="pl765">
              <a:extLst>
                <a:ext uri="{FF2B5EF4-FFF2-40B4-BE49-F238E27FC236}">
                  <a16:creationId xmlns:a16="http://schemas.microsoft.com/office/drawing/2014/main" id="{C67355D9-94C5-7492-8754-CC9831A4C76A}"/>
                </a:ext>
              </a:extLst>
            </p:cNvPr>
            <p:cNvSpPr/>
            <p:nvPr/>
          </p:nvSpPr>
          <p:spPr>
            <a:xfrm>
              <a:off x="10888344" y="10066109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6" name="pl766">
              <a:extLst>
                <a:ext uri="{FF2B5EF4-FFF2-40B4-BE49-F238E27FC236}">
                  <a16:creationId xmlns:a16="http://schemas.microsoft.com/office/drawing/2014/main" id="{059190B1-61A8-098C-4CB1-0831C0DB7D00}"/>
                </a:ext>
              </a:extLst>
            </p:cNvPr>
            <p:cNvSpPr/>
            <p:nvPr/>
          </p:nvSpPr>
          <p:spPr>
            <a:xfrm>
              <a:off x="10888344" y="891265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7" name="pl767">
              <a:extLst>
                <a:ext uri="{FF2B5EF4-FFF2-40B4-BE49-F238E27FC236}">
                  <a16:creationId xmlns:a16="http://schemas.microsoft.com/office/drawing/2014/main" id="{88DA55D4-80AB-2AF1-040C-0D2B53307328}"/>
                </a:ext>
              </a:extLst>
            </p:cNvPr>
            <p:cNvSpPr/>
            <p:nvPr/>
          </p:nvSpPr>
          <p:spPr>
            <a:xfrm>
              <a:off x="10888344" y="775919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8" name="pl768">
              <a:extLst>
                <a:ext uri="{FF2B5EF4-FFF2-40B4-BE49-F238E27FC236}">
                  <a16:creationId xmlns:a16="http://schemas.microsoft.com/office/drawing/2014/main" id="{0A973B86-1EB9-0AE5-04D4-BA91A4762782}"/>
                </a:ext>
              </a:extLst>
            </p:cNvPr>
            <p:cNvSpPr/>
            <p:nvPr/>
          </p:nvSpPr>
          <p:spPr>
            <a:xfrm>
              <a:off x="11174544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9" name="pl769">
              <a:extLst>
                <a:ext uri="{FF2B5EF4-FFF2-40B4-BE49-F238E27FC236}">
                  <a16:creationId xmlns:a16="http://schemas.microsoft.com/office/drawing/2014/main" id="{727459F3-9D2E-CDB6-A070-44478D455EB6}"/>
                </a:ext>
              </a:extLst>
            </p:cNvPr>
            <p:cNvSpPr/>
            <p:nvPr/>
          </p:nvSpPr>
          <p:spPr>
            <a:xfrm>
              <a:off x="12319341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0" name="pl770">
              <a:extLst>
                <a:ext uri="{FF2B5EF4-FFF2-40B4-BE49-F238E27FC236}">
                  <a16:creationId xmlns:a16="http://schemas.microsoft.com/office/drawing/2014/main" id="{EECF41F0-2029-CDAD-680E-5C63F5B1D284}"/>
                </a:ext>
              </a:extLst>
            </p:cNvPr>
            <p:cNvSpPr/>
            <p:nvPr/>
          </p:nvSpPr>
          <p:spPr>
            <a:xfrm>
              <a:off x="13464139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1" name="pl771">
              <a:extLst>
                <a:ext uri="{FF2B5EF4-FFF2-40B4-BE49-F238E27FC236}">
                  <a16:creationId xmlns:a16="http://schemas.microsoft.com/office/drawing/2014/main" id="{BF76B1ED-D7D5-2A20-2D81-C8348D2AEDFA}"/>
                </a:ext>
              </a:extLst>
            </p:cNvPr>
            <p:cNvSpPr/>
            <p:nvPr/>
          </p:nvSpPr>
          <p:spPr>
            <a:xfrm>
              <a:off x="14608936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2" name="pl772">
              <a:extLst>
                <a:ext uri="{FF2B5EF4-FFF2-40B4-BE49-F238E27FC236}">
                  <a16:creationId xmlns:a16="http://schemas.microsoft.com/office/drawing/2014/main" id="{EBBDD824-88CA-E50D-D564-D48F4CCBC9D9}"/>
                </a:ext>
              </a:extLst>
            </p:cNvPr>
            <p:cNvSpPr/>
            <p:nvPr/>
          </p:nvSpPr>
          <p:spPr>
            <a:xfrm>
              <a:off x="15753734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3" name="pl773">
              <a:extLst>
                <a:ext uri="{FF2B5EF4-FFF2-40B4-BE49-F238E27FC236}">
                  <a16:creationId xmlns:a16="http://schemas.microsoft.com/office/drawing/2014/main" id="{FF3E6D53-5EF7-1BCA-FDB7-13C9B44AACDB}"/>
                </a:ext>
              </a:extLst>
            </p:cNvPr>
            <p:cNvSpPr/>
            <p:nvPr/>
          </p:nvSpPr>
          <p:spPr>
            <a:xfrm>
              <a:off x="16898531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4" name="pt774">
              <a:extLst>
                <a:ext uri="{FF2B5EF4-FFF2-40B4-BE49-F238E27FC236}">
                  <a16:creationId xmlns:a16="http://schemas.microsoft.com/office/drawing/2014/main" id="{E1688A77-4842-C4BA-162E-EB80D50BD579}"/>
                </a:ext>
              </a:extLst>
            </p:cNvPr>
            <p:cNvSpPr/>
            <p:nvPr/>
          </p:nvSpPr>
          <p:spPr>
            <a:xfrm>
              <a:off x="12326566" y="109803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5" name="pt775">
              <a:extLst>
                <a:ext uri="{FF2B5EF4-FFF2-40B4-BE49-F238E27FC236}">
                  <a16:creationId xmlns:a16="http://schemas.microsoft.com/office/drawing/2014/main" id="{4FDCB64B-9429-B6BC-2DCF-D1CC63894A0A}"/>
                </a:ext>
              </a:extLst>
            </p:cNvPr>
            <p:cNvSpPr/>
            <p:nvPr/>
          </p:nvSpPr>
          <p:spPr>
            <a:xfrm>
              <a:off x="12122902" y="115815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6" name="pt776">
              <a:extLst>
                <a:ext uri="{FF2B5EF4-FFF2-40B4-BE49-F238E27FC236}">
                  <a16:creationId xmlns:a16="http://schemas.microsoft.com/office/drawing/2014/main" id="{2F9B5DE3-7472-AE03-4AAF-849EC2097022}"/>
                </a:ext>
              </a:extLst>
            </p:cNvPr>
            <p:cNvSpPr/>
            <p:nvPr/>
          </p:nvSpPr>
          <p:spPr>
            <a:xfrm>
              <a:off x="13410559" y="1241236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7" name="pt777">
              <a:extLst>
                <a:ext uri="{FF2B5EF4-FFF2-40B4-BE49-F238E27FC236}">
                  <a16:creationId xmlns:a16="http://schemas.microsoft.com/office/drawing/2014/main" id="{43EC3DED-73E8-E02B-E8A4-4FA0DB135F0E}"/>
                </a:ext>
              </a:extLst>
            </p:cNvPr>
            <p:cNvSpPr/>
            <p:nvPr/>
          </p:nvSpPr>
          <p:spPr>
            <a:xfrm>
              <a:off x="11875391" y="132256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8" name="pt778">
              <a:extLst>
                <a:ext uri="{FF2B5EF4-FFF2-40B4-BE49-F238E27FC236}">
                  <a16:creationId xmlns:a16="http://schemas.microsoft.com/office/drawing/2014/main" id="{0270F9DB-8105-7E98-E5AC-F8601EB1C4B6}"/>
                </a:ext>
              </a:extLst>
            </p:cNvPr>
            <p:cNvSpPr/>
            <p:nvPr/>
          </p:nvSpPr>
          <p:spPr>
            <a:xfrm>
              <a:off x="13032756" y="94524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9" name="pt779">
              <a:extLst>
                <a:ext uri="{FF2B5EF4-FFF2-40B4-BE49-F238E27FC236}">
                  <a16:creationId xmlns:a16="http://schemas.microsoft.com/office/drawing/2014/main" id="{7D60BE5A-6513-B138-072D-D6623D9E72DC}"/>
                </a:ext>
              </a:extLst>
            </p:cNvPr>
            <p:cNvSpPr/>
            <p:nvPr/>
          </p:nvSpPr>
          <p:spPr>
            <a:xfrm>
              <a:off x="12447192" y="98953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0" name="pt780">
              <a:extLst>
                <a:ext uri="{FF2B5EF4-FFF2-40B4-BE49-F238E27FC236}">
                  <a16:creationId xmlns:a16="http://schemas.microsoft.com/office/drawing/2014/main" id="{55D20B8B-2630-D2BD-FE05-DF924E974891}"/>
                </a:ext>
              </a:extLst>
            </p:cNvPr>
            <p:cNvSpPr/>
            <p:nvPr/>
          </p:nvSpPr>
          <p:spPr>
            <a:xfrm>
              <a:off x="12635803" y="1102405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1" name="pt781">
              <a:extLst>
                <a:ext uri="{FF2B5EF4-FFF2-40B4-BE49-F238E27FC236}">
                  <a16:creationId xmlns:a16="http://schemas.microsoft.com/office/drawing/2014/main" id="{C0C6C3F3-C925-F9F6-AB6A-00EEC4430876}"/>
                </a:ext>
              </a:extLst>
            </p:cNvPr>
            <p:cNvSpPr/>
            <p:nvPr/>
          </p:nvSpPr>
          <p:spPr>
            <a:xfrm>
              <a:off x="11849524" y="83539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2" name="pt782">
              <a:extLst>
                <a:ext uri="{FF2B5EF4-FFF2-40B4-BE49-F238E27FC236}">
                  <a16:creationId xmlns:a16="http://schemas.microsoft.com/office/drawing/2014/main" id="{62284667-7ECC-4286-8AC3-08D8E8EA08C2}"/>
                </a:ext>
              </a:extLst>
            </p:cNvPr>
            <p:cNvSpPr/>
            <p:nvPr/>
          </p:nvSpPr>
          <p:spPr>
            <a:xfrm>
              <a:off x="11372429" y="1193224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3" name="pt783">
              <a:extLst>
                <a:ext uri="{FF2B5EF4-FFF2-40B4-BE49-F238E27FC236}">
                  <a16:creationId xmlns:a16="http://schemas.microsoft.com/office/drawing/2014/main" id="{65014A5B-7145-1911-82A9-EF799F836116}"/>
                </a:ext>
              </a:extLst>
            </p:cNvPr>
            <p:cNvSpPr/>
            <p:nvPr/>
          </p:nvSpPr>
          <p:spPr>
            <a:xfrm>
              <a:off x="13785967" y="1195845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4" name="pt784">
              <a:extLst>
                <a:ext uri="{FF2B5EF4-FFF2-40B4-BE49-F238E27FC236}">
                  <a16:creationId xmlns:a16="http://schemas.microsoft.com/office/drawing/2014/main" id="{40BD91D7-FD75-8888-E418-17C3412D509B}"/>
                </a:ext>
              </a:extLst>
            </p:cNvPr>
            <p:cNvSpPr/>
            <p:nvPr/>
          </p:nvSpPr>
          <p:spPr>
            <a:xfrm>
              <a:off x="13352084" y="885615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5" name="pt785">
              <a:extLst>
                <a:ext uri="{FF2B5EF4-FFF2-40B4-BE49-F238E27FC236}">
                  <a16:creationId xmlns:a16="http://schemas.microsoft.com/office/drawing/2014/main" id="{B9D20B5A-0F59-43A8-A0EF-B88DC0BCF78C}"/>
                </a:ext>
              </a:extLst>
            </p:cNvPr>
            <p:cNvSpPr/>
            <p:nvPr/>
          </p:nvSpPr>
          <p:spPr>
            <a:xfrm>
              <a:off x="15928062" y="134936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6" name="pt786">
              <a:extLst>
                <a:ext uri="{FF2B5EF4-FFF2-40B4-BE49-F238E27FC236}">
                  <a16:creationId xmlns:a16="http://schemas.microsoft.com/office/drawing/2014/main" id="{A94D7C97-33AD-0DDD-8825-024802485FFB}"/>
                </a:ext>
              </a:extLst>
            </p:cNvPr>
            <p:cNvSpPr/>
            <p:nvPr/>
          </p:nvSpPr>
          <p:spPr>
            <a:xfrm>
              <a:off x="12424318" y="95504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7" name="pt787">
              <a:extLst>
                <a:ext uri="{FF2B5EF4-FFF2-40B4-BE49-F238E27FC236}">
                  <a16:creationId xmlns:a16="http://schemas.microsoft.com/office/drawing/2014/main" id="{B747FB6F-793F-347B-E091-2CBB3446CE0B}"/>
                </a:ext>
              </a:extLst>
            </p:cNvPr>
            <p:cNvSpPr/>
            <p:nvPr/>
          </p:nvSpPr>
          <p:spPr>
            <a:xfrm>
              <a:off x="12222061" y="88152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8" name="pt788">
              <a:extLst>
                <a:ext uri="{FF2B5EF4-FFF2-40B4-BE49-F238E27FC236}">
                  <a16:creationId xmlns:a16="http://schemas.microsoft.com/office/drawing/2014/main" id="{EE376AEE-B324-ADD8-0681-4EFB1DEBAE8F}"/>
                </a:ext>
              </a:extLst>
            </p:cNvPr>
            <p:cNvSpPr/>
            <p:nvPr/>
          </p:nvSpPr>
          <p:spPr>
            <a:xfrm>
              <a:off x="12282393" y="116579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9" name="pt789">
              <a:extLst>
                <a:ext uri="{FF2B5EF4-FFF2-40B4-BE49-F238E27FC236}">
                  <a16:creationId xmlns:a16="http://schemas.microsoft.com/office/drawing/2014/main" id="{B170527D-6D51-E05B-8BC6-5BB7E10828D9}"/>
                </a:ext>
              </a:extLst>
            </p:cNvPr>
            <p:cNvSpPr/>
            <p:nvPr/>
          </p:nvSpPr>
          <p:spPr>
            <a:xfrm>
              <a:off x="11927914" y="129304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0" name="pt790">
              <a:extLst>
                <a:ext uri="{FF2B5EF4-FFF2-40B4-BE49-F238E27FC236}">
                  <a16:creationId xmlns:a16="http://schemas.microsoft.com/office/drawing/2014/main" id="{785018DE-6B5D-34C2-007E-8455980688B2}"/>
                </a:ext>
              </a:extLst>
            </p:cNvPr>
            <p:cNvSpPr/>
            <p:nvPr/>
          </p:nvSpPr>
          <p:spPr>
            <a:xfrm>
              <a:off x="12867035" y="134439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1" name="pt791">
              <a:extLst>
                <a:ext uri="{FF2B5EF4-FFF2-40B4-BE49-F238E27FC236}">
                  <a16:creationId xmlns:a16="http://schemas.microsoft.com/office/drawing/2014/main" id="{64717B7B-2B20-E57F-726F-11D60359BF3B}"/>
                </a:ext>
              </a:extLst>
            </p:cNvPr>
            <p:cNvSpPr/>
            <p:nvPr/>
          </p:nvSpPr>
          <p:spPr>
            <a:xfrm>
              <a:off x="11840141" y="131218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2" name="pt792">
              <a:extLst>
                <a:ext uri="{FF2B5EF4-FFF2-40B4-BE49-F238E27FC236}">
                  <a16:creationId xmlns:a16="http://schemas.microsoft.com/office/drawing/2014/main" id="{E3A30A7E-793C-7928-980B-8318EADB893E}"/>
                </a:ext>
              </a:extLst>
            </p:cNvPr>
            <p:cNvSpPr/>
            <p:nvPr/>
          </p:nvSpPr>
          <p:spPr>
            <a:xfrm>
              <a:off x="12782754" y="134520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3" name="pt793">
              <a:extLst>
                <a:ext uri="{FF2B5EF4-FFF2-40B4-BE49-F238E27FC236}">
                  <a16:creationId xmlns:a16="http://schemas.microsoft.com/office/drawing/2014/main" id="{8B587760-8C86-4189-D0D1-08FF939A831F}"/>
                </a:ext>
              </a:extLst>
            </p:cNvPr>
            <p:cNvSpPr/>
            <p:nvPr/>
          </p:nvSpPr>
          <p:spPr>
            <a:xfrm>
              <a:off x="12486010" y="1307126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4" name="pt794">
              <a:extLst>
                <a:ext uri="{FF2B5EF4-FFF2-40B4-BE49-F238E27FC236}">
                  <a16:creationId xmlns:a16="http://schemas.microsoft.com/office/drawing/2014/main" id="{713FE663-3F1C-E275-E840-A418553C24C1}"/>
                </a:ext>
              </a:extLst>
            </p:cNvPr>
            <p:cNvSpPr/>
            <p:nvPr/>
          </p:nvSpPr>
          <p:spPr>
            <a:xfrm>
              <a:off x="12476444" y="123863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5" name="pt795">
              <a:extLst>
                <a:ext uri="{FF2B5EF4-FFF2-40B4-BE49-F238E27FC236}">
                  <a16:creationId xmlns:a16="http://schemas.microsoft.com/office/drawing/2014/main" id="{163CD356-C887-F1F5-15A7-E154234BD571}"/>
                </a:ext>
              </a:extLst>
            </p:cNvPr>
            <p:cNvSpPr/>
            <p:nvPr/>
          </p:nvSpPr>
          <p:spPr>
            <a:xfrm>
              <a:off x="13488019" y="1282325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6" name="pt796">
              <a:extLst>
                <a:ext uri="{FF2B5EF4-FFF2-40B4-BE49-F238E27FC236}">
                  <a16:creationId xmlns:a16="http://schemas.microsoft.com/office/drawing/2014/main" id="{4EECB64B-670D-97CB-4380-AA063E4EC336}"/>
                </a:ext>
              </a:extLst>
            </p:cNvPr>
            <p:cNvSpPr/>
            <p:nvPr/>
          </p:nvSpPr>
          <p:spPr>
            <a:xfrm>
              <a:off x="14054259" y="88978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7" name="pt797">
              <a:extLst>
                <a:ext uri="{FF2B5EF4-FFF2-40B4-BE49-F238E27FC236}">
                  <a16:creationId xmlns:a16="http://schemas.microsoft.com/office/drawing/2014/main" id="{DF62A72D-EAC9-E160-2ACC-4110D78B992D}"/>
                </a:ext>
              </a:extLst>
            </p:cNvPr>
            <p:cNvSpPr/>
            <p:nvPr/>
          </p:nvSpPr>
          <p:spPr>
            <a:xfrm>
              <a:off x="13110222" y="102123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8" name="pt798">
              <a:extLst>
                <a:ext uri="{FF2B5EF4-FFF2-40B4-BE49-F238E27FC236}">
                  <a16:creationId xmlns:a16="http://schemas.microsoft.com/office/drawing/2014/main" id="{59DA9209-43C7-C3E1-8BA8-335965516773}"/>
                </a:ext>
              </a:extLst>
            </p:cNvPr>
            <p:cNvSpPr/>
            <p:nvPr/>
          </p:nvSpPr>
          <p:spPr>
            <a:xfrm>
              <a:off x="11156765" y="131250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9" name="pt799">
              <a:extLst>
                <a:ext uri="{FF2B5EF4-FFF2-40B4-BE49-F238E27FC236}">
                  <a16:creationId xmlns:a16="http://schemas.microsoft.com/office/drawing/2014/main" id="{17B0CEB2-6B72-67DF-5B6D-BA572940EF4E}"/>
                </a:ext>
              </a:extLst>
            </p:cNvPr>
            <p:cNvSpPr/>
            <p:nvPr/>
          </p:nvSpPr>
          <p:spPr>
            <a:xfrm>
              <a:off x="11310147" y="1302072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0" name="pt800">
              <a:extLst>
                <a:ext uri="{FF2B5EF4-FFF2-40B4-BE49-F238E27FC236}">
                  <a16:creationId xmlns:a16="http://schemas.microsoft.com/office/drawing/2014/main" id="{97A49E65-4F49-32C7-78B7-882D335E7898}"/>
                </a:ext>
              </a:extLst>
            </p:cNvPr>
            <p:cNvSpPr/>
            <p:nvPr/>
          </p:nvSpPr>
          <p:spPr>
            <a:xfrm>
              <a:off x="11251865" y="908698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1" name="pt801">
              <a:extLst>
                <a:ext uri="{FF2B5EF4-FFF2-40B4-BE49-F238E27FC236}">
                  <a16:creationId xmlns:a16="http://schemas.microsoft.com/office/drawing/2014/main" id="{2A17620F-1532-36D9-CAD1-A0BE2192E942}"/>
                </a:ext>
              </a:extLst>
            </p:cNvPr>
            <p:cNvSpPr/>
            <p:nvPr/>
          </p:nvSpPr>
          <p:spPr>
            <a:xfrm>
              <a:off x="11514778" y="135009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2" name="pt802">
              <a:extLst>
                <a:ext uri="{FF2B5EF4-FFF2-40B4-BE49-F238E27FC236}">
                  <a16:creationId xmlns:a16="http://schemas.microsoft.com/office/drawing/2014/main" id="{AA1DF1CB-A174-122F-0E30-E06AAE87EA03}"/>
                </a:ext>
              </a:extLst>
            </p:cNvPr>
            <p:cNvSpPr/>
            <p:nvPr/>
          </p:nvSpPr>
          <p:spPr>
            <a:xfrm>
              <a:off x="11710324" y="129747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3" name="pt803">
              <a:extLst>
                <a:ext uri="{FF2B5EF4-FFF2-40B4-BE49-F238E27FC236}">
                  <a16:creationId xmlns:a16="http://schemas.microsoft.com/office/drawing/2014/main" id="{E65C80CD-7FBB-39DB-8407-3FD70FEBE541}"/>
                </a:ext>
              </a:extLst>
            </p:cNvPr>
            <p:cNvSpPr/>
            <p:nvPr/>
          </p:nvSpPr>
          <p:spPr>
            <a:xfrm>
              <a:off x="12947979" y="109311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4" name="pt804">
              <a:extLst>
                <a:ext uri="{FF2B5EF4-FFF2-40B4-BE49-F238E27FC236}">
                  <a16:creationId xmlns:a16="http://schemas.microsoft.com/office/drawing/2014/main" id="{8A431241-D4AF-BE1F-2B02-C01F402BFA46}"/>
                </a:ext>
              </a:extLst>
            </p:cNvPr>
            <p:cNvSpPr/>
            <p:nvPr/>
          </p:nvSpPr>
          <p:spPr>
            <a:xfrm>
              <a:off x="11970830" y="132527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5" name="pt805">
              <a:extLst>
                <a:ext uri="{FF2B5EF4-FFF2-40B4-BE49-F238E27FC236}">
                  <a16:creationId xmlns:a16="http://schemas.microsoft.com/office/drawing/2014/main" id="{0A64BEAC-673A-51A0-DCDE-AC1D4E050F0A}"/>
                </a:ext>
              </a:extLst>
            </p:cNvPr>
            <p:cNvSpPr/>
            <p:nvPr/>
          </p:nvSpPr>
          <p:spPr>
            <a:xfrm>
              <a:off x="11546186" y="82863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6" name="pt806">
              <a:extLst>
                <a:ext uri="{FF2B5EF4-FFF2-40B4-BE49-F238E27FC236}">
                  <a16:creationId xmlns:a16="http://schemas.microsoft.com/office/drawing/2014/main" id="{5C139E63-899A-F622-9454-70B4ED5688A9}"/>
                </a:ext>
              </a:extLst>
            </p:cNvPr>
            <p:cNvSpPr/>
            <p:nvPr/>
          </p:nvSpPr>
          <p:spPr>
            <a:xfrm>
              <a:off x="11289721" y="883568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7" name="pt807">
              <a:extLst>
                <a:ext uri="{FF2B5EF4-FFF2-40B4-BE49-F238E27FC236}">
                  <a16:creationId xmlns:a16="http://schemas.microsoft.com/office/drawing/2014/main" id="{35D08C7F-F746-D916-DA70-AA4E1B637D15}"/>
                </a:ext>
              </a:extLst>
            </p:cNvPr>
            <p:cNvSpPr/>
            <p:nvPr/>
          </p:nvSpPr>
          <p:spPr>
            <a:xfrm>
              <a:off x="13830836" y="1190671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8" name="pt808">
              <a:extLst>
                <a:ext uri="{FF2B5EF4-FFF2-40B4-BE49-F238E27FC236}">
                  <a16:creationId xmlns:a16="http://schemas.microsoft.com/office/drawing/2014/main" id="{A7F8BC2C-8ED6-810B-5DC0-EAAC40509A8F}"/>
                </a:ext>
              </a:extLst>
            </p:cNvPr>
            <p:cNvSpPr/>
            <p:nvPr/>
          </p:nvSpPr>
          <p:spPr>
            <a:xfrm>
              <a:off x="13004801" y="134872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9" name="pt809">
              <a:extLst>
                <a:ext uri="{FF2B5EF4-FFF2-40B4-BE49-F238E27FC236}">
                  <a16:creationId xmlns:a16="http://schemas.microsoft.com/office/drawing/2014/main" id="{FB47500B-8ABC-5297-BFD2-02AC2A596EBE}"/>
                </a:ext>
              </a:extLst>
            </p:cNvPr>
            <p:cNvSpPr/>
            <p:nvPr/>
          </p:nvSpPr>
          <p:spPr>
            <a:xfrm>
              <a:off x="13116206" y="1307228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0" name="pt810">
              <a:extLst>
                <a:ext uri="{FF2B5EF4-FFF2-40B4-BE49-F238E27FC236}">
                  <a16:creationId xmlns:a16="http://schemas.microsoft.com/office/drawing/2014/main" id="{1A6421FD-6F25-78A3-D4B8-29881DAC081C}"/>
                </a:ext>
              </a:extLst>
            </p:cNvPr>
            <p:cNvSpPr/>
            <p:nvPr/>
          </p:nvSpPr>
          <p:spPr>
            <a:xfrm>
              <a:off x="13201755" y="108418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1" name="pt811">
              <a:extLst>
                <a:ext uri="{FF2B5EF4-FFF2-40B4-BE49-F238E27FC236}">
                  <a16:creationId xmlns:a16="http://schemas.microsoft.com/office/drawing/2014/main" id="{A1FC5DA0-5EDE-6BA9-EBB2-2B56437A1AE7}"/>
                </a:ext>
              </a:extLst>
            </p:cNvPr>
            <p:cNvSpPr/>
            <p:nvPr/>
          </p:nvSpPr>
          <p:spPr>
            <a:xfrm>
              <a:off x="11853294" y="134130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2" name="pt812">
              <a:extLst>
                <a:ext uri="{FF2B5EF4-FFF2-40B4-BE49-F238E27FC236}">
                  <a16:creationId xmlns:a16="http://schemas.microsoft.com/office/drawing/2014/main" id="{5052AF27-C13D-490B-D1E9-7CDD2C8AB957}"/>
                </a:ext>
              </a:extLst>
            </p:cNvPr>
            <p:cNvSpPr/>
            <p:nvPr/>
          </p:nvSpPr>
          <p:spPr>
            <a:xfrm>
              <a:off x="12121281" y="87834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3" name="pt813">
              <a:extLst>
                <a:ext uri="{FF2B5EF4-FFF2-40B4-BE49-F238E27FC236}">
                  <a16:creationId xmlns:a16="http://schemas.microsoft.com/office/drawing/2014/main" id="{C800EB78-1FA4-A191-72FF-81C59E3ED526}"/>
                </a:ext>
              </a:extLst>
            </p:cNvPr>
            <p:cNvSpPr/>
            <p:nvPr/>
          </p:nvSpPr>
          <p:spPr>
            <a:xfrm>
              <a:off x="15425596" y="117464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4" name="pt814">
              <a:extLst>
                <a:ext uri="{FF2B5EF4-FFF2-40B4-BE49-F238E27FC236}">
                  <a16:creationId xmlns:a16="http://schemas.microsoft.com/office/drawing/2014/main" id="{635CCD75-8385-BC4D-094A-B76CA0976FFA}"/>
                </a:ext>
              </a:extLst>
            </p:cNvPr>
            <p:cNvSpPr/>
            <p:nvPr/>
          </p:nvSpPr>
          <p:spPr>
            <a:xfrm>
              <a:off x="11239242" y="94691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5" name="pt815">
              <a:extLst>
                <a:ext uri="{FF2B5EF4-FFF2-40B4-BE49-F238E27FC236}">
                  <a16:creationId xmlns:a16="http://schemas.microsoft.com/office/drawing/2014/main" id="{2212357A-463F-E93D-B374-5437C7FC53BF}"/>
                </a:ext>
              </a:extLst>
            </p:cNvPr>
            <p:cNvSpPr/>
            <p:nvPr/>
          </p:nvSpPr>
          <p:spPr>
            <a:xfrm>
              <a:off x="16431216" y="983137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6" name="pt816">
              <a:extLst>
                <a:ext uri="{FF2B5EF4-FFF2-40B4-BE49-F238E27FC236}">
                  <a16:creationId xmlns:a16="http://schemas.microsoft.com/office/drawing/2014/main" id="{81E25E36-FFDF-57F2-A5E5-BCC1FFA4CD3B}"/>
                </a:ext>
              </a:extLst>
            </p:cNvPr>
            <p:cNvSpPr/>
            <p:nvPr/>
          </p:nvSpPr>
          <p:spPr>
            <a:xfrm>
              <a:off x="12056709" y="1042745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7" name="pt817">
              <a:extLst>
                <a:ext uri="{FF2B5EF4-FFF2-40B4-BE49-F238E27FC236}">
                  <a16:creationId xmlns:a16="http://schemas.microsoft.com/office/drawing/2014/main" id="{AD02C283-3DB7-6475-58C3-3545EDDFDC71}"/>
                </a:ext>
              </a:extLst>
            </p:cNvPr>
            <p:cNvSpPr/>
            <p:nvPr/>
          </p:nvSpPr>
          <p:spPr>
            <a:xfrm>
              <a:off x="16279948" y="134676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8" name="pt818">
              <a:extLst>
                <a:ext uri="{FF2B5EF4-FFF2-40B4-BE49-F238E27FC236}">
                  <a16:creationId xmlns:a16="http://schemas.microsoft.com/office/drawing/2014/main" id="{F98E096F-87E4-E6B1-FBF1-39D381EF1FE9}"/>
                </a:ext>
              </a:extLst>
            </p:cNvPr>
            <p:cNvSpPr/>
            <p:nvPr/>
          </p:nvSpPr>
          <p:spPr>
            <a:xfrm>
              <a:off x="11246340" y="962022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9" name="pt819">
              <a:extLst>
                <a:ext uri="{FF2B5EF4-FFF2-40B4-BE49-F238E27FC236}">
                  <a16:creationId xmlns:a16="http://schemas.microsoft.com/office/drawing/2014/main" id="{E1F6B889-70AA-A545-AC5A-16720C1184F1}"/>
                </a:ext>
              </a:extLst>
            </p:cNvPr>
            <p:cNvSpPr/>
            <p:nvPr/>
          </p:nvSpPr>
          <p:spPr>
            <a:xfrm>
              <a:off x="13150523" y="843438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0" name="pt820">
              <a:extLst>
                <a:ext uri="{FF2B5EF4-FFF2-40B4-BE49-F238E27FC236}">
                  <a16:creationId xmlns:a16="http://schemas.microsoft.com/office/drawing/2014/main" id="{B90A3CAE-DDDF-897D-5C05-39789F632024}"/>
                </a:ext>
              </a:extLst>
            </p:cNvPr>
            <p:cNvSpPr/>
            <p:nvPr/>
          </p:nvSpPr>
          <p:spPr>
            <a:xfrm>
              <a:off x="13818604" y="1259196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1" name="pt821">
              <a:extLst>
                <a:ext uri="{FF2B5EF4-FFF2-40B4-BE49-F238E27FC236}">
                  <a16:creationId xmlns:a16="http://schemas.microsoft.com/office/drawing/2014/main" id="{D2ACFB56-86C5-4192-66FD-10EA270238C4}"/>
                </a:ext>
              </a:extLst>
            </p:cNvPr>
            <p:cNvSpPr/>
            <p:nvPr/>
          </p:nvSpPr>
          <p:spPr>
            <a:xfrm>
              <a:off x="11307325" y="105941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2" name="pt822">
              <a:extLst>
                <a:ext uri="{FF2B5EF4-FFF2-40B4-BE49-F238E27FC236}">
                  <a16:creationId xmlns:a16="http://schemas.microsoft.com/office/drawing/2014/main" id="{C82CA88E-F6C4-5673-2F68-9C3DB55AE1CC}"/>
                </a:ext>
              </a:extLst>
            </p:cNvPr>
            <p:cNvSpPr/>
            <p:nvPr/>
          </p:nvSpPr>
          <p:spPr>
            <a:xfrm>
              <a:off x="11193980" y="86218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3" name="pt823">
              <a:extLst>
                <a:ext uri="{FF2B5EF4-FFF2-40B4-BE49-F238E27FC236}">
                  <a16:creationId xmlns:a16="http://schemas.microsoft.com/office/drawing/2014/main" id="{B91CD4F5-A3CA-1424-4638-FC0052F33D15}"/>
                </a:ext>
              </a:extLst>
            </p:cNvPr>
            <p:cNvSpPr/>
            <p:nvPr/>
          </p:nvSpPr>
          <p:spPr>
            <a:xfrm>
              <a:off x="11173977" y="133188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4" name="pt824">
              <a:extLst>
                <a:ext uri="{FF2B5EF4-FFF2-40B4-BE49-F238E27FC236}">
                  <a16:creationId xmlns:a16="http://schemas.microsoft.com/office/drawing/2014/main" id="{88F08A2D-A87E-AF87-E469-471ACA07D0B0}"/>
                </a:ext>
              </a:extLst>
            </p:cNvPr>
            <p:cNvSpPr/>
            <p:nvPr/>
          </p:nvSpPr>
          <p:spPr>
            <a:xfrm>
              <a:off x="11337732" y="1350067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5" name="pt825">
              <a:extLst>
                <a:ext uri="{FF2B5EF4-FFF2-40B4-BE49-F238E27FC236}">
                  <a16:creationId xmlns:a16="http://schemas.microsoft.com/office/drawing/2014/main" id="{5F173130-A5F5-450B-FEE2-BCDFF5E2BFC3}"/>
                </a:ext>
              </a:extLst>
            </p:cNvPr>
            <p:cNvSpPr/>
            <p:nvPr/>
          </p:nvSpPr>
          <p:spPr>
            <a:xfrm>
              <a:off x="11511106" y="1330335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6" name="pt826">
              <a:extLst>
                <a:ext uri="{FF2B5EF4-FFF2-40B4-BE49-F238E27FC236}">
                  <a16:creationId xmlns:a16="http://schemas.microsoft.com/office/drawing/2014/main" id="{942B72F9-9B57-CABC-4C7C-792F4A9CF7E8}"/>
                </a:ext>
              </a:extLst>
            </p:cNvPr>
            <p:cNvSpPr/>
            <p:nvPr/>
          </p:nvSpPr>
          <p:spPr>
            <a:xfrm>
              <a:off x="12456014" y="133934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7" name="pt827">
              <a:extLst>
                <a:ext uri="{FF2B5EF4-FFF2-40B4-BE49-F238E27FC236}">
                  <a16:creationId xmlns:a16="http://schemas.microsoft.com/office/drawing/2014/main" id="{4D21887F-0C6B-FAF5-11A0-9C91BA59ECA7}"/>
                </a:ext>
              </a:extLst>
            </p:cNvPr>
            <p:cNvSpPr/>
            <p:nvPr/>
          </p:nvSpPr>
          <p:spPr>
            <a:xfrm>
              <a:off x="11156392" y="134912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8" name="pt828">
              <a:extLst>
                <a:ext uri="{FF2B5EF4-FFF2-40B4-BE49-F238E27FC236}">
                  <a16:creationId xmlns:a16="http://schemas.microsoft.com/office/drawing/2014/main" id="{8EBFED2D-91F5-FEE7-1F1F-5855A2FE73E7}"/>
                </a:ext>
              </a:extLst>
            </p:cNvPr>
            <p:cNvSpPr/>
            <p:nvPr/>
          </p:nvSpPr>
          <p:spPr>
            <a:xfrm>
              <a:off x="11158489" y="133479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9" name="pt829">
              <a:extLst>
                <a:ext uri="{FF2B5EF4-FFF2-40B4-BE49-F238E27FC236}">
                  <a16:creationId xmlns:a16="http://schemas.microsoft.com/office/drawing/2014/main" id="{6E7B5131-1839-F0C0-0BBC-B2502E90DB1F}"/>
                </a:ext>
              </a:extLst>
            </p:cNvPr>
            <p:cNvSpPr/>
            <p:nvPr/>
          </p:nvSpPr>
          <p:spPr>
            <a:xfrm>
              <a:off x="11164658" y="134229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0" name="pt830">
              <a:extLst>
                <a:ext uri="{FF2B5EF4-FFF2-40B4-BE49-F238E27FC236}">
                  <a16:creationId xmlns:a16="http://schemas.microsoft.com/office/drawing/2014/main" id="{EA2AE657-73A0-7E38-D451-3ECD2E3ADC67}"/>
                </a:ext>
              </a:extLst>
            </p:cNvPr>
            <p:cNvSpPr/>
            <p:nvPr/>
          </p:nvSpPr>
          <p:spPr>
            <a:xfrm>
              <a:off x="11149718" y="134942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1" name="pt831">
              <a:extLst>
                <a:ext uri="{FF2B5EF4-FFF2-40B4-BE49-F238E27FC236}">
                  <a16:creationId xmlns:a16="http://schemas.microsoft.com/office/drawing/2014/main" id="{F368CC30-A04E-A80C-107A-8E0713102E01}"/>
                </a:ext>
              </a:extLst>
            </p:cNvPr>
            <p:cNvSpPr/>
            <p:nvPr/>
          </p:nvSpPr>
          <p:spPr>
            <a:xfrm>
              <a:off x="12021779" y="126266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2" name="pt832">
              <a:extLst>
                <a:ext uri="{FF2B5EF4-FFF2-40B4-BE49-F238E27FC236}">
                  <a16:creationId xmlns:a16="http://schemas.microsoft.com/office/drawing/2014/main" id="{E39D9426-1DC3-695B-5E27-E6494216D025}"/>
                </a:ext>
              </a:extLst>
            </p:cNvPr>
            <p:cNvSpPr/>
            <p:nvPr/>
          </p:nvSpPr>
          <p:spPr>
            <a:xfrm>
              <a:off x="11196933" y="128711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3" name="pt833">
              <a:extLst>
                <a:ext uri="{FF2B5EF4-FFF2-40B4-BE49-F238E27FC236}">
                  <a16:creationId xmlns:a16="http://schemas.microsoft.com/office/drawing/2014/main" id="{B8F033A2-8D8E-6036-D5A7-2FE2A794A2D4}"/>
                </a:ext>
              </a:extLst>
            </p:cNvPr>
            <p:cNvSpPr/>
            <p:nvPr/>
          </p:nvSpPr>
          <p:spPr>
            <a:xfrm>
              <a:off x="11150231" y="91184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4" name="pt834">
              <a:extLst>
                <a:ext uri="{FF2B5EF4-FFF2-40B4-BE49-F238E27FC236}">
                  <a16:creationId xmlns:a16="http://schemas.microsoft.com/office/drawing/2014/main" id="{BE53CB9B-1B45-1348-B7BD-7FAF22D033B7}"/>
                </a:ext>
              </a:extLst>
            </p:cNvPr>
            <p:cNvSpPr/>
            <p:nvPr/>
          </p:nvSpPr>
          <p:spPr>
            <a:xfrm>
              <a:off x="11153522" y="87888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5" name="pt835">
              <a:extLst>
                <a:ext uri="{FF2B5EF4-FFF2-40B4-BE49-F238E27FC236}">
                  <a16:creationId xmlns:a16="http://schemas.microsoft.com/office/drawing/2014/main" id="{304EB0E1-4813-8C5E-4E03-1546D509E33C}"/>
                </a:ext>
              </a:extLst>
            </p:cNvPr>
            <p:cNvSpPr/>
            <p:nvPr/>
          </p:nvSpPr>
          <p:spPr>
            <a:xfrm>
              <a:off x="12557104" y="125977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6" name="pt836">
              <a:extLst>
                <a:ext uri="{FF2B5EF4-FFF2-40B4-BE49-F238E27FC236}">
                  <a16:creationId xmlns:a16="http://schemas.microsoft.com/office/drawing/2014/main" id="{5B6D383B-7B26-4A53-095C-BF48CD738215}"/>
                </a:ext>
              </a:extLst>
            </p:cNvPr>
            <p:cNvSpPr/>
            <p:nvPr/>
          </p:nvSpPr>
          <p:spPr>
            <a:xfrm>
              <a:off x="12696807" y="126666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7" name="pt837">
              <a:extLst>
                <a:ext uri="{FF2B5EF4-FFF2-40B4-BE49-F238E27FC236}">
                  <a16:creationId xmlns:a16="http://schemas.microsoft.com/office/drawing/2014/main" id="{A1112092-CB1D-C286-2441-EF06FD3ABFD8}"/>
                </a:ext>
              </a:extLst>
            </p:cNvPr>
            <p:cNvSpPr/>
            <p:nvPr/>
          </p:nvSpPr>
          <p:spPr>
            <a:xfrm>
              <a:off x="12804266" y="135016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8" name="pt838">
              <a:extLst>
                <a:ext uri="{FF2B5EF4-FFF2-40B4-BE49-F238E27FC236}">
                  <a16:creationId xmlns:a16="http://schemas.microsoft.com/office/drawing/2014/main" id="{40AB3740-295B-116F-B8FB-6A3E3E75BBBF}"/>
                </a:ext>
              </a:extLst>
            </p:cNvPr>
            <p:cNvSpPr/>
            <p:nvPr/>
          </p:nvSpPr>
          <p:spPr>
            <a:xfrm>
              <a:off x="13124261" y="116324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9" name="pt839">
              <a:extLst>
                <a:ext uri="{FF2B5EF4-FFF2-40B4-BE49-F238E27FC236}">
                  <a16:creationId xmlns:a16="http://schemas.microsoft.com/office/drawing/2014/main" id="{17A26D8E-55DA-9C26-C6DD-78CAF52D7105}"/>
                </a:ext>
              </a:extLst>
            </p:cNvPr>
            <p:cNvSpPr/>
            <p:nvPr/>
          </p:nvSpPr>
          <p:spPr>
            <a:xfrm>
              <a:off x="12543207" y="99772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0" name="pt840">
              <a:extLst>
                <a:ext uri="{FF2B5EF4-FFF2-40B4-BE49-F238E27FC236}">
                  <a16:creationId xmlns:a16="http://schemas.microsoft.com/office/drawing/2014/main" id="{E63786A6-AAFA-F588-1890-CA79E720C8A6}"/>
                </a:ext>
              </a:extLst>
            </p:cNvPr>
            <p:cNvSpPr/>
            <p:nvPr/>
          </p:nvSpPr>
          <p:spPr>
            <a:xfrm>
              <a:off x="14589538" y="90365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1" name="pt841">
              <a:extLst>
                <a:ext uri="{FF2B5EF4-FFF2-40B4-BE49-F238E27FC236}">
                  <a16:creationId xmlns:a16="http://schemas.microsoft.com/office/drawing/2014/main" id="{66FD67FE-EDAE-D711-EBF8-85F6A7199B26}"/>
                </a:ext>
              </a:extLst>
            </p:cNvPr>
            <p:cNvSpPr/>
            <p:nvPr/>
          </p:nvSpPr>
          <p:spPr>
            <a:xfrm>
              <a:off x="15986079" y="83715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2" name="pt842">
              <a:extLst>
                <a:ext uri="{FF2B5EF4-FFF2-40B4-BE49-F238E27FC236}">
                  <a16:creationId xmlns:a16="http://schemas.microsoft.com/office/drawing/2014/main" id="{1FECB701-219D-DA57-07FA-CF80D31BFCC5}"/>
                </a:ext>
              </a:extLst>
            </p:cNvPr>
            <p:cNvSpPr/>
            <p:nvPr/>
          </p:nvSpPr>
          <p:spPr>
            <a:xfrm>
              <a:off x="16581897" y="133294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3" name="pt843">
              <a:extLst>
                <a:ext uri="{FF2B5EF4-FFF2-40B4-BE49-F238E27FC236}">
                  <a16:creationId xmlns:a16="http://schemas.microsoft.com/office/drawing/2014/main" id="{A63A1B9E-10ED-8E02-2047-71D6D5B23416}"/>
                </a:ext>
              </a:extLst>
            </p:cNvPr>
            <p:cNvSpPr/>
            <p:nvPr/>
          </p:nvSpPr>
          <p:spPr>
            <a:xfrm>
              <a:off x="16724803" y="130758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4" name="pt844">
              <a:extLst>
                <a:ext uri="{FF2B5EF4-FFF2-40B4-BE49-F238E27FC236}">
                  <a16:creationId xmlns:a16="http://schemas.microsoft.com/office/drawing/2014/main" id="{3B016740-E9BD-C011-25EA-F40F9779ADBC}"/>
                </a:ext>
              </a:extLst>
            </p:cNvPr>
            <p:cNvSpPr/>
            <p:nvPr/>
          </p:nvSpPr>
          <p:spPr>
            <a:xfrm>
              <a:off x="14251542" y="133923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5" name="pt845">
              <a:extLst>
                <a:ext uri="{FF2B5EF4-FFF2-40B4-BE49-F238E27FC236}">
                  <a16:creationId xmlns:a16="http://schemas.microsoft.com/office/drawing/2014/main" id="{2BC5CC65-C869-C63E-A5A3-079C9AB1311E}"/>
                </a:ext>
              </a:extLst>
            </p:cNvPr>
            <p:cNvSpPr/>
            <p:nvPr/>
          </p:nvSpPr>
          <p:spPr>
            <a:xfrm>
              <a:off x="15533723" y="85505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6" name="pt846">
              <a:extLst>
                <a:ext uri="{FF2B5EF4-FFF2-40B4-BE49-F238E27FC236}">
                  <a16:creationId xmlns:a16="http://schemas.microsoft.com/office/drawing/2014/main" id="{F7C70864-A82B-A821-29CE-3B8B096B2822}"/>
                </a:ext>
              </a:extLst>
            </p:cNvPr>
            <p:cNvSpPr/>
            <p:nvPr/>
          </p:nvSpPr>
          <p:spPr>
            <a:xfrm>
              <a:off x="11308319" y="108833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7" name="pt847">
              <a:extLst>
                <a:ext uri="{FF2B5EF4-FFF2-40B4-BE49-F238E27FC236}">
                  <a16:creationId xmlns:a16="http://schemas.microsoft.com/office/drawing/2014/main" id="{3D0D3D4D-0ED3-CA76-3188-17A9F157ABAF}"/>
                </a:ext>
              </a:extLst>
            </p:cNvPr>
            <p:cNvSpPr/>
            <p:nvPr/>
          </p:nvSpPr>
          <p:spPr>
            <a:xfrm>
              <a:off x="11156467" y="96833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8" name="pt848">
              <a:extLst>
                <a:ext uri="{FF2B5EF4-FFF2-40B4-BE49-F238E27FC236}">
                  <a16:creationId xmlns:a16="http://schemas.microsoft.com/office/drawing/2014/main" id="{BE6AF10E-A4FB-FA00-5E26-1817BBB65981}"/>
                </a:ext>
              </a:extLst>
            </p:cNvPr>
            <p:cNvSpPr/>
            <p:nvPr/>
          </p:nvSpPr>
          <p:spPr>
            <a:xfrm>
              <a:off x="13841482" y="1275848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9" name="pt849">
              <a:extLst>
                <a:ext uri="{FF2B5EF4-FFF2-40B4-BE49-F238E27FC236}">
                  <a16:creationId xmlns:a16="http://schemas.microsoft.com/office/drawing/2014/main" id="{4E18C2D6-177B-ECBB-20CD-D422BB6CB76B}"/>
                </a:ext>
              </a:extLst>
            </p:cNvPr>
            <p:cNvSpPr/>
            <p:nvPr/>
          </p:nvSpPr>
          <p:spPr>
            <a:xfrm>
              <a:off x="13769726" y="117907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0" name="pt850">
              <a:extLst>
                <a:ext uri="{FF2B5EF4-FFF2-40B4-BE49-F238E27FC236}">
                  <a16:creationId xmlns:a16="http://schemas.microsoft.com/office/drawing/2014/main" id="{D590B4A3-CB05-8CED-68EF-C39EC58E759D}"/>
                </a:ext>
              </a:extLst>
            </p:cNvPr>
            <p:cNvSpPr/>
            <p:nvPr/>
          </p:nvSpPr>
          <p:spPr>
            <a:xfrm>
              <a:off x="12918700" y="124843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1" name="pt851">
              <a:extLst>
                <a:ext uri="{FF2B5EF4-FFF2-40B4-BE49-F238E27FC236}">
                  <a16:creationId xmlns:a16="http://schemas.microsoft.com/office/drawing/2014/main" id="{BB709214-6DA3-7A1B-2CB0-3FD0B78A0818}"/>
                </a:ext>
              </a:extLst>
            </p:cNvPr>
            <p:cNvSpPr/>
            <p:nvPr/>
          </p:nvSpPr>
          <p:spPr>
            <a:xfrm>
              <a:off x="12476087" y="77887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2" name="pt852">
              <a:extLst>
                <a:ext uri="{FF2B5EF4-FFF2-40B4-BE49-F238E27FC236}">
                  <a16:creationId xmlns:a16="http://schemas.microsoft.com/office/drawing/2014/main" id="{6FDB2ED1-9E0D-17ED-DB0D-29988DBD9078}"/>
                </a:ext>
              </a:extLst>
            </p:cNvPr>
            <p:cNvSpPr/>
            <p:nvPr/>
          </p:nvSpPr>
          <p:spPr>
            <a:xfrm>
              <a:off x="13275775" y="127475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3" name="pt853">
              <a:extLst>
                <a:ext uri="{FF2B5EF4-FFF2-40B4-BE49-F238E27FC236}">
                  <a16:creationId xmlns:a16="http://schemas.microsoft.com/office/drawing/2014/main" id="{7E4BBC2A-0B8D-3DE6-2400-FD054EAD938A}"/>
                </a:ext>
              </a:extLst>
            </p:cNvPr>
            <p:cNvSpPr/>
            <p:nvPr/>
          </p:nvSpPr>
          <p:spPr>
            <a:xfrm>
              <a:off x="13449263" y="1251882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4" name="pt854">
              <a:extLst>
                <a:ext uri="{FF2B5EF4-FFF2-40B4-BE49-F238E27FC236}">
                  <a16:creationId xmlns:a16="http://schemas.microsoft.com/office/drawing/2014/main" id="{6787EF79-2F32-22E6-B62E-F3C47DAB7F78}"/>
                </a:ext>
              </a:extLst>
            </p:cNvPr>
            <p:cNvSpPr/>
            <p:nvPr/>
          </p:nvSpPr>
          <p:spPr>
            <a:xfrm>
              <a:off x="11334605" y="87650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5" name="pt855">
              <a:extLst>
                <a:ext uri="{FF2B5EF4-FFF2-40B4-BE49-F238E27FC236}">
                  <a16:creationId xmlns:a16="http://schemas.microsoft.com/office/drawing/2014/main" id="{E2CE99CC-0364-DE3B-5E70-A484DB4B4CA9}"/>
                </a:ext>
              </a:extLst>
            </p:cNvPr>
            <p:cNvSpPr/>
            <p:nvPr/>
          </p:nvSpPr>
          <p:spPr>
            <a:xfrm>
              <a:off x="11651299" y="98057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6" name="pt856">
              <a:extLst>
                <a:ext uri="{FF2B5EF4-FFF2-40B4-BE49-F238E27FC236}">
                  <a16:creationId xmlns:a16="http://schemas.microsoft.com/office/drawing/2014/main" id="{F2CBFEA1-8CEF-0ECE-C39A-FD32A64CD621}"/>
                </a:ext>
              </a:extLst>
            </p:cNvPr>
            <p:cNvSpPr/>
            <p:nvPr/>
          </p:nvSpPr>
          <p:spPr>
            <a:xfrm>
              <a:off x="12817381" y="82860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7" name="pt857">
              <a:extLst>
                <a:ext uri="{FF2B5EF4-FFF2-40B4-BE49-F238E27FC236}">
                  <a16:creationId xmlns:a16="http://schemas.microsoft.com/office/drawing/2014/main" id="{77F5749A-D97D-77B6-CA45-65DF180C0BEC}"/>
                </a:ext>
              </a:extLst>
            </p:cNvPr>
            <p:cNvSpPr/>
            <p:nvPr/>
          </p:nvSpPr>
          <p:spPr>
            <a:xfrm>
              <a:off x="11156030" y="134148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8" name="pt858">
              <a:extLst>
                <a:ext uri="{FF2B5EF4-FFF2-40B4-BE49-F238E27FC236}">
                  <a16:creationId xmlns:a16="http://schemas.microsoft.com/office/drawing/2014/main" id="{F29AD06B-07F3-2BA4-F9C7-A841407F471F}"/>
                </a:ext>
              </a:extLst>
            </p:cNvPr>
            <p:cNvSpPr/>
            <p:nvPr/>
          </p:nvSpPr>
          <p:spPr>
            <a:xfrm>
              <a:off x="11178017" y="104299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9" name="pt859">
              <a:extLst>
                <a:ext uri="{FF2B5EF4-FFF2-40B4-BE49-F238E27FC236}">
                  <a16:creationId xmlns:a16="http://schemas.microsoft.com/office/drawing/2014/main" id="{A1FABF0A-7C87-41D7-D792-B4879A7814EE}"/>
                </a:ext>
              </a:extLst>
            </p:cNvPr>
            <p:cNvSpPr/>
            <p:nvPr/>
          </p:nvSpPr>
          <p:spPr>
            <a:xfrm>
              <a:off x="11226373" y="80878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0" name="pt860">
              <a:extLst>
                <a:ext uri="{FF2B5EF4-FFF2-40B4-BE49-F238E27FC236}">
                  <a16:creationId xmlns:a16="http://schemas.microsoft.com/office/drawing/2014/main" id="{FEA52666-05E2-3276-8A07-40C044C532B6}"/>
                </a:ext>
              </a:extLst>
            </p:cNvPr>
            <p:cNvSpPr/>
            <p:nvPr/>
          </p:nvSpPr>
          <p:spPr>
            <a:xfrm>
              <a:off x="11401012" y="113817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1" name="pt861">
              <a:extLst>
                <a:ext uri="{FF2B5EF4-FFF2-40B4-BE49-F238E27FC236}">
                  <a16:creationId xmlns:a16="http://schemas.microsoft.com/office/drawing/2014/main" id="{48092FFE-F5CD-7519-90F9-52199CCC5A0A}"/>
                </a:ext>
              </a:extLst>
            </p:cNvPr>
            <p:cNvSpPr/>
            <p:nvPr/>
          </p:nvSpPr>
          <p:spPr>
            <a:xfrm>
              <a:off x="11307238" y="126446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2" name="pt862">
              <a:extLst>
                <a:ext uri="{FF2B5EF4-FFF2-40B4-BE49-F238E27FC236}">
                  <a16:creationId xmlns:a16="http://schemas.microsoft.com/office/drawing/2014/main" id="{D144E9C5-14A9-D999-0B73-BC17E18425D4}"/>
                </a:ext>
              </a:extLst>
            </p:cNvPr>
            <p:cNvSpPr/>
            <p:nvPr/>
          </p:nvSpPr>
          <p:spPr>
            <a:xfrm>
              <a:off x="11342353" y="125330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3" name="pt863">
              <a:extLst>
                <a:ext uri="{FF2B5EF4-FFF2-40B4-BE49-F238E27FC236}">
                  <a16:creationId xmlns:a16="http://schemas.microsoft.com/office/drawing/2014/main" id="{D84A5B7D-937F-45E4-2ED7-DF70E495601D}"/>
                </a:ext>
              </a:extLst>
            </p:cNvPr>
            <p:cNvSpPr/>
            <p:nvPr/>
          </p:nvSpPr>
          <p:spPr>
            <a:xfrm>
              <a:off x="11575861" y="82458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4" name="pt864">
              <a:extLst>
                <a:ext uri="{FF2B5EF4-FFF2-40B4-BE49-F238E27FC236}">
                  <a16:creationId xmlns:a16="http://schemas.microsoft.com/office/drawing/2014/main" id="{14DB111F-1A4F-C046-0CEB-1E97D7B23C6C}"/>
                </a:ext>
              </a:extLst>
            </p:cNvPr>
            <p:cNvSpPr/>
            <p:nvPr/>
          </p:nvSpPr>
          <p:spPr>
            <a:xfrm>
              <a:off x="11866496" y="1058119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5" name="pt865">
              <a:extLst>
                <a:ext uri="{FF2B5EF4-FFF2-40B4-BE49-F238E27FC236}">
                  <a16:creationId xmlns:a16="http://schemas.microsoft.com/office/drawing/2014/main" id="{E1C84ED9-9CC3-C18F-3EF3-5D4CD672666E}"/>
                </a:ext>
              </a:extLst>
            </p:cNvPr>
            <p:cNvSpPr/>
            <p:nvPr/>
          </p:nvSpPr>
          <p:spPr>
            <a:xfrm>
              <a:off x="11374410" y="132497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6" name="pt866">
              <a:extLst>
                <a:ext uri="{FF2B5EF4-FFF2-40B4-BE49-F238E27FC236}">
                  <a16:creationId xmlns:a16="http://schemas.microsoft.com/office/drawing/2014/main" id="{9EE1D25F-774F-6D17-A85A-A3673F015DAA}"/>
                </a:ext>
              </a:extLst>
            </p:cNvPr>
            <p:cNvSpPr/>
            <p:nvPr/>
          </p:nvSpPr>
          <p:spPr>
            <a:xfrm>
              <a:off x="14715496" y="126319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7" name="pt867">
              <a:extLst>
                <a:ext uri="{FF2B5EF4-FFF2-40B4-BE49-F238E27FC236}">
                  <a16:creationId xmlns:a16="http://schemas.microsoft.com/office/drawing/2014/main" id="{4B0BE02D-A5B6-1234-05F5-18345187FA72}"/>
                </a:ext>
              </a:extLst>
            </p:cNvPr>
            <p:cNvSpPr/>
            <p:nvPr/>
          </p:nvSpPr>
          <p:spPr>
            <a:xfrm>
              <a:off x="12731306" y="1144971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8" name="pt868">
              <a:extLst>
                <a:ext uri="{FF2B5EF4-FFF2-40B4-BE49-F238E27FC236}">
                  <a16:creationId xmlns:a16="http://schemas.microsoft.com/office/drawing/2014/main" id="{0DD08EF0-4F40-EDF3-A1BC-E9CD792F24EA}"/>
                </a:ext>
              </a:extLst>
            </p:cNvPr>
            <p:cNvSpPr/>
            <p:nvPr/>
          </p:nvSpPr>
          <p:spPr>
            <a:xfrm>
              <a:off x="11383874" y="1281059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9" name="pt869">
              <a:extLst>
                <a:ext uri="{FF2B5EF4-FFF2-40B4-BE49-F238E27FC236}">
                  <a16:creationId xmlns:a16="http://schemas.microsoft.com/office/drawing/2014/main" id="{EE3AF7E5-62C6-FF85-A84B-8EBFC878AFEE}"/>
                </a:ext>
              </a:extLst>
            </p:cNvPr>
            <p:cNvSpPr/>
            <p:nvPr/>
          </p:nvSpPr>
          <p:spPr>
            <a:xfrm>
              <a:off x="14238584" y="90727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0" name="pt870">
              <a:extLst>
                <a:ext uri="{FF2B5EF4-FFF2-40B4-BE49-F238E27FC236}">
                  <a16:creationId xmlns:a16="http://schemas.microsoft.com/office/drawing/2014/main" id="{1E526F8C-8E47-038F-25F8-17CBDE64847E}"/>
                </a:ext>
              </a:extLst>
            </p:cNvPr>
            <p:cNvSpPr/>
            <p:nvPr/>
          </p:nvSpPr>
          <p:spPr>
            <a:xfrm>
              <a:off x="11470007" y="1151470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1" name="pt871">
              <a:extLst>
                <a:ext uri="{FF2B5EF4-FFF2-40B4-BE49-F238E27FC236}">
                  <a16:creationId xmlns:a16="http://schemas.microsoft.com/office/drawing/2014/main" id="{EF3F8304-B5B1-0E80-6564-AD402A7D3169}"/>
                </a:ext>
              </a:extLst>
            </p:cNvPr>
            <p:cNvSpPr/>
            <p:nvPr/>
          </p:nvSpPr>
          <p:spPr>
            <a:xfrm>
              <a:off x="11257951" y="1257081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2" name="pt872">
              <a:extLst>
                <a:ext uri="{FF2B5EF4-FFF2-40B4-BE49-F238E27FC236}">
                  <a16:creationId xmlns:a16="http://schemas.microsoft.com/office/drawing/2014/main" id="{7B1789A3-34B3-1841-76AC-86D06D8CCDC2}"/>
                </a:ext>
              </a:extLst>
            </p:cNvPr>
            <p:cNvSpPr/>
            <p:nvPr/>
          </p:nvSpPr>
          <p:spPr>
            <a:xfrm>
              <a:off x="11207927" y="127156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3" name="pt873">
              <a:extLst>
                <a:ext uri="{FF2B5EF4-FFF2-40B4-BE49-F238E27FC236}">
                  <a16:creationId xmlns:a16="http://schemas.microsoft.com/office/drawing/2014/main" id="{77FE5FB0-5838-38F2-C2D4-C9205DBB0869}"/>
                </a:ext>
              </a:extLst>
            </p:cNvPr>
            <p:cNvSpPr/>
            <p:nvPr/>
          </p:nvSpPr>
          <p:spPr>
            <a:xfrm>
              <a:off x="11149719" y="127004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4" name="pt874">
              <a:extLst>
                <a:ext uri="{FF2B5EF4-FFF2-40B4-BE49-F238E27FC236}">
                  <a16:creationId xmlns:a16="http://schemas.microsoft.com/office/drawing/2014/main" id="{CB7F5440-DD5D-B10E-4E02-ED6AC7706408}"/>
                </a:ext>
              </a:extLst>
            </p:cNvPr>
            <p:cNvSpPr/>
            <p:nvPr/>
          </p:nvSpPr>
          <p:spPr>
            <a:xfrm>
              <a:off x="12995603" y="1128579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5" name="rc875">
              <a:extLst>
                <a:ext uri="{FF2B5EF4-FFF2-40B4-BE49-F238E27FC236}">
                  <a16:creationId xmlns:a16="http://schemas.microsoft.com/office/drawing/2014/main" id="{F1E210CE-DEEA-472F-ADF3-20FB44C95974}"/>
                </a:ext>
              </a:extLst>
            </p:cNvPr>
            <p:cNvSpPr/>
            <p:nvPr/>
          </p:nvSpPr>
          <p:spPr>
            <a:xfrm>
              <a:off x="4522369" y="755389"/>
              <a:ext cx="6296386" cy="30184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876" name="tx876">
              <a:extLst>
                <a:ext uri="{FF2B5EF4-FFF2-40B4-BE49-F238E27FC236}">
                  <a16:creationId xmlns:a16="http://schemas.microsoft.com/office/drawing/2014/main" id="{DAC315F2-4F0C-96FD-DC84-61FCF0A96E1A}"/>
                </a:ext>
              </a:extLst>
            </p:cNvPr>
            <p:cNvSpPr/>
            <p:nvPr/>
          </p:nvSpPr>
          <p:spPr>
            <a:xfrm>
              <a:off x="7275374" y="790720"/>
              <a:ext cx="790376" cy="18831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ILC-pDC</a:t>
              </a:r>
            </a:p>
          </p:txBody>
        </p:sp>
        <p:sp>
          <p:nvSpPr>
            <p:cNvPr id="877" name="rc877">
              <a:extLst>
                <a:ext uri="{FF2B5EF4-FFF2-40B4-BE49-F238E27FC236}">
                  <a16:creationId xmlns:a16="http://schemas.microsoft.com/office/drawing/2014/main" id="{809DD213-4DD0-1599-26DF-1B19085EA195}"/>
                </a:ext>
              </a:extLst>
            </p:cNvPr>
            <p:cNvSpPr/>
            <p:nvPr/>
          </p:nvSpPr>
          <p:spPr>
            <a:xfrm>
              <a:off x="10888344" y="755389"/>
              <a:ext cx="6296386" cy="30184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878" name="tx878">
              <a:extLst>
                <a:ext uri="{FF2B5EF4-FFF2-40B4-BE49-F238E27FC236}">
                  <a16:creationId xmlns:a16="http://schemas.microsoft.com/office/drawing/2014/main" id="{1A8AC2BB-7D2E-1C43-5FB0-0BFF36AA891B}"/>
                </a:ext>
              </a:extLst>
            </p:cNvPr>
            <p:cNvSpPr/>
            <p:nvPr/>
          </p:nvSpPr>
          <p:spPr>
            <a:xfrm>
              <a:off x="13641349" y="790720"/>
              <a:ext cx="790376" cy="18831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pDC-ILC</a:t>
              </a:r>
            </a:p>
          </p:txBody>
        </p:sp>
        <p:sp>
          <p:nvSpPr>
            <p:cNvPr id="879" name="rc879">
              <a:extLst>
                <a:ext uri="{FF2B5EF4-FFF2-40B4-BE49-F238E27FC236}">
                  <a16:creationId xmlns:a16="http://schemas.microsoft.com/office/drawing/2014/main" id="{ACD322C6-9C58-D118-8AFE-1C1DAD0CE504}"/>
                </a:ext>
              </a:extLst>
            </p:cNvPr>
            <p:cNvSpPr/>
            <p:nvPr/>
          </p:nvSpPr>
          <p:spPr>
            <a:xfrm>
              <a:off x="17184730" y="1057231"/>
              <a:ext cx="301842" cy="6344011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880" name="tx880">
              <a:extLst>
                <a:ext uri="{FF2B5EF4-FFF2-40B4-BE49-F238E27FC236}">
                  <a16:creationId xmlns:a16="http://schemas.microsoft.com/office/drawing/2014/main" id="{D4785E59-92E7-8855-CC52-14E497A870DB}"/>
                </a:ext>
              </a:extLst>
            </p:cNvPr>
            <p:cNvSpPr/>
            <p:nvPr/>
          </p:nvSpPr>
          <p:spPr>
            <a:xfrm rot="5400000">
              <a:off x="17061461" y="4154029"/>
              <a:ext cx="553342" cy="15041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filter 0</a:t>
              </a:r>
            </a:p>
          </p:txBody>
        </p:sp>
        <p:sp>
          <p:nvSpPr>
            <p:cNvPr id="881" name="rc881">
              <a:extLst>
                <a:ext uri="{FF2B5EF4-FFF2-40B4-BE49-F238E27FC236}">
                  <a16:creationId xmlns:a16="http://schemas.microsoft.com/office/drawing/2014/main" id="{3EBE8F50-8BE0-03A5-830A-3837E55FEB0F}"/>
                </a:ext>
              </a:extLst>
            </p:cNvPr>
            <p:cNvSpPr/>
            <p:nvPr/>
          </p:nvSpPr>
          <p:spPr>
            <a:xfrm>
              <a:off x="17184730" y="7470831"/>
              <a:ext cx="301842" cy="6344011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882" name="tx882">
              <a:extLst>
                <a:ext uri="{FF2B5EF4-FFF2-40B4-BE49-F238E27FC236}">
                  <a16:creationId xmlns:a16="http://schemas.microsoft.com/office/drawing/2014/main" id="{D3963CA0-0FEB-0D50-AFCE-10CAD7BD6E12}"/>
                </a:ext>
              </a:extLst>
            </p:cNvPr>
            <p:cNvSpPr/>
            <p:nvPr/>
          </p:nvSpPr>
          <p:spPr>
            <a:xfrm rot="5400000">
              <a:off x="16920223" y="10567629"/>
              <a:ext cx="835818" cy="15041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filter 0.01</a:t>
              </a:r>
            </a:p>
          </p:txBody>
        </p:sp>
        <p:sp>
          <p:nvSpPr>
            <p:cNvPr id="883" name="pl883">
              <a:extLst>
                <a:ext uri="{FF2B5EF4-FFF2-40B4-BE49-F238E27FC236}">
                  <a16:creationId xmlns:a16="http://schemas.microsoft.com/office/drawing/2014/main" id="{6A152077-E7C5-CB04-4AE8-3974364EA2D7}"/>
                </a:ext>
              </a:extLst>
            </p:cNvPr>
            <p:cNvSpPr/>
            <p:nvPr/>
          </p:nvSpPr>
          <p:spPr>
            <a:xfrm>
              <a:off x="4522369" y="1381484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</a:path>
              </a:pathLst>
            </a:custGeom>
            <a:ln w="27101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4" name="pl884">
              <a:extLst>
                <a:ext uri="{FF2B5EF4-FFF2-40B4-BE49-F238E27FC236}">
                  <a16:creationId xmlns:a16="http://schemas.microsoft.com/office/drawing/2014/main" id="{6BFDB64B-42FB-EC4B-2799-DD1E16098992}"/>
                </a:ext>
              </a:extLst>
            </p:cNvPr>
            <p:cNvSpPr/>
            <p:nvPr/>
          </p:nvSpPr>
          <p:spPr>
            <a:xfrm>
              <a:off x="4808568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5" name="pl885">
              <a:extLst>
                <a:ext uri="{FF2B5EF4-FFF2-40B4-BE49-F238E27FC236}">
                  <a16:creationId xmlns:a16="http://schemas.microsoft.com/office/drawing/2014/main" id="{A5A12C61-60AD-9C8A-C33C-42A3D7F5BB08}"/>
                </a:ext>
              </a:extLst>
            </p:cNvPr>
            <p:cNvSpPr/>
            <p:nvPr/>
          </p:nvSpPr>
          <p:spPr>
            <a:xfrm>
              <a:off x="5953366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6" name="pl886">
              <a:extLst>
                <a:ext uri="{FF2B5EF4-FFF2-40B4-BE49-F238E27FC236}">
                  <a16:creationId xmlns:a16="http://schemas.microsoft.com/office/drawing/2014/main" id="{62C3861C-0E60-A34E-BB98-8D5743C5DE3C}"/>
                </a:ext>
              </a:extLst>
            </p:cNvPr>
            <p:cNvSpPr/>
            <p:nvPr/>
          </p:nvSpPr>
          <p:spPr>
            <a:xfrm>
              <a:off x="7098163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7" name="pl887">
              <a:extLst>
                <a:ext uri="{FF2B5EF4-FFF2-40B4-BE49-F238E27FC236}">
                  <a16:creationId xmlns:a16="http://schemas.microsoft.com/office/drawing/2014/main" id="{B7BDDA05-2AA8-69A2-C506-083ED2E44B6D}"/>
                </a:ext>
              </a:extLst>
            </p:cNvPr>
            <p:cNvSpPr/>
            <p:nvPr/>
          </p:nvSpPr>
          <p:spPr>
            <a:xfrm>
              <a:off x="8242961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8" name="pl888">
              <a:extLst>
                <a:ext uri="{FF2B5EF4-FFF2-40B4-BE49-F238E27FC236}">
                  <a16:creationId xmlns:a16="http://schemas.microsoft.com/office/drawing/2014/main" id="{A0B06874-8C09-0590-0866-8FE126D9BFF1}"/>
                </a:ext>
              </a:extLst>
            </p:cNvPr>
            <p:cNvSpPr/>
            <p:nvPr/>
          </p:nvSpPr>
          <p:spPr>
            <a:xfrm>
              <a:off x="9387758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9" name="pl889">
              <a:extLst>
                <a:ext uri="{FF2B5EF4-FFF2-40B4-BE49-F238E27FC236}">
                  <a16:creationId xmlns:a16="http://schemas.microsoft.com/office/drawing/2014/main" id="{357F1200-4282-552E-919B-228AB678EB7E}"/>
                </a:ext>
              </a:extLst>
            </p:cNvPr>
            <p:cNvSpPr/>
            <p:nvPr/>
          </p:nvSpPr>
          <p:spPr>
            <a:xfrm>
              <a:off x="10532556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90" name="tx890">
              <a:extLst>
                <a:ext uri="{FF2B5EF4-FFF2-40B4-BE49-F238E27FC236}">
                  <a16:creationId xmlns:a16="http://schemas.microsoft.com/office/drawing/2014/main" id="{133B6368-AC3E-2CDE-3463-3121D43F27D7}"/>
                </a:ext>
              </a:extLst>
            </p:cNvPr>
            <p:cNvSpPr/>
            <p:nvPr/>
          </p:nvSpPr>
          <p:spPr>
            <a:xfrm>
              <a:off x="4667331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0.0</a:t>
              </a:r>
            </a:p>
          </p:txBody>
        </p:sp>
        <p:sp>
          <p:nvSpPr>
            <p:cNvPr id="891" name="tx891">
              <a:extLst>
                <a:ext uri="{FF2B5EF4-FFF2-40B4-BE49-F238E27FC236}">
                  <a16:creationId xmlns:a16="http://schemas.microsoft.com/office/drawing/2014/main" id="{C3EA5A52-20A1-3FEC-5F71-72E614F3883F}"/>
                </a:ext>
              </a:extLst>
            </p:cNvPr>
            <p:cNvSpPr/>
            <p:nvPr/>
          </p:nvSpPr>
          <p:spPr>
            <a:xfrm>
              <a:off x="5812128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0.2</a:t>
              </a:r>
            </a:p>
          </p:txBody>
        </p:sp>
        <p:sp>
          <p:nvSpPr>
            <p:cNvPr id="892" name="tx892">
              <a:extLst>
                <a:ext uri="{FF2B5EF4-FFF2-40B4-BE49-F238E27FC236}">
                  <a16:creationId xmlns:a16="http://schemas.microsoft.com/office/drawing/2014/main" id="{7061203F-3D5D-776B-3535-8D2089849584}"/>
                </a:ext>
              </a:extLst>
            </p:cNvPr>
            <p:cNvSpPr/>
            <p:nvPr/>
          </p:nvSpPr>
          <p:spPr>
            <a:xfrm>
              <a:off x="6956926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0.4</a:t>
              </a:r>
            </a:p>
          </p:txBody>
        </p:sp>
        <p:sp>
          <p:nvSpPr>
            <p:cNvPr id="893" name="tx893">
              <a:extLst>
                <a:ext uri="{FF2B5EF4-FFF2-40B4-BE49-F238E27FC236}">
                  <a16:creationId xmlns:a16="http://schemas.microsoft.com/office/drawing/2014/main" id="{F68A246F-1BD5-FB42-DFF4-A12F16070E90}"/>
                </a:ext>
              </a:extLst>
            </p:cNvPr>
            <p:cNvSpPr/>
            <p:nvPr/>
          </p:nvSpPr>
          <p:spPr>
            <a:xfrm>
              <a:off x="8101723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0.6</a:t>
              </a:r>
            </a:p>
          </p:txBody>
        </p:sp>
        <p:sp>
          <p:nvSpPr>
            <p:cNvPr id="894" name="tx894">
              <a:extLst>
                <a:ext uri="{FF2B5EF4-FFF2-40B4-BE49-F238E27FC236}">
                  <a16:creationId xmlns:a16="http://schemas.microsoft.com/office/drawing/2014/main" id="{21182420-78B9-A6E6-3C1A-BE541CBA7395}"/>
                </a:ext>
              </a:extLst>
            </p:cNvPr>
            <p:cNvSpPr/>
            <p:nvPr/>
          </p:nvSpPr>
          <p:spPr>
            <a:xfrm>
              <a:off x="9246521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0.8</a:t>
              </a:r>
            </a:p>
          </p:txBody>
        </p:sp>
        <p:sp>
          <p:nvSpPr>
            <p:cNvPr id="895" name="tx895">
              <a:extLst>
                <a:ext uri="{FF2B5EF4-FFF2-40B4-BE49-F238E27FC236}">
                  <a16:creationId xmlns:a16="http://schemas.microsoft.com/office/drawing/2014/main" id="{0F290029-C61D-3485-1351-2E282C965FB5}"/>
                </a:ext>
              </a:extLst>
            </p:cNvPr>
            <p:cNvSpPr/>
            <p:nvPr/>
          </p:nvSpPr>
          <p:spPr>
            <a:xfrm>
              <a:off x="10391318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1.0</a:t>
              </a:r>
            </a:p>
          </p:txBody>
        </p:sp>
        <p:sp>
          <p:nvSpPr>
            <p:cNvPr id="896" name="pl896">
              <a:extLst>
                <a:ext uri="{FF2B5EF4-FFF2-40B4-BE49-F238E27FC236}">
                  <a16:creationId xmlns:a16="http://schemas.microsoft.com/office/drawing/2014/main" id="{C74FBDB4-5E35-FD60-35F9-C703C9C40E79}"/>
                </a:ext>
              </a:extLst>
            </p:cNvPr>
            <p:cNvSpPr/>
            <p:nvPr/>
          </p:nvSpPr>
          <p:spPr>
            <a:xfrm>
              <a:off x="10888344" y="1381484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</a:path>
              </a:pathLst>
            </a:custGeom>
            <a:ln w="27101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97" name="pl897">
              <a:extLst>
                <a:ext uri="{FF2B5EF4-FFF2-40B4-BE49-F238E27FC236}">
                  <a16:creationId xmlns:a16="http://schemas.microsoft.com/office/drawing/2014/main" id="{ED770893-C4AE-CA3C-D072-F89A4466D38A}"/>
                </a:ext>
              </a:extLst>
            </p:cNvPr>
            <p:cNvSpPr/>
            <p:nvPr/>
          </p:nvSpPr>
          <p:spPr>
            <a:xfrm>
              <a:off x="11174544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98" name="pl898">
              <a:extLst>
                <a:ext uri="{FF2B5EF4-FFF2-40B4-BE49-F238E27FC236}">
                  <a16:creationId xmlns:a16="http://schemas.microsoft.com/office/drawing/2014/main" id="{F9760E27-18E4-E69B-378E-A171023057F6}"/>
                </a:ext>
              </a:extLst>
            </p:cNvPr>
            <p:cNvSpPr/>
            <p:nvPr/>
          </p:nvSpPr>
          <p:spPr>
            <a:xfrm>
              <a:off x="12319341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99" name="pl899">
              <a:extLst>
                <a:ext uri="{FF2B5EF4-FFF2-40B4-BE49-F238E27FC236}">
                  <a16:creationId xmlns:a16="http://schemas.microsoft.com/office/drawing/2014/main" id="{1EB31162-1E78-771B-CC88-5073BDAF35E9}"/>
                </a:ext>
              </a:extLst>
            </p:cNvPr>
            <p:cNvSpPr/>
            <p:nvPr/>
          </p:nvSpPr>
          <p:spPr>
            <a:xfrm>
              <a:off x="13464139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00" name="pl900">
              <a:extLst>
                <a:ext uri="{FF2B5EF4-FFF2-40B4-BE49-F238E27FC236}">
                  <a16:creationId xmlns:a16="http://schemas.microsoft.com/office/drawing/2014/main" id="{20E029CC-4839-958A-08BF-2F8B464BED3E}"/>
                </a:ext>
              </a:extLst>
            </p:cNvPr>
            <p:cNvSpPr/>
            <p:nvPr/>
          </p:nvSpPr>
          <p:spPr>
            <a:xfrm>
              <a:off x="14608936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01" name="pl901">
              <a:extLst>
                <a:ext uri="{FF2B5EF4-FFF2-40B4-BE49-F238E27FC236}">
                  <a16:creationId xmlns:a16="http://schemas.microsoft.com/office/drawing/2014/main" id="{A7954AC9-1FC6-DF13-E3F5-93D09B292ABE}"/>
                </a:ext>
              </a:extLst>
            </p:cNvPr>
            <p:cNvSpPr/>
            <p:nvPr/>
          </p:nvSpPr>
          <p:spPr>
            <a:xfrm>
              <a:off x="15753734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02" name="pl902">
              <a:extLst>
                <a:ext uri="{FF2B5EF4-FFF2-40B4-BE49-F238E27FC236}">
                  <a16:creationId xmlns:a16="http://schemas.microsoft.com/office/drawing/2014/main" id="{C228AF12-9973-8ED3-FE08-C8D27CF15CC2}"/>
                </a:ext>
              </a:extLst>
            </p:cNvPr>
            <p:cNvSpPr/>
            <p:nvPr/>
          </p:nvSpPr>
          <p:spPr>
            <a:xfrm>
              <a:off x="16898531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03" name="tx903">
              <a:extLst>
                <a:ext uri="{FF2B5EF4-FFF2-40B4-BE49-F238E27FC236}">
                  <a16:creationId xmlns:a16="http://schemas.microsoft.com/office/drawing/2014/main" id="{6C521E0E-0766-9B60-0295-E163C2833A1C}"/>
                </a:ext>
              </a:extLst>
            </p:cNvPr>
            <p:cNvSpPr/>
            <p:nvPr/>
          </p:nvSpPr>
          <p:spPr>
            <a:xfrm>
              <a:off x="11033306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0.0</a:t>
              </a:r>
            </a:p>
          </p:txBody>
        </p:sp>
        <p:sp>
          <p:nvSpPr>
            <p:cNvPr id="904" name="tx904">
              <a:extLst>
                <a:ext uri="{FF2B5EF4-FFF2-40B4-BE49-F238E27FC236}">
                  <a16:creationId xmlns:a16="http://schemas.microsoft.com/office/drawing/2014/main" id="{EBAB107D-3E9C-DC68-A5C3-0E202D79E3E7}"/>
                </a:ext>
              </a:extLst>
            </p:cNvPr>
            <p:cNvSpPr/>
            <p:nvPr/>
          </p:nvSpPr>
          <p:spPr>
            <a:xfrm>
              <a:off x="12178103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0.2</a:t>
              </a:r>
            </a:p>
          </p:txBody>
        </p:sp>
        <p:sp>
          <p:nvSpPr>
            <p:cNvPr id="905" name="tx905">
              <a:extLst>
                <a:ext uri="{FF2B5EF4-FFF2-40B4-BE49-F238E27FC236}">
                  <a16:creationId xmlns:a16="http://schemas.microsoft.com/office/drawing/2014/main" id="{96A624F4-E33D-8AF0-C213-F7F62BBE30DB}"/>
                </a:ext>
              </a:extLst>
            </p:cNvPr>
            <p:cNvSpPr/>
            <p:nvPr/>
          </p:nvSpPr>
          <p:spPr>
            <a:xfrm>
              <a:off x="13322901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0.4</a:t>
              </a:r>
            </a:p>
          </p:txBody>
        </p:sp>
        <p:sp>
          <p:nvSpPr>
            <p:cNvPr id="906" name="tx906">
              <a:extLst>
                <a:ext uri="{FF2B5EF4-FFF2-40B4-BE49-F238E27FC236}">
                  <a16:creationId xmlns:a16="http://schemas.microsoft.com/office/drawing/2014/main" id="{8E9AD08D-9785-9ECE-2C0D-9410D0426C7D}"/>
                </a:ext>
              </a:extLst>
            </p:cNvPr>
            <p:cNvSpPr/>
            <p:nvPr/>
          </p:nvSpPr>
          <p:spPr>
            <a:xfrm>
              <a:off x="14467698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0.6</a:t>
              </a:r>
            </a:p>
          </p:txBody>
        </p:sp>
        <p:sp>
          <p:nvSpPr>
            <p:cNvPr id="907" name="tx907">
              <a:extLst>
                <a:ext uri="{FF2B5EF4-FFF2-40B4-BE49-F238E27FC236}">
                  <a16:creationId xmlns:a16="http://schemas.microsoft.com/office/drawing/2014/main" id="{A35EFF00-F72B-CCDB-E703-4515EFF47152}"/>
                </a:ext>
              </a:extLst>
            </p:cNvPr>
            <p:cNvSpPr/>
            <p:nvPr/>
          </p:nvSpPr>
          <p:spPr>
            <a:xfrm>
              <a:off x="15612496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0.8</a:t>
              </a:r>
            </a:p>
          </p:txBody>
        </p:sp>
        <p:sp>
          <p:nvSpPr>
            <p:cNvPr id="908" name="tx908">
              <a:extLst>
                <a:ext uri="{FF2B5EF4-FFF2-40B4-BE49-F238E27FC236}">
                  <a16:creationId xmlns:a16="http://schemas.microsoft.com/office/drawing/2014/main" id="{7613B6A8-13DE-4A1E-D771-706EF7753C1C}"/>
                </a:ext>
              </a:extLst>
            </p:cNvPr>
            <p:cNvSpPr/>
            <p:nvPr/>
          </p:nvSpPr>
          <p:spPr>
            <a:xfrm>
              <a:off x="16757293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1.0</a:t>
              </a:r>
            </a:p>
          </p:txBody>
        </p:sp>
        <p:sp>
          <p:nvSpPr>
            <p:cNvPr id="909" name="pl909">
              <a:extLst>
                <a:ext uri="{FF2B5EF4-FFF2-40B4-BE49-F238E27FC236}">
                  <a16:creationId xmlns:a16="http://schemas.microsoft.com/office/drawing/2014/main" id="{4F3ACBC0-B291-610A-EF85-CAB3EA97B436}"/>
                </a:ext>
              </a:extLst>
            </p:cNvPr>
            <p:cNvSpPr/>
            <p:nvPr/>
          </p:nvSpPr>
          <p:spPr>
            <a:xfrm>
              <a:off x="4522369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</a:path>
              </a:pathLst>
            </a:custGeom>
            <a:ln w="27101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10" name="tx910">
              <a:extLst>
                <a:ext uri="{FF2B5EF4-FFF2-40B4-BE49-F238E27FC236}">
                  <a16:creationId xmlns:a16="http://schemas.microsoft.com/office/drawing/2014/main" id="{2C622288-BDEF-5270-71D4-2E1CF424BB16}"/>
                </a:ext>
              </a:extLst>
            </p:cNvPr>
            <p:cNvSpPr/>
            <p:nvPr/>
          </p:nvSpPr>
          <p:spPr>
            <a:xfrm>
              <a:off x="4177263" y="7037075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0.0</a:t>
              </a:r>
            </a:p>
          </p:txBody>
        </p:sp>
        <p:sp>
          <p:nvSpPr>
            <p:cNvPr id="911" name="tx911">
              <a:extLst>
                <a:ext uri="{FF2B5EF4-FFF2-40B4-BE49-F238E27FC236}">
                  <a16:creationId xmlns:a16="http://schemas.microsoft.com/office/drawing/2014/main" id="{2A550B05-E16A-562E-1BF5-ECA2292125E4}"/>
                </a:ext>
              </a:extLst>
            </p:cNvPr>
            <p:cNvSpPr/>
            <p:nvPr/>
          </p:nvSpPr>
          <p:spPr>
            <a:xfrm>
              <a:off x="4177263" y="5883618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0.2</a:t>
              </a:r>
            </a:p>
          </p:txBody>
        </p:sp>
        <p:sp>
          <p:nvSpPr>
            <p:cNvPr id="912" name="tx912">
              <a:extLst>
                <a:ext uri="{FF2B5EF4-FFF2-40B4-BE49-F238E27FC236}">
                  <a16:creationId xmlns:a16="http://schemas.microsoft.com/office/drawing/2014/main" id="{39767683-7EB5-F9D1-9124-6286CE40899D}"/>
                </a:ext>
              </a:extLst>
            </p:cNvPr>
            <p:cNvSpPr/>
            <p:nvPr/>
          </p:nvSpPr>
          <p:spPr>
            <a:xfrm>
              <a:off x="4177263" y="4730162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0.4</a:t>
              </a:r>
            </a:p>
          </p:txBody>
        </p:sp>
        <p:sp>
          <p:nvSpPr>
            <p:cNvPr id="913" name="tx913">
              <a:extLst>
                <a:ext uri="{FF2B5EF4-FFF2-40B4-BE49-F238E27FC236}">
                  <a16:creationId xmlns:a16="http://schemas.microsoft.com/office/drawing/2014/main" id="{05EA17CB-4AB0-E34C-B5F4-DC300E224B0B}"/>
                </a:ext>
              </a:extLst>
            </p:cNvPr>
            <p:cNvSpPr/>
            <p:nvPr/>
          </p:nvSpPr>
          <p:spPr>
            <a:xfrm>
              <a:off x="4177263" y="3576705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0.6</a:t>
              </a:r>
            </a:p>
          </p:txBody>
        </p:sp>
        <p:sp>
          <p:nvSpPr>
            <p:cNvPr id="914" name="tx914">
              <a:extLst>
                <a:ext uri="{FF2B5EF4-FFF2-40B4-BE49-F238E27FC236}">
                  <a16:creationId xmlns:a16="http://schemas.microsoft.com/office/drawing/2014/main" id="{4963815D-BF44-1BE0-86FB-AEBCAC9B463A}"/>
                </a:ext>
              </a:extLst>
            </p:cNvPr>
            <p:cNvSpPr/>
            <p:nvPr/>
          </p:nvSpPr>
          <p:spPr>
            <a:xfrm>
              <a:off x="4177263" y="2423249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0.8</a:t>
              </a:r>
            </a:p>
          </p:txBody>
        </p:sp>
        <p:sp>
          <p:nvSpPr>
            <p:cNvPr id="915" name="tx915">
              <a:extLst>
                <a:ext uri="{FF2B5EF4-FFF2-40B4-BE49-F238E27FC236}">
                  <a16:creationId xmlns:a16="http://schemas.microsoft.com/office/drawing/2014/main" id="{3B9E9C21-FD1D-76A3-08AB-6EB8299A92D6}"/>
                </a:ext>
              </a:extLst>
            </p:cNvPr>
            <p:cNvSpPr/>
            <p:nvPr/>
          </p:nvSpPr>
          <p:spPr>
            <a:xfrm>
              <a:off x="4177263" y="1269792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1.0</a:t>
              </a:r>
            </a:p>
          </p:txBody>
        </p:sp>
        <p:sp>
          <p:nvSpPr>
            <p:cNvPr id="916" name="pl916">
              <a:extLst>
                <a:ext uri="{FF2B5EF4-FFF2-40B4-BE49-F238E27FC236}">
                  <a16:creationId xmlns:a16="http://schemas.microsoft.com/office/drawing/2014/main" id="{5359D9C2-AE72-6A7C-082D-37BC5AFD0CF3}"/>
                </a:ext>
              </a:extLst>
            </p:cNvPr>
            <p:cNvSpPr/>
            <p:nvPr/>
          </p:nvSpPr>
          <p:spPr>
            <a:xfrm>
              <a:off x="4487575" y="711287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17" name="pl917">
              <a:extLst>
                <a:ext uri="{FF2B5EF4-FFF2-40B4-BE49-F238E27FC236}">
                  <a16:creationId xmlns:a16="http://schemas.microsoft.com/office/drawing/2014/main" id="{55C25389-9620-AFF0-69B2-4851A3387B0A}"/>
                </a:ext>
              </a:extLst>
            </p:cNvPr>
            <p:cNvSpPr/>
            <p:nvPr/>
          </p:nvSpPr>
          <p:spPr>
            <a:xfrm>
              <a:off x="4487575" y="5959421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18" name="pl918">
              <a:extLst>
                <a:ext uri="{FF2B5EF4-FFF2-40B4-BE49-F238E27FC236}">
                  <a16:creationId xmlns:a16="http://schemas.microsoft.com/office/drawing/2014/main" id="{F317ED87-70E4-C8A9-B0FC-4EFAEB72FE86}"/>
                </a:ext>
              </a:extLst>
            </p:cNvPr>
            <p:cNvSpPr/>
            <p:nvPr/>
          </p:nvSpPr>
          <p:spPr>
            <a:xfrm>
              <a:off x="4487575" y="480596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19" name="pl919">
              <a:extLst>
                <a:ext uri="{FF2B5EF4-FFF2-40B4-BE49-F238E27FC236}">
                  <a16:creationId xmlns:a16="http://schemas.microsoft.com/office/drawing/2014/main" id="{F9EE334D-7464-D951-64D8-B98E2A0D9CF2}"/>
                </a:ext>
              </a:extLst>
            </p:cNvPr>
            <p:cNvSpPr/>
            <p:nvPr/>
          </p:nvSpPr>
          <p:spPr>
            <a:xfrm>
              <a:off x="4487575" y="365250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20" name="pl920">
              <a:extLst>
                <a:ext uri="{FF2B5EF4-FFF2-40B4-BE49-F238E27FC236}">
                  <a16:creationId xmlns:a16="http://schemas.microsoft.com/office/drawing/2014/main" id="{19C6113B-31AA-A0F4-35D6-7B3C23FCE6A1}"/>
                </a:ext>
              </a:extLst>
            </p:cNvPr>
            <p:cNvSpPr/>
            <p:nvPr/>
          </p:nvSpPr>
          <p:spPr>
            <a:xfrm>
              <a:off x="4487575" y="2499052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21" name="pl921">
              <a:extLst>
                <a:ext uri="{FF2B5EF4-FFF2-40B4-BE49-F238E27FC236}">
                  <a16:creationId xmlns:a16="http://schemas.microsoft.com/office/drawing/2014/main" id="{C92BA823-4194-28E4-C577-CB1EF52317BC}"/>
                </a:ext>
              </a:extLst>
            </p:cNvPr>
            <p:cNvSpPr/>
            <p:nvPr/>
          </p:nvSpPr>
          <p:spPr>
            <a:xfrm>
              <a:off x="4487575" y="134559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22" name="pl922">
              <a:extLst>
                <a:ext uri="{FF2B5EF4-FFF2-40B4-BE49-F238E27FC236}">
                  <a16:creationId xmlns:a16="http://schemas.microsoft.com/office/drawing/2014/main" id="{44B436A8-FFBA-BD70-2D26-847382A21980}"/>
                </a:ext>
              </a:extLst>
            </p:cNvPr>
            <p:cNvSpPr/>
            <p:nvPr/>
          </p:nvSpPr>
          <p:spPr>
            <a:xfrm>
              <a:off x="4522369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</a:path>
              </a:pathLst>
            </a:custGeom>
            <a:ln w="27101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23" name="tx923">
              <a:extLst>
                <a:ext uri="{FF2B5EF4-FFF2-40B4-BE49-F238E27FC236}">
                  <a16:creationId xmlns:a16="http://schemas.microsoft.com/office/drawing/2014/main" id="{BE8A8E75-B033-BA99-9D4C-7E8E6C58F3CA}"/>
                </a:ext>
              </a:extLst>
            </p:cNvPr>
            <p:cNvSpPr/>
            <p:nvPr/>
          </p:nvSpPr>
          <p:spPr>
            <a:xfrm>
              <a:off x="4177263" y="13450675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0.0</a:t>
              </a:r>
            </a:p>
          </p:txBody>
        </p:sp>
        <p:sp>
          <p:nvSpPr>
            <p:cNvPr id="924" name="tx924">
              <a:extLst>
                <a:ext uri="{FF2B5EF4-FFF2-40B4-BE49-F238E27FC236}">
                  <a16:creationId xmlns:a16="http://schemas.microsoft.com/office/drawing/2014/main" id="{B193F3E5-45AF-669D-49A9-0A8077200ABD}"/>
                </a:ext>
              </a:extLst>
            </p:cNvPr>
            <p:cNvSpPr/>
            <p:nvPr/>
          </p:nvSpPr>
          <p:spPr>
            <a:xfrm>
              <a:off x="4177263" y="12297219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0.2</a:t>
              </a:r>
            </a:p>
          </p:txBody>
        </p:sp>
        <p:sp>
          <p:nvSpPr>
            <p:cNvPr id="925" name="tx925">
              <a:extLst>
                <a:ext uri="{FF2B5EF4-FFF2-40B4-BE49-F238E27FC236}">
                  <a16:creationId xmlns:a16="http://schemas.microsoft.com/office/drawing/2014/main" id="{68552F66-BBD9-5351-4EE2-16D6CC5FF02B}"/>
                </a:ext>
              </a:extLst>
            </p:cNvPr>
            <p:cNvSpPr/>
            <p:nvPr/>
          </p:nvSpPr>
          <p:spPr>
            <a:xfrm>
              <a:off x="4177263" y="11143762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0.4</a:t>
              </a:r>
            </a:p>
          </p:txBody>
        </p:sp>
        <p:sp>
          <p:nvSpPr>
            <p:cNvPr id="926" name="tx926">
              <a:extLst>
                <a:ext uri="{FF2B5EF4-FFF2-40B4-BE49-F238E27FC236}">
                  <a16:creationId xmlns:a16="http://schemas.microsoft.com/office/drawing/2014/main" id="{4EAE7F8B-7B3F-2881-1118-5EC95BAE5D84}"/>
                </a:ext>
              </a:extLst>
            </p:cNvPr>
            <p:cNvSpPr/>
            <p:nvPr/>
          </p:nvSpPr>
          <p:spPr>
            <a:xfrm>
              <a:off x="4177263" y="9990305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0.6</a:t>
              </a:r>
            </a:p>
          </p:txBody>
        </p:sp>
        <p:sp>
          <p:nvSpPr>
            <p:cNvPr id="927" name="tx927">
              <a:extLst>
                <a:ext uri="{FF2B5EF4-FFF2-40B4-BE49-F238E27FC236}">
                  <a16:creationId xmlns:a16="http://schemas.microsoft.com/office/drawing/2014/main" id="{AAFCE72A-35F0-6DE2-8A0B-BDF5E4300FAC}"/>
                </a:ext>
              </a:extLst>
            </p:cNvPr>
            <p:cNvSpPr/>
            <p:nvPr/>
          </p:nvSpPr>
          <p:spPr>
            <a:xfrm>
              <a:off x="4177263" y="8836849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0.8</a:t>
              </a:r>
            </a:p>
          </p:txBody>
        </p:sp>
        <p:sp>
          <p:nvSpPr>
            <p:cNvPr id="928" name="tx928">
              <a:extLst>
                <a:ext uri="{FF2B5EF4-FFF2-40B4-BE49-F238E27FC236}">
                  <a16:creationId xmlns:a16="http://schemas.microsoft.com/office/drawing/2014/main" id="{EAD9E490-4168-8284-252C-23DF9336EABA}"/>
                </a:ext>
              </a:extLst>
            </p:cNvPr>
            <p:cNvSpPr/>
            <p:nvPr/>
          </p:nvSpPr>
          <p:spPr>
            <a:xfrm>
              <a:off x="4177263" y="7683392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1.0</a:t>
              </a:r>
            </a:p>
          </p:txBody>
        </p:sp>
        <p:sp>
          <p:nvSpPr>
            <p:cNvPr id="929" name="pl929">
              <a:extLst>
                <a:ext uri="{FF2B5EF4-FFF2-40B4-BE49-F238E27FC236}">
                  <a16:creationId xmlns:a16="http://schemas.microsoft.com/office/drawing/2014/main" id="{F386B2B4-F66F-9085-6BAF-508E377D06DE}"/>
                </a:ext>
              </a:extLst>
            </p:cNvPr>
            <p:cNvSpPr/>
            <p:nvPr/>
          </p:nvSpPr>
          <p:spPr>
            <a:xfrm>
              <a:off x="4487575" y="1352647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0" name="pl930">
              <a:extLst>
                <a:ext uri="{FF2B5EF4-FFF2-40B4-BE49-F238E27FC236}">
                  <a16:creationId xmlns:a16="http://schemas.microsoft.com/office/drawing/2014/main" id="{EC665E34-A222-7779-C148-CDB01F7A8301}"/>
                </a:ext>
              </a:extLst>
            </p:cNvPr>
            <p:cNvSpPr/>
            <p:nvPr/>
          </p:nvSpPr>
          <p:spPr>
            <a:xfrm>
              <a:off x="4487575" y="12373022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1" name="pl931">
              <a:extLst>
                <a:ext uri="{FF2B5EF4-FFF2-40B4-BE49-F238E27FC236}">
                  <a16:creationId xmlns:a16="http://schemas.microsoft.com/office/drawing/2014/main" id="{F6E99749-A0AF-FECE-2B92-070DA82E39DB}"/>
                </a:ext>
              </a:extLst>
            </p:cNvPr>
            <p:cNvSpPr/>
            <p:nvPr/>
          </p:nvSpPr>
          <p:spPr>
            <a:xfrm>
              <a:off x="4487575" y="1121956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2" name="pl932">
              <a:extLst>
                <a:ext uri="{FF2B5EF4-FFF2-40B4-BE49-F238E27FC236}">
                  <a16:creationId xmlns:a16="http://schemas.microsoft.com/office/drawing/2014/main" id="{8406DBF0-1484-2DEF-7431-56DE76905C91}"/>
                </a:ext>
              </a:extLst>
            </p:cNvPr>
            <p:cNvSpPr/>
            <p:nvPr/>
          </p:nvSpPr>
          <p:spPr>
            <a:xfrm>
              <a:off x="4487575" y="10066109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3" name="pl933">
              <a:extLst>
                <a:ext uri="{FF2B5EF4-FFF2-40B4-BE49-F238E27FC236}">
                  <a16:creationId xmlns:a16="http://schemas.microsoft.com/office/drawing/2014/main" id="{D56727B8-0959-C9CA-4EF9-97EDDB2B7C26}"/>
                </a:ext>
              </a:extLst>
            </p:cNvPr>
            <p:cNvSpPr/>
            <p:nvPr/>
          </p:nvSpPr>
          <p:spPr>
            <a:xfrm>
              <a:off x="4487575" y="8912652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4" name="pl934">
              <a:extLst>
                <a:ext uri="{FF2B5EF4-FFF2-40B4-BE49-F238E27FC236}">
                  <a16:creationId xmlns:a16="http://schemas.microsoft.com/office/drawing/2014/main" id="{1FDEE27D-7327-007B-957A-83CAD35C06A4}"/>
                </a:ext>
              </a:extLst>
            </p:cNvPr>
            <p:cNvSpPr/>
            <p:nvPr/>
          </p:nvSpPr>
          <p:spPr>
            <a:xfrm>
              <a:off x="4487575" y="775919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5" name="tx935">
              <a:extLst>
                <a:ext uri="{FF2B5EF4-FFF2-40B4-BE49-F238E27FC236}">
                  <a16:creationId xmlns:a16="http://schemas.microsoft.com/office/drawing/2014/main" id="{41DC8B41-CE57-8632-BA09-C67C8A2E7F56}"/>
                </a:ext>
              </a:extLst>
            </p:cNvPr>
            <p:cNvSpPr/>
            <p:nvPr/>
          </p:nvSpPr>
          <p:spPr>
            <a:xfrm>
              <a:off x="9702860" y="14046212"/>
              <a:ext cx="2301378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(continuous)</a:t>
              </a:r>
            </a:p>
          </p:txBody>
        </p:sp>
        <p:sp>
          <p:nvSpPr>
            <p:cNvPr id="936" name="tx936">
              <a:extLst>
                <a:ext uri="{FF2B5EF4-FFF2-40B4-BE49-F238E27FC236}">
                  <a16:creationId xmlns:a16="http://schemas.microsoft.com/office/drawing/2014/main" id="{AC572903-5049-2ED4-59BE-ADD2B7F47658}"/>
                </a:ext>
              </a:extLst>
            </p:cNvPr>
            <p:cNvSpPr/>
            <p:nvPr/>
          </p:nvSpPr>
          <p:spPr>
            <a:xfrm rot="-5400000">
              <a:off x="2991295" y="7316850"/>
              <a:ext cx="1962174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(discrete)</a:t>
              </a:r>
            </a:p>
          </p:txBody>
        </p:sp>
      </p:grpSp>
      <p:sp>
        <p:nvSpPr>
          <p:cNvPr id="938" name="TextBox 937">
            <a:extLst>
              <a:ext uri="{FF2B5EF4-FFF2-40B4-BE49-F238E27FC236}">
                <a16:creationId xmlns:a16="http://schemas.microsoft.com/office/drawing/2014/main" id="{9238CAD3-859C-7A3F-0E54-285F628BEE70}"/>
              </a:ext>
            </a:extLst>
          </p:cNvPr>
          <p:cNvSpPr txBox="1"/>
          <p:nvPr/>
        </p:nvSpPr>
        <p:spPr>
          <a:xfrm>
            <a:off x="1032933" y="162560"/>
            <a:ext cx="99737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 values in continuous component (x-axis) and discrete component (y-axis) </a:t>
            </a:r>
          </a:p>
          <a:p>
            <a:pPr algn="ctr"/>
            <a:r>
              <a:rPr lang="en-US" sz="2400" b="1" dirty="0"/>
              <a:t>in real data </a:t>
            </a:r>
          </a:p>
        </p:txBody>
      </p:sp>
    </p:spTree>
    <p:extLst>
      <p:ext uri="{BB962C8B-B14F-4D97-AF65-F5344CB8AC3E}">
        <p14:creationId xmlns:p14="http://schemas.microsoft.com/office/powerpoint/2010/main" val="2048967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51ABEB62-9F56-E237-A284-DD7D40746F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047192"/>
              </p:ext>
            </p:extLst>
          </p:nvPr>
        </p:nvGraphicFramePr>
        <p:xfrm>
          <a:off x="484093" y="1371600"/>
          <a:ext cx="11504707" cy="5244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08AAC87-7153-9622-CA76-B3436EE59F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077" y="4566982"/>
            <a:ext cx="2637528" cy="10935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E10C729-CE0F-373D-BDE5-3F3F17E87895}"/>
              </a:ext>
            </a:extLst>
          </p:cNvPr>
          <p:cNvSpPr txBox="1">
            <a:spLocks/>
          </p:cNvSpPr>
          <p:nvPr/>
        </p:nvSpPr>
        <p:spPr>
          <a:xfrm>
            <a:off x="952837" y="2420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+mn-lt"/>
              </a:rPr>
              <a:t>Numbers of significant L-R pairs</a:t>
            </a:r>
          </a:p>
        </p:txBody>
      </p:sp>
    </p:spTree>
    <p:extLst>
      <p:ext uri="{BB962C8B-B14F-4D97-AF65-F5344CB8AC3E}">
        <p14:creationId xmlns:p14="http://schemas.microsoft.com/office/powerpoint/2010/main" val="3078812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40733" y="1184215"/>
            <a:ext cx="4103199" cy="5275541"/>
            <a:chOff x="4343400" y="1234281"/>
            <a:chExt cx="6400800" cy="8229600"/>
          </a:xfrm>
        </p:grpSpPr>
        <p:sp>
          <p:nvSpPr>
            <p:cNvPr id="3" name="rc3"/>
            <p:cNvSpPr/>
            <p:nvPr/>
          </p:nvSpPr>
          <p:spPr>
            <a:xfrm>
              <a:off x="4343400" y="1234281"/>
              <a:ext cx="6400800" cy="82296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" name="rc4"/>
            <p:cNvSpPr/>
            <p:nvPr/>
          </p:nvSpPr>
          <p:spPr>
            <a:xfrm>
              <a:off x="4343400" y="1234281"/>
              <a:ext cx="6400800" cy="5486399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" name="rc5"/>
            <p:cNvSpPr/>
            <p:nvPr/>
          </p:nvSpPr>
          <p:spPr>
            <a:xfrm>
              <a:off x="4861091" y="3314381"/>
              <a:ext cx="2871965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6" name="pl6"/>
            <p:cNvSpPr/>
            <p:nvPr/>
          </p:nvSpPr>
          <p:spPr>
            <a:xfrm>
              <a:off x="4861091" y="5716042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" name="pl7"/>
            <p:cNvSpPr/>
            <p:nvPr/>
          </p:nvSpPr>
          <p:spPr>
            <a:xfrm>
              <a:off x="4861091" y="491109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" name="pl8"/>
            <p:cNvSpPr/>
            <p:nvPr/>
          </p:nvSpPr>
          <p:spPr>
            <a:xfrm>
              <a:off x="4861091" y="4106147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" name="pl9"/>
            <p:cNvSpPr/>
            <p:nvPr/>
          </p:nvSpPr>
          <p:spPr>
            <a:xfrm>
              <a:off x="4861091" y="6118516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" name="pl10"/>
            <p:cNvSpPr/>
            <p:nvPr/>
          </p:nvSpPr>
          <p:spPr>
            <a:xfrm>
              <a:off x="4861091" y="5313569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" name="pl11"/>
            <p:cNvSpPr/>
            <p:nvPr/>
          </p:nvSpPr>
          <p:spPr>
            <a:xfrm>
              <a:off x="4861091" y="4508621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" name="pl12"/>
            <p:cNvSpPr/>
            <p:nvPr/>
          </p:nvSpPr>
          <p:spPr>
            <a:xfrm>
              <a:off x="4861091" y="3703673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" name="pl13"/>
            <p:cNvSpPr/>
            <p:nvPr/>
          </p:nvSpPr>
          <p:spPr>
            <a:xfrm>
              <a:off x="5644354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" name="pl14"/>
            <p:cNvSpPr/>
            <p:nvPr/>
          </p:nvSpPr>
          <p:spPr>
            <a:xfrm>
              <a:off x="6949793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" name="pg15"/>
            <p:cNvSpPr/>
            <p:nvPr/>
          </p:nvSpPr>
          <p:spPr>
            <a:xfrm>
              <a:off x="5502666" y="3442153"/>
              <a:ext cx="141688" cy="2551983"/>
            </a:xfrm>
            <a:custGeom>
              <a:avLst/>
              <a:gdLst/>
              <a:ahLst/>
              <a:cxnLst/>
              <a:rect l="0" t="0" r="0" b="0"/>
              <a:pathLst>
                <a:path w="141688" h="2551983">
                  <a:moveTo>
                    <a:pt x="141688" y="2551983"/>
                  </a:moveTo>
                  <a:lnTo>
                    <a:pt x="67834" y="2551983"/>
                  </a:lnTo>
                  <a:lnTo>
                    <a:pt x="66504" y="2546989"/>
                  </a:lnTo>
                  <a:lnTo>
                    <a:pt x="65170" y="2541995"/>
                  </a:lnTo>
                  <a:lnTo>
                    <a:pt x="63834" y="2537001"/>
                  </a:lnTo>
                  <a:lnTo>
                    <a:pt x="62495" y="2532007"/>
                  </a:lnTo>
                  <a:lnTo>
                    <a:pt x="61154" y="2527013"/>
                  </a:lnTo>
                  <a:lnTo>
                    <a:pt x="59813" y="2522019"/>
                  </a:lnTo>
                  <a:lnTo>
                    <a:pt x="58471" y="2517025"/>
                  </a:lnTo>
                  <a:lnTo>
                    <a:pt x="57130" y="2512031"/>
                  </a:lnTo>
                  <a:lnTo>
                    <a:pt x="55790" y="2507036"/>
                  </a:lnTo>
                  <a:lnTo>
                    <a:pt x="54450" y="2502042"/>
                  </a:lnTo>
                  <a:lnTo>
                    <a:pt x="53115" y="2497048"/>
                  </a:lnTo>
                  <a:lnTo>
                    <a:pt x="51781" y="2492054"/>
                  </a:lnTo>
                  <a:lnTo>
                    <a:pt x="50452" y="2487060"/>
                  </a:lnTo>
                  <a:lnTo>
                    <a:pt x="49127" y="2482066"/>
                  </a:lnTo>
                  <a:lnTo>
                    <a:pt x="47806" y="2477072"/>
                  </a:lnTo>
                  <a:lnTo>
                    <a:pt x="46493" y="2472078"/>
                  </a:lnTo>
                  <a:lnTo>
                    <a:pt x="45183" y="2467084"/>
                  </a:lnTo>
                  <a:lnTo>
                    <a:pt x="43885" y="2462090"/>
                  </a:lnTo>
                  <a:lnTo>
                    <a:pt x="42589" y="2457096"/>
                  </a:lnTo>
                  <a:lnTo>
                    <a:pt x="41307" y="2452101"/>
                  </a:lnTo>
                  <a:lnTo>
                    <a:pt x="40031" y="2447107"/>
                  </a:lnTo>
                  <a:lnTo>
                    <a:pt x="38767" y="2442113"/>
                  </a:lnTo>
                  <a:lnTo>
                    <a:pt x="37513" y="2437119"/>
                  </a:lnTo>
                  <a:lnTo>
                    <a:pt x="36267" y="2432125"/>
                  </a:lnTo>
                  <a:lnTo>
                    <a:pt x="35039" y="2427131"/>
                  </a:lnTo>
                  <a:lnTo>
                    <a:pt x="33816" y="2422137"/>
                  </a:lnTo>
                  <a:lnTo>
                    <a:pt x="32615" y="2417143"/>
                  </a:lnTo>
                  <a:lnTo>
                    <a:pt x="31421" y="2412149"/>
                  </a:lnTo>
                  <a:lnTo>
                    <a:pt x="30247" y="2407155"/>
                  </a:lnTo>
                  <a:lnTo>
                    <a:pt x="29085" y="2402160"/>
                  </a:lnTo>
                  <a:lnTo>
                    <a:pt x="27939" y="2397166"/>
                  </a:lnTo>
                  <a:lnTo>
                    <a:pt x="26812" y="2392172"/>
                  </a:lnTo>
                  <a:lnTo>
                    <a:pt x="25695" y="2387178"/>
                  </a:lnTo>
                  <a:lnTo>
                    <a:pt x="24607" y="2382184"/>
                  </a:lnTo>
                  <a:lnTo>
                    <a:pt x="23527" y="2377190"/>
                  </a:lnTo>
                  <a:lnTo>
                    <a:pt x="22474" y="2372196"/>
                  </a:lnTo>
                  <a:lnTo>
                    <a:pt x="21435" y="2367202"/>
                  </a:lnTo>
                  <a:lnTo>
                    <a:pt x="20418" y="2362208"/>
                  </a:lnTo>
                  <a:lnTo>
                    <a:pt x="19424" y="2357214"/>
                  </a:lnTo>
                  <a:lnTo>
                    <a:pt x="18443" y="2352219"/>
                  </a:lnTo>
                  <a:lnTo>
                    <a:pt x="17495" y="2347225"/>
                  </a:lnTo>
                  <a:lnTo>
                    <a:pt x="16555" y="2342231"/>
                  </a:lnTo>
                  <a:lnTo>
                    <a:pt x="15653" y="2337237"/>
                  </a:lnTo>
                  <a:lnTo>
                    <a:pt x="14763" y="2332243"/>
                  </a:lnTo>
                  <a:lnTo>
                    <a:pt x="13902" y="2327249"/>
                  </a:lnTo>
                  <a:lnTo>
                    <a:pt x="13063" y="2322255"/>
                  </a:lnTo>
                  <a:lnTo>
                    <a:pt x="12245" y="2317261"/>
                  </a:lnTo>
                  <a:lnTo>
                    <a:pt x="11459" y="2312267"/>
                  </a:lnTo>
                  <a:lnTo>
                    <a:pt x="10684" y="2307273"/>
                  </a:lnTo>
                  <a:lnTo>
                    <a:pt x="9953" y="2302278"/>
                  </a:lnTo>
                  <a:lnTo>
                    <a:pt x="9232" y="2297284"/>
                  </a:lnTo>
                  <a:lnTo>
                    <a:pt x="8548" y="2292290"/>
                  </a:lnTo>
                  <a:lnTo>
                    <a:pt x="7883" y="2287296"/>
                  </a:lnTo>
                  <a:lnTo>
                    <a:pt x="7245" y="2282302"/>
                  </a:lnTo>
                  <a:lnTo>
                    <a:pt x="6637" y="2277308"/>
                  </a:lnTo>
                  <a:lnTo>
                    <a:pt x="6046" y="2272314"/>
                  </a:lnTo>
                  <a:lnTo>
                    <a:pt x="5497" y="2267320"/>
                  </a:lnTo>
                  <a:lnTo>
                    <a:pt x="4958" y="2262326"/>
                  </a:lnTo>
                  <a:lnTo>
                    <a:pt x="4463" y="2257332"/>
                  </a:lnTo>
                  <a:lnTo>
                    <a:pt x="3983" y="2252338"/>
                  </a:lnTo>
                  <a:lnTo>
                    <a:pt x="3536" y="2247343"/>
                  </a:lnTo>
                  <a:lnTo>
                    <a:pt x="3115" y="2242349"/>
                  </a:lnTo>
                  <a:lnTo>
                    <a:pt x="2716" y="2237355"/>
                  </a:lnTo>
                  <a:lnTo>
                    <a:pt x="2355" y="2232361"/>
                  </a:lnTo>
                  <a:lnTo>
                    <a:pt x="2004" y="2227367"/>
                  </a:lnTo>
                  <a:lnTo>
                    <a:pt x="1701" y="2222373"/>
                  </a:lnTo>
                  <a:lnTo>
                    <a:pt x="1410" y="2217379"/>
                  </a:lnTo>
                  <a:lnTo>
                    <a:pt x="1154" y="2212385"/>
                  </a:lnTo>
                  <a:lnTo>
                    <a:pt x="921" y="2207391"/>
                  </a:lnTo>
                  <a:lnTo>
                    <a:pt x="713" y="2202397"/>
                  </a:lnTo>
                  <a:lnTo>
                    <a:pt x="538" y="2197402"/>
                  </a:lnTo>
                  <a:lnTo>
                    <a:pt x="376" y="2192408"/>
                  </a:lnTo>
                  <a:lnTo>
                    <a:pt x="258" y="2187414"/>
                  </a:lnTo>
                  <a:lnTo>
                    <a:pt x="149" y="2182420"/>
                  </a:lnTo>
                  <a:lnTo>
                    <a:pt x="79" y="2177426"/>
                  </a:lnTo>
                  <a:lnTo>
                    <a:pt x="26" y="2172432"/>
                  </a:lnTo>
                  <a:lnTo>
                    <a:pt x="0" y="2167438"/>
                  </a:lnTo>
                  <a:lnTo>
                    <a:pt x="0" y="2162444"/>
                  </a:lnTo>
                  <a:lnTo>
                    <a:pt x="17" y="2157450"/>
                  </a:lnTo>
                  <a:lnTo>
                    <a:pt x="69" y="2152456"/>
                  </a:lnTo>
                  <a:lnTo>
                    <a:pt x="131" y="2147461"/>
                  </a:lnTo>
                  <a:lnTo>
                    <a:pt x="231" y="2142467"/>
                  </a:lnTo>
                  <a:lnTo>
                    <a:pt x="342" y="2137473"/>
                  </a:lnTo>
                  <a:lnTo>
                    <a:pt x="481" y="2132479"/>
                  </a:lnTo>
                  <a:lnTo>
                    <a:pt x="640" y="2127485"/>
                  </a:lnTo>
                  <a:lnTo>
                    <a:pt x="816" y="2122491"/>
                  </a:lnTo>
                  <a:lnTo>
                    <a:pt x="1020" y="2117497"/>
                  </a:lnTo>
                  <a:lnTo>
                    <a:pt x="1233" y="2112503"/>
                  </a:lnTo>
                  <a:lnTo>
                    <a:pt x="1480" y="2107509"/>
                  </a:lnTo>
                  <a:lnTo>
                    <a:pt x="1734" y="2102515"/>
                  </a:lnTo>
                  <a:lnTo>
                    <a:pt x="2014" y="2097520"/>
                  </a:lnTo>
                  <a:lnTo>
                    <a:pt x="2308" y="2092526"/>
                  </a:lnTo>
                  <a:lnTo>
                    <a:pt x="2619" y="2087532"/>
                  </a:lnTo>
                  <a:lnTo>
                    <a:pt x="2950" y="2082538"/>
                  </a:lnTo>
                  <a:lnTo>
                    <a:pt x="3290" y="2077544"/>
                  </a:lnTo>
                  <a:lnTo>
                    <a:pt x="3654" y="2072550"/>
                  </a:lnTo>
                  <a:lnTo>
                    <a:pt x="4025" y="2067556"/>
                  </a:lnTo>
                  <a:lnTo>
                    <a:pt x="4418" y="2062562"/>
                  </a:lnTo>
                  <a:lnTo>
                    <a:pt x="4818" y="2057568"/>
                  </a:lnTo>
                  <a:lnTo>
                    <a:pt x="5234" y="2052574"/>
                  </a:lnTo>
                  <a:lnTo>
                    <a:pt x="5662" y="2047580"/>
                  </a:lnTo>
                  <a:lnTo>
                    <a:pt x="6100" y="2042585"/>
                  </a:lnTo>
                  <a:lnTo>
                    <a:pt x="6552" y="2037591"/>
                  </a:lnTo>
                  <a:lnTo>
                    <a:pt x="7009" y="2032597"/>
                  </a:lnTo>
                  <a:lnTo>
                    <a:pt x="7482" y="2027603"/>
                  </a:lnTo>
                  <a:lnTo>
                    <a:pt x="7959" y="2022609"/>
                  </a:lnTo>
                  <a:lnTo>
                    <a:pt x="8448" y="2017615"/>
                  </a:lnTo>
                  <a:lnTo>
                    <a:pt x="8942" y="2012621"/>
                  </a:lnTo>
                  <a:lnTo>
                    <a:pt x="9443" y="2007627"/>
                  </a:lnTo>
                  <a:lnTo>
                    <a:pt x="9952" y="2002633"/>
                  </a:lnTo>
                  <a:lnTo>
                    <a:pt x="10464" y="1997639"/>
                  </a:lnTo>
                  <a:lnTo>
                    <a:pt x="10985" y="1992644"/>
                  </a:lnTo>
                  <a:lnTo>
                    <a:pt x="11507" y="1987650"/>
                  </a:lnTo>
                  <a:lnTo>
                    <a:pt x="12034" y="1982656"/>
                  </a:lnTo>
                  <a:lnTo>
                    <a:pt x="12564" y="1977662"/>
                  </a:lnTo>
                  <a:lnTo>
                    <a:pt x="13096" y="1972668"/>
                  </a:lnTo>
                  <a:lnTo>
                    <a:pt x="13630" y="1967674"/>
                  </a:lnTo>
                  <a:lnTo>
                    <a:pt x="14165" y="1962680"/>
                  </a:lnTo>
                  <a:lnTo>
                    <a:pt x="14701" y="1957686"/>
                  </a:lnTo>
                  <a:lnTo>
                    <a:pt x="15236" y="1952692"/>
                  </a:lnTo>
                  <a:lnTo>
                    <a:pt x="15771" y="1947698"/>
                  </a:lnTo>
                  <a:lnTo>
                    <a:pt x="16305" y="1942703"/>
                  </a:lnTo>
                  <a:lnTo>
                    <a:pt x="16837" y="1937709"/>
                  </a:lnTo>
                  <a:lnTo>
                    <a:pt x="17367" y="1932715"/>
                  </a:lnTo>
                  <a:lnTo>
                    <a:pt x="17894" y="1927721"/>
                  </a:lnTo>
                  <a:lnTo>
                    <a:pt x="18417" y="1922727"/>
                  </a:lnTo>
                  <a:lnTo>
                    <a:pt x="18938" y="1917733"/>
                  </a:lnTo>
                  <a:lnTo>
                    <a:pt x="19451" y="1912739"/>
                  </a:lnTo>
                  <a:lnTo>
                    <a:pt x="19962" y="1907745"/>
                  </a:lnTo>
                  <a:lnTo>
                    <a:pt x="20466" y="1902751"/>
                  </a:lnTo>
                  <a:lnTo>
                    <a:pt x="20964" y="1897757"/>
                  </a:lnTo>
                  <a:lnTo>
                    <a:pt x="21457" y="1892762"/>
                  </a:lnTo>
                  <a:lnTo>
                    <a:pt x="21941" y="1887768"/>
                  </a:lnTo>
                  <a:lnTo>
                    <a:pt x="22422" y="1882774"/>
                  </a:lnTo>
                  <a:lnTo>
                    <a:pt x="22890" y="1877780"/>
                  </a:lnTo>
                  <a:lnTo>
                    <a:pt x="23354" y="1872786"/>
                  </a:lnTo>
                  <a:lnTo>
                    <a:pt x="23806" y="1867792"/>
                  </a:lnTo>
                  <a:lnTo>
                    <a:pt x="24253" y="1862798"/>
                  </a:lnTo>
                  <a:lnTo>
                    <a:pt x="24689" y="1857804"/>
                  </a:lnTo>
                  <a:lnTo>
                    <a:pt x="25115" y="1852810"/>
                  </a:lnTo>
                  <a:lnTo>
                    <a:pt x="25534" y="1847816"/>
                  </a:lnTo>
                  <a:lnTo>
                    <a:pt x="25938" y="1842822"/>
                  </a:lnTo>
                  <a:lnTo>
                    <a:pt x="26339" y="1837827"/>
                  </a:lnTo>
                  <a:lnTo>
                    <a:pt x="26721" y="1832833"/>
                  </a:lnTo>
                  <a:lnTo>
                    <a:pt x="27098" y="1827839"/>
                  </a:lnTo>
                  <a:lnTo>
                    <a:pt x="27462" y="1822845"/>
                  </a:lnTo>
                  <a:lnTo>
                    <a:pt x="27815" y="1817851"/>
                  </a:lnTo>
                  <a:lnTo>
                    <a:pt x="28158" y="1812857"/>
                  </a:lnTo>
                  <a:lnTo>
                    <a:pt x="28487" y="1807863"/>
                  </a:lnTo>
                  <a:lnTo>
                    <a:pt x="28810" y="1802869"/>
                  </a:lnTo>
                  <a:lnTo>
                    <a:pt x="29113" y="1797875"/>
                  </a:lnTo>
                  <a:lnTo>
                    <a:pt x="29411" y="1792881"/>
                  </a:lnTo>
                  <a:lnTo>
                    <a:pt x="29692" y="1787886"/>
                  </a:lnTo>
                  <a:lnTo>
                    <a:pt x="29965" y="1782892"/>
                  </a:lnTo>
                  <a:lnTo>
                    <a:pt x="30225" y="1777898"/>
                  </a:lnTo>
                  <a:lnTo>
                    <a:pt x="30471" y="1772904"/>
                  </a:lnTo>
                  <a:lnTo>
                    <a:pt x="30710" y="1767910"/>
                  </a:lnTo>
                  <a:lnTo>
                    <a:pt x="30931" y="1762916"/>
                  </a:lnTo>
                  <a:lnTo>
                    <a:pt x="31147" y="1757922"/>
                  </a:lnTo>
                  <a:lnTo>
                    <a:pt x="31344" y="1752928"/>
                  </a:lnTo>
                  <a:lnTo>
                    <a:pt x="31534" y="1747934"/>
                  </a:lnTo>
                  <a:lnTo>
                    <a:pt x="31710" y="1742940"/>
                  </a:lnTo>
                  <a:lnTo>
                    <a:pt x="31875" y="1737945"/>
                  </a:lnTo>
                  <a:lnTo>
                    <a:pt x="32031" y="1732951"/>
                  </a:lnTo>
                  <a:lnTo>
                    <a:pt x="32172" y="1727957"/>
                  </a:lnTo>
                  <a:lnTo>
                    <a:pt x="32308" y="1722963"/>
                  </a:lnTo>
                  <a:lnTo>
                    <a:pt x="32426" y="1717969"/>
                  </a:lnTo>
                  <a:lnTo>
                    <a:pt x="32539" y="1712975"/>
                  </a:lnTo>
                  <a:lnTo>
                    <a:pt x="32638" y="1707981"/>
                  </a:lnTo>
                  <a:lnTo>
                    <a:pt x="32729" y="1702987"/>
                  </a:lnTo>
                  <a:lnTo>
                    <a:pt x="32811" y="1697993"/>
                  </a:lnTo>
                  <a:lnTo>
                    <a:pt x="32881" y="1692999"/>
                  </a:lnTo>
                  <a:lnTo>
                    <a:pt x="32946" y="1688004"/>
                  </a:lnTo>
                  <a:lnTo>
                    <a:pt x="32997" y="1683010"/>
                  </a:lnTo>
                  <a:lnTo>
                    <a:pt x="33045" y="1678016"/>
                  </a:lnTo>
                  <a:lnTo>
                    <a:pt x="33080" y="1673022"/>
                  </a:lnTo>
                  <a:lnTo>
                    <a:pt x="33110" y="1668028"/>
                  </a:lnTo>
                  <a:lnTo>
                    <a:pt x="33132" y="1663034"/>
                  </a:lnTo>
                  <a:lnTo>
                    <a:pt x="33147" y="1658040"/>
                  </a:lnTo>
                  <a:lnTo>
                    <a:pt x="33157" y="1653046"/>
                  </a:lnTo>
                  <a:lnTo>
                    <a:pt x="33159" y="1648052"/>
                  </a:lnTo>
                  <a:lnTo>
                    <a:pt x="33158" y="1643058"/>
                  </a:lnTo>
                  <a:lnTo>
                    <a:pt x="33148" y="1638064"/>
                  </a:lnTo>
                  <a:lnTo>
                    <a:pt x="33136" y="1633069"/>
                  </a:lnTo>
                  <a:lnTo>
                    <a:pt x="33119" y="1628075"/>
                  </a:lnTo>
                  <a:lnTo>
                    <a:pt x="33099" y="1623081"/>
                  </a:lnTo>
                  <a:lnTo>
                    <a:pt x="33076" y="1618087"/>
                  </a:lnTo>
                  <a:lnTo>
                    <a:pt x="33049" y="1613093"/>
                  </a:lnTo>
                  <a:lnTo>
                    <a:pt x="33021" y="1608099"/>
                  </a:lnTo>
                  <a:lnTo>
                    <a:pt x="32991" y="1603105"/>
                  </a:lnTo>
                  <a:lnTo>
                    <a:pt x="32960" y="1598111"/>
                  </a:lnTo>
                  <a:lnTo>
                    <a:pt x="32928" y="1593117"/>
                  </a:lnTo>
                  <a:lnTo>
                    <a:pt x="32896" y="1588123"/>
                  </a:lnTo>
                  <a:lnTo>
                    <a:pt x="32865" y="1583128"/>
                  </a:lnTo>
                  <a:lnTo>
                    <a:pt x="32835" y="1578134"/>
                  </a:lnTo>
                  <a:lnTo>
                    <a:pt x="32806" y="1573140"/>
                  </a:lnTo>
                  <a:lnTo>
                    <a:pt x="32780" y="1568146"/>
                  </a:lnTo>
                  <a:lnTo>
                    <a:pt x="32755" y="1563152"/>
                  </a:lnTo>
                  <a:lnTo>
                    <a:pt x="32736" y="1558158"/>
                  </a:lnTo>
                  <a:lnTo>
                    <a:pt x="32719" y="1553164"/>
                  </a:lnTo>
                  <a:lnTo>
                    <a:pt x="32707" y="1548170"/>
                  </a:lnTo>
                  <a:lnTo>
                    <a:pt x="32700" y="1543176"/>
                  </a:lnTo>
                  <a:lnTo>
                    <a:pt x="32697" y="1538182"/>
                  </a:lnTo>
                  <a:lnTo>
                    <a:pt x="32702" y="1533187"/>
                  </a:lnTo>
                  <a:lnTo>
                    <a:pt x="32710" y="1528193"/>
                  </a:lnTo>
                  <a:lnTo>
                    <a:pt x="32730" y="1523199"/>
                  </a:lnTo>
                  <a:lnTo>
                    <a:pt x="32754" y="1518205"/>
                  </a:lnTo>
                  <a:lnTo>
                    <a:pt x="32788" y="1513211"/>
                  </a:lnTo>
                  <a:lnTo>
                    <a:pt x="32830" y="1508217"/>
                  </a:lnTo>
                  <a:lnTo>
                    <a:pt x="32880" y="1503223"/>
                  </a:lnTo>
                  <a:lnTo>
                    <a:pt x="32941" y="1498229"/>
                  </a:lnTo>
                  <a:lnTo>
                    <a:pt x="33008" y="1493235"/>
                  </a:lnTo>
                  <a:lnTo>
                    <a:pt x="33092" y="1488241"/>
                  </a:lnTo>
                  <a:lnTo>
                    <a:pt x="33181" y="1483246"/>
                  </a:lnTo>
                  <a:lnTo>
                    <a:pt x="33286" y="1478252"/>
                  </a:lnTo>
                  <a:lnTo>
                    <a:pt x="33399" y="1473258"/>
                  </a:lnTo>
                  <a:lnTo>
                    <a:pt x="33525" y="1468264"/>
                  </a:lnTo>
                  <a:lnTo>
                    <a:pt x="33665" y="1463270"/>
                  </a:lnTo>
                  <a:lnTo>
                    <a:pt x="33814" y="1458276"/>
                  </a:lnTo>
                  <a:lnTo>
                    <a:pt x="33981" y="1453282"/>
                  </a:lnTo>
                  <a:lnTo>
                    <a:pt x="34155" y="1448288"/>
                  </a:lnTo>
                  <a:lnTo>
                    <a:pt x="34351" y="1443294"/>
                  </a:lnTo>
                  <a:lnTo>
                    <a:pt x="34554" y="1438300"/>
                  </a:lnTo>
                  <a:lnTo>
                    <a:pt x="34775" y="1433306"/>
                  </a:lnTo>
                  <a:lnTo>
                    <a:pt x="35010" y="1428311"/>
                  </a:lnTo>
                  <a:lnTo>
                    <a:pt x="35257" y="1423317"/>
                  </a:lnTo>
                  <a:lnTo>
                    <a:pt x="35524" y="1418323"/>
                  </a:lnTo>
                  <a:lnTo>
                    <a:pt x="35797" y="1413329"/>
                  </a:lnTo>
                  <a:lnTo>
                    <a:pt x="36097" y="1408335"/>
                  </a:lnTo>
                  <a:lnTo>
                    <a:pt x="36403" y="1403341"/>
                  </a:lnTo>
                  <a:lnTo>
                    <a:pt x="36730" y="1398347"/>
                  </a:lnTo>
                  <a:lnTo>
                    <a:pt x="37070" y="1393353"/>
                  </a:lnTo>
                  <a:lnTo>
                    <a:pt x="37425" y="1388359"/>
                  </a:lnTo>
                  <a:lnTo>
                    <a:pt x="37798" y="1383365"/>
                  </a:lnTo>
                  <a:lnTo>
                    <a:pt x="38181" y="1378370"/>
                  </a:lnTo>
                  <a:lnTo>
                    <a:pt x="38587" y="1373376"/>
                  </a:lnTo>
                  <a:lnTo>
                    <a:pt x="39001" y="1368382"/>
                  </a:lnTo>
                  <a:lnTo>
                    <a:pt x="39438" y="1363388"/>
                  </a:lnTo>
                  <a:lnTo>
                    <a:pt x="39885" y="1358394"/>
                  </a:lnTo>
                  <a:lnTo>
                    <a:pt x="40349" y="1353400"/>
                  </a:lnTo>
                  <a:lnTo>
                    <a:pt x="40829" y="1348406"/>
                  </a:lnTo>
                  <a:lnTo>
                    <a:pt x="41320" y="1343412"/>
                  </a:lnTo>
                  <a:lnTo>
                    <a:pt x="41832" y="1338418"/>
                  </a:lnTo>
                  <a:lnTo>
                    <a:pt x="42349" y="1333424"/>
                  </a:lnTo>
                  <a:lnTo>
                    <a:pt x="42891" y="1328429"/>
                  </a:lnTo>
                  <a:lnTo>
                    <a:pt x="43440" y="1323435"/>
                  </a:lnTo>
                  <a:lnTo>
                    <a:pt x="44007" y="1318441"/>
                  </a:lnTo>
                  <a:lnTo>
                    <a:pt x="44585" y="1313447"/>
                  </a:lnTo>
                  <a:lnTo>
                    <a:pt x="45175" y="1308453"/>
                  </a:lnTo>
                  <a:lnTo>
                    <a:pt x="45781" y="1303459"/>
                  </a:lnTo>
                  <a:lnTo>
                    <a:pt x="46394" y="1298465"/>
                  </a:lnTo>
                  <a:lnTo>
                    <a:pt x="47027" y="1293471"/>
                  </a:lnTo>
                  <a:lnTo>
                    <a:pt x="47665" y="1288477"/>
                  </a:lnTo>
                  <a:lnTo>
                    <a:pt x="48319" y="1283483"/>
                  </a:lnTo>
                  <a:lnTo>
                    <a:pt x="48981" y="1278488"/>
                  </a:lnTo>
                  <a:lnTo>
                    <a:pt x="49654" y="1273494"/>
                  </a:lnTo>
                  <a:lnTo>
                    <a:pt x="50338" y="1268500"/>
                  </a:lnTo>
                  <a:lnTo>
                    <a:pt x="51029" y="1263506"/>
                  </a:lnTo>
                  <a:lnTo>
                    <a:pt x="51733" y="1258512"/>
                  </a:lnTo>
                  <a:lnTo>
                    <a:pt x="52441" y="1253518"/>
                  </a:lnTo>
                  <a:lnTo>
                    <a:pt x="53162" y="1248524"/>
                  </a:lnTo>
                  <a:lnTo>
                    <a:pt x="53887" y="1243530"/>
                  </a:lnTo>
                  <a:lnTo>
                    <a:pt x="54621" y="1238536"/>
                  </a:lnTo>
                  <a:lnTo>
                    <a:pt x="55361" y="1233542"/>
                  </a:lnTo>
                  <a:lnTo>
                    <a:pt x="56107" y="1228548"/>
                  </a:lnTo>
                  <a:lnTo>
                    <a:pt x="56860" y="1223553"/>
                  </a:lnTo>
                  <a:lnTo>
                    <a:pt x="57615" y="1218559"/>
                  </a:lnTo>
                  <a:lnTo>
                    <a:pt x="58378" y="1213565"/>
                  </a:lnTo>
                  <a:lnTo>
                    <a:pt x="59143" y="1208571"/>
                  </a:lnTo>
                  <a:lnTo>
                    <a:pt x="59913" y="1203577"/>
                  </a:lnTo>
                  <a:lnTo>
                    <a:pt x="60685" y="1198583"/>
                  </a:lnTo>
                  <a:lnTo>
                    <a:pt x="61459" y="1193589"/>
                  </a:lnTo>
                  <a:lnTo>
                    <a:pt x="62236" y="1188595"/>
                  </a:lnTo>
                  <a:lnTo>
                    <a:pt x="63014" y="1183601"/>
                  </a:lnTo>
                  <a:lnTo>
                    <a:pt x="63793" y="1178607"/>
                  </a:lnTo>
                  <a:lnTo>
                    <a:pt x="64573" y="1173612"/>
                  </a:lnTo>
                  <a:lnTo>
                    <a:pt x="65352" y="1168618"/>
                  </a:lnTo>
                  <a:lnTo>
                    <a:pt x="66132" y="1163624"/>
                  </a:lnTo>
                  <a:lnTo>
                    <a:pt x="66910" y="1158630"/>
                  </a:lnTo>
                  <a:lnTo>
                    <a:pt x="67686" y="1153636"/>
                  </a:lnTo>
                  <a:lnTo>
                    <a:pt x="68462" y="1148642"/>
                  </a:lnTo>
                  <a:lnTo>
                    <a:pt x="69233" y="1143648"/>
                  </a:lnTo>
                  <a:lnTo>
                    <a:pt x="70004" y="1138654"/>
                  </a:lnTo>
                  <a:lnTo>
                    <a:pt x="70770" y="1133660"/>
                  </a:lnTo>
                  <a:lnTo>
                    <a:pt x="71534" y="1128666"/>
                  </a:lnTo>
                  <a:lnTo>
                    <a:pt x="72292" y="1123671"/>
                  </a:lnTo>
                  <a:lnTo>
                    <a:pt x="73047" y="1118677"/>
                  </a:lnTo>
                  <a:lnTo>
                    <a:pt x="73798" y="1113683"/>
                  </a:lnTo>
                  <a:lnTo>
                    <a:pt x="74542" y="1108689"/>
                  </a:lnTo>
                  <a:lnTo>
                    <a:pt x="75284" y="1103695"/>
                  </a:lnTo>
                  <a:lnTo>
                    <a:pt x="76016" y="1098701"/>
                  </a:lnTo>
                  <a:lnTo>
                    <a:pt x="76746" y="1093707"/>
                  </a:lnTo>
                  <a:lnTo>
                    <a:pt x="77466" y="1088713"/>
                  </a:lnTo>
                  <a:lnTo>
                    <a:pt x="78183" y="1083719"/>
                  </a:lnTo>
                  <a:lnTo>
                    <a:pt x="78892" y="1078725"/>
                  </a:lnTo>
                  <a:lnTo>
                    <a:pt x="79593" y="1073730"/>
                  </a:lnTo>
                  <a:lnTo>
                    <a:pt x="80290" y="1068736"/>
                  </a:lnTo>
                  <a:lnTo>
                    <a:pt x="80976" y="1063742"/>
                  </a:lnTo>
                  <a:lnTo>
                    <a:pt x="81659" y="1058748"/>
                  </a:lnTo>
                  <a:lnTo>
                    <a:pt x="82329" y="1053754"/>
                  </a:lnTo>
                  <a:lnTo>
                    <a:pt x="82996" y="1048760"/>
                  </a:lnTo>
                  <a:lnTo>
                    <a:pt x="83652" y="1043766"/>
                  </a:lnTo>
                  <a:lnTo>
                    <a:pt x="84302" y="1038772"/>
                  </a:lnTo>
                  <a:lnTo>
                    <a:pt x="84945" y="1033778"/>
                  </a:lnTo>
                  <a:lnTo>
                    <a:pt x="85577" y="1028784"/>
                  </a:lnTo>
                  <a:lnTo>
                    <a:pt x="86206" y="1023790"/>
                  </a:lnTo>
                  <a:lnTo>
                    <a:pt x="86821" y="1018795"/>
                  </a:lnTo>
                  <a:lnTo>
                    <a:pt x="87432" y="1013801"/>
                  </a:lnTo>
                  <a:lnTo>
                    <a:pt x="88033" y="1008807"/>
                  </a:lnTo>
                  <a:lnTo>
                    <a:pt x="88627" y="1003813"/>
                  </a:lnTo>
                  <a:lnTo>
                    <a:pt x="89214" y="998819"/>
                  </a:lnTo>
                  <a:lnTo>
                    <a:pt x="89791" y="993825"/>
                  </a:lnTo>
                  <a:lnTo>
                    <a:pt x="90364" y="988831"/>
                  </a:lnTo>
                  <a:lnTo>
                    <a:pt x="90925" y="983837"/>
                  </a:lnTo>
                  <a:lnTo>
                    <a:pt x="91482" y="978843"/>
                  </a:lnTo>
                  <a:lnTo>
                    <a:pt x="92028" y="973849"/>
                  </a:lnTo>
                  <a:lnTo>
                    <a:pt x="92570" y="968854"/>
                  </a:lnTo>
                  <a:lnTo>
                    <a:pt x="93104" y="963860"/>
                  </a:lnTo>
                  <a:lnTo>
                    <a:pt x="93630" y="958866"/>
                  </a:lnTo>
                  <a:lnTo>
                    <a:pt x="94152" y="953872"/>
                  </a:lnTo>
                  <a:lnTo>
                    <a:pt x="94664" y="948878"/>
                  </a:lnTo>
                  <a:lnTo>
                    <a:pt x="95173" y="943884"/>
                  </a:lnTo>
                  <a:lnTo>
                    <a:pt x="95672" y="938890"/>
                  </a:lnTo>
                  <a:lnTo>
                    <a:pt x="96168" y="933896"/>
                  </a:lnTo>
                  <a:lnTo>
                    <a:pt x="96656" y="928902"/>
                  </a:lnTo>
                  <a:lnTo>
                    <a:pt x="97139" y="923908"/>
                  </a:lnTo>
                  <a:lnTo>
                    <a:pt x="97618" y="918913"/>
                  </a:lnTo>
                  <a:lnTo>
                    <a:pt x="98090" y="913919"/>
                  </a:lnTo>
                  <a:lnTo>
                    <a:pt x="98559" y="908925"/>
                  </a:lnTo>
                  <a:lnTo>
                    <a:pt x="99021" y="903931"/>
                  </a:lnTo>
                  <a:lnTo>
                    <a:pt x="99481" y="898937"/>
                  </a:lnTo>
                  <a:lnTo>
                    <a:pt x="99934" y="893943"/>
                  </a:lnTo>
                  <a:lnTo>
                    <a:pt x="100385" y="888949"/>
                  </a:lnTo>
                  <a:lnTo>
                    <a:pt x="100831" y="883955"/>
                  </a:lnTo>
                  <a:lnTo>
                    <a:pt x="101274" y="878961"/>
                  </a:lnTo>
                  <a:lnTo>
                    <a:pt x="101714" y="873967"/>
                  </a:lnTo>
                  <a:lnTo>
                    <a:pt x="102149" y="868972"/>
                  </a:lnTo>
                  <a:lnTo>
                    <a:pt x="102583" y="863978"/>
                  </a:lnTo>
                  <a:lnTo>
                    <a:pt x="103013" y="858984"/>
                  </a:lnTo>
                  <a:lnTo>
                    <a:pt x="103441" y="853990"/>
                  </a:lnTo>
                  <a:lnTo>
                    <a:pt x="103866" y="848996"/>
                  </a:lnTo>
                  <a:lnTo>
                    <a:pt x="104289" y="844002"/>
                  </a:lnTo>
                  <a:lnTo>
                    <a:pt x="104711" y="839008"/>
                  </a:lnTo>
                  <a:lnTo>
                    <a:pt x="105130" y="834014"/>
                  </a:lnTo>
                  <a:lnTo>
                    <a:pt x="105548" y="829020"/>
                  </a:lnTo>
                  <a:lnTo>
                    <a:pt x="105964" y="824026"/>
                  </a:lnTo>
                  <a:lnTo>
                    <a:pt x="106379" y="819032"/>
                  </a:lnTo>
                  <a:lnTo>
                    <a:pt x="106792" y="814037"/>
                  </a:lnTo>
                  <a:lnTo>
                    <a:pt x="107205" y="809043"/>
                  </a:lnTo>
                  <a:lnTo>
                    <a:pt x="107616" y="804049"/>
                  </a:lnTo>
                  <a:lnTo>
                    <a:pt x="108027" y="799055"/>
                  </a:lnTo>
                  <a:lnTo>
                    <a:pt x="108437" y="794061"/>
                  </a:lnTo>
                  <a:lnTo>
                    <a:pt x="108846" y="789067"/>
                  </a:lnTo>
                  <a:lnTo>
                    <a:pt x="109255" y="784073"/>
                  </a:lnTo>
                  <a:lnTo>
                    <a:pt x="109663" y="779079"/>
                  </a:lnTo>
                  <a:lnTo>
                    <a:pt x="110071" y="774085"/>
                  </a:lnTo>
                  <a:lnTo>
                    <a:pt x="110479" y="769091"/>
                  </a:lnTo>
                  <a:lnTo>
                    <a:pt x="110886" y="764096"/>
                  </a:lnTo>
                  <a:lnTo>
                    <a:pt x="111293" y="759102"/>
                  </a:lnTo>
                  <a:lnTo>
                    <a:pt x="111699" y="754108"/>
                  </a:lnTo>
                  <a:lnTo>
                    <a:pt x="112106" y="749114"/>
                  </a:lnTo>
                  <a:lnTo>
                    <a:pt x="112511" y="744120"/>
                  </a:lnTo>
                  <a:lnTo>
                    <a:pt x="112917" y="739126"/>
                  </a:lnTo>
                  <a:lnTo>
                    <a:pt x="113323" y="734132"/>
                  </a:lnTo>
                  <a:lnTo>
                    <a:pt x="113728" y="729138"/>
                  </a:lnTo>
                  <a:lnTo>
                    <a:pt x="114133" y="724144"/>
                  </a:lnTo>
                  <a:lnTo>
                    <a:pt x="114537" y="719150"/>
                  </a:lnTo>
                  <a:lnTo>
                    <a:pt x="114941" y="714155"/>
                  </a:lnTo>
                  <a:lnTo>
                    <a:pt x="115344" y="709161"/>
                  </a:lnTo>
                  <a:lnTo>
                    <a:pt x="115747" y="704167"/>
                  </a:lnTo>
                  <a:lnTo>
                    <a:pt x="116149" y="699173"/>
                  </a:lnTo>
                  <a:lnTo>
                    <a:pt x="116550" y="694179"/>
                  </a:lnTo>
                  <a:lnTo>
                    <a:pt x="116951" y="689185"/>
                  </a:lnTo>
                  <a:lnTo>
                    <a:pt x="117350" y="684191"/>
                  </a:lnTo>
                  <a:lnTo>
                    <a:pt x="117748" y="679197"/>
                  </a:lnTo>
                  <a:lnTo>
                    <a:pt x="118145" y="674203"/>
                  </a:lnTo>
                  <a:lnTo>
                    <a:pt x="118541" y="669209"/>
                  </a:lnTo>
                  <a:lnTo>
                    <a:pt x="118935" y="664214"/>
                  </a:lnTo>
                  <a:lnTo>
                    <a:pt x="119328" y="659220"/>
                  </a:lnTo>
                  <a:lnTo>
                    <a:pt x="119718" y="654226"/>
                  </a:lnTo>
                  <a:lnTo>
                    <a:pt x="120107" y="649232"/>
                  </a:lnTo>
                  <a:lnTo>
                    <a:pt x="120494" y="644238"/>
                  </a:lnTo>
                  <a:lnTo>
                    <a:pt x="120879" y="639244"/>
                  </a:lnTo>
                  <a:lnTo>
                    <a:pt x="121262" y="634250"/>
                  </a:lnTo>
                  <a:lnTo>
                    <a:pt x="121641" y="629256"/>
                  </a:lnTo>
                  <a:lnTo>
                    <a:pt x="122018" y="624262"/>
                  </a:lnTo>
                  <a:lnTo>
                    <a:pt x="122392" y="619268"/>
                  </a:lnTo>
                  <a:lnTo>
                    <a:pt x="122763" y="614274"/>
                  </a:lnTo>
                  <a:lnTo>
                    <a:pt x="123132" y="609279"/>
                  </a:lnTo>
                  <a:lnTo>
                    <a:pt x="123496" y="604285"/>
                  </a:lnTo>
                  <a:lnTo>
                    <a:pt x="123858" y="599291"/>
                  </a:lnTo>
                  <a:lnTo>
                    <a:pt x="124214" y="594297"/>
                  </a:lnTo>
                  <a:lnTo>
                    <a:pt x="124569" y="589303"/>
                  </a:lnTo>
                  <a:lnTo>
                    <a:pt x="124918" y="584309"/>
                  </a:lnTo>
                  <a:lnTo>
                    <a:pt x="125264" y="579315"/>
                  </a:lnTo>
                  <a:lnTo>
                    <a:pt x="125605" y="574321"/>
                  </a:lnTo>
                  <a:lnTo>
                    <a:pt x="125941" y="569327"/>
                  </a:lnTo>
                  <a:lnTo>
                    <a:pt x="126275" y="564333"/>
                  </a:lnTo>
                  <a:lnTo>
                    <a:pt x="126601" y="559338"/>
                  </a:lnTo>
                  <a:lnTo>
                    <a:pt x="126925" y="554344"/>
                  </a:lnTo>
                  <a:lnTo>
                    <a:pt x="127241" y="549350"/>
                  </a:lnTo>
                  <a:lnTo>
                    <a:pt x="127554" y="544356"/>
                  </a:lnTo>
                  <a:lnTo>
                    <a:pt x="127860" y="539362"/>
                  </a:lnTo>
                  <a:lnTo>
                    <a:pt x="128161" y="534368"/>
                  </a:lnTo>
                  <a:lnTo>
                    <a:pt x="128458" y="529374"/>
                  </a:lnTo>
                  <a:lnTo>
                    <a:pt x="128746" y="524380"/>
                  </a:lnTo>
                  <a:lnTo>
                    <a:pt x="129033" y="519386"/>
                  </a:lnTo>
                  <a:lnTo>
                    <a:pt x="129309" y="514392"/>
                  </a:lnTo>
                  <a:lnTo>
                    <a:pt x="129582" y="509397"/>
                  </a:lnTo>
                  <a:lnTo>
                    <a:pt x="129847" y="504403"/>
                  </a:lnTo>
                  <a:lnTo>
                    <a:pt x="130107" y="499409"/>
                  </a:lnTo>
                  <a:lnTo>
                    <a:pt x="130361" y="494415"/>
                  </a:lnTo>
                  <a:lnTo>
                    <a:pt x="130607" y="489421"/>
                  </a:lnTo>
                  <a:lnTo>
                    <a:pt x="130850" y="484427"/>
                  </a:lnTo>
                  <a:lnTo>
                    <a:pt x="131082" y="479433"/>
                  </a:lnTo>
                  <a:lnTo>
                    <a:pt x="131311" y="474439"/>
                  </a:lnTo>
                  <a:lnTo>
                    <a:pt x="131530" y="469445"/>
                  </a:lnTo>
                  <a:lnTo>
                    <a:pt x="131745" y="464451"/>
                  </a:lnTo>
                  <a:lnTo>
                    <a:pt x="131951" y="459456"/>
                  </a:lnTo>
                  <a:lnTo>
                    <a:pt x="132151" y="454462"/>
                  </a:lnTo>
                  <a:lnTo>
                    <a:pt x="132346" y="449468"/>
                  </a:lnTo>
                  <a:lnTo>
                    <a:pt x="132531" y="444474"/>
                  </a:lnTo>
                  <a:lnTo>
                    <a:pt x="132714" y="439480"/>
                  </a:lnTo>
                  <a:lnTo>
                    <a:pt x="132884" y="434486"/>
                  </a:lnTo>
                  <a:lnTo>
                    <a:pt x="133052" y="429492"/>
                  </a:lnTo>
                  <a:lnTo>
                    <a:pt x="133210" y="424498"/>
                  </a:lnTo>
                  <a:lnTo>
                    <a:pt x="133363" y="419504"/>
                  </a:lnTo>
                  <a:lnTo>
                    <a:pt x="133509" y="414510"/>
                  </a:lnTo>
                  <a:lnTo>
                    <a:pt x="133646" y="409516"/>
                  </a:lnTo>
                  <a:lnTo>
                    <a:pt x="133781" y="404521"/>
                  </a:lnTo>
                  <a:lnTo>
                    <a:pt x="133904" y="399527"/>
                  </a:lnTo>
                  <a:lnTo>
                    <a:pt x="134024" y="394533"/>
                  </a:lnTo>
                  <a:lnTo>
                    <a:pt x="134134" y="389539"/>
                  </a:lnTo>
                  <a:lnTo>
                    <a:pt x="134240" y="384545"/>
                  </a:lnTo>
                  <a:lnTo>
                    <a:pt x="134339" y="379551"/>
                  </a:lnTo>
                  <a:lnTo>
                    <a:pt x="134431" y="374557"/>
                  </a:lnTo>
                  <a:lnTo>
                    <a:pt x="134519" y="369563"/>
                  </a:lnTo>
                  <a:lnTo>
                    <a:pt x="134597" y="364569"/>
                  </a:lnTo>
                  <a:lnTo>
                    <a:pt x="134673" y="359575"/>
                  </a:lnTo>
                  <a:lnTo>
                    <a:pt x="134738" y="354580"/>
                  </a:lnTo>
                  <a:lnTo>
                    <a:pt x="134801" y="349586"/>
                  </a:lnTo>
                  <a:lnTo>
                    <a:pt x="134856" y="344592"/>
                  </a:lnTo>
                  <a:lnTo>
                    <a:pt x="134906" y="339598"/>
                  </a:lnTo>
                  <a:lnTo>
                    <a:pt x="134951" y="334604"/>
                  </a:lnTo>
                  <a:lnTo>
                    <a:pt x="134988" y="329610"/>
                  </a:lnTo>
                  <a:lnTo>
                    <a:pt x="135023" y="324616"/>
                  </a:lnTo>
                  <a:lnTo>
                    <a:pt x="135049" y="319622"/>
                  </a:lnTo>
                  <a:lnTo>
                    <a:pt x="135073" y="314628"/>
                  </a:lnTo>
                  <a:lnTo>
                    <a:pt x="135090" y="309634"/>
                  </a:lnTo>
                  <a:lnTo>
                    <a:pt x="135103" y="304639"/>
                  </a:lnTo>
                  <a:lnTo>
                    <a:pt x="135111" y="299645"/>
                  </a:lnTo>
                  <a:lnTo>
                    <a:pt x="135114" y="294651"/>
                  </a:lnTo>
                  <a:lnTo>
                    <a:pt x="135115" y="289657"/>
                  </a:lnTo>
                  <a:lnTo>
                    <a:pt x="135108" y="284663"/>
                  </a:lnTo>
                  <a:lnTo>
                    <a:pt x="135100" y="279669"/>
                  </a:lnTo>
                  <a:lnTo>
                    <a:pt x="135085" y="274675"/>
                  </a:lnTo>
                  <a:lnTo>
                    <a:pt x="135068" y="269681"/>
                  </a:lnTo>
                  <a:lnTo>
                    <a:pt x="135047" y="264687"/>
                  </a:lnTo>
                  <a:lnTo>
                    <a:pt x="135022" y="259693"/>
                  </a:lnTo>
                  <a:lnTo>
                    <a:pt x="134995" y="254698"/>
                  </a:lnTo>
                  <a:lnTo>
                    <a:pt x="134963" y="249704"/>
                  </a:lnTo>
                  <a:lnTo>
                    <a:pt x="134930" y="244710"/>
                  </a:lnTo>
                  <a:lnTo>
                    <a:pt x="134893" y="239716"/>
                  </a:lnTo>
                  <a:lnTo>
                    <a:pt x="134854" y="234722"/>
                  </a:lnTo>
                  <a:lnTo>
                    <a:pt x="134811" y="229728"/>
                  </a:lnTo>
                  <a:lnTo>
                    <a:pt x="134767" y="224734"/>
                  </a:lnTo>
                  <a:lnTo>
                    <a:pt x="134721" y="219740"/>
                  </a:lnTo>
                  <a:lnTo>
                    <a:pt x="134672" y="214746"/>
                  </a:lnTo>
                  <a:lnTo>
                    <a:pt x="134622" y="209752"/>
                  </a:lnTo>
                  <a:lnTo>
                    <a:pt x="134570" y="204758"/>
                  </a:lnTo>
                  <a:lnTo>
                    <a:pt x="134517" y="199763"/>
                  </a:lnTo>
                  <a:lnTo>
                    <a:pt x="134462" y="194769"/>
                  </a:lnTo>
                  <a:lnTo>
                    <a:pt x="134406" y="189775"/>
                  </a:lnTo>
                  <a:lnTo>
                    <a:pt x="134350" y="184781"/>
                  </a:lnTo>
                  <a:lnTo>
                    <a:pt x="134292" y="179787"/>
                  </a:lnTo>
                  <a:lnTo>
                    <a:pt x="134234" y="174793"/>
                  </a:lnTo>
                  <a:lnTo>
                    <a:pt x="134176" y="169799"/>
                  </a:lnTo>
                  <a:lnTo>
                    <a:pt x="134117" y="164805"/>
                  </a:lnTo>
                  <a:lnTo>
                    <a:pt x="134058" y="159811"/>
                  </a:lnTo>
                  <a:lnTo>
                    <a:pt x="134000" y="154817"/>
                  </a:lnTo>
                  <a:lnTo>
                    <a:pt x="133941" y="149822"/>
                  </a:lnTo>
                  <a:lnTo>
                    <a:pt x="133883" y="144828"/>
                  </a:lnTo>
                  <a:lnTo>
                    <a:pt x="133825" y="139834"/>
                  </a:lnTo>
                  <a:lnTo>
                    <a:pt x="133769" y="134840"/>
                  </a:lnTo>
                  <a:lnTo>
                    <a:pt x="133712" y="129846"/>
                  </a:lnTo>
                  <a:lnTo>
                    <a:pt x="133657" y="124852"/>
                  </a:lnTo>
                  <a:lnTo>
                    <a:pt x="133603" y="119858"/>
                  </a:lnTo>
                  <a:lnTo>
                    <a:pt x="133551" y="114864"/>
                  </a:lnTo>
                  <a:lnTo>
                    <a:pt x="133499" y="109870"/>
                  </a:lnTo>
                  <a:lnTo>
                    <a:pt x="133449" y="104876"/>
                  </a:lnTo>
                  <a:lnTo>
                    <a:pt x="133401" y="99881"/>
                  </a:lnTo>
                  <a:lnTo>
                    <a:pt x="133354" y="94887"/>
                  </a:lnTo>
                  <a:lnTo>
                    <a:pt x="133310" y="89893"/>
                  </a:lnTo>
                  <a:lnTo>
                    <a:pt x="133267" y="84899"/>
                  </a:lnTo>
                  <a:lnTo>
                    <a:pt x="133227" y="79905"/>
                  </a:lnTo>
                  <a:lnTo>
                    <a:pt x="133189" y="74911"/>
                  </a:lnTo>
                  <a:lnTo>
                    <a:pt x="133153" y="69917"/>
                  </a:lnTo>
                  <a:lnTo>
                    <a:pt x="133120" y="64923"/>
                  </a:lnTo>
                  <a:lnTo>
                    <a:pt x="133088" y="59929"/>
                  </a:lnTo>
                  <a:lnTo>
                    <a:pt x="133060" y="54935"/>
                  </a:lnTo>
                  <a:lnTo>
                    <a:pt x="133033" y="49940"/>
                  </a:lnTo>
                  <a:lnTo>
                    <a:pt x="133011" y="44946"/>
                  </a:lnTo>
                  <a:lnTo>
                    <a:pt x="132991" y="39952"/>
                  </a:lnTo>
                  <a:lnTo>
                    <a:pt x="132973" y="34958"/>
                  </a:lnTo>
                  <a:lnTo>
                    <a:pt x="132959" y="29964"/>
                  </a:lnTo>
                  <a:lnTo>
                    <a:pt x="132947" y="24970"/>
                  </a:lnTo>
                  <a:lnTo>
                    <a:pt x="132939" y="19976"/>
                  </a:lnTo>
                  <a:lnTo>
                    <a:pt x="132933" y="14982"/>
                  </a:lnTo>
                  <a:lnTo>
                    <a:pt x="132932" y="9988"/>
                  </a:lnTo>
                  <a:lnTo>
                    <a:pt x="132932" y="4994"/>
                  </a:lnTo>
                  <a:lnTo>
                    <a:pt x="132937" y="0"/>
                  </a:lnTo>
                  <a:lnTo>
                    <a:pt x="141688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" name="pg16"/>
            <p:cNvSpPr/>
            <p:nvPr/>
          </p:nvSpPr>
          <p:spPr>
            <a:xfrm>
              <a:off x="6782617" y="3798285"/>
              <a:ext cx="167176" cy="2199309"/>
            </a:xfrm>
            <a:custGeom>
              <a:avLst/>
              <a:gdLst/>
              <a:ahLst/>
              <a:cxnLst/>
              <a:rect l="0" t="0" r="0" b="0"/>
              <a:pathLst>
                <a:path w="167176" h="2199309">
                  <a:moveTo>
                    <a:pt x="167176" y="2199309"/>
                  </a:moveTo>
                  <a:lnTo>
                    <a:pt x="113468" y="2199309"/>
                  </a:lnTo>
                  <a:lnTo>
                    <a:pt x="112178" y="2195005"/>
                  </a:lnTo>
                  <a:lnTo>
                    <a:pt x="110862" y="2190701"/>
                  </a:lnTo>
                  <a:lnTo>
                    <a:pt x="109535" y="2186397"/>
                  </a:lnTo>
                  <a:lnTo>
                    <a:pt x="108190" y="2182094"/>
                  </a:lnTo>
                  <a:lnTo>
                    <a:pt x="106826" y="2177790"/>
                  </a:lnTo>
                  <a:lnTo>
                    <a:pt x="105454" y="2173486"/>
                  </a:lnTo>
                  <a:lnTo>
                    <a:pt x="104055" y="2169182"/>
                  </a:lnTo>
                  <a:lnTo>
                    <a:pt x="102648" y="2164878"/>
                  </a:lnTo>
                  <a:lnTo>
                    <a:pt x="101223" y="2160574"/>
                  </a:lnTo>
                  <a:lnTo>
                    <a:pt x="99783" y="2156270"/>
                  </a:lnTo>
                  <a:lnTo>
                    <a:pt x="98333" y="2151966"/>
                  </a:lnTo>
                  <a:lnTo>
                    <a:pt x="96862" y="2147662"/>
                  </a:lnTo>
                  <a:lnTo>
                    <a:pt x="95385" y="2143358"/>
                  </a:lnTo>
                  <a:lnTo>
                    <a:pt x="93889" y="2139054"/>
                  </a:lnTo>
                  <a:lnTo>
                    <a:pt x="92383" y="2134750"/>
                  </a:lnTo>
                  <a:lnTo>
                    <a:pt x="90866" y="2130446"/>
                  </a:lnTo>
                  <a:lnTo>
                    <a:pt x="89334" y="2126142"/>
                  </a:lnTo>
                  <a:lnTo>
                    <a:pt x="87797" y="2121838"/>
                  </a:lnTo>
                  <a:lnTo>
                    <a:pt x="86243" y="2117535"/>
                  </a:lnTo>
                  <a:lnTo>
                    <a:pt x="84683" y="2113231"/>
                  </a:lnTo>
                  <a:lnTo>
                    <a:pt x="83113" y="2108927"/>
                  </a:lnTo>
                  <a:lnTo>
                    <a:pt x="81534" y="2104623"/>
                  </a:lnTo>
                  <a:lnTo>
                    <a:pt x="79950" y="2100319"/>
                  </a:lnTo>
                  <a:lnTo>
                    <a:pt x="78355" y="2096015"/>
                  </a:lnTo>
                  <a:lnTo>
                    <a:pt x="76756" y="2091711"/>
                  </a:lnTo>
                  <a:lnTo>
                    <a:pt x="75151" y="2087407"/>
                  </a:lnTo>
                  <a:lnTo>
                    <a:pt x="73540" y="2083103"/>
                  </a:lnTo>
                  <a:lnTo>
                    <a:pt x="71927" y="2078799"/>
                  </a:lnTo>
                  <a:lnTo>
                    <a:pt x="70309" y="2074495"/>
                  </a:lnTo>
                  <a:lnTo>
                    <a:pt x="68689" y="2070191"/>
                  </a:lnTo>
                  <a:lnTo>
                    <a:pt x="67067" y="2065887"/>
                  </a:lnTo>
                  <a:lnTo>
                    <a:pt x="65445" y="2061583"/>
                  </a:lnTo>
                  <a:lnTo>
                    <a:pt x="63822" y="2057279"/>
                  </a:lnTo>
                  <a:lnTo>
                    <a:pt x="62201" y="2052976"/>
                  </a:lnTo>
                  <a:lnTo>
                    <a:pt x="60581" y="2048672"/>
                  </a:lnTo>
                  <a:lnTo>
                    <a:pt x="58965" y="2044368"/>
                  </a:lnTo>
                  <a:lnTo>
                    <a:pt x="57352" y="2040064"/>
                  </a:lnTo>
                  <a:lnTo>
                    <a:pt x="55743" y="2035760"/>
                  </a:lnTo>
                  <a:lnTo>
                    <a:pt x="54141" y="2031456"/>
                  </a:lnTo>
                  <a:lnTo>
                    <a:pt x="52543" y="2027152"/>
                  </a:lnTo>
                  <a:lnTo>
                    <a:pt x="50957" y="2022848"/>
                  </a:lnTo>
                  <a:lnTo>
                    <a:pt x="49376" y="2018544"/>
                  </a:lnTo>
                  <a:lnTo>
                    <a:pt x="47807" y="2014240"/>
                  </a:lnTo>
                  <a:lnTo>
                    <a:pt x="46248" y="2009936"/>
                  </a:lnTo>
                  <a:lnTo>
                    <a:pt x="44697" y="2005632"/>
                  </a:lnTo>
                  <a:lnTo>
                    <a:pt x="43165" y="2001328"/>
                  </a:lnTo>
                  <a:lnTo>
                    <a:pt x="41640" y="1997024"/>
                  </a:lnTo>
                  <a:lnTo>
                    <a:pt x="40136" y="1992720"/>
                  </a:lnTo>
                  <a:lnTo>
                    <a:pt x="38644" y="1988417"/>
                  </a:lnTo>
                  <a:lnTo>
                    <a:pt x="37167" y="1984113"/>
                  </a:lnTo>
                  <a:lnTo>
                    <a:pt x="35713" y="1979809"/>
                  </a:lnTo>
                  <a:lnTo>
                    <a:pt x="34268" y="1975505"/>
                  </a:lnTo>
                  <a:lnTo>
                    <a:pt x="32855" y="1971201"/>
                  </a:lnTo>
                  <a:lnTo>
                    <a:pt x="31454" y="1966897"/>
                  </a:lnTo>
                  <a:lnTo>
                    <a:pt x="30077" y="1962593"/>
                  </a:lnTo>
                  <a:lnTo>
                    <a:pt x="28725" y="1958289"/>
                  </a:lnTo>
                  <a:lnTo>
                    <a:pt x="27387" y="1953985"/>
                  </a:lnTo>
                  <a:lnTo>
                    <a:pt x="26087" y="1949681"/>
                  </a:lnTo>
                  <a:lnTo>
                    <a:pt x="24800" y="1945377"/>
                  </a:lnTo>
                  <a:lnTo>
                    <a:pt x="23547" y="1941073"/>
                  </a:lnTo>
                  <a:lnTo>
                    <a:pt x="22318" y="1936769"/>
                  </a:lnTo>
                  <a:lnTo>
                    <a:pt x="21112" y="1932465"/>
                  </a:lnTo>
                  <a:lnTo>
                    <a:pt x="19945" y="1928162"/>
                  </a:lnTo>
                  <a:lnTo>
                    <a:pt x="18793" y="1923858"/>
                  </a:lnTo>
                  <a:lnTo>
                    <a:pt x="17686" y="1919554"/>
                  </a:lnTo>
                  <a:lnTo>
                    <a:pt x="16600" y="1915250"/>
                  </a:lnTo>
                  <a:lnTo>
                    <a:pt x="15546" y="1910946"/>
                  </a:lnTo>
                  <a:lnTo>
                    <a:pt x="14530" y="1906642"/>
                  </a:lnTo>
                  <a:lnTo>
                    <a:pt x="13531" y="1902338"/>
                  </a:lnTo>
                  <a:lnTo>
                    <a:pt x="12587" y="1898034"/>
                  </a:lnTo>
                  <a:lnTo>
                    <a:pt x="11660" y="1893730"/>
                  </a:lnTo>
                  <a:lnTo>
                    <a:pt x="10774" y="1889426"/>
                  </a:lnTo>
                  <a:lnTo>
                    <a:pt x="9922" y="1885122"/>
                  </a:lnTo>
                  <a:lnTo>
                    <a:pt x="9095" y="1880818"/>
                  </a:lnTo>
                  <a:lnTo>
                    <a:pt x="8321" y="1876514"/>
                  </a:lnTo>
                  <a:lnTo>
                    <a:pt x="7564" y="1872210"/>
                  </a:lnTo>
                  <a:lnTo>
                    <a:pt x="6857" y="1867906"/>
                  </a:lnTo>
                  <a:lnTo>
                    <a:pt x="6179" y="1863603"/>
                  </a:lnTo>
                  <a:lnTo>
                    <a:pt x="5533" y="1859299"/>
                  </a:lnTo>
                  <a:lnTo>
                    <a:pt x="4935" y="1854995"/>
                  </a:lnTo>
                  <a:lnTo>
                    <a:pt x="4354" y="1850691"/>
                  </a:lnTo>
                  <a:lnTo>
                    <a:pt x="3831" y="1846387"/>
                  </a:lnTo>
                  <a:lnTo>
                    <a:pt x="3330" y="1842083"/>
                  </a:lnTo>
                  <a:lnTo>
                    <a:pt x="2868" y="1837779"/>
                  </a:lnTo>
                  <a:lnTo>
                    <a:pt x="2446" y="1833475"/>
                  </a:lnTo>
                  <a:lnTo>
                    <a:pt x="2045" y="1829171"/>
                  </a:lnTo>
                  <a:lnTo>
                    <a:pt x="1701" y="1824867"/>
                  </a:lnTo>
                  <a:lnTo>
                    <a:pt x="1375" y="1820563"/>
                  </a:lnTo>
                  <a:lnTo>
                    <a:pt x="1093" y="1816259"/>
                  </a:lnTo>
                  <a:lnTo>
                    <a:pt x="843" y="1811955"/>
                  </a:lnTo>
                  <a:lnTo>
                    <a:pt x="620" y="1807651"/>
                  </a:lnTo>
                  <a:lnTo>
                    <a:pt x="444" y="1803347"/>
                  </a:lnTo>
                  <a:lnTo>
                    <a:pt x="285" y="1799044"/>
                  </a:lnTo>
                  <a:lnTo>
                    <a:pt x="173" y="1794740"/>
                  </a:lnTo>
                  <a:lnTo>
                    <a:pt x="84" y="1790436"/>
                  </a:lnTo>
                  <a:lnTo>
                    <a:pt x="26" y="1786132"/>
                  </a:lnTo>
                  <a:lnTo>
                    <a:pt x="5" y="1781828"/>
                  </a:lnTo>
                  <a:lnTo>
                    <a:pt x="0" y="1777524"/>
                  </a:lnTo>
                  <a:lnTo>
                    <a:pt x="41" y="1773220"/>
                  </a:lnTo>
                  <a:lnTo>
                    <a:pt x="99" y="1768916"/>
                  </a:lnTo>
                  <a:lnTo>
                    <a:pt x="188" y="1764612"/>
                  </a:lnTo>
                  <a:lnTo>
                    <a:pt x="304" y="1760308"/>
                  </a:lnTo>
                  <a:lnTo>
                    <a:pt x="438" y="1756004"/>
                  </a:lnTo>
                  <a:lnTo>
                    <a:pt x="609" y="1751700"/>
                  </a:lnTo>
                  <a:lnTo>
                    <a:pt x="793" y="1747396"/>
                  </a:lnTo>
                  <a:lnTo>
                    <a:pt x="1007" y="1743092"/>
                  </a:lnTo>
                  <a:lnTo>
                    <a:pt x="1239" y="1738788"/>
                  </a:lnTo>
                  <a:lnTo>
                    <a:pt x="1489" y="1734485"/>
                  </a:lnTo>
                  <a:lnTo>
                    <a:pt x="1766" y="1730181"/>
                  </a:lnTo>
                  <a:lnTo>
                    <a:pt x="2053" y="1725877"/>
                  </a:lnTo>
                  <a:lnTo>
                    <a:pt x="2366" y="1721573"/>
                  </a:lnTo>
                  <a:lnTo>
                    <a:pt x="2690" y="1717269"/>
                  </a:lnTo>
                  <a:lnTo>
                    <a:pt x="3030" y="1712965"/>
                  </a:lnTo>
                  <a:lnTo>
                    <a:pt x="3388" y="1708661"/>
                  </a:lnTo>
                  <a:lnTo>
                    <a:pt x="3752" y="1704357"/>
                  </a:lnTo>
                  <a:lnTo>
                    <a:pt x="4137" y="1700053"/>
                  </a:lnTo>
                  <a:lnTo>
                    <a:pt x="4528" y="1695749"/>
                  </a:lnTo>
                  <a:lnTo>
                    <a:pt x="4931" y="1691445"/>
                  </a:lnTo>
                  <a:lnTo>
                    <a:pt x="5343" y="1687141"/>
                  </a:lnTo>
                  <a:lnTo>
                    <a:pt x="5761" y="1682837"/>
                  </a:lnTo>
                  <a:lnTo>
                    <a:pt x="6190" y="1678533"/>
                  </a:lnTo>
                  <a:lnTo>
                    <a:pt x="6621" y="1674229"/>
                  </a:lnTo>
                  <a:lnTo>
                    <a:pt x="7060" y="1669926"/>
                  </a:lnTo>
                  <a:lnTo>
                    <a:pt x="7501" y="1665622"/>
                  </a:lnTo>
                  <a:lnTo>
                    <a:pt x="7946" y="1661318"/>
                  </a:lnTo>
                  <a:lnTo>
                    <a:pt x="8394" y="1657014"/>
                  </a:lnTo>
                  <a:lnTo>
                    <a:pt x="8842" y="1652710"/>
                  </a:lnTo>
                  <a:lnTo>
                    <a:pt x="9291" y="1648406"/>
                  </a:lnTo>
                  <a:lnTo>
                    <a:pt x="9740" y="1644102"/>
                  </a:lnTo>
                  <a:lnTo>
                    <a:pt x="10187" y="1639798"/>
                  </a:lnTo>
                  <a:lnTo>
                    <a:pt x="10632" y="1635494"/>
                  </a:lnTo>
                  <a:lnTo>
                    <a:pt x="11075" y="1631190"/>
                  </a:lnTo>
                  <a:lnTo>
                    <a:pt x="11513" y="1626886"/>
                  </a:lnTo>
                  <a:lnTo>
                    <a:pt x="11949" y="1622582"/>
                  </a:lnTo>
                  <a:lnTo>
                    <a:pt x="12378" y="1618278"/>
                  </a:lnTo>
                  <a:lnTo>
                    <a:pt x="12802" y="1613974"/>
                  </a:lnTo>
                  <a:lnTo>
                    <a:pt x="13222" y="1609670"/>
                  </a:lnTo>
                  <a:lnTo>
                    <a:pt x="13632" y="1605367"/>
                  </a:lnTo>
                  <a:lnTo>
                    <a:pt x="14039" y="1601063"/>
                  </a:lnTo>
                  <a:lnTo>
                    <a:pt x="14434" y="1596759"/>
                  </a:lnTo>
                  <a:lnTo>
                    <a:pt x="14824" y="1592455"/>
                  </a:lnTo>
                  <a:lnTo>
                    <a:pt x="15206" y="1588151"/>
                  </a:lnTo>
                  <a:lnTo>
                    <a:pt x="15577" y="1583847"/>
                  </a:lnTo>
                  <a:lnTo>
                    <a:pt x="15943" y="1579543"/>
                  </a:lnTo>
                  <a:lnTo>
                    <a:pt x="16295" y="1575239"/>
                  </a:lnTo>
                  <a:lnTo>
                    <a:pt x="16641" y="1570935"/>
                  </a:lnTo>
                  <a:lnTo>
                    <a:pt x="16977" y="1566631"/>
                  </a:lnTo>
                  <a:lnTo>
                    <a:pt x="17302" y="1562327"/>
                  </a:lnTo>
                  <a:lnTo>
                    <a:pt x="17621" y="1558023"/>
                  </a:lnTo>
                  <a:lnTo>
                    <a:pt x="17925" y="1553719"/>
                  </a:lnTo>
                  <a:lnTo>
                    <a:pt x="18224" y="1549415"/>
                  </a:lnTo>
                  <a:lnTo>
                    <a:pt x="18510" y="1545111"/>
                  </a:lnTo>
                  <a:lnTo>
                    <a:pt x="18788" y="1540808"/>
                  </a:lnTo>
                  <a:lnTo>
                    <a:pt x="19058" y="1536504"/>
                  </a:lnTo>
                  <a:lnTo>
                    <a:pt x="19315" y="1532200"/>
                  </a:lnTo>
                  <a:lnTo>
                    <a:pt x="19567" y="1527896"/>
                  </a:lnTo>
                  <a:lnTo>
                    <a:pt x="19806" y="1523592"/>
                  </a:lnTo>
                  <a:lnTo>
                    <a:pt x="20039" y="1519288"/>
                  </a:lnTo>
                  <a:lnTo>
                    <a:pt x="20264" y="1514984"/>
                  </a:lnTo>
                  <a:lnTo>
                    <a:pt x="20479" y="1510680"/>
                  </a:lnTo>
                  <a:lnTo>
                    <a:pt x="20690" y="1506376"/>
                  </a:lnTo>
                  <a:lnTo>
                    <a:pt x="20889" y="1502072"/>
                  </a:lnTo>
                  <a:lnTo>
                    <a:pt x="21085" y="1497768"/>
                  </a:lnTo>
                  <a:lnTo>
                    <a:pt x="21273" y="1493464"/>
                  </a:lnTo>
                  <a:lnTo>
                    <a:pt x="21454" y="1489160"/>
                  </a:lnTo>
                  <a:lnTo>
                    <a:pt x="21632" y="1484856"/>
                  </a:lnTo>
                  <a:lnTo>
                    <a:pt x="21803" y="1480552"/>
                  </a:lnTo>
                  <a:lnTo>
                    <a:pt x="21971" y="1476249"/>
                  </a:lnTo>
                  <a:lnTo>
                    <a:pt x="22134" y="1471945"/>
                  </a:lnTo>
                  <a:lnTo>
                    <a:pt x="22293" y="1467641"/>
                  </a:lnTo>
                  <a:lnTo>
                    <a:pt x="22451" y="1463337"/>
                  </a:lnTo>
                  <a:lnTo>
                    <a:pt x="22605" y="1459033"/>
                  </a:lnTo>
                  <a:lnTo>
                    <a:pt x="22758" y="1454729"/>
                  </a:lnTo>
                  <a:lnTo>
                    <a:pt x="22910" y="1450425"/>
                  </a:lnTo>
                  <a:lnTo>
                    <a:pt x="23061" y="1446121"/>
                  </a:lnTo>
                  <a:lnTo>
                    <a:pt x="23213" y="1441817"/>
                  </a:lnTo>
                  <a:lnTo>
                    <a:pt x="23365" y="1437513"/>
                  </a:lnTo>
                  <a:lnTo>
                    <a:pt x="23517" y="1433209"/>
                  </a:lnTo>
                  <a:lnTo>
                    <a:pt x="23673" y="1428905"/>
                  </a:lnTo>
                  <a:lnTo>
                    <a:pt x="23830" y="1424601"/>
                  </a:lnTo>
                  <a:lnTo>
                    <a:pt x="23990" y="1420297"/>
                  </a:lnTo>
                  <a:lnTo>
                    <a:pt x="24155" y="1415993"/>
                  </a:lnTo>
                  <a:lnTo>
                    <a:pt x="24322" y="1411690"/>
                  </a:lnTo>
                  <a:lnTo>
                    <a:pt x="24496" y="1407386"/>
                  </a:lnTo>
                  <a:lnTo>
                    <a:pt x="24672" y="1403082"/>
                  </a:lnTo>
                  <a:lnTo>
                    <a:pt x="24857" y="1398778"/>
                  </a:lnTo>
                  <a:lnTo>
                    <a:pt x="25047" y="1394474"/>
                  </a:lnTo>
                  <a:lnTo>
                    <a:pt x="25243" y="1390170"/>
                  </a:lnTo>
                  <a:lnTo>
                    <a:pt x="25449" y="1385866"/>
                  </a:lnTo>
                  <a:lnTo>
                    <a:pt x="25659" y="1381562"/>
                  </a:lnTo>
                  <a:lnTo>
                    <a:pt x="25882" y="1377258"/>
                  </a:lnTo>
                  <a:lnTo>
                    <a:pt x="26110" y="1372954"/>
                  </a:lnTo>
                  <a:lnTo>
                    <a:pt x="26348" y="1368650"/>
                  </a:lnTo>
                  <a:lnTo>
                    <a:pt x="26598" y="1364346"/>
                  </a:lnTo>
                  <a:lnTo>
                    <a:pt x="26852" y="1360042"/>
                  </a:lnTo>
                  <a:lnTo>
                    <a:pt x="27124" y="1355738"/>
                  </a:lnTo>
                  <a:lnTo>
                    <a:pt x="27402" y="1351434"/>
                  </a:lnTo>
                  <a:lnTo>
                    <a:pt x="27693" y="1347131"/>
                  </a:lnTo>
                  <a:lnTo>
                    <a:pt x="27995" y="1342827"/>
                  </a:lnTo>
                  <a:lnTo>
                    <a:pt x="28306" y="1338523"/>
                  </a:lnTo>
                  <a:lnTo>
                    <a:pt x="28634" y="1334219"/>
                  </a:lnTo>
                  <a:lnTo>
                    <a:pt x="28969" y="1329915"/>
                  </a:lnTo>
                  <a:lnTo>
                    <a:pt x="29321" y="1325611"/>
                  </a:lnTo>
                  <a:lnTo>
                    <a:pt x="29683" y="1321307"/>
                  </a:lnTo>
                  <a:lnTo>
                    <a:pt x="30057" y="1317003"/>
                  </a:lnTo>
                  <a:lnTo>
                    <a:pt x="30447" y="1312699"/>
                  </a:lnTo>
                  <a:lnTo>
                    <a:pt x="30844" y="1308395"/>
                  </a:lnTo>
                  <a:lnTo>
                    <a:pt x="31262" y="1304091"/>
                  </a:lnTo>
                  <a:lnTo>
                    <a:pt x="31688" y="1299787"/>
                  </a:lnTo>
                  <a:lnTo>
                    <a:pt x="32129" y="1295483"/>
                  </a:lnTo>
                  <a:lnTo>
                    <a:pt x="32585" y="1291179"/>
                  </a:lnTo>
                  <a:lnTo>
                    <a:pt x="33048" y="1286875"/>
                  </a:lnTo>
                  <a:lnTo>
                    <a:pt x="33533" y="1282572"/>
                  </a:lnTo>
                  <a:lnTo>
                    <a:pt x="34024" y="1278268"/>
                  </a:lnTo>
                  <a:lnTo>
                    <a:pt x="34533" y="1273964"/>
                  </a:lnTo>
                  <a:lnTo>
                    <a:pt x="35053" y="1269660"/>
                  </a:lnTo>
                  <a:lnTo>
                    <a:pt x="35584" y="1265356"/>
                  </a:lnTo>
                  <a:lnTo>
                    <a:pt x="36133" y="1261052"/>
                  </a:lnTo>
                  <a:lnTo>
                    <a:pt x="36689" y="1256748"/>
                  </a:lnTo>
                  <a:lnTo>
                    <a:pt x="37263" y="1252444"/>
                  </a:lnTo>
                  <a:lnTo>
                    <a:pt x="37846" y="1248140"/>
                  </a:lnTo>
                  <a:lnTo>
                    <a:pt x="38441" y="1243836"/>
                  </a:lnTo>
                  <a:lnTo>
                    <a:pt x="39051" y="1239532"/>
                  </a:lnTo>
                  <a:lnTo>
                    <a:pt x="39667" y="1235228"/>
                  </a:lnTo>
                  <a:lnTo>
                    <a:pt x="40303" y="1230924"/>
                  </a:lnTo>
                  <a:lnTo>
                    <a:pt x="40944" y="1226620"/>
                  </a:lnTo>
                  <a:lnTo>
                    <a:pt x="41598" y="1222316"/>
                  </a:lnTo>
                  <a:lnTo>
                    <a:pt x="42263" y="1218013"/>
                  </a:lnTo>
                  <a:lnTo>
                    <a:pt x="42936" y="1213709"/>
                  </a:lnTo>
                  <a:lnTo>
                    <a:pt x="43623" y="1209405"/>
                  </a:lnTo>
                  <a:lnTo>
                    <a:pt x="44316" y="1205101"/>
                  </a:lnTo>
                  <a:lnTo>
                    <a:pt x="45022" y="1200797"/>
                  </a:lnTo>
                  <a:lnTo>
                    <a:pt x="45735" y="1196493"/>
                  </a:lnTo>
                  <a:lnTo>
                    <a:pt x="46456" y="1192189"/>
                  </a:lnTo>
                  <a:lnTo>
                    <a:pt x="47189" y="1187885"/>
                  </a:lnTo>
                  <a:lnTo>
                    <a:pt x="47925" y="1183581"/>
                  </a:lnTo>
                  <a:lnTo>
                    <a:pt x="48673" y="1179277"/>
                  </a:lnTo>
                  <a:lnTo>
                    <a:pt x="49427" y="1174973"/>
                  </a:lnTo>
                  <a:lnTo>
                    <a:pt x="50187" y="1170669"/>
                  </a:lnTo>
                  <a:lnTo>
                    <a:pt x="50955" y="1166365"/>
                  </a:lnTo>
                  <a:lnTo>
                    <a:pt x="51726" y="1162061"/>
                  </a:lnTo>
                  <a:lnTo>
                    <a:pt x="52507" y="1157757"/>
                  </a:lnTo>
                  <a:lnTo>
                    <a:pt x="53291" y="1153454"/>
                  </a:lnTo>
                  <a:lnTo>
                    <a:pt x="54081" y="1149150"/>
                  </a:lnTo>
                  <a:lnTo>
                    <a:pt x="54875" y="1144846"/>
                  </a:lnTo>
                  <a:lnTo>
                    <a:pt x="55672" y="1140542"/>
                  </a:lnTo>
                  <a:lnTo>
                    <a:pt x="56475" y="1136238"/>
                  </a:lnTo>
                  <a:lnTo>
                    <a:pt x="57279" y="1131934"/>
                  </a:lnTo>
                  <a:lnTo>
                    <a:pt x="58088" y="1127630"/>
                  </a:lnTo>
                  <a:lnTo>
                    <a:pt x="58899" y="1123326"/>
                  </a:lnTo>
                  <a:lnTo>
                    <a:pt x="59712" y="1119022"/>
                  </a:lnTo>
                  <a:lnTo>
                    <a:pt x="60527" y="1114718"/>
                  </a:lnTo>
                  <a:lnTo>
                    <a:pt x="61343" y="1110414"/>
                  </a:lnTo>
                  <a:lnTo>
                    <a:pt x="62161" y="1106110"/>
                  </a:lnTo>
                  <a:lnTo>
                    <a:pt x="62979" y="1101806"/>
                  </a:lnTo>
                  <a:lnTo>
                    <a:pt x="63797" y="1097502"/>
                  </a:lnTo>
                  <a:lnTo>
                    <a:pt x="64616" y="1093198"/>
                  </a:lnTo>
                  <a:lnTo>
                    <a:pt x="65434" y="1088895"/>
                  </a:lnTo>
                  <a:lnTo>
                    <a:pt x="66251" y="1084591"/>
                  </a:lnTo>
                  <a:lnTo>
                    <a:pt x="67068" y="1080287"/>
                  </a:lnTo>
                  <a:lnTo>
                    <a:pt x="67883" y="1075983"/>
                  </a:lnTo>
                  <a:lnTo>
                    <a:pt x="68696" y="1071679"/>
                  </a:lnTo>
                  <a:lnTo>
                    <a:pt x="69508" y="1067375"/>
                  </a:lnTo>
                  <a:lnTo>
                    <a:pt x="70316" y="1063071"/>
                  </a:lnTo>
                  <a:lnTo>
                    <a:pt x="71124" y="1058767"/>
                  </a:lnTo>
                  <a:lnTo>
                    <a:pt x="71927" y="1054463"/>
                  </a:lnTo>
                  <a:lnTo>
                    <a:pt x="72728" y="1050159"/>
                  </a:lnTo>
                  <a:lnTo>
                    <a:pt x="73525" y="1045855"/>
                  </a:lnTo>
                  <a:lnTo>
                    <a:pt x="74319" y="1041551"/>
                  </a:lnTo>
                  <a:lnTo>
                    <a:pt x="75110" y="1037247"/>
                  </a:lnTo>
                  <a:lnTo>
                    <a:pt x="75894" y="1032943"/>
                  </a:lnTo>
                  <a:lnTo>
                    <a:pt x="76677" y="1028639"/>
                  </a:lnTo>
                  <a:lnTo>
                    <a:pt x="77454" y="1024336"/>
                  </a:lnTo>
                  <a:lnTo>
                    <a:pt x="78226" y="1020032"/>
                  </a:lnTo>
                  <a:lnTo>
                    <a:pt x="78995" y="1015728"/>
                  </a:lnTo>
                  <a:lnTo>
                    <a:pt x="79756" y="1011424"/>
                  </a:lnTo>
                  <a:lnTo>
                    <a:pt x="80514" y="1007120"/>
                  </a:lnTo>
                  <a:lnTo>
                    <a:pt x="81266" y="1002816"/>
                  </a:lnTo>
                  <a:lnTo>
                    <a:pt x="82013" y="998512"/>
                  </a:lnTo>
                  <a:lnTo>
                    <a:pt x="82755" y="994208"/>
                  </a:lnTo>
                  <a:lnTo>
                    <a:pt x="83489" y="989904"/>
                  </a:lnTo>
                  <a:lnTo>
                    <a:pt x="84221" y="985600"/>
                  </a:lnTo>
                  <a:lnTo>
                    <a:pt x="84943" y="981296"/>
                  </a:lnTo>
                  <a:lnTo>
                    <a:pt x="85662" y="976992"/>
                  </a:lnTo>
                  <a:lnTo>
                    <a:pt x="86374" y="972688"/>
                  </a:lnTo>
                  <a:lnTo>
                    <a:pt x="87080" y="968384"/>
                  </a:lnTo>
                  <a:lnTo>
                    <a:pt x="87782" y="964081"/>
                  </a:lnTo>
                  <a:lnTo>
                    <a:pt x="88474" y="959777"/>
                  </a:lnTo>
                  <a:lnTo>
                    <a:pt x="89163" y="955473"/>
                  </a:lnTo>
                  <a:lnTo>
                    <a:pt x="89844" y="951169"/>
                  </a:lnTo>
                  <a:lnTo>
                    <a:pt x="90520" y="946865"/>
                  </a:lnTo>
                  <a:lnTo>
                    <a:pt x="91191" y="942561"/>
                  </a:lnTo>
                  <a:lnTo>
                    <a:pt x="91853" y="938257"/>
                  </a:lnTo>
                  <a:lnTo>
                    <a:pt x="92512" y="933953"/>
                  </a:lnTo>
                  <a:lnTo>
                    <a:pt x="93163" y="929649"/>
                  </a:lnTo>
                  <a:lnTo>
                    <a:pt x="93808" y="925345"/>
                  </a:lnTo>
                  <a:lnTo>
                    <a:pt x="94449" y="921041"/>
                  </a:lnTo>
                  <a:lnTo>
                    <a:pt x="95082" y="916737"/>
                  </a:lnTo>
                  <a:lnTo>
                    <a:pt x="95712" y="912433"/>
                  </a:lnTo>
                  <a:lnTo>
                    <a:pt x="96333" y="908129"/>
                  </a:lnTo>
                  <a:lnTo>
                    <a:pt x="96950" y="903825"/>
                  </a:lnTo>
                  <a:lnTo>
                    <a:pt x="97562" y="899522"/>
                  </a:lnTo>
                  <a:lnTo>
                    <a:pt x="98167" y="895218"/>
                  </a:lnTo>
                  <a:lnTo>
                    <a:pt x="98769" y="890914"/>
                  </a:lnTo>
                  <a:lnTo>
                    <a:pt x="99363" y="886610"/>
                  </a:lnTo>
                  <a:lnTo>
                    <a:pt x="99954" y="882306"/>
                  </a:lnTo>
                  <a:lnTo>
                    <a:pt x="100539" y="878002"/>
                  </a:lnTo>
                  <a:lnTo>
                    <a:pt x="101119" y="873698"/>
                  </a:lnTo>
                  <a:lnTo>
                    <a:pt x="101696" y="869394"/>
                  </a:lnTo>
                  <a:lnTo>
                    <a:pt x="102266" y="865090"/>
                  </a:lnTo>
                  <a:lnTo>
                    <a:pt x="102833" y="860786"/>
                  </a:lnTo>
                  <a:lnTo>
                    <a:pt x="103395" y="856482"/>
                  </a:lnTo>
                  <a:lnTo>
                    <a:pt x="103952" y="852178"/>
                  </a:lnTo>
                  <a:lnTo>
                    <a:pt x="104506" y="847874"/>
                  </a:lnTo>
                  <a:lnTo>
                    <a:pt x="105055" y="843570"/>
                  </a:lnTo>
                  <a:lnTo>
                    <a:pt x="105602" y="839266"/>
                  </a:lnTo>
                  <a:lnTo>
                    <a:pt x="106142" y="834963"/>
                  </a:lnTo>
                  <a:lnTo>
                    <a:pt x="106681" y="830659"/>
                  </a:lnTo>
                  <a:lnTo>
                    <a:pt x="107215" y="826355"/>
                  </a:lnTo>
                  <a:lnTo>
                    <a:pt x="107746" y="822051"/>
                  </a:lnTo>
                  <a:lnTo>
                    <a:pt x="108274" y="817747"/>
                  </a:lnTo>
                  <a:lnTo>
                    <a:pt x="108797" y="813443"/>
                  </a:lnTo>
                  <a:lnTo>
                    <a:pt x="109319" y="809139"/>
                  </a:lnTo>
                  <a:lnTo>
                    <a:pt x="109836" y="804835"/>
                  </a:lnTo>
                  <a:lnTo>
                    <a:pt x="110351" y="800531"/>
                  </a:lnTo>
                  <a:lnTo>
                    <a:pt x="110864" y="796227"/>
                  </a:lnTo>
                  <a:lnTo>
                    <a:pt x="111373" y="791923"/>
                  </a:lnTo>
                  <a:lnTo>
                    <a:pt x="111880" y="787619"/>
                  </a:lnTo>
                  <a:lnTo>
                    <a:pt x="112383" y="783315"/>
                  </a:lnTo>
                  <a:lnTo>
                    <a:pt x="112884" y="779011"/>
                  </a:lnTo>
                  <a:lnTo>
                    <a:pt x="113383" y="774707"/>
                  </a:lnTo>
                  <a:lnTo>
                    <a:pt x="113879" y="770404"/>
                  </a:lnTo>
                  <a:lnTo>
                    <a:pt x="114374" y="766100"/>
                  </a:lnTo>
                  <a:lnTo>
                    <a:pt x="114864" y="761796"/>
                  </a:lnTo>
                  <a:lnTo>
                    <a:pt x="115354" y="757492"/>
                  </a:lnTo>
                  <a:lnTo>
                    <a:pt x="115840" y="753188"/>
                  </a:lnTo>
                  <a:lnTo>
                    <a:pt x="116325" y="748884"/>
                  </a:lnTo>
                  <a:lnTo>
                    <a:pt x="116807" y="744580"/>
                  </a:lnTo>
                  <a:lnTo>
                    <a:pt x="117286" y="740276"/>
                  </a:lnTo>
                  <a:lnTo>
                    <a:pt x="117764" y="735972"/>
                  </a:lnTo>
                  <a:lnTo>
                    <a:pt x="118239" y="731668"/>
                  </a:lnTo>
                  <a:lnTo>
                    <a:pt x="118712" y="727364"/>
                  </a:lnTo>
                  <a:lnTo>
                    <a:pt x="119183" y="723060"/>
                  </a:lnTo>
                  <a:lnTo>
                    <a:pt x="119651" y="718756"/>
                  </a:lnTo>
                  <a:lnTo>
                    <a:pt x="120117" y="714452"/>
                  </a:lnTo>
                  <a:lnTo>
                    <a:pt x="120580" y="710148"/>
                  </a:lnTo>
                  <a:lnTo>
                    <a:pt x="121041" y="705845"/>
                  </a:lnTo>
                  <a:lnTo>
                    <a:pt x="121499" y="701541"/>
                  </a:lnTo>
                  <a:lnTo>
                    <a:pt x="121955" y="697237"/>
                  </a:lnTo>
                  <a:lnTo>
                    <a:pt x="122409" y="692933"/>
                  </a:lnTo>
                  <a:lnTo>
                    <a:pt x="122858" y="688629"/>
                  </a:lnTo>
                  <a:lnTo>
                    <a:pt x="123306" y="684325"/>
                  </a:lnTo>
                  <a:lnTo>
                    <a:pt x="123751" y="680021"/>
                  </a:lnTo>
                  <a:lnTo>
                    <a:pt x="124193" y="675717"/>
                  </a:lnTo>
                  <a:lnTo>
                    <a:pt x="124632" y="671413"/>
                  </a:lnTo>
                  <a:lnTo>
                    <a:pt x="125067" y="667109"/>
                  </a:lnTo>
                  <a:lnTo>
                    <a:pt x="125500" y="662805"/>
                  </a:lnTo>
                  <a:lnTo>
                    <a:pt x="125929" y="658501"/>
                  </a:lnTo>
                  <a:lnTo>
                    <a:pt x="126354" y="654197"/>
                  </a:lnTo>
                  <a:lnTo>
                    <a:pt x="126777" y="649893"/>
                  </a:lnTo>
                  <a:lnTo>
                    <a:pt x="127195" y="645589"/>
                  </a:lnTo>
                  <a:lnTo>
                    <a:pt x="127611" y="641286"/>
                  </a:lnTo>
                  <a:lnTo>
                    <a:pt x="128021" y="636982"/>
                  </a:lnTo>
                  <a:lnTo>
                    <a:pt x="128428" y="632678"/>
                  </a:lnTo>
                  <a:lnTo>
                    <a:pt x="128831" y="628374"/>
                  </a:lnTo>
                  <a:lnTo>
                    <a:pt x="129229" y="624070"/>
                  </a:lnTo>
                  <a:lnTo>
                    <a:pt x="129625" y="619766"/>
                  </a:lnTo>
                  <a:lnTo>
                    <a:pt x="130014" y="615462"/>
                  </a:lnTo>
                  <a:lnTo>
                    <a:pt x="130400" y="611158"/>
                  </a:lnTo>
                  <a:lnTo>
                    <a:pt x="130780" y="606854"/>
                  </a:lnTo>
                  <a:lnTo>
                    <a:pt x="131156" y="602550"/>
                  </a:lnTo>
                  <a:lnTo>
                    <a:pt x="131529" y="598246"/>
                  </a:lnTo>
                  <a:lnTo>
                    <a:pt x="131894" y="593942"/>
                  </a:lnTo>
                  <a:lnTo>
                    <a:pt x="132257" y="589638"/>
                  </a:lnTo>
                  <a:lnTo>
                    <a:pt x="132612" y="585334"/>
                  </a:lnTo>
                  <a:lnTo>
                    <a:pt x="132963" y="581030"/>
                  </a:lnTo>
                  <a:lnTo>
                    <a:pt x="133309" y="576727"/>
                  </a:lnTo>
                  <a:lnTo>
                    <a:pt x="133649" y="572423"/>
                  </a:lnTo>
                  <a:lnTo>
                    <a:pt x="133985" y="568119"/>
                  </a:lnTo>
                  <a:lnTo>
                    <a:pt x="134313" y="563815"/>
                  </a:lnTo>
                  <a:lnTo>
                    <a:pt x="134637" y="559511"/>
                  </a:lnTo>
                  <a:lnTo>
                    <a:pt x="134955" y="555207"/>
                  </a:lnTo>
                  <a:lnTo>
                    <a:pt x="135267" y="550903"/>
                  </a:lnTo>
                  <a:lnTo>
                    <a:pt x="135575" y="546599"/>
                  </a:lnTo>
                  <a:lnTo>
                    <a:pt x="135873" y="542295"/>
                  </a:lnTo>
                  <a:lnTo>
                    <a:pt x="136169" y="537991"/>
                  </a:lnTo>
                  <a:lnTo>
                    <a:pt x="136457" y="533687"/>
                  </a:lnTo>
                  <a:lnTo>
                    <a:pt x="136740" y="529383"/>
                  </a:lnTo>
                  <a:lnTo>
                    <a:pt x="137017" y="525079"/>
                  </a:lnTo>
                  <a:lnTo>
                    <a:pt x="137287" y="520775"/>
                  </a:lnTo>
                  <a:lnTo>
                    <a:pt x="137553" y="516471"/>
                  </a:lnTo>
                  <a:lnTo>
                    <a:pt x="137810" y="512168"/>
                  </a:lnTo>
                  <a:lnTo>
                    <a:pt x="138063" y="507864"/>
                  </a:lnTo>
                  <a:lnTo>
                    <a:pt x="138310" y="503560"/>
                  </a:lnTo>
                  <a:lnTo>
                    <a:pt x="138550" y="499256"/>
                  </a:lnTo>
                  <a:lnTo>
                    <a:pt x="138787" y="494952"/>
                  </a:lnTo>
                  <a:lnTo>
                    <a:pt x="139013" y="490648"/>
                  </a:lnTo>
                  <a:lnTo>
                    <a:pt x="139237" y="486344"/>
                  </a:lnTo>
                  <a:lnTo>
                    <a:pt x="139453" y="482040"/>
                  </a:lnTo>
                  <a:lnTo>
                    <a:pt x="139664" y="477736"/>
                  </a:lnTo>
                  <a:lnTo>
                    <a:pt x="139871" y="473432"/>
                  </a:lnTo>
                  <a:lnTo>
                    <a:pt x="140069" y="469128"/>
                  </a:lnTo>
                  <a:lnTo>
                    <a:pt x="140265" y="464824"/>
                  </a:lnTo>
                  <a:lnTo>
                    <a:pt x="140452" y="460520"/>
                  </a:lnTo>
                  <a:lnTo>
                    <a:pt x="140636" y="456216"/>
                  </a:lnTo>
                  <a:lnTo>
                    <a:pt x="140814" y="451912"/>
                  </a:lnTo>
                  <a:lnTo>
                    <a:pt x="140986" y="447609"/>
                  </a:lnTo>
                  <a:lnTo>
                    <a:pt x="141155" y="443305"/>
                  </a:lnTo>
                  <a:lnTo>
                    <a:pt x="141316" y="439001"/>
                  </a:lnTo>
                  <a:lnTo>
                    <a:pt x="141474" y="434697"/>
                  </a:lnTo>
                  <a:lnTo>
                    <a:pt x="141627" y="430393"/>
                  </a:lnTo>
                  <a:lnTo>
                    <a:pt x="141775" y="426089"/>
                  </a:lnTo>
                  <a:lnTo>
                    <a:pt x="141920" y="421785"/>
                  </a:lnTo>
                  <a:lnTo>
                    <a:pt x="142058" y="417481"/>
                  </a:lnTo>
                  <a:lnTo>
                    <a:pt x="142194" y="413177"/>
                  </a:lnTo>
                  <a:lnTo>
                    <a:pt x="142325" y="408873"/>
                  </a:lnTo>
                  <a:lnTo>
                    <a:pt x="142452" y="404569"/>
                  </a:lnTo>
                  <a:lnTo>
                    <a:pt x="142576" y="400265"/>
                  </a:lnTo>
                  <a:lnTo>
                    <a:pt x="142695" y="395961"/>
                  </a:lnTo>
                  <a:lnTo>
                    <a:pt x="142812" y="391657"/>
                  </a:lnTo>
                  <a:lnTo>
                    <a:pt x="142925" y="387353"/>
                  </a:lnTo>
                  <a:lnTo>
                    <a:pt x="143035" y="383050"/>
                  </a:lnTo>
                  <a:lnTo>
                    <a:pt x="143142" y="378746"/>
                  </a:lnTo>
                  <a:lnTo>
                    <a:pt x="143246" y="374442"/>
                  </a:lnTo>
                  <a:lnTo>
                    <a:pt x="143348" y="370138"/>
                  </a:lnTo>
                  <a:lnTo>
                    <a:pt x="143446" y="365834"/>
                  </a:lnTo>
                  <a:lnTo>
                    <a:pt x="143544" y="361530"/>
                  </a:lnTo>
                  <a:lnTo>
                    <a:pt x="143638" y="357226"/>
                  </a:lnTo>
                  <a:lnTo>
                    <a:pt x="143731" y="352922"/>
                  </a:lnTo>
                  <a:lnTo>
                    <a:pt x="143822" y="348618"/>
                  </a:lnTo>
                  <a:lnTo>
                    <a:pt x="143911" y="344314"/>
                  </a:lnTo>
                  <a:lnTo>
                    <a:pt x="144000" y="340010"/>
                  </a:lnTo>
                  <a:lnTo>
                    <a:pt x="144086" y="335706"/>
                  </a:lnTo>
                  <a:lnTo>
                    <a:pt x="144172" y="331402"/>
                  </a:lnTo>
                  <a:lnTo>
                    <a:pt x="144257" y="327098"/>
                  </a:lnTo>
                  <a:lnTo>
                    <a:pt x="144341" y="322794"/>
                  </a:lnTo>
                  <a:lnTo>
                    <a:pt x="144424" y="318491"/>
                  </a:lnTo>
                  <a:lnTo>
                    <a:pt x="144507" y="314187"/>
                  </a:lnTo>
                  <a:lnTo>
                    <a:pt x="144590" y="309883"/>
                  </a:lnTo>
                  <a:lnTo>
                    <a:pt x="144672" y="305579"/>
                  </a:lnTo>
                  <a:lnTo>
                    <a:pt x="144755" y="301275"/>
                  </a:lnTo>
                  <a:lnTo>
                    <a:pt x="144837" y="296971"/>
                  </a:lnTo>
                  <a:lnTo>
                    <a:pt x="144921" y="292667"/>
                  </a:lnTo>
                  <a:lnTo>
                    <a:pt x="145004" y="288363"/>
                  </a:lnTo>
                  <a:lnTo>
                    <a:pt x="145088" y="284059"/>
                  </a:lnTo>
                  <a:lnTo>
                    <a:pt x="145173" y="279755"/>
                  </a:lnTo>
                  <a:lnTo>
                    <a:pt x="145258" y="275451"/>
                  </a:lnTo>
                  <a:lnTo>
                    <a:pt x="145345" y="271147"/>
                  </a:lnTo>
                  <a:lnTo>
                    <a:pt x="145432" y="266843"/>
                  </a:lnTo>
                  <a:lnTo>
                    <a:pt x="145520" y="262539"/>
                  </a:lnTo>
                  <a:lnTo>
                    <a:pt x="145610" y="258235"/>
                  </a:lnTo>
                  <a:lnTo>
                    <a:pt x="145701" y="253932"/>
                  </a:lnTo>
                  <a:lnTo>
                    <a:pt x="145794" y="249628"/>
                  </a:lnTo>
                  <a:lnTo>
                    <a:pt x="145888" y="245324"/>
                  </a:lnTo>
                  <a:lnTo>
                    <a:pt x="145984" y="241020"/>
                  </a:lnTo>
                  <a:lnTo>
                    <a:pt x="146082" y="236716"/>
                  </a:lnTo>
                  <a:lnTo>
                    <a:pt x="146181" y="232412"/>
                  </a:lnTo>
                  <a:lnTo>
                    <a:pt x="146282" y="228108"/>
                  </a:lnTo>
                  <a:lnTo>
                    <a:pt x="146385" y="223804"/>
                  </a:lnTo>
                  <a:lnTo>
                    <a:pt x="146490" y="219500"/>
                  </a:lnTo>
                  <a:lnTo>
                    <a:pt x="146597" y="215196"/>
                  </a:lnTo>
                  <a:lnTo>
                    <a:pt x="146706" y="210892"/>
                  </a:lnTo>
                  <a:lnTo>
                    <a:pt x="146817" y="206588"/>
                  </a:lnTo>
                  <a:lnTo>
                    <a:pt x="146930" y="202284"/>
                  </a:lnTo>
                  <a:lnTo>
                    <a:pt x="147046" y="197980"/>
                  </a:lnTo>
                  <a:lnTo>
                    <a:pt x="147163" y="193676"/>
                  </a:lnTo>
                  <a:lnTo>
                    <a:pt x="147283" y="189373"/>
                  </a:lnTo>
                  <a:lnTo>
                    <a:pt x="147405" y="185069"/>
                  </a:lnTo>
                  <a:lnTo>
                    <a:pt x="147529" y="180765"/>
                  </a:lnTo>
                  <a:lnTo>
                    <a:pt x="147656" y="176461"/>
                  </a:lnTo>
                  <a:lnTo>
                    <a:pt x="147784" y="172157"/>
                  </a:lnTo>
                  <a:lnTo>
                    <a:pt x="147916" y="167853"/>
                  </a:lnTo>
                  <a:lnTo>
                    <a:pt x="148049" y="163549"/>
                  </a:lnTo>
                  <a:lnTo>
                    <a:pt x="148185" y="159245"/>
                  </a:lnTo>
                  <a:lnTo>
                    <a:pt x="148323" y="154941"/>
                  </a:lnTo>
                  <a:lnTo>
                    <a:pt x="148462" y="150637"/>
                  </a:lnTo>
                  <a:lnTo>
                    <a:pt x="148605" y="146333"/>
                  </a:lnTo>
                  <a:lnTo>
                    <a:pt x="148748" y="142029"/>
                  </a:lnTo>
                  <a:lnTo>
                    <a:pt x="148895" y="137725"/>
                  </a:lnTo>
                  <a:lnTo>
                    <a:pt x="149044" y="133421"/>
                  </a:lnTo>
                  <a:lnTo>
                    <a:pt x="149194" y="129117"/>
                  </a:lnTo>
                  <a:lnTo>
                    <a:pt x="149347" y="124814"/>
                  </a:lnTo>
                  <a:lnTo>
                    <a:pt x="149501" y="120510"/>
                  </a:lnTo>
                  <a:lnTo>
                    <a:pt x="149658" y="116206"/>
                  </a:lnTo>
                  <a:lnTo>
                    <a:pt x="149816" y="111902"/>
                  </a:lnTo>
                  <a:lnTo>
                    <a:pt x="149976" y="107598"/>
                  </a:lnTo>
                  <a:lnTo>
                    <a:pt x="150139" y="103294"/>
                  </a:lnTo>
                  <a:lnTo>
                    <a:pt x="150302" y="98990"/>
                  </a:lnTo>
                  <a:lnTo>
                    <a:pt x="150468" y="94686"/>
                  </a:lnTo>
                  <a:lnTo>
                    <a:pt x="150635" y="90382"/>
                  </a:lnTo>
                  <a:lnTo>
                    <a:pt x="150804" y="86078"/>
                  </a:lnTo>
                  <a:lnTo>
                    <a:pt x="150975" y="81774"/>
                  </a:lnTo>
                  <a:lnTo>
                    <a:pt x="151146" y="77470"/>
                  </a:lnTo>
                  <a:lnTo>
                    <a:pt x="151320" y="73166"/>
                  </a:lnTo>
                  <a:lnTo>
                    <a:pt x="151494" y="68862"/>
                  </a:lnTo>
                  <a:lnTo>
                    <a:pt x="151670" y="64558"/>
                  </a:lnTo>
                  <a:lnTo>
                    <a:pt x="151848" y="60255"/>
                  </a:lnTo>
                  <a:lnTo>
                    <a:pt x="152026" y="55951"/>
                  </a:lnTo>
                  <a:lnTo>
                    <a:pt x="152206" y="51647"/>
                  </a:lnTo>
                  <a:lnTo>
                    <a:pt x="152386" y="47343"/>
                  </a:lnTo>
                  <a:lnTo>
                    <a:pt x="152568" y="43039"/>
                  </a:lnTo>
                  <a:lnTo>
                    <a:pt x="152751" y="38735"/>
                  </a:lnTo>
                  <a:lnTo>
                    <a:pt x="152934" y="34431"/>
                  </a:lnTo>
                  <a:lnTo>
                    <a:pt x="153118" y="30127"/>
                  </a:lnTo>
                  <a:lnTo>
                    <a:pt x="153303" y="25823"/>
                  </a:lnTo>
                  <a:lnTo>
                    <a:pt x="153489" y="21519"/>
                  </a:lnTo>
                  <a:lnTo>
                    <a:pt x="153675" y="17215"/>
                  </a:lnTo>
                  <a:lnTo>
                    <a:pt x="153862" y="12911"/>
                  </a:lnTo>
                  <a:lnTo>
                    <a:pt x="154049" y="8607"/>
                  </a:lnTo>
                  <a:lnTo>
                    <a:pt x="154237" y="4303"/>
                  </a:lnTo>
                  <a:lnTo>
                    <a:pt x="154425" y="0"/>
                  </a:lnTo>
                  <a:lnTo>
                    <a:pt x="167176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" name="pg17"/>
            <p:cNvSpPr/>
            <p:nvPr/>
          </p:nvSpPr>
          <p:spPr>
            <a:xfrm>
              <a:off x="6949793" y="5221608"/>
              <a:ext cx="587447" cy="232810"/>
            </a:xfrm>
            <a:custGeom>
              <a:avLst/>
              <a:gdLst/>
              <a:ahLst/>
              <a:cxnLst/>
              <a:rect l="0" t="0" r="0" b="0"/>
              <a:pathLst>
                <a:path w="587447" h="232810">
                  <a:moveTo>
                    <a:pt x="0" y="0"/>
                  </a:moveTo>
                  <a:lnTo>
                    <a:pt x="466382" y="0"/>
                  </a:lnTo>
                  <a:lnTo>
                    <a:pt x="467579" y="455"/>
                  </a:lnTo>
                  <a:lnTo>
                    <a:pt x="468776" y="911"/>
                  </a:lnTo>
                  <a:lnTo>
                    <a:pt x="469965" y="1366"/>
                  </a:lnTo>
                  <a:lnTo>
                    <a:pt x="471130" y="1822"/>
                  </a:lnTo>
                  <a:lnTo>
                    <a:pt x="472296" y="2277"/>
                  </a:lnTo>
                  <a:lnTo>
                    <a:pt x="473461" y="2733"/>
                  </a:lnTo>
                  <a:lnTo>
                    <a:pt x="474602" y="3189"/>
                  </a:lnTo>
                  <a:lnTo>
                    <a:pt x="475735" y="3644"/>
                  </a:lnTo>
                  <a:lnTo>
                    <a:pt x="476868" y="4100"/>
                  </a:lnTo>
                  <a:lnTo>
                    <a:pt x="477994" y="4555"/>
                  </a:lnTo>
                  <a:lnTo>
                    <a:pt x="479094" y="5011"/>
                  </a:lnTo>
                  <a:lnTo>
                    <a:pt x="480194" y="5467"/>
                  </a:lnTo>
                  <a:lnTo>
                    <a:pt x="481294" y="5922"/>
                  </a:lnTo>
                  <a:lnTo>
                    <a:pt x="482371" y="6378"/>
                  </a:lnTo>
                  <a:lnTo>
                    <a:pt x="483438" y="6833"/>
                  </a:lnTo>
                  <a:lnTo>
                    <a:pt x="484504" y="7289"/>
                  </a:lnTo>
                  <a:lnTo>
                    <a:pt x="485566" y="7745"/>
                  </a:lnTo>
                  <a:lnTo>
                    <a:pt x="486598" y="8200"/>
                  </a:lnTo>
                  <a:lnTo>
                    <a:pt x="487631" y="8656"/>
                  </a:lnTo>
                  <a:lnTo>
                    <a:pt x="488663" y="9111"/>
                  </a:lnTo>
                  <a:lnTo>
                    <a:pt x="489675" y="9567"/>
                  </a:lnTo>
                  <a:lnTo>
                    <a:pt x="490673" y="10023"/>
                  </a:lnTo>
                  <a:lnTo>
                    <a:pt x="491672" y="10478"/>
                  </a:lnTo>
                  <a:lnTo>
                    <a:pt x="492668" y="10934"/>
                  </a:lnTo>
                  <a:lnTo>
                    <a:pt x="493631" y="11389"/>
                  </a:lnTo>
                  <a:lnTo>
                    <a:pt x="494595" y="11845"/>
                  </a:lnTo>
                  <a:lnTo>
                    <a:pt x="495558" y="12301"/>
                  </a:lnTo>
                  <a:lnTo>
                    <a:pt x="496503" y="12756"/>
                  </a:lnTo>
                  <a:lnTo>
                    <a:pt x="497432" y="13212"/>
                  </a:lnTo>
                  <a:lnTo>
                    <a:pt x="498360" y="13667"/>
                  </a:lnTo>
                  <a:lnTo>
                    <a:pt x="499289" y="14123"/>
                  </a:lnTo>
                  <a:lnTo>
                    <a:pt x="500182" y="14579"/>
                  </a:lnTo>
                  <a:lnTo>
                    <a:pt x="501076" y="15034"/>
                  </a:lnTo>
                  <a:lnTo>
                    <a:pt x="501969" y="15490"/>
                  </a:lnTo>
                  <a:lnTo>
                    <a:pt x="502846" y="15945"/>
                  </a:lnTo>
                  <a:lnTo>
                    <a:pt x="503704" y="16401"/>
                  </a:lnTo>
                  <a:lnTo>
                    <a:pt x="504562" y="16857"/>
                  </a:lnTo>
                  <a:lnTo>
                    <a:pt x="505420" y="17312"/>
                  </a:lnTo>
                  <a:lnTo>
                    <a:pt x="506246" y="17768"/>
                  </a:lnTo>
                  <a:lnTo>
                    <a:pt x="507068" y="18223"/>
                  </a:lnTo>
                  <a:lnTo>
                    <a:pt x="507891" y="18679"/>
                  </a:lnTo>
                  <a:lnTo>
                    <a:pt x="508700" y="19135"/>
                  </a:lnTo>
                  <a:lnTo>
                    <a:pt x="509487" y="19590"/>
                  </a:lnTo>
                  <a:lnTo>
                    <a:pt x="510274" y="20046"/>
                  </a:lnTo>
                  <a:lnTo>
                    <a:pt x="511061" y="20501"/>
                  </a:lnTo>
                  <a:lnTo>
                    <a:pt x="511818" y="20957"/>
                  </a:lnTo>
                  <a:lnTo>
                    <a:pt x="512570" y="21413"/>
                  </a:lnTo>
                  <a:lnTo>
                    <a:pt x="513322" y="21868"/>
                  </a:lnTo>
                  <a:lnTo>
                    <a:pt x="514062" y="22324"/>
                  </a:lnTo>
                  <a:lnTo>
                    <a:pt x="514778" y="22779"/>
                  </a:lnTo>
                  <a:lnTo>
                    <a:pt x="515495" y="23235"/>
                  </a:lnTo>
                  <a:lnTo>
                    <a:pt x="516211" y="23691"/>
                  </a:lnTo>
                  <a:lnTo>
                    <a:pt x="516900" y="24146"/>
                  </a:lnTo>
                  <a:lnTo>
                    <a:pt x="517581" y="24602"/>
                  </a:lnTo>
                  <a:lnTo>
                    <a:pt x="518262" y="25057"/>
                  </a:lnTo>
                  <a:lnTo>
                    <a:pt x="518934" y="25513"/>
                  </a:lnTo>
                  <a:lnTo>
                    <a:pt x="519580" y="25969"/>
                  </a:lnTo>
                  <a:lnTo>
                    <a:pt x="520226" y="26424"/>
                  </a:lnTo>
                  <a:lnTo>
                    <a:pt x="520872" y="26880"/>
                  </a:lnTo>
                  <a:lnTo>
                    <a:pt x="521493" y="27335"/>
                  </a:lnTo>
                  <a:lnTo>
                    <a:pt x="522104" y="27791"/>
                  </a:lnTo>
                  <a:lnTo>
                    <a:pt x="522715" y="28247"/>
                  </a:lnTo>
                  <a:lnTo>
                    <a:pt x="523320" y="28702"/>
                  </a:lnTo>
                  <a:lnTo>
                    <a:pt x="523896" y="29158"/>
                  </a:lnTo>
                  <a:lnTo>
                    <a:pt x="524473" y="29613"/>
                  </a:lnTo>
                  <a:lnTo>
                    <a:pt x="525050" y="30069"/>
                  </a:lnTo>
                  <a:lnTo>
                    <a:pt x="525604" y="30525"/>
                  </a:lnTo>
                  <a:lnTo>
                    <a:pt x="526147" y="30980"/>
                  </a:lnTo>
                  <a:lnTo>
                    <a:pt x="526689" y="31436"/>
                  </a:lnTo>
                  <a:lnTo>
                    <a:pt x="527228" y="31891"/>
                  </a:lnTo>
                  <a:lnTo>
                    <a:pt x="527737" y="32347"/>
                  </a:lnTo>
                  <a:lnTo>
                    <a:pt x="528245" y="32803"/>
                  </a:lnTo>
                  <a:lnTo>
                    <a:pt x="528754" y="33258"/>
                  </a:lnTo>
                  <a:lnTo>
                    <a:pt x="529244" y="33714"/>
                  </a:lnTo>
                  <a:lnTo>
                    <a:pt x="529719" y="34169"/>
                  </a:lnTo>
                  <a:lnTo>
                    <a:pt x="530194" y="34625"/>
                  </a:lnTo>
                  <a:lnTo>
                    <a:pt x="530669" y="35081"/>
                  </a:lnTo>
                  <a:lnTo>
                    <a:pt x="531111" y="35536"/>
                  </a:lnTo>
                  <a:lnTo>
                    <a:pt x="531554" y="35992"/>
                  </a:lnTo>
                  <a:lnTo>
                    <a:pt x="531997" y="36447"/>
                  </a:lnTo>
                  <a:lnTo>
                    <a:pt x="532423" y="36903"/>
                  </a:lnTo>
                  <a:lnTo>
                    <a:pt x="532834" y="37359"/>
                  </a:lnTo>
                  <a:lnTo>
                    <a:pt x="533244" y="37814"/>
                  </a:lnTo>
                  <a:lnTo>
                    <a:pt x="533655" y="38270"/>
                  </a:lnTo>
                  <a:lnTo>
                    <a:pt x="534035" y="38725"/>
                  </a:lnTo>
                  <a:lnTo>
                    <a:pt x="534414" y="39181"/>
                  </a:lnTo>
                  <a:lnTo>
                    <a:pt x="534793" y="39637"/>
                  </a:lnTo>
                  <a:lnTo>
                    <a:pt x="535159" y="40092"/>
                  </a:lnTo>
                  <a:lnTo>
                    <a:pt x="535507" y="40548"/>
                  </a:lnTo>
                  <a:lnTo>
                    <a:pt x="535856" y="41003"/>
                  </a:lnTo>
                  <a:lnTo>
                    <a:pt x="536204" y="41459"/>
                  </a:lnTo>
                  <a:lnTo>
                    <a:pt x="536525" y="41915"/>
                  </a:lnTo>
                  <a:lnTo>
                    <a:pt x="536844" y="42370"/>
                  </a:lnTo>
                  <a:lnTo>
                    <a:pt x="537162" y="42826"/>
                  </a:lnTo>
                  <a:lnTo>
                    <a:pt x="537470" y="43281"/>
                  </a:lnTo>
                  <a:lnTo>
                    <a:pt x="537759" y="43737"/>
                  </a:lnTo>
                  <a:lnTo>
                    <a:pt x="538048" y="44193"/>
                  </a:lnTo>
                  <a:lnTo>
                    <a:pt x="538337" y="44648"/>
                  </a:lnTo>
                  <a:lnTo>
                    <a:pt x="538602" y="45104"/>
                  </a:lnTo>
                  <a:lnTo>
                    <a:pt x="538863" y="45559"/>
                  </a:lnTo>
                  <a:lnTo>
                    <a:pt x="539124" y="46015"/>
                  </a:lnTo>
                  <a:lnTo>
                    <a:pt x="539377" y="46471"/>
                  </a:lnTo>
                  <a:lnTo>
                    <a:pt x="539610" y="46926"/>
                  </a:lnTo>
                  <a:lnTo>
                    <a:pt x="539843" y="47382"/>
                  </a:lnTo>
                  <a:lnTo>
                    <a:pt x="540076" y="47837"/>
                  </a:lnTo>
                  <a:lnTo>
                    <a:pt x="540289" y="48293"/>
                  </a:lnTo>
                  <a:lnTo>
                    <a:pt x="540496" y="48749"/>
                  </a:lnTo>
                  <a:lnTo>
                    <a:pt x="540703" y="49204"/>
                  </a:lnTo>
                  <a:lnTo>
                    <a:pt x="540904" y="49660"/>
                  </a:lnTo>
                  <a:lnTo>
                    <a:pt x="541085" y="50115"/>
                  </a:lnTo>
                  <a:lnTo>
                    <a:pt x="541266" y="50571"/>
                  </a:lnTo>
                  <a:lnTo>
                    <a:pt x="541447" y="51027"/>
                  </a:lnTo>
                  <a:lnTo>
                    <a:pt x="541611" y="51482"/>
                  </a:lnTo>
                  <a:lnTo>
                    <a:pt x="541768" y="51938"/>
                  </a:lnTo>
                  <a:lnTo>
                    <a:pt x="541924" y="52393"/>
                  </a:lnTo>
                  <a:lnTo>
                    <a:pt x="542077" y="52849"/>
                  </a:lnTo>
                  <a:lnTo>
                    <a:pt x="542211" y="53305"/>
                  </a:lnTo>
                  <a:lnTo>
                    <a:pt x="542344" y="53760"/>
                  </a:lnTo>
                  <a:lnTo>
                    <a:pt x="542477" y="54216"/>
                  </a:lnTo>
                  <a:lnTo>
                    <a:pt x="542596" y="54671"/>
                  </a:lnTo>
                  <a:lnTo>
                    <a:pt x="542707" y="55127"/>
                  </a:lnTo>
                  <a:lnTo>
                    <a:pt x="542818" y="55583"/>
                  </a:lnTo>
                  <a:lnTo>
                    <a:pt x="542927" y="56038"/>
                  </a:lnTo>
                  <a:lnTo>
                    <a:pt x="543016" y="56494"/>
                  </a:lnTo>
                  <a:lnTo>
                    <a:pt x="543106" y="56949"/>
                  </a:lnTo>
                  <a:lnTo>
                    <a:pt x="543195" y="57405"/>
                  </a:lnTo>
                  <a:lnTo>
                    <a:pt x="543274" y="57861"/>
                  </a:lnTo>
                  <a:lnTo>
                    <a:pt x="543343" y="58316"/>
                  </a:lnTo>
                  <a:lnTo>
                    <a:pt x="543413" y="58772"/>
                  </a:lnTo>
                  <a:lnTo>
                    <a:pt x="543482" y="59227"/>
                  </a:lnTo>
                  <a:lnTo>
                    <a:pt x="543533" y="59683"/>
                  </a:lnTo>
                  <a:lnTo>
                    <a:pt x="543583" y="60139"/>
                  </a:lnTo>
                  <a:lnTo>
                    <a:pt x="543634" y="60594"/>
                  </a:lnTo>
                  <a:lnTo>
                    <a:pt x="543676" y="61050"/>
                  </a:lnTo>
                  <a:lnTo>
                    <a:pt x="543709" y="61505"/>
                  </a:lnTo>
                  <a:lnTo>
                    <a:pt x="543742" y="61961"/>
                  </a:lnTo>
                  <a:lnTo>
                    <a:pt x="543775" y="62417"/>
                  </a:lnTo>
                  <a:lnTo>
                    <a:pt x="543792" y="62872"/>
                  </a:lnTo>
                  <a:lnTo>
                    <a:pt x="543809" y="63328"/>
                  </a:lnTo>
                  <a:lnTo>
                    <a:pt x="543825" y="63783"/>
                  </a:lnTo>
                  <a:lnTo>
                    <a:pt x="543836" y="64239"/>
                  </a:lnTo>
                  <a:lnTo>
                    <a:pt x="543837" y="64694"/>
                  </a:lnTo>
                  <a:lnTo>
                    <a:pt x="543838" y="65150"/>
                  </a:lnTo>
                  <a:lnTo>
                    <a:pt x="543840" y="65606"/>
                  </a:lnTo>
                  <a:lnTo>
                    <a:pt x="543829" y="66061"/>
                  </a:lnTo>
                  <a:lnTo>
                    <a:pt x="543817" y="66517"/>
                  </a:lnTo>
                  <a:lnTo>
                    <a:pt x="543804" y="66972"/>
                  </a:lnTo>
                  <a:lnTo>
                    <a:pt x="543787" y="67428"/>
                  </a:lnTo>
                  <a:lnTo>
                    <a:pt x="543762" y="67884"/>
                  </a:lnTo>
                  <a:lnTo>
                    <a:pt x="543737" y="68339"/>
                  </a:lnTo>
                  <a:lnTo>
                    <a:pt x="543712" y="68795"/>
                  </a:lnTo>
                  <a:lnTo>
                    <a:pt x="543678" y="69250"/>
                  </a:lnTo>
                  <a:lnTo>
                    <a:pt x="543641" y="69706"/>
                  </a:lnTo>
                  <a:lnTo>
                    <a:pt x="543605" y="70162"/>
                  </a:lnTo>
                  <a:lnTo>
                    <a:pt x="543566" y="70617"/>
                  </a:lnTo>
                  <a:lnTo>
                    <a:pt x="543520" y="71073"/>
                  </a:lnTo>
                  <a:lnTo>
                    <a:pt x="543473" y="71528"/>
                  </a:lnTo>
                  <a:lnTo>
                    <a:pt x="543427" y="71984"/>
                  </a:lnTo>
                  <a:lnTo>
                    <a:pt x="543374" y="72440"/>
                  </a:lnTo>
                  <a:lnTo>
                    <a:pt x="543319" y="72895"/>
                  </a:lnTo>
                  <a:lnTo>
                    <a:pt x="543264" y="73351"/>
                  </a:lnTo>
                  <a:lnTo>
                    <a:pt x="543208" y="73806"/>
                  </a:lnTo>
                  <a:lnTo>
                    <a:pt x="543145" y="74262"/>
                  </a:lnTo>
                  <a:lnTo>
                    <a:pt x="543083" y="74718"/>
                  </a:lnTo>
                  <a:lnTo>
                    <a:pt x="543020" y="75173"/>
                  </a:lnTo>
                  <a:lnTo>
                    <a:pt x="542954" y="75629"/>
                  </a:lnTo>
                  <a:lnTo>
                    <a:pt x="542886" y="76084"/>
                  </a:lnTo>
                  <a:lnTo>
                    <a:pt x="542817" y="76540"/>
                  </a:lnTo>
                  <a:lnTo>
                    <a:pt x="542748" y="76996"/>
                  </a:lnTo>
                  <a:lnTo>
                    <a:pt x="542675" y="77451"/>
                  </a:lnTo>
                  <a:lnTo>
                    <a:pt x="542602" y="77907"/>
                  </a:lnTo>
                  <a:lnTo>
                    <a:pt x="542528" y="78362"/>
                  </a:lnTo>
                  <a:lnTo>
                    <a:pt x="542453" y="78818"/>
                  </a:lnTo>
                  <a:lnTo>
                    <a:pt x="542377" y="79274"/>
                  </a:lnTo>
                  <a:lnTo>
                    <a:pt x="542300" y="79729"/>
                  </a:lnTo>
                  <a:lnTo>
                    <a:pt x="542223" y="80185"/>
                  </a:lnTo>
                  <a:lnTo>
                    <a:pt x="542144" y="80640"/>
                  </a:lnTo>
                  <a:lnTo>
                    <a:pt x="542065" y="81096"/>
                  </a:lnTo>
                  <a:lnTo>
                    <a:pt x="541987" y="81552"/>
                  </a:lnTo>
                  <a:lnTo>
                    <a:pt x="541907" y="82007"/>
                  </a:lnTo>
                  <a:lnTo>
                    <a:pt x="541828" y="82463"/>
                  </a:lnTo>
                  <a:lnTo>
                    <a:pt x="541748" y="82918"/>
                  </a:lnTo>
                  <a:lnTo>
                    <a:pt x="541668" y="83374"/>
                  </a:lnTo>
                  <a:lnTo>
                    <a:pt x="541589" y="83830"/>
                  </a:lnTo>
                  <a:lnTo>
                    <a:pt x="541509" y="84285"/>
                  </a:lnTo>
                  <a:lnTo>
                    <a:pt x="541430" y="84741"/>
                  </a:lnTo>
                  <a:lnTo>
                    <a:pt x="541351" y="85196"/>
                  </a:lnTo>
                  <a:lnTo>
                    <a:pt x="541273" y="85652"/>
                  </a:lnTo>
                  <a:lnTo>
                    <a:pt x="541195" y="86108"/>
                  </a:lnTo>
                  <a:lnTo>
                    <a:pt x="541117" y="86563"/>
                  </a:lnTo>
                  <a:lnTo>
                    <a:pt x="541042" y="87019"/>
                  </a:lnTo>
                  <a:lnTo>
                    <a:pt x="540967" y="87474"/>
                  </a:lnTo>
                  <a:lnTo>
                    <a:pt x="540892" y="87930"/>
                  </a:lnTo>
                  <a:lnTo>
                    <a:pt x="540818" y="88386"/>
                  </a:lnTo>
                  <a:lnTo>
                    <a:pt x="540747" y="88841"/>
                  </a:lnTo>
                  <a:lnTo>
                    <a:pt x="540675" y="89297"/>
                  </a:lnTo>
                  <a:lnTo>
                    <a:pt x="540604" y="89752"/>
                  </a:lnTo>
                  <a:lnTo>
                    <a:pt x="540537" y="90208"/>
                  </a:lnTo>
                  <a:lnTo>
                    <a:pt x="540471" y="90664"/>
                  </a:lnTo>
                  <a:lnTo>
                    <a:pt x="540405" y="91119"/>
                  </a:lnTo>
                  <a:lnTo>
                    <a:pt x="540340" y="91575"/>
                  </a:lnTo>
                  <a:lnTo>
                    <a:pt x="540280" y="92030"/>
                  </a:lnTo>
                  <a:lnTo>
                    <a:pt x="540220" y="92486"/>
                  </a:lnTo>
                  <a:lnTo>
                    <a:pt x="540160" y="92942"/>
                  </a:lnTo>
                  <a:lnTo>
                    <a:pt x="540105" y="93397"/>
                  </a:lnTo>
                  <a:lnTo>
                    <a:pt x="540053" y="93853"/>
                  </a:lnTo>
                  <a:lnTo>
                    <a:pt x="540000" y="94308"/>
                  </a:lnTo>
                  <a:lnTo>
                    <a:pt x="539949" y="94764"/>
                  </a:lnTo>
                  <a:lnTo>
                    <a:pt x="539904" y="95220"/>
                  </a:lnTo>
                  <a:lnTo>
                    <a:pt x="539859" y="95675"/>
                  </a:lnTo>
                  <a:lnTo>
                    <a:pt x="539814" y="96131"/>
                  </a:lnTo>
                  <a:lnTo>
                    <a:pt x="539776" y="96586"/>
                  </a:lnTo>
                  <a:lnTo>
                    <a:pt x="539740" y="97042"/>
                  </a:lnTo>
                  <a:lnTo>
                    <a:pt x="539705" y="97498"/>
                  </a:lnTo>
                  <a:lnTo>
                    <a:pt x="539671" y="97953"/>
                  </a:lnTo>
                  <a:lnTo>
                    <a:pt x="539645" y="98409"/>
                  </a:lnTo>
                  <a:lnTo>
                    <a:pt x="539620" y="98864"/>
                  </a:lnTo>
                  <a:lnTo>
                    <a:pt x="539594" y="99320"/>
                  </a:lnTo>
                  <a:lnTo>
                    <a:pt x="539576" y="99776"/>
                  </a:lnTo>
                  <a:lnTo>
                    <a:pt x="539561" y="100231"/>
                  </a:lnTo>
                  <a:lnTo>
                    <a:pt x="539547" y="100687"/>
                  </a:lnTo>
                  <a:lnTo>
                    <a:pt x="539533" y="101142"/>
                  </a:lnTo>
                  <a:lnTo>
                    <a:pt x="539530" y="101598"/>
                  </a:lnTo>
                  <a:lnTo>
                    <a:pt x="539527" y="102054"/>
                  </a:lnTo>
                  <a:lnTo>
                    <a:pt x="539524" y="102509"/>
                  </a:lnTo>
                  <a:lnTo>
                    <a:pt x="539528" y="102965"/>
                  </a:lnTo>
                  <a:lnTo>
                    <a:pt x="539538" y="103420"/>
                  </a:lnTo>
                  <a:lnTo>
                    <a:pt x="539548" y="103876"/>
                  </a:lnTo>
                  <a:lnTo>
                    <a:pt x="539558" y="104332"/>
                  </a:lnTo>
                  <a:lnTo>
                    <a:pt x="539581" y="104787"/>
                  </a:lnTo>
                  <a:lnTo>
                    <a:pt x="539603" y="105243"/>
                  </a:lnTo>
                  <a:lnTo>
                    <a:pt x="539626" y="105698"/>
                  </a:lnTo>
                  <a:lnTo>
                    <a:pt x="539656" y="106154"/>
                  </a:lnTo>
                  <a:lnTo>
                    <a:pt x="539692" y="106610"/>
                  </a:lnTo>
                  <a:lnTo>
                    <a:pt x="539729" y="107065"/>
                  </a:lnTo>
                  <a:lnTo>
                    <a:pt x="539766" y="107521"/>
                  </a:lnTo>
                  <a:lnTo>
                    <a:pt x="539816" y="107976"/>
                  </a:lnTo>
                  <a:lnTo>
                    <a:pt x="539867" y="108432"/>
                  </a:lnTo>
                  <a:lnTo>
                    <a:pt x="539918" y="108888"/>
                  </a:lnTo>
                  <a:lnTo>
                    <a:pt x="539975" y="109343"/>
                  </a:lnTo>
                  <a:lnTo>
                    <a:pt x="540041" y="109799"/>
                  </a:lnTo>
                  <a:lnTo>
                    <a:pt x="540107" y="110254"/>
                  </a:lnTo>
                  <a:lnTo>
                    <a:pt x="540173" y="110710"/>
                  </a:lnTo>
                  <a:lnTo>
                    <a:pt x="540253" y="111166"/>
                  </a:lnTo>
                  <a:lnTo>
                    <a:pt x="540334" y="111621"/>
                  </a:lnTo>
                  <a:lnTo>
                    <a:pt x="540415" y="112077"/>
                  </a:lnTo>
                  <a:lnTo>
                    <a:pt x="540502" y="112532"/>
                  </a:lnTo>
                  <a:lnTo>
                    <a:pt x="540599" y="112988"/>
                  </a:lnTo>
                  <a:lnTo>
                    <a:pt x="540696" y="113444"/>
                  </a:lnTo>
                  <a:lnTo>
                    <a:pt x="540793" y="113899"/>
                  </a:lnTo>
                  <a:lnTo>
                    <a:pt x="540903" y="114355"/>
                  </a:lnTo>
                  <a:lnTo>
                    <a:pt x="541016" y="114810"/>
                  </a:lnTo>
                  <a:lnTo>
                    <a:pt x="541129" y="115266"/>
                  </a:lnTo>
                  <a:lnTo>
                    <a:pt x="541246" y="115722"/>
                  </a:lnTo>
                  <a:lnTo>
                    <a:pt x="541376" y="116177"/>
                  </a:lnTo>
                  <a:lnTo>
                    <a:pt x="541505" y="116633"/>
                  </a:lnTo>
                  <a:lnTo>
                    <a:pt x="541634" y="117088"/>
                  </a:lnTo>
                  <a:lnTo>
                    <a:pt x="541775" y="117544"/>
                  </a:lnTo>
                  <a:lnTo>
                    <a:pt x="541921" y="118000"/>
                  </a:lnTo>
                  <a:lnTo>
                    <a:pt x="542067" y="118455"/>
                  </a:lnTo>
                  <a:lnTo>
                    <a:pt x="542216" y="118911"/>
                  </a:lnTo>
                  <a:lnTo>
                    <a:pt x="542378" y="119366"/>
                  </a:lnTo>
                  <a:lnTo>
                    <a:pt x="542540" y="119822"/>
                  </a:lnTo>
                  <a:lnTo>
                    <a:pt x="542702" y="120278"/>
                  </a:lnTo>
                  <a:lnTo>
                    <a:pt x="542875" y="120733"/>
                  </a:lnTo>
                  <a:lnTo>
                    <a:pt x="543053" y="121189"/>
                  </a:lnTo>
                  <a:lnTo>
                    <a:pt x="543232" y="121644"/>
                  </a:lnTo>
                  <a:lnTo>
                    <a:pt x="543413" y="122100"/>
                  </a:lnTo>
                  <a:lnTo>
                    <a:pt x="543608" y="122556"/>
                  </a:lnTo>
                  <a:lnTo>
                    <a:pt x="543803" y="123011"/>
                  </a:lnTo>
                  <a:lnTo>
                    <a:pt x="543998" y="123467"/>
                  </a:lnTo>
                  <a:lnTo>
                    <a:pt x="544202" y="123922"/>
                  </a:lnTo>
                  <a:lnTo>
                    <a:pt x="544414" y="124378"/>
                  </a:lnTo>
                  <a:lnTo>
                    <a:pt x="544625" y="124834"/>
                  </a:lnTo>
                  <a:lnTo>
                    <a:pt x="544837" y="125289"/>
                  </a:lnTo>
                  <a:lnTo>
                    <a:pt x="545064" y="125745"/>
                  </a:lnTo>
                  <a:lnTo>
                    <a:pt x="545291" y="126200"/>
                  </a:lnTo>
                  <a:lnTo>
                    <a:pt x="545519" y="126656"/>
                  </a:lnTo>
                  <a:lnTo>
                    <a:pt x="545754" y="127111"/>
                  </a:lnTo>
                  <a:lnTo>
                    <a:pt x="545997" y="127567"/>
                  </a:lnTo>
                  <a:lnTo>
                    <a:pt x="546240" y="128023"/>
                  </a:lnTo>
                  <a:lnTo>
                    <a:pt x="546483" y="128478"/>
                  </a:lnTo>
                  <a:lnTo>
                    <a:pt x="546742" y="128934"/>
                  </a:lnTo>
                  <a:lnTo>
                    <a:pt x="547000" y="129389"/>
                  </a:lnTo>
                  <a:lnTo>
                    <a:pt x="547258" y="129845"/>
                  </a:lnTo>
                  <a:lnTo>
                    <a:pt x="547523" y="130301"/>
                  </a:lnTo>
                  <a:lnTo>
                    <a:pt x="547797" y="130756"/>
                  </a:lnTo>
                  <a:lnTo>
                    <a:pt x="548070" y="131212"/>
                  </a:lnTo>
                  <a:lnTo>
                    <a:pt x="548343" y="131667"/>
                  </a:lnTo>
                  <a:lnTo>
                    <a:pt x="548630" y="132123"/>
                  </a:lnTo>
                  <a:lnTo>
                    <a:pt x="548918" y="132579"/>
                  </a:lnTo>
                  <a:lnTo>
                    <a:pt x="549205" y="133034"/>
                  </a:lnTo>
                  <a:lnTo>
                    <a:pt x="549498" y="133490"/>
                  </a:lnTo>
                  <a:lnTo>
                    <a:pt x="549800" y="133945"/>
                  </a:lnTo>
                  <a:lnTo>
                    <a:pt x="550101" y="134401"/>
                  </a:lnTo>
                  <a:lnTo>
                    <a:pt x="550403" y="134857"/>
                  </a:lnTo>
                  <a:lnTo>
                    <a:pt x="550716" y="135312"/>
                  </a:lnTo>
                  <a:lnTo>
                    <a:pt x="551030" y="135768"/>
                  </a:lnTo>
                  <a:lnTo>
                    <a:pt x="551345" y="136223"/>
                  </a:lnTo>
                  <a:lnTo>
                    <a:pt x="551664" y="136679"/>
                  </a:lnTo>
                  <a:lnTo>
                    <a:pt x="551991" y="137135"/>
                  </a:lnTo>
                  <a:lnTo>
                    <a:pt x="552318" y="137590"/>
                  </a:lnTo>
                  <a:lnTo>
                    <a:pt x="552645" y="138046"/>
                  </a:lnTo>
                  <a:lnTo>
                    <a:pt x="552981" y="138501"/>
                  </a:lnTo>
                  <a:lnTo>
                    <a:pt x="553320" y="138957"/>
                  </a:lnTo>
                  <a:lnTo>
                    <a:pt x="553658" y="139413"/>
                  </a:lnTo>
                  <a:lnTo>
                    <a:pt x="554000" y="139868"/>
                  </a:lnTo>
                  <a:lnTo>
                    <a:pt x="554349" y="140324"/>
                  </a:lnTo>
                  <a:lnTo>
                    <a:pt x="554699" y="140779"/>
                  </a:lnTo>
                  <a:lnTo>
                    <a:pt x="555048" y="141235"/>
                  </a:lnTo>
                  <a:lnTo>
                    <a:pt x="555404" y="141691"/>
                  </a:lnTo>
                  <a:lnTo>
                    <a:pt x="555764" y="142146"/>
                  </a:lnTo>
                  <a:lnTo>
                    <a:pt x="556123" y="142602"/>
                  </a:lnTo>
                  <a:lnTo>
                    <a:pt x="556484" y="143057"/>
                  </a:lnTo>
                  <a:lnTo>
                    <a:pt x="556852" y="143513"/>
                  </a:lnTo>
                  <a:lnTo>
                    <a:pt x="557220" y="143969"/>
                  </a:lnTo>
                  <a:lnTo>
                    <a:pt x="557588" y="144424"/>
                  </a:lnTo>
                  <a:lnTo>
                    <a:pt x="557961" y="144880"/>
                  </a:lnTo>
                  <a:lnTo>
                    <a:pt x="558336" y="145335"/>
                  </a:lnTo>
                  <a:lnTo>
                    <a:pt x="558712" y="145791"/>
                  </a:lnTo>
                  <a:lnTo>
                    <a:pt x="559089" y="146247"/>
                  </a:lnTo>
                  <a:lnTo>
                    <a:pt x="559471" y="146702"/>
                  </a:lnTo>
                  <a:lnTo>
                    <a:pt x="559853" y="147158"/>
                  </a:lnTo>
                  <a:lnTo>
                    <a:pt x="560236" y="147613"/>
                  </a:lnTo>
                  <a:lnTo>
                    <a:pt x="560621" y="148069"/>
                  </a:lnTo>
                  <a:lnTo>
                    <a:pt x="561009" y="148525"/>
                  </a:lnTo>
                  <a:lnTo>
                    <a:pt x="561397" y="148980"/>
                  </a:lnTo>
                  <a:lnTo>
                    <a:pt x="561785" y="149436"/>
                  </a:lnTo>
                  <a:lnTo>
                    <a:pt x="562177" y="149891"/>
                  </a:lnTo>
                  <a:lnTo>
                    <a:pt x="562569" y="150347"/>
                  </a:lnTo>
                  <a:lnTo>
                    <a:pt x="562961" y="150803"/>
                  </a:lnTo>
                  <a:lnTo>
                    <a:pt x="563354" y="151258"/>
                  </a:lnTo>
                  <a:lnTo>
                    <a:pt x="563749" y="151714"/>
                  </a:lnTo>
                  <a:lnTo>
                    <a:pt x="564144" y="152169"/>
                  </a:lnTo>
                  <a:lnTo>
                    <a:pt x="564539" y="152625"/>
                  </a:lnTo>
                  <a:lnTo>
                    <a:pt x="564935" y="153081"/>
                  </a:lnTo>
                  <a:lnTo>
                    <a:pt x="565332" y="153536"/>
                  </a:lnTo>
                  <a:lnTo>
                    <a:pt x="565728" y="153992"/>
                  </a:lnTo>
                  <a:lnTo>
                    <a:pt x="566125" y="154447"/>
                  </a:lnTo>
                  <a:lnTo>
                    <a:pt x="566522" y="154903"/>
                  </a:lnTo>
                  <a:lnTo>
                    <a:pt x="566918" y="155359"/>
                  </a:lnTo>
                  <a:lnTo>
                    <a:pt x="567315" y="155814"/>
                  </a:lnTo>
                  <a:lnTo>
                    <a:pt x="567711" y="156270"/>
                  </a:lnTo>
                  <a:lnTo>
                    <a:pt x="568106" y="156725"/>
                  </a:lnTo>
                  <a:lnTo>
                    <a:pt x="568502" y="157181"/>
                  </a:lnTo>
                  <a:lnTo>
                    <a:pt x="568896" y="157637"/>
                  </a:lnTo>
                  <a:lnTo>
                    <a:pt x="569289" y="158092"/>
                  </a:lnTo>
                  <a:lnTo>
                    <a:pt x="569682" y="158548"/>
                  </a:lnTo>
                  <a:lnTo>
                    <a:pt x="570075" y="159003"/>
                  </a:lnTo>
                  <a:lnTo>
                    <a:pt x="570464" y="159459"/>
                  </a:lnTo>
                  <a:lnTo>
                    <a:pt x="570853" y="159915"/>
                  </a:lnTo>
                  <a:lnTo>
                    <a:pt x="571241" y="160370"/>
                  </a:lnTo>
                  <a:lnTo>
                    <a:pt x="571628" y="160826"/>
                  </a:lnTo>
                  <a:lnTo>
                    <a:pt x="572011" y="161281"/>
                  </a:lnTo>
                  <a:lnTo>
                    <a:pt x="572394" y="161737"/>
                  </a:lnTo>
                  <a:lnTo>
                    <a:pt x="572777" y="162193"/>
                  </a:lnTo>
                  <a:lnTo>
                    <a:pt x="573155" y="162648"/>
                  </a:lnTo>
                  <a:lnTo>
                    <a:pt x="573531" y="163104"/>
                  </a:lnTo>
                  <a:lnTo>
                    <a:pt x="573907" y="163559"/>
                  </a:lnTo>
                  <a:lnTo>
                    <a:pt x="574281" y="164015"/>
                  </a:lnTo>
                  <a:lnTo>
                    <a:pt x="574648" y="164471"/>
                  </a:lnTo>
                  <a:lnTo>
                    <a:pt x="575015" y="164926"/>
                  </a:lnTo>
                  <a:lnTo>
                    <a:pt x="575382" y="165382"/>
                  </a:lnTo>
                  <a:lnTo>
                    <a:pt x="575742" y="165837"/>
                  </a:lnTo>
                  <a:lnTo>
                    <a:pt x="576098" y="166293"/>
                  </a:lnTo>
                  <a:lnTo>
                    <a:pt x="576455" y="166749"/>
                  </a:lnTo>
                  <a:lnTo>
                    <a:pt x="576810" y="167204"/>
                  </a:lnTo>
                  <a:lnTo>
                    <a:pt x="577155" y="167660"/>
                  </a:lnTo>
                  <a:lnTo>
                    <a:pt x="577500" y="168115"/>
                  </a:lnTo>
                  <a:lnTo>
                    <a:pt x="577844" y="168571"/>
                  </a:lnTo>
                  <a:lnTo>
                    <a:pt x="578181" y="169027"/>
                  </a:lnTo>
                  <a:lnTo>
                    <a:pt x="578512" y="169482"/>
                  </a:lnTo>
                  <a:lnTo>
                    <a:pt x="578843" y="169938"/>
                  </a:lnTo>
                  <a:lnTo>
                    <a:pt x="579173" y="170393"/>
                  </a:lnTo>
                  <a:lnTo>
                    <a:pt x="579489" y="170849"/>
                  </a:lnTo>
                  <a:lnTo>
                    <a:pt x="579805" y="171305"/>
                  </a:lnTo>
                  <a:lnTo>
                    <a:pt x="580121" y="171760"/>
                  </a:lnTo>
                  <a:lnTo>
                    <a:pt x="580428" y="172216"/>
                  </a:lnTo>
                  <a:lnTo>
                    <a:pt x="580727" y="172671"/>
                  </a:lnTo>
                  <a:lnTo>
                    <a:pt x="581027" y="173127"/>
                  </a:lnTo>
                  <a:lnTo>
                    <a:pt x="581326" y="173583"/>
                  </a:lnTo>
                  <a:lnTo>
                    <a:pt x="581607" y="174038"/>
                  </a:lnTo>
                  <a:lnTo>
                    <a:pt x="581887" y="174494"/>
                  </a:lnTo>
                  <a:lnTo>
                    <a:pt x="582168" y="174949"/>
                  </a:lnTo>
                  <a:lnTo>
                    <a:pt x="582440" y="175405"/>
                  </a:lnTo>
                  <a:lnTo>
                    <a:pt x="582700" y="175861"/>
                  </a:lnTo>
                  <a:lnTo>
                    <a:pt x="582961" y="176316"/>
                  </a:lnTo>
                  <a:lnTo>
                    <a:pt x="583222" y="176772"/>
                  </a:lnTo>
                  <a:lnTo>
                    <a:pt x="583463" y="177227"/>
                  </a:lnTo>
                  <a:lnTo>
                    <a:pt x="583702" y="177683"/>
                  </a:lnTo>
                  <a:lnTo>
                    <a:pt x="583941" y="178139"/>
                  </a:lnTo>
                  <a:lnTo>
                    <a:pt x="584171" y="178594"/>
                  </a:lnTo>
                  <a:lnTo>
                    <a:pt x="584387" y="179050"/>
                  </a:lnTo>
                  <a:lnTo>
                    <a:pt x="584603" y="179505"/>
                  </a:lnTo>
                  <a:lnTo>
                    <a:pt x="584819" y="179961"/>
                  </a:lnTo>
                  <a:lnTo>
                    <a:pt x="585014" y="180417"/>
                  </a:lnTo>
                  <a:lnTo>
                    <a:pt x="585205" y="180872"/>
                  </a:lnTo>
                  <a:lnTo>
                    <a:pt x="585396" y="181328"/>
                  </a:lnTo>
                  <a:lnTo>
                    <a:pt x="585579" y="181783"/>
                  </a:lnTo>
                  <a:lnTo>
                    <a:pt x="585744" y="182239"/>
                  </a:lnTo>
                  <a:lnTo>
                    <a:pt x="585909" y="182695"/>
                  </a:lnTo>
                  <a:lnTo>
                    <a:pt x="586074" y="183150"/>
                  </a:lnTo>
                  <a:lnTo>
                    <a:pt x="586217" y="183606"/>
                  </a:lnTo>
                  <a:lnTo>
                    <a:pt x="586355" y="184061"/>
                  </a:lnTo>
                  <a:lnTo>
                    <a:pt x="586492" y="184517"/>
                  </a:lnTo>
                  <a:lnTo>
                    <a:pt x="586622" y="184973"/>
                  </a:lnTo>
                  <a:lnTo>
                    <a:pt x="586729" y="185428"/>
                  </a:lnTo>
                  <a:lnTo>
                    <a:pt x="586837" y="185884"/>
                  </a:lnTo>
                  <a:lnTo>
                    <a:pt x="586945" y="186339"/>
                  </a:lnTo>
                  <a:lnTo>
                    <a:pt x="587031" y="186795"/>
                  </a:lnTo>
                  <a:lnTo>
                    <a:pt x="587108" y="187251"/>
                  </a:lnTo>
                  <a:lnTo>
                    <a:pt x="587186" y="187706"/>
                  </a:lnTo>
                  <a:lnTo>
                    <a:pt x="587257" y="188162"/>
                  </a:lnTo>
                  <a:lnTo>
                    <a:pt x="587302" y="188617"/>
                  </a:lnTo>
                  <a:lnTo>
                    <a:pt x="587347" y="189073"/>
                  </a:lnTo>
                  <a:lnTo>
                    <a:pt x="587392" y="189528"/>
                  </a:lnTo>
                  <a:lnTo>
                    <a:pt x="587416" y="189984"/>
                  </a:lnTo>
                  <a:lnTo>
                    <a:pt x="587427" y="190440"/>
                  </a:lnTo>
                  <a:lnTo>
                    <a:pt x="587439" y="190895"/>
                  </a:lnTo>
                  <a:lnTo>
                    <a:pt x="587447" y="191351"/>
                  </a:lnTo>
                  <a:lnTo>
                    <a:pt x="587424" y="191806"/>
                  </a:lnTo>
                  <a:lnTo>
                    <a:pt x="587401" y="192262"/>
                  </a:lnTo>
                  <a:lnTo>
                    <a:pt x="587377" y="192718"/>
                  </a:lnTo>
                  <a:lnTo>
                    <a:pt x="587334" y="193173"/>
                  </a:lnTo>
                  <a:lnTo>
                    <a:pt x="587274" y="193629"/>
                  </a:lnTo>
                  <a:lnTo>
                    <a:pt x="587215" y="194084"/>
                  </a:lnTo>
                  <a:lnTo>
                    <a:pt x="587154" y="194540"/>
                  </a:lnTo>
                  <a:lnTo>
                    <a:pt x="587058" y="194996"/>
                  </a:lnTo>
                  <a:lnTo>
                    <a:pt x="586961" y="195451"/>
                  </a:lnTo>
                  <a:lnTo>
                    <a:pt x="586865" y="195907"/>
                  </a:lnTo>
                  <a:lnTo>
                    <a:pt x="586749" y="196362"/>
                  </a:lnTo>
                  <a:lnTo>
                    <a:pt x="586614" y="196818"/>
                  </a:lnTo>
                  <a:lnTo>
                    <a:pt x="586479" y="197274"/>
                  </a:lnTo>
                  <a:lnTo>
                    <a:pt x="586344" y="197729"/>
                  </a:lnTo>
                  <a:lnTo>
                    <a:pt x="586171" y="198185"/>
                  </a:lnTo>
                  <a:lnTo>
                    <a:pt x="585996" y="198640"/>
                  </a:lnTo>
                  <a:lnTo>
                    <a:pt x="585822" y="199096"/>
                  </a:lnTo>
                  <a:lnTo>
                    <a:pt x="585630" y="199552"/>
                  </a:lnTo>
                  <a:lnTo>
                    <a:pt x="585415" y="200007"/>
                  </a:lnTo>
                  <a:lnTo>
                    <a:pt x="585200" y="200463"/>
                  </a:lnTo>
                  <a:lnTo>
                    <a:pt x="584985" y="200918"/>
                  </a:lnTo>
                  <a:lnTo>
                    <a:pt x="584733" y="201374"/>
                  </a:lnTo>
                  <a:lnTo>
                    <a:pt x="584476" y="201830"/>
                  </a:lnTo>
                  <a:lnTo>
                    <a:pt x="584219" y="202285"/>
                  </a:lnTo>
                  <a:lnTo>
                    <a:pt x="583948" y="202741"/>
                  </a:lnTo>
                  <a:lnTo>
                    <a:pt x="583649" y="203196"/>
                  </a:lnTo>
                  <a:lnTo>
                    <a:pt x="583350" y="203652"/>
                  </a:lnTo>
                  <a:lnTo>
                    <a:pt x="583051" y="204108"/>
                  </a:lnTo>
                  <a:lnTo>
                    <a:pt x="582716" y="204563"/>
                  </a:lnTo>
                  <a:lnTo>
                    <a:pt x="582374" y="205019"/>
                  </a:lnTo>
                  <a:lnTo>
                    <a:pt x="582031" y="205474"/>
                  </a:lnTo>
                  <a:lnTo>
                    <a:pt x="581676" y="205930"/>
                  </a:lnTo>
                  <a:lnTo>
                    <a:pt x="581290" y="206386"/>
                  </a:lnTo>
                  <a:lnTo>
                    <a:pt x="580904" y="206841"/>
                  </a:lnTo>
                  <a:lnTo>
                    <a:pt x="580517" y="207297"/>
                  </a:lnTo>
                  <a:lnTo>
                    <a:pt x="580097" y="207752"/>
                  </a:lnTo>
                  <a:lnTo>
                    <a:pt x="579666" y="208208"/>
                  </a:lnTo>
                  <a:lnTo>
                    <a:pt x="579235" y="208664"/>
                  </a:lnTo>
                  <a:lnTo>
                    <a:pt x="578794" y="209119"/>
                  </a:lnTo>
                  <a:lnTo>
                    <a:pt x="578318" y="209575"/>
                  </a:lnTo>
                  <a:lnTo>
                    <a:pt x="577842" y="210030"/>
                  </a:lnTo>
                  <a:lnTo>
                    <a:pt x="577365" y="210486"/>
                  </a:lnTo>
                  <a:lnTo>
                    <a:pt x="576858" y="210942"/>
                  </a:lnTo>
                  <a:lnTo>
                    <a:pt x="576335" y="211397"/>
                  </a:lnTo>
                  <a:lnTo>
                    <a:pt x="575813" y="211853"/>
                  </a:lnTo>
                  <a:lnTo>
                    <a:pt x="575284" y="212308"/>
                  </a:lnTo>
                  <a:lnTo>
                    <a:pt x="574715" y="212764"/>
                  </a:lnTo>
                  <a:lnTo>
                    <a:pt x="574147" y="213220"/>
                  </a:lnTo>
                  <a:lnTo>
                    <a:pt x="573578" y="213675"/>
                  </a:lnTo>
                  <a:lnTo>
                    <a:pt x="572981" y="214131"/>
                  </a:lnTo>
                  <a:lnTo>
                    <a:pt x="572366" y="214586"/>
                  </a:lnTo>
                  <a:lnTo>
                    <a:pt x="571750" y="215042"/>
                  </a:lnTo>
                  <a:lnTo>
                    <a:pt x="571132" y="215498"/>
                  </a:lnTo>
                  <a:lnTo>
                    <a:pt x="570469" y="215953"/>
                  </a:lnTo>
                  <a:lnTo>
                    <a:pt x="569807" y="216409"/>
                  </a:lnTo>
                  <a:lnTo>
                    <a:pt x="569145" y="216864"/>
                  </a:lnTo>
                  <a:lnTo>
                    <a:pt x="568457" y="217320"/>
                  </a:lnTo>
                  <a:lnTo>
                    <a:pt x="567747" y="217776"/>
                  </a:lnTo>
                  <a:lnTo>
                    <a:pt x="567038" y="218231"/>
                  </a:lnTo>
                  <a:lnTo>
                    <a:pt x="566328" y="218687"/>
                  </a:lnTo>
                  <a:lnTo>
                    <a:pt x="565571" y="219142"/>
                  </a:lnTo>
                  <a:lnTo>
                    <a:pt x="564814" y="219598"/>
                  </a:lnTo>
                  <a:lnTo>
                    <a:pt x="564057" y="220054"/>
                  </a:lnTo>
                  <a:lnTo>
                    <a:pt x="563278" y="220509"/>
                  </a:lnTo>
                  <a:lnTo>
                    <a:pt x="562474" y="220965"/>
                  </a:lnTo>
                  <a:lnTo>
                    <a:pt x="561669" y="221420"/>
                  </a:lnTo>
                  <a:lnTo>
                    <a:pt x="560865" y="221876"/>
                  </a:lnTo>
                  <a:lnTo>
                    <a:pt x="560016" y="222332"/>
                  </a:lnTo>
                  <a:lnTo>
                    <a:pt x="559165" y="222787"/>
                  </a:lnTo>
                  <a:lnTo>
                    <a:pt x="558313" y="223243"/>
                  </a:lnTo>
                  <a:lnTo>
                    <a:pt x="557442" y="223698"/>
                  </a:lnTo>
                  <a:lnTo>
                    <a:pt x="556543" y="224154"/>
                  </a:lnTo>
                  <a:lnTo>
                    <a:pt x="555644" y="224610"/>
                  </a:lnTo>
                  <a:lnTo>
                    <a:pt x="554745" y="225065"/>
                  </a:lnTo>
                  <a:lnTo>
                    <a:pt x="553806" y="225521"/>
                  </a:lnTo>
                  <a:lnTo>
                    <a:pt x="552860" y="225976"/>
                  </a:lnTo>
                  <a:lnTo>
                    <a:pt x="551913" y="226432"/>
                  </a:lnTo>
                  <a:lnTo>
                    <a:pt x="550952" y="226888"/>
                  </a:lnTo>
                  <a:lnTo>
                    <a:pt x="549959" y="227343"/>
                  </a:lnTo>
                  <a:lnTo>
                    <a:pt x="548966" y="227799"/>
                  </a:lnTo>
                  <a:lnTo>
                    <a:pt x="547973" y="228254"/>
                  </a:lnTo>
                  <a:lnTo>
                    <a:pt x="546943" y="228710"/>
                  </a:lnTo>
                  <a:lnTo>
                    <a:pt x="545904" y="229166"/>
                  </a:lnTo>
                  <a:lnTo>
                    <a:pt x="544865" y="229621"/>
                  </a:lnTo>
                  <a:lnTo>
                    <a:pt x="543813" y="230077"/>
                  </a:lnTo>
                  <a:lnTo>
                    <a:pt x="542728" y="230532"/>
                  </a:lnTo>
                  <a:lnTo>
                    <a:pt x="541642" y="230988"/>
                  </a:lnTo>
                  <a:lnTo>
                    <a:pt x="540557" y="231444"/>
                  </a:lnTo>
                  <a:lnTo>
                    <a:pt x="539439" y="231899"/>
                  </a:lnTo>
                  <a:lnTo>
                    <a:pt x="538308" y="232355"/>
                  </a:lnTo>
                  <a:lnTo>
                    <a:pt x="537177" y="232810"/>
                  </a:lnTo>
                  <a:lnTo>
                    <a:pt x="0" y="23281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" name="pt18"/>
            <p:cNvSpPr/>
            <p:nvPr/>
          </p:nvSpPr>
          <p:spPr>
            <a:xfrm>
              <a:off x="5447271" y="57271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" name="pt19"/>
            <p:cNvSpPr/>
            <p:nvPr/>
          </p:nvSpPr>
          <p:spPr>
            <a:xfrm>
              <a:off x="5250807" y="48909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" name="pt20"/>
            <p:cNvSpPr/>
            <p:nvPr/>
          </p:nvSpPr>
          <p:spPr>
            <a:xfrm>
              <a:off x="5278350" y="52328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" name="pt21"/>
            <p:cNvSpPr/>
            <p:nvPr/>
          </p:nvSpPr>
          <p:spPr>
            <a:xfrm>
              <a:off x="5468306" y="47116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" name="pt22"/>
            <p:cNvSpPr/>
            <p:nvPr/>
          </p:nvSpPr>
          <p:spPr>
            <a:xfrm>
              <a:off x="5288186" y="47799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" name="pt23"/>
            <p:cNvSpPr/>
            <p:nvPr/>
          </p:nvSpPr>
          <p:spPr>
            <a:xfrm>
              <a:off x="5465832" y="59101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" name="pt24"/>
            <p:cNvSpPr/>
            <p:nvPr/>
          </p:nvSpPr>
          <p:spPr>
            <a:xfrm>
              <a:off x="5288077" y="58417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" name="pt25"/>
            <p:cNvSpPr/>
            <p:nvPr/>
          </p:nvSpPr>
          <p:spPr>
            <a:xfrm>
              <a:off x="5451141" y="54772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" name="pt26"/>
            <p:cNvSpPr/>
            <p:nvPr/>
          </p:nvSpPr>
          <p:spPr>
            <a:xfrm>
              <a:off x="5399907" y="42687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" name="pt27"/>
            <p:cNvSpPr/>
            <p:nvPr/>
          </p:nvSpPr>
          <p:spPr>
            <a:xfrm>
              <a:off x="5456036" y="42735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" name="pt28"/>
            <p:cNvSpPr/>
            <p:nvPr/>
          </p:nvSpPr>
          <p:spPr>
            <a:xfrm>
              <a:off x="5264338" y="56302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" name="pt29"/>
            <p:cNvSpPr/>
            <p:nvPr/>
          </p:nvSpPr>
          <p:spPr>
            <a:xfrm>
              <a:off x="5473687" y="54492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" name="pt30"/>
            <p:cNvSpPr/>
            <p:nvPr/>
          </p:nvSpPr>
          <p:spPr>
            <a:xfrm>
              <a:off x="5354267" y="50934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" name="pt31"/>
            <p:cNvSpPr/>
            <p:nvPr/>
          </p:nvSpPr>
          <p:spPr>
            <a:xfrm>
              <a:off x="5418970" y="55834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" name="pt32"/>
            <p:cNvSpPr/>
            <p:nvPr/>
          </p:nvSpPr>
          <p:spPr>
            <a:xfrm>
              <a:off x="5335288" y="54590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" name="pt33"/>
            <p:cNvSpPr/>
            <p:nvPr/>
          </p:nvSpPr>
          <p:spPr>
            <a:xfrm>
              <a:off x="5424216" y="50767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" name="pt34"/>
            <p:cNvSpPr/>
            <p:nvPr/>
          </p:nvSpPr>
          <p:spPr>
            <a:xfrm>
              <a:off x="5444424" y="49335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" name="pt35"/>
            <p:cNvSpPr/>
            <p:nvPr/>
          </p:nvSpPr>
          <p:spPr>
            <a:xfrm>
              <a:off x="5499728" y="57757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" name="pt36"/>
            <p:cNvSpPr/>
            <p:nvPr/>
          </p:nvSpPr>
          <p:spPr>
            <a:xfrm>
              <a:off x="5271439" y="55395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" name="pt37"/>
            <p:cNvSpPr/>
            <p:nvPr/>
          </p:nvSpPr>
          <p:spPr>
            <a:xfrm>
              <a:off x="5467006" y="50518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" name="pt38"/>
            <p:cNvSpPr/>
            <p:nvPr/>
          </p:nvSpPr>
          <p:spPr>
            <a:xfrm>
              <a:off x="5279959" y="47320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" name="pt39"/>
            <p:cNvSpPr/>
            <p:nvPr/>
          </p:nvSpPr>
          <p:spPr>
            <a:xfrm>
              <a:off x="5371413" y="48126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" name="pt40"/>
            <p:cNvSpPr/>
            <p:nvPr/>
          </p:nvSpPr>
          <p:spPr>
            <a:xfrm>
              <a:off x="5333043" y="57120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" name="pt41"/>
            <p:cNvSpPr/>
            <p:nvPr/>
          </p:nvSpPr>
          <p:spPr>
            <a:xfrm>
              <a:off x="5321412" y="34173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" name="pt42"/>
            <p:cNvSpPr/>
            <p:nvPr/>
          </p:nvSpPr>
          <p:spPr>
            <a:xfrm>
              <a:off x="5265819" y="56290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" name="pt43"/>
            <p:cNvSpPr/>
            <p:nvPr/>
          </p:nvSpPr>
          <p:spPr>
            <a:xfrm>
              <a:off x="5413932" y="47947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" name="pt44"/>
            <p:cNvSpPr/>
            <p:nvPr/>
          </p:nvSpPr>
          <p:spPr>
            <a:xfrm>
              <a:off x="5495481" y="46006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" name="pt45"/>
            <p:cNvSpPr/>
            <p:nvPr/>
          </p:nvSpPr>
          <p:spPr>
            <a:xfrm>
              <a:off x="5435924" y="56456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" name="pt46"/>
            <p:cNvSpPr/>
            <p:nvPr/>
          </p:nvSpPr>
          <p:spPr>
            <a:xfrm>
              <a:off x="5382622" y="57895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" name="pt47"/>
            <p:cNvSpPr/>
            <p:nvPr/>
          </p:nvSpPr>
          <p:spPr>
            <a:xfrm>
              <a:off x="5430822" y="42272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" name="pt48"/>
            <p:cNvSpPr/>
            <p:nvPr/>
          </p:nvSpPr>
          <p:spPr>
            <a:xfrm>
              <a:off x="5340605" y="56783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" name="pt49"/>
            <p:cNvSpPr/>
            <p:nvPr/>
          </p:nvSpPr>
          <p:spPr>
            <a:xfrm>
              <a:off x="5374778" y="47408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" name="pt50"/>
            <p:cNvSpPr/>
            <p:nvPr/>
          </p:nvSpPr>
          <p:spPr>
            <a:xfrm>
              <a:off x="5418791" y="53196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" name="pt51"/>
            <p:cNvSpPr/>
            <p:nvPr/>
          </p:nvSpPr>
          <p:spPr>
            <a:xfrm>
              <a:off x="5279160" y="59693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" name="pt52"/>
            <p:cNvSpPr/>
            <p:nvPr/>
          </p:nvSpPr>
          <p:spPr>
            <a:xfrm>
              <a:off x="5417911" y="52634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" name="pt53"/>
            <p:cNvSpPr/>
            <p:nvPr/>
          </p:nvSpPr>
          <p:spPr>
            <a:xfrm>
              <a:off x="5485701" y="48349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" name="pt54"/>
            <p:cNvSpPr/>
            <p:nvPr/>
          </p:nvSpPr>
          <p:spPr>
            <a:xfrm>
              <a:off x="5450784" y="53303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" name="pt55"/>
            <p:cNvSpPr/>
            <p:nvPr/>
          </p:nvSpPr>
          <p:spPr>
            <a:xfrm>
              <a:off x="5333706" y="55877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" name="pt56"/>
            <p:cNvSpPr/>
            <p:nvPr/>
          </p:nvSpPr>
          <p:spPr>
            <a:xfrm>
              <a:off x="6603737" y="50322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" name="pt57"/>
            <p:cNvSpPr/>
            <p:nvPr/>
          </p:nvSpPr>
          <p:spPr>
            <a:xfrm>
              <a:off x="6630381" y="50374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" name="pt58"/>
            <p:cNvSpPr/>
            <p:nvPr/>
          </p:nvSpPr>
          <p:spPr>
            <a:xfrm>
              <a:off x="6668995" y="56801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" name="pt59"/>
            <p:cNvSpPr/>
            <p:nvPr/>
          </p:nvSpPr>
          <p:spPr>
            <a:xfrm>
              <a:off x="6719954" y="51533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" name="pt60"/>
            <p:cNvSpPr/>
            <p:nvPr/>
          </p:nvSpPr>
          <p:spPr>
            <a:xfrm>
              <a:off x="6761382" y="44744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" name="pt61"/>
            <p:cNvSpPr/>
            <p:nvPr/>
          </p:nvSpPr>
          <p:spPr>
            <a:xfrm>
              <a:off x="6702790" y="53394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" name="pt62"/>
            <p:cNvSpPr/>
            <p:nvPr/>
          </p:nvSpPr>
          <p:spPr>
            <a:xfrm>
              <a:off x="6667526" y="55969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" name="pt63"/>
            <p:cNvSpPr/>
            <p:nvPr/>
          </p:nvSpPr>
          <p:spPr>
            <a:xfrm>
              <a:off x="6553456" y="52368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" name="pt64"/>
            <p:cNvSpPr/>
            <p:nvPr/>
          </p:nvSpPr>
          <p:spPr>
            <a:xfrm>
              <a:off x="6621871" y="55693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" name="pt65"/>
            <p:cNvSpPr/>
            <p:nvPr/>
          </p:nvSpPr>
          <p:spPr>
            <a:xfrm>
              <a:off x="6574446" y="40104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" name="pt66"/>
            <p:cNvSpPr/>
            <p:nvPr/>
          </p:nvSpPr>
          <p:spPr>
            <a:xfrm>
              <a:off x="6591156" y="49227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" name="pt67"/>
            <p:cNvSpPr/>
            <p:nvPr/>
          </p:nvSpPr>
          <p:spPr>
            <a:xfrm>
              <a:off x="6580021" y="52772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" name="pt68"/>
            <p:cNvSpPr/>
            <p:nvPr/>
          </p:nvSpPr>
          <p:spPr>
            <a:xfrm>
              <a:off x="6587335" y="57047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" name="pt69"/>
            <p:cNvSpPr/>
            <p:nvPr/>
          </p:nvSpPr>
          <p:spPr>
            <a:xfrm>
              <a:off x="6588924" y="55143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" name="pt70"/>
            <p:cNvSpPr/>
            <p:nvPr/>
          </p:nvSpPr>
          <p:spPr>
            <a:xfrm>
              <a:off x="6587725" y="50444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" name="pt71"/>
            <p:cNvSpPr/>
            <p:nvPr/>
          </p:nvSpPr>
          <p:spPr>
            <a:xfrm>
              <a:off x="6650336" y="50834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" name="pt72"/>
            <p:cNvSpPr/>
            <p:nvPr/>
          </p:nvSpPr>
          <p:spPr>
            <a:xfrm>
              <a:off x="6578869" y="54728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" name="pt73"/>
            <p:cNvSpPr/>
            <p:nvPr/>
          </p:nvSpPr>
          <p:spPr>
            <a:xfrm>
              <a:off x="6562035" y="40337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" name="pt74"/>
            <p:cNvSpPr/>
            <p:nvPr/>
          </p:nvSpPr>
          <p:spPr>
            <a:xfrm>
              <a:off x="6713721" y="48637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" name="pt75"/>
            <p:cNvSpPr/>
            <p:nvPr/>
          </p:nvSpPr>
          <p:spPr>
            <a:xfrm>
              <a:off x="6576753" y="58518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" name="pt76"/>
            <p:cNvSpPr/>
            <p:nvPr/>
          </p:nvSpPr>
          <p:spPr>
            <a:xfrm>
              <a:off x="6762425" y="57383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" name="pt77"/>
            <p:cNvSpPr/>
            <p:nvPr/>
          </p:nvSpPr>
          <p:spPr>
            <a:xfrm>
              <a:off x="6659760" y="49238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" name="pt78"/>
            <p:cNvSpPr/>
            <p:nvPr/>
          </p:nvSpPr>
          <p:spPr>
            <a:xfrm>
              <a:off x="6712280" y="54607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" name="pt79"/>
            <p:cNvSpPr/>
            <p:nvPr/>
          </p:nvSpPr>
          <p:spPr>
            <a:xfrm>
              <a:off x="6620908" y="50583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" name="pt80"/>
            <p:cNvSpPr/>
            <p:nvPr/>
          </p:nvSpPr>
          <p:spPr>
            <a:xfrm>
              <a:off x="6699406" y="45800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" name="pt81"/>
            <p:cNvSpPr/>
            <p:nvPr/>
          </p:nvSpPr>
          <p:spPr>
            <a:xfrm>
              <a:off x="6786735" y="43988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" name="pt82"/>
            <p:cNvSpPr/>
            <p:nvPr/>
          </p:nvSpPr>
          <p:spPr>
            <a:xfrm>
              <a:off x="6736714" y="59148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" name="pt83"/>
            <p:cNvSpPr/>
            <p:nvPr/>
          </p:nvSpPr>
          <p:spPr>
            <a:xfrm>
              <a:off x="6778319" y="56017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" name="pt84"/>
            <p:cNvSpPr/>
            <p:nvPr/>
          </p:nvSpPr>
          <p:spPr>
            <a:xfrm>
              <a:off x="6690156" y="56133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" name="pt85"/>
            <p:cNvSpPr/>
            <p:nvPr/>
          </p:nvSpPr>
          <p:spPr>
            <a:xfrm>
              <a:off x="6748189" y="48008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" name="pt86"/>
            <p:cNvSpPr/>
            <p:nvPr/>
          </p:nvSpPr>
          <p:spPr>
            <a:xfrm>
              <a:off x="6562156" y="42332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" name="pt87"/>
            <p:cNvSpPr/>
            <p:nvPr/>
          </p:nvSpPr>
          <p:spPr>
            <a:xfrm>
              <a:off x="6654751" y="50621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" name="pt88"/>
            <p:cNvSpPr/>
            <p:nvPr/>
          </p:nvSpPr>
          <p:spPr>
            <a:xfrm>
              <a:off x="6588533" y="51752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" name="pt89"/>
            <p:cNvSpPr/>
            <p:nvPr/>
          </p:nvSpPr>
          <p:spPr>
            <a:xfrm>
              <a:off x="6618419" y="46523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" name="pt90"/>
            <p:cNvSpPr/>
            <p:nvPr/>
          </p:nvSpPr>
          <p:spPr>
            <a:xfrm>
              <a:off x="6563325" y="45511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" name="pt91"/>
            <p:cNvSpPr/>
            <p:nvPr/>
          </p:nvSpPr>
          <p:spPr>
            <a:xfrm>
              <a:off x="6628563" y="56425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" name="pt92"/>
            <p:cNvSpPr/>
            <p:nvPr/>
          </p:nvSpPr>
          <p:spPr>
            <a:xfrm>
              <a:off x="6579402" y="56806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" name="pt93"/>
            <p:cNvSpPr/>
            <p:nvPr/>
          </p:nvSpPr>
          <p:spPr>
            <a:xfrm>
              <a:off x="6689046" y="49088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" name="pt94"/>
            <p:cNvSpPr/>
            <p:nvPr/>
          </p:nvSpPr>
          <p:spPr>
            <a:xfrm>
              <a:off x="6647684" y="48017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" name="pt95"/>
            <p:cNvSpPr/>
            <p:nvPr/>
          </p:nvSpPr>
          <p:spPr>
            <a:xfrm>
              <a:off x="6764493" y="53989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" name="pt96"/>
            <p:cNvSpPr/>
            <p:nvPr/>
          </p:nvSpPr>
          <p:spPr>
            <a:xfrm>
              <a:off x="6653792" y="55304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" name="pt97"/>
            <p:cNvSpPr/>
            <p:nvPr/>
          </p:nvSpPr>
          <p:spPr>
            <a:xfrm>
              <a:off x="6720783" y="58089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" name="pt98"/>
            <p:cNvSpPr/>
            <p:nvPr/>
          </p:nvSpPr>
          <p:spPr>
            <a:xfrm>
              <a:off x="6674431" y="52021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" name="pt99"/>
            <p:cNvSpPr/>
            <p:nvPr/>
          </p:nvSpPr>
          <p:spPr>
            <a:xfrm>
              <a:off x="6650577" y="46172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" name="pt100"/>
            <p:cNvSpPr/>
            <p:nvPr/>
          </p:nvSpPr>
          <p:spPr>
            <a:xfrm>
              <a:off x="6754272" y="49625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" name="pt101"/>
            <p:cNvSpPr/>
            <p:nvPr/>
          </p:nvSpPr>
          <p:spPr>
            <a:xfrm>
              <a:off x="6574182" y="55432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" name="pt102"/>
            <p:cNvSpPr/>
            <p:nvPr/>
          </p:nvSpPr>
          <p:spPr>
            <a:xfrm>
              <a:off x="6576932" y="53242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" name="pt103"/>
            <p:cNvSpPr/>
            <p:nvPr/>
          </p:nvSpPr>
          <p:spPr>
            <a:xfrm>
              <a:off x="6552850" y="59727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" name="pt104"/>
            <p:cNvSpPr/>
            <p:nvPr/>
          </p:nvSpPr>
          <p:spPr>
            <a:xfrm>
              <a:off x="6721969" y="51742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" name="pt105"/>
            <p:cNvSpPr/>
            <p:nvPr/>
          </p:nvSpPr>
          <p:spPr>
            <a:xfrm>
              <a:off x="6671441" y="56905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" name="pt106"/>
            <p:cNvSpPr/>
            <p:nvPr/>
          </p:nvSpPr>
          <p:spPr>
            <a:xfrm>
              <a:off x="6590097" y="58063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" name="pt107"/>
            <p:cNvSpPr/>
            <p:nvPr/>
          </p:nvSpPr>
          <p:spPr>
            <a:xfrm>
              <a:off x="6732092" y="56233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" name="pt108"/>
            <p:cNvSpPr/>
            <p:nvPr/>
          </p:nvSpPr>
          <p:spPr>
            <a:xfrm>
              <a:off x="6735488" y="37734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" name="pt109"/>
            <p:cNvSpPr/>
            <p:nvPr/>
          </p:nvSpPr>
          <p:spPr>
            <a:xfrm>
              <a:off x="6673314" y="55826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" name="pt110"/>
            <p:cNvSpPr/>
            <p:nvPr/>
          </p:nvSpPr>
          <p:spPr>
            <a:xfrm>
              <a:off x="6579661" y="52513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" name="pt111"/>
            <p:cNvSpPr/>
            <p:nvPr/>
          </p:nvSpPr>
          <p:spPr>
            <a:xfrm>
              <a:off x="6573122" y="51473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2" name="pt112"/>
            <p:cNvSpPr/>
            <p:nvPr/>
          </p:nvSpPr>
          <p:spPr>
            <a:xfrm>
              <a:off x="6787867" y="56532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3" name="pt113"/>
            <p:cNvSpPr/>
            <p:nvPr/>
          </p:nvSpPr>
          <p:spPr>
            <a:xfrm>
              <a:off x="6650980" y="55334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" name="pt114"/>
            <p:cNvSpPr/>
            <p:nvPr/>
          </p:nvSpPr>
          <p:spPr>
            <a:xfrm>
              <a:off x="6549690" y="56387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" name="pt115"/>
            <p:cNvSpPr/>
            <p:nvPr/>
          </p:nvSpPr>
          <p:spPr>
            <a:xfrm>
              <a:off x="6656869" y="52453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" name="pt116"/>
            <p:cNvSpPr/>
            <p:nvPr/>
          </p:nvSpPr>
          <p:spPr>
            <a:xfrm>
              <a:off x="6603619" y="51574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" name="pt117"/>
            <p:cNvSpPr/>
            <p:nvPr/>
          </p:nvSpPr>
          <p:spPr>
            <a:xfrm>
              <a:off x="6702280" y="47837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" name="pt118"/>
            <p:cNvSpPr/>
            <p:nvPr/>
          </p:nvSpPr>
          <p:spPr>
            <a:xfrm>
              <a:off x="6689880" y="55357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" name="pt119"/>
            <p:cNvSpPr/>
            <p:nvPr/>
          </p:nvSpPr>
          <p:spPr>
            <a:xfrm>
              <a:off x="6743686" y="5515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" name="pt120"/>
            <p:cNvSpPr/>
            <p:nvPr/>
          </p:nvSpPr>
          <p:spPr>
            <a:xfrm>
              <a:off x="5917400" y="52557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" name="pt121"/>
            <p:cNvSpPr/>
            <p:nvPr/>
          </p:nvSpPr>
          <p:spPr>
            <a:xfrm>
              <a:off x="7039441" y="53896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" name="pt122"/>
            <p:cNvSpPr/>
            <p:nvPr/>
          </p:nvSpPr>
          <p:spPr>
            <a:xfrm>
              <a:off x="7150351" y="52646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" name="pt123"/>
            <p:cNvSpPr/>
            <p:nvPr/>
          </p:nvSpPr>
          <p:spPr>
            <a:xfrm>
              <a:off x="7062917" y="51967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" name="pt124"/>
            <p:cNvSpPr/>
            <p:nvPr/>
          </p:nvSpPr>
          <p:spPr>
            <a:xfrm>
              <a:off x="7160344" y="54295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" name="rc125"/>
            <p:cNvSpPr/>
            <p:nvPr/>
          </p:nvSpPr>
          <p:spPr>
            <a:xfrm>
              <a:off x="7802645" y="3314381"/>
              <a:ext cx="2871965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26" name="pl126"/>
            <p:cNvSpPr/>
            <p:nvPr/>
          </p:nvSpPr>
          <p:spPr>
            <a:xfrm>
              <a:off x="7802645" y="5716042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" name="pl127"/>
            <p:cNvSpPr/>
            <p:nvPr/>
          </p:nvSpPr>
          <p:spPr>
            <a:xfrm>
              <a:off x="7802645" y="491109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" name="pl128"/>
            <p:cNvSpPr/>
            <p:nvPr/>
          </p:nvSpPr>
          <p:spPr>
            <a:xfrm>
              <a:off x="7802645" y="4106147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" name="pl129"/>
            <p:cNvSpPr/>
            <p:nvPr/>
          </p:nvSpPr>
          <p:spPr>
            <a:xfrm>
              <a:off x="7802645" y="6118516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" name="pl130"/>
            <p:cNvSpPr/>
            <p:nvPr/>
          </p:nvSpPr>
          <p:spPr>
            <a:xfrm>
              <a:off x="7802645" y="5313569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" name="pl131"/>
            <p:cNvSpPr/>
            <p:nvPr/>
          </p:nvSpPr>
          <p:spPr>
            <a:xfrm>
              <a:off x="7802645" y="4508621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" name="pl132"/>
            <p:cNvSpPr/>
            <p:nvPr/>
          </p:nvSpPr>
          <p:spPr>
            <a:xfrm>
              <a:off x="7802645" y="3703673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" name="pl133"/>
            <p:cNvSpPr/>
            <p:nvPr/>
          </p:nvSpPr>
          <p:spPr>
            <a:xfrm>
              <a:off x="8585908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" name="pl134"/>
            <p:cNvSpPr/>
            <p:nvPr/>
          </p:nvSpPr>
          <p:spPr>
            <a:xfrm>
              <a:off x="9891347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" name="pg135"/>
            <p:cNvSpPr/>
            <p:nvPr/>
          </p:nvSpPr>
          <p:spPr>
            <a:xfrm>
              <a:off x="8321514" y="5019826"/>
              <a:ext cx="264394" cy="773530"/>
            </a:xfrm>
            <a:custGeom>
              <a:avLst/>
              <a:gdLst/>
              <a:ahLst/>
              <a:cxnLst/>
              <a:rect l="0" t="0" r="0" b="0"/>
              <a:pathLst>
                <a:path w="264394" h="773530">
                  <a:moveTo>
                    <a:pt x="264394" y="773530"/>
                  </a:moveTo>
                  <a:lnTo>
                    <a:pt x="115536" y="773530"/>
                  </a:lnTo>
                  <a:lnTo>
                    <a:pt x="114750" y="772017"/>
                  </a:lnTo>
                  <a:lnTo>
                    <a:pt x="113992" y="770503"/>
                  </a:lnTo>
                  <a:lnTo>
                    <a:pt x="113259" y="768989"/>
                  </a:lnTo>
                  <a:lnTo>
                    <a:pt x="112552" y="767475"/>
                  </a:lnTo>
                  <a:lnTo>
                    <a:pt x="111874" y="765962"/>
                  </a:lnTo>
                  <a:lnTo>
                    <a:pt x="111218" y="764448"/>
                  </a:lnTo>
                  <a:lnTo>
                    <a:pt x="110593" y="762934"/>
                  </a:lnTo>
                  <a:lnTo>
                    <a:pt x="109988" y="761420"/>
                  </a:lnTo>
                  <a:lnTo>
                    <a:pt x="109418" y="759907"/>
                  </a:lnTo>
                  <a:lnTo>
                    <a:pt x="108864" y="758393"/>
                  </a:lnTo>
                  <a:lnTo>
                    <a:pt x="108346" y="756879"/>
                  </a:lnTo>
                  <a:lnTo>
                    <a:pt x="107842" y="755365"/>
                  </a:lnTo>
                  <a:lnTo>
                    <a:pt x="107377" y="753851"/>
                  </a:lnTo>
                  <a:lnTo>
                    <a:pt x="106923" y="752338"/>
                  </a:lnTo>
                  <a:lnTo>
                    <a:pt x="106509" y="750824"/>
                  </a:lnTo>
                  <a:lnTo>
                    <a:pt x="106103" y="749310"/>
                  </a:lnTo>
                  <a:lnTo>
                    <a:pt x="105740" y="747796"/>
                  </a:lnTo>
                  <a:lnTo>
                    <a:pt x="105381" y="746283"/>
                  </a:lnTo>
                  <a:lnTo>
                    <a:pt x="105066" y="744769"/>
                  </a:lnTo>
                  <a:lnTo>
                    <a:pt x="104754" y="743255"/>
                  </a:lnTo>
                  <a:lnTo>
                    <a:pt x="104485" y="741741"/>
                  </a:lnTo>
                  <a:lnTo>
                    <a:pt x="104219" y="740228"/>
                  </a:lnTo>
                  <a:lnTo>
                    <a:pt x="103992" y="738714"/>
                  </a:lnTo>
                  <a:lnTo>
                    <a:pt x="103771" y="737200"/>
                  </a:lnTo>
                  <a:lnTo>
                    <a:pt x="103583" y="735686"/>
                  </a:lnTo>
                  <a:lnTo>
                    <a:pt x="103404" y="734173"/>
                  </a:lnTo>
                  <a:lnTo>
                    <a:pt x="103254" y="732659"/>
                  </a:lnTo>
                  <a:lnTo>
                    <a:pt x="103114" y="731145"/>
                  </a:lnTo>
                  <a:lnTo>
                    <a:pt x="103000" y="729631"/>
                  </a:lnTo>
                  <a:lnTo>
                    <a:pt x="102896" y="728118"/>
                  </a:lnTo>
                  <a:lnTo>
                    <a:pt x="102814" y="726604"/>
                  </a:lnTo>
                  <a:lnTo>
                    <a:pt x="102743" y="725090"/>
                  </a:lnTo>
                  <a:lnTo>
                    <a:pt x="102691" y="723576"/>
                  </a:lnTo>
                  <a:lnTo>
                    <a:pt x="102650" y="722063"/>
                  </a:lnTo>
                  <a:lnTo>
                    <a:pt x="102624" y="720549"/>
                  </a:lnTo>
                  <a:lnTo>
                    <a:pt x="102610" y="719035"/>
                  </a:lnTo>
                  <a:lnTo>
                    <a:pt x="102607" y="717521"/>
                  </a:lnTo>
                  <a:lnTo>
                    <a:pt x="102616" y="716008"/>
                  </a:lnTo>
                  <a:lnTo>
                    <a:pt x="102633" y="714494"/>
                  </a:lnTo>
                  <a:lnTo>
                    <a:pt x="102661" y="712980"/>
                  </a:lnTo>
                  <a:lnTo>
                    <a:pt x="102695" y="711466"/>
                  </a:lnTo>
                  <a:lnTo>
                    <a:pt x="102738" y="709952"/>
                  </a:lnTo>
                  <a:lnTo>
                    <a:pt x="102786" y="708439"/>
                  </a:lnTo>
                  <a:lnTo>
                    <a:pt x="102840" y="706925"/>
                  </a:lnTo>
                  <a:lnTo>
                    <a:pt x="102897" y="705411"/>
                  </a:lnTo>
                  <a:lnTo>
                    <a:pt x="102959" y="703897"/>
                  </a:lnTo>
                  <a:lnTo>
                    <a:pt x="103021" y="702384"/>
                  </a:lnTo>
                  <a:lnTo>
                    <a:pt x="103086" y="700870"/>
                  </a:lnTo>
                  <a:lnTo>
                    <a:pt x="103151" y="699356"/>
                  </a:lnTo>
                  <a:lnTo>
                    <a:pt x="103215" y="697842"/>
                  </a:lnTo>
                  <a:lnTo>
                    <a:pt x="103279" y="696329"/>
                  </a:lnTo>
                  <a:lnTo>
                    <a:pt x="103337" y="694815"/>
                  </a:lnTo>
                  <a:lnTo>
                    <a:pt x="103395" y="693301"/>
                  </a:lnTo>
                  <a:lnTo>
                    <a:pt x="103445" y="691787"/>
                  </a:lnTo>
                  <a:lnTo>
                    <a:pt x="103494" y="690274"/>
                  </a:lnTo>
                  <a:lnTo>
                    <a:pt x="103531" y="688760"/>
                  </a:lnTo>
                  <a:lnTo>
                    <a:pt x="103566" y="687246"/>
                  </a:lnTo>
                  <a:lnTo>
                    <a:pt x="103587" y="685732"/>
                  </a:lnTo>
                  <a:lnTo>
                    <a:pt x="103604" y="684219"/>
                  </a:lnTo>
                  <a:lnTo>
                    <a:pt x="103606" y="682705"/>
                  </a:lnTo>
                  <a:lnTo>
                    <a:pt x="103601" y="681191"/>
                  </a:lnTo>
                  <a:lnTo>
                    <a:pt x="103581" y="679677"/>
                  </a:lnTo>
                  <a:lnTo>
                    <a:pt x="103550" y="678164"/>
                  </a:lnTo>
                  <a:lnTo>
                    <a:pt x="103503" y="676650"/>
                  </a:lnTo>
                  <a:lnTo>
                    <a:pt x="103443" y="675136"/>
                  </a:lnTo>
                  <a:lnTo>
                    <a:pt x="103367" y="673622"/>
                  </a:lnTo>
                  <a:lnTo>
                    <a:pt x="103275" y="672109"/>
                  </a:lnTo>
                  <a:lnTo>
                    <a:pt x="103166" y="670595"/>
                  </a:lnTo>
                  <a:lnTo>
                    <a:pt x="103038" y="669081"/>
                  </a:lnTo>
                  <a:lnTo>
                    <a:pt x="102894" y="667567"/>
                  </a:lnTo>
                  <a:lnTo>
                    <a:pt x="102726" y="666053"/>
                  </a:lnTo>
                  <a:lnTo>
                    <a:pt x="102545" y="664540"/>
                  </a:lnTo>
                  <a:lnTo>
                    <a:pt x="102335" y="663026"/>
                  </a:lnTo>
                  <a:lnTo>
                    <a:pt x="102113" y="661512"/>
                  </a:lnTo>
                  <a:lnTo>
                    <a:pt x="101858" y="659998"/>
                  </a:lnTo>
                  <a:lnTo>
                    <a:pt x="101593" y="658485"/>
                  </a:lnTo>
                  <a:lnTo>
                    <a:pt x="101291" y="656971"/>
                  </a:lnTo>
                  <a:lnTo>
                    <a:pt x="100981" y="655457"/>
                  </a:lnTo>
                  <a:lnTo>
                    <a:pt x="100630" y="653943"/>
                  </a:lnTo>
                  <a:lnTo>
                    <a:pt x="100274" y="652430"/>
                  </a:lnTo>
                  <a:lnTo>
                    <a:pt x="99871" y="650916"/>
                  </a:lnTo>
                  <a:lnTo>
                    <a:pt x="99466" y="649402"/>
                  </a:lnTo>
                  <a:lnTo>
                    <a:pt x="99011" y="647888"/>
                  </a:lnTo>
                  <a:lnTo>
                    <a:pt x="98553" y="646375"/>
                  </a:lnTo>
                  <a:lnTo>
                    <a:pt x="98047" y="644861"/>
                  </a:lnTo>
                  <a:lnTo>
                    <a:pt x="97535" y="643347"/>
                  </a:lnTo>
                  <a:lnTo>
                    <a:pt x="96977" y="641833"/>
                  </a:lnTo>
                  <a:lnTo>
                    <a:pt x="96410" y="640320"/>
                  </a:lnTo>
                  <a:lnTo>
                    <a:pt x="95800" y="638806"/>
                  </a:lnTo>
                  <a:lnTo>
                    <a:pt x="95177" y="637292"/>
                  </a:lnTo>
                  <a:lnTo>
                    <a:pt x="94514" y="635778"/>
                  </a:lnTo>
                  <a:lnTo>
                    <a:pt x="93834" y="634265"/>
                  </a:lnTo>
                  <a:lnTo>
                    <a:pt x="93119" y="632751"/>
                  </a:lnTo>
                  <a:lnTo>
                    <a:pt x="92383" y="631237"/>
                  </a:lnTo>
                  <a:lnTo>
                    <a:pt x="91615" y="629723"/>
                  </a:lnTo>
                  <a:lnTo>
                    <a:pt x="90824" y="628209"/>
                  </a:lnTo>
                  <a:lnTo>
                    <a:pt x="90003" y="626696"/>
                  </a:lnTo>
                  <a:lnTo>
                    <a:pt x="89157" y="625182"/>
                  </a:lnTo>
                  <a:lnTo>
                    <a:pt x="88285" y="623668"/>
                  </a:lnTo>
                  <a:lnTo>
                    <a:pt x="87385" y="622154"/>
                  </a:lnTo>
                  <a:lnTo>
                    <a:pt x="86462" y="620641"/>
                  </a:lnTo>
                  <a:lnTo>
                    <a:pt x="85509" y="619127"/>
                  </a:lnTo>
                  <a:lnTo>
                    <a:pt x="84537" y="617613"/>
                  </a:lnTo>
                  <a:lnTo>
                    <a:pt x="83533" y="616099"/>
                  </a:lnTo>
                  <a:lnTo>
                    <a:pt x="82514" y="614586"/>
                  </a:lnTo>
                  <a:lnTo>
                    <a:pt x="81460" y="613072"/>
                  </a:lnTo>
                  <a:lnTo>
                    <a:pt x="80395" y="611558"/>
                  </a:lnTo>
                  <a:lnTo>
                    <a:pt x="79294" y="610044"/>
                  </a:lnTo>
                  <a:lnTo>
                    <a:pt x="78185" y="608531"/>
                  </a:lnTo>
                  <a:lnTo>
                    <a:pt x="77040" y="607017"/>
                  </a:lnTo>
                  <a:lnTo>
                    <a:pt x="75889" y="605503"/>
                  </a:lnTo>
                  <a:lnTo>
                    <a:pt x="74702" y="603989"/>
                  </a:lnTo>
                  <a:lnTo>
                    <a:pt x="73512" y="602476"/>
                  </a:lnTo>
                  <a:lnTo>
                    <a:pt x="72286" y="600962"/>
                  </a:lnTo>
                  <a:lnTo>
                    <a:pt x="71058" y="599448"/>
                  </a:lnTo>
                  <a:lnTo>
                    <a:pt x="69798" y="597934"/>
                  </a:lnTo>
                  <a:lnTo>
                    <a:pt x="68535" y="596421"/>
                  </a:lnTo>
                  <a:lnTo>
                    <a:pt x="67245" y="594907"/>
                  </a:lnTo>
                  <a:lnTo>
                    <a:pt x="65950" y="593393"/>
                  </a:lnTo>
                  <a:lnTo>
                    <a:pt x="64633" y="591879"/>
                  </a:lnTo>
                  <a:lnTo>
                    <a:pt x="63310" y="590366"/>
                  </a:lnTo>
                  <a:lnTo>
                    <a:pt x="61969" y="588852"/>
                  </a:lnTo>
                  <a:lnTo>
                    <a:pt x="60622" y="587338"/>
                  </a:lnTo>
                  <a:lnTo>
                    <a:pt x="59261" y="585824"/>
                  </a:lnTo>
                  <a:lnTo>
                    <a:pt x="57895" y="584310"/>
                  </a:lnTo>
                  <a:lnTo>
                    <a:pt x="56517" y="582797"/>
                  </a:lnTo>
                  <a:lnTo>
                    <a:pt x="55135" y="581283"/>
                  </a:lnTo>
                  <a:lnTo>
                    <a:pt x="53745" y="579769"/>
                  </a:lnTo>
                  <a:lnTo>
                    <a:pt x="52352" y="578255"/>
                  </a:lnTo>
                  <a:lnTo>
                    <a:pt x="50954" y="576742"/>
                  </a:lnTo>
                  <a:lnTo>
                    <a:pt x="49553" y="575228"/>
                  </a:lnTo>
                  <a:lnTo>
                    <a:pt x="48151" y="573714"/>
                  </a:lnTo>
                  <a:lnTo>
                    <a:pt x="46749" y="572200"/>
                  </a:lnTo>
                  <a:lnTo>
                    <a:pt x="45346" y="570687"/>
                  </a:lnTo>
                  <a:lnTo>
                    <a:pt x="43946" y="569173"/>
                  </a:lnTo>
                  <a:lnTo>
                    <a:pt x="42548" y="567659"/>
                  </a:lnTo>
                  <a:lnTo>
                    <a:pt x="41156" y="566145"/>
                  </a:lnTo>
                  <a:lnTo>
                    <a:pt x="39766" y="564632"/>
                  </a:lnTo>
                  <a:lnTo>
                    <a:pt x="38386" y="563118"/>
                  </a:lnTo>
                  <a:lnTo>
                    <a:pt x="37008" y="561604"/>
                  </a:lnTo>
                  <a:lnTo>
                    <a:pt x="35645" y="560090"/>
                  </a:lnTo>
                  <a:lnTo>
                    <a:pt x="34285" y="558577"/>
                  </a:lnTo>
                  <a:lnTo>
                    <a:pt x="32944" y="557063"/>
                  </a:lnTo>
                  <a:lnTo>
                    <a:pt x="31605" y="555549"/>
                  </a:lnTo>
                  <a:lnTo>
                    <a:pt x="30290" y="554035"/>
                  </a:lnTo>
                  <a:lnTo>
                    <a:pt x="28978" y="552522"/>
                  </a:lnTo>
                  <a:lnTo>
                    <a:pt x="27694" y="551008"/>
                  </a:lnTo>
                  <a:lnTo>
                    <a:pt x="26414" y="549494"/>
                  </a:lnTo>
                  <a:lnTo>
                    <a:pt x="25164" y="547980"/>
                  </a:lnTo>
                  <a:lnTo>
                    <a:pt x="23921" y="546467"/>
                  </a:lnTo>
                  <a:lnTo>
                    <a:pt x="22710" y="544953"/>
                  </a:lnTo>
                  <a:lnTo>
                    <a:pt x="21508" y="543439"/>
                  </a:lnTo>
                  <a:lnTo>
                    <a:pt x="20339" y="541925"/>
                  </a:lnTo>
                  <a:lnTo>
                    <a:pt x="19183" y="540411"/>
                  </a:lnTo>
                  <a:lnTo>
                    <a:pt x="18061" y="538898"/>
                  </a:lnTo>
                  <a:lnTo>
                    <a:pt x="16956" y="537384"/>
                  </a:lnTo>
                  <a:lnTo>
                    <a:pt x="15884" y="535870"/>
                  </a:lnTo>
                  <a:lnTo>
                    <a:pt x="14833" y="534356"/>
                  </a:lnTo>
                  <a:lnTo>
                    <a:pt x="13816" y="532843"/>
                  </a:lnTo>
                  <a:lnTo>
                    <a:pt x="12824" y="531329"/>
                  </a:lnTo>
                  <a:lnTo>
                    <a:pt x="11864" y="529815"/>
                  </a:lnTo>
                  <a:lnTo>
                    <a:pt x="10936" y="528301"/>
                  </a:lnTo>
                  <a:lnTo>
                    <a:pt x="10038" y="526788"/>
                  </a:lnTo>
                  <a:lnTo>
                    <a:pt x="9177" y="525274"/>
                  </a:lnTo>
                  <a:lnTo>
                    <a:pt x="8343" y="523760"/>
                  </a:lnTo>
                  <a:lnTo>
                    <a:pt x="7553" y="522246"/>
                  </a:lnTo>
                  <a:lnTo>
                    <a:pt x="6787" y="520733"/>
                  </a:lnTo>
                  <a:lnTo>
                    <a:pt x="6071" y="519219"/>
                  </a:lnTo>
                  <a:lnTo>
                    <a:pt x="5377" y="517705"/>
                  </a:lnTo>
                  <a:lnTo>
                    <a:pt x="4738" y="516191"/>
                  </a:lnTo>
                  <a:lnTo>
                    <a:pt x="4118" y="514678"/>
                  </a:lnTo>
                  <a:lnTo>
                    <a:pt x="3560" y="513164"/>
                  </a:lnTo>
                  <a:lnTo>
                    <a:pt x="3016" y="511650"/>
                  </a:lnTo>
                  <a:lnTo>
                    <a:pt x="2542" y="510136"/>
                  </a:lnTo>
                  <a:lnTo>
                    <a:pt x="2077" y="508623"/>
                  </a:lnTo>
                  <a:lnTo>
                    <a:pt x="1689" y="507109"/>
                  </a:lnTo>
                  <a:lnTo>
                    <a:pt x="1306" y="505595"/>
                  </a:lnTo>
                  <a:lnTo>
                    <a:pt x="1006" y="504081"/>
                  </a:lnTo>
                  <a:lnTo>
                    <a:pt x="712" y="502567"/>
                  </a:lnTo>
                  <a:lnTo>
                    <a:pt x="497" y="501054"/>
                  </a:lnTo>
                  <a:lnTo>
                    <a:pt x="294" y="499540"/>
                  </a:lnTo>
                  <a:lnTo>
                    <a:pt x="166" y="498026"/>
                  </a:lnTo>
                  <a:lnTo>
                    <a:pt x="55" y="496512"/>
                  </a:lnTo>
                  <a:lnTo>
                    <a:pt x="16" y="494999"/>
                  </a:lnTo>
                  <a:lnTo>
                    <a:pt x="0" y="493485"/>
                  </a:lnTo>
                  <a:lnTo>
                    <a:pt x="50" y="491971"/>
                  </a:lnTo>
                  <a:lnTo>
                    <a:pt x="129" y="490457"/>
                  </a:lnTo>
                  <a:lnTo>
                    <a:pt x="270" y="488944"/>
                  </a:lnTo>
                  <a:lnTo>
                    <a:pt x="445" y="487430"/>
                  </a:lnTo>
                  <a:lnTo>
                    <a:pt x="677" y="485916"/>
                  </a:lnTo>
                  <a:lnTo>
                    <a:pt x="950" y="484402"/>
                  </a:lnTo>
                  <a:lnTo>
                    <a:pt x="1274" y="482889"/>
                  </a:lnTo>
                  <a:lnTo>
                    <a:pt x="1645" y="481375"/>
                  </a:lnTo>
                  <a:lnTo>
                    <a:pt x="2061" y="479861"/>
                  </a:lnTo>
                  <a:lnTo>
                    <a:pt x="2529" y="478347"/>
                  </a:lnTo>
                  <a:lnTo>
                    <a:pt x="3038" y="476834"/>
                  </a:lnTo>
                  <a:lnTo>
                    <a:pt x="3604" y="475320"/>
                  </a:lnTo>
                  <a:lnTo>
                    <a:pt x="4204" y="473806"/>
                  </a:lnTo>
                  <a:lnTo>
                    <a:pt x="4867" y="472292"/>
                  </a:lnTo>
                  <a:lnTo>
                    <a:pt x="5559" y="470779"/>
                  </a:lnTo>
                  <a:lnTo>
                    <a:pt x="6319" y="469265"/>
                  </a:lnTo>
                  <a:lnTo>
                    <a:pt x="7102" y="467751"/>
                  </a:lnTo>
                  <a:lnTo>
                    <a:pt x="7958" y="466237"/>
                  </a:lnTo>
                  <a:lnTo>
                    <a:pt x="8830" y="464724"/>
                  </a:lnTo>
                  <a:lnTo>
                    <a:pt x="9781" y="463210"/>
                  </a:lnTo>
                  <a:lnTo>
                    <a:pt x="10742" y="461696"/>
                  </a:lnTo>
                  <a:lnTo>
                    <a:pt x="11786" y="460182"/>
                  </a:lnTo>
                  <a:lnTo>
                    <a:pt x="12835" y="458668"/>
                  </a:lnTo>
                  <a:lnTo>
                    <a:pt x="13969" y="457155"/>
                  </a:lnTo>
                  <a:lnTo>
                    <a:pt x="15109" y="455641"/>
                  </a:lnTo>
                  <a:lnTo>
                    <a:pt x="16329" y="454127"/>
                  </a:lnTo>
                  <a:lnTo>
                    <a:pt x="17558" y="452613"/>
                  </a:lnTo>
                  <a:lnTo>
                    <a:pt x="18859" y="451100"/>
                  </a:lnTo>
                  <a:lnTo>
                    <a:pt x="20176" y="449586"/>
                  </a:lnTo>
                  <a:lnTo>
                    <a:pt x="21557" y="448072"/>
                  </a:lnTo>
                  <a:lnTo>
                    <a:pt x="22958" y="446558"/>
                  </a:lnTo>
                  <a:lnTo>
                    <a:pt x="24417" y="445045"/>
                  </a:lnTo>
                  <a:lnTo>
                    <a:pt x="25900" y="443531"/>
                  </a:lnTo>
                  <a:lnTo>
                    <a:pt x="27435" y="442017"/>
                  </a:lnTo>
                  <a:lnTo>
                    <a:pt x="28996" y="440503"/>
                  </a:lnTo>
                  <a:lnTo>
                    <a:pt x="30603" y="438990"/>
                  </a:lnTo>
                  <a:lnTo>
                    <a:pt x="32241" y="437476"/>
                  </a:lnTo>
                  <a:lnTo>
                    <a:pt x="33918" y="435962"/>
                  </a:lnTo>
                  <a:lnTo>
                    <a:pt x="35627" y="434448"/>
                  </a:lnTo>
                  <a:lnTo>
                    <a:pt x="37371" y="432935"/>
                  </a:lnTo>
                  <a:lnTo>
                    <a:pt x="39150" y="431421"/>
                  </a:lnTo>
                  <a:lnTo>
                    <a:pt x="40958" y="429907"/>
                  </a:lnTo>
                  <a:lnTo>
                    <a:pt x="42802" y="428393"/>
                  </a:lnTo>
                  <a:lnTo>
                    <a:pt x="44670" y="426880"/>
                  </a:lnTo>
                  <a:lnTo>
                    <a:pt x="46576" y="425366"/>
                  </a:lnTo>
                  <a:lnTo>
                    <a:pt x="48501" y="423852"/>
                  </a:lnTo>
                  <a:lnTo>
                    <a:pt x="50465" y="422338"/>
                  </a:lnTo>
                  <a:lnTo>
                    <a:pt x="52443" y="420825"/>
                  </a:lnTo>
                  <a:lnTo>
                    <a:pt x="54461" y="419311"/>
                  </a:lnTo>
                  <a:lnTo>
                    <a:pt x="56489" y="417797"/>
                  </a:lnTo>
                  <a:lnTo>
                    <a:pt x="58557" y="416283"/>
                  </a:lnTo>
                  <a:lnTo>
                    <a:pt x="60631" y="414769"/>
                  </a:lnTo>
                  <a:lnTo>
                    <a:pt x="62745" y="413256"/>
                  </a:lnTo>
                  <a:lnTo>
                    <a:pt x="64861" y="411742"/>
                  </a:lnTo>
                  <a:lnTo>
                    <a:pt x="67016" y="410228"/>
                  </a:lnTo>
                  <a:lnTo>
                    <a:pt x="69173" y="408714"/>
                  </a:lnTo>
                  <a:lnTo>
                    <a:pt x="71363" y="407201"/>
                  </a:lnTo>
                  <a:lnTo>
                    <a:pt x="73557" y="405687"/>
                  </a:lnTo>
                  <a:lnTo>
                    <a:pt x="75778" y="404173"/>
                  </a:lnTo>
                  <a:lnTo>
                    <a:pt x="78004" y="402659"/>
                  </a:lnTo>
                  <a:lnTo>
                    <a:pt x="80252" y="401146"/>
                  </a:lnTo>
                  <a:lnTo>
                    <a:pt x="82505" y="399632"/>
                  </a:lnTo>
                  <a:lnTo>
                    <a:pt x="84777" y="398118"/>
                  </a:lnTo>
                  <a:lnTo>
                    <a:pt x="87054" y="396604"/>
                  </a:lnTo>
                  <a:lnTo>
                    <a:pt x="89345" y="395091"/>
                  </a:lnTo>
                  <a:lnTo>
                    <a:pt x="91641" y="393577"/>
                  </a:lnTo>
                  <a:lnTo>
                    <a:pt x="93947" y="392063"/>
                  </a:lnTo>
                  <a:lnTo>
                    <a:pt x="96257" y="390549"/>
                  </a:lnTo>
                  <a:lnTo>
                    <a:pt x="98575" y="389036"/>
                  </a:lnTo>
                  <a:lnTo>
                    <a:pt x="100896" y="387522"/>
                  </a:lnTo>
                  <a:lnTo>
                    <a:pt x="103221" y="386008"/>
                  </a:lnTo>
                  <a:lnTo>
                    <a:pt x="105549" y="384494"/>
                  </a:lnTo>
                  <a:lnTo>
                    <a:pt x="107878" y="382981"/>
                  </a:lnTo>
                  <a:lnTo>
                    <a:pt x="110207" y="381467"/>
                  </a:lnTo>
                  <a:lnTo>
                    <a:pt x="112537" y="379953"/>
                  </a:lnTo>
                  <a:lnTo>
                    <a:pt x="114864" y="378439"/>
                  </a:lnTo>
                  <a:lnTo>
                    <a:pt x="117190" y="376925"/>
                  </a:lnTo>
                  <a:lnTo>
                    <a:pt x="119511" y="375412"/>
                  </a:lnTo>
                  <a:lnTo>
                    <a:pt x="121831" y="373898"/>
                  </a:lnTo>
                  <a:lnTo>
                    <a:pt x="124142" y="372384"/>
                  </a:lnTo>
                  <a:lnTo>
                    <a:pt x="126450" y="370870"/>
                  </a:lnTo>
                  <a:lnTo>
                    <a:pt x="128748" y="369357"/>
                  </a:lnTo>
                  <a:lnTo>
                    <a:pt x="131043" y="367843"/>
                  </a:lnTo>
                  <a:lnTo>
                    <a:pt x="133323" y="366329"/>
                  </a:lnTo>
                  <a:lnTo>
                    <a:pt x="135601" y="364815"/>
                  </a:lnTo>
                  <a:lnTo>
                    <a:pt x="137860" y="363302"/>
                  </a:lnTo>
                  <a:lnTo>
                    <a:pt x="140117" y="361788"/>
                  </a:lnTo>
                  <a:lnTo>
                    <a:pt x="142352" y="360274"/>
                  </a:lnTo>
                  <a:lnTo>
                    <a:pt x="144585" y="358760"/>
                  </a:lnTo>
                  <a:lnTo>
                    <a:pt x="146794" y="357247"/>
                  </a:lnTo>
                  <a:lnTo>
                    <a:pt x="148999" y="355733"/>
                  </a:lnTo>
                  <a:lnTo>
                    <a:pt x="151180" y="354219"/>
                  </a:lnTo>
                  <a:lnTo>
                    <a:pt x="153354" y="352705"/>
                  </a:lnTo>
                  <a:lnTo>
                    <a:pt x="155503" y="351192"/>
                  </a:lnTo>
                  <a:lnTo>
                    <a:pt x="157644" y="349678"/>
                  </a:lnTo>
                  <a:lnTo>
                    <a:pt x="159760" y="348164"/>
                  </a:lnTo>
                  <a:lnTo>
                    <a:pt x="161863" y="346650"/>
                  </a:lnTo>
                  <a:lnTo>
                    <a:pt x="163943" y="345137"/>
                  </a:lnTo>
                  <a:lnTo>
                    <a:pt x="166008" y="343623"/>
                  </a:lnTo>
                  <a:lnTo>
                    <a:pt x="168050" y="342109"/>
                  </a:lnTo>
                  <a:lnTo>
                    <a:pt x="170074" y="340595"/>
                  </a:lnTo>
                  <a:lnTo>
                    <a:pt x="172076" y="339082"/>
                  </a:lnTo>
                  <a:lnTo>
                    <a:pt x="174056" y="337568"/>
                  </a:lnTo>
                  <a:lnTo>
                    <a:pt x="176016" y="336054"/>
                  </a:lnTo>
                  <a:lnTo>
                    <a:pt x="177951" y="334540"/>
                  </a:lnTo>
                  <a:lnTo>
                    <a:pt x="179867" y="333026"/>
                  </a:lnTo>
                  <a:lnTo>
                    <a:pt x="181755" y="331513"/>
                  </a:lnTo>
                  <a:lnTo>
                    <a:pt x="183627" y="329999"/>
                  </a:lnTo>
                  <a:lnTo>
                    <a:pt x="185466" y="328485"/>
                  </a:lnTo>
                  <a:lnTo>
                    <a:pt x="187291" y="326971"/>
                  </a:lnTo>
                  <a:lnTo>
                    <a:pt x="189080" y="325458"/>
                  </a:lnTo>
                  <a:lnTo>
                    <a:pt x="190858" y="323944"/>
                  </a:lnTo>
                  <a:lnTo>
                    <a:pt x="192596" y="322430"/>
                  </a:lnTo>
                  <a:lnTo>
                    <a:pt x="194325" y="320916"/>
                  </a:lnTo>
                  <a:lnTo>
                    <a:pt x="196010" y="319403"/>
                  </a:lnTo>
                  <a:lnTo>
                    <a:pt x="197690" y="317889"/>
                  </a:lnTo>
                  <a:lnTo>
                    <a:pt x="199322" y="316375"/>
                  </a:lnTo>
                  <a:lnTo>
                    <a:pt x="200952" y="314861"/>
                  </a:lnTo>
                  <a:lnTo>
                    <a:pt x="202530" y="313348"/>
                  </a:lnTo>
                  <a:lnTo>
                    <a:pt x="204105" y="311834"/>
                  </a:lnTo>
                  <a:lnTo>
                    <a:pt x="205633" y="310320"/>
                  </a:lnTo>
                  <a:lnTo>
                    <a:pt x="207154" y="308806"/>
                  </a:lnTo>
                  <a:lnTo>
                    <a:pt x="208629" y="307293"/>
                  </a:lnTo>
                  <a:lnTo>
                    <a:pt x="210095" y="305779"/>
                  </a:lnTo>
                  <a:lnTo>
                    <a:pt x="211519" y="304265"/>
                  </a:lnTo>
                  <a:lnTo>
                    <a:pt x="212930" y="302751"/>
                  </a:lnTo>
                  <a:lnTo>
                    <a:pt x="214302" y="301238"/>
                  </a:lnTo>
                  <a:lnTo>
                    <a:pt x="215658" y="299724"/>
                  </a:lnTo>
                  <a:lnTo>
                    <a:pt x="216978" y="298210"/>
                  </a:lnTo>
                  <a:lnTo>
                    <a:pt x="218279" y="296696"/>
                  </a:lnTo>
                  <a:lnTo>
                    <a:pt x="219547" y="295183"/>
                  </a:lnTo>
                  <a:lnTo>
                    <a:pt x="220793" y="293669"/>
                  </a:lnTo>
                  <a:lnTo>
                    <a:pt x="222010" y="292155"/>
                  </a:lnTo>
                  <a:lnTo>
                    <a:pt x="223201" y="290641"/>
                  </a:lnTo>
                  <a:lnTo>
                    <a:pt x="224367" y="289127"/>
                  </a:lnTo>
                  <a:lnTo>
                    <a:pt x="225504" y="287614"/>
                  </a:lnTo>
                  <a:lnTo>
                    <a:pt x="226619" y="286100"/>
                  </a:lnTo>
                  <a:lnTo>
                    <a:pt x="227702" y="284586"/>
                  </a:lnTo>
                  <a:lnTo>
                    <a:pt x="228767" y="283072"/>
                  </a:lnTo>
                  <a:lnTo>
                    <a:pt x="229797" y="281559"/>
                  </a:lnTo>
                  <a:lnTo>
                    <a:pt x="230812" y="280045"/>
                  </a:lnTo>
                  <a:lnTo>
                    <a:pt x="231790" y="278531"/>
                  </a:lnTo>
                  <a:lnTo>
                    <a:pt x="232756" y="277017"/>
                  </a:lnTo>
                  <a:lnTo>
                    <a:pt x="233682" y="275504"/>
                  </a:lnTo>
                  <a:lnTo>
                    <a:pt x="234599" y="273990"/>
                  </a:lnTo>
                  <a:lnTo>
                    <a:pt x="235475" y="272476"/>
                  </a:lnTo>
                  <a:lnTo>
                    <a:pt x="236344" y="270962"/>
                  </a:lnTo>
                  <a:lnTo>
                    <a:pt x="237170" y="269449"/>
                  </a:lnTo>
                  <a:lnTo>
                    <a:pt x="237992" y="267935"/>
                  </a:lnTo>
                  <a:lnTo>
                    <a:pt x="238769" y="266421"/>
                  </a:lnTo>
                  <a:lnTo>
                    <a:pt x="239543" y="264907"/>
                  </a:lnTo>
                  <a:lnTo>
                    <a:pt x="240274" y="263394"/>
                  </a:lnTo>
                  <a:lnTo>
                    <a:pt x="241000" y="261880"/>
                  </a:lnTo>
                  <a:lnTo>
                    <a:pt x="241686" y="260366"/>
                  </a:lnTo>
                  <a:lnTo>
                    <a:pt x="242365" y="258852"/>
                  </a:lnTo>
                  <a:lnTo>
                    <a:pt x="243008" y="257339"/>
                  </a:lnTo>
                  <a:lnTo>
                    <a:pt x="243641" y="255825"/>
                  </a:lnTo>
                  <a:lnTo>
                    <a:pt x="244242" y="254311"/>
                  </a:lnTo>
                  <a:lnTo>
                    <a:pt x="244829" y="252797"/>
                  </a:lnTo>
                  <a:lnTo>
                    <a:pt x="245388" y="251283"/>
                  </a:lnTo>
                  <a:lnTo>
                    <a:pt x="245932" y="249770"/>
                  </a:lnTo>
                  <a:lnTo>
                    <a:pt x="246450" y="248256"/>
                  </a:lnTo>
                  <a:lnTo>
                    <a:pt x="246951" y="246742"/>
                  </a:lnTo>
                  <a:lnTo>
                    <a:pt x="247428" y="245228"/>
                  </a:lnTo>
                  <a:lnTo>
                    <a:pt x="247887" y="243715"/>
                  </a:lnTo>
                  <a:lnTo>
                    <a:pt x="248326" y="242201"/>
                  </a:lnTo>
                  <a:lnTo>
                    <a:pt x="248744" y="240687"/>
                  </a:lnTo>
                  <a:lnTo>
                    <a:pt x="249144" y="239173"/>
                  </a:lnTo>
                  <a:lnTo>
                    <a:pt x="249522" y="237660"/>
                  </a:lnTo>
                  <a:lnTo>
                    <a:pt x="249885" y="236146"/>
                  </a:lnTo>
                  <a:lnTo>
                    <a:pt x="250224" y="234632"/>
                  </a:lnTo>
                  <a:lnTo>
                    <a:pt x="250550" y="233118"/>
                  </a:lnTo>
                  <a:lnTo>
                    <a:pt x="250851" y="231605"/>
                  </a:lnTo>
                  <a:lnTo>
                    <a:pt x="251141" y="230091"/>
                  </a:lnTo>
                  <a:lnTo>
                    <a:pt x="251405" y="228577"/>
                  </a:lnTo>
                  <a:lnTo>
                    <a:pt x="251660" y="227063"/>
                  </a:lnTo>
                  <a:lnTo>
                    <a:pt x="251887" y="225550"/>
                  </a:lnTo>
                  <a:lnTo>
                    <a:pt x="252109" y="224036"/>
                  </a:lnTo>
                  <a:lnTo>
                    <a:pt x="252300" y="222522"/>
                  </a:lnTo>
                  <a:lnTo>
                    <a:pt x="252488" y="221008"/>
                  </a:lnTo>
                  <a:lnTo>
                    <a:pt x="252644" y="219495"/>
                  </a:lnTo>
                  <a:lnTo>
                    <a:pt x="252798" y="217981"/>
                  </a:lnTo>
                  <a:lnTo>
                    <a:pt x="252921" y="216467"/>
                  </a:lnTo>
                  <a:lnTo>
                    <a:pt x="253041" y="214953"/>
                  </a:lnTo>
                  <a:lnTo>
                    <a:pt x="253133" y="213440"/>
                  </a:lnTo>
                  <a:lnTo>
                    <a:pt x="253220" y="211926"/>
                  </a:lnTo>
                  <a:lnTo>
                    <a:pt x="253280" y="210412"/>
                  </a:lnTo>
                  <a:lnTo>
                    <a:pt x="253334" y="208898"/>
                  </a:lnTo>
                  <a:lnTo>
                    <a:pt x="253365" y="207384"/>
                  </a:lnTo>
                  <a:lnTo>
                    <a:pt x="253386" y="205871"/>
                  </a:lnTo>
                  <a:lnTo>
                    <a:pt x="253387" y="204357"/>
                  </a:lnTo>
                  <a:lnTo>
                    <a:pt x="253377" y="202843"/>
                  </a:lnTo>
                  <a:lnTo>
                    <a:pt x="253348" y="201329"/>
                  </a:lnTo>
                  <a:lnTo>
                    <a:pt x="253307" y="199816"/>
                  </a:lnTo>
                  <a:lnTo>
                    <a:pt x="253249" y="198302"/>
                  </a:lnTo>
                  <a:lnTo>
                    <a:pt x="253178" y="196788"/>
                  </a:lnTo>
                  <a:lnTo>
                    <a:pt x="253092" y="195274"/>
                  </a:lnTo>
                  <a:lnTo>
                    <a:pt x="252991" y="193761"/>
                  </a:lnTo>
                  <a:lnTo>
                    <a:pt x="252876" y="192247"/>
                  </a:lnTo>
                  <a:lnTo>
                    <a:pt x="252745" y="190733"/>
                  </a:lnTo>
                  <a:lnTo>
                    <a:pt x="252603" y="189219"/>
                  </a:lnTo>
                  <a:lnTo>
                    <a:pt x="252443" y="187706"/>
                  </a:lnTo>
                  <a:lnTo>
                    <a:pt x="252274" y="186192"/>
                  </a:lnTo>
                  <a:lnTo>
                    <a:pt x="252085" y="184678"/>
                  </a:lnTo>
                  <a:lnTo>
                    <a:pt x="251889" y="183164"/>
                  </a:lnTo>
                  <a:lnTo>
                    <a:pt x="251672" y="181651"/>
                  </a:lnTo>
                  <a:lnTo>
                    <a:pt x="251449" y="180137"/>
                  </a:lnTo>
                  <a:lnTo>
                    <a:pt x="251204" y="178623"/>
                  </a:lnTo>
                  <a:lnTo>
                    <a:pt x="250954" y="177109"/>
                  </a:lnTo>
                  <a:lnTo>
                    <a:pt x="250682" y="175596"/>
                  </a:lnTo>
                  <a:lnTo>
                    <a:pt x="250407" y="174082"/>
                  </a:lnTo>
                  <a:lnTo>
                    <a:pt x="250107" y="172568"/>
                  </a:lnTo>
                  <a:lnTo>
                    <a:pt x="249806" y="171054"/>
                  </a:lnTo>
                  <a:lnTo>
                    <a:pt x="249480" y="169541"/>
                  </a:lnTo>
                  <a:lnTo>
                    <a:pt x="249152" y="168027"/>
                  </a:lnTo>
                  <a:lnTo>
                    <a:pt x="248801" y="166513"/>
                  </a:lnTo>
                  <a:lnTo>
                    <a:pt x="248446" y="164999"/>
                  </a:lnTo>
                  <a:lnTo>
                    <a:pt x="248071" y="163485"/>
                  </a:lnTo>
                  <a:lnTo>
                    <a:pt x="247690" y="161972"/>
                  </a:lnTo>
                  <a:lnTo>
                    <a:pt x="247290" y="160458"/>
                  </a:lnTo>
                  <a:lnTo>
                    <a:pt x="246884" y="158944"/>
                  </a:lnTo>
                  <a:lnTo>
                    <a:pt x="246461" y="157430"/>
                  </a:lnTo>
                  <a:lnTo>
                    <a:pt x="246030" y="155917"/>
                  </a:lnTo>
                  <a:lnTo>
                    <a:pt x="245583" y="154403"/>
                  </a:lnTo>
                  <a:lnTo>
                    <a:pt x="245127" y="152889"/>
                  </a:lnTo>
                  <a:lnTo>
                    <a:pt x="244658" y="151375"/>
                  </a:lnTo>
                  <a:lnTo>
                    <a:pt x="244178" y="149862"/>
                  </a:lnTo>
                  <a:lnTo>
                    <a:pt x="243686" y="148348"/>
                  </a:lnTo>
                  <a:lnTo>
                    <a:pt x="243182" y="146834"/>
                  </a:lnTo>
                  <a:lnTo>
                    <a:pt x="242668" y="145320"/>
                  </a:lnTo>
                  <a:lnTo>
                    <a:pt x="242142" y="143807"/>
                  </a:lnTo>
                  <a:lnTo>
                    <a:pt x="241607" y="142293"/>
                  </a:lnTo>
                  <a:lnTo>
                    <a:pt x="241058" y="140779"/>
                  </a:lnTo>
                  <a:lnTo>
                    <a:pt x="240502" y="139265"/>
                  </a:lnTo>
                  <a:lnTo>
                    <a:pt x="239932" y="137752"/>
                  </a:lnTo>
                  <a:lnTo>
                    <a:pt x="239356" y="136238"/>
                  </a:lnTo>
                  <a:lnTo>
                    <a:pt x="238766" y="134724"/>
                  </a:lnTo>
                  <a:lnTo>
                    <a:pt x="238170" y="133210"/>
                  </a:lnTo>
                  <a:lnTo>
                    <a:pt x="237560" y="131697"/>
                  </a:lnTo>
                  <a:lnTo>
                    <a:pt x="236946" y="130183"/>
                  </a:lnTo>
                  <a:lnTo>
                    <a:pt x="236317" y="128669"/>
                  </a:lnTo>
                  <a:lnTo>
                    <a:pt x="235685" y="127155"/>
                  </a:lnTo>
                  <a:lnTo>
                    <a:pt x="235038" y="125641"/>
                  </a:lnTo>
                  <a:lnTo>
                    <a:pt x="234390" y="124128"/>
                  </a:lnTo>
                  <a:lnTo>
                    <a:pt x="233725" y="122614"/>
                  </a:lnTo>
                  <a:lnTo>
                    <a:pt x="233060" y="121100"/>
                  </a:lnTo>
                  <a:lnTo>
                    <a:pt x="232381" y="119586"/>
                  </a:lnTo>
                  <a:lnTo>
                    <a:pt x="231701" y="118073"/>
                  </a:lnTo>
                  <a:lnTo>
                    <a:pt x="231008" y="116559"/>
                  </a:lnTo>
                  <a:lnTo>
                    <a:pt x="230313" y="115045"/>
                  </a:lnTo>
                  <a:lnTo>
                    <a:pt x="229607" y="113531"/>
                  </a:lnTo>
                  <a:lnTo>
                    <a:pt x="228899" y="112018"/>
                  </a:lnTo>
                  <a:lnTo>
                    <a:pt x="228182" y="110504"/>
                  </a:lnTo>
                  <a:lnTo>
                    <a:pt x="227463" y="108990"/>
                  </a:lnTo>
                  <a:lnTo>
                    <a:pt x="226736" y="107476"/>
                  </a:lnTo>
                  <a:lnTo>
                    <a:pt x="226006" y="105963"/>
                  </a:lnTo>
                  <a:lnTo>
                    <a:pt x="225270" y="104449"/>
                  </a:lnTo>
                  <a:lnTo>
                    <a:pt x="224531" y="102935"/>
                  </a:lnTo>
                  <a:lnTo>
                    <a:pt x="223788" y="101421"/>
                  </a:lnTo>
                  <a:lnTo>
                    <a:pt x="223043" y="99908"/>
                  </a:lnTo>
                  <a:lnTo>
                    <a:pt x="222294" y="98394"/>
                  </a:lnTo>
                  <a:lnTo>
                    <a:pt x="221542" y="96880"/>
                  </a:lnTo>
                  <a:lnTo>
                    <a:pt x="220789" y="95366"/>
                  </a:lnTo>
                  <a:lnTo>
                    <a:pt x="220034" y="93853"/>
                  </a:lnTo>
                  <a:lnTo>
                    <a:pt x="219278" y="92339"/>
                  </a:lnTo>
                  <a:lnTo>
                    <a:pt x="218521" y="90825"/>
                  </a:lnTo>
                  <a:lnTo>
                    <a:pt x="217764" y="89311"/>
                  </a:lnTo>
                  <a:lnTo>
                    <a:pt x="217007" y="87798"/>
                  </a:lnTo>
                  <a:lnTo>
                    <a:pt x="216250" y="86284"/>
                  </a:lnTo>
                  <a:lnTo>
                    <a:pt x="215495" y="84770"/>
                  </a:lnTo>
                  <a:lnTo>
                    <a:pt x="214741" y="83256"/>
                  </a:lnTo>
                  <a:lnTo>
                    <a:pt x="213989" y="81742"/>
                  </a:lnTo>
                  <a:lnTo>
                    <a:pt x="213239" y="80229"/>
                  </a:lnTo>
                  <a:lnTo>
                    <a:pt x="212493" y="78715"/>
                  </a:lnTo>
                  <a:lnTo>
                    <a:pt x="211748" y="77201"/>
                  </a:lnTo>
                  <a:lnTo>
                    <a:pt x="211011" y="75687"/>
                  </a:lnTo>
                  <a:lnTo>
                    <a:pt x="210274" y="74174"/>
                  </a:lnTo>
                  <a:lnTo>
                    <a:pt x="209545" y="72660"/>
                  </a:lnTo>
                  <a:lnTo>
                    <a:pt x="208818" y="71146"/>
                  </a:lnTo>
                  <a:lnTo>
                    <a:pt x="208101" y="69632"/>
                  </a:lnTo>
                  <a:lnTo>
                    <a:pt x="207387" y="68119"/>
                  </a:lnTo>
                  <a:lnTo>
                    <a:pt x="206683" y="66605"/>
                  </a:lnTo>
                  <a:lnTo>
                    <a:pt x="205982" y="65091"/>
                  </a:lnTo>
                  <a:lnTo>
                    <a:pt x="205293" y="63577"/>
                  </a:lnTo>
                  <a:lnTo>
                    <a:pt x="204608" y="62064"/>
                  </a:lnTo>
                  <a:lnTo>
                    <a:pt x="203936" y="60550"/>
                  </a:lnTo>
                  <a:lnTo>
                    <a:pt x="203270" y="59036"/>
                  </a:lnTo>
                  <a:lnTo>
                    <a:pt x="202616" y="57522"/>
                  </a:lnTo>
                  <a:lnTo>
                    <a:pt x="201970" y="56009"/>
                  </a:lnTo>
                  <a:lnTo>
                    <a:pt x="201337" y="54495"/>
                  </a:lnTo>
                  <a:lnTo>
                    <a:pt x="200713" y="52981"/>
                  </a:lnTo>
                  <a:lnTo>
                    <a:pt x="200102" y="51467"/>
                  </a:lnTo>
                  <a:lnTo>
                    <a:pt x="199503" y="49954"/>
                  </a:lnTo>
                  <a:lnTo>
                    <a:pt x="198915" y="48440"/>
                  </a:lnTo>
                  <a:lnTo>
                    <a:pt x="198342" y="46926"/>
                  </a:lnTo>
                  <a:lnTo>
                    <a:pt x="197780" y="45412"/>
                  </a:lnTo>
                  <a:lnTo>
                    <a:pt x="197235" y="43899"/>
                  </a:lnTo>
                  <a:lnTo>
                    <a:pt x="196699" y="42385"/>
                  </a:lnTo>
                  <a:lnTo>
                    <a:pt x="196185" y="40871"/>
                  </a:lnTo>
                  <a:lnTo>
                    <a:pt x="195678" y="39357"/>
                  </a:lnTo>
                  <a:lnTo>
                    <a:pt x="195194" y="37843"/>
                  </a:lnTo>
                  <a:lnTo>
                    <a:pt x="194718" y="36330"/>
                  </a:lnTo>
                  <a:lnTo>
                    <a:pt x="194268" y="34816"/>
                  </a:lnTo>
                  <a:lnTo>
                    <a:pt x="193823" y="33302"/>
                  </a:lnTo>
                  <a:lnTo>
                    <a:pt x="193407" y="31788"/>
                  </a:lnTo>
                  <a:lnTo>
                    <a:pt x="192995" y="30275"/>
                  </a:lnTo>
                  <a:lnTo>
                    <a:pt x="192615" y="28761"/>
                  </a:lnTo>
                  <a:lnTo>
                    <a:pt x="192238" y="27247"/>
                  </a:lnTo>
                  <a:lnTo>
                    <a:pt x="191895" y="25733"/>
                  </a:lnTo>
                  <a:lnTo>
                    <a:pt x="191556" y="24220"/>
                  </a:lnTo>
                  <a:lnTo>
                    <a:pt x="191249" y="22706"/>
                  </a:lnTo>
                  <a:lnTo>
                    <a:pt x="190948" y="21192"/>
                  </a:lnTo>
                  <a:lnTo>
                    <a:pt x="190679" y="19678"/>
                  </a:lnTo>
                  <a:lnTo>
                    <a:pt x="190418" y="18165"/>
                  </a:lnTo>
                  <a:lnTo>
                    <a:pt x="190186" y="16651"/>
                  </a:lnTo>
                  <a:lnTo>
                    <a:pt x="189966" y="15137"/>
                  </a:lnTo>
                  <a:lnTo>
                    <a:pt x="189773" y="13623"/>
                  </a:lnTo>
                  <a:lnTo>
                    <a:pt x="189594" y="12110"/>
                  </a:lnTo>
                  <a:lnTo>
                    <a:pt x="189441" y="10596"/>
                  </a:lnTo>
                  <a:lnTo>
                    <a:pt x="189304" y="9082"/>
                  </a:lnTo>
                  <a:lnTo>
                    <a:pt x="189191" y="7568"/>
                  </a:lnTo>
                  <a:lnTo>
                    <a:pt x="189096" y="6055"/>
                  </a:lnTo>
                  <a:lnTo>
                    <a:pt x="189023" y="4541"/>
                  </a:lnTo>
                  <a:lnTo>
                    <a:pt x="188971" y="3027"/>
                  </a:lnTo>
                  <a:lnTo>
                    <a:pt x="188939" y="1513"/>
                  </a:lnTo>
                  <a:lnTo>
                    <a:pt x="188930" y="0"/>
                  </a:lnTo>
                  <a:lnTo>
                    <a:pt x="264394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" name="pg136"/>
            <p:cNvSpPr/>
            <p:nvPr/>
          </p:nvSpPr>
          <p:spPr>
            <a:xfrm>
              <a:off x="8585908" y="5205423"/>
              <a:ext cx="587447" cy="189520"/>
            </a:xfrm>
            <a:custGeom>
              <a:avLst/>
              <a:gdLst/>
              <a:ahLst/>
              <a:cxnLst/>
              <a:rect l="0" t="0" r="0" b="0"/>
              <a:pathLst>
                <a:path w="587447" h="189520">
                  <a:moveTo>
                    <a:pt x="0" y="0"/>
                  </a:moveTo>
                  <a:lnTo>
                    <a:pt x="316759" y="0"/>
                  </a:lnTo>
                  <a:lnTo>
                    <a:pt x="316849" y="370"/>
                  </a:lnTo>
                  <a:lnTo>
                    <a:pt x="316911" y="741"/>
                  </a:lnTo>
                  <a:lnTo>
                    <a:pt x="316955" y="1112"/>
                  </a:lnTo>
                  <a:lnTo>
                    <a:pt x="316999" y="1483"/>
                  </a:lnTo>
                  <a:lnTo>
                    <a:pt x="317022" y="1854"/>
                  </a:lnTo>
                  <a:lnTo>
                    <a:pt x="317020" y="2225"/>
                  </a:lnTo>
                  <a:lnTo>
                    <a:pt x="317018" y="2596"/>
                  </a:lnTo>
                  <a:lnTo>
                    <a:pt x="317003" y="2967"/>
                  </a:lnTo>
                  <a:lnTo>
                    <a:pt x="316955" y="3337"/>
                  </a:lnTo>
                  <a:lnTo>
                    <a:pt x="316908" y="3708"/>
                  </a:lnTo>
                  <a:lnTo>
                    <a:pt x="316854" y="4079"/>
                  </a:lnTo>
                  <a:lnTo>
                    <a:pt x="316762" y="4450"/>
                  </a:lnTo>
                  <a:lnTo>
                    <a:pt x="316669" y="4821"/>
                  </a:lnTo>
                  <a:lnTo>
                    <a:pt x="316577" y="5192"/>
                  </a:lnTo>
                  <a:lnTo>
                    <a:pt x="316441" y="5563"/>
                  </a:lnTo>
                  <a:lnTo>
                    <a:pt x="316305" y="5934"/>
                  </a:lnTo>
                  <a:lnTo>
                    <a:pt x="316168" y="6304"/>
                  </a:lnTo>
                  <a:lnTo>
                    <a:pt x="315996" y="6675"/>
                  </a:lnTo>
                  <a:lnTo>
                    <a:pt x="315815" y="7046"/>
                  </a:lnTo>
                  <a:lnTo>
                    <a:pt x="315635" y="7417"/>
                  </a:lnTo>
                  <a:lnTo>
                    <a:pt x="315427" y="7788"/>
                  </a:lnTo>
                  <a:lnTo>
                    <a:pt x="315204" y="8159"/>
                  </a:lnTo>
                  <a:lnTo>
                    <a:pt x="314981" y="8530"/>
                  </a:lnTo>
                  <a:lnTo>
                    <a:pt x="314737" y="8901"/>
                  </a:lnTo>
                  <a:lnTo>
                    <a:pt x="314473" y="9272"/>
                  </a:lnTo>
                  <a:lnTo>
                    <a:pt x="314209" y="9642"/>
                  </a:lnTo>
                  <a:lnTo>
                    <a:pt x="313930" y="10013"/>
                  </a:lnTo>
                  <a:lnTo>
                    <a:pt x="313625" y="10384"/>
                  </a:lnTo>
                  <a:lnTo>
                    <a:pt x="313320" y="10755"/>
                  </a:lnTo>
                  <a:lnTo>
                    <a:pt x="313007" y="11126"/>
                  </a:lnTo>
                  <a:lnTo>
                    <a:pt x="312662" y="11497"/>
                  </a:lnTo>
                  <a:lnTo>
                    <a:pt x="312318" y="11868"/>
                  </a:lnTo>
                  <a:lnTo>
                    <a:pt x="311971" y="12239"/>
                  </a:lnTo>
                  <a:lnTo>
                    <a:pt x="311588" y="12609"/>
                  </a:lnTo>
                  <a:lnTo>
                    <a:pt x="311206" y="12980"/>
                  </a:lnTo>
                  <a:lnTo>
                    <a:pt x="310823" y="13351"/>
                  </a:lnTo>
                  <a:lnTo>
                    <a:pt x="310407" y="13722"/>
                  </a:lnTo>
                  <a:lnTo>
                    <a:pt x="309987" y="14093"/>
                  </a:lnTo>
                  <a:lnTo>
                    <a:pt x="309567" y="14464"/>
                  </a:lnTo>
                  <a:lnTo>
                    <a:pt x="309121" y="14835"/>
                  </a:lnTo>
                  <a:lnTo>
                    <a:pt x="308665" y="15206"/>
                  </a:lnTo>
                  <a:lnTo>
                    <a:pt x="308210" y="15577"/>
                  </a:lnTo>
                  <a:lnTo>
                    <a:pt x="307734" y="15947"/>
                  </a:lnTo>
                  <a:lnTo>
                    <a:pt x="307244" y="16318"/>
                  </a:lnTo>
                  <a:lnTo>
                    <a:pt x="306755" y="16689"/>
                  </a:lnTo>
                  <a:lnTo>
                    <a:pt x="306251" y="17060"/>
                  </a:lnTo>
                  <a:lnTo>
                    <a:pt x="305728" y="17431"/>
                  </a:lnTo>
                  <a:lnTo>
                    <a:pt x="305206" y="17802"/>
                  </a:lnTo>
                  <a:lnTo>
                    <a:pt x="304675" y="18173"/>
                  </a:lnTo>
                  <a:lnTo>
                    <a:pt x="304122" y="18544"/>
                  </a:lnTo>
                  <a:lnTo>
                    <a:pt x="303568" y="18914"/>
                  </a:lnTo>
                  <a:lnTo>
                    <a:pt x="303011" y="19285"/>
                  </a:lnTo>
                  <a:lnTo>
                    <a:pt x="302428" y="19656"/>
                  </a:lnTo>
                  <a:lnTo>
                    <a:pt x="301845" y="20027"/>
                  </a:lnTo>
                  <a:lnTo>
                    <a:pt x="301262" y="20398"/>
                  </a:lnTo>
                  <a:lnTo>
                    <a:pt x="300652" y="20769"/>
                  </a:lnTo>
                  <a:lnTo>
                    <a:pt x="300042" y="21140"/>
                  </a:lnTo>
                  <a:lnTo>
                    <a:pt x="299431" y="21511"/>
                  </a:lnTo>
                  <a:lnTo>
                    <a:pt x="298800" y="21882"/>
                  </a:lnTo>
                  <a:lnTo>
                    <a:pt x="298163" y="22252"/>
                  </a:lnTo>
                  <a:lnTo>
                    <a:pt x="297526" y="22623"/>
                  </a:lnTo>
                  <a:lnTo>
                    <a:pt x="296874" y="22994"/>
                  </a:lnTo>
                  <a:lnTo>
                    <a:pt x="296214" y="23365"/>
                  </a:lnTo>
                  <a:lnTo>
                    <a:pt x="295553" y="23736"/>
                  </a:lnTo>
                  <a:lnTo>
                    <a:pt x="294882" y="24107"/>
                  </a:lnTo>
                  <a:lnTo>
                    <a:pt x="294199" y="24478"/>
                  </a:lnTo>
                  <a:lnTo>
                    <a:pt x="293516" y="24849"/>
                  </a:lnTo>
                  <a:lnTo>
                    <a:pt x="292827" y="25219"/>
                  </a:lnTo>
                  <a:lnTo>
                    <a:pt x="292124" y="25590"/>
                  </a:lnTo>
                  <a:lnTo>
                    <a:pt x="291421" y="25961"/>
                  </a:lnTo>
                  <a:lnTo>
                    <a:pt x="290715" y="26332"/>
                  </a:lnTo>
                  <a:lnTo>
                    <a:pt x="289994" y="26703"/>
                  </a:lnTo>
                  <a:lnTo>
                    <a:pt x="289274" y="27074"/>
                  </a:lnTo>
                  <a:lnTo>
                    <a:pt x="288553" y="27445"/>
                  </a:lnTo>
                  <a:lnTo>
                    <a:pt x="287816" y="27816"/>
                  </a:lnTo>
                  <a:lnTo>
                    <a:pt x="287079" y="28186"/>
                  </a:lnTo>
                  <a:lnTo>
                    <a:pt x="286342" y="28557"/>
                  </a:lnTo>
                  <a:lnTo>
                    <a:pt x="285593" y="28928"/>
                  </a:lnTo>
                  <a:lnTo>
                    <a:pt x="284843" y="29299"/>
                  </a:lnTo>
                  <a:lnTo>
                    <a:pt x="284092" y="29670"/>
                  </a:lnTo>
                  <a:lnTo>
                    <a:pt x="283333" y="30041"/>
                  </a:lnTo>
                  <a:lnTo>
                    <a:pt x="282571" y="30412"/>
                  </a:lnTo>
                  <a:lnTo>
                    <a:pt x="281808" y="30783"/>
                  </a:lnTo>
                  <a:lnTo>
                    <a:pt x="281041" y="31154"/>
                  </a:lnTo>
                  <a:lnTo>
                    <a:pt x="280269" y="31524"/>
                  </a:lnTo>
                  <a:lnTo>
                    <a:pt x="279497" y="31895"/>
                  </a:lnTo>
                  <a:lnTo>
                    <a:pt x="278722" y="32266"/>
                  </a:lnTo>
                  <a:lnTo>
                    <a:pt x="277943" y="32637"/>
                  </a:lnTo>
                  <a:lnTo>
                    <a:pt x="277164" y="33008"/>
                  </a:lnTo>
                  <a:lnTo>
                    <a:pt x="276384" y="33379"/>
                  </a:lnTo>
                  <a:lnTo>
                    <a:pt x="275600" y="33750"/>
                  </a:lnTo>
                  <a:lnTo>
                    <a:pt x="274816" y="34121"/>
                  </a:lnTo>
                  <a:lnTo>
                    <a:pt x="274032" y="34491"/>
                  </a:lnTo>
                  <a:lnTo>
                    <a:pt x="273245" y="34862"/>
                  </a:lnTo>
                  <a:lnTo>
                    <a:pt x="272458" y="35233"/>
                  </a:lnTo>
                  <a:lnTo>
                    <a:pt x="271672" y="35604"/>
                  </a:lnTo>
                  <a:lnTo>
                    <a:pt x="270884" y="35975"/>
                  </a:lnTo>
                  <a:lnTo>
                    <a:pt x="270097" y="36346"/>
                  </a:lnTo>
                  <a:lnTo>
                    <a:pt x="269310" y="36717"/>
                  </a:lnTo>
                  <a:lnTo>
                    <a:pt x="268525" y="37088"/>
                  </a:lnTo>
                  <a:lnTo>
                    <a:pt x="267739" y="37459"/>
                  </a:lnTo>
                  <a:lnTo>
                    <a:pt x="266954" y="37829"/>
                  </a:lnTo>
                  <a:lnTo>
                    <a:pt x="266172" y="38200"/>
                  </a:lnTo>
                  <a:lnTo>
                    <a:pt x="265391" y="38571"/>
                  </a:lnTo>
                  <a:lnTo>
                    <a:pt x="264610" y="38942"/>
                  </a:lnTo>
                  <a:lnTo>
                    <a:pt x="263832" y="39313"/>
                  </a:lnTo>
                  <a:lnTo>
                    <a:pt x="263058" y="39684"/>
                  </a:lnTo>
                  <a:lnTo>
                    <a:pt x="262283" y="40055"/>
                  </a:lnTo>
                  <a:lnTo>
                    <a:pt x="261511" y="40426"/>
                  </a:lnTo>
                  <a:lnTo>
                    <a:pt x="260746" y="40796"/>
                  </a:lnTo>
                  <a:lnTo>
                    <a:pt x="259981" y="41167"/>
                  </a:lnTo>
                  <a:lnTo>
                    <a:pt x="259217" y="41538"/>
                  </a:lnTo>
                  <a:lnTo>
                    <a:pt x="258463" y="41909"/>
                  </a:lnTo>
                  <a:lnTo>
                    <a:pt x="257709" y="42280"/>
                  </a:lnTo>
                  <a:lnTo>
                    <a:pt x="256954" y="42651"/>
                  </a:lnTo>
                  <a:lnTo>
                    <a:pt x="256214" y="43022"/>
                  </a:lnTo>
                  <a:lnTo>
                    <a:pt x="255473" y="43393"/>
                  </a:lnTo>
                  <a:lnTo>
                    <a:pt x="254732" y="43764"/>
                  </a:lnTo>
                  <a:lnTo>
                    <a:pt x="254005" y="44134"/>
                  </a:lnTo>
                  <a:lnTo>
                    <a:pt x="253280" y="44505"/>
                  </a:lnTo>
                  <a:lnTo>
                    <a:pt x="252556" y="44876"/>
                  </a:lnTo>
                  <a:lnTo>
                    <a:pt x="251843" y="45247"/>
                  </a:lnTo>
                  <a:lnTo>
                    <a:pt x="251136" y="45618"/>
                  </a:lnTo>
                  <a:lnTo>
                    <a:pt x="250430" y="45989"/>
                  </a:lnTo>
                  <a:lnTo>
                    <a:pt x="249734" y="46360"/>
                  </a:lnTo>
                  <a:lnTo>
                    <a:pt x="249048" y="46731"/>
                  </a:lnTo>
                  <a:lnTo>
                    <a:pt x="248362" y="47101"/>
                  </a:lnTo>
                  <a:lnTo>
                    <a:pt x="247683" y="47472"/>
                  </a:lnTo>
                  <a:lnTo>
                    <a:pt x="247020" y="47843"/>
                  </a:lnTo>
                  <a:lnTo>
                    <a:pt x="246357" y="48214"/>
                  </a:lnTo>
                  <a:lnTo>
                    <a:pt x="245698" y="48585"/>
                  </a:lnTo>
                  <a:lnTo>
                    <a:pt x="245060" y="48956"/>
                  </a:lnTo>
                  <a:lnTo>
                    <a:pt x="244421" y="49327"/>
                  </a:lnTo>
                  <a:lnTo>
                    <a:pt x="243784" y="49698"/>
                  </a:lnTo>
                  <a:lnTo>
                    <a:pt x="243172" y="50069"/>
                  </a:lnTo>
                  <a:lnTo>
                    <a:pt x="242561" y="50439"/>
                  </a:lnTo>
                  <a:lnTo>
                    <a:pt x="241950" y="50810"/>
                  </a:lnTo>
                  <a:lnTo>
                    <a:pt x="241364" y="51181"/>
                  </a:lnTo>
                  <a:lnTo>
                    <a:pt x="240782" y="51552"/>
                  </a:lnTo>
                  <a:lnTo>
                    <a:pt x="240199" y="51923"/>
                  </a:lnTo>
                  <a:lnTo>
                    <a:pt x="239640" y="52294"/>
                  </a:lnTo>
                  <a:lnTo>
                    <a:pt x="239089" y="52665"/>
                  </a:lnTo>
                  <a:lnTo>
                    <a:pt x="238538" y="53036"/>
                  </a:lnTo>
                  <a:lnTo>
                    <a:pt x="238006" y="53406"/>
                  </a:lnTo>
                  <a:lnTo>
                    <a:pt x="237489" y="53777"/>
                  </a:lnTo>
                  <a:lnTo>
                    <a:pt x="236971" y="54148"/>
                  </a:lnTo>
                  <a:lnTo>
                    <a:pt x="236468" y="54519"/>
                  </a:lnTo>
                  <a:lnTo>
                    <a:pt x="235986" y="54890"/>
                  </a:lnTo>
                  <a:lnTo>
                    <a:pt x="235504" y="55261"/>
                  </a:lnTo>
                  <a:lnTo>
                    <a:pt x="235031" y="55632"/>
                  </a:lnTo>
                  <a:lnTo>
                    <a:pt x="234586" y="56003"/>
                  </a:lnTo>
                  <a:lnTo>
                    <a:pt x="234141" y="56373"/>
                  </a:lnTo>
                  <a:lnTo>
                    <a:pt x="233700" y="56744"/>
                  </a:lnTo>
                  <a:lnTo>
                    <a:pt x="233294" y="57115"/>
                  </a:lnTo>
                  <a:lnTo>
                    <a:pt x="232889" y="57486"/>
                  </a:lnTo>
                  <a:lnTo>
                    <a:pt x="232483" y="57857"/>
                  </a:lnTo>
                  <a:lnTo>
                    <a:pt x="232116" y="58228"/>
                  </a:lnTo>
                  <a:lnTo>
                    <a:pt x="231752" y="58599"/>
                  </a:lnTo>
                  <a:lnTo>
                    <a:pt x="231387" y="58970"/>
                  </a:lnTo>
                  <a:lnTo>
                    <a:pt x="231056" y="59341"/>
                  </a:lnTo>
                  <a:lnTo>
                    <a:pt x="230734" y="59711"/>
                  </a:lnTo>
                  <a:lnTo>
                    <a:pt x="230412" y="60082"/>
                  </a:lnTo>
                  <a:lnTo>
                    <a:pt x="230118" y="60453"/>
                  </a:lnTo>
                  <a:lnTo>
                    <a:pt x="229841" y="60824"/>
                  </a:lnTo>
                  <a:lnTo>
                    <a:pt x="229563" y="61195"/>
                  </a:lnTo>
                  <a:lnTo>
                    <a:pt x="229308" y="61566"/>
                  </a:lnTo>
                  <a:lnTo>
                    <a:pt x="229076" y="61937"/>
                  </a:lnTo>
                  <a:lnTo>
                    <a:pt x="228845" y="62308"/>
                  </a:lnTo>
                  <a:lnTo>
                    <a:pt x="228629" y="62678"/>
                  </a:lnTo>
                  <a:lnTo>
                    <a:pt x="228445" y="63049"/>
                  </a:lnTo>
                  <a:lnTo>
                    <a:pt x="228262" y="63420"/>
                  </a:lnTo>
                  <a:lnTo>
                    <a:pt x="228085" y="63791"/>
                  </a:lnTo>
                  <a:lnTo>
                    <a:pt x="227951" y="64162"/>
                  </a:lnTo>
                  <a:lnTo>
                    <a:pt x="227817" y="64533"/>
                  </a:lnTo>
                  <a:lnTo>
                    <a:pt x="227682" y="64904"/>
                  </a:lnTo>
                  <a:lnTo>
                    <a:pt x="227598" y="65275"/>
                  </a:lnTo>
                  <a:lnTo>
                    <a:pt x="227514" y="65646"/>
                  </a:lnTo>
                  <a:lnTo>
                    <a:pt x="227430" y="66016"/>
                  </a:lnTo>
                  <a:lnTo>
                    <a:pt x="227390" y="66387"/>
                  </a:lnTo>
                  <a:lnTo>
                    <a:pt x="227357" y="66758"/>
                  </a:lnTo>
                  <a:lnTo>
                    <a:pt x="227325" y="67129"/>
                  </a:lnTo>
                  <a:lnTo>
                    <a:pt x="227329" y="67500"/>
                  </a:lnTo>
                  <a:lnTo>
                    <a:pt x="227350" y="67871"/>
                  </a:lnTo>
                  <a:lnTo>
                    <a:pt x="227371" y="68242"/>
                  </a:lnTo>
                  <a:lnTo>
                    <a:pt x="227421" y="68613"/>
                  </a:lnTo>
                  <a:lnTo>
                    <a:pt x="227496" y="68983"/>
                  </a:lnTo>
                  <a:lnTo>
                    <a:pt x="227571" y="69354"/>
                  </a:lnTo>
                  <a:lnTo>
                    <a:pt x="227666" y="69725"/>
                  </a:lnTo>
                  <a:lnTo>
                    <a:pt x="227796" y="70096"/>
                  </a:lnTo>
                  <a:lnTo>
                    <a:pt x="227927" y="70467"/>
                  </a:lnTo>
                  <a:lnTo>
                    <a:pt x="228069" y="70838"/>
                  </a:lnTo>
                  <a:lnTo>
                    <a:pt x="228255" y="71209"/>
                  </a:lnTo>
                  <a:lnTo>
                    <a:pt x="228442" y="71580"/>
                  </a:lnTo>
                  <a:lnTo>
                    <a:pt x="228631" y="71951"/>
                  </a:lnTo>
                  <a:lnTo>
                    <a:pt x="228875" y="72321"/>
                  </a:lnTo>
                  <a:lnTo>
                    <a:pt x="229118" y="72692"/>
                  </a:lnTo>
                  <a:lnTo>
                    <a:pt x="229362" y="73063"/>
                  </a:lnTo>
                  <a:lnTo>
                    <a:pt x="229657" y="73434"/>
                  </a:lnTo>
                  <a:lnTo>
                    <a:pt x="229958" y="73805"/>
                  </a:lnTo>
                  <a:lnTo>
                    <a:pt x="230259" y="74176"/>
                  </a:lnTo>
                  <a:lnTo>
                    <a:pt x="230604" y="74547"/>
                  </a:lnTo>
                  <a:lnTo>
                    <a:pt x="230963" y="74918"/>
                  </a:lnTo>
                  <a:lnTo>
                    <a:pt x="231323" y="75288"/>
                  </a:lnTo>
                  <a:lnTo>
                    <a:pt x="231717" y="75659"/>
                  </a:lnTo>
                  <a:lnTo>
                    <a:pt x="232136" y="76030"/>
                  </a:lnTo>
                  <a:lnTo>
                    <a:pt x="232554" y="76401"/>
                  </a:lnTo>
                  <a:lnTo>
                    <a:pt x="232998" y="76772"/>
                  </a:lnTo>
                  <a:lnTo>
                    <a:pt x="233476" y="77143"/>
                  </a:lnTo>
                  <a:lnTo>
                    <a:pt x="233954" y="77514"/>
                  </a:lnTo>
                  <a:lnTo>
                    <a:pt x="234449" y="77885"/>
                  </a:lnTo>
                  <a:lnTo>
                    <a:pt x="234986" y="78255"/>
                  </a:lnTo>
                  <a:lnTo>
                    <a:pt x="235524" y="78626"/>
                  </a:lnTo>
                  <a:lnTo>
                    <a:pt x="236069" y="78997"/>
                  </a:lnTo>
                  <a:lnTo>
                    <a:pt x="236667" y="79368"/>
                  </a:lnTo>
                  <a:lnTo>
                    <a:pt x="237265" y="79739"/>
                  </a:lnTo>
                  <a:lnTo>
                    <a:pt x="237862" y="80110"/>
                  </a:lnTo>
                  <a:lnTo>
                    <a:pt x="238518" y="80481"/>
                  </a:lnTo>
                  <a:lnTo>
                    <a:pt x="239176" y="80852"/>
                  </a:lnTo>
                  <a:lnTo>
                    <a:pt x="239834" y="81223"/>
                  </a:lnTo>
                  <a:lnTo>
                    <a:pt x="240540" y="81593"/>
                  </a:lnTo>
                  <a:lnTo>
                    <a:pt x="241259" y="81964"/>
                  </a:lnTo>
                  <a:lnTo>
                    <a:pt x="241977" y="82335"/>
                  </a:lnTo>
                  <a:lnTo>
                    <a:pt x="242734" y="82706"/>
                  </a:lnTo>
                  <a:lnTo>
                    <a:pt x="243512" y="83077"/>
                  </a:lnTo>
                  <a:lnTo>
                    <a:pt x="244291" y="83448"/>
                  </a:lnTo>
                  <a:lnTo>
                    <a:pt x="245098" y="83819"/>
                  </a:lnTo>
                  <a:lnTo>
                    <a:pt x="245937" y="84190"/>
                  </a:lnTo>
                  <a:lnTo>
                    <a:pt x="246775" y="84560"/>
                  </a:lnTo>
                  <a:lnTo>
                    <a:pt x="247633" y="84931"/>
                  </a:lnTo>
                  <a:lnTo>
                    <a:pt x="248532" y="85302"/>
                  </a:lnTo>
                  <a:lnTo>
                    <a:pt x="249430" y="85673"/>
                  </a:lnTo>
                  <a:lnTo>
                    <a:pt x="250338" y="86044"/>
                  </a:lnTo>
                  <a:lnTo>
                    <a:pt x="251296" y="86415"/>
                  </a:lnTo>
                  <a:lnTo>
                    <a:pt x="252253" y="86786"/>
                  </a:lnTo>
                  <a:lnTo>
                    <a:pt x="253212" y="87157"/>
                  </a:lnTo>
                  <a:lnTo>
                    <a:pt x="254228" y="87528"/>
                  </a:lnTo>
                  <a:lnTo>
                    <a:pt x="255244" y="87898"/>
                  </a:lnTo>
                  <a:lnTo>
                    <a:pt x="256261" y="88269"/>
                  </a:lnTo>
                  <a:lnTo>
                    <a:pt x="257327" y="88640"/>
                  </a:lnTo>
                  <a:lnTo>
                    <a:pt x="258402" y="89011"/>
                  </a:lnTo>
                  <a:lnTo>
                    <a:pt x="259476" y="89382"/>
                  </a:lnTo>
                  <a:lnTo>
                    <a:pt x="260591" y="89753"/>
                  </a:lnTo>
                  <a:lnTo>
                    <a:pt x="261723" y="90124"/>
                  </a:lnTo>
                  <a:lnTo>
                    <a:pt x="262855" y="90495"/>
                  </a:lnTo>
                  <a:lnTo>
                    <a:pt x="264019" y="90865"/>
                  </a:lnTo>
                  <a:lnTo>
                    <a:pt x="265207" y="91236"/>
                  </a:lnTo>
                  <a:lnTo>
                    <a:pt x="266396" y="91607"/>
                  </a:lnTo>
                  <a:lnTo>
                    <a:pt x="267607" y="91978"/>
                  </a:lnTo>
                  <a:lnTo>
                    <a:pt x="268852" y="92349"/>
                  </a:lnTo>
                  <a:lnTo>
                    <a:pt x="270096" y="92720"/>
                  </a:lnTo>
                  <a:lnTo>
                    <a:pt x="271354" y="93091"/>
                  </a:lnTo>
                  <a:lnTo>
                    <a:pt x="272653" y="93462"/>
                  </a:lnTo>
                  <a:lnTo>
                    <a:pt x="273953" y="93833"/>
                  </a:lnTo>
                  <a:lnTo>
                    <a:pt x="275256" y="94203"/>
                  </a:lnTo>
                  <a:lnTo>
                    <a:pt x="276610" y="94574"/>
                  </a:lnTo>
                  <a:lnTo>
                    <a:pt x="277963" y="94945"/>
                  </a:lnTo>
                  <a:lnTo>
                    <a:pt x="279316" y="95316"/>
                  </a:lnTo>
                  <a:lnTo>
                    <a:pt x="280718" y="95687"/>
                  </a:lnTo>
                  <a:lnTo>
                    <a:pt x="282123" y="96058"/>
                  </a:lnTo>
                  <a:lnTo>
                    <a:pt x="283529" y="96429"/>
                  </a:lnTo>
                  <a:lnTo>
                    <a:pt x="284974" y="96800"/>
                  </a:lnTo>
                  <a:lnTo>
                    <a:pt x="286430" y="97170"/>
                  </a:lnTo>
                  <a:lnTo>
                    <a:pt x="287887" y="97541"/>
                  </a:lnTo>
                  <a:lnTo>
                    <a:pt x="289374" y="97912"/>
                  </a:lnTo>
                  <a:lnTo>
                    <a:pt x="290881" y="98283"/>
                  </a:lnTo>
                  <a:lnTo>
                    <a:pt x="292387" y="98654"/>
                  </a:lnTo>
                  <a:lnTo>
                    <a:pt x="293916" y="99025"/>
                  </a:lnTo>
                  <a:lnTo>
                    <a:pt x="295470" y="99396"/>
                  </a:lnTo>
                  <a:lnTo>
                    <a:pt x="297025" y="99767"/>
                  </a:lnTo>
                  <a:lnTo>
                    <a:pt x="298594" y="100138"/>
                  </a:lnTo>
                  <a:lnTo>
                    <a:pt x="300195" y="100508"/>
                  </a:lnTo>
                  <a:lnTo>
                    <a:pt x="301796" y="100879"/>
                  </a:lnTo>
                  <a:lnTo>
                    <a:pt x="303404" y="101250"/>
                  </a:lnTo>
                  <a:lnTo>
                    <a:pt x="305050" y="101621"/>
                  </a:lnTo>
                  <a:lnTo>
                    <a:pt x="306697" y="101992"/>
                  </a:lnTo>
                  <a:lnTo>
                    <a:pt x="308343" y="102363"/>
                  </a:lnTo>
                  <a:lnTo>
                    <a:pt x="310032" y="102734"/>
                  </a:lnTo>
                  <a:lnTo>
                    <a:pt x="311721" y="103105"/>
                  </a:lnTo>
                  <a:lnTo>
                    <a:pt x="313410" y="103475"/>
                  </a:lnTo>
                  <a:lnTo>
                    <a:pt x="315134" y="103846"/>
                  </a:lnTo>
                  <a:lnTo>
                    <a:pt x="316865" y="104217"/>
                  </a:lnTo>
                  <a:lnTo>
                    <a:pt x="318595" y="104588"/>
                  </a:lnTo>
                  <a:lnTo>
                    <a:pt x="320352" y="104959"/>
                  </a:lnTo>
                  <a:lnTo>
                    <a:pt x="322122" y="105330"/>
                  </a:lnTo>
                  <a:lnTo>
                    <a:pt x="323892" y="105701"/>
                  </a:lnTo>
                  <a:lnTo>
                    <a:pt x="325681" y="106072"/>
                  </a:lnTo>
                  <a:lnTo>
                    <a:pt x="327488" y="106442"/>
                  </a:lnTo>
                  <a:lnTo>
                    <a:pt x="329296" y="106813"/>
                  </a:lnTo>
                  <a:lnTo>
                    <a:pt x="331115" y="107184"/>
                  </a:lnTo>
                  <a:lnTo>
                    <a:pt x="332958" y="107555"/>
                  </a:lnTo>
                  <a:lnTo>
                    <a:pt x="334800" y="107926"/>
                  </a:lnTo>
                  <a:lnTo>
                    <a:pt x="336649" y="108297"/>
                  </a:lnTo>
                  <a:lnTo>
                    <a:pt x="338524" y="108668"/>
                  </a:lnTo>
                  <a:lnTo>
                    <a:pt x="340399" y="109039"/>
                  </a:lnTo>
                  <a:lnTo>
                    <a:pt x="342276" y="109410"/>
                  </a:lnTo>
                  <a:lnTo>
                    <a:pt x="344182" y="109780"/>
                  </a:lnTo>
                  <a:lnTo>
                    <a:pt x="346088" y="110151"/>
                  </a:lnTo>
                  <a:lnTo>
                    <a:pt x="347994" y="110522"/>
                  </a:lnTo>
                  <a:lnTo>
                    <a:pt x="349925" y="110893"/>
                  </a:lnTo>
                  <a:lnTo>
                    <a:pt x="351859" y="111264"/>
                  </a:lnTo>
                  <a:lnTo>
                    <a:pt x="353793" y="111635"/>
                  </a:lnTo>
                  <a:lnTo>
                    <a:pt x="355746" y="112006"/>
                  </a:lnTo>
                  <a:lnTo>
                    <a:pt x="357706" y="112377"/>
                  </a:lnTo>
                  <a:lnTo>
                    <a:pt x="359666" y="112747"/>
                  </a:lnTo>
                  <a:lnTo>
                    <a:pt x="361640" y="113118"/>
                  </a:lnTo>
                  <a:lnTo>
                    <a:pt x="363623" y="113489"/>
                  </a:lnTo>
                  <a:lnTo>
                    <a:pt x="365607" y="113860"/>
                  </a:lnTo>
                  <a:lnTo>
                    <a:pt x="367599" y="114231"/>
                  </a:lnTo>
                  <a:lnTo>
                    <a:pt x="369603" y="114602"/>
                  </a:lnTo>
                  <a:lnTo>
                    <a:pt x="371608" y="114973"/>
                  </a:lnTo>
                  <a:lnTo>
                    <a:pt x="373617" y="115344"/>
                  </a:lnTo>
                  <a:lnTo>
                    <a:pt x="375639" y="115715"/>
                  </a:lnTo>
                  <a:lnTo>
                    <a:pt x="377662" y="116085"/>
                  </a:lnTo>
                  <a:lnTo>
                    <a:pt x="379686" y="116456"/>
                  </a:lnTo>
                  <a:lnTo>
                    <a:pt x="381724" y="116827"/>
                  </a:lnTo>
                  <a:lnTo>
                    <a:pt x="383763" y="117198"/>
                  </a:lnTo>
                  <a:lnTo>
                    <a:pt x="385801" y="117569"/>
                  </a:lnTo>
                  <a:lnTo>
                    <a:pt x="387852" y="117940"/>
                  </a:lnTo>
                  <a:lnTo>
                    <a:pt x="389903" y="118311"/>
                  </a:lnTo>
                  <a:lnTo>
                    <a:pt x="391954" y="118682"/>
                  </a:lnTo>
                  <a:lnTo>
                    <a:pt x="394013" y="119052"/>
                  </a:lnTo>
                  <a:lnTo>
                    <a:pt x="396075" y="119423"/>
                  </a:lnTo>
                  <a:lnTo>
                    <a:pt x="398136" y="119794"/>
                  </a:lnTo>
                  <a:lnTo>
                    <a:pt x="400203" y="120165"/>
                  </a:lnTo>
                  <a:lnTo>
                    <a:pt x="402272" y="120536"/>
                  </a:lnTo>
                  <a:lnTo>
                    <a:pt x="404341" y="120907"/>
                  </a:lnTo>
                  <a:lnTo>
                    <a:pt x="406412" y="121278"/>
                  </a:lnTo>
                  <a:lnTo>
                    <a:pt x="408485" y="121649"/>
                  </a:lnTo>
                  <a:lnTo>
                    <a:pt x="410559" y="122020"/>
                  </a:lnTo>
                  <a:lnTo>
                    <a:pt x="412633" y="122390"/>
                  </a:lnTo>
                  <a:lnTo>
                    <a:pt x="414709" y="122761"/>
                  </a:lnTo>
                  <a:lnTo>
                    <a:pt x="416784" y="123132"/>
                  </a:lnTo>
                  <a:lnTo>
                    <a:pt x="418859" y="123503"/>
                  </a:lnTo>
                  <a:lnTo>
                    <a:pt x="420934" y="123874"/>
                  </a:lnTo>
                  <a:lnTo>
                    <a:pt x="423008" y="124245"/>
                  </a:lnTo>
                  <a:lnTo>
                    <a:pt x="425082" y="124616"/>
                  </a:lnTo>
                  <a:lnTo>
                    <a:pt x="427153" y="124987"/>
                  </a:lnTo>
                  <a:lnTo>
                    <a:pt x="429223" y="125357"/>
                  </a:lnTo>
                  <a:lnTo>
                    <a:pt x="431294" y="125728"/>
                  </a:lnTo>
                  <a:lnTo>
                    <a:pt x="433358" y="126099"/>
                  </a:lnTo>
                  <a:lnTo>
                    <a:pt x="435422" y="126470"/>
                  </a:lnTo>
                  <a:lnTo>
                    <a:pt x="437486" y="126841"/>
                  </a:lnTo>
                  <a:lnTo>
                    <a:pt x="439543" y="127212"/>
                  </a:lnTo>
                  <a:lnTo>
                    <a:pt x="441597" y="127583"/>
                  </a:lnTo>
                  <a:lnTo>
                    <a:pt x="443651" y="127954"/>
                  </a:lnTo>
                  <a:lnTo>
                    <a:pt x="445698" y="128325"/>
                  </a:lnTo>
                  <a:lnTo>
                    <a:pt x="447739" y="128695"/>
                  </a:lnTo>
                  <a:lnTo>
                    <a:pt x="449780" y="129066"/>
                  </a:lnTo>
                  <a:lnTo>
                    <a:pt x="451816" y="129437"/>
                  </a:lnTo>
                  <a:lnTo>
                    <a:pt x="453842" y="129808"/>
                  </a:lnTo>
                  <a:lnTo>
                    <a:pt x="455867" y="130179"/>
                  </a:lnTo>
                  <a:lnTo>
                    <a:pt x="457889" y="130550"/>
                  </a:lnTo>
                  <a:lnTo>
                    <a:pt x="459897" y="130921"/>
                  </a:lnTo>
                  <a:lnTo>
                    <a:pt x="461904" y="131292"/>
                  </a:lnTo>
                  <a:lnTo>
                    <a:pt x="463910" y="131662"/>
                  </a:lnTo>
                  <a:lnTo>
                    <a:pt x="465896" y="132033"/>
                  </a:lnTo>
                  <a:lnTo>
                    <a:pt x="467882" y="132404"/>
                  </a:lnTo>
                  <a:lnTo>
                    <a:pt x="469868" y="132775"/>
                  </a:lnTo>
                  <a:lnTo>
                    <a:pt x="471832" y="133146"/>
                  </a:lnTo>
                  <a:lnTo>
                    <a:pt x="473794" y="133517"/>
                  </a:lnTo>
                  <a:lnTo>
                    <a:pt x="475755" y="133888"/>
                  </a:lnTo>
                  <a:lnTo>
                    <a:pt x="477697" y="134259"/>
                  </a:lnTo>
                  <a:lnTo>
                    <a:pt x="479631" y="134629"/>
                  </a:lnTo>
                  <a:lnTo>
                    <a:pt x="481566" y="135000"/>
                  </a:lnTo>
                  <a:lnTo>
                    <a:pt x="483483" y="135371"/>
                  </a:lnTo>
                  <a:lnTo>
                    <a:pt x="485387" y="135742"/>
                  </a:lnTo>
                  <a:lnTo>
                    <a:pt x="487292" y="136113"/>
                  </a:lnTo>
                  <a:lnTo>
                    <a:pt x="489183" y="136484"/>
                  </a:lnTo>
                  <a:lnTo>
                    <a:pt x="491055" y="136855"/>
                  </a:lnTo>
                  <a:lnTo>
                    <a:pt x="492926" y="137226"/>
                  </a:lnTo>
                  <a:lnTo>
                    <a:pt x="494788" y="137597"/>
                  </a:lnTo>
                  <a:lnTo>
                    <a:pt x="496625" y="137967"/>
                  </a:lnTo>
                  <a:lnTo>
                    <a:pt x="498461" y="138338"/>
                  </a:lnTo>
                  <a:lnTo>
                    <a:pt x="500293" y="138709"/>
                  </a:lnTo>
                  <a:lnTo>
                    <a:pt x="502091" y="139080"/>
                  </a:lnTo>
                  <a:lnTo>
                    <a:pt x="503889" y="139451"/>
                  </a:lnTo>
                  <a:lnTo>
                    <a:pt x="505687" y="139822"/>
                  </a:lnTo>
                  <a:lnTo>
                    <a:pt x="507446" y="140193"/>
                  </a:lnTo>
                  <a:lnTo>
                    <a:pt x="509203" y="140564"/>
                  </a:lnTo>
                  <a:lnTo>
                    <a:pt x="510960" y="140934"/>
                  </a:lnTo>
                  <a:lnTo>
                    <a:pt x="512682" y="141305"/>
                  </a:lnTo>
                  <a:lnTo>
                    <a:pt x="514395" y="141676"/>
                  </a:lnTo>
                  <a:lnTo>
                    <a:pt x="516109" y="142047"/>
                  </a:lnTo>
                  <a:lnTo>
                    <a:pt x="517792" y="142418"/>
                  </a:lnTo>
                  <a:lnTo>
                    <a:pt x="519459" y="142789"/>
                  </a:lnTo>
                  <a:lnTo>
                    <a:pt x="521127" y="143160"/>
                  </a:lnTo>
                  <a:lnTo>
                    <a:pt x="522770" y="143531"/>
                  </a:lnTo>
                  <a:lnTo>
                    <a:pt x="524388" y="143902"/>
                  </a:lnTo>
                  <a:lnTo>
                    <a:pt x="526007" y="144272"/>
                  </a:lnTo>
                  <a:lnTo>
                    <a:pt x="527608" y="144643"/>
                  </a:lnTo>
                  <a:lnTo>
                    <a:pt x="529175" y="145014"/>
                  </a:lnTo>
                  <a:lnTo>
                    <a:pt x="530742" y="145385"/>
                  </a:lnTo>
                  <a:lnTo>
                    <a:pt x="532300" y="145756"/>
                  </a:lnTo>
                  <a:lnTo>
                    <a:pt x="533813" y="146127"/>
                  </a:lnTo>
                  <a:lnTo>
                    <a:pt x="535327" y="146498"/>
                  </a:lnTo>
                  <a:lnTo>
                    <a:pt x="536839" y="146869"/>
                  </a:lnTo>
                  <a:lnTo>
                    <a:pt x="538297" y="147239"/>
                  </a:lnTo>
                  <a:lnTo>
                    <a:pt x="539754" y="147610"/>
                  </a:lnTo>
                  <a:lnTo>
                    <a:pt x="541212" y="147981"/>
                  </a:lnTo>
                  <a:lnTo>
                    <a:pt x="542619" y="148352"/>
                  </a:lnTo>
                  <a:lnTo>
                    <a:pt x="544018" y="148723"/>
                  </a:lnTo>
                  <a:lnTo>
                    <a:pt x="545417" y="149094"/>
                  </a:lnTo>
                  <a:lnTo>
                    <a:pt x="546774" y="149465"/>
                  </a:lnTo>
                  <a:lnTo>
                    <a:pt x="548113" y="149836"/>
                  </a:lnTo>
                  <a:lnTo>
                    <a:pt x="549451" y="150207"/>
                  </a:lnTo>
                  <a:lnTo>
                    <a:pt x="550755" y="150577"/>
                  </a:lnTo>
                  <a:lnTo>
                    <a:pt x="552032" y="150948"/>
                  </a:lnTo>
                  <a:lnTo>
                    <a:pt x="553308" y="151319"/>
                  </a:lnTo>
                  <a:lnTo>
                    <a:pt x="554559" y="151690"/>
                  </a:lnTo>
                  <a:lnTo>
                    <a:pt x="555770" y="152061"/>
                  </a:lnTo>
                  <a:lnTo>
                    <a:pt x="556982" y="152432"/>
                  </a:lnTo>
                  <a:lnTo>
                    <a:pt x="558178" y="152803"/>
                  </a:lnTo>
                  <a:lnTo>
                    <a:pt x="559323" y="153174"/>
                  </a:lnTo>
                  <a:lnTo>
                    <a:pt x="560469" y="153544"/>
                  </a:lnTo>
                  <a:lnTo>
                    <a:pt x="561608" y="153915"/>
                  </a:lnTo>
                  <a:lnTo>
                    <a:pt x="562685" y="154286"/>
                  </a:lnTo>
                  <a:lnTo>
                    <a:pt x="563762" y="154657"/>
                  </a:lnTo>
                  <a:lnTo>
                    <a:pt x="564839" y="155028"/>
                  </a:lnTo>
                  <a:lnTo>
                    <a:pt x="565851" y="155399"/>
                  </a:lnTo>
                  <a:lnTo>
                    <a:pt x="566858" y="155770"/>
                  </a:lnTo>
                  <a:lnTo>
                    <a:pt x="567865" y="156141"/>
                  </a:lnTo>
                  <a:lnTo>
                    <a:pt x="568816" y="156511"/>
                  </a:lnTo>
                  <a:lnTo>
                    <a:pt x="569751" y="156882"/>
                  </a:lnTo>
                  <a:lnTo>
                    <a:pt x="570687" y="157253"/>
                  </a:lnTo>
                  <a:lnTo>
                    <a:pt x="571577" y="157624"/>
                  </a:lnTo>
                  <a:lnTo>
                    <a:pt x="572439" y="157995"/>
                  </a:lnTo>
                  <a:lnTo>
                    <a:pt x="573301" y="158366"/>
                  </a:lnTo>
                  <a:lnTo>
                    <a:pt x="574128" y="158737"/>
                  </a:lnTo>
                  <a:lnTo>
                    <a:pt x="574916" y="159108"/>
                  </a:lnTo>
                  <a:lnTo>
                    <a:pt x="575703" y="159479"/>
                  </a:lnTo>
                  <a:lnTo>
                    <a:pt x="576468" y="159849"/>
                  </a:lnTo>
                  <a:lnTo>
                    <a:pt x="577179" y="160220"/>
                  </a:lnTo>
                  <a:lnTo>
                    <a:pt x="577891" y="160591"/>
                  </a:lnTo>
                  <a:lnTo>
                    <a:pt x="578591" y="160962"/>
                  </a:lnTo>
                  <a:lnTo>
                    <a:pt x="579225" y="161333"/>
                  </a:lnTo>
                  <a:lnTo>
                    <a:pt x="579859" y="161704"/>
                  </a:lnTo>
                  <a:lnTo>
                    <a:pt x="580494" y="162075"/>
                  </a:lnTo>
                  <a:lnTo>
                    <a:pt x="581050" y="162446"/>
                  </a:lnTo>
                  <a:lnTo>
                    <a:pt x="581607" y="162816"/>
                  </a:lnTo>
                  <a:lnTo>
                    <a:pt x="582163" y="163187"/>
                  </a:lnTo>
                  <a:lnTo>
                    <a:pt x="582653" y="163558"/>
                  </a:lnTo>
                  <a:lnTo>
                    <a:pt x="583130" y="163929"/>
                  </a:lnTo>
                  <a:lnTo>
                    <a:pt x="583607" y="164300"/>
                  </a:lnTo>
                  <a:lnTo>
                    <a:pt x="584029" y="164671"/>
                  </a:lnTo>
                  <a:lnTo>
                    <a:pt x="584426" y="165042"/>
                  </a:lnTo>
                  <a:lnTo>
                    <a:pt x="584823" y="165413"/>
                  </a:lnTo>
                  <a:lnTo>
                    <a:pt x="585177" y="165784"/>
                  </a:lnTo>
                  <a:lnTo>
                    <a:pt x="585493" y="166154"/>
                  </a:lnTo>
                  <a:lnTo>
                    <a:pt x="585810" y="166525"/>
                  </a:lnTo>
                  <a:lnTo>
                    <a:pt x="586096" y="166896"/>
                  </a:lnTo>
                  <a:lnTo>
                    <a:pt x="586330" y="167267"/>
                  </a:lnTo>
                  <a:lnTo>
                    <a:pt x="586565" y="167638"/>
                  </a:lnTo>
                  <a:lnTo>
                    <a:pt x="586782" y="168009"/>
                  </a:lnTo>
                  <a:lnTo>
                    <a:pt x="586935" y="168380"/>
                  </a:lnTo>
                  <a:lnTo>
                    <a:pt x="587088" y="168751"/>
                  </a:lnTo>
                  <a:lnTo>
                    <a:pt x="587236" y="169121"/>
                  </a:lnTo>
                  <a:lnTo>
                    <a:pt x="587306" y="169492"/>
                  </a:lnTo>
                  <a:lnTo>
                    <a:pt x="587377" y="169863"/>
                  </a:lnTo>
                  <a:lnTo>
                    <a:pt x="587447" y="170234"/>
                  </a:lnTo>
                  <a:lnTo>
                    <a:pt x="587443" y="170605"/>
                  </a:lnTo>
                  <a:lnTo>
                    <a:pt x="587431" y="170976"/>
                  </a:lnTo>
                  <a:lnTo>
                    <a:pt x="587419" y="171347"/>
                  </a:lnTo>
                  <a:lnTo>
                    <a:pt x="587345" y="171718"/>
                  </a:lnTo>
                  <a:lnTo>
                    <a:pt x="587250" y="172089"/>
                  </a:lnTo>
                  <a:lnTo>
                    <a:pt x="587155" y="172459"/>
                  </a:lnTo>
                  <a:lnTo>
                    <a:pt x="587012" y="172830"/>
                  </a:lnTo>
                  <a:lnTo>
                    <a:pt x="586834" y="173201"/>
                  </a:lnTo>
                  <a:lnTo>
                    <a:pt x="586656" y="173572"/>
                  </a:lnTo>
                  <a:lnTo>
                    <a:pt x="586443" y="173943"/>
                  </a:lnTo>
                  <a:lnTo>
                    <a:pt x="586183" y="174314"/>
                  </a:lnTo>
                  <a:lnTo>
                    <a:pt x="585922" y="174685"/>
                  </a:lnTo>
                  <a:lnTo>
                    <a:pt x="585640" y="175056"/>
                  </a:lnTo>
                  <a:lnTo>
                    <a:pt x="585297" y="175426"/>
                  </a:lnTo>
                  <a:lnTo>
                    <a:pt x="584954" y="175797"/>
                  </a:lnTo>
                  <a:lnTo>
                    <a:pt x="584602" y="176168"/>
                  </a:lnTo>
                  <a:lnTo>
                    <a:pt x="584177" y="176539"/>
                  </a:lnTo>
                  <a:lnTo>
                    <a:pt x="583752" y="176910"/>
                  </a:lnTo>
                  <a:lnTo>
                    <a:pt x="583327" y="177281"/>
                  </a:lnTo>
                  <a:lnTo>
                    <a:pt x="582824" y="177652"/>
                  </a:lnTo>
                  <a:lnTo>
                    <a:pt x="582317" y="178023"/>
                  </a:lnTo>
                  <a:lnTo>
                    <a:pt x="581810" y="178394"/>
                  </a:lnTo>
                  <a:lnTo>
                    <a:pt x="581239" y="178764"/>
                  </a:lnTo>
                  <a:lnTo>
                    <a:pt x="580651" y="179135"/>
                  </a:lnTo>
                  <a:lnTo>
                    <a:pt x="580063" y="179506"/>
                  </a:lnTo>
                  <a:lnTo>
                    <a:pt x="579424" y="179877"/>
                  </a:lnTo>
                  <a:lnTo>
                    <a:pt x="578755" y="180248"/>
                  </a:lnTo>
                  <a:lnTo>
                    <a:pt x="578087" y="180619"/>
                  </a:lnTo>
                  <a:lnTo>
                    <a:pt x="577380" y="180990"/>
                  </a:lnTo>
                  <a:lnTo>
                    <a:pt x="576632" y="181361"/>
                  </a:lnTo>
                  <a:lnTo>
                    <a:pt x="575885" y="181731"/>
                  </a:lnTo>
                  <a:lnTo>
                    <a:pt x="575111" y="182102"/>
                  </a:lnTo>
                  <a:lnTo>
                    <a:pt x="574284" y="182473"/>
                  </a:lnTo>
                  <a:lnTo>
                    <a:pt x="573458" y="182844"/>
                  </a:lnTo>
                  <a:lnTo>
                    <a:pt x="572617" y="183215"/>
                  </a:lnTo>
                  <a:lnTo>
                    <a:pt x="571713" y="183586"/>
                  </a:lnTo>
                  <a:lnTo>
                    <a:pt x="570809" y="183957"/>
                  </a:lnTo>
                  <a:lnTo>
                    <a:pt x="569903" y="184328"/>
                  </a:lnTo>
                  <a:lnTo>
                    <a:pt x="568922" y="184698"/>
                  </a:lnTo>
                  <a:lnTo>
                    <a:pt x="567942" y="185069"/>
                  </a:lnTo>
                  <a:lnTo>
                    <a:pt x="566961" y="185440"/>
                  </a:lnTo>
                  <a:lnTo>
                    <a:pt x="565915" y="185811"/>
                  </a:lnTo>
                  <a:lnTo>
                    <a:pt x="564859" y="186182"/>
                  </a:lnTo>
                  <a:lnTo>
                    <a:pt x="563802" y="186553"/>
                  </a:lnTo>
                  <a:lnTo>
                    <a:pt x="562694" y="186924"/>
                  </a:lnTo>
                  <a:lnTo>
                    <a:pt x="561564" y="187295"/>
                  </a:lnTo>
                  <a:lnTo>
                    <a:pt x="560433" y="187666"/>
                  </a:lnTo>
                  <a:lnTo>
                    <a:pt x="559263" y="188036"/>
                  </a:lnTo>
                  <a:lnTo>
                    <a:pt x="558060" y="188407"/>
                  </a:lnTo>
                  <a:lnTo>
                    <a:pt x="556857" y="188778"/>
                  </a:lnTo>
                  <a:lnTo>
                    <a:pt x="555626" y="189149"/>
                  </a:lnTo>
                  <a:lnTo>
                    <a:pt x="554352" y="189520"/>
                  </a:lnTo>
                  <a:lnTo>
                    <a:pt x="0" y="18952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" name="pg137"/>
            <p:cNvSpPr/>
            <p:nvPr/>
          </p:nvSpPr>
          <p:spPr>
            <a:xfrm>
              <a:off x="9649907" y="4909643"/>
              <a:ext cx="241440" cy="892584"/>
            </a:xfrm>
            <a:custGeom>
              <a:avLst/>
              <a:gdLst/>
              <a:ahLst/>
              <a:cxnLst/>
              <a:rect l="0" t="0" r="0" b="0"/>
              <a:pathLst>
                <a:path w="241440" h="892584">
                  <a:moveTo>
                    <a:pt x="241440" y="892584"/>
                  </a:moveTo>
                  <a:lnTo>
                    <a:pt x="87479" y="892584"/>
                  </a:lnTo>
                  <a:lnTo>
                    <a:pt x="85891" y="890837"/>
                  </a:lnTo>
                  <a:lnTo>
                    <a:pt x="84309" y="889090"/>
                  </a:lnTo>
                  <a:lnTo>
                    <a:pt x="82740" y="887343"/>
                  </a:lnTo>
                  <a:lnTo>
                    <a:pt x="81174" y="885597"/>
                  </a:lnTo>
                  <a:lnTo>
                    <a:pt x="79625" y="883850"/>
                  </a:lnTo>
                  <a:lnTo>
                    <a:pt x="78078" y="882103"/>
                  </a:lnTo>
                  <a:lnTo>
                    <a:pt x="76549" y="880356"/>
                  </a:lnTo>
                  <a:lnTo>
                    <a:pt x="75022" y="878610"/>
                  </a:lnTo>
                  <a:lnTo>
                    <a:pt x="73515" y="876863"/>
                  </a:lnTo>
                  <a:lnTo>
                    <a:pt x="72010" y="875116"/>
                  </a:lnTo>
                  <a:lnTo>
                    <a:pt x="70525" y="873369"/>
                  </a:lnTo>
                  <a:lnTo>
                    <a:pt x="69043" y="871623"/>
                  </a:lnTo>
                  <a:lnTo>
                    <a:pt x="67580" y="869876"/>
                  </a:lnTo>
                  <a:lnTo>
                    <a:pt x="66123" y="868129"/>
                  </a:lnTo>
                  <a:lnTo>
                    <a:pt x="64683" y="866383"/>
                  </a:lnTo>
                  <a:lnTo>
                    <a:pt x="63251" y="864636"/>
                  </a:lnTo>
                  <a:lnTo>
                    <a:pt x="61836" y="862889"/>
                  </a:lnTo>
                  <a:lnTo>
                    <a:pt x="60430" y="861142"/>
                  </a:lnTo>
                  <a:lnTo>
                    <a:pt x="59039" y="859396"/>
                  </a:lnTo>
                  <a:lnTo>
                    <a:pt x="57660" y="857649"/>
                  </a:lnTo>
                  <a:lnTo>
                    <a:pt x="56295" y="855902"/>
                  </a:lnTo>
                  <a:lnTo>
                    <a:pt x="54944" y="854155"/>
                  </a:lnTo>
                  <a:lnTo>
                    <a:pt x="53604" y="852409"/>
                  </a:lnTo>
                  <a:lnTo>
                    <a:pt x="52281" y="850662"/>
                  </a:lnTo>
                  <a:lnTo>
                    <a:pt x="50969" y="848915"/>
                  </a:lnTo>
                  <a:lnTo>
                    <a:pt x="49674" y="847168"/>
                  </a:lnTo>
                  <a:lnTo>
                    <a:pt x="48388" y="845422"/>
                  </a:lnTo>
                  <a:lnTo>
                    <a:pt x="47123" y="843675"/>
                  </a:lnTo>
                  <a:lnTo>
                    <a:pt x="45865" y="841928"/>
                  </a:lnTo>
                  <a:lnTo>
                    <a:pt x="44629" y="840181"/>
                  </a:lnTo>
                  <a:lnTo>
                    <a:pt x="43399" y="838435"/>
                  </a:lnTo>
                  <a:lnTo>
                    <a:pt x="42193" y="836688"/>
                  </a:lnTo>
                  <a:lnTo>
                    <a:pt x="40991" y="834941"/>
                  </a:lnTo>
                  <a:lnTo>
                    <a:pt x="39816" y="833194"/>
                  </a:lnTo>
                  <a:lnTo>
                    <a:pt x="38643" y="831448"/>
                  </a:lnTo>
                  <a:lnTo>
                    <a:pt x="37497" y="829701"/>
                  </a:lnTo>
                  <a:lnTo>
                    <a:pt x="36355" y="827954"/>
                  </a:lnTo>
                  <a:lnTo>
                    <a:pt x="35239" y="826207"/>
                  </a:lnTo>
                  <a:lnTo>
                    <a:pt x="34128" y="824461"/>
                  </a:lnTo>
                  <a:lnTo>
                    <a:pt x="33041" y="822714"/>
                  </a:lnTo>
                  <a:lnTo>
                    <a:pt x="31961" y="820967"/>
                  </a:lnTo>
                  <a:lnTo>
                    <a:pt x="30904" y="819221"/>
                  </a:lnTo>
                  <a:lnTo>
                    <a:pt x="29856" y="817474"/>
                  </a:lnTo>
                  <a:lnTo>
                    <a:pt x="28828" y="815727"/>
                  </a:lnTo>
                  <a:lnTo>
                    <a:pt x="27812" y="813980"/>
                  </a:lnTo>
                  <a:lnTo>
                    <a:pt x="26814" y="812234"/>
                  </a:lnTo>
                  <a:lnTo>
                    <a:pt x="25831" y="810487"/>
                  </a:lnTo>
                  <a:lnTo>
                    <a:pt x="24863" y="808740"/>
                  </a:lnTo>
                  <a:lnTo>
                    <a:pt x="23912" y="806993"/>
                  </a:lnTo>
                  <a:lnTo>
                    <a:pt x="22975" y="805247"/>
                  </a:lnTo>
                  <a:lnTo>
                    <a:pt x="22057" y="803500"/>
                  </a:lnTo>
                  <a:lnTo>
                    <a:pt x="21151" y="801753"/>
                  </a:lnTo>
                  <a:lnTo>
                    <a:pt x="20267" y="800006"/>
                  </a:lnTo>
                  <a:lnTo>
                    <a:pt x="19391" y="798260"/>
                  </a:lnTo>
                  <a:lnTo>
                    <a:pt x="18541" y="796513"/>
                  </a:lnTo>
                  <a:lnTo>
                    <a:pt x="17698" y="794766"/>
                  </a:lnTo>
                  <a:lnTo>
                    <a:pt x="16882" y="793019"/>
                  </a:lnTo>
                  <a:lnTo>
                    <a:pt x="16070" y="791273"/>
                  </a:lnTo>
                  <a:lnTo>
                    <a:pt x="15289" y="789526"/>
                  </a:lnTo>
                  <a:lnTo>
                    <a:pt x="14511" y="787779"/>
                  </a:lnTo>
                  <a:lnTo>
                    <a:pt x="13765" y="786032"/>
                  </a:lnTo>
                  <a:lnTo>
                    <a:pt x="13022" y="784286"/>
                  </a:lnTo>
                  <a:lnTo>
                    <a:pt x="12311" y="782539"/>
                  </a:lnTo>
                  <a:lnTo>
                    <a:pt x="11604" y="780792"/>
                  </a:lnTo>
                  <a:lnTo>
                    <a:pt x="10927" y="779046"/>
                  </a:lnTo>
                  <a:lnTo>
                    <a:pt x="10258" y="777299"/>
                  </a:lnTo>
                  <a:lnTo>
                    <a:pt x="9615" y="775552"/>
                  </a:lnTo>
                  <a:lnTo>
                    <a:pt x="8984" y="773805"/>
                  </a:lnTo>
                  <a:lnTo>
                    <a:pt x="8378" y="772059"/>
                  </a:lnTo>
                  <a:lnTo>
                    <a:pt x="7785" y="770312"/>
                  </a:lnTo>
                  <a:lnTo>
                    <a:pt x="7216" y="768565"/>
                  </a:lnTo>
                  <a:lnTo>
                    <a:pt x="6664" y="766818"/>
                  </a:lnTo>
                  <a:lnTo>
                    <a:pt x="6132" y="765072"/>
                  </a:lnTo>
                  <a:lnTo>
                    <a:pt x="5620" y="763325"/>
                  </a:lnTo>
                  <a:lnTo>
                    <a:pt x="5127" y="761578"/>
                  </a:lnTo>
                  <a:lnTo>
                    <a:pt x="4658" y="759831"/>
                  </a:lnTo>
                  <a:lnTo>
                    <a:pt x="4205" y="758085"/>
                  </a:lnTo>
                  <a:lnTo>
                    <a:pt x="3778" y="756338"/>
                  </a:lnTo>
                  <a:lnTo>
                    <a:pt x="3366" y="754591"/>
                  </a:lnTo>
                  <a:lnTo>
                    <a:pt x="2984" y="752844"/>
                  </a:lnTo>
                  <a:lnTo>
                    <a:pt x="2613" y="751098"/>
                  </a:lnTo>
                  <a:lnTo>
                    <a:pt x="2278" y="749351"/>
                  </a:lnTo>
                  <a:lnTo>
                    <a:pt x="1950" y="747604"/>
                  </a:lnTo>
                  <a:lnTo>
                    <a:pt x="1662" y="745857"/>
                  </a:lnTo>
                  <a:lnTo>
                    <a:pt x="1378" y="744111"/>
                  </a:lnTo>
                  <a:lnTo>
                    <a:pt x="1138" y="742364"/>
                  </a:lnTo>
                  <a:lnTo>
                    <a:pt x="902" y="740617"/>
                  </a:lnTo>
                  <a:lnTo>
                    <a:pt x="710" y="738870"/>
                  </a:lnTo>
                  <a:lnTo>
                    <a:pt x="524" y="737124"/>
                  </a:lnTo>
                  <a:lnTo>
                    <a:pt x="380" y="735377"/>
                  </a:lnTo>
                  <a:lnTo>
                    <a:pt x="246" y="733630"/>
                  </a:lnTo>
                  <a:lnTo>
                    <a:pt x="152" y="731884"/>
                  </a:lnTo>
                  <a:lnTo>
                    <a:pt x="70" y="730137"/>
                  </a:lnTo>
                  <a:lnTo>
                    <a:pt x="26" y="728390"/>
                  </a:lnTo>
                  <a:lnTo>
                    <a:pt x="0" y="726643"/>
                  </a:lnTo>
                  <a:lnTo>
                    <a:pt x="7" y="724897"/>
                  </a:lnTo>
                  <a:lnTo>
                    <a:pt x="37" y="723150"/>
                  </a:lnTo>
                  <a:lnTo>
                    <a:pt x="97" y="721403"/>
                  </a:lnTo>
                  <a:lnTo>
                    <a:pt x="184" y="719656"/>
                  </a:lnTo>
                  <a:lnTo>
                    <a:pt x="299" y="717910"/>
                  </a:lnTo>
                  <a:lnTo>
                    <a:pt x="444" y="716163"/>
                  </a:lnTo>
                  <a:lnTo>
                    <a:pt x="614" y="714416"/>
                  </a:lnTo>
                  <a:lnTo>
                    <a:pt x="820" y="712669"/>
                  </a:lnTo>
                  <a:lnTo>
                    <a:pt x="1046" y="710923"/>
                  </a:lnTo>
                  <a:lnTo>
                    <a:pt x="1313" y="709176"/>
                  </a:lnTo>
                  <a:lnTo>
                    <a:pt x="1597" y="707429"/>
                  </a:lnTo>
                  <a:lnTo>
                    <a:pt x="1926" y="705682"/>
                  </a:lnTo>
                  <a:lnTo>
                    <a:pt x="2269" y="703936"/>
                  </a:lnTo>
                  <a:lnTo>
                    <a:pt x="2661" y="702189"/>
                  </a:lnTo>
                  <a:lnTo>
                    <a:pt x="3063" y="700442"/>
                  </a:lnTo>
                  <a:lnTo>
                    <a:pt x="3520" y="698695"/>
                  </a:lnTo>
                  <a:lnTo>
                    <a:pt x="3981" y="696949"/>
                  </a:lnTo>
                  <a:lnTo>
                    <a:pt x="4504" y="695202"/>
                  </a:lnTo>
                  <a:lnTo>
                    <a:pt x="5030" y="693455"/>
                  </a:lnTo>
                  <a:lnTo>
                    <a:pt x="5614" y="691709"/>
                  </a:lnTo>
                  <a:lnTo>
                    <a:pt x="6207" y="689962"/>
                  </a:lnTo>
                  <a:lnTo>
                    <a:pt x="6852" y="688215"/>
                  </a:lnTo>
                  <a:lnTo>
                    <a:pt x="7511" y="686468"/>
                  </a:lnTo>
                  <a:lnTo>
                    <a:pt x="8219" y="684722"/>
                  </a:lnTo>
                  <a:lnTo>
                    <a:pt x="8944" y="682975"/>
                  </a:lnTo>
                  <a:lnTo>
                    <a:pt x="9714" y="681228"/>
                  </a:lnTo>
                  <a:lnTo>
                    <a:pt x="10506" y="679481"/>
                  </a:lnTo>
                  <a:lnTo>
                    <a:pt x="11338" y="677735"/>
                  </a:lnTo>
                  <a:lnTo>
                    <a:pt x="12197" y="675988"/>
                  </a:lnTo>
                  <a:lnTo>
                    <a:pt x="13092" y="674241"/>
                  </a:lnTo>
                  <a:lnTo>
                    <a:pt x="14017" y="672494"/>
                  </a:lnTo>
                  <a:lnTo>
                    <a:pt x="14973" y="670748"/>
                  </a:lnTo>
                  <a:lnTo>
                    <a:pt x="15965" y="669001"/>
                  </a:lnTo>
                  <a:lnTo>
                    <a:pt x="16982" y="667254"/>
                  </a:lnTo>
                  <a:lnTo>
                    <a:pt x="18039" y="665507"/>
                  </a:lnTo>
                  <a:lnTo>
                    <a:pt x="19117" y="663761"/>
                  </a:lnTo>
                  <a:lnTo>
                    <a:pt x="20239" y="662014"/>
                  </a:lnTo>
                  <a:lnTo>
                    <a:pt x="21377" y="660267"/>
                  </a:lnTo>
                  <a:lnTo>
                    <a:pt x="22562" y="658520"/>
                  </a:lnTo>
                  <a:lnTo>
                    <a:pt x="23759" y="656774"/>
                  </a:lnTo>
                  <a:lnTo>
                    <a:pt x="25007" y="655027"/>
                  </a:lnTo>
                  <a:lnTo>
                    <a:pt x="26261" y="653280"/>
                  </a:lnTo>
                  <a:lnTo>
                    <a:pt x="27570" y="651533"/>
                  </a:lnTo>
                  <a:lnTo>
                    <a:pt x="28882" y="649787"/>
                  </a:lnTo>
                  <a:lnTo>
                    <a:pt x="30248" y="648040"/>
                  </a:lnTo>
                  <a:lnTo>
                    <a:pt x="31619" y="646293"/>
                  </a:lnTo>
                  <a:lnTo>
                    <a:pt x="33038" y="644547"/>
                  </a:lnTo>
                  <a:lnTo>
                    <a:pt x="34466" y="642800"/>
                  </a:lnTo>
                  <a:lnTo>
                    <a:pt x="35936" y="641053"/>
                  </a:lnTo>
                  <a:lnTo>
                    <a:pt x="37419" y="639306"/>
                  </a:lnTo>
                  <a:lnTo>
                    <a:pt x="38938" y="637560"/>
                  </a:lnTo>
                  <a:lnTo>
                    <a:pt x="40473" y="635813"/>
                  </a:lnTo>
                  <a:lnTo>
                    <a:pt x="42040" y="634066"/>
                  </a:lnTo>
                  <a:lnTo>
                    <a:pt x="43624" y="632319"/>
                  </a:lnTo>
                  <a:lnTo>
                    <a:pt x="45236" y="630573"/>
                  </a:lnTo>
                  <a:lnTo>
                    <a:pt x="46867" y="628826"/>
                  </a:lnTo>
                  <a:lnTo>
                    <a:pt x="48521" y="627079"/>
                  </a:lnTo>
                  <a:lnTo>
                    <a:pt x="50196" y="625332"/>
                  </a:lnTo>
                  <a:lnTo>
                    <a:pt x="51889" y="623586"/>
                  </a:lnTo>
                  <a:lnTo>
                    <a:pt x="53605" y="621839"/>
                  </a:lnTo>
                  <a:lnTo>
                    <a:pt x="55335" y="620092"/>
                  </a:lnTo>
                  <a:lnTo>
                    <a:pt x="57089" y="618345"/>
                  </a:lnTo>
                  <a:lnTo>
                    <a:pt x="58853" y="616599"/>
                  </a:lnTo>
                  <a:lnTo>
                    <a:pt x="60641" y="614852"/>
                  </a:lnTo>
                  <a:lnTo>
                    <a:pt x="62435" y="613105"/>
                  </a:lnTo>
                  <a:lnTo>
                    <a:pt x="64254" y="611358"/>
                  </a:lnTo>
                  <a:lnTo>
                    <a:pt x="66076" y="609612"/>
                  </a:lnTo>
                  <a:lnTo>
                    <a:pt x="67921" y="607865"/>
                  </a:lnTo>
                  <a:lnTo>
                    <a:pt x="69768" y="606118"/>
                  </a:lnTo>
                  <a:lnTo>
                    <a:pt x="71636" y="604372"/>
                  </a:lnTo>
                  <a:lnTo>
                    <a:pt x="73505" y="602625"/>
                  </a:lnTo>
                  <a:lnTo>
                    <a:pt x="75391" y="600878"/>
                  </a:lnTo>
                  <a:lnTo>
                    <a:pt x="77279" y="599131"/>
                  </a:lnTo>
                  <a:lnTo>
                    <a:pt x="79179" y="597385"/>
                  </a:lnTo>
                  <a:lnTo>
                    <a:pt x="81082" y="595638"/>
                  </a:lnTo>
                  <a:lnTo>
                    <a:pt x="82993" y="593891"/>
                  </a:lnTo>
                  <a:lnTo>
                    <a:pt x="84906" y="592144"/>
                  </a:lnTo>
                  <a:lnTo>
                    <a:pt x="86824" y="590398"/>
                  </a:lnTo>
                  <a:lnTo>
                    <a:pt x="88744" y="588651"/>
                  </a:lnTo>
                  <a:lnTo>
                    <a:pt x="90666" y="586904"/>
                  </a:lnTo>
                  <a:lnTo>
                    <a:pt x="92589" y="585157"/>
                  </a:lnTo>
                  <a:lnTo>
                    <a:pt x="94511" y="583411"/>
                  </a:lnTo>
                  <a:lnTo>
                    <a:pt x="96431" y="581664"/>
                  </a:lnTo>
                  <a:lnTo>
                    <a:pt x="98350" y="579917"/>
                  </a:lnTo>
                  <a:lnTo>
                    <a:pt x="100265" y="578170"/>
                  </a:lnTo>
                  <a:lnTo>
                    <a:pt x="102177" y="576424"/>
                  </a:lnTo>
                  <a:lnTo>
                    <a:pt x="104083" y="574677"/>
                  </a:lnTo>
                  <a:lnTo>
                    <a:pt x="105984" y="572930"/>
                  </a:lnTo>
                  <a:lnTo>
                    <a:pt x="107876" y="571183"/>
                  </a:lnTo>
                  <a:lnTo>
                    <a:pt x="109763" y="569437"/>
                  </a:lnTo>
                  <a:lnTo>
                    <a:pt x="111637" y="567690"/>
                  </a:lnTo>
                  <a:lnTo>
                    <a:pt x="113507" y="565943"/>
                  </a:lnTo>
                  <a:lnTo>
                    <a:pt x="115360" y="564196"/>
                  </a:lnTo>
                  <a:lnTo>
                    <a:pt x="117209" y="562450"/>
                  </a:lnTo>
                  <a:lnTo>
                    <a:pt x="119036" y="560703"/>
                  </a:lnTo>
                  <a:lnTo>
                    <a:pt x="120861" y="558956"/>
                  </a:lnTo>
                  <a:lnTo>
                    <a:pt x="122660" y="557210"/>
                  </a:lnTo>
                  <a:lnTo>
                    <a:pt x="124455" y="555463"/>
                  </a:lnTo>
                  <a:lnTo>
                    <a:pt x="126224" y="553716"/>
                  </a:lnTo>
                  <a:lnTo>
                    <a:pt x="127986" y="551969"/>
                  </a:lnTo>
                  <a:lnTo>
                    <a:pt x="129721" y="550223"/>
                  </a:lnTo>
                  <a:lnTo>
                    <a:pt x="131448" y="548476"/>
                  </a:lnTo>
                  <a:lnTo>
                    <a:pt x="133147" y="546729"/>
                  </a:lnTo>
                  <a:lnTo>
                    <a:pt x="134833" y="544982"/>
                  </a:lnTo>
                  <a:lnTo>
                    <a:pt x="136494" y="543236"/>
                  </a:lnTo>
                  <a:lnTo>
                    <a:pt x="138137" y="541489"/>
                  </a:lnTo>
                  <a:lnTo>
                    <a:pt x="139756" y="539742"/>
                  </a:lnTo>
                  <a:lnTo>
                    <a:pt x="141355" y="537995"/>
                  </a:lnTo>
                  <a:lnTo>
                    <a:pt x="142930" y="536249"/>
                  </a:lnTo>
                  <a:lnTo>
                    <a:pt x="144479" y="534502"/>
                  </a:lnTo>
                  <a:lnTo>
                    <a:pt x="146008" y="532755"/>
                  </a:lnTo>
                  <a:lnTo>
                    <a:pt x="147507" y="531008"/>
                  </a:lnTo>
                  <a:lnTo>
                    <a:pt x="148988" y="529262"/>
                  </a:lnTo>
                  <a:lnTo>
                    <a:pt x="150433" y="527515"/>
                  </a:lnTo>
                  <a:lnTo>
                    <a:pt x="151864" y="525768"/>
                  </a:lnTo>
                  <a:lnTo>
                    <a:pt x="153254" y="524021"/>
                  </a:lnTo>
                  <a:lnTo>
                    <a:pt x="154632" y="522275"/>
                  </a:lnTo>
                  <a:lnTo>
                    <a:pt x="155965" y="520528"/>
                  </a:lnTo>
                  <a:lnTo>
                    <a:pt x="157289" y="518781"/>
                  </a:lnTo>
                  <a:lnTo>
                    <a:pt x="158563" y="517035"/>
                  </a:lnTo>
                  <a:lnTo>
                    <a:pt x="159831" y="515288"/>
                  </a:lnTo>
                  <a:lnTo>
                    <a:pt x="161044" y="513541"/>
                  </a:lnTo>
                  <a:lnTo>
                    <a:pt x="162253" y="511794"/>
                  </a:lnTo>
                  <a:lnTo>
                    <a:pt x="163408" y="510048"/>
                  </a:lnTo>
                  <a:lnTo>
                    <a:pt x="164554" y="508301"/>
                  </a:lnTo>
                  <a:lnTo>
                    <a:pt x="165650" y="506554"/>
                  </a:lnTo>
                  <a:lnTo>
                    <a:pt x="166734" y="504807"/>
                  </a:lnTo>
                  <a:lnTo>
                    <a:pt x="167770" y="503061"/>
                  </a:lnTo>
                  <a:lnTo>
                    <a:pt x="168789" y="501314"/>
                  </a:lnTo>
                  <a:lnTo>
                    <a:pt x="169765" y="499567"/>
                  </a:lnTo>
                  <a:lnTo>
                    <a:pt x="170720" y="497820"/>
                  </a:lnTo>
                  <a:lnTo>
                    <a:pt x="171636" y="496074"/>
                  </a:lnTo>
                  <a:lnTo>
                    <a:pt x="172525" y="494327"/>
                  </a:lnTo>
                  <a:lnTo>
                    <a:pt x="173380" y="492580"/>
                  </a:lnTo>
                  <a:lnTo>
                    <a:pt x="174205" y="490833"/>
                  </a:lnTo>
                  <a:lnTo>
                    <a:pt x="174999" y="489087"/>
                  </a:lnTo>
                  <a:lnTo>
                    <a:pt x="175758" y="487340"/>
                  </a:lnTo>
                  <a:lnTo>
                    <a:pt x="176491" y="485593"/>
                  </a:lnTo>
                  <a:lnTo>
                    <a:pt x="177185" y="483846"/>
                  </a:lnTo>
                  <a:lnTo>
                    <a:pt x="177858" y="482100"/>
                  </a:lnTo>
                  <a:lnTo>
                    <a:pt x="178487" y="480353"/>
                  </a:lnTo>
                  <a:lnTo>
                    <a:pt x="179100" y="478606"/>
                  </a:lnTo>
                  <a:lnTo>
                    <a:pt x="179666" y="476860"/>
                  </a:lnTo>
                  <a:lnTo>
                    <a:pt x="180219" y="475113"/>
                  </a:lnTo>
                  <a:lnTo>
                    <a:pt x="180722" y="473366"/>
                  </a:lnTo>
                  <a:lnTo>
                    <a:pt x="181216" y="471619"/>
                  </a:lnTo>
                  <a:lnTo>
                    <a:pt x="181657" y="469873"/>
                  </a:lnTo>
                  <a:lnTo>
                    <a:pt x="182093" y="468126"/>
                  </a:lnTo>
                  <a:lnTo>
                    <a:pt x="182473" y="466379"/>
                  </a:lnTo>
                  <a:lnTo>
                    <a:pt x="182848" y="464632"/>
                  </a:lnTo>
                  <a:lnTo>
                    <a:pt x="183173" y="462886"/>
                  </a:lnTo>
                  <a:lnTo>
                    <a:pt x="183489" y="461139"/>
                  </a:lnTo>
                  <a:lnTo>
                    <a:pt x="183760" y="459392"/>
                  </a:lnTo>
                  <a:lnTo>
                    <a:pt x="184018" y="457645"/>
                  </a:lnTo>
                  <a:lnTo>
                    <a:pt x="184237" y="455899"/>
                  </a:lnTo>
                  <a:lnTo>
                    <a:pt x="184439" y="454152"/>
                  </a:lnTo>
                  <a:lnTo>
                    <a:pt x="184606" y="452405"/>
                  </a:lnTo>
                  <a:lnTo>
                    <a:pt x="184754" y="450658"/>
                  </a:lnTo>
                  <a:lnTo>
                    <a:pt x="184872" y="448912"/>
                  </a:lnTo>
                  <a:lnTo>
                    <a:pt x="184968" y="447165"/>
                  </a:lnTo>
                  <a:lnTo>
                    <a:pt x="185038" y="445418"/>
                  </a:lnTo>
                  <a:lnTo>
                    <a:pt x="185085" y="443671"/>
                  </a:lnTo>
                  <a:lnTo>
                    <a:pt x="185110" y="441925"/>
                  </a:lnTo>
                  <a:lnTo>
                    <a:pt x="185108" y="440178"/>
                  </a:lnTo>
                  <a:lnTo>
                    <a:pt x="185089" y="438431"/>
                  </a:lnTo>
                  <a:lnTo>
                    <a:pt x="185043" y="436684"/>
                  </a:lnTo>
                  <a:lnTo>
                    <a:pt x="184983" y="434938"/>
                  </a:lnTo>
                  <a:lnTo>
                    <a:pt x="184893" y="433191"/>
                  </a:lnTo>
                  <a:lnTo>
                    <a:pt x="184794" y="431444"/>
                  </a:lnTo>
                  <a:lnTo>
                    <a:pt x="184665" y="429698"/>
                  </a:lnTo>
                  <a:lnTo>
                    <a:pt x="184529" y="427951"/>
                  </a:lnTo>
                  <a:lnTo>
                    <a:pt x="184362" y="426204"/>
                  </a:lnTo>
                  <a:lnTo>
                    <a:pt x="184191" y="424457"/>
                  </a:lnTo>
                  <a:lnTo>
                    <a:pt x="183989" y="422711"/>
                  </a:lnTo>
                  <a:lnTo>
                    <a:pt x="183785" y="420964"/>
                  </a:lnTo>
                  <a:lnTo>
                    <a:pt x="183553" y="419217"/>
                  </a:lnTo>
                  <a:lnTo>
                    <a:pt x="183318" y="417470"/>
                  </a:lnTo>
                  <a:lnTo>
                    <a:pt x="183059" y="415724"/>
                  </a:lnTo>
                  <a:lnTo>
                    <a:pt x="182795" y="413977"/>
                  </a:lnTo>
                  <a:lnTo>
                    <a:pt x="182511" y="412230"/>
                  </a:lnTo>
                  <a:lnTo>
                    <a:pt x="182221" y="410483"/>
                  </a:lnTo>
                  <a:lnTo>
                    <a:pt x="181915" y="408737"/>
                  </a:lnTo>
                  <a:lnTo>
                    <a:pt x="181603" y="406990"/>
                  </a:lnTo>
                  <a:lnTo>
                    <a:pt x="181278" y="405243"/>
                  </a:lnTo>
                  <a:lnTo>
                    <a:pt x="180945" y="403496"/>
                  </a:lnTo>
                  <a:lnTo>
                    <a:pt x="180603" y="401750"/>
                  </a:lnTo>
                  <a:lnTo>
                    <a:pt x="180254" y="400003"/>
                  </a:lnTo>
                  <a:lnTo>
                    <a:pt x="179898" y="398256"/>
                  </a:lnTo>
                  <a:lnTo>
                    <a:pt x="179535" y="396509"/>
                  </a:lnTo>
                  <a:lnTo>
                    <a:pt x="179167" y="394763"/>
                  </a:lnTo>
                  <a:lnTo>
                    <a:pt x="178794" y="393016"/>
                  </a:lnTo>
                  <a:lnTo>
                    <a:pt x="178417" y="391269"/>
                  </a:lnTo>
                  <a:lnTo>
                    <a:pt x="178035" y="389523"/>
                  </a:lnTo>
                  <a:lnTo>
                    <a:pt x="177652" y="387776"/>
                  </a:lnTo>
                  <a:lnTo>
                    <a:pt x="177265" y="386029"/>
                  </a:lnTo>
                  <a:lnTo>
                    <a:pt x="176878" y="384282"/>
                  </a:lnTo>
                  <a:lnTo>
                    <a:pt x="176489" y="382536"/>
                  </a:lnTo>
                  <a:lnTo>
                    <a:pt x="176100" y="380789"/>
                  </a:lnTo>
                  <a:lnTo>
                    <a:pt x="175712" y="379042"/>
                  </a:lnTo>
                  <a:lnTo>
                    <a:pt x="175325" y="377295"/>
                  </a:lnTo>
                  <a:lnTo>
                    <a:pt x="174940" y="375549"/>
                  </a:lnTo>
                  <a:lnTo>
                    <a:pt x="174556" y="373802"/>
                  </a:lnTo>
                  <a:lnTo>
                    <a:pt x="174177" y="372055"/>
                  </a:lnTo>
                  <a:lnTo>
                    <a:pt x="173799" y="370308"/>
                  </a:lnTo>
                  <a:lnTo>
                    <a:pt x="173428" y="368562"/>
                  </a:lnTo>
                  <a:lnTo>
                    <a:pt x="173059" y="366815"/>
                  </a:lnTo>
                  <a:lnTo>
                    <a:pt x="172698" y="365068"/>
                  </a:lnTo>
                  <a:lnTo>
                    <a:pt x="172341" y="363321"/>
                  </a:lnTo>
                  <a:lnTo>
                    <a:pt x="171992" y="361575"/>
                  </a:lnTo>
                  <a:lnTo>
                    <a:pt x="171649" y="359828"/>
                  </a:lnTo>
                  <a:lnTo>
                    <a:pt x="171315" y="358081"/>
                  </a:lnTo>
                  <a:lnTo>
                    <a:pt x="170987" y="356334"/>
                  </a:lnTo>
                  <a:lnTo>
                    <a:pt x="170669" y="354588"/>
                  </a:lnTo>
                  <a:lnTo>
                    <a:pt x="170360" y="352841"/>
                  </a:lnTo>
                  <a:lnTo>
                    <a:pt x="170059" y="351094"/>
                  </a:lnTo>
                  <a:lnTo>
                    <a:pt x="169771" y="349347"/>
                  </a:lnTo>
                  <a:lnTo>
                    <a:pt x="169490" y="347601"/>
                  </a:lnTo>
                  <a:lnTo>
                    <a:pt x="169223" y="345854"/>
                  </a:lnTo>
                  <a:lnTo>
                    <a:pt x="168964" y="344107"/>
                  </a:lnTo>
                  <a:lnTo>
                    <a:pt x="168721" y="342361"/>
                  </a:lnTo>
                  <a:lnTo>
                    <a:pt x="168484" y="340614"/>
                  </a:lnTo>
                  <a:lnTo>
                    <a:pt x="168267" y="338867"/>
                  </a:lnTo>
                  <a:lnTo>
                    <a:pt x="168054" y="337120"/>
                  </a:lnTo>
                  <a:lnTo>
                    <a:pt x="167864" y="335374"/>
                  </a:lnTo>
                  <a:lnTo>
                    <a:pt x="167677" y="333627"/>
                  </a:lnTo>
                  <a:lnTo>
                    <a:pt x="167515" y="331880"/>
                  </a:lnTo>
                  <a:lnTo>
                    <a:pt x="167356" y="330133"/>
                  </a:lnTo>
                  <a:lnTo>
                    <a:pt x="167222" y="328387"/>
                  </a:lnTo>
                  <a:lnTo>
                    <a:pt x="167092" y="326640"/>
                  </a:lnTo>
                  <a:lnTo>
                    <a:pt x="166987" y="324893"/>
                  </a:lnTo>
                  <a:lnTo>
                    <a:pt x="166888" y="323146"/>
                  </a:lnTo>
                  <a:lnTo>
                    <a:pt x="166812" y="321400"/>
                  </a:lnTo>
                  <a:lnTo>
                    <a:pt x="166744" y="319653"/>
                  </a:lnTo>
                  <a:lnTo>
                    <a:pt x="166698" y="317906"/>
                  </a:lnTo>
                  <a:lnTo>
                    <a:pt x="166662" y="316159"/>
                  </a:lnTo>
                  <a:lnTo>
                    <a:pt x="166646" y="314413"/>
                  </a:lnTo>
                  <a:lnTo>
                    <a:pt x="166643" y="312666"/>
                  </a:lnTo>
                  <a:lnTo>
                    <a:pt x="166657" y="310919"/>
                  </a:lnTo>
                  <a:lnTo>
                    <a:pt x="166687" y="309172"/>
                  </a:lnTo>
                  <a:lnTo>
                    <a:pt x="166732" y="307426"/>
                  </a:lnTo>
                  <a:lnTo>
                    <a:pt x="166795" y="305679"/>
                  </a:lnTo>
                  <a:lnTo>
                    <a:pt x="166871" y="303932"/>
                  </a:lnTo>
                  <a:lnTo>
                    <a:pt x="166967" y="302186"/>
                  </a:lnTo>
                  <a:lnTo>
                    <a:pt x="167074" y="300439"/>
                  </a:lnTo>
                  <a:lnTo>
                    <a:pt x="167202" y="298692"/>
                  </a:lnTo>
                  <a:lnTo>
                    <a:pt x="167340" y="296945"/>
                  </a:lnTo>
                  <a:lnTo>
                    <a:pt x="167501" y="295199"/>
                  </a:lnTo>
                  <a:lnTo>
                    <a:pt x="167669" y="293452"/>
                  </a:lnTo>
                  <a:lnTo>
                    <a:pt x="167862" y="291705"/>
                  </a:lnTo>
                  <a:lnTo>
                    <a:pt x="168060" y="289958"/>
                  </a:lnTo>
                  <a:lnTo>
                    <a:pt x="168285" y="288212"/>
                  </a:lnTo>
                  <a:lnTo>
                    <a:pt x="168512" y="286465"/>
                  </a:lnTo>
                  <a:lnTo>
                    <a:pt x="168767" y="284718"/>
                  </a:lnTo>
                  <a:lnTo>
                    <a:pt x="169025" y="282971"/>
                  </a:lnTo>
                  <a:lnTo>
                    <a:pt x="169308" y="281225"/>
                  </a:lnTo>
                  <a:lnTo>
                    <a:pt x="169596" y="279478"/>
                  </a:lnTo>
                  <a:lnTo>
                    <a:pt x="169906" y="277731"/>
                  </a:lnTo>
                  <a:lnTo>
                    <a:pt x="170222" y="275984"/>
                  </a:lnTo>
                  <a:lnTo>
                    <a:pt x="170558" y="274238"/>
                  </a:lnTo>
                  <a:lnTo>
                    <a:pt x="170902" y="272491"/>
                  </a:lnTo>
                  <a:lnTo>
                    <a:pt x="171263" y="270744"/>
                  </a:lnTo>
                  <a:lnTo>
                    <a:pt x="171633" y="268997"/>
                  </a:lnTo>
                  <a:lnTo>
                    <a:pt x="172017" y="267251"/>
                  </a:lnTo>
                  <a:lnTo>
                    <a:pt x="172412" y="265504"/>
                  </a:lnTo>
                  <a:lnTo>
                    <a:pt x="172819" y="263757"/>
                  </a:lnTo>
                  <a:lnTo>
                    <a:pt x="173237" y="262010"/>
                  </a:lnTo>
                  <a:lnTo>
                    <a:pt x="173665" y="260264"/>
                  </a:lnTo>
                  <a:lnTo>
                    <a:pt x="174105" y="258517"/>
                  </a:lnTo>
                  <a:lnTo>
                    <a:pt x="174552" y="256770"/>
                  </a:lnTo>
                  <a:lnTo>
                    <a:pt x="175012" y="255024"/>
                  </a:lnTo>
                  <a:lnTo>
                    <a:pt x="175477" y="253277"/>
                  </a:lnTo>
                  <a:lnTo>
                    <a:pt x="175955" y="251530"/>
                  </a:lnTo>
                  <a:lnTo>
                    <a:pt x="176437" y="249783"/>
                  </a:lnTo>
                  <a:lnTo>
                    <a:pt x="176932" y="248037"/>
                  </a:lnTo>
                  <a:lnTo>
                    <a:pt x="177429" y="246290"/>
                  </a:lnTo>
                  <a:lnTo>
                    <a:pt x="177938" y="244543"/>
                  </a:lnTo>
                  <a:lnTo>
                    <a:pt x="178448" y="242796"/>
                  </a:lnTo>
                  <a:lnTo>
                    <a:pt x="178969" y="241050"/>
                  </a:lnTo>
                  <a:lnTo>
                    <a:pt x="179492" y="239303"/>
                  </a:lnTo>
                  <a:lnTo>
                    <a:pt x="180023" y="237556"/>
                  </a:lnTo>
                  <a:lnTo>
                    <a:pt x="180556" y="235809"/>
                  </a:lnTo>
                  <a:lnTo>
                    <a:pt x="181096" y="234063"/>
                  </a:lnTo>
                  <a:lnTo>
                    <a:pt x="181637" y="232316"/>
                  </a:lnTo>
                  <a:lnTo>
                    <a:pt x="182183" y="230569"/>
                  </a:lnTo>
                  <a:lnTo>
                    <a:pt x="182730" y="228822"/>
                  </a:lnTo>
                  <a:lnTo>
                    <a:pt x="183281" y="227076"/>
                  </a:lnTo>
                  <a:lnTo>
                    <a:pt x="183833" y="225329"/>
                  </a:lnTo>
                  <a:lnTo>
                    <a:pt x="184386" y="223582"/>
                  </a:lnTo>
                  <a:lnTo>
                    <a:pt x="184941" y="221835"/>
                  </a:lnTo>
                  <a:lnTo>
                    <a:pt x="185495" y="220089"/>
                  </a:lnTo>
                  <a:lnTo>
                    <a:pt x="186050" y="218342"/>
                  </a:lnTo>
                  <a:lnTo>
                    <a:pt x="186604" y="216595"/>
                  </a:lnTo>
                  <a:lnTo>
                    <a:pt x="187156" y="214849"/>
                  </a:lnTo>
                  <a:lnTo>
                    <a:pt x="187708" y="213102"/>
                  </a:lnTo>
                  <a:lnTo>
                    <a:pt x="188257" y="211355"/>
                  </a:lnTo>
                  <a:lnTo>
                    <a:pt x="188804" y="209608"/>
                  </a:lnTo>
                  <a:lnTo>
                    <a:pt x="189348" y="207862"/>
                  </a:lnTo>
                  <a:lnTo>
                    <a:pt x="189890" y="206115"/>
                  </a:lnTo>
                  <a:lnTo>
                    <a:pt x="190426" y="204368"/>
                  </a:lnTo>
                  <a:lnTo>
                    <a:pt x="190961" y="202621"/>
                  </a:lnTo>
                  <a:lnTo>
                    <a:pt x="191488" y="200875"/>
                  </a:lnTo>
                  <a:lnTo>
                    <a:pt x="192014" y="199128"/>
                  </a:lnTo>
                  <a:lnTo>
                    <a:pt x="192530" y="197381"/>
                  </a:lnTo>
                  <a:lnTo>
                    <a:pt x="193045" y="195634"/>
                  </a:lnTo>
                  <a:lnTo>
                    <a:pt x="193549" y="193888"/>
                  </a:lnTo>
                  <a:lnTo>
                    <a:pt x="194051" y="192141"/>
                  </a:lnTo>
                  <a:lnTo>
                    <a:pt x="194542" y="190394"/>
                  </a:lnTo>
                  <a:lnTo>
                    <a:pt x="195030" y="188647"/>
                  </a:lnTo>
                  <a:lnTo>
                    <a:pt x="195506" y="186901"/>
                  </a:lnTo>
                  <a:lnTo>
                    <a:pt x="195979" y="185154"/>
                  </a:lnTo>
                  <a:lnTo>
                    <a:pt x="196439" y="183407"/>
                  </a:lnTo>
                  <a:lnTo>
                    <a:pt x="196895" y="181660"/>
                  </a:lnTo>
                  <a:lnTo>
                    <a:pt x="197339" y="179914"/>
                  </a:lnTo>
                  <a:lnTo>
                    <a:pt x="197776" y="178167"/>
                  </a:lnTo>
                  <a:lnTo>
                    <a:pt x="198202" y="176420"/>
                  </a:lnTo>
                  <a:lnTo>
                    <a:pt x="198619" y="174673"/>
                  </a:lnTo>
                  <a:lnTo>
                    <a:pt x="199026" y="172927"/>
                  </a:lnTo>
                  <a:lnTo>
                    <a:pt x="199423" y="171180"/>
                  </a:lnTo>
                  <a:lnTo>
                    <a:pt x="199811" y="169433"/>
                  </a:lnTo>
                  <a:lnTo>
                    <a:pt x="200187" y="167687"/>
                  </a:lnTo>
                  <a:lnTo>
                    <a:pt x="200554" y="165940"/>
                  </a:lnTo>
                  <a:lnTo>
                    <a:pt x="200907" y="164193"/>
                  </a:lnTo>
                  <a:lnTo>
                    <a:pt x="201253" y="162446"/>
                  </a:lnTo>
                  <a:lnTo>
                    <a:pt x="201583" y="160700"/>
                  </a:lnTo>
                  <a:lnTo>
                    <a:pt x="201908" y="158953"/>
                  </a:lnTo>
                  <a:lnTo>
                    <a:pt x="202214" y="157206"/>
                  </a:lnTo>
                  <a:lnTo>
                    <a:pt x="202517" y="155459"/>
                  </a:lnTo>
                  <a:lnTo>
                    <a:pt x="202800" y="153713"/>
                  </a:lnTo>
                  <a:lnTo>
                    <a:pt x="203080" y="151966"/>
                  </a:lnTo>
                  <a:lnTo>
                    <a:pt x="203338" y="150219"/>
                  </a:lnTo>
                  <a:lnTo>
                    <a:pt x="203595" y="148472"/>
                  </a:lnTo>
                  <a:lnTo>
                    <a:pt x="203829" y="146726"/>
                  </a:lnTo>
                  <a:lnTo>
                    <a:pt x="204061" y="144979"/>
                  </a:lnTo>
                  <a:lnTo>
                    <a:pt x="204273" y="143232"/>
                  </a:lnTo>
                  <a:lnTo>
                    <a:pt x="204480" y="141485"/>
                  </a:lnTo>
                  <a:lnTo>
                    <a:pt x="204669" y="139739"/>
                  </a:lnTo>
                  <a:lnTo>
                    <a:pt x="204852" y="137992"/>
                  </a:lnTo>
                  <a:lnTo>
                    <a:pt x="205019" y="136245"/>
                  </a:lnTo>
                  <a:lnTo>
                    <a:pt x="205177" y="134498"/>
                  </a:lnTo>
                  <a:lnTo>
                    <a:pt x="205321" y="132752"/>
                  </a:lnTo>
                  <a:lnTo>
                    <a:pt x="205456" y="131005"/>
                  </a:lnTo>
                  <a:lnTo>
                    <a:pt x="205578" y="129258"/>
                  </a:lnTo>
                  <a:lnTo>
                    <a:pt x="205689" y="127512"/>
                  </a:lnTo>
                  <a:lnTo>
                    <a:pt x="205789" y="125765"/>
                  </a:lnTo>
                  <a:lnTo>
                    <a:pt x="205878" y="124018"/>
                  </a:lnTo>
                  <a:lnTo>
                    <a:pt x="205957" y="122271"/>
                  </a:lnTo>
                  <a:lnTo>
                    <a:pt x="206023" y="120525"/>
                  </a:lnTo>
                  <a:lnTo>
                    <a:pt x="206081" y="118778"/>
                  </a:lnTo>
                  <a:lnTo>
                    <a:pt x="206126" y="117031"/>
                  </a:lnTo>
                  <a:lnTo>
                    <a:pt x="206165" y="115284"/>
                  </a:lnTo>
                  <a:lnTo>
                    <a:pt x="206189" y="113538"/>
                  </a:lnTo>
                  <a:lnTo>
                    <a:pt x="206209" y="111791"/>
                  </a:lnTo>
                  <a:lnTo>
                    <a:pt x="206213" y="110044"/>
                  </a:lnTo>
                  <a:lnTo>
                    <a:pt x="206215" y="108297"/>
                  </a:lnTo>
                  <a:lnTo>
                    <a:pt x="206200" y="106551"/>
                  </a:lnTo>
                  <a:lnTo>
                    <a:pt x="206185" y="104804"/>
                  </a:lnTo>
                  <a:lnTo>
                    <a:pt x="206153" y="103057"/>
                  </a:lnTo>
                  <a:lnTo>
                    <a:pt x="206121" y="101310"/>
                  </a:lnTo>
                  <a:lnTo>
                    <a:pt x="206074" y="99564"/>
                  </a:lnTo>
                  <a:lnTo>
                    <a:pt x="206025" y="97817"/>
                  </a:lnTo>
                  <a:lnTo>
                    <a:pt x="205964" y="96070"/>
                  </a:lnTo>
                  <a:lnTo>
                    <a:pt x="205901" y="94323"/>
                  </a:lnTo>
                  <a:lnTo>
                    <a:pt x="205827" y="92577"/>
                  </a:lnTo>
                  <a:lnTo>
                    <a:pt x="205750" y="90830"/>
                  </a:lnTo>
                  <a:lnTo>
                    <a:pt x="205665" y="89083"/>
                  </a:lnTo>
                  <a:lnTo>
                    <a:pt x="205576" y="87336"/>
                  </a:lnTo>
                  <a:lnTo>
                    <a:pt x="205480" y="85590"/>
                  </a:lnTo>
                  <a:lnTo>
                    <a:pt x="205381" y="83843"/>
                  </a:lnTo>
                  <a:lnTo>
                    <a:pt x="205276" y="82096"/>
                  </a:lnTo>
                  <a:lnTo>
                    <a:pt x="205168" y="80350"/>
                  </a:lnTo>
                  <a:lnTo>
                    <a:pt x="205056" y="78603"/>
                  </a:lnTo>
                  <a:lnTo>
                    <a:pt x="204940" y="76856"/>
                  </a:lnTo>
                  <a:lnTo>
                    <a:pt x="204821" y="75109"/>
                  </a:lnTo>
                  <a:lnTo>
                    <a:pt x="204699" y="73363"/>
                  </a:lnTo>
                  <a:lnTo>
                    <a:pt x="204575" y="71616"/>
                  </a:lnTo>
                  <a:lnTo>
                    <a:pt x="204449" y="69869"/>
                  </a:lnTo>
                  <a:lnTo>
                    <a:pt x="204321" y="68122"/>
                  </a:lnTo>
                  <a:lnTo>
                    <a:pt x="204192" y="66376"/>
                  </a:lnTo>
                  <a:lnTo>
                    <a:pt x="204062" y="64629"/>
                  </a:lnTo>
                  <a:lnTo>
                    <a:pt x="203932" y="62882"/>
                  </a:lnTo>
                  <a:lnTo>
                    <a:pt x="203801" y="61135"/>
                  </a:lnTo>
                  <a:lnTo>
                    <a:pt x="203671" y="59389"/>
                  </a:lnTo>
                  <a:lnTo>
                    <a:pt x="203541" y="57642"/>
                  </a:lnTo>
                  <a:lnTo>
                    <a:pt x="203412" y="55895"/>
                  </a:lnTo>
                  <a:lnTo>
                    <a:pt x="203284" y="54148"/>
                  </a:lnTo>
                  <a:lnTo>
                    <a:pt x="203158" y="52402"/>
                  </a:lnTo>
                  <a:lnTo>
                    <a:pt x="203033" y="50655"/>
                  </a:lnTo>
                  <a:lnTo>
                    <a:pt x="202912" y="48908"/>
                  </a:lnTo>
                  <a:lnTo>
                    <a:pt x="202792" y="47161"/>
                  </a:lnTo>
                  <a:lnTo>
                    <a:pt x="202676" y="45415"/>
                  </a:lnTo>
                  <a:lnTo>
                    <a:pt x="202562" y="43668"/>
                  </a:lnTo>
                  <a:lnTo>
                    <a:pt x="202453" y="41921"/>
                  </a:lnTo>
                  <a:lnTo>
                    <a:pt x="202347" y="40175"/>
                  </a:lnTo>
                  <a:lnTo>
                    <a:pt x="202246" y="38428"/>
                  </a:lnTo>
                  <a:lnTo>
                    <a:pt x="202149" y="36681"/>
                  </a:lnTo>
                  <a:lnTo>
                    <a:pt x="202057" y="34934"/>
                  </a:lnTo>
                  <a:lnTo>
                    <a:pt x="201970" y="33188"/>
                  </a:lnTo>
                  <a:lnTo>
                    <a:pt x="201888" y="31441"/>
                  </a:lnTo>
                  <a:lnTo>
                    <a:pt x="201813" y="29694"/>
                  </a:lnTo>
                  <a:lnTo>
                    <a:pt x="201741" y="27947"/>
                  </a:lnTo>
                  <a:lnTo>
                    <a:pt x="201679" y="26201"/>
                  </a:lnTo>
                  <a:lnTo>
                    <a:pt x="201619" y="24454"/>
                  </a:lnTo>
                  <a:lnTo>
                    <a:pt x="201570" y="22707"/>
                  </a:lnTo>
                  <a:lnTo>
                    <a:pt x="201524" y="20960"/>
                  </a:lnTo>
                  <a:lnTo>
                    <a:pt x="201489" y="19214"/>
                  </a:lnTo>
                  <a:lnTo>
                    <a:pt x="201456" y="17467"/>
                  </a:lnTo>
                  <a:lnTo>
                    <a:pt x="201436" y="15720"/>
                  </a:lnTo>
                  <a:lnTo>
                    <a:pt x="201418" y="13973"/>
                  </a:lnTo>
                  <a:lnTo>
                    <a:pt x="201414" y="12227"/>
                  </a:lnTo>
                  <a:lnTo>
                    <a:pt x="201412" y="10480"/>
                  </a:lnTo>
                  <a:lnTo>
                    <a:pt x="201424" y="8733"/>
                  </a:lnTo>
                  <a:lnTo>
                    <a:pt x="201438" y="6986"/>
                  </a:lnTo>
                  <a:lnTo>
                    <a:pt x="201466" y="5240"/>
                  </a:lnTo>
                  <a:lnTo>
                    <a:pt x="201498" y="3493"/>
                  </a:lnTo>
                  <a:lnTo>
                    <a:pt x="201542" y="1746"/>
                  </a:lnTo>
                  <a:lnTo>
                    <a:pt x="201592" y="0"/>
                  </a:lnTo>
                  <a:lnTo>
                    <a:pt x="241440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" name="pg138"/>
            <p:cNvSpPr/>
            <p:nvPr/>
          </p:nvSpPr>
          <p:spPr>
            <a:xfrm>
              <a:off x="9891347" y="5216952"/>
              <a:ext cx="504664" cy="166612"/>
            </a:xfrm>
            <a:custGeom>
              <a:avLst/>
              <a:gdLst/>
              <a:ahLst/>
              <a:cxnLst/>
              <a:rect l="0" t="0" r="0" b="0"/>
              <a:pathLst>
                <a:path w="504664" h="166612">
                  <a:moveTo>
                    <a:pt x="0" y="0"/>
                  </a:moveTo>
                  <a:lnTo>
                    <a:pt x="442387" y="0"/>
                  </a:lnTo>
                  <a:lnTo>
                    <a:pt x="443519" y="326"/>
                  </a:lnTo>
                  <a:lnTo>
                    <a:pt x="444649" y="652"/>
                  </a:lnTo>
                  <a:lnTo>
                    <a:pt x="445779" y="978"/>
                  </a:lnTo>
                  <a:lnTo>
                    <a:pt x="446891" y="1304"/>
                  </a:lnTo>
                  <a:lnTo>
                    <a:pt x="447986" y="1630"/>
                  </a:lnTo>
                  <a:lnTo>
                    <a:pt x="449081" y="1956"/>
                  </a:lnTo>
                  <a:lnTo>
                    <a:pt x="450174" y="2282"/>
                  </a:lnTo>
                  <a:lnTo>
                    <a:pt x="451234" y="2608"/>
                  </a:lnTo>
                  <a:lnTo>
                    <a:pt x="452293" y="2934"/>
                  </a:lnTo>
                  <a:lnTo>
                    <a:pt x="453353" y="3260"/>
                  </a:lnTo>
                  <a:lnTo>
                    <a:pt x="454390" y="3586"/>
                  </a:lnTo>
                  <a:lnTo>
                    <a:pt x="455413" y="3912"/>
                  </a:lnTo>
                  <a:lnTo>
                    <a:pt x="456437" y="4238"/>
                  </a:lnTo>
                  <a:lnTo>
                    <a:pt x="457453" y="4564"/>
                  </a:lnTo>
                  <a:lnTo>
                    <a:pt x="458441" y="4890"/>
                  </a:lnTo>
                  <a:lnTo>
                    <a:pt x="459428" y="5216"/>
                  </a:lnTo>
                  <a:lnTo>
                    <a:pt x="460415" y="5542"/>
                  </a:lnTo>
                  <a:lnTo>
                    <a:pt x="461374" y="5868"/>
                  </a:lnTo>
                  <a:lnTo>
                    <a:pt x="462324" y="6194"/>
                  </a:lnTo>
                  <a:lnTo>
                    <a:pt x="463275" y="6521"/>
                  </a:lnTo>
                  <a:lnTo>
                    <a:pt x="464212" y="6847"/>
                  </a:lnTo>
                  <a:lnTo>
                    <a:pt x="465126" y="7173"/>
                  </a:lnTo>
                  <a:lnTo>
                    <a:pt x="466039" y="7499"/>
                  </a:lnTo>
                  <a:lnTo>
                    <a:pt x="466952" y="7825"/>
                  </a:lnTo>
                  <a:lnTo>
                    <a:pt x="467831" y="8151"/>
                  </a:lnTo>
                  <a:lnTo>
                    <a:pt x="468707" y="8477"/>
                  </a:lnTo>
                  <a:lnTo>
                    <a:pt x="469583" y="8803"/>
                  </a:lnTo>
                  <a:lnTo>
                    <a:pt x="470441" y="9129"/>
                  </a:lnTo>
                  <a:lnTo>
                    <a:pt x="471279" y="9455"/>
                  </a:lnTo>
                  <a:lnTo>
                    <a:pt x="472117" y="9781"/>
                  </a:lnTo>
                  <a:lnTo>
                    <a:pt x="472953" y="10107"/>
                  </a:lnTo>
                  <a:lnTo>
                    <a:pt x="473753" y="10433"/>
                  </a:lnTo>
                  <a:lnTo>
                    <a:pt x="474554" y="10759"/>
                  </a:lnTo>
                  <a:lnTo>
                    <a:pt x="475354" y="11085"/>
                  </a:lnTo>
                  <a:lnTo>
                    <a:pt x="476130" y="11411"/>
                  </a:lnTo>
                  <a:lnTo>
                    <a:pt x="476893" y="11737"/>
                  </a:lnTo>
                  <a:lnTo>
                    <a:pt x="477655" y="12063"/>
                  </a:lnTo>
                  <a:lnTo>
                    <a:pt x="478410" y="12389"/>
                  </a:lnTo>
                  <a:lnTo>
                    <a:pt x="479134" y="12716"/>
                  </a:lnTo>
                  <a:lnTo>
                    <a:pt x="479858" y="13042"/>
                  </a:lnTo>
                  <a:lnTo>
                    <a:pt x="480583" y="13368"/>
                  </a:lnTo>
                  <a:lnTo>
                    <a:pt x="481278" y="13694"/>
                  </a:lnTo>
                  <a:lnTo>
                    <a:pt x="481964" y="14020"/>
                  </a:lnTo>
                  <a:lnTo>
                    <a:pt x="482651" y="14346"/>
                  </a:lnTo>
                  <a:lnTo>
                    <a:pt x="483324" y="14672"/>
                  </a:lnTo>
                  <a:lnTo>
                    <a:pt x="483972" y="14998"/>
                  </a:lnTo>
                  <a:lnTo>
                    <a:pt x="484621" y="15324"/>
                  </a:lnTo>
                  <a:lnTo>
                    <a:pt x="485269" y="15650"/>
                  </a:lnTo>
                  <a:lnTo>
                    <a:pt x="485883" y="15976"/>
                  </a:lnTo>
                  <a:lnTo>
                    <a:pt x="486494" y="16302"/>
                  </a:lnTo>
                  <a:lnTo>
                    <a:pt x="487105" y="16628"/>
                  </a:lnTo>
                  <a:lnTo>
                    <a:pt x="487697" y="16954"/>
                  </a:lnTo>
                  <a:lnTo>
                    <a:pt x="488270" y="17280"/>
                  </a:lnTo>
                  <a:lnTo>
                    <a:pt x="488843" y="17606"/>
                  </a:lnTo>
                  <a:lnTo>
                    <a:pt x="489414" y="17932"/>
                  </a:lnTo>
                  <a:lnTo>
                    <a:pt x="489950" y="18258"/>
                  </a:lnTo>
                  <a:lnTo>
                    <a:pt x="490486" y="18584"/>
                  </a:lnTo>
                  <a:lnTo>
                    <a:pt x="491022" y="18911"/>
                  </a:lnTo>
                  <a:lnTo>
                    <a:pt x="491534" y="19237"/>
                  </a:lnTo>
                  <a:lnTo>
                    <a:pt x="492033" y="19563"/>
                  </a:lnTo>
                  <a:lnTo>
                    <a:pt x="492532" y="19889"/>
                  </a:lnTo>
                  <a:lnTo>
                    <a:pt x="493023" y="20215"/>
                  </a:lnTo>
                  <a:lnTo>
                    <a:pt x="493485" y="20541"/>
                  </a:lnTo>
                  <a:lnTo>
                    <a:pt x="493947" y="20867"/>
                  </a:lnTo>
                  <a:lnTo>
                    <a:pt x="494410" y="21193"/>
                  </a:lnTo>
                  <a:lnTo>
                    <a:pt x="494844" y="21519"/>
                  </a:lnTo>
                  <a:lnTo>
                    <a:pt x="495270" y="21845"/>
                  </a:lnTo>
                  <a:lnTo>
                    <a:pt x="495696" y="22171"/>
                  </a:lnTo>
                  <a:lnTo>
                    <a:pt x="496109" y="22497"/>
                  </a:lnTo>
                  <a:lnTo>
                    <a:pt x="496500" y="22823"/>
                  </a:lnTo>
                  <a:lnTo>
                    <a:pt x="496890" y="23149"/>
                  </a:lnTo>
                  <a:lnTo>
                    <a:pt x="497280" y="23475"/>
                  </a:lnTo>
                  <a:lnTo>
                    <a:pt x="497638" y="23801"/>
                  </a:lnTo>
                  <a:lnTo>
                    <a:pt x="497993" y="24127"/>
                  </a:lnTo>
                  <a:lnTo>
                    <a:pt x="498349" y="24453"/>
                  </a:lnTo>
                  <a:lnTo>
                    <a:pt x="498687" y="24779"/>
                  </a:lnTo>
                  <a:lnTo>
                    <a:pt x="499007" y="25105"/>
                  </a:lnTo>
                  <a:lnTo>
                    <a:pt x="499328" y="25432"/>
                  </a:lnTo>
                  <a:lnTo>
                    <a:pt x="499646" y="25758"/>
                  </a:lnTo>
                  <a:lnTo>
                    <a:pt x="499933" y="26084"/>
                  </a:lnTo>
                  <a:lnTo>
                    <a:pt x="500220" y="26410"/>
                  </a:lnTo>
                  <a:lnTo>
                    <a:pt x="500506" y="26736"/>
                  </a:lnTo>
                  <a:lnTo>
                    <a:pt x="500772" y="27062"/>
                  </a:lnTo>
                  <a:lnTo>
                    <a:pt x="501025" y="27388"/>
                  </a:lnTo>
                  <a:lnTo>
                    <a:pt x="501279" y="27714"/>
                  </a:lnTo>
                  <a:lnTo>
                    <a:pt x="501526" y="28040"/>
                  </a:lnTo>
                  <a:lnTo>
                    <a:pt x="501747" y="28366"/>
                  </a:lnTo>
                  <a:lnTo>
                    <a:pt x="501968" y="28692"/>
                  </a:lnTo>
                  <a:lnTo>
                    <a:pt x="502189" y="29018"/>
                  </a:lnTo>
                  <a:lnTo>
                    <a:pt x="502385" y="29344"/>
                  </a:lnTo>
                  <a:lnTo>
                    <a:pt x="502574" y="29670"/>
                  </a:lnTo>
                  <a:lnTo>
                    <a:pt x="502763" y="29996"/>
                  </a:lnTo>
                  <a:lnTo>
                    <a:pt x="502942" y="30322"/>
                  </a:lnTo>
                  <a:lnTo>
                    <a:pt x="503100" y="30648"/>
                  </a:lnTo>
                  <a:lnTo>
                    <a:pt x="503259" y="30974"/>
                  </a:lnTo>
                  <a:lnTo>
                    <a:pt x="503417" y="31300"/>
                  </a:lnTo>
                  <a:lnTo>
                    <a:pt x="503548" y="31627"/>
                  </a:lnTo>
                  <a:lnTo>
                    <a:pt x="503677" y="31953"/>
                  </a:lnTo>
                  <a:lnTo>
                    <a:pt x="503805" y="32279"/>
                  </a:lnTo>
                  <a:lnTo>
                    <a:pt x="503919" y="32605"/>
                  </a:lnTo>
                  <a:lnTo>
                    <a:pt x="504019" y="32931"/>
                  </a:lnTo>
                  <a:lnTo>
                    <a:pt x="504118" y="33257"/>
                  </a:lnTo>
                  <a:lnTo>
                    <a:pt x="504215" y="33583"/>
                  </a:lnTo>
                  <a:lnTo>
                    <a:pt x="504287" y="33909"/>
                  </a:lnTo>
                  <a:lnTo>
                    <a:pt x="504358" y="34235"/>
                  </a:lnTo>
                  <a:lnTo>
                    <a:pt x="504429" y="34561"/>
                  </a:lnTo>
                  <a:lnTo>
                    <a:pt x="504483" y="34887"/>
                  </a:lnTo>
                  <a:lnTo>
                    <a:pt x="504527" y="35213"/>
                  </a:lnTo>
                  <a:lnTo>
                    <a:pt x="504572" y="35539"/>
                  </a:lnTo>
                  <a:lnTo>
                    <a:pt x="504610" y="35865"/>
                  </a:lnTo>
                  <a:lnTo>
                    <a:pt x="504628" y="36191"/>
                  </a:lnTo>
                  <a:lnTo>
                    <a:pt x="504646" y="36517"/>
                  </a:lnTo>
                  <a:lnTo>
                    <a:pt x="504664" y="36843"/>
                  </a:lnTo>
                  <a:lnTo>
                    <a:pt x="504663" y="37169"/>
                  </a:lnTo>
                  <a:lnTo>
                    <a:pt x="504656" y="37495"/>
                  </a:lnTo>
                  <a:lnTo>
                    <a:pt x="504649" y="37822"/>
                  </a:lnTo>
                  <a:lnTo>
                    <a:pt x="504633" y="38148"/>
                  </a:lnTo>
                  <a:lnTo>
                    <a:pt x="504602" y="38474"/>
                  </a:lnTo>
                  <a:lnTo>
                    <a:pt x="504571" y="38800"/>
                  </a:lnTo>
                  <a:lnTo>
                    <a:pt x="504540" y="39126"/>
                  </a:lnTo>
                  <a:lnTo>
                    <a:pt x="504488" y="39452"/>
                  </a:lnTo>
                  <a:lnTo>
                    <a:pt x="504434" y="39778"/>
                  </a:lnTo>
                  <a:lnTo>
                    <a:pt x="504380" y="40104"/>
                  </a:lnTo>
                  <a:lnTo>
                    <a:pt x="504315" y="40430"/>
                  </a:lnTo>
                  <a:lnTo>
                    <a:pt x="504239" y="40756"/>
                  </a:lnTo>
                  <a:lnTo>
                    <a:pt x="504164" y="41082"/>
                  </a:lnTo>
                  <a:lnTo>
                    <a:pt x="504086" y="41408"/>
                  </a:lnTo>
                  <a:lnTo>
                    <a:pt x="503990" y="41734"/>
                  </a:lnTo>
                  <a:lnTo>
                    <a:pt x="503894" y="42060"/>
                  </a:lnTo>
                  <a:lnTo>
                    <a:pt x="503797" y="42386"/>
                  </a:lnTo>
                  <a:lnTo>
                    <a:pt x="503688" y="42712"/>
                  </a:lnTo>
                  <a:lnTo>
                    <a:pt x="503572" y="43038"/>
                  </a:lnTo>
                  <a:lnTo>
                    <a:pt x="503456" y="43364"/>
                  </a:lnTo>
                  <a:lnTo>
                    <a:pt x="503336" y="43690"/>
                  </a:lnTo>
                  <a:lnTo>
                    <a:pt x="503202" y="44017"/>
                  </a:lnTo>
                  <a:lnTo>
                    <a:pt x="503067" y="44343"/>
                  </a:lnTo>
                  <a:lnTo>
                    <a:pt x="502933" y="44669"/>
                  </a:lnTo>
                  <a:lnTo>
                    <a:pt x="502785" y="44995"/>
                  </a:lnTo>
                  <a:lnTo>
                    <a:pt x="502634" y="45321"/>
                  </a:lnTo>
                  <a:lnTo>
                    <a:pt x="502482" y="45647"/>
                  </a:lnTo>
                  <a:lnTo>
                    <a:pt x="502325" y="45973"/>
                  </a:lnTo>
                  <a:lnTo>
                    <a:pt x="502157" y="46299"/>
                  </a:lnTo>
                  <a:lnTo>
                    <a:pt x="501989" y="46625"/>
                  </a:lnTo>
                  <a:lnTo>
                    <a:pt x="501822" y="46951"/>
                  </a:lnTo>
                  <a:lnTo>
                    <a:pt x="501640" y="47277"/>
                  </a:lnTo>
                  <a:lnTo>
                    <a:pt x="501458" y="47603"/>
                  </a:lnTo>
                  <a:lnTo>
                    <a:pt x="501275" y="47929"/>
                  </a:lnTo>
                  <a:lnTo>
                    <a:pt x="501086" y="48255"/>
                  </a:lnTo>
                  <a:lnTo>
                    <a:pt x="500889" y="48581"/>
                  </a:lnTo>
                  <a:lnTo>
                    <a:pt x="500693" y="48907"/>
                  </a:lnTo>
                  <a:lnTo>
                    <a:pt x="500496" y="49233"/>
                  </a:lnTo>
                  <a:lnTo>
                    <a:pt x="500287" y="49559"/>
                  </a:lnTo>
                  <a:lnTo>
                    <a:pt x="500078" y="49885"/>
                  </a:lnTo>
                  <a:lnTo>
                    <a:pt x="499869" y="50211"/>
                  </a:lnTo>
                  <a:lnTo>
                    <a:pt x="499653" y="50538"/>
                  </a:lnTo>
                  <a:lnTo>
                    <a:pt x="499433" y="50864"/>
                  </a:lnTo>
                  <a:lnTo>
                    <a:pt x="499212" y="51190"/>
                  </a:lnTo>
                  <a:lnTo>
                    <a:pt x="498990" y="51516"/>
                  </a:lnTo>
                  <a:lnTo>
                    <a:pt x="498759" y="51842"/>
                  </a:lnTo>
                  <a:lnTo>
                    <a:pt x="498529" y="52168"/>
                  </a:lnTo>
                  <a:lnTo>
                    <a:pt x="498298" y="52494"/>
                  </a:lnTo>
                  <a:lnTo>
                    <a:pt x="498060" y="52820"/>
                  </a:lnTo>
                  <a:lnTo>
                    <a:pt x="497821" y="53146"/>
                  </a:lnTo>
                  <a:lnTo>
                    <a:pt x="497581" y="53472"/>
                  </a:lnTo>
                  <a:lnTo>
                    <a:pt x="497338" y="53798"/>
                  </a:lnTo>
                  <a:lnTo>
                    <a:pt x="497091" y="54124"/>
                  </a:lnTo>
                  <a:lnTo>
                    <a:pt x="496843" y="54450"/>
                  </a:lnTo>
                  <a:lnTo>
                    <a:pt x="496595" y="54776"/>
                  </a:lnTo>
                  <a:lnTo>
                    <a:pt x="496341" y="55102"/>
                  </a:lnTo>
                  <a:lnTo>
                    <a:pt x="496086" y="55428"/>
                  </a:lnTo>
                  <a:lnTo>
                    <a:pt x="495832" y="55754"/>
                  </a:lnTo>
                  <a:lnTo>
                    <a:pt x="495574" y="56080"/>
                  </a:lnTo>
                  <a:lnTo>
                    <a:pt x="495313" y="56406"/>
                  </a:lnTo>
                  <a:lnTo>
                    <a:pt x="495053" y="56733"/>
                  </a:lnTo>
                  <a:lnTo>
                    <a:pt x="494792" y="57059"/>
                  </a:lnTo>
                  <a:lnTo>
                    <a:pt x="494527" y="57385"/>
                  </a:lnTo>
                  <a:lnTo>
                    <a:pt x="494261" y="57711"/>
                  </a:lnTo>
                  <a:lnTo>
                    <a:pt x="493996" y="58037"/>
                  </a:lnTo>
                  <a:lnTo>
                    <a:pt x="493728" y="58363"/>
                  </a:lnTo>
                  <a:lnTo>
                    <a:pt x="493459" y="58689"/>
                  </a:lnTo>
                  <a:lnTo>
                    <a:pt x="493190" y="59015"/>
                  </a:lnTo>
                  <a:lnTo>
                    <a:pt x="492920" y="59341"/>
                  </a:lnTo>
                  <a:lnTo>
                    <a:pt x="492648" y="59667"/>
                  </a:lnTo>
                  <a:lnTo>
                    <a:pt x="492376" y="59993"/>
                  </a:lnTo>
                  <a:lnTo>
                    <a:pt x="492104" y="60319"/>
                  </a:lnTo>
                  <a:lnTo>
                    <a:pt x="491831" y="60645"/>
                  </a:lnTo>
                  <a:lnTo>
                    <a:pt x="491557" y="60971"/>
                  </a:lnTo>
                  <a:lnTo>
                    <a:pt x="491283" y="61297"/>
                  </a:lnTo>
                  <a:lnTo>
                    <a:pt x="491009" y="61623"/>
                  </a:lnTo>
                  <a:lnTo>
                    <a:pt x="490734" y="61949"/>
                  </a:lnTo>
                  <a:lnTo>
                    <a:pt x="490460" y="62275"/>
                  </a:lnTo>
                  <a:lnTo>
                    <a:pt x="490185" y="62601"/>
                  </a:lnTo>
                  <a:lnTo>
                    <a:pt x="489910" y="62928"/>
                  </a:lnTo>
                  <a:lnTo>
                    <a:pt x="489636" y="63254"/>
                  </a:lnTo>
                  <a:lnTo>
                    <a:pt x="489361" y="63580"/>
                  </a:lnTo>
                  <a:lnTo>
                    <a:pt x="489087" y="63906"/>
                  </a:lnTo>
                  <a:lnTo>
                    <a:pt x="488813" y="64232"/>
                  </a:lnTo>
                  <a:lnTo>
                    <a:pt x="488539" y="64558"/>
                  </a:lnTo>
                  <a:lnTo>
                    <a:pt x="488265" y="64884"/>
                  </a:lnTo>
                  <a:lnTo>
                    <a:pt x="487993" y="65210"/>
                  </a:lnTo>
                  <a:lnTo>
                    <a:pt x="487721" y="65536"/>
                  </a:lnTo>
                  <a:lnTo>
                    <a:pt x="487449" y="65862"/>
                  </a:lnTo>
                  <a:lnTo>
                    <a:pt x="487178" y="66188"/>
                  </a:lnTo>
                  <a:lnTo>
                    <a:pt x="486908" y="66514"/>
                  </a:lnTo>
                  <a:lnTo>
                    <a:pt x="486639" y="66840"/>
                  </a:lnTo>
                  <a:lnTo>
                    <a:pt x="486369" y="67166"/>
                  </a:lnTo>
                  <a:lnTo>
                    <a:pt x="486103" y="67492"/>
                  </a:lnTo>
                  <a:lnTo>
                    <a:pt x="485836" y="67818"/>
                  </a:lnTo>
                  <a:lnTo>
                    <a:pt x="485570" y="68144"/>
                  </a:lnTo>
                  <a:lnTo>
                    <a:pt x="485306" y="68470"/>
                  </a:lnTo>
                  <a:lnTo>
                    <a:pt x="485044" y="68796"/>
                  </a:lnTo>
                  <a:lnTo>
                    <a:pt x="484781" y="69123"/>
                  </a:lnTo>
                  <a:lnTo>
                    <a:pt x="484520" y="69449"/>
                  </a:lnTo>
                  <a:lnTo>
                    <a:pt x="484262" y="69775"/>
                  </a:lnTo>
                  <a:lnTo>
                    <a:pt x="484003" y="70101"/>
                  </a:lnTo>
                  <a:lnTo>
                    <a:pt x="483745" y="70427"/>
                  </a:lnTo>
                  <a:lnTo>
                    <a:pt x="483492" y="70753"/>
                  </a:lnTo>
                  <a:lnTo>
                    <a:pt x="483239" y="71079"/>
                  </a:lnTo>
                  <a:lnTo>
                    <a:pt x="482986" y="71405"/>
                  </a:lnTo>
                  <a:lnTo>
                    <a:pt x="482735" y="71731"/>
                  </a:lnTo>
                  <a:lnTo>
                    <a:pt x="482488" y="72057"/>
                  </a:lnTo>
                  <a:lnTo>
                    <a:pt x="482240" y="72383"/>
                  </a:lnTo>
                  <a:lnTo>
                    <a:pt x="481993" y="72709"/>
                  </a:lnTo>
                  <a:lnTo>
                    <a:pt x="481752" y="73035"/>
                  </a:lnTo>
                  <a:lnTo>
                    <a:pt x="481511" y="73361"/>
                  </a:lnTo>
                  <a:lnTo>
                    <a:pt x="481269" y="73687"/>
                  </a:lnTo>
                  <a:lnTo>
                    <a:pt x="481032" y="74013"/>
                  </a:lnTo>
                  <a:lnTo>
                    <a:pt x="480798" y="74339"/>
                  </a:lnTo>
                  <a:lnTo>
                    <a:pt x="480563" y="74665"/>
                  </a:lnTo>
                  <a:lnTo>
                    <a:pt x="480330" y="74991"/>
                  </a:lnTo>
                  <a:lnTo>
                    <a:pt x="480102" y="75317"/>
                  </a:lnTo>
                  <a:lnTo>
                    <a:pt x="479874" y="75644"/>
                  </a:lnTo>
                  <a:lnTo>
                    <a:pt x="479646" y="75970"/>
                  </a:lnTo>
                  <a:lnTo>
                    <a:pt x="479424" y="76296"/>
                  </a:lnTo>
                  <a:lnTo>
                    <a:pt x="479204" y="76622"/>
                  </a:lnTo>
                  <a:lnTo>
                    <a:pt x="478984" y="76948"/>
                  </a:lnTo>
                  <a:lnTo>
                    <a:pt x="478766" y="77274"/>
                  </a:lnTo>
                  <a:lnTo>
                    <a:pt x="478553" y="77600"/>
                  </a:lnTo>
                  <a:lnTo>
                    <a:pt x="478340" y="77926"/>
                  </a:lnTo>
                  <a:lnTo>
                    <a:pt x="478128" y="78252"/>
                  </a:lnTo>
                  <a:lnTo>
                    <a:pt x="477922" y="78578"/>
                  </a:lnTo>
                  <a:lnTo>
                    <a:pt x="477717" y="78904"/>
                  </a:lnTo>
                  <a:lnTo>
                    <a:pt x="477512" y="79230"/>
                  </a:lnTo>
                  <a:lnTo>
                    <a:pt x="477311" y="79556"/>
                  </a:lnTo>
                  <a:lnTo>
                    <a:pt x="477114" y="79882"/>
                  </a:lnTo>
                  <a:lnTo>
                    <a:pt x="476918" y="80208"/>
                  </a:lnTo>
                  <a:lnTo>
                    <a:pt x="476721" y="80534"/>
                  </a:lnTo>
                  <a:lnTo>
                    <a:pt x="476533" y="80860"/>
                  </a:lnTo>
                  <a:lnTo>
                    <a:pt x="476344" y="81186"/>
                  </a:lnTo>
                  <a:lnTo>
                    <a:pt x="476155" y="81512"/>
                  </a:lnTo>
                  <a:lnTo>
                    <a:pt x="475972" y="81839"/>
                  </a:lnTo>
                  <a:lnTo>
                    <a:pt x="475791" y="82165"/>
                  </a:lnTo>
                  <a:lnTo>
                    <a:pt x="475611" y="82491"/>
                  </a:lnTo>
                  <a:lnTo>
                    <a:pt x="475432" y="82817"/>
                  </a:lnTo>
                  <a:lnTo>
                    <a:pt x="475260" y="83143"/>
                  </a:lnTo>
                  <a:lnTo>
                    <a:pt x="475088" y="83469"/>
                  </a:lnTo>
                  <a:lnTo>
                    <a:pt x="474916" y="83795"/>
                  </a:lnTo>
                  <a:lnTo>
                    <a:pt x="474750" y="84121"/>
                  </a:lnTo>
                  <a:lnTo>
                    <a:pt x="474586" y="84447"/>
                  </a:lnTo>
                  <a:lnTo>
                    <a:pt x="474422" y="84773"/>
                  </a:lnTo>
                  <a:lnTo>
                    <a:pt x="474262" y="85099"/>
                  </a:lnTo>
                  <a:lnTo>
                    <a:pt x="474106" y="85425"/>
                  </a:lnTo>
                  <a:lnTo>
                    <a:pt x="473950" y="85751"/>
                  </a:lnTo>
                  <a:lnTo>
                    <a:pt x="473795" y="86077"/>
                  </a:lnTo>
                  <a:lnTo>
                    <a:pt x="473646" y="86403"/>
                  </a:lnTo>
                  <a:lnTo>
                    <a:pt x="473499" y="86729"/>
                  </a:lnTo>
                  <a:lnTo>
                    <a:pt x="473351" y="87055"/>
                  </a:lnTo>
                  <a:lnTo>
                    <a:pt x="473208" y="87381"/>
                  </a:lnTo>
                  <a:lnTo>
                    <a:pt x="473068" y="87707"/>
                  </a:lnTo>
                  <a:lnTo>
                    <a:pt x="472928" y="88034"/>
                  </a:lnTo>
                  <a:lnTo>
                    <a:pt x="472789" y="88360"/>
                  </a:lnTo>
                  <a:lnTo>
                    <a:pt x="472657" y="88686"/>
                  </a:lnTo>
                  <a:lnTo>
                    <a:pt x="472525" y="89012"/>
                  </a:lnTo>
                  <a:lnTo>
                    <a:pt x="472394" y="89338"/>
                  </a:lnTo>
                  <a:lnTo>
                    <a:pt x="472266" y="89664"/>
                  </a:lnTo>
                  <a:lnTo>
                    <a:pt x="472142" y="89990"/>
                  </a:lnTo>
                  <a:lnTo>
                    <a:pt x="472017" y="90316"/>
                  </a:lnTo>
                  <a:lnTo>
                    <a:pt x="471894" y="90642"/>
                  </a:lnTo>
                  <a:lnTo>
                    <a:pt x="471777" y="90968"/>
                  </a:lnTo>
                  <a:lnTo>
                    <a:pt x="471660" y="91294"/>
                  </a:lnTo>
                  <a:lnTo>
                    <a:pt x="471542" y="91620"/>
                  </a:lnTo>
                  <a:lnTo>
                    <a:pt x="471430" y="91946"/>
                  </a:lnTo>
                  <a:lnTo>
                    <a:pt x="471320" y="92272"/>
                  </a:lnTo>
                  <a:lnTo>
                    <a:pt x="471209" y="92598"/>
                  </a:lnTo>
                  <a:lnTo>
                    <a:pt x="471101" y="92924"/>
                  </a:lnTo>
                  <a:lnTo>
                    <a:pt x="470996" y="93250"/>
                  </a:lnTo>
                  <a:lnTo>
                    <a:pt x="470892" y="93576"/>
                  </a:lnTo>
                  <a:lnTo>
                    <a:pt x="470788" y="93902"/>
                  </a:lnTo>
                  <a:lnTo>
                    <a:pt x="470689" y="94229"/>
                  </a:lnTo>
                  <a:lnTo>
                    <a:pt x="470591" y="94555"/>
                  </a:lnTo>
                  <a:lnTo>
                    <a:pt x="470492" y="94881"/>
                  </a:lnTo>
                  <a:lnTo>
                    <a:pt x="470397" y="95207"/>
                  </a:lnTo>
                  <a:lnTo>
                    <a:pt x="470304" y="95533"/>
                  </a:lnTo>
                  <a:lnTo>
                    <a:pt x="470211" y="95859"/>
                  </a:lnTo>
                  <a:lnTo>
                    <a:pt x="470119" y="96185"/>
                  </a:lnTo>
                  <a:lnTo>
                    <a:pt x="470031" y="96511"/>
                  </a:lnTo>
                  <a:lnTo>
                    <a:pt x="469943" y="96837"/>
                  </a:lnTo>
                  <a:lnTo>
                    <a:pt x="469855" y="97163"/>
                  </a:lnTo>
                  <a:lnTo>
                    <a:pt x="469770" y="97489"/>
                  </a:lnTo>
                  <a:lnTo>
                    <a:pt x="469686" y="97815"/>
                  </a:lnTo>
                  <a:lnTo>
                    <a:pt x="469602" y="98141"/>
                  </a:lnTo>
                  <a:lnTo>
                    <a:pt x="469520" y="98467"/>
                  </a:lnTo>
                  <a:lnTo>
                    <a:pt x="469440" y="98793"/>
                  </a:lnTo>
                  <a:lnTo>
                    <a:pt x="469360" y="99119"/>
                  </a:lnTo>
                  <a:lnTo>
                    <a:pt x="469280" y="99445"/>
                  </a:lnTo>
                  <a:lnTo>
                    <a:pt x="469203" y="99771"/>
                  </a:lnTo>
                  <a:lnTo>
                    <a:pt x="469126" y="100097"/>
                  </a:lnTo>
                  <a:lnTo>
                    <a:pt x="469049" y="100423"/>
                  </a:lnTo>
                  <a:lnTo>
                    <a:pt x="468974" y="100750"/>
                  </a:lnTo>
                  <a:lnTo>
                    <a:pt x="468899" y="101076"/>
                  </a:lnTo>
                  <a:lnTo>
                    <a:pt x="468825" y="101402"/>
                  </a:lnTo>
                  <a:lnTo>
                    <a:pt x="468751" y="101728"/>
                  </a:lnTo>
                  <a:lnTo>
                    <a:pt x="468678" y="102054"/>
                  </a:lnTo>
                  <a:lnTo>
                    <a:pt x="468606" y="102380"/>
                  </a:lnTo>
                  <a:lnTo>
                    <a:pt x="468534" y="102706"/>
                  </a:lnTo>
                  <a:lnTo>
                    <a:pt x="468462" y="103032"/>
                  </a:lnTo>
                  <a:lnTo>
                    <a:pt x="468390" y="103358"/>
                  </a:lnTo>
                  <a:lnTo>
                    <a:pt x="468319" y="103684"/>
                  </a:lnTo>
                  <a:lnTo>
                    <a:pt x="468248" y="104010"/>
                  </a:lnTo>
                  <a:lnTo>
                    <a:pt x="468177" y="104336"/>
                  </a:lnTo>
                  <a:lnTo>
                    <a:pt x="468106" y="104662"/>
                  </a:lnTo>
                  <a:lnTo>
                    <a:pt x="468035" y="104988"/>
                  </a:lnTo>
                  <a:lnTo>
                    <a:pt x="467963" y="105314"/>
                  </a:lnTo>
                  <a:lnTo>
                    <a:pt x="467892" y="105640"/>
                  </a:lnTo>
                  <a:lnTo>
                    <a:pt x="467821" y="105966"/>
                  </a:lnTo>
                  <a:lnTo>
                    <a:pt x="467749" y="106292"/>
                  </a:lnTo>
                  <a:lnTo>
                    <a:pt x="467676" y="106618"/>
                  </a:lnTo>
                  <a:lnTo>
                    <a:pt x="467604" y="106945"/>
                  </a:lnTo>
                  <a:lnTo>
                    <a:pt x="467531" y="107271"/>
                  </a:lnTo>
                  <a:lnTo>
                    <a:pt x="467457" y="107597"/>
                  </a:lnTo>
                  <a:lnTo>
                    <a:pt x="467382" y="107923"/>
                  </a:lnTo>
                  <a:lnTo>
                    <a:pt x="467308" y="108249"/>
                  </a:lnTo>
                  <a:lnTo>
                    <a:pt x="467232" y="108575"/>
                  </a:lnTo>
                  <a:lnTo>
                    <a:pt x="467155" y="108901"/>
                  </a:lnTo>
                  <a:lnTo>
                    <a:pt x="467077" y="109227"/>
                  </a:lnTo>
                  <a:lnTo>
                    <a:pt x="467000" y="109553"/>
                  </a:lnTo>
                  <a:lnTo>
                    <a:pt x="466919" y="109879"/>
                  </a:lnTo>
                  <a:lnTo>
                    <a:pt x="466838" y="110205"/>
                  </a:lnTo>
                  <a:lnTo>
                    <a:pt x="466756" y="110531"/>
                  </a:lnTo>
                  <a:lnTo>
                    <a:pt x="466673" y="110857"/>
                  </a:lnTo>
                  <a:lnTo>
                    <a:pt x="466587" y="111183"/>
                  </a:lnTo>
                  <a:lnTo>
                    <a:pt x="466502" y="111509"/>
                  </a:lnTo>
                  <a:lnTo>
                    <a:pt x="466416" y="111835"/>
                  </a:lnTo>
                  <a:lnTo>
                    <a:pt x="466325" y="112161"/>
                  </a:lnTo>
                  <a:lnTo>
                    <a:pt x="466234" y="112487"/>
                  </a:lnTo>
                  <a:lnTo>
                    <a:pt x="466143" y="112813"/>
                  </a:lnTo>
                  <a:lnTo>
                    <a:pt x="466048" y="113140"/>
                  </a:lnTo>
                  <a:lnTo>
                    <a:pt x="465950" y="113466"/>
                  </a:lnTo>
                  <a:lnTo>
                    <a:pt x="465853" y="113792"/>
                  </a:lnTo>
                  <a:lnTo>
                    <a:pt x="465754" y="114118"/>
                  </a:lnTo>
                  <a:lnTo>
                    <a:pt x="465650" y="114444"/>
                  </a:lnTo>
                  <a:lnTo>
                    <a:pt x="465546" y="114770"/>
                  </a:lnTo>
                  <a:lnTo>
                    <a:pt x="465441" y="115096"/>
                  </a:lnTo>
                  <a:lnTo>
                    <a:pt x="465331" y="115422"/>
                  </a:lnTo>
                  <a:lnTo>
                    <a:pt x="465218" y="115748"/>
                  </a:lnTo>
                  <a:lnTo>
                    <a:pt x="465106" y="116074"/>
                  </a:lnTo>
                  <a:lnTo>
                    <a:pt x="464990" y="116400"/>
                  </a:lnTo>
                  <a:lnTo>
                    <a:pt x="464869" y="116726"/>
                  </a:lnTo>
                  <a:lnTo>
                    <a:pt x="464748" y="117052"/>
                  </a:lnTo>
                  <a:lnTo>
                    <a:pt x="464627" y="117378"/>
                  </a:lnTo>
                  <a:lnTo>
                    <a:pt x="464497" y="117704"/>
                  </a:lnTo>
                  <a:lnTo>
                    <a:pt x="464366" y="118030"/>
                  </a:lnTo>
                  <a:lnTo>
                    <a:pt x="464235" y="118356"/>
                  </a:lnTo>
                  <a:lnTo>
                    <a:pt x="464099" y="118682"/>
                  </a:lnTo>
                  <a:lnTo>
                    <a:pt x="463957" y="119008"/>
                  </a:lnTo>
                  <a:lnTo>
                    <a:pt x="463816" y="119334"/>
                  </a:lnTo>
                  <a:lnTo>
                    <a:pt x="463673" y="119661"/>
                  </a:lnTo>
                  <a:lnTo>
                    <a:pt x="463520" y="119987"/>
                  </a:lnTo>
                  <a:lnTo>
                    <a:pt x="463367" y="120313"/>
                  </a:lnTo>
                  <a:lnTo>
                    <a:pt x="463214" y="120639"/>
                  </a:lnTo>
                  <a:lnTo>
                    <a:pt x="463053" y="120965"/>
                  </a:lnTo>
                  <a:lnTo>
                    <a:pt x="462888" y="121291"/>
                  </a:lnTo>
                  <a:lnTo>
                    <a:pt x="462723" y="121617"/>
                  </a:lnTo>
                  <a:lnTo>
                    <a:pt x="462555" y="121943"/>
                  </a:lnTo>
                  <a:lnTo>
                    <a:pt x="462376" y="122269"/>
                  </a:lnTo>
                  <a:lnTo>
                    <a:pt x="462198" y="122595"/>
                  </a:lnTo>
                  <a:lnTo>
                    <a:pt x="462019" y="122921"/>
                  </a:lnTo>
                  <a:lnTo>
                    <a:pt x="461830" y="123247"/>
                  </a:lnTo>
                  <a:lnTo>
                    <a:pt x="461638" y="123573"/>
                  </a:lnTo>
                  <a:lnTo>
                    <a:pt x="461445" y="123899"/>
                  </a:lnTo>
                  <a:lnTo>
                    <a:pt x="461247" y="124225"/>
                  </a:lnTo>
                  <a:lnTo>
                    <a:pt x="461040" y="124551"/>
                  </a:lnTo>
                  <a:lnTo>
                    <a:pt x="460833" y="124877"/>
                  </a:lnTo>
                  <a:lnTo>
                    <a:pt x="460626" y="125203"/>
                  </a:lnTo>
                  <a:lnTo>
                    <a:pt x="460404" y="125529"/>
                  </a:lnTo>
                  <a:lnTo>
                    <a:pt x="460181" y="125856"/>
                  </a:lnTo>
                  <a:lnTo>
                    <a:pt x="459958" y="126182"/>
                  </a:lnTo>
                  <a:lnTo>
                    <a:pt x="459727" y="126508"/>
                  </a:lnTo>
                  <a:lnTo>
                    <a:pt x="459488" y="126834"/>
                  </a:lnTo>
                  <a:lnTo>
                    <a:pt x="459249" y="127160"/>
                  </a:lnTo>
                  <a:lnTo>
                    <a:pt x="459008" y="127486"/>
                  </a:lnTo>
                  <a:lnTo>
                    <a:pt x="458752" y="127812"/>
                  </a:lnTo>
                  <a:lnTo>
                    <a:pt x="458495" y="128138"/>
                  </a:lnTo>
                  <a:lnTo>
                    <a:pt x="458239" y="128464"/>
                  </a:lnTo>
                  <a:lnTo>
                    <a:pt x="457971" y="128790"/>
                  </a:lnTo>
                  <a:lnTo>
                    <a:pt x="457697" y="129116"/>
                  </a:lnTo>
                  <a:lnTo>
                    <a:pt x="457422" y="129442"/>
                  </a:lnTo>
                  <a:lnTo>
                    <a:pt x="457144" y="129768"/>
                  </a:lnTo>
                  <a:lnTo>
                    <a:pt x="456851" y="130094"/>
                  </a:lnTo>
                  <a:lnTo>
                    <a:pt x="456558" y="130420"/>
                  </a:lnTo>
                  <a:lnTo>
                    <a:pt x="456265" y="130746"/>
                  </a:lnTo>
                  <a:lnTo>
                    <a:pt x="455957" y="131072"/>
                  </a:lnTo>
                  <a:lnTo>
                    <a:pt x="455645" y="131398"/>
                  </a:lnTo>
                  <a:lnTo>
                    <a:pt x="455332" y="131724"/>
                  </a:lnTo>
                  <a:lnTo>
                    <a:pt x="455013" y="132051"/>
                  </a:lnTo>
                  <a:lnTo>
                    <a:pt x="454681" y="132377"/>
                  </a:lnTo>
                  <a:lnTo>
                    <a:pt x="454348" y="132703"/>
                  </a:lnTo>
                  <a:lnTo>
                    <a:pt x="454016" y="133029"/>
                  </a:lnTo>
                  <a:lnTo>
                    <a:pt x="453664" y="133355"/>
                  </a:lnTo>
                  <a:lnTo>
                    <a:pt x="453311" y="133681"/>
                  </a:lnTo>
                  <a:lnTo>
                    <a:pt x="452959" y="134007"/>
                  </a:lnTo>
                  <a:lnTo>
                    <a:pt x="452595" y="134333"/>
                  </a:lnTo>
                  <a:lnTo>
                    <a:pt x="452221" y="134659"/>
                  </a:lnTo>
                  <a:lnTo>
                    <a:pt x="451846" y="134985"/>
                  </a:lnTo>
                  <a:lnTo>
                    <a:pt x="451471" y="135311"/>
                  </a:lnTo>
                  <a:lnTo>
                    <a:pt x="451074" y="135637"/>
                  </a:lnTo>
                  <a:lnTo>
                    <a:pt x="450678" y="135963"/>
                  </a:lnTo>
                  <a:lnTo>
                    <a:pt x="450282" y="136289"/>
                  </a:lnTo>
                  <a:lnTo>
                    <a:pt x="449872" y="136615"/>
                  </a:lnTo>
                  <a:lnTo>
                    <a:pt x="449453" y="136941"/>
                  </a:lnTo>
                  <a:lnTo>
                    <a:pt x="449035" y="137267"/>
                  </a:lnTo>
                  <a:lnTo>
                    <a:pt x="448611" y="137593"/>
                  </a:lnTo>
                  <a:lnTo>
                    <a:pt x="448170" y="137919"/>
                  </a:lnTo>
                  <a:lnTo>
                    <a:pt x="447729" y="138246"/>
                  </a:lnTo>
                  <a:lnTo>
                    <a:pt x="447287" y="138572"/>
                  </a:lnTo>
                  <a:lnTo>
                    <a:pt x="446827" y="138898"/>
                  </a:lnTo>
                  <a:lnTo>
                    <a:pt x="446363" y="139224"/>
                  </a:lnTo>
                  <a:lnTo>
                    <a:pt x="445898" y="139550"/>
                  </a:lnTo>
                  <a:lnTo>
                    <a:pt x="445424" y="139876"/>
                  </a:lnTo>
                  <a:lnTo>
                    <a:pt x="444936" y="140202"/>
                  </a:lnTo>
                  <a:lnTo>
                    <a:pt x="444447" y="140528"/>
                  </a:lnTo>
                  <a:lnTo>
                    <a:pt x="443958" y="140854"/>
                  </a:lnTo>
                  <a:lnTo>
                    <a:pt x="443447" y="141180"/>
                  </a:lnTo>
                  <a:lnTo>
                    <a:pt x="442934" y="141506"/>
                  </a:lnTo>
                  <a:lnTo>
                    <a:pt x="442421" y="141832"/>
                  </a:lnTo>
                  <a:lnTo>
                    <a:pt x="441896" y="142158"/>
                  </a:lnTo>
                  <a:lnTo>
                    <a:pt x="441358" y="142484"/>
                  </a:lnTo>
                  <a:lnTo>
                    <a:pt x="440821" y="142810"/>
                  </a:lnTo>
                  <a:lnTo>
                    <a:pt x="440281" y="143136"/>
                  </a:lnTo>
                  <a:lnTo>
                    <a:pt x="439718" y="143462"/>
                  </a:lnTo>
                  <a:lnTo>
                    <a:pt x="439156" y="143788"/>
                  </a:lnTo>
                  <a:lnTo>
                    <a:pt x="438593" y="144114"/>
                  </a:lnTo>
                  <a:lnTo>
                    <a:pt x="438014" y="144440"/>
                  </a:lnTo>
                  <a:lnTo>
                    <a:pt x="437426" y="144767"/>
                  </a:lnTo>
                  <a:lnTo>
                    <a:pt x="436838" y="145093"/>
                  </a:lnTo>
                  <a:lnTo>
                    <a:pt x="436245" y="145419"/>
                  </a:lnTo>
                  <a:lnTo>
                    <a:pt x="435631" y="145745"/>
                  </a:lnTo>
                  <a:lnTo>
                    <a:pt x="435018" y="146071"/>
                  </a:lnTo>
                  <a:lnTo>
                    <a:pt x="434405" y="146397"/>
                  </a:lnTo>
                  <a:lnTo>
                    <a:pt x="433771" y="146723"/>
                  </a:lnTo>
                  <a:lnTo>
                    <a:pt x="433131" y="147049"/>
                  </a:lnTo>
                  <a:lnTo>
                    <a:pt x="432492" y="147375"/>
                  </a:lnTo>
                  <a:lnTo>
                    <a:pt x="431844" y="147701"/>
                  </a:lnTo>
                  <a:lnTo>
                    <a:pt x="431178" y="148027"/>
                  </a:lnTo>
                  <a:lnTo>
                    <a:pt x="430513" y="148353"/>
                  </a:lnTo>
                  <a:lnTo>
                    <a:pt x="429848" y="148679"/>
                  </a:lnTo>
                  <a:lnTo>
                    <a:pt x="429158" y="149005"/>
                  </a:lnTo>
                  <a:lnTo>
                    <a:pt x="428467" y="149331"/>
                  </a:lnTo>
                  <a:lnTo>
                    <a:pt x="427776" y="149657"/>
                  </a:lnTo>
                  <a:lnTo>
                    <a:pt x="427071" y="149983"/>
                  </a:lnTo>
                  <a:lnTo>
                    <a:pt x="426354" y="150309"/>
                  </a:lnTo>
                  <a:lnTo>
                    <a:pt x="425636" y="150635"/>
                  </a:lnTo>
                  <a:lnTo>
                    <a:pt x="424916" y="150962"/>
                  </a:lnTo>
                  <a:lnTo>
                    <a:pt x="424173" y="151288"/>
                  </a:lnTo>
                  <a:lnTo>
                    <a:pt x="423429" y="151614"/>
                  </a:lnTo>
                  <a:lnTo>
                    <a:pt x="422685" y="151940"/>
                  </a:lnTo>
                  <a:lnTo>
                    <a:pt x="421924" y="152266"/>
                  </a:lnTo>
                  <a:lnTo>
                    <a:pt x="421154" y="152592"/>
                  </a:lnTo>
                  <a:lnTo>
                    <a:pt x="420384" y="152918"/>
                  </a:lnTo>
                  <a:lnTo>
                    <a:pt x="419608" y="153244"/>
                  </a:lnTo>
                  <a:lnTo>
                    <a:pt x="418812" y="153570"/>
                  </a:lnTo>
                  <a:lnTo>
                    <a:pt x="418015" y="153896"/>
                  </a:lnTo>
                  <a:lnTo>
                    <a:pt x="417219" y="154222"/>
                  </a:lnTo>
                  <a:lnTo>
                    <a:pt x="416402" y="154548"/>
                  </a:lnTo>
                  <a:lnTo>
                    <a:pt x="415579" y="154874"/>
                  </a:lnTo>
                  <a:lnTo>
                    <a:pt x="414756" y="155200"/>
                  </a:lnTo>
                  <a:lnTo>
                    <a:pt x="413924" y="155526"/>
                  </a:lnTo>
                  <a:lnTo>
                    <a:pt x="413075" y="155852"/>
                  </a:lnTo>
                  <a:lnTo>
                    <a:pt x="412227" y="156178"/>
                  </a:lnTo>
                  <a:lnTo>
                    <a:pt x="411378" y="156504"/>
                  </a:lnTo>
                  <a:lnTo>
                    <a:pt x="410505" y="156830"/>
                  </a:lnTo>
                  <a:lnTo>
                    <a:pt x="409630" y="157157"/>
                  </a:lnTo>
                  <a:lnTo>
                    <a:pt x="408756" y="157483"/>
                  </a:lnTo>
                  <a:lnTo>
                    <a:pt x="407868" y="157809"/>
                  </a:lnTo>
                  <a:lnTo>
                    <a:pt x="406967" y="158135"/>
                  </a:lnTo>
                  <a:lnTo>
                    <a:pt x="406067" y="158461"/>
                  </a:lnTo>
                  <a:lnTo>
                    <a:pt x="405164" y="158787"/>
                  </a:lnTo>
                  <a:lnTo>
                    <a:pt x="404238" y="159113"/>
                  </a:lnTo>
                  <a:lnTo>
                    <a:pt x="403312" y="159439"/>
                  </a:lnTo>
                  <a:lnTo>
                    <a:pt x="402386" y="159765"/>
                  </a:lnTo>
                  <a:lnTo>
                    <a:pt x="401444" y="160091"/>
                  </a:lnTo>
                  <a:lnTo>
                    <a:pt x="400492" y="160417"/>
                  </a:lnTo>
                  <a:lnTo>
                    <a:pt x="399541" y="160743"/>
                  </a:lnTo>
                  <a:lnTo>
                    <a:pt x="398584" y="161069"/>
                  </a:lnTo>
                  <a:lnTo>
                    <a:pt x="397607" y="161395"/>
                  </a:lnTo>
                  <a:lnTo>
                    <a:pt x="396631" y="161721"/>
                  </a:lnTo>
                  <a:lnTo>
                    <a:pt x="395655" y="162047"/>
                  </a:lnTo>
                  <a:lnTo>
                    <a:pt x="394659" y="162373"/>
                  </a:lnTo>
                  <a:lnTo>
                    <a:pt x="393658" y="162699"/>
                  </a:lnTo>
                  <a:lnTo>
                    <a:pt x="392657" y="163025"/>
                  </a:lnTo>
                  <a:lnTo>
                    <a:pt x="391647" y="163352"/>
                  </a:lnTo>
                  <a:lnTo>
                    <a:pt x="390621" y="163678"/>
                  </a:lnTo>
                  <a:lnTo>
                    <a:pt x="389596" y="164004"/>
                  </a:lnTo>
                  <a:lnTo>
                    <a:pt x="388571" y="164330"/>
                  </a:lnTo>
                  <a:lnTo>
                    <a:pt x="387523" y="164656"/>
                  </a:lnTo>
                  <a:lnTo>
                    <a:pt x="386474" y="164982"/>
                  </a:lnTo>
                  <a:lnTo>
                    <a:pt x="385425" y="165308"/>
                  </a:lnTo>
                  <a:lnTo>
                    <a:pt x="384364" y="165634"/>
                  </a:lnTo>
                  <a:lnTo>
                    <a:pt x="383291" y="165960"/>
                  </a:lnTo>
                  <a:lnTo>
                    <a:pt x="382218" y="166286"/>
                  </a:lnTo>
                  <a:lnTo>
                    <a:pt x="381144" y="166612"/>
                  </a:lnTo>
                  <a:lnTo>
                    <a:pt x="0" y="166612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" name="pt139"/>
            <p:cNvSpPr/>
            <p:nvPr/>
          </p:nvSpPr>
          <p:spPr>
            <a:xfrm>
              <a:off x="8388825" y="54468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" name="pt140"/>
            <p:cNvSpPr/>
            <p:nvPr/>
          </p:nvSpPr>
          <p:spPr>
            <a:xfrm>
              <a:off x="8192361" y="57685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" name="pt141"/>
            <p:cNvSpPr/>
            <p:nvPr/>
          </p:nvSpPr>
          <p:spPr>
            <a:xfrm>
              <a:off x="8219904" y="49950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" name="pt142"/>
            <p:cNvSpPr/>
            <p:nvPr/>
          </p:nvSpPr>
          <p:spPr>
            <a:xfrm>
              <a:off x="8409860" y="54309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" name="pt143"/>
            <p:cNvSpPr/>
            <p:nvPr/>
          </p:nvSpPr>
          <p:spPr>
            <a:xfrm>
              <a:off x="8229740" y="55152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" name="pt144"/>
            <p:cNvSpPr/>
            <p:nvPr/>
          </p:nvSpPr>
          <p:spPr>
            <a:xfrm>
              <a:off x="8407386" y="55518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" name="pt145"/>
            <p:cNvSpPr/>
            <p:nvPr/>
          </p:nvSpPr>
          <p:spPr>
            <a:xfrm>
              <a:off x="8229631" y="57248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" name="pt146"/>
            <p:cNvSpPr/>
            <p:nvPr/>
          </p:nvSpPr>
          <p:spPr>
            <a:xfrm>
              <a:off x="9698134" y="55764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" name="pt147"/>
            <p:cNvSpPr/>
            <p:nvPr/>
          </p:nvSpPr>
          <p:spPr>
            <a:xfrm>
              <a:off x="9646901" y="57774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" name="pt148"/>
            <p:cNvSpPr/>
            <p:nvPr/>
          </p:nvSpPr>
          <p:spPr>
            <a:xfrm>
              <a:off x="9703029" y="55354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" name="pt149"/>
            <p:cNvSpPr/>
            <p:nvPr/>
          </p:nvSpPr>
          <p:spPr>
            <a:xfrm>
              <a:off x="9511331" y="48848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" name="pt150"/>
            <p:cNvSpPr/>
            <p:nvPr/>
          </p:nvSpPr>
          <p:spPr>
            <a:xfrm>
              <a:off x="9720680" y="56879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" name="pt151"/>
            <p:cNvSpPr/>
            <p:nvPr/>
          </p:nvSpPr>
          <p:spPr>
            <a:xfrm>
              <a:off x="9601260" y="55073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" name="pt152"/>
            <p:cNvSpPr/>
            <p:nvPr/>
          </p:nvSpPr>
          <p:spPr>
            <a:xfrm>
              <a:off x="9665963" y="51634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" name="pt153"/>
            <p:cNvSpPr/>
            <p:nvPr/>
          </p:nvSpPr>
          <p:spPr>
            <a:xfrm>
              <a:off x="9582281" y="56983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" name="pt154"/>
            <p:cNvSpPr/>
            <p:nvPr/>
          </p:nvSpPr>
          <p:spPr>
            <a:xfrm>
              <a:off x="9671209" y="55526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" name="pt155"/>
            <p:cNvSpPr/>
            <p:nvPr/>
          </p:nvSpPr>
          <p:spPr>
            <a:xfrm>
              <a:off x="9691417" y="52284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" name="pt156"/>
            <p:cNvSpPr/>
            <p:nvPr/>
          </p:nvSpPr>
          <p:spPr>
            <a:xfrm>
              <a:off x="9746721" y="55963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7" name="pt157"/>
            <p:cNvSpPr/>
            <p:nvPr/>
          </p:nvSpPr>
          <p:spPr>
            <a:xfrm>
              <a:off x="9518432" y="57608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8" name="pt158"/>
            <p:cNvSpPr/>
            <p:nvPr/>
          </p:nvSpPr>
          <p:spPr>
            <a:xfrm>
              <a:off x="8898100" y="53701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" name="pt159"/>
            <p:cNvSpPr/>
            <p:nvPr/>
          </p:nvSpPr>
          <p:spPr>
            <a:xfrm>
              <a:off x="8711053" y="53332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" name="pt160"/>
            <p:cNvSpPr/>
            <p:nvPr/>
          </p:nvSpPr>
          <p:spPr>
            <a:xfrm>
              <a:off x="8802507" y="51805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" name="pt161"/>
            <p:cNvSpPr/>
            <p:nvPr/>
          </p:nvSpPr>
          <p:spPr>
            <a:xfrm>
              <a:off x="10069576" y="52279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2" name="pt162"/>
            <p:cNvSpPr/>
            <p:nvPr/>
          </p:nvSpPr>
          <p:spPr>
            <a:xfrm>
              <a:off x="10057944" y="51921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3" name="pt163"/>
            <p:cNvSpPr/>
            <p:nvPr/>
          </p:nvSpPr>
          <p:spPr>
            <a:xfrm>
              <a:off x="10002351" y="53587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4" name="pt164"/>
            <p:cNvSpPr/>
            <p:nvPr/>
          </p:nvSpPr>
          <p:spPr>
            <a:xfrm>
              <a:off x="10150465" y="53049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5" name="rc165"/>
            <p:cNvSpPr/>
            <p:nvPr/>
          </p:nvSpPr>
          <p:spPr>
            <a:xfrm>
              <a:off x="4861091" y="3012437"/>
              <a:ext cx="2871965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66" name="tx166"/>
            <p:cNvSpPr/>
            <p:nvPr/>
          </p:nvSpPr>
          <p:spPr>
            <a:xfrm>
              <a:off x="6127707" y="3090681"/>
              <a:ext cx="338732" cy="145454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HIV</a:t>
              </a:r>
            </a:p>
          </p:txBody>
        </p:sp>
        <p:sp>
          <p:nvSpPr>
            <p:cNvPr id="167" name="rc167"/>
            <p:cNvSpPr/>
            <p:nvPr/>
          </p:nvSpPr>
          <p:spPr>
            <a:xfrm>
              <a:off x="7802645" y="3012437"/>
              <a:ext cx="2871965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68" name="tx168"/>
            <p:cNvSpPr/>
            <p:nvPr/>
          </p:nvSpPr>
          <p:spPr>
            <a:xfrm>
              <a:off x="8995889" y="3088300"/>
              <a:ext cx="485477" cy="1478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Mock</a:t>
              </a:r>
            </a:p>
          </p:txBody>
        </p:sp>
        <p:sp>
          <p:nvSpPr>
            <p:cNvPr id="169" name="pl169"/>
            <p:cNvSpPr/>
            <p:nvPr/>
          </p:nvSpPr>
          <p:spPr>
            <a:xfrm>
              <a:off x="5644354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0" name="pl170"/>
            <p:cNvSpPr/>
            <p:nvPr/>
          </p:nvSpPr>
          <p:spPr>
            <a:xfrm>
              <a:off x="6949793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1" name="tx171"/>
            <p:cNvSpPr/>
            <p:nvPr/>
          </p:nvSpPr>
          <p:spPr>
            <a:xfrm>
              <a:off x="5587849" y="6187501"/>
              <a:ext cx="113010" cy="1459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72" name="tx172"/>
            <p:cNvSpPr/>
            <p:nvPr/>
          </p:nvSpPr>
          <p:spPr>
            <a:xfrm>
              <a:off x="6893288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73" name="pl173"/>
            <p:cNvSpPr/>
            <p:nvPr/>
          </p:nvSpPr>
          <p:spPr>
            <a:xfrm>
              <a:off x="8585908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4" name="pl174"/>
            <p:cNvSpPr/>
            <p:nvPr/>
          </p:nvSpPr>
          <p:spPr>
            <a:xfrm>
              <a:off x="9891347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5" name="tx175"/>
            <p:cNvSpPr/>
            <p:nvPr/>
          </p:nvSpPr>
          <p:spPr>
            <a:xfrm>
              <a:off x="8529403" y="6189883"/>
              <a:ext cx="113010" cy="14356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176" name="tx176"/>
            <p:cNvSpPr/>
            <p:nvPr/>
          </p:nvSpPr>
          <p:spPr>
            <a:xfrm>
              <a:off x="9834842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77" name="tx177"/>
            <p:cNvSpPr/>
            <p:nvPr/>
          </p:nvSpPr>
          <p:spPr>
            <a:xfrm>
              <a:off x="4685450" y="6045194"/>
              <a:ext cx="113010" cy="1460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78" name="tx178"/>
            <p:cNvSpPr/>
            <p:nvPr/>
          </p:nvSpPr>
          <p:spPr>
            <a:xfrm>
              <a:off x="4685450" y="5240246"/>
              <a:ext cx="113010" cy="1460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79" name="tx179"/>
            <p:cNvSpPr/>
            <p:nvPr/>
          </p:nvSpPr>
          <p:spPr>
            <a:xfrm>
              <a:off x="4685450" y="4432719"/>
              <a:ext cx="113010" cy="14862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180" name="tx180"/>
            <p:cNvSpPr/>
            <p:nvPr/>
          </p:nvSpPr>
          <p:spPr>
            <a:xfrm>
              <a:off x="4685450" y="3630946"/>
              <a:ext cx="113010" cy="145454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181" name="pl181"/>
            <p:cNvSpPr/>
            <p:nvPr/>
          </p:nvSpPr>
          <p:spPr>
            <a:xfrm>
              <a:off x="4826296" y="6118516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2" name="pl182"/>
            <p:cNvSpPr/>
            <p:nvPr/>
          </p:nvSpPr>
          <p:spPr>
            <a:xfrm>
              <a:off x="4826296" y="5313569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3" name="pl183"/>
            <p:cNvSpPr/>
            <p:nvPr/>
          </p:nvSpPr>
          <p:spPr>
            <a:xfrm>
              <a:off x="4826296" y="4508621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4" name="pl184"/>
            <p:cNvSpPr/>
            <p:nvPr/>
          </p:nvSpPr>
          <p:spPr>
            <a:xfrm>
              <a:off x="4826296" y="3703673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5" name="tx185"/>
            <p:cNvSpPr/>
            <p:nvPr/>
          </p:nvSpPr>
          <p:spPr>
            <a:xfrm>
              <a:off x="7337241" y="6359815"/>
              <a:ext cx="861218" cy="23539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Sample</a:t>
              </a:r>
            </a:p>
          </p:txBody>
        </p:sp>
        <p:sp>
          <p:nvSpPr>
            <p:cNvPr id="186" name="tx186"/>
            <p:cNvSpPr/>
            <p:nvPr/>
          </p:nvSpPr>
          <p:spPr>
            <a:xfrm rot="-5400000">
              <a:off x="3172878" y="4603726"/>
              <a:ext cx="2611561" cy="23229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Normalized Expression</a:t>
              </a:r>
            </a:p>
          </p:txBody>
        </p:sp>
        <p:sp>
          <p:nvSpPr>
            <p:cNvPr id="187" name="rc187"/>
            <p:cNvSpPr/>
            <p:nvPr/>
          </p:nvSpPr>
          <p:spPr>
            <a:xfrm>
              <a:off x="4861091" y="2514625"/>
              <a:ext cx="5588526" cy="35863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88" name="rc188"/>
            <p:cNvSpPr/>
            <p:nvPr/>
          </p:nvSpPr>
          <p:spPr>
            <a:xfrm>
              <a:off x="5057205" y="2584214"/>
              <a:ext cx="219456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89" name="rc189"/>
            <p:cNvSpPr/>
            <p:nvPr/>
          </p:nvSpPr>
          <p:spPr>
            <a:xfrm>
              <a:off x="5066205" y="2593214"/>
              <a:ext cx="201456" cy="201455"/>
            </a:xfrm>
            <a:prstGeom prst="rect">
              <a:avLst/>
            </a:prstGeom>
            <a:solidFill>
              <a:srgbClr val="FF6EB4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0" name="rc190"/>
            <p:cNvSpPr/>
            <p:nvPr/>
          </p:nvSpPr>
          <p:spPr>
            <a:xfrm>
              <a:off x="7581220" y="2584214"/>
              <a:ext cx="219455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91" name="rc191"/>
            <p:cNvSpPr/>
            <p:nvPr/>
          </p:nvSpPr>
          <p:spPr>
            <a:xfrm>
              <a:off x="7590220" y="2593214"/>
              <a:ext cx="201455" cy="201455"/>
            </a:xfrm>
            <a:prstGeom prst="rect">
              <a:avLst/>
            </a:prstGeom>
            <a:solidFill>
              <a:srgbClr val="63B8FF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2" name="tx192"/>
            <p:cNvSpPr/>
            <p:nvPr/>
          </p:nvSpPr>
          <p:spPr>
            <a:xfrm>
              <a:off x="5403187" y="2575970"/>
              <a:ext cx="2051645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ligand:TNFSF10 | pDC</a:t>
              </a:r>
            </a:p>
          </p:txBody>
        </p:sp>
        <p:sp>
          <p:nvSpPr>
            <p:cNvPr id="193" name="tx193"/>
            <p:cNvSpPr/>
            <p:nvPr/>
          </p:nvSpPr>
          <p:spPr>
            <a:xfrm>
              <a:off x="7927201" y="2575970"/>
              <a:ext cx="2446734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receptor:TNFRSF10A | ILC</a:t>
              </a:r>
            </a:p>
          </p:txBody>
        </p:sp>
        <p:sp>
          <p:nvSpPr>
            <p:cNvPr id="194" name="tx194"/>
            <p:cNvSpPr/>
            <p:nvPr/>
          </p:nvSpPr>
          <p:spPr>
            <a:xfrm>
              <a:off x="4861091" y="1602142"/>
              <a:ext cx="2463849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0.016 (joint)</a:t>
              </a:r>
            </a:p>
          </p:txBody>
        </p:sp>
        <p:sp>
          <p:nvSpPr>
            <p:cNvPr id="195" name="tx195"/>
            <p:cNvSpPr/>
            <p:nvPr/>
          </p:nvSpPr>
          <p:spPr>
            <a:xfrm>
              <a:off x="4861091" y="1876462"/>
              <a:ext cx="4702100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0.039 effect = 0.68 (continuous)</a:t>
              </a:r>
            </a:p>
          </p:txBody>
        </p:sp>
        <p:sp>
          <p:nvSpPr>
            <p:cNvPr id="196" name="tx196"/>
            <p:cNvSpPr/>
            <p:nvPr/>
          </p:nvSpPr>
          <p:spPr>
            <a:xfrm>
              <a:off x="4861091" y="2150782"/>
              <a:ext cx="4504159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0.044 effect = 0.004 (discrete)</a:t>
              </a:r>
            </a:p>
          </p:txBody>
        </p:sp>
        <p:sp>
          <p:nvSpPr>
            <p:cNvPr id="197" name="pg197"/>
            <p:cNvSpPr/>
            <p:nvPr/>
          </p:nvSpPr>
          <p:spPr>
            <a:xfrm>
              <a:off x="4434847" y="7079400"/>
              <a:ext cx="365752" cy="461847"/>
            </a:xfrm>
            <a:custGeom>
              <a:avLst/>
              <a:gdLst/>
              <a:ahLst/>
              <a:cxnLst/>
              <a:rect l="0" t="0" r="0" b="0"/>
              <a:pathLst>
                <a:path w="365752" h="461847">
                  <a:moveTo>
                    <a:pt x="365752" y="365759"/>
                  </a:moveTo>
                  <a:lnTo>
                    <a:pt x="365752" y="353147"/>
                  </a:lnTo>
                  <a:lnTo>
                    <a:pt x="365752" y="340535"/>
                  </a:lnTo>
                  <a:lnTo>
                    <a:pt x="365752" y="327922"/>
                  </a:lnTo>
                  <a:lnTo>
                    <a:pt x="365752" y="315310"/>
                  </a:lnTo>
                  <a:lnTo>
                    <a:pt x="365752" y="302697"/>
                  </a:lnTo>
                  <a:lnTo>
                    <a:pt x="365752" y="290085"/>
                  </a:lnTo>
                  <a:lnTo>
                    <a:pt x="365752" y="277473"/>
                  </a:lnTo>
                  <a:lnTo>
                    <a:pt x="365752" y="264860"/>
                  </a:lnTo>
                  <a:lnTo>
                    <a:pt x="365752" y="252248"/>
                  </a:lnTo>
                  <a:lnTo>
                    <a:pt x="365752" y="239635"/>
                  </a:lnTo>
                  <a:lnTo>
                    <a:pt x="365752" y="227023"/>
                  </a:lnTo>
                  <a:lnTo>
                    <a:pt x="365752" y="214411"/>
                  </a:lnTo>
                  <a:lnTo>
                    <a:pt x="365752" y="201798"/>
                  </a:lnTo>
                  <a:lnTo>
                    <a:pt x="365752" y="189186"/>
                  </a:lnTo>
                  <a:lnTo>
                    <a:pt x="365752" y="176573"/>
                  </a:lnTo>
                  <a:lnTo>
                    <a:pt x="365752" y="163961"/>
                  </a:lnTo>
                  <a:lnTo>
                    <a:pt x="365752" y="151348"/>
                  </a:lnTo>
                  <a:lnTo>
                    <a:pt x="365752" y="138736"/>
                  </a:lnTo>
                  <a:lnTo>
                    <a:pt x="365752" y="126124"/>
                  </a:lnTo>
                  <a:lnTo>
                    <a:pt x="365752" y="113511"/>
                  </a:lnTo>
                  <a:lnTo>
                    <a:pt x="365752" y="100899"/>
                  </a:lnTo>
                  <a:lnTo>
                    <a:pt x="365752" y="88286"/>
                  </a:lnTo>
                  <a:lnTo>
                    <a:pt x="365752" y="75674"/>
                  </a:lnTo>
                  <a:lnTo>
                    <a:pt x="365752" y="63062"/>
                  </a:lnTo>
                  <a:lnTo>
                    <a:pt x="365752" y="50449"/>
                  </a:lnTo>
                  <a:lnTo>
                    <a:pt x="365752" y="37837"/>
                  </a:lnTo>
                  <a:lnTo>
                    <a:pt x="365752" y="25224"/>
                  </a:lnTo>
                  <a:lnTo>
                    <a:pt x="365752" y="12612"/>
                  </a:lnTo>
                  <a:lnTo>
                    <a:pt x="365752" y="0"/>
                  </a:lnTo>
                  <a:lnTo>
                    <a:pt x="353315" y="211"/>
                  </a:lnTo>
                  <a:lnTo>
                    <a:pt x="340891" y="845"/>
                  </a:lnTo>
                  <a:lnTo>
                    <a:pt x="328497" y="1902"/>
                  </a:lnTo>
                  <a:lnTo>
                    <a:pt x="316145" y="3379"/>
                  </a:lnTo>
                  <a:lnTo>
                    <a:pt x="303851" y="5276"/>
                  </a:lnTo>
                  <a:lnTo>
                    <a:pt x="291629" y="7589"/>
                  </a:lnTo>
                  <a:lnTo>
                    <a:pt x="279492" y="10317"/>
                  </a:lnTo>
                  <a:lnTo>
                    <a:pt x="267455" y="13456"/>
                  </a:lnTo>
                  <a:lnTo>
                    <a:pt x="255532" y="17002"/>
                  </a:lnTo>
                  <a:lnTo>
                    <a:pt x="243736" y="20952"/>
                  </a:lnTo>
                  <a:lnTo>
                    <a:pt x="232082" y="25300"/>
                  </a:lnTo>
                  <a:lnTo>
                    <a:pt x="220582" y="30043"/>
                  </a:lnTo>
                  <a:lnTo>
                    <a:pt x="209250" y="35173"/>
                  </a:lnTo>
                  <a:lnTo>
                    <a:pt x="198098" y="40686"/>
                  </a:lnTo>
                  <a:lnTo>
                    <a:pt x="187141" y="46575"/>
                  </a:lnTo>
                  <a:lnTo>
                    <a:pt x="176391" y="52834"/>
                  </a:lnTo>
                  <a:lnTo>
                    <a:pt x="165859" y="59454"/>
                  </a:lnTo>
                  <a:lnTo>
                    <a:pt x="155559" y="66428"/>
                  </a:lnTo>
                  <a:lnTo>
                    <a:pt x="145502" y="73749"/>
                  </a:lnTo>
                  <a:lnTo>
                    <a:pt x="135699" y="81408"/>
                  </a:lnTo>
                  <a:lnTo>
                    <a:pt x="126163" y="89395"/>
                  </a:lnTo>
                  <a:lnTo>
                    <a:pt x="116904" y="97702"/>
                  </a:lnTo>
                  <a:lnTo>
                    <a:pt x="107932" y="106319"/>
                  </a:lnTo>
                  <a:lnTo>
                    <a:pt x="99259" y="115236"/>
                  </a:lnTo>
                  <a:lnTo>
                    <a:pt x="90894" y="124443"/>
                  </a:lnTo>
                  <a:lnTo>
                    <a:pt x="82847" y="133929"/>
                  </a:lnTo>
                  <a:lnTo>
                    <a:pt x="75128" y="143684"/>
                  </a:lnTo>
                  <a:lnTo>
                    <a:pt x="67744" y="153695"/>
                  </a:lnTo>
                  <a:lnTo>
                    <a:pt x="60705" y="163951"/>
                  </a:lnTo>
                  <a:lnTo>
                    <a:pt x="54019" y="174441"/>
                  </a:lnTo>
                  <a:lnTo>
                    <a:pt x="47694" y="185152"/>
                  </a:lnTo>
                  <a:lnTo>
                    <a:pt x="41736" y="196072"/>
                  </a:lnTo>
                  <a:lnTo>
                    <a:pt x="36153" y="207189"/>
                  </a:lnTo>
                  <a:lnTo>
                    <a:pt x="30952" y="218488"/>
                  </a:lnTo>
                  <a:lnTo>
                    <a:pt x="26137" y="229958"/>
                  </a:lnTo>
                  <a:lnTo>
                    <a:pt x="21716" y="241586"/>
                  </a:lnTo>
                  <a:lnTo>
                    <a:pt x="17692" y="253356"/>
                  </a:lnTo>
                  <a:lnTo>
                    <a:pt x="14071" y="265257"/>
                  </a:lnTo>
                  <a:lnTo>
                    <a:pt x="10857" y="277274"/>
                  </a:lnTo>
                  <a:lnTo>
                    <a:pt x="8053" y="289394"/>
                  </a:lnTo>
                  <a:lnTo>
                    <a:pt x="5663" y="301601"/>
                  </a:lnTo>
                  <a:lnTo>
                    <a:pt x="3690" y="313883"/>
                  </a:lnTo>
                  <a:lnTo>
                    <a:pt x="2135" y="326225"/>
                  </a:lnTo>
                  <a:lnTo>
                    <a:pt x="1001" y="338613"/>
                  </a:lnTo>
                  <a:lnTo>
                    <a:pt x="289" y="351032"/>
                  </a:lnTo>
                  <a:lnTo>
                    <a:pt x="0" y="363468"/>
                  </a:lnTo>
                  <a:lnTo>
                    <a:pt x="133" y="375907"/>
                  </a:lnTo>
                  <a:lnTo>
                    <a:pt x="690" y="388334"/>
                  </a:lnTo>
                  <a:lnTo>
                    <a:pt x="1668" y="400735"/>
                  </a:lnTo>
                  <a:lnTo>
                    <a:pt x="3068" y="413095"/>
                  </a:lnTo>
                  <a:lnTo>
                    <a:pt x="4888" y="425401"/>
                  </a:lnTo>
                  <a:lnTo>
                    <a:pt x="7124" y="437637"/>
                  </a:lnTo>
                  <a:lnTo>
                    <a:pt x="9776" y="449791"/>
                  </a:lnTo>
                  <a:lnTo>
                    <a:pt x="12839" y="461847"/>
                  </a:lnTo>
                  <a:lnTo>
                    <a:pt x="25009" y="458534"/>
                  </a:lnTo>
                  <a:lnTo>
                    <a:pt x="37178" y="455221"/>
                  </a:lnTo>
                  <a:lnTo>
                    <a:pt x="49348" y="451907"/>
                  </a:lnTo>
                  <a:lnTo>
                    <a:pt x="61517" y="448594"/>
                  </a:lnTo>
                  <a:lnTo>
                    <a:pt x="73686" y="445280"/>
                  </a:lnTo>
                  <a:lnTo>
                    <a:pt x="85856" y="441967"/>
                  </a:lnTo>
                  <a:lnTo>
                    <a:pt x="98025" y="438654"/>
                  </a:lnTo>
                  <a:lnTo>
                    <a:pt x="110195" y="435340"/>
                  </a:lnTo>
                  <a:lnTo>
                    <a:pt x="122364" y="432027"/>
                  </a:lnTo>
                  <a:lnTo>
                    <a:pt x="134534" y="428714"/>
                  </a:lnTo>
                  <a:lnTo>
                    <a:pt x="146703" y="425400"/>
                  </a:lnTo>
                  <a:lnTo>
                    <a:pt x="158872" y="422087"/>
                  </a:lnTo>
                  <a:lnTo>
                    <a:pt x="171042" y="418773"/>
                  </a:lnTo>
                  <a:lnTo>
                    <a:pt x="183211" y="415460"/>
                  </a:lnTo>
                  <a:lnTo>
                    <a:pt x="195381" y="412147"/>
                  </a:lnTo>
                  <a:lnTo>
                    <a:pt x="207550" y="408833"/>
                  </a:lnTo>
                  <a:lnTo>
                    <a:pt x="219719" y="405520"/>
                  </a:lnTo>
                  <a:lnTo>
                    <a:pt x="231889" y="402207"/>
                  </a:lnTo>
                  <a:lnTo>
                    <a:pt x="244058" y="398893"/>
                  </a:lnTo>
                  <a:lnTo>
                    <a:pt x="256228" y="395580"/>
                  </a:lnTo>
                  <a:lnTo>
                    <a:pt x="268397" y="392266"/>
                  </a:lnTo>
                  <a:lnTo>
                    <a:pt x="280566" y="388953"/>
                  </a:lnTo>
                  <a:lnTo>
                    <a:pt x="292736" y="385640"/>
                  </a:lnTo>
                  <a:lnTo>
                    <a:pt x="304905" y="382326"/>
                  </a:lnTo>
                  <a:lnTo>
                    <a:pt x="317075" y="379013"/>
                  </a:lnTo>
                  <a:lnTo>
                    <a:pt x="329244" y="375700"/>
                  </a:lnTo>
                  <a:lnTo>
                    <a:pt x="341414" y="372386"/>
                  </a:lnTo>
                  <a:lnTo>
                    <a:pt x="353583" y="369073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8" name="pg198"/>
            <p:cNvSpPr/>
            <p:nvPr/>
          </p:nvSpPr>
          <p:spPr>
            <a:xfrm>
              <a:off x="4447687" y="7079400"/>
              <a:ext cx="718656" cy="731478"/>
            </a:xfrm>
            <a:custGeom>
              <a:avLst/>
              <a:gdLst/>
              <a:ahLst/>
              <a:cxnLst/>
              <a:rect l="0" t="0" r="0" b="0"/>
              <a:pathLst>
                <a:path w="718656" h="731478">
                  <a:moveTo>
                    <a:pt x="352912" y="365759"/>
                  </a:moveTo>
                  <a:lnTo>
                    <a:pt x="340743" y="369073"/>
                  </a:lnTo>
                  <a:lnTo>
                    <a:pt x="328574" y="372386"/>
                  </a:lnTo>
                  <a:lnTo>
                    <a:pt x="316404" y="375700"/>
                  </a:lnTo>
                  <a:lnTo>
                    <a:pt x="304235" y="379013"/>
                  </a:lnTo>
                  <a:lnTo>
                    <a:pt x="292065" y="382326"/>
                  </a:lnTo>
                  <a:lnTo>
                    <a:pt x="279896" y="385640"/>
                  </a:lnTo>
                  <a:lnTo>
                    <a:pt x="267727" y="388953"/>
                  </a:lnTo>
                  <a:lnTo>
                    <a:pt x="255557" y="392266"/>
                  </a:lnTo>
                  <a:lnTo>
                    <a:pt x="243388" y="395580"/>
                  </a:lnTo>
                  <a:lnTo>
                    <a:pt x="231218" y="398893"/>
                  </a:lnTo>
                  <a:lnTo>
                    <a:pt x="219049" y="402207"/>
                  </a:lnTo>
                  <a:lnTo>
                    <a:pt x="206879" y="405520"/>
                  </a:lnTo>
                  <a:lnTo>
                    <a:pt x="194710" y="408833"/>
                  </a:lnTo>
                  <a:lnTo>
                    <a:pt x="182541" y="412147"/>
                  </a:lnTo>
                  <a:lnTo>
                    <a:pt x="170371" y="415460"/>
                  </a:lnTo>
                  <a:lnTo>
                    <a:pt x="158202" y="418773"/>
                  </a:lnTo>
                  <a:lnTo>
                    <a:pt x="146032" y="422087"/>
                  </a:lnTo>
                  <a:lnTo>
                    <a:pt x="133863" y="425400"/>
                  </a:lnTo>
                  <a:lnTo>
                    <a:pt x="121694" y="428714"/>
                  </a:lnTo>
                  <a:lnTo>
                    <a:pt x="109524" y="432027"/>
                  </a:lnTo>
                  <a:lnTo>
                    <a:pt x="97355" y="435340"/>
                  </a:lnTo>
                  <a:lnTo>
                    <a:pt x="85185" y="438654"/>
                  </a:lnTo>
                  <a:lnTo>
                    <a:pt x="73016" y="441967"/>
                  </a:lnTo>
                  <a:lnTo>
                    <a:pt x="60847" y="445280"/>
                  </a:lnTo>
                  <a:lnTo>
                    <a:pt x="48677" y="448594"/>
                  </a:lnTo>
                  <a:lnTo>
                    <a:pt x="36508" y="451907"/>
                  </a:lnTo>
                  <a:lnTo>
                    <a:pt x="24338" y="455221"/>
                  </a:lnTo>
                  <a:lnTo>
                    <a:pt x="12169" y="458534"/>
                  </a:lnTo>
                  <a:lnTo>
                    <a:pt x="0" y="461847"/>
                  </a:lnTo>
                  <a:lnTo>
                    <a:pt x="3464" y="473769"/>
                  </a:lnTo>
                  <a:lnTo>
                    <a:pt x="7330" y="485566"/>
                  </a:lnTo>
                  <a:lnTo>
                    <a:pt x="11595" y="497225"/>
                  </a:lnTo>
                  <a:lnTo>
                    <a:pt x="16253" y="508732"/>
                  </a:lnTo>
                  <a:lnTo>
                    <a:pt x="21299" y="520075"/>
                  </a:lnTo>
                  <a:lnTo>
                    <a:pt x="26727" y="531240"/>
                  </a:lnTo>
                  <a:lnTo>
                    <a:pt x="32531" y="542214"/>
                  </a:lnTo>
                  <a:lnTo>
                    <a:pt x="38704" y="552985"/>
                  </a:lnTo>
                  <a:lnTo>
                    <a:pt x="45239" y="563540"/>
                  </a:lnTo>
                  <a:lnTo>
                    <a:pt x="52128" y="573868"/>
                  </a:lnTo>
                  <a:lnTo>
                    <a:pt x="59364" y="583956"/>
                  </a:lnTo>
                  <a:lnTo>
                    <a:pt x="66938" y="593792"/>
                  </a:lnTo>
                  <a:lnTo>
                    <a:pt x="74841" y="603366"/>
                  </a:lnTo>
                  <a:lnTo>
                    <a:pt x="83065" y="612666"/>
                  </a:lnTo>
                  <a:lnTo>
                    <a:pt x="91599" y="621681"/>
                  </a:lnTo>
                  <a:lnTo>
                    <a:pt x="100435" y="630402"/>
                  </a:lnTo>
                  <a:lnTo>
                    <a:pt x="109562" y="638818"/>
                  </a:lnTo>
                  <a:lnTo>
                    <a:pt x="118968" y="646919"/>
                  </a:lnTo>
                  <a:lnTo>
                    <a:pt x="128645" y="654696"/>
                  </a:lnTo>
                  <a:lnTo>
                    <a:pt x="138580" y="662141"/>
                  </a:lnTo>
                  <a:lnTo>
                    <a:pt x="148761" y="669244"/>
                  </a:lnTo>
                  <a:lnTo>
                    <a:pt x="159178" y="675997"/>
                  </a:lnTo>
                  <a:lnTo>
                    <a:pt x="169818" y="682393"/>
                  </a:lnTo>
                  <a:lnTo>
                    <a:pt x="180669" y="688424"/>
                  </a:lnTo>
                  <a:lnTo>
                    <a:pt x="191719" y="694084"/>
                  </a:lnTo>
                  <a:lnTo>
                    <a:pt x="202954" y="699365"/>
                  </a:lnTo>
                  <a:lnTo>
                    <a:pt x="214361" y="704262"/>
                  </a:lnTo>
                  <a:lnTo>
                    <a:pt x="225929" y="708769"/>
                  </a:lnTo>
                  <a:lnTo>
                    <a:pt x="237643" y="712881"/>
                  </a:lnTo>
                  <a:lnTo>
                    <a:pt x="249489" y="716593"/>
                  </a:lnTo>
                  <a:lnTo>
                    <a:pt x="261455" y="719901"/>
                  </a:lnTo>
                  <a:lnTo>
                    <a:pt x="273526" y="722800"/>
                  </a:lnTo>
                  <a:lnTo>
                    <a:pt x="285689" y="725289"/>
                  </a:lnTo>
                  <a:lnTo>
                    <a:pt x="297929" y="727363"/>
                  </a:lnTo>
                  <a:lnTo>
                    <a:pt x="310232" y="729021"/>
                  </a:lnTo>
                  <a:lnTo>
                    <a:pt x="322584" y="730260"/>
                  </a:lnTo>
                  <a:lnTo>
                    <a:pt x="334972" y="731079"/>
                  </a:lnTo>
                  <a:lnTo>
                    <a:pt x="347380" y="731478"/>
                  </a:lnTo>
                  <a:lnTo>
                    <a:pt x="359794" y="731455"/>
                  </a:lnTo>
                  <a:lnTo>
                    <a:pt x="372201" y="731011"/>
                  </a:lnTo>
                  <a:lnTo>
                    <a:pt x="384585" y="730146"/>
                  </a:lnTo>
                  <a:lnTo>
                    <a:pt x="396933" y="728861"/>
                  </a:lnTo>
                  <a:lnTo>
                    <a:pt x="409230" y="727158"/>
                  </a:lnTo>
                  <a:lnTo>
                    <a:pt x="421462" y="725038"/>
                  </a:lnTo>
                  <a:lnTo>
                    <a:pt x="433615" y="722505"/>
                  </a:lnTo>
                  <a:lnTo>
                    <a:pt x="445676" y="719561"/>
                  </a:lnTo>
                  <a:lnTo>
                    <a:pt x="457629" y="716209"/>
                  </a:lnTo>
                  <a:lnTo>
                    <a:pt x="469462" y="712453"/>
                  </a:lnTo>
                  <a:lnTo>
                    <a:pt x="481160" y="708298"/>
                  </a:lnTo>
                  <a:lnTo>
                    <a:pt x="492711" y="703749"/>
                  </a:lnTo>
                  <a:lnTo>
                    <a:pt x="504101" y="698810"/>
                  </a:lnTo>
                  <a:lnTo>
                    <a:pt x="515316" y="693487"/>
                  </a:lnTo>
                  <a:lnTo>
                    <a:pt x="526345" y="687787"/>
                  </a:lnTo>
                  <a:lnTo>
                    <a:pt x="537174" y="681716"/>
                  </a:lnTo>
                  <a:lnTo>
                    <a:pt x="547790" y="675280"/>
                  </a:lnTo>
                  <a:lnTo>
                    <a:pt x="558182" y="668488"/>
                  </a:lnTo>
                  <a:lnTo>
                    <a:pt x="568337" y="661348"/>
                  </a:lnTo>
                  <a:lnTo>
                    <a:pt x="578244" y="653867"/>
                  </a:lnTo>
                  <a:lnTo>
                    <a:pt x="587892" y="646054"/>
                  </a:lnTo>
                  <a:lnTo>
                    <a:pt x="597269" y="637918"/>
                  </a:lnTo>
                  <a:lnTo>
                    <a:pt x="606364" y="629469"/>
                  </a:lnTo>
                  <a:lnTo>
                    <a:pt x="615168" y="620715"/>
                  </a:lnTo>
                  <a:lnTo>
                    <a:pt x="623669" y="611668"/>
                  </a:lnTo>
                  <a:lnTo>
                    <a:pt x="631858" y="602338"/>
                  </a:lnTo>
                  <a:lnTo>
                    <a:pt x="639726" y="592735"/>
                  </a:lnTo>
                  <a:lnTo>
                    <a:pt x="647264" y="582871"/>
                  </a:lnTo>
                  <a:lnTo>
                    <a:pt x="654463" y="572757"/>
                  </a:lnTo>
                  <a:lnTo>
                    <a:pt x="661314" y="562404"/>
                  </a:lnTo>
                  <a:lnTo>
                    <a:pt x="667809" y="551825"/>
                  </a:lnTo>
                  <a:lnTo>
                    <a:pt x="673943" y="541031"/>
                  </a:lnTo>
                  <a:lnTo>
                    <a:pt x="679706" y="530035"/>
                  </a:lnTo>
                  <a:lnTo>
                    <a:pt x="685092" y="518850"/>
                  </a:lnTo>
                  <a:lnTo>
                    <a:pt x="690097" y="507489"/>
                  </a:lnTo>
                  <a:lnTo>
                    <a:pt x="694712" y="495964"/>
                  </a:lnTo>
                  <a:lnTo>
                    <a:pt x="698934" y="484290"/>
                  </a:lnTo>
                  <a:lnTo>
                    <a:pt x="702757" y="472479"/>
                  </a:lnTo>
                  <a:lnTo>
                    <a:pt x="706177" y="460545"/>
                  </a:lnTo>
                  <a:lnTo>
                    <a:pt x="709191" y="448501"/>
                  </a:lnTo>
                  <a:lnTo>
                    <a:pt x="711793" y="436363"/>
                  </a:lnTo>
                  <a:lnTo>
                    <a:pt x="713983" y="424143"/>
                  </a:lnTo>
                  <a:lnTo>
                    <a:pt x="715756" y="411856"/>
                  </a:lnTo>
                  <a:lnTo>
                    <a:pt x="717111" y="399515"/>
                  </a:lnTo>
                  <a:lnTo>
                    <a:pt x="718047" y="387136"/>
                  </a:lnTo>
                  <a:lnTo>
                    <a:pt x="718562" y="374733"/>
                  </a:lnTo>
                  <a:lnTo>
                    <a:pt x="718656" y="362318"/>
                  </a:lnTo>
                  <a:lnTo>
                    <a:pt x="718329" y="349908"/>
                  </a:lnTo>
                  <a:lnTo>
                    <a:pt x="717580" y="337516"/>
                  </a:lnTo>
                  <a:lnTo>
                    <a:pt x="716412" y="325157"/>
                  </a:lnTo>
                  <a:lnTo>
                    <a:pt x="714824" y="312844"/>
                  </a:lnTo>
                  <a:lnTo>
                    <a:pt x="712820" y="300593"/>
                  </a:lnTo>
                  <a:lnTo>
                    <a:pt x="710401" y="288416"/>
                  </a:lnTo>
                  <a:lnTo>
                    <a:pt x="707571" y="276329"/>
                  </a:lnTo>
                  <a:lnTo>
                    <a:pt x="704331" y="264344"/>
                  </a:lnTo>
                  <a:lnTo>
                    <a:pt x="700687" y="252477"/>
                  </a:lnTo>
                  <a:lnTo>
                    <a:pt x="696643" y="240740"/>
                  </a:lnTo>
                  <a:lnTo>
                    <a:pt x="692202" y="229147"/>
                  </a:lnTo>
                  <a:lnTo>
                    <a:pt x="687370" y="217711"/>
                  </a:lnTo>
                  <a:lnTo>
                    <a:pt x="682153" y="206446"/>
                  </a:lnTo>
                  <a:lnTo>
                    <a:pt x="676557" y="195364"/>
                  </a:lnTo>
                  <a:lnTo>
                    <a:pt x="670588" y="184479"/>
                  </a:lnTo>
                  <a:lnTo>
                    <a:pt x="664253" y="173803"/>
                  </a:lnTo>
                  <a:lnTo>
                    <a:pt x="657559" y="163347"/>
                  </a:lnTo>
                  <a:lnTo>
                    <a:pt x="650514" y="153125"/>
                  </a:lnTo>
                  <a:lnTo>
                    <a:pt x="643127" y="143148"/>
                  </a:lnTo>
                  <a:lnTo>
                    <a:pt x="635405" y="133427"/>
                  </a:lnTo>
                  <a:lnTo>
                    <a:pt x="627358" y="123974"/>
                  </a:lnTo>
                  <a:lnTo>
                    <a:pt x="618994" y="114800"/>
                  </a:lnTo>
                  <a:lnTo>
                    <a:pt x="610324" y="105914"/>
                  </a:lnTo>
                  <a:lnTo>
                    <a:pt x="601358" y="97328"/>
                  </a:lnTo>
                  <a:lnTo>
                    <a:pt x="592105" y="89052"/>
                  </a:lnTo>
                  <a:lnTo>
                    <a:pt x="582577" y="81094"/>
                  </a:lnTo>
                  <a:lnTo>
                    <a:pt x="572784" y="73463"/>
                  </a:lnTo>
                  <a:lnTo>
                    <a:pt x="562737" y="66170"/>
                  </a:lnTo>
                  <a:lnTo>
                    <a:pt x="552450" y="59222"/>
                  </a:lnTo>
                  <a:lnTo>
                    <a:pt x="541932" y="52627"/>
                  </a:lnTo>
                  <a:lnTo>
                    <a:pt x="531196" y="46393"/>
                  </a:lnTo>
                  <a:lnTo>
                    <a:pt x="520255" y="40526"/>
                  </a:lnTo>
                  <a:lnTo>
                    <a:pt x="509121" y="35034"/>
                  </a:lnTo>
                  <a:lnTo>
                    <a:pt x="497808" y="29924"/>
                  </a:lnTo>
                  <a:lnTo>
                    <a:pt x="486327" y="25200"/>
                  </a:lnTo>
                  <a:lnTo>
                    <a:pt x="474693" y="20868"/>
                  </a:lnTo>
                  <a:lnTo>
                    <a:pt x="462918" y="16934"/>
                  </a:lnTo>
                  <a:lnTo>
                    <a:pt x="451017" y="13402"/>
                  </a:lnTo>
                  <a:lnTo>
                    <a:pt x="439002" y="10276"/>
                  </a:lnTo>
                  <a:lnTo>
                    <a:pt x="426889" y="7559"/>
                  </a:lnTo>
                  <a:lnTo>
                    <a:pt x="414690" y="5254"/>
                  </a:lnTo>
                  <a:lnTo>
                    <a:pt x="402420" y="3366"/>
                  </a:lnTo>
                  <a:lnTo>
                    <a:pt x="390093" y="1894"/>
                  </a:lnTo>
                  <a:lnTo>
                    <a:pt x="377723" y="842"/>
                  </a:lnTo>
                  <a:lnTo>
                    <a:pt x="365325" y="210"/>
                  </a:lnTo>
                  <a:lnTo>
                    <a:pt x="352912" y="0"/>
                  </a:lnTo>
                  <a:lnTo>
                    <a:pt x="352912" y="12612"/>
                  </a:lnTo>
                  <a:lnTo>
                    <a:pt x="352912" y="25224"/>
                  </a:lnTo>
                  <a:lnTo>
                    <a:pt x="352912" y="37837"/>
                  </a:lnTo>
                  <a:lnTo>
                    <a:pt x="352912" y="50449"/>
                  </a:lnTo>
                  <a:lnTo>
                    <a:pt x="352912" y="63062"/>
                  </a:lnTo>
                  <a:lnTo>
                    <a:pt x="352912" y="75674"/>
                  </a:lnTo>
                  <a:lnTo>
                    <a:pt x="352912" y="88286"/>
                  </a:lnTo>
                  <a:lnTo>
                    <a:pt x="352912" y="100899"/>
                  </a:lnTo>
                  <a:lnTo>
                    <a:pt x="352912" y="113511"/>
                  </a:lnTo>
                  <a:lnTo>
                    <a:pt x="352912" y="126124"/>
                  </a:lnTo>
                  <a:lnTo>
                    <a:pt x="352912" y="138736"/>
                  </a:lnTo>
                  <a:lnTo>
                    <a:pt x="352912" y="151348"/>
                  </a:lnTo>
                  <a:lnTo>
                    <a:pt x="352912" y="163961"/>
                  </a:lnTo>
                  <a:lnTo>
                    <a:pt x="352912" y="176573"/>
                  </a:lnTo>
                  <a:lnTo>
                    <a:pt x="352912" y="189186"/>
                  </a:lnTo>
                  <a:lnTo>
                    <a:pt x="352912" y="201798"/>
                  </a:lnTo>
                  <a:lnTo>
                    <a:pt x="352912" y="214411"/>
                  </a:lnTo>
                  <a:lnTo>
                    <a:pt x="352912" y="227023"/>
                  </a:lnTo>
                  <a:lnTo>
                    <a:pt x="352912" y="239635"/>
                  </a:lnTo>
                  <a:lnTo>
                    <a:pt x="352912" y="252248"/>
                  </a:lnTo>
                  <a:lnTo>
                    <a:pt x="352912" y="264860"/>
                  </a:lnTo>
                  <a:lnTo>
                    <a:pt x="352912" y="277473"/>
                  </a:lnTo>
                  <a:lnTo>
                    <a:pt x="352912" y="290085"/>
                  </a:lnTo>
                  <a:lnTo>
                    <a:pt x="352912" y="302697"/>
                  </a:lnTo>
                  <a:lnTo>
                    <a:pt x="352912" y="315310"/>
                  </a:lnTo>
                  <a:lnTo>
                    <a:pt x="352912" y="327922"/>
                  </a:lnTo>
                  <a:lnTo>
                    <a:pt x="352912" y="340535"/>
                  </a:lnTo>
                  <a:lnTo>
                    <a:pt x="352912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9" name="pg199"/>
            <p:cNvSpPr/>
            <p:nvPr/>
          </p:nvSpPr>
          <p:spPr>
            <a:xfrm>
              <a:off x="4776169" y="8063390"/>
              <a:ext cx="24430" cy="365760"/>
            </a:xfrm>
            <a:custGeom>
              <a:avLst/>
              <a:gdLst/>
              <a:ahLst/>
              <a:cxnLst/>
              <a:rect l="0" t="0" r="0" b="0"/>
              <a:pathLst>
                <a:path w="24430" h="365760">
                  <a:moveTo>
                    <a:pt x="24430" y="365760"/>
                  </a:moveTo>
                  <a:lnTo>
                    <a:pt x="24430" y="353147"/>
                  </a:lnTo>
                  <a:lnTo>
                    <a:pt x="24430" y="340535"/>
                  </a:lnTo>
                  <a:lnTo>
                    <a:pt x="24430" y="327922"/>
                  </a:lnTo>
                  <a:lnTo>
                    <a:pt x="24430" y="315310"/>
                  </a:lnTo>
                  <a:lnTo>
                    <a:pt x="24430" y="302697"/>
                  </a:lnTo>
                  <a:lnTo>
                    <a:pt x="24430" y="290085"/>
                  </a:lnTo>
                  <a:lnTo>
                    <a:pt x="24430" y="277473"/>
                  </a:lnTo>
                  <a:lnTo>
                    <a:pt x="24430" y="264860"/>
                  </a:lnTo>
                  <a:lnTo>
                    <a:pt x="24430" y="252248"/>
                  </a:lnTo>
                  <a:lnTo>
                    <a:pt x="24430" y="239635"/>
                  </a:lnTo>
                  <a:lnTo>
                    <a:pt x="24430" y="227023"/>
                  </a:lnTo>
                  <a:lnTo>
                    <a:pt x="24430" y="214411"/>
                  </a:lnTo>
                  <a:lnTo>
                    <a:pt x="24430" y="201798"/>
                  </a:lnTo>
                  <a:lnTo>
                    <a:pt x="24430" y="189186"/>
                  </a:lnTo>
                  <a:lnTo>
                    <a:pt x="24430" y="176573"/>
                  </a:lnTo>
                  <a:lnTo>
                    <a:pt x="24430" y="163961"/>
                  </a:lnTo>
                  <a:lnTo>
                    <a:pt x="24430" y="151348"/>
                  </a:lnTo>
                  <a:lnTo>
                    <a:pt x="24430" y="138736"/>
                  </a:lnTo>
                  <a:lnTo>
                    <a:pt x="24430" y="126124"/>
                  </a:lnTo>
                  <a:lnTo>
                    <a:pt x="24430" y="113511"/>
                  </a:lnTo>
                  <a:lnTo>
                    <a:pt x="24430" y="100899"/>
                  </a:lnTo>
                  <a:lnTo>
                    <a:pt x="24430" y="88286"/>
                  </a:lnTo>
                  <a:lnTo>
                    <a:pt x="24430" y="75674"/>
                  </a:lnTo>
                  <a:lnTo>
                    <a:pt x="24430" y="63062"/>
                  </a:lnTo>
                  <a:lnTo>
                    <a:pt x="24430" y="50449"/>
                  </a:lnTo>
                  <a:lnTo>
                    <a:pt x="24430" y="37837"/>
                  </a:lnTo>
                  <a:lnTo>
                    <a:pt x="24430" y="25224"/>
                  </a:lnTo>
                  <a:lnTo>
                    <a:pt x="24430" y="12612"/>
                  </a:lnTo>
                  <a:lnTo>
                    <a:pt x="24430" y="0"/>
                  </a:lnTo>
                  <a:lnTo>
                    <a:pt x="0" y="816"/>
                  </a:lnTo>
                  <a:lnTo>
                    <a:pt x="842" y="13401"/>
                  </a:lnTo>
                  <a:lnTo>
                    <a:pt x="1684" y="25985"/>
                  </a:lnTo>
                  <a:lnTo>
                    <a:pt x="2527" y="38569"/>
                  </a:lnTo>
                  <a:lnTo>
                    <a:pt x="3369" y="51153"/>
                  </a:lnTo>
                  <a:lnTo>
                    <a:pt x="4212" y="63738"/>
                  </a:lnTo>
                  <a:lnTo>
                    <a:pt x="5054" y="76322"/>
                  </a:lnTo>
                  <a:lnTo>
                    <a:pt x="5896" y="88906"/>
                  </a:lnTo>
                  <a:lnTo>
                    <a:pt x="6739" y="101490"/>
                  </a:lnTo>
                  <a:lnTo>
                    <a:pt x="7581" y="114075"/>
                  </a:lnTo>
                  <a:lnTo>
                    <a:pt x="8424" y="126659"/>
                  </a:lnTo>
                  <a:lnTo>
                    <a:pt x="9266" y="139243"/>
                  </a:lnTo>
                  <a:lnTo>
                    <a:pt x="10108" y="151827"/>
                  </a:lnTo>
                  <a:lnTo>
                    <a:pt x="10951" y="164412"/>
                  </a:lnTo>
                  <a:lnTo>
                    <a:pt x="11793" y="176996"/>
                  </a:lnTo>
                  <a:lnTo>
                    <a:pt x="12636" y="189580"/>
                  </a:lnTo>
                  <a:lnTo>
                    <a:pt x="13478" y="202164"/>
                  </a:lnTo>
                  <a:lnTo>
                    <a:pt x="14321" y="214749"/>
                  </a:lnTo>
                  <a:lnTo>
                    <a:pt x="15163" y="227333"/>
                  </a:lnTo>
                  <a:lnTo>
                    <a:pt x="16005" y="239917"/>
                  </a:lnTo>
                  <a:lnTo>
                    <a:pt x="16848" y="252501"/>
                  </a:lnTo>
                  <a:lnTo>
                    <a:pt x="17690" y="265086"/>
                  </a:lnTo>
                  <a:lnTo>
                    <a:pt x="18533" y="277670"/>
                  </a:lnTo>
                  <a:lnTo>
                    <a:pt x="19375" y="290254"/>
                  </a:lnTo>
                  <a:lnTo>
                    <a:pt x="20217" y="302838"/>
                  </a:lnTo>
                  <a:lnTo>
                    <a:pt x="21060" y="315423"/>
                  </a:lnTo>
                  <a:lnTo>
                    <a:pt x="21902" y="328007"/>
                  </a:lnTo>
                  <a:lnTo>
                    <a:pt x="22745" y="340591"/>
                  </a:lnTo>
                  <a:lnTo>
                    <a:pt x="23587" y="353175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0" name="pg200"/>
            <p:cNvSpPr/>
            <p:nvPr/>
          </p:nvSpPr>
          <p:spPr>
            <a:xfrm>
              <a:off x="4434855" y="8063390"/>
              <a:ext cx="731491" cy="731470"/>
            </a:xfrm>
            <a:custGeom>
              <a:avLst/>
              <a:gdLst/>
              <a:ahLst/>
              <a:cxnLst/>
              <a:rect l="0" t="0" r="0" b="0"/>
              <a:pathLst>
                <a:path w="731491" h="731470">
                  <a:moveTo>
                    <a:pt x="365744" y="365760"/>
                  </a:moveTo>
                  <a:lnTo>
                    <a:pt x="364901" y="353175"/>
                  </a:lnTo>
                  <a:lnTo>
                    <a:pt x="364059" y="340591"/>
                  </a:lnTo>
                  <a:lnTo>
                    <a:pt x="363216" y="328007"/>
                  </a:lnTo>
                  <a:lnTo>
                    <a:pt x="362374" y="315423"/>
                  </a:lnTo>
                  <a:lnTo>
                    <a:pt x="361532" y="302838"/>
                  </a:lnTo>
                  <a:lnTo>
                    <a:pt x="360689" y="290254"/>
                  </a:lnTo>
                  <a:lnTo>
                    <a:pt x="359847" y="277670"/>
                  </a:lnTo>
                  <a:lnTo>
                    <a:pt x="359004" y="265086"/>
                  </a:lnTo>
                  <a:lnTo>
                    <a:pt x="358162" y="252501"/>
                  </a:lnTo>
                  <a:lnTo>
                    <a:pt x="357319" y="239917"/>
                  </a:lnTo>
                  <a:lnTo>
                    <a:pt x="356477" y="227333"/>
                  </a:lnTo>
                  <a:lnTo>
                    <a:pt x="355635" y="214749"/>
                  </a:lnTo>
                  <a:lnTo>
                    <a:pt x="354792" y="202164"/>
                  </a:lnTo>
                  <a:lnTo>
                    <a:pt x="353950" y="189580"/>
                  </a:lnTo>
                  <a:lnTo>
                    <a:pt x="353107" y="176996"/>
                  </a:lnTo>
                  <a:lnTo>
                    <a:pt x="352265" y="164412"/>
                  </a:lnTo>
                  <a:lnTo>
                    <a:pt x="351423" y="151827"/>
                  </a:lnTo>
                  <a:lnTo>
                    <a:pt x="350580" y="139243"/>
                  </a:lnTo>
                  <a:lnTo>
                    <a:pt x="349738" y="126659"/>
                  </a:lnTo>
                  <a:lnTo>
                    <a:pt x="348895" y="114075"/>
                  </a:lnTo>
                  <a:lnTo>
                    <a:pt x="348053" y="101490"/>
                  </a:lnTo>
                  <a:lnTo>
                    <a:pt x="347210" y="88906"/>
                  </a:lnTo>
                  <a:lnTo>
                    <a:pt x="346368" y="76322"/>
                  </a:lnTo>
                  <a:lnTo>
                    <a:pt x="345526" y="63738"/>
                  </a:lnTo>
                  <a:lnTo>
                    <a:pt x="344683" y="51153"/>
                  </a:lnTo>
                  <a:lnTo>
                    <a:pt x="343841" y="38569"/>
                  </a:lnTo>
                  <a:lnTo>
                    <a:pt x="342998" y="25985"/>
                  </a:lnTo>
                  <a:lnTo>
                    <a:pt x="342156" y="13401"/>
                  </a:lnTo>
                  <a:lnTo>
                    <a:pt x="341314" y="816"/>
                  </a:lnTo>
                  <a:lnTo>
                    <a:pt x="328933" y="1857"/>
                  </a:lnTo>
                  <a:lnTo>
                    <a:pt x="316595" y="3317"/>
                  </a:lnTo>
                  <a:lnTo>
                    <a:pt x="304314" y="5195"/>
                  </a:lnTo>
                  <a:lnTo>
                    <a:pt x="292104" y="7489"/>
                  </a:lnTo>
                  <a:lnTo>
                    <a:pt x="279979" y="10197"/>
                  </a:lnTo>
                  <a:lnTo>
                    <a:pt x="267952" y="13315"/>
                  </a:lnTo>
                  <a:lnTo>
                    <a:pt x="256039" y="16839"/>
                  </a:lnTo>
                  <a:lnTo>
                    <a:pt x="244252" y="20767"/>
                  </a:lnTo>
                  <a:lnTo>
                    <a:pt x="232605" y="25092"/>
                  </a:lnTo>
                  <a:lnTo>
                    <a:pt x="221112" y="29810"/>
                  </a:lnTo>
                  <a:lnTo>
                    <a:pt x="209786" y="34916"/>
                  </a:lnTo>
                  <a:lnTo>
                    <a:pt x="198639" y="40403"/>
                  </a:lnTo>
                  <a:lnTo>
                    <a:pt x="187686" y="46266"/>
                  </a:lnTo>
                  <a:lnTo>
                    <a:pt x="176938" y="52498"/>
                  </a:lnTo>
                  <a:lnTo>
                    <a:pt x="166408" y="59091"/>
                  </a:lnTo>
                  <a:lnTo>
                    <a:pt x="156107" y="66038"/>
                  </a:lnTo>
                  <a:lnTo>
                    <a:pt x="146049" y="73331"/>
                  </a:lnTo>
                  <a:lnTo>
                    <a:pt x="136244" y="80961"/>
                  </a:lnTo>
                  <a:lnTo>
                    <a:pt x="126704" y="88919"/>
                  </a:lnTo>
                  <a:lnTo>
                    <a:pt x="117440" y="97198"/>
                  </a:lnTo>
                  <a:lnTo>
                    <a:pt x="108462" y="105785"/>
                  </a:lnTo>
                  <a:lnTo>
                    <a:pt x="99781" y="114673"/>
                  </a:lnTo>
                  <a:lnTo>
                    <a:pt x="91407" y="123851"/>
                  </a:lnTo>
                  <a:lnTo>
                    <a:pt x="83349" y="133308"/>
                  </a:lnTo>
                  <a:lnTo>
                    <a:pt x="75618" y="143033"/>
                  </a:lnTo>
                  <a:lnTo>
                    <a:pt x="68221" y="153015"/>
                  </a:lnTo>
                  <a:lnTo>
                    <a:pt x="61167" y="163242"/>
                  </a:lnTo>
                  <a:lnTo>
                    <a:pt x="54465" y="173703"/>
                  </a:lnTo>
                  <a:lnTo>
                    <a:pt x="48121" y="184386"/>
                  </a:lnTo>
                  <a:lnTo>
                    <a:pt x="42145" y="195278"/>
                  </a:lnTo>
                  <a:lnTo>
                    <a:pt x="36541" y="206366"/>
                  </a:lnTo>
                  <a:lnTo>
                    <a:pt x="31318" y="217639"/>
                  </a:lnTo>
                  <a:lnTo>
                    <a:pt x="26480" y="229082"/>
                  </a:lnTo>
                  <a:lnTo>
                    <a:pt x="22034" y="240683"/>
                  </a:lnTo>
                  <a:lnTo>
                    <a:pt x="17984" y="252429"/>
                  </a:lnTo>
                  <a:lnTo>
                    <a:pt x="14336" y="264305"/>
                  </a:lnTo>
                  <a:lnTo>
                    <a:pt x="11093" y="276298"/>
                  </a:lnTo>
                  <a:lnTo>
                    <a:pt x="8259" y="288394"/>
                  </a:lnTo>
                  <a:lnTo>
                    <a:pt x="5838" y="300580"/>
                  </a:lnTo>
                  <a:lnTo>
                    <a:pt x="3832" y="312841"/>
                  </a:lnTo>
                  <a:lnTo>
                    <a:pt x="2244" y="325163"/>
                  </a:lnTo>
                  <a:lnTo>
                    <a:pt x="1075" y="337532"/>
                  </a:lnTo>
                  <a:lnTo>
                    <a:pt x="326" y="349933"/>
                  </a:lnTo>
                  <a:lnTo>
                    <a:pt x="0" y="362353"/>
                  </a:lnTo>
                  <a:lnTo>
                    <a:pt x="95" y="374776"/>
                  </a:lnTo>
                  <a:lnTo>
                    <a:pt x="612" y="387190"/>
                  </a:lnTo>
                  <a:lnTo>
                    <a:pt x="1550" y="399578"/>
                  </a:lnTo>
                  <a:lnTo>
                    <a:pt x="2909" y="411927"/>
                  </a:lnTo>
                  <a:lnTo>
                    <a:pt x="4686" y="424224"/>
                  </a:lnTo>
                  <a:lnTo>
                    <a:pt x="6880" y="436452"/>
                  </a:lnTo>
                  <a:lnTo>
                    <a:pt x="9488" y="448599"/>
                  </a:lnTo>
                  <a:lnTo>
                    <a:pt x="12507" y="460651"/>
                  </a:lnTo>
                  <a:lnTo>
                    <a:pt x="15934" y="472593"/>
                  </a:lnTo>
                  <a:lnTo>
                    <a:pt x="19764" y="484412"/>
                  </a:lnTo>
                  <a:lnTo>
                    <a:pt x="23993" y="496094"/>
                  </a:lnTo>
                  <a:lnTo>
                    <a:pt x="28617" y="507625"/>
                  </a:lnTo>
                  <a:lnTo>
                    <a:pt x="33629" y="518993"/>
                  </a:lnTo>
                  <a:lnTo>
                    <a:pt x="39025" y="530184"/>
                  </a:lnTo>
                  <a:lnTo>
                    <a:pt x="44798" y="541186"/>
                  </a:lnTo>
                  <a:lnTo>
                    <a:pt x="50941" y="551984"/>
                  </a:lnTo>
                  <a:lnTo>
                    <a:pt x="57447" y="562569"/>
                  </a:lnTo>
                  <a:lnTo>
                    <a:pt x="64309" y="572925"/>
                  </a:lnTo>
                  <a:lnTo>
                    <a:pt x="71519" y="583043"/>
                  </a:lnTo>
                  <a:lnTo>
                    <a:pt x="79068" y="592911"/>
                  </a:lnTo>
                  <a:lnTo>
                    <a:pt x="86948" y="602516"/>
                  </a:lnTo>
                  <a:lnTo>
                    <a:pt x="95150" y="611848"/>
                  </a:lnTo>
                  <a:lnTo>
                    <a:pt x="103664" y="620896"/>
                  </a:lnTo>
                  <a:lnTo>
                    <a:pt x="112480" y="629650"/>
                  </a:lnTo>
                  <a:lnTo>
                    <a:pt x="121589" y="638099"/>
                  </a:lnTo>
                  <a:lnTo>
                    <a:pt x="130979" y="646234"/>
                  </a:lnTo>
                  <a:lnTo>
                    <a:pt x="140640" y="654045"/>
                  </a:lnTo>
                  <a:lnTo>
                    <a:pt x="150561" y="661524"/>
                  </a:lnTo>
                  <a:lnTo>
                    <a:pt x="160730" y="668662"/>
                  </a:lnTo>
                  <a:lnTo>
                    <a:pt x="171135" y="675450"/>
                  </a:lnTo>
                  <a:lnTo>
                    <a:pt x="181766" y="681880"/>
                  </a:lnTo>
                  <a:lnTo>
                    <a:pt x="192608" y="687946"/>
                  </a:lnTo>
                  <a:lnTo>
                    <a:pt x="203650" y="693641"/>
                  </a:lnTo>
                  <a:lnTo>
                    <a:pt x="214879" y="698957"/>
                  </a:lnTo>
                  <a:lnTo>
                    <a:pt x="226283" y="703888"/>
                  </a:lnTo>
                  <a:lnTo>
                    <a:pt x="237847" y="708430"/>
                  </a:lnTo>
                  <a:lnTo>
                    <a:pt x="249559" y="712576"/>
                  </a:lnTo>
                  <a:lnTo>
                    <a:pt x="261404" y="716321"/>
                  </a:lnTo>
                  <a:lnTo>
                    <a:pt x="273371" y="719663"/>
                  </a:lnTo>
                  <a:lnTo>
                    <a:pt x="285443" y="722596"/>
                  </a:lnTo>
                  <a:lnTo>
                    <a:pt x="297609" y="725117"/>
                  </a:lnTo>
                  <a:lnTo>
                    <a:pt x="309853" y="727224"/>
                  </a:lnTo>
                  <a:lnTo>
                    <a:pt x="322161" y="728914"/>
                  </a:lnTo>
                  <a:lnTo>
                    <a:pt x="334520" y="730184"/>
                  </a:lnTo>
                  <a:lnTo>
                    <a:pt x="346915" y="731035"/>
                  </a:lnTo>
                  <a:lnTo>
                    <a:pt x="359331" y="731463"/>
                  </a:lnTo>
                  <a:lnTo>
                    <a:pt x="371755" y="731470"/>
                  </a:lnTo>
                  <a:lnTo>
                    <a:pt x="384172" y="731055"/>
                  </a:lnTo>
                  <a:lnTo>
                    <a:pt x="396568" y="730218"/>
                  </a:lnTo>
                  <a:lnTo>
                    <a:pt x="408928" y="728961"/>
                  </a:lnTo>
                  <a:lnTo>
                    <a:pt x="421238" y="727285"/>
                  </a:lnTo>
                  <a:lnTo>
                    <a:pt x="433485" y="725192"/>
                  </a:lnTo>
                  <a:lnTo>
                    <a:pt x="445653" y="722684"/>
                  </a:lnTo>
                  <a:lnTo>
                    <a:pt x="457729" y="719764"/>
                  </a:lnTo>
                  <a:lnTo>
                    <a:pt x="469699" y="716436"/>
                  </a:lnTo>
                  <a:lnTo>
                    <a:pt x="481549" y="712703"/>
                  </a:lnTo>
                  <a:lnTo>
                    <a:pt x="493265" y="708570"/>
                  </a:lnTo>
                  <a:lnTo>
                    <a:pt x="504834" y="704041"/>
                  </a:lnTo>
                  <a:lnTo>
                    <a:pt x="516243" y="699122"/>
                  </a:lnTo>
                  <a:lnTo>
                    <a:pt x="527478" y="693818"/>
                  </a:lnTo>
                  <a:lnTo>
                    <a:pt x="538526" y="688136"/>
                  </a:lnTo>
                  <a:lnTo>
                    <a:pt x="549375" y="682082"/>
                  </a:lnTo>
                  <a:lnTo>
                    <a:pt x="560012" y="675663"/>
                  </a:lnTo>
                  <a:lnTo>
                    <a:pt x="570425" y="668886"/>
                  </a:lnTo>
                  <a:lnTo>
                    <a:pt x="580602" y="661760"/>
                  </a:lnTo>
                  <a:lnTo>
                    <a:pt x="590531" y="654292"/>
                  </a:lnTo>
                  <a:lnTo>
                    <a:pt x="600201" y="646491"/>
                  </a:lnTo>
                  <a:lnTo>
                    <a:pt x="609600" y="638366"/>
                  </a:lnTo>
                  <a:lnTo>
                    <a:pt x="618718" y="629927"/>
                  </a:lnTo>
                  <a:lnTo>
                    <a:pt x="627544" y="621183"/>
                  </a:lnTo>
                  <a:lnTo>
                    <a:pt x="636067" y="612144"/>
                  </a:lnTo>
                  <a:lnTo>
                    <a:pt x="644279" y="602821"/>
                  </a:lnTo>
                  <a:lnTo>
                    <a:pt x="652170" y="593225"/>
                  </a:lnTo>
                  <a:lnTo>
                    <a:pt x="659730" y="583366"/>
                  </a:lnTo>
                  <a:lnTo>
                    <a:pt x="666951" y="573256"/>
                  </a:lnTo>
                  <a:lnTo>
                    <a:pt x="673824" y="562906"/>
                  </a:lnTo>
                  <a:lnTo>
                    <a:pt x="680342" y="552329"/>
                  </a:lnTo>
                  <a:lnTo>
                    <a:pt x="686497" y="541537"/>
                  </a:lnTo>
                  <a:lnTo>
                    <a:pt x="692282" y="530542"/>
                  </a:lnTo>
                  <a:lnTo>
                    <a:pt x="697690" y="519357"/>
                  </a:lnTo>
                  <a:lnTo>
                    <a:pt x="702715" y="507995"/>
                  </a:lnTo>
                  <a:lnTo>
                    <a:pt x="707351" y="496468"/>
                  </a:lnTo>
                  <a:lnTo>
                    <a:pt x="711593" y="484791"/>
                  </a:lnTo>
                  <a:lnTo>
                    <a:pt x="715436" y="472976"/>
                  </a:lnTo>
                  <a:lnTo>
                    <a:pt x="718876" y="461038"/>
                  </a:lnTo>
                  <a:lnTo>
                    <a:pt x="721908" y="448990"/>
                  </a:lnTo>
                  <a:lnTo>
                    <a:pt x="724529" y="436845"/>
                  </a:lnTo>
                  <a:lnTo>
                    <a:pt x="726737" y="424619"/>
                  </a:lnTo>
                  <a:lnTo>
                    <a:pt x="728527" y="412325"/>
                  </a:lnTo>
                  <a:lnTo>
                    <a:pt x="729900" y="399977"/>
                  </a:lnTo>
                  <a:lnTo>
                    <a:pt x="730852" y="387590"/>
                  </a:lnTo>
                  <a:lnTo>
                    <a:pt x="731382" y="375177"/>
                  </a:lnTo>
                  <a:lnTo>
                    <a:pt x="731491" y="362754"/>
                  </a:lnTo>
                  <a:lnTo>
                    <a:pt x="731178" y="350334"/>
                  </a:lnTo>
                  <a:lnTo>
                    <a:pt x="730443" y="337931"/>
                  </a:lnTo>
                  <a:lnTo>
                    <a:pt x="729288" y="325561"/>
                  </a:lnTo>
                  <a:lnTo>
                    <a:pt x="727713" y="313238"/>
                  </a:lnTo>
                  <a:lnTo>
                    <a:pt x="725720" y="300975"/>
                  </a:lnTo>
                  <a:lnTo>
                    <a:pt x="723312" y="288786"/>
                  </a:lnTo>
                  <a:lnTo>
                    <a:pt x="720492" y="276687"/>
                  </a:lnTo>
                  <a:lnTo>
                    <a:pt x="717262" y="264690"/>
                  </a:lnTo>
                  <a:lnTo>
                    <a:pt x="713627" y="252810"/>
                  </a:lnTo>
                  <a:lnTo>
                    <a:pt x="709590" y="241060"/>
                  </a:lnTo>
                  <a:lnTo>
                    <a:pt x="705157" y="229454"/>
                  </a:lnTo>
                  <a:lnTo>
                    <a:pt x="700331" y="218005"/>
                  </a:lnTo>
                  <a:lnTo>
                    <a:pt x="695120" y="206727"/>
                  </a:lnTo>
                  <a:lnTo>
                    <a:pt x="689529" y="195632"/>
                  </a:lnTo>
                  <a:lnTo>
                    <a:pt x="683564" y="184734"/>
                  </a:lnTo>
                  <a:lnTo>
                    <a:pt x="677233" y="174044"/>
                  </a:lnTo>
                  <a:lnTo>
                    <a:pt x="670542" y="163576"/>
                  </a:lnTo>
                  <a:lnTo>
                    <a:pt x="663500" y="153341"/>
                  </a:lnTo>
                  <a:lnTo>
                    <a:pt x="656114" y="143351"/>
                  </a:lnTo>
                  <a:lnTo>
                    <a:pt x="648393" y="133617"/>
                  </a:lnTo>
                  <a:lnTo>
                    <a:pt x="640345" y="124152"/>
                  </a:lnTo>
                  <a:lnTo>
                    <a:pt x="631981" y="114965"/>
                  </a:lnTo>
                  <a:lnTo>
                    <a:pt x="623310" y="106068"/>
                  </a:lnTo>
                  <a:lnTo>
                    <a:pt x="614342" y="97470"/>
                  </a:lnTo>
                  <a:lnTo>
                    <a:pt x="605086" y="89182"/>
                  </a:lnTo>
                  <a:lnTo>
                    <a:pt x="595555" y="81212"/>
                  </a:lnTo>
                  <a:lnTo>
                    <a:pt x="585759" y="73572"/>
                  </a:lnTo>
                  <a:lnTo>
                    <a:pt x="575708" y="66268"/>
                  </a:lnTo>
                  <a:lnTo>
                    <a:pt x="565416" y="59310"/>
                  </a:lnTo>
                  <a:lnTo>
                    <a:pt x="554893" y="52705"/>
                  </a:lnTo>
                  <a:lnTo>
                    <a:pt x="544151" y="46462"/>
                  </a:lnTo>
                  <a:lnTo>
                    <a:pt x="533204" y="40587"/>
                  </a:lnTo>
                  <a:lnTo>
                    <a:pt x="522064" y="35087"/>
                  </a:lnTo>
                  <a:lnTo>
                    <a:pt x="510743" y="29969"/>
                  </a:lnTo>
                  <a:lnTo>
                    <a:pt x="499255" y="25238"/>
                  </a:lnTo>
                  <a:lnTo>
                    <a:pt x="487613" y="20900"/>
                  </a:lnTo>
                  <a:lnTo>
                    <a:pt x="475831" y="16960"/>
                  </a:lnTo>
                  <a:lnTo>
                    <a:pt x="463921" y="13422"/>
                  </a:lnTo>
                  <a:lnTo>
                    <a:pt x="451898" y="10291"/>
                  </a:lnTo>
                  <a:lnTo>
                    <a:pt x="439776" y="7570"/>
                  </a:lnTo>
                  <a:lnTo>
                    <a:pt x="427568" y="5262"/>
                  </a:lnTo>
                  <a:lnTo>
                    <a:pt x="415289" y="3371"/>
                  </a:lnTo>
                  <a:lnTo>
                    <a:pt x="402953" y="1897"/>
                  </a:lnTo>
                  <a:lnTo>
                    <a:pt x="390574" y="843"/>
                  </a:lnTo>
                  <a:lnTo>
                    <a:pt x="378166" y="211"/>
                  </a:lnTo>
                  <a:lnTo>
                    <a:pt x="365744" y="0"/>
                  </a:lnTo>
                  <a:lnTo>
                    <a:pt x="365744" y="12612"/>
                  </a:lnTo>
                  <a:lnTo>
                    <a:pt x="365744" y="25224"/>
                  </a:lnTo>
                  <a:lnTo>
                    <a:pt x="365744" y="37837"/>
                  </a:lnTo>
                  <a:lnTo>
                    <a:pt x="365744" y="50449"/>
                  </a:lnTo>
                  <a:lnTo>
                    <a:pt x="365744" y="63062"/>
                  </a:lnTo>
                  <a:lnTo>
                    <a:pt x="365744" y="75674"/>
                  </a:lnTo>
                  <a:lnTo>
                    <a:pt x="365744" y="88286"/>
                  </a:lnTo>
                  <a:lnTo>
                    <a:pt x="365744" y="100899"/>
                  </a:lnTo>
                  <a:lnTo>
                    <a:pt x="365744" y="113511"/>
                  </a:lnTo>
                  <a:lnTo>
                    <a:pt x="365744" y="126124"/>
                  </a:lnTo>
                  <a:lnTo>
                    <a:pt x="365744" y="138736"/>
                  </a:lnTo>
                  <a:lnTo>
                    <a:pt x="365744" y="151348"/>
                  </a:lnTo>
                  <a:lnTo>
                    <a:pt x="365744" y="163961"/>
                  </a:lnTo>
                  <a:lnTo>
                    <a:pt x="365744" y="176573"/>
                  </a:lnTo>
                  <a:lnTo>
                    <a:pt x="365744" y="189186"/>
                  </a:lnTo>
                  <a:lnTo>
                    <a:pt x="365744" y="201798"/>
                  </a:lnTo>
                  <a:lnTo>
                    <a:pt x="365744" y="214411"/>
                  </a:lnTo>
                  <a:lnTo>
                    <a:pt x="365744" y="227023"/>
                  </a:lnTo>
                  <a:lnTo>
                    <a:pt x="365744" y="239635"/>
                  </a:lnTo>
                  <a:lnTo>
                    <a:pt x="365744" y="252248"/>
                  </a:lnTo>
                  <a:lnTo>
                    <a:pt x="365744" y="264860"/>
                  </a:lnTo>
                  <a:lnTo>
                    <a:pt x="365744" y="277473"/>
                  </a:lnTo>
                  <a:lnTo>
                    <a:pt x="365744" y="290085"/>
                  </a:lnTo>
                  <a:lnTo>
                    <a:pt x="365744" y="302697"/>
                  </a:lnTo>
                  <a:lnTo>
                    <a:pt x="365744" y="315310"/>
                  </a:lnTo>
                  <a:lnTo>
                    <a:pt x="365744" y="327922"/>
                  </a:lnTo>
                  <a:lnTo>
                    <a:pt x="365744" y="340535"/>
                  </a:lnTo>
                  <a:lnTo>
                    <a:pt x="365744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1" name="pg201"/>
            <p:cNvSpPr/>
            <p:nvPr/>
          </p:nvSpPr>
          <p:spPr>
            <a:xfrm>
              <a:off x="6263648" y="7079400"/>
              <a:ext cx="365751" cy="704426"/>
            </a:xfrm>
            <a:custGeom>
              <a:avLst/>
              <a:gdLst/>
              <a:ahLst/>
              <a:cxnLst/>
              <a:rect l="0" t="0" r="0" b="0"/>
              <a:pathLst>
                <a:path w="365751" h="704426">
                  <a:moveTo>
                    <a:pt x="365751" y="365759"/>
                  </a:moveTo>
                  <a:lnTo>
                    <a:pt x="365751" y="353147"/>
                  </a:lnTo>
                  <a:lnTo>
                    <a:pt x="365751" y="340535"/>
                  </a:lnTo>
                  <a:lnTo>
                    <a:pt x="365751" y="327922"/>
                  </a:lnTo>
                  <a:lnTo>
                    <a:pt x="365751" y="315310"/>
                  </a:lnTo>
                  <a:lnTo>
                    <a:pt x="365751" y="302697"/>
                  </a:lnTo>
                  <a:lnTo>
                    <a:pt x="365751" y="290085"/>
                  </a:lnTo>
                  <a:lnTo>
                    <a:pt x="365751" y="277473"/>
                  </a:lnTo>
                  <a:lnTo>
                    <a:pt x="365751" y="264860"/>
                  </a:lnTo>
                  <a:lnTo>
                    <a:pt x="365751" y="252248"/>
                  </a:lnTo>
                  <a:lnTo>
                    <a:pt x="365751" y="239635"/>
                  </a:lnTo>
                  <a:lnTo>
                    <a:pt x="365751" y="227023"/>
                  </a:lnTo>
                  <a:lnTo>
                    <a:pt x="365751" y="214411"/>
                  </a:lnTo>
                  <a:lnTo>
                    <a:pt x="365751" y="201798"/>
                  </a:lnTo>
                  <a:lnTo>
                    <a:pt x="365751" y="189186"/>
                  </a:lnTo>
                  <a:lnTo>
                    <a:pt x="365751" y="176573"/>
                  </a:lnTo>
                  <a:lnTo>
                    <a:pt x="365751" y="163961"/>
                  </a:lnTo>
                  <a:lnTo>
                    <a:pt x="365751" y="151348"/>
                  </a:lnTo>
                  <a:lnTo>
                    <a:pt x="365751" y="138736"/>
                  </a:lnTo>
                  <a:lnTo>
                    <a:pt x="365751" y="126124"/>
                  </a:lnTo>
                  <a:lnTo>
                    <a:pt x="365751" y="113511"/>
                  </a:lnTo>
                  <a:lnTo>
                    <a:pt x="365751" y="100899"/>
                  </a:lnTo>
                  <a:lnTo>
                    <a:pt x="365751" y="88286"/>
                  </a:lnTo>
                  <a:lnTo>
                    <a:pt x="365751" y="75674"/>
                  </a:lnTo>
                  <a:lnTo>
                    <a:pt x="365751" y="63062"/>
                  </a:lnTo>
                  <a:lnTo>
                    <a:pt x="365751" y="50449"/>
                  </a:lnTo>
                  <a:lnTo>
                    <a:pt x="365751" y="37837"/>
                  </a:lnTo>
                  <a:lnTo>
                    <a:pt x="365751" y="25224"/>
                  </a:lnTo>
                  <a:lnTo>
                    <a:pt x="365751" y="12612"/>
                  </a:lnTo>
                  <a:lnTo>
                    <a:pt x="365751" y="0"/>
                  </a:lnTo>
                  <a:lnTo>
                    <a:pt x="353317" y="211"/>
                  </a:lnTo>
                  <a:lnTo>
                    <a:pt x="340896" y="845"/>
                  </a:lnTo>
                  <a:lnTo>
                    <a:pt x="328505" y="1901"/>
                  </a:lnTo>
                  <a:lnTo>
                    <a:pt x="316156" y="3378"/>
                  </a:lnTo>
                  <a:lnTo>
                    <a:pt x="303865" y="5273"/>
                  </a:lnTo>
                  <a:lnTo>
                    <a:pt x="291646" y="7585"/>
                  </a:lnTo>
                  <a:lnTo>
                    <a:pt x="279512" y="10312"/>
                  </a:lnTo>
                  <a:lnTo>
                    <a:pt x="267477" y="13449"/>
                  </a:lnTo>
                  <a:lnTo>
                    <a:pt x="255557" y="16994"/>
                  </a:lnTo>
                  <a:lnTo>
                    <a:pt x="243764" y="20942"/>
                  </a:lnTo>
                  <a:lnTo>
                    <a:pt x="232111" y="25288"/>
                  </a:lnTo>
                  <a:lnTo>
                    <a:pt x="220614" y="30028"/>
                  </a:lnTo>
                  <a:lnTo>
                    <a:pt x="209284" y="35157"/>
                  </a:lnTo>
                  <a:lnTo>
                    <a:pt x="198135" y="40667"/>
                  </a:lnTo>
                  <a:lnTo>
                    <a:pt x="187180" y="46553"/>
                  </a:lnTo>
                  <a:lnTo>
                    <a:pt x="176431" y="52809"/>
                  </a:lnTo>
                  <a:lnTo>
                    <a:pt x="165901" y="59426"/>
                  </a:lnTo>
                  <a:lnTo>
                    <a:pt x="155602" y="66397"/>
                  </a:lnTo>
                  <a:lnTo>
                    <a:pt x="145546" y="73715"/>
                  </a:lnTo>
                  <a:lnTo>
                    <a:pt x="135745" y="81370"/>
                  </a:lnTo>
                  <a:lnTo>
                    <a:pt x="126210" y="89354"/>
                  </a:lnTo>
                  <a:lnTo>
                    <a:pt x="116951" y="97657"/>
                  </a:lnTo>
                  <a:lnTo>
                    <a:pt x="107980" y="106271"/>
                  </a:lnTo>
                  <a:lnTo>
                    <a:pt x="99308" y="115184"/>
                  </a:lnTo>
                  <a:lnTo>
                    <a:pt x="90943" y="124387"/>
                  </a:lnTo>
                  <a:lnTo>
                    <a:pt x="82896" y="133869"/>
                  </a:lnTo>
                  <a:lnTo>
                    <a:pt x="75176" y="143620"/>
                  </a:lnTo>
                  <a:lnTo>
                    <a:pt x="67792" y="153627"/>
                  </a:lnTo>
                  <a:lnTo>
                    <a:pt x="60752" y="163879"/>
                  </a:lnTo>
                  <a:lnTo>
                    <a:pt x="54065" y="174365"/>
                  </a:lnTo>
                  <a:lnTo>
                    <a:pt x="47738" y="185072"/>
                  </a:lnTo>
                  <a:lnTo>
                    <a:pt x="41779" y="195988"/>
                  </a:lnTo>
                  <a:lnTo>
                    <a:pt x="36195" y="207100"/>
                  </a:lnTo>
                  <a:lnTo>
                    <a:pt x="30992" y="218395"/>
                  </a:lnTo>
                  <a:lnTo>
                    <a:pt x="26175" y="229861"/>
                  </a:lnTo>
                  <a:lnTo>
                    <a:pt x="21751" y="241484"/>
                  </a:lnTo>
                  <a:lnTo>
                    <a:pt x="17725" y="253251"/>
                  </a:lnTo>
                  <a:lnTo>
                    <a:pt x="14101" y="265148"/>
                  </a:lnTo>
                  <a:lnTo>
                    <a:pt x="10884" y="277161"/>
                  </a:lnTo>
                  <a:lnTo>
                    <a:pt x="8077" y="289277"/>
                  </a:lnTo>
                  <a:lnTo>
                    <a:pt x="5684" y="301481"/>
                  </a:lnTo>
                  <a:lnTo>
                    <a:pt x="3707" y="313759"/>
                  </a:lnTo>
                  <a:lnTo>
                    <a:pt x="2148" y="326097"/>
                  </a:lnTo>
                  <a:lnTo>
                    <a:pt x="1010" y="338482"/>
                  </a:lnTo>
                  <a:lnTo>
                    <a:pt x="294" y="350897"/>
                  </a:lnTo>
                  <a:lnTo>
                    <a:pt x="0" y="363330"/>
                  </a:lnTo>
                  <a:lnTo>
                    <a:pt x="128" y="375766"/>
                  </a:lnTo>
                  <a:lnTo>
                    <a:pt x="680" y="388190"/>
                  </a:lnTo>
                  <a:lnTo>
                    <a:pt x="1654" y="400589"/>
                  </a:lnTo>
                  <a:lnTo>
                    <a:pt x="3048" y="412947"/>
                  </a:lnTo>
                  <a:lnTo>
                    <a:pt x="4862" y="425250"/>
                  </a:lnTo>
                  <a:lnTo>
                    <a:pt x="7093" y="437485"/>
                  </a:lnTo>
                  <a:lnTo>
                    <a:pt x="9739" y="449637"/>
                  </a:lnTo>
                  <a:lnTo>
                    <a:pt x="12796" y="461692"/>
                  </a:lnTo>
                  <a:lnTo>
                    <a:pt x="16262" y="473635"/>
                  </a:lnTo>
                  <a:lnTo>
                    <a:pt x="20131" y="485455"/>
                  </a:lnTo>
                  <a:lnTo>
                    <a:pt x="24400" y="497135"/>
                  </a:lnTo>
                  <a:lnTo>
                    <a:pt x="29064" y="508664"/>
                  </a:lnTo>
                  <a:lnTo>
                    <a:pt x="34117" y="520028"/>
                  </a:lnTo>
                  <a:lnTo>
                    <a:pt x="39553" y="531213"/>
                  </a:lnTo>
                  <a:lnTo>
                    <a:pt x="45367" y="542207"/>
                  </a:lnTo>
                  <a:lnTo>
                    <a:pt x="51550" y="552998"/>
                  </a:lnTo>
                  <a:lnTo>
                    <a:pt x="58098" y="563571"/>
                  </a:lnTo>
                  <a:lnTo>
                    <a:pt x="65000" y="573916"/>
                  </a:lnTo>
                  <a:lnTo>
                    <a:pt x="72251" y="584020"/>
                  </a:lnTo>
                  <a:lnTo>
                    <a:pt x="79841" y="593872"/>
                  </a:lnTo>
                  <a:lnTo>
                    <a:pt x="87761" y="603460"/>
                  </a:lnTo>
                  <a:lnTo>
                    <a:pt x="96003" y="612774"/>
                  </a:lnTo>
                  <a:lnTo>
                    <a:pt x="104556" y="621802"/>
                  </a:lnTo>
                  <a:lnTo>
                    <a:pt x="113412" y="630533"/>
                  </a:lnTo>
                  <a:lnTo>
                    <a:pt x="122559" y="638959"/>
                  </a:lnTo>
                  <a:lnTo>
                    <a:pt x="131988" y="647069"/>
                  </a:lnTo>
                  <a:lnTo>
                    <a:pt x="141687" y="654854"/>
                  </a:lnTo>
                  <a:lnTo>
                    <a:pt x="151644" y="662304"/>
                  </a:lnTo>
                  <a:lnTo>
                    <a:pt x="161850" y="669411"/>
                  </a:lnTo>
                  <a:lnTo>
                    <a:pt x="172291" y="676168"/>
                  </a:lnTo>
                  <a:lnTo>
                    <a:pt x="182956" y="682566"/>
                  </a:lnTo>
                  <a:lnTo>
                    <a:pt x="193832" y="688597"/>
                  </a:lnTo>
                  <a:lnTo>
                    <a:pt x="204906" y="694255"/>
                  </a:lnTo>
                  <a:lnTo>
                    <a:pt x="216167" y="699533"/>
                  </a:lnTo>
                  <a:lnTo>
                    <a:pt x="227601" y="704426"/>
                  </a:lnTo>
                  <a:lnTo>
                    <a:pt x="232365" y="692748"/>
                  </a:lnTo>
                  <a:lnTo>
                    <a:pt x="237129" y="681069"/>
                  </a:lnTo>
                  <a:lnTo>
                    <a:pt x="241892" y="669391"/>
                  </a:lnTo>
                  <a:lnTo>
                    <a:pt x="246656" y="657713"/>
                  </a:lnTo>
                  <a:lnTo>
                    <a:pt x="251420" y="646035"/>
                  </a:lnTo>
                  <a:lnTo>
                    <a:pt x="256184" y="634357"/>
                  </a:lnTo>
                  <a:lnTo>
                    <a:pt x="260948" y="622679"/>
                  </a:lnTo>
                  <a:lnTo>
                    <a:pt x="265711" y="611001"/>
                  </a:lnTo>
                  <a:lnTo>
                    <a:pt x="270475" y="599322"/>
                  </a:lnTo>
                  <a:lnTo>
                    <a:pt x="275239" y="587644"/>
                  </a:lnTo>
                  <a:lnTo>
                    <a:pt x="280003" y="575966"/>
                  </a:lnTo>
                  <a:lnTo>
                    <a:pt x="284767" y="564288"/>
                  </a:lnTo>
                  <a:lnTo>
                    <a:pt x="289530" y="552610"/>
                  </a:lnTo>
                  <a:lnTo>
                    <a:pt x="294294" y="540932"/>
                  </a:lnTo>
                  <a:lnTo>
                    <a:pt x="299058" y="529254"/>
                  </a:lnTo>
                  <a:lnTo>
                    <a:pt x="303822" y="517575"/>
                  </a:lnTo>
                  <a:lnTo>
                    <a:pt x="308586" y="505897"/>
                  </a:lnTo>
                  <a:lnTo>
                    <a:pt x="313350" y="494219"/>
                  </a:lnTo>
                  <a:lnTo>
                    <a:pt x="318113" y="482541"/>
                  </a:lnTo>
                  <a:lnTo>
                    <a:pt x="322877" y="470863"/>
                  </a:lnTo>
                  <a:lnTo>
                    <a:pt x="327641" y="459185"/>
                  </a:lnTo>
                  <a:lnTo>
                    <a:pt x="332405" y="447507"/>
                  </a:lnTo>
                  <a:lnTo>
                    <a:pt x="337169" y="435828"/>
                  </a:lnTo>
                  <a:lnTo>
                    <a:pt x="341932" y="424150"/>
                  </a:lnTo>
                  <a:lnTo>
                    <a:pt x="346696" y="412472"/>
                  </a:lnTo>
                  <a:lnTo>
                    <a:pt x="351460" y="400794"/>
                  </a:lnTo>
                  <a:lnTo>
                    <a:pt x="356224" y="389116"/>
                  </a:lnTo>
                  <a:lnTo>
                    <a:pt x="360988" y="377438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2" name="pg202"/>
            <p:cNvSpPr/>
            <p:nvPr/>
          </p:nvSpPr>
          <p:spPr>
            <a:xfrm>
              <a:off x="6491249" y="7079400"/>
              <a:ext cx="503892" cy="731483"/>
            </a:xfrm>
            <a:custGeom>
              <a:avLst/>
              <a:gdLst/>
              <a:ahLst/>
              <a:cxnLst/>
              <a:rect l="0" t="0" r="0" b="0"/>
              <a:pathLst>
                <a:path w="503892" h="731483">
                  <a:moveTo>
                    <a:pt x="138150" y="365759"/>
                  </a:moveTo>
                  <a:lnTo>
                    <a:pt x="133386" y="377438"/>
                  </a:lnTo>
                  <a:lnTo>
                    <a:pt x="128622" y="389116"/>
                  </a:lnTo>
                  <a:lnTo>
                    <a:pt x="123859" y="400794"/>
                  </a:lnTo>
                  <a:lnTo>
                    <a:pt x="119095" y="412472"/>
                  </a:lnTo>
                  <a:lnTo>
                    <a:pt x="114331" y="424150"/>
                  </a:lnTo>
                  <a:lnTo>
                    <a:pt x="109567" y="435828"/>
                  </a:lnTo>
                  <a:lnTo>
                    <a:pt x="104803" y="447507"/>
                  </a:lnTo>
                  <a:lnTo>
                    <a:pt x="100039" y="459185"/>
                  </a:lnTo>
                  <a:lnTo>
                    <a:pt x="95276" y="470863"/>
                  </a:lnTo>
                  <a:lnTo>
                    <a:pt x="90512" y="482541"/>
                  </a:lnTo>
                  <a:lnTo>
                    <a:pt x="85748" y="494219"/>
                  </a:lnTo>
                  <a:lnTo>
                    <a:pt x="80984" y="505897"/>
                  </a:lnTo>
                  <a:lnTo>
                    <a:pt x="76220" y="517575"/>
                  </a:lnTo>
                  <a:lnTo>
                    <a:pt x="71457" y="529254"/>
                  </a:lnTo>
                  <a:lnTo>
                    <a:pt x="66693" y="540932"/>
                  </a:lnTo>
                  <a:lnTo>
                    <a:pt x="61929" y="552610"/>
                  </a:lnTo>
                  <a:lnTo>
                    <a:pt x="57165" y="564288"/>
                  </a:lnTo>
                  <a:lnTo>
                    <a:pt x="52401" y="575966"/>
                  </a:lnTo>
                  <a:lnTo>
                    <a:pt x="47638" y="587644"/>
                  </a:lnTo>
                  <a:lnTo>
                    <a:pt x="42874" y="599322"/>
                  </a:lnTo>
                  <a:lnTo>
                    <a:pt x="38110" y="611001"/>
                  </a:lnTo>
                  <a:lnTo>
                    <a:pt x="33346" y="622679"/>
                  </a:lnTo>
                  <a:lnTo>
                    <a:pt x="28582" y="634357"/>
                  </a:lnTo>
                  <a:lnTo>
                    <a:pt x="23819" y="646035"/>
                  </a:lnTo>
                  <a:lnTo>
                    <a:pt x="19055" y="657713"/>
                  </a:lnTo>
                  <a:lnTo>
                    <a:pt x="14291" y="669391"/>
                  </a:lnTo>
                  <a:lnTo>
                    <a:pt x="9527" y="681069"/>
                  </a:lnTo>
                  <a:lnTo>
                    <a:pt x="4763" y="692748"/>
                  </a:lnTo>
                  <a:lnTo>
                    <a:pt x="0" y="704426"/>
                  </a:lnTo>
                  <a:lnTo>
                    <a:pt x="11568" y="708918"/>
                  </a:lnTo>
                  <a:lnTo>
                    <a:pt x="23283" y="713014"/>
                  </a:lnTo>
                  <a:lnTo>
                    <a:pt x="35130" y="716711"/>
                  </a:lnTo>
                  <a:lnTo>
                    <a:pt x="47095" y="720004"/>
                  </a:lnTo>
                  <a:lnTo>
                    <a:pt x="59166" y="722890"/>
                  </a:lnTo>
                  <a:lnTo>
                    <a:pt x="71327" y="725364"/>
                  </a:lnTo>
                  <a:lnTo>
                    <a:pt x="83565" y="727424"/>
                  </a:lnTo>
                  <a:lnTo>
                    <a:pt x="95866" y="729067"/>
                  </a:lnTo>
                  <a:lnTo>
                    <a:pt x="108216" y="730293"/>
                  </a:lnTo>
                  <a:lnTo>
                    <a:pt x="120600" y="731098"/>
                  </a:lnTo>
                  <a:lnTo>
                    <a:pt x="133004" y="731483"/>
                  </a:lnTo>
                  <a:lnTo>
                    <a:pt x="145414" y="731447"/>
                  </a:lnTo>
                  <a:lnTo>
                    <a:pt x="157816" y="730990"/>
                  </a:lnTo>
                  <a:lnTo>
                    <a:pt x="170196" y="730113"/>
                  </a:lnTo>
                  <a:lnTo>
                    <a:pt x="182538" y="728816"/>
                  </a:lnTo>
                  <a:lnTo>
                    <a:pt x="194829" y="727101"/>
                  </a:lnTo>
                  <a:lnTo>
                    <a:pt x="207055" y="724970"/>
                  </a:lnTo>
                  <a:lnTo>
                    <a:pt x="219202" y="722426"/>
                  </a:lnTo>
                  <a:lnTo>
                    <a:pt x="231255" y="719471"/>
                  </a:lnTo>
                  <a:lnTo>
                    <a:pt x="243201" y="716109"/>
                  </a:lnTo>
                  <a:lnTo>
                    <a:pt x="255027" y="712343"/>
                  </a:lnTo>
                  <a:lnTo>
                    <a:pt x="266717" y="708179"/>
                  </a:lnTo>
                  <a:lnTo>
                    <a:pt x="278260" y="703620"/>
                  </a:lnTo>
                  <a:lnTo>
                    <a:pt x="289641" y="698672"/>
                  </a:lnTo>
                  <a:lnTo>
                    <a:pt x="300848" y="693341"/>
                  </a:lnTo>
                  <a:lnTo>
                    <a:pt x="311868" y="687633"/>
                  </a:lnTo>
                  <a:lnTo>
                    <a:pt x="322688" y="681554"/>
                  </a:lnTo>
                  <a:lnTo>
                    <a:pt x="333295" y="675112"/>
                  </a:lnTo>
                  <a:lnTo>
                    <a:pt x="343677" y="668313"/>
                  </a:lnTo>
                  <a:lnTo>
                    <a:pt x="353823" y="661167"/>
                  </a:lnTo>
                  <a:lnTo>
                    <a:pt x="363721" y="653680"/>
                  </a:lnTo>
                  <a:lnTo>
                    <a:pt x="373359" y="645861"/>
                  </a:lnTo>
                  <a:lnTo>
                    <a:pt x="382726" y="637721"/>
                  </a:lnTo>
                  <a:lnTo>
                    <a:pt x="391812" y="629267"/>
                  </a:lnTo>
                  <a:lnTo>
                    <a:pt x="400605" y="620510"/>
                  </a:lnTo>
                  <a:lnTo>
                    <a:pt x="409097" y="611459"/>
                  </a:lnTo>
                  <a:lnTo>
                    <a:pt x="417276" y="602126"/>
                  </a:lnTo>
                  <a:lnTo>
                    <a:pt x="425134" y="592520"/>
                  </a:lnTo>
                  <a:lnTo>
                    <a:pt x="432662" y="582654"/>
                  </a:lnTo>
                  <a:lnTo>
                    <a:pt x="439851" y="572537"/>
                  </a:lnTo>
                  <a:lnTo>
                    <a:pt x="446692" y="562183"/>
                  </a:lnTo>
                  <a:lnTo>
                    <a:pt x="453178" y="551602"/>
                  </a:lnTo>
                  <a:lnTo>
                    <a:pt x="459302" y="540808"/>
                  </a:lnTo>
                  <a:lnTo>
                    <a:pt x="465055" y="529812"/>
                  </a:lnTo>
                  <a:lnTo>
                    <a:pt x="470433" y="518627"/>
                  </a:lnTo>
                  <a:lnTo>
                    <a:pt x="475428" y="507266"/>
                  </a:lnTo>
                  <a:lnTo>
                    <a:pt x="480034" y="495743"/>
                  </a:lnTo>
                  <a:lnTo>
                    <a:pt x="484247" y="484069"/>
                  </a:lnTo>
                  <a:lnTo>
                    <a:pt x="488061" y="472260"/>
                  </a:lnTo>
                  <a:lnTo>
                    <a:pt x="491473" y="460328"/>
                  </a:lnTo>
                  <a:lnTo>
                    <a:pt x="494478" y="448287"/>
                  </a:lnTo>
                  <a:lnTo>
                    <a:pt x="497073" y="436151"/>
                  </a:lnTo>
                  <a:lnTo>
                    <a:pt x="499254" y="423933"/>
                  </a:lnTo>
                  <a:lnTo>
                    <a:pt x="501020" y="411649"/>
                  </a:lnTo>
                  <a:lnTo>
                    <a:pt x="502368" y="399313"/>
                  </a:lnTo>
                  <a:lnTo>
                    <a:pt x="503296" y="386937"/>
                  </a:lnTo>
                  <a:lnTo>
                    <a:pt x="503805" y="374537"/>
                  </a:lnTo>
                  <a:lnTo>
                    <a:pt x="503892" y="362127"/>
                  </a:lnTo>
                  <a:lnTo>
                    <a:pt x="503558" y="349721"/>
                  </a:lnTo>
                  <a:lnTo>
                    <a:pt x="502804" y="337334"/>
                  </a:lnTo>
                  <a:lnTo>
                    <a:pt x="501629" y="324979"/>
                  </a:lnTo>
                  <a:lnTo>
                    <a:pt x="500037" y="312672"/>
                  </a:lnTo>
                  <a:lnTo>
                    <a:pt x="498027" y="300425"/>
                  </a:lnTo>
                  <a:lnTo>
                    <a:pt x="495604" y="288254"/>
                  </a:lnTo>
                  <a:lnTo>
                    <a:pt x="492769" y="276172"/>
                  </a:lnTo>
                  <a:lnTo>
                    <a:pt x="489525" y="264193"/>
                  </a:lnTo>
                  <a:lnTo>
                    <a:pt x="485877" y="252330"/>
                  </a:lnTo>
                  <a:lnTo>
                    <a:pt x="481829" y="240599"/>
                  </a:lnTo>
                  <a:lnTo>
                    <a:pt x="477385" y="229012"/>
                  </a:lnTo>
                  <a:lnTo>
                    <a:pt x="472550" y="217582"/>
                  </a:lnTo>
                  <a:lnTo>
                    <a:pt x="467331" y="206322"/>
                  </a:lnTo>
                  <a:lnTo>
                    <a:pt x="461733" y="195247"/>
                  </a:lnTo>
                  <a:lnTo>
                    <a:pt x="455762" y="184367"/>
                  </a:lnTo>
                  <a:lnTo>
                    <a:pt x="449425" y="173696"/>
                  </a:lnTo>
                  <a:lnTo>
                    <a:pt x="442730" y="163247"/>
                  </a:lnTo>
                  <a:lnTo>
                    <a:pt x="435684" y="153030"/>
                  </a:lnTo>
                  <a:lnTo>
                    <a:pt x="428296" y="143059"/>
                  </a:lnTo>
                  <a:lnTo>
                    <a:pt x="420574" y="133344"/>
                  </a:lnTo>
                  <a:lnTo>
                    <a:pt x="412527" y="123896"/>
                  </a:lnTo>
                  <a:lnTo>
                    <a:pt x="404163" y="114727"/>
                  </a:lnTo>
                  <a:lnTo>
                    <a:pt x="395494" y="105847"/>
                  </a:lnTo>
                  <a:lnTo>
                    <a:pt x="386528" y="97266"/>
                  </a:lnTo>
                  <a:lnTo>
                    <a:pt x="377276" y="88994"/>
                  </a:lnTo>
                  <a:lnTo>
                    <a:pt x="367749" y="81041"/>
                  </a:lnTo>
                  <a:lnTo>
                    <a:pt x="357958" y="73416"/>
                  </a:lnTo>
                  <a:lnTo>
                    <a:pt x="347914" y="66127"/>
                  </a:lnTo>
                  <a:lnTo>
                    <a:pt x="337628" y="59183"/>
                  </a:lnTo>
                  <a:lnTo>
                    <a:pt x="327112" y="52592"/>
                  </a:lnTo>
                  <a:lnTo>
                    <a:pt x="316379" y="46362"/>
                  </a:lnTo>
                  <a:lnTo>
                    <a:pt x="305441" y="40499"/>
                  </a:lnTo>
                  <a:lnTo>
                    <a:pt x="294310" y="35011"/>
                  </a:lnTo>
                  <a:lnTo>
                    <a:pt x="283000" y="29904"/>
                  </a:lnTo>
                  <a:lnTo>
                    <a:pt x="271522" y="25183"/>
                  </a:lnTo>
                  <a:lnTo>
                    <a:pt x="259891" y="20855"/>
                  </a:lnTo>
                  <a:lnTo>
                    <a:pt x="248120" y="16923"/>
                  </a:lnTo>
                  <a:lnTo>
                    <a:pt x="236222" y="13393"/>
                  </a:lnTo>
                  <a:lnTo>
                    <a:pt x="224212" y="10269"/>
                  </a:lnTo>
                  <a:lnTo>
                    <a:pt x="212102" y="7554"/>
                  </a:lnTo>
                  <a:lnTo>
                    <a:pt x="199907" y="5251"/>
                  </a:lnTo>
                  <a:lnTo>
                    <a:pt x="187641" y="3363"/>
                  </a:lnTo>
                  <a:lnTo>
                    <a:pt x="175318" y="1893"/>
                  </a:lnTo>
                  <a:lnTo>
                    <a:pt x="162953" y="841"/>
                  </a:lnTo>
                  <a:lnTo>
                    <a:pt x="150558" y="210"/>
                  </a:lnTo>
                  <a:lnTo>
                    <a:pt x="138150" y="0"/>
                  </a:lnTo>
                  <a:lnTo>
                    <a:pt x="138150" y="12612"/>
                  </a:lnTo>
                  <a:lnTo>
                    <a:pt x="138150" y="25224"/>
                  </a:lnTo>
                  <a:lnTo>
                    <a:pt x="138150" y="37837"/>
                  </a:lnTo>
                  <a:lnTo>
                    <a:pt x="138150" y="50449"/>
                  </a:lnTo>
                  <a:lnTo>
                    <a:pt x="138150" y="63062"/>
                  </a:lnTo>
                  <a:lnTo>
                    <a:pt x="138150" y="75674"/>
                  </a:lnTo>
                  <a:lnTo>
                    <a:pt x="138150" y="88286"/>
                  </a:lnTo>
                  <a:lnTo>
                    <a:pt x="138150" y="100899"/>
                  </a:lnTo>
                  <a:lnTo>
                    <a:pt x="138150" y="113511"/>
                  </a:lnTo>
                  <a:lnTo>
                    <a:pt x="138150" y="126124"/>
                  </a:lnTo>
                  <a:lnTo>
                    <a:pt x="138150" y="138736"/>
                  </a:lnTo>
                  <a:lnTo>
                    <a:pt x="138150" y="151348"/>
                  </a:lnTo>
                  <a:lnTo>
                    <a:pt x="138150" y="163961"/>
                  </a:lnTo>
                  <a:lnTo>
                    <a:pt x="138150" y="176573"/>
                  </a:lnTo>
                  <a:lnTo>
                    <a:pt x="138150" y="189186"/>
                  </a:lnTo>
                  <a:lnTo>
                    <a:pt x="138150" y="201798"/>
                  </a:lnTo>
                  <a:lnTo>
                    <a:pt x="138150" y="214411"/>
                  </a:lnTo>
                  <a:lnTo>
                    <a:pt x="138150" y="227023"/>
                  </a:lnTo>
                  <a:lnTo>
                    <a:pt x="138150" y="239635"/>
                  </a:lnTo>
                  <a:lnTo>
                    <a:pt x="138150" y="252248"/>
                  </a:lnTo>
                  <a:lnTo>
                    <a:pt x="138150" y="264860"/>
                  </a:lnTo>
                  <a:lnTo>
                    <a:pt x="138150" y="277473"/>
                  </a:lnTo>
                  <a:lnTo>
                    <a:pt x="138150" y="290085"/>
                  </a:lnTo>
                  <a:lnTo>
                    <a:pt x="138150" y="302697"/>
                  </a:lnTo>
                  <a:lnTo>
                    <a:pt x="138150" y="315310"/>
                  </a:lnTo>
                  <a:lnTo>
                    <a:pt x="138150" y="327922"/>
                  </a:lnTo>
                  <a:lnTo>
                    <a:pt x="138150" y="340535"/>
                  </a:lnTo>
                  <a:lnTo>
                    <a:pt x="138150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3" name="pg203"/>
            <p:cNvSpPr/>
            <p:nvPr/>
          </p:nvSpPr>
          <p:spPr>
            <a:xfrm>
              <a:off x="6603814" y="8063390"/>
              <a:ext cx="25585" cy="365760"/>
            </a:xfrm>
            <a:custGeom>
              <a:avLst/>
              <a:gdLst/>
              <a:ahLst/>
              <a:cxnLst/>
              <a:rect l="0" t="0" r="0" b="0"/>
              <a:pathLst>
                <a:path w="25585" h="365760">
                  <a:moveTo>
                    <a:pt x="25585" y="365760"/>
                  </a:moveTo>
                  <a:lnTo>
                    <a:pt x="25585" y="353147"/>
                  </a:lnTo>
                  <a:lnTo>
                    <a:pt x="25585" y="340535"/>
                  </a:lnTo>
                  <a:lnTo>
                    <a:pt x="25585" y="327922"/>
                  </a:lnTo>
                  <a:lnTo>
                    <a:pt x="25585" y="315310"/>
                  </a:lnTo>
                  <a:lnTo>
                    <a:pt x="25585" y="302697"/>
                  </a:lnTo>
                  <a:lnTo>
                    <a:pt x="25585" y="290085"/>
                  </a:lnTo>
                  <a:lnTo>
                    <a:pt x="25585" y="277473"/>
                  </a:lnTo>
                  <a:lnTo>
                    <a:pt x="25585" y="264860"/>
                  </a:lnTo>
                  <a:lnTo>
                    <a:pt x="25585" y="252248"/>
                  </a:lnTo>
                  <a:lnTo>
                    <a:pt x="25585" y="239635"/>
                  </a:lnTo>
                  <a:lnTo>
                    <a:pt x="25585" y="227023"/>
                  </a:lnTo>
                  <a:lnTo>
                    <a:pt x="25585" y="214411"/>
                  </a:lnTo>
                  <a:lnTo>
                    <a:pt x="25585" y="201798"/>
                  </a:lnTo>
                  <a:lnTo>
                    <a:pt x="25585" y="189186"/>
                  </a:lnTo>
                  <a:lnTo>
                    <a:pt x="25585" y="176573"/>
                  </a:lnTo>
                  <a:lnTo>
                    <a:pt x="25585" y="163961"/>
                  </a:lnTo>
                  <a:lnTo>
                    <a:pt x="25585" y="151348"/>
                  </a:lnTo>
                  <a:lnTo>
                    <a:pt x="25585" y="138736"/>
                  </a:lnTo>
                  <a:lnTo>
                    <a:pt x="25585" y="126124"/>
                  </a:lnTo>
                  <a:lnTo>
                    <a:pt x="25585" y="113511"/>
                  </a:lnTo>
                  <a:lnTo>
                    <a:pt x="25585" y="100899"/>
                  </a:lnTo>
                  <a:lnTo>
                    <a:pt x="25585" y="88286"/>
                  </a:lnTo>
                  <a:lnTo>
                    <a:pt x="25585" y="75674"/>
                  </a:lnTo>
                  <a:lnTo>
                    <a:pt x="25585" y="63062"/>
                  </a:lnTo>
                  <a:lnTo>
                    <a:pt x="25585" y="50449"/>
                  </a:lnTo>
                  <a:lnTo>
                    <a:pt x="25585" y="37837"/>
                  </a:lnTo>
                  <a:lnTo>
                    <a:pt x="25585" y="25224"/>
                  </a:lnTo>
                  <a:lnTo>
                    <a:pt x="25585" y="12612"/>
                  </a:lnTo>
                  <a:lnTo>
                    <a:pt x="25585" y="0"/>
                  </a:lnTo>
                  <a:lnTo>
                    <a:pt x="12784" y="224"/>
                  </a:lnTo>
                  <a:lnTo>
                    <a:pt x="0" y="895"/>
                  </a:lnTo>
                  <a:lnTo>
                    <a:pt x="882" y="13477"/>
                  </a:lnTo>
                  <a:lnTo>
                    <a:pt x="1764" y="26058"/>
                  </a:lnTo>
                  <a:lnTo>
                    <a:pt x="2646" y="38640"/>
                  </a:lnTo>
                  <a:lnTo>
                    <a:pt x="3528" y="51222"/>
                  </a:lnTo>
                  <a:lnTo>
                    <a:pt x="4411" y="63803"/>
                  </a:lnTo>
                  <a:lnTo>
                    <a:pt x="5293" y="76385"/>
                  </a:lnTo>
                  <a:lnTo>
                    <a:pt x="6175" y="88966"/>
                  </a:lnTo>
                  <a:lnTo>
                    <a:pt x="7057" y="101548"/>
                  </a:lnTo>
                  <a:lnTo>
                    <a:pt x="7940" y="114129"/>
                  </a:lnTo>
                  <a:lnTo>
                    <a:pt x="8822" y="126711"/>
                  </a:lnTo>
                  <a:lnTo>
                    <a:pt x="9704" y="139292"/>
                  </a:lnTo>
                  <a:lnTo>
                    <a:pt x="10586" y="151874"/>
                  </a:lnTo>
                  <a:lnTo>
                    <a:pt x="11469" y="164455"/>
                  </a:lnTo>
                  <a:lnTo>
                    <a:pt x="12351" y="177037"/>
                  </a:lnTo>
                  <a:lnTo>
                    <a:pt x="13233" y="189618"/>
                  </a:lnTo>
                  <a:lnTo>
                    <a:pt x="14115" y="202200"/>
                  </a:lnTo>
                  <a:lnTo>
                    <a:pt x="14998" y="214781"/>
                  </a:lnTo>
                  <a:lnTo>
                    <a:pt x="15880" y="227363"/>
                  </a:lnTo>
                  <a:lnTo>
                    <a:pt x="16762" y="239944"/>
                  </a:lnTo>
                  <a:lnTo>
                    <a:pt x="17644" y="252526"/>
                  </a:lnTo>
                  <a:lnTo>
                    <a:pt x="18527" y="265107"/>
                  </a:lnTo>
                  <a:lnTo>
                    <a:pt x="19409" y="277689"/>
                  </a:lnTo>
                  <a:lnTo>
                    <a:pt x="20291" y="290270"/>
                  </a:lnTo>
                  <a:lnTo>
                    <a:pt x="21173" y="302852"/>
                  </a:lnTo>
                  <a:lnTo>
                    <a:pt x="22056" y="315433"/>
                  </a:lnTo>
                  <a:lnTo>
                    <a:pt x="22938" y="328015"/>
                  </a:lnTo>
                  <a:lnTo>
                    <a:pt x="23820" y="340596"/>
                  </a:lnTo>
                  <a:lnTo>
                    <a:pt x="24702" y="353178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4" name="pg204"/>
            <p:cNvSpPr/>
            <p:nvPr/>
          </p:nvSpPr>
          <p:spPr>
            <a:xfrm>
              <a:off x="6263648" y="8063390"/>
              <a:ext cx="731496" cy="731473"/>
            </a:xfrm>
            <a:custGeom>
              <a:avLst/>
              <a:gdLst/>
              <a:ahLst/>
              <a:cxnLst/>
              <a:rect l="0" t="0" r="0" b="0"/>
              <a:pathLst>
                <a:path w="731496" h="731473">
                  <a:moveTo>
                    <a:pt x="365751" y="365760"/>
                  </a:moveTo>
                  <a:lnTo>
                    <a:pt x="364869" y="353178"/>
                  </a:lnTo>
                  <a:lnTo>
                    <a:pt x="363986" y="340596"/>
                  </a:lnTo>
                  <a:lnTo>
                    <a:pt x="363104" y="328015"/>
                  </a:lnTo>
                  <a:lnTo>
                    <a:pt x="362222" y="315433"/>
                  </a:lnTo>
                  <a:lnTo>
                    <a:pt x="361340" y="302852"/>
                  </a:lnTo>
                  <a:lnTo>
                    <a:pt x="360457" y="290270"/>
                  </a:lnTo>
                  <a:lnTo>
                    <a:pt x="359575" y="277689"/>
                  </a:lnTo>
                  <a:lnTo>
                    <a:pt x="358693" y="265107"/>
                  </a:lnTo>
                  <a:lnTo>
                    <a:pt x="357811" y="252526"/>
                  </a:lnTo>
                  <a:lnTo>
                    <a:pt x="356928" y="239944"/>
                  </a:lnTo>
                  <a:lnTo>
                    <a:pt x="356046" y="227363"/>
                  </a:lnTo>
                  <a:lnTo>
                    <a:pt x="355164" y="214781"/>
                  </a:lnTo>
                  <a:lnTo>
                    <a:pt x="354282" y="202200"/>
                  </a:lnTo>
                  <a:lnTo>
                    <a:pt x="353399" y="189618"/>
                  </a:lnTo>
                  <a:lnTo>
                    <a:pt x="352517" y="177037"/>
                  </a:lnTo>
                  <a:lnTo>
                    <a:pt x="351635" y="164455"/>
                  </a:lnTo>
                  <a:lnTo>
                    <a:pt x="350753" y="151874"/>
                  </a:lnTo>
                  <a:lnTo>
                    <a:pt x="349870" y="139292"/>
                  </a:lnTo>
                  <a:lnTo>
                    <a:pt x="348988" y="126711"/>
                  </a:lnTo>
                  <a:lnTo>
                    <a:pt x="348106" y="114129"/>
                  </a:lnTo>
                  <a:lnTo>
                    <a:pt x="347224" y="101548"/>
                  </a:lnTo>
                  <a:lnTo>
                    <a:pt x="346341" y="88966"/>
                  </a:lnTo>
                  <a:lnTo>
                    <a:pt x="345459" y="76385"/>
                  </a:lnTo>
                  <a:lnTo>
                    <a:pt x="344577" y="63803"/>
                  </a:lnTo>
                  <a:lnTo>
                    <a:pt x="343695" y="51222"/>
                  </a:lnTo>
                  <a:lnTo>
                    <a:pt x="342812" y="38640"/>
                  </a:lnTo>
                  <a:lnTo>
                    <a:pt x="341930" y="26058"/>
                  </a:lnTo>
                  <a:lnTo>
                    <a:pt x="341048" y="13477"/>
                  </a:lnTo>
                  <a:lnTo>
                    <a:pt x="340166" y="895"/>
                  </a:lnTo>
                  <a:lnTo>
                    <a:pt x="327795" y="1974"/>
                  </a:lnTo>
                  <a:lnTo>
                    <a:pt x="315468" y="3472"/>
                  </a:lnTo>
                  <a:lnTo>
                    <a:pt x="303199" y="5388"/>
                  </a:lnTo>
                  <a:lnTo>
                    <a:pt x="291002" y="7719"/>
                  </a:lnTo>
                  <a:lnTo>
                    <a:pt x="278892" y="10463"/>
                  </a:lnTo>
                  <a:lnTo>
                    <a:pt x="266881" y="13616"/>
                  </a:lnTo>
                  <a:lnTo>
                    <a:pt x="254984" y="17175"/>
                  </a:lnTo>
                  <a:lnTo>
                    <a:pt x="243215" y="21136"/>
                  </a:lnTo>
                  <a:lnTo>
                    <a:pt x="231588" y="25494"/>
                  </a:lnTo>
                  <a:lnTo>
                    <a:pt x="220115" y="30244"/>
                  </a:lnTo>
                  <a:lnTo>
                    <a:pt x="208809" y="35381"/>
                  </a:lnTo>
                  <a:lnTo>
                    <a:pt x="197685" y="40899"/>
                  </a:lnTo>
                  <a:lnTo>
                    <a:pt x="186754" y="46791"/>
                  </a:lnTo>
                  <a:lnTo>
                    <a:pt x="176030" y="53051"/>
                  </a:lnTo>
                  <a:lnTo>
                    <a:pt x="165524" y="59672"/>
                  </a:lnTo>
                  <a:lnTo>
                    <a:pt x="155250" y="66645"/>
                  </a:lnTo>
                  <a:lnTo>
                    <a:pt x="145217" y="73963"/>
                  </a:lnTo>
                  <a:lnTo>
                    <a:pt x="135439" y="81617"/>
                  </a:lnTo>
                  <a:lnTo>
                    <a:pt x="125927" y="89599"/>
                  </a:lnTo>
                  <a:lnTo>
                    <a:pt x="116691" y="97899"/>
                  </a:lnTo>
                  <a:lnTo>
                    <a:pt x="107742" y="106507"/>
                  </a:lnTo>
                  <a:lnTo>
                    <a:pt x="99090" y="115415"/>
                  </a:lnTo>
                  <a:lnTo>
                    <a:pt x="90746" y="124611"/>
                  </a:lnTo>
                  <a:lnTo>
                    <a:pt x="82718" y="134085"/>
                  </a:lnTo>
                  <a:lnTo>
                    <a:pt x="75017" y="143826"/>
                  </a:lnTo>
                  <a:lnTo>
                    <a:pt x="67651" y="153823"/>
                  </a:lnTo>
                  <a:lnTo>
                    <a:pt x="60629" y="164065"/>
                  </a:lnTo>
                  <a:lnTo>
                    <a:pt x="53958" y="174538"/>
                  </a:lnTo>
                  <a:lnTo>
                    <a:pt x="47647" y="185232"/>
                  </a:lnTo>
                  <a:lnTo>
                    <a:pt x="41702" y="196134"/>
                  </a:lnTo>
                  <a:lnTo>
                    <a:pt x="36131" y="207232"/>
                  </a:lnTo>
                  <a:lnTo>
                    <a:pt x="30939" y="218513"/>
                  </a:lnTo>
                  <a:lnTo>
                    <a:pt x="26134" y="229963"/>
                  </a:lnTo>
                  <a:lnTo>
                    <a:pt x="21720" y="241569"/>
                  </a:lnTo>
                  <a:lnTo>
                    <a:pt x="17703" y="253319"/>
                  </a:lnTo>
                  <a:lnTo>
                    <a:pt x="14086" y="265199"/>
                  </a:lnTo>
                  <a:lnTo>
                    <a:pt x="10875" y="277194"/>
                  </a:lnTo>
                  <a:lnTo>
                    <a:pt x="8074" y="289291"/>
                  </a:lnTo>
                  <a:lnTo>
                    <a:pt x="5684" y="301477"/>
                  </a:lnTo>
                  <a:lnTo>
                    <a:pt x="3709" y="313736"/>
                  </a:lnTo>
                  <a:lnTo>
                    <a:pt x="2152" y="326056"/>
                  </a:lnTo>
                  <a:lnTo>
                    <a:pt x="1014" y="338421"/>
                  </a:lnTo>
                  <a:lnTo>
                    <a:pt x="296" y="350818"/>
                  </a:lnTo>
                  <a:lnTo>
                    <a:pt x="0" y="363232"/>
                  </a:lnTo>
                  <a:lnTo>
                    <a:pt x="124" y="375649"/>
                  </a:lnTo>
                  <a:lnTo>
                    <a:pt x="671" y="388055"/>
                  </a:lnTo>
                  <a:lnTo>
                    <a:pt x="1638" y="400435"/>
                  </a:lnTo>
                  <a:lnTo>
                    <a:pt x="3025" y="412775"/>
                  </a:lnTo>
                  <a:lnTo>
                    <a:pt x="4830" y="425060"/>
                  </a:lnTo>
                  <a:lnTo>
                    <a:pt x="7051" y="437278"/>
                  </a:lnTo>
                  <a:lnTo>
                    <a:pt x="9685" y="449413"/>
                  </a:lnTo>
                  <a:lnTo>
                    <a:pt x="12730" y="461451"/>
                  </a:lnTo>
                  <a:lnTo>
                    <a:pt x="16182" y="473379"/>
                  </a:lnTo>
                  <a:lnTo>
                    <a:pt x="20037" y="485184"/>
                  </a:lnTo>
                  <a:lnTo>
                    <a:pt x="24290" y="496850"/>
                  </a:lnTo>
                  <a:lnTo>
                    <a:pt x="28936" y="508365"/>
                  </a:lnTo>
                  <a:lnTo>
                    <a:pt x="33971" y="519717"/>
                  </a:lnTo>
                  <a:lnTo>
                    <a:pt x="39389" y="530890"/>
                  </a:lnTo>
                  <a:lnTo>
                    <a:pt x="45182" y="541873"/>
                  </a:lnTo>
                  <a:lnTo>
                    <a:pt x="51345" y="552654"/>
                  </a:lnTo>
                  <a:lnTo>
                    <a:pt x="57870" y="563219"/>
                  </a:lnTo>
                  <a:lnTo>
                    <a:pt x="64751" y="573556"/>
                  </a:lnTo>
                  <a:lnTo>
                    <a:pt x="71978" y="583654"/>
                  </a:lnTo>
                  <a:lnTo>
                    <a:pt x="79544" y="593500"/>
                  </a:lnTo>
                  <a:lnTo>
                    <a:pt x="87439" y="603084"/>
                  </a:lnTo>
                  <a:lnTo>
                    <a:pt x="95656" y="612395"/>
                  </a:lnTo>
                  <a:lnTo>
                    <a:pt x="104184" y="621421"/>
                  </a:lnTo>
                  <a:lnTo>
                    <a:pt x="113013" y="630153"/>
                  </a:lnTo>
                  <a:lnTo>
                    <a:pt x="122133" y="638580"/>
                  </a:lnTo>
                  <a:lnTo>
                    <a:pt x="131535" y="646692"/>
                  </a:lnTo>
                  <a:lnTo>
                    <a:pt x="141206" y="654481"/>
                  </a:lnTo>
                  <a:lnTo>
                    <a:pt x="151136" y="661937"/>
                  </a:lnTo>
                  <a:lnTo>
                    <a:pt x="161314" y="669051"/>
                  </a:lnTo>
                  <a:lnTo>
                    <a:pt x="171727" y="675816"/>
                  </a:lnTo>
                  <a:lnTo>
                    <a:pt x="182364" y="682224"/>
                  </a:lnTo>
                  <a:lnTo>
                    <a:pt x="193212" y="688266"/>
                  </a:lnTo>
                  <a:lnTo>
                    <a:pt x="204259" y="693937"/>
                  </a:lnTo>
                  <a:lnTo>
                    <a:pt x="215492" y="699230"/>
                  </a:lnTo>
                  <a:lnTo>
                    <a:pt x="226898" y="704139"/>
                  </a:lnTo>
                  <a:lnTo>
                    <a:pt x="238465" y="708657"/>
                  </a:lnTo>
                  <a:lnTo>
                    <a:pt x="250178" y="712780"/>
                  </a:lnTo>
                  <a:lnTo>
                    <a:pt x="262024" y="716503"/>
                  </a:lnTo>
                  <a:lnTo>
                    <a:pt x="273990" y="719822"/>
                  </a:lnTo>
                  <a:lnTo>
                    <a:pt x="286062" y="722733"/>
                  </a:lnTo>
                  <a:lnTo>
                    <a:pt x="298225" y="725232"/>
                  </a:lnTo>
                  <a:lnTo>
                    <a:pt x="310466" y="727317"/>
                  </a:lnTo>
                  <a:lnTo>
                    <a:pt x="322771" y="728986"/>
                  </a:lnTo>
                  <a:lnTo>
                    <a:pt x="335126" y="730235"/>
                  </a:lnTo>
                  <a:lnTo>
                    <a:pt x="347516" y="731065"/>
                  </a:lnTo>
                  <a:lnTo>
                    <a:pt x="359927" y="731473"/>
                  </a:lnTo>
                  <a:lnTo>
                    <a:pt x="372344" y="731460"/>
                  </a:lnTo>
                  <a:lnTo>
                    <a:pt x="384754" y="731025"/>
                  </a:lnTo>
                  <a:lnTo>
                    <a:pt x="397142" y="730170"/>
                  </a:lnTo>
                  <a:lnTo>
                    <a:pt x="409494" y="728894"/>
                  </a:lnTo>
                  <a:lnTo>
                    <a:pt x="421796" y="727200"/>
                  </a:lnTo>
                  <a:lnTo>
                    <a:pt x="434033" y="725089"/>
                  </a:lnTo>
                  <a:lnTo>
                    <a:pt x="446191" y="722564"/>
                  </a:lnTo>
                  <a:lnTo>
                    <a:pt x="458256" y="719628"/>
                  </a:lnTo>
                  <a:lnTo>
                    <a:pt x="470215" y="716284"/>
                  </a:lnTo>
                  <a:lnTo>
                    <a:pt x="482054" y="712536"/>
                  </a:lnTo>
                  <a:lnTo>
                    <a:pt x="493758" y="708388"/>
                  </a:lnTo>
                  <a:lnTo>
                    <a:pt x="505315" y="703846"/>
                  </a:lnTo>
                  <a:lnTo>
                    <a:pt x="516711" y="698913"/>
                  </a:lnTo>
                  <a:lnTo>
                    <a:pt x="527933" y="693597"/>
                  </a:lnTo>
                  <a:lnTo>
                    <a:pt x="538968" y="687903"/>
                  </a:lnTo>
                  <a:lnTo>
                    <a:pt x="549803" y="681837"/>
                  </a:lnTo>
                  <a:lnTo>
                    <a:pt x="560427" y="675407"/>
                  </a:lnTo>
                  <a:lnTo>
                    <a:pt x="570826" y="668620"/>
                  </a:lnTo>
                  <a:lnTo>
                    <a:pt x="580988" y="661485"/>
                  </a:lnTo>
                  <a:lnTo>
                    <a:pt x="590902" y="654008"/>
                  </a:lnTo>
                  <a:lnTo>
                    <a:pt x="600557" y="646199"/>
                  </a:lnTo>
                  <a:lnTo>
                    <a:pt x="609942" y="638067"/>
                  </a:lnTo>
                  <a:lnTo>
                    <a:pt x="619044" y="629621"/>
                  </a:lnTo>
                  <a:lnTo>
                    <a:pt x="627855" y="620870"/>
                  </a:lnTo>
                  <a:lnTo>
                    <a:pt x="636364" y="611826"/>
                  </a:lnTo>
                  <a:lnTo>
                    <a:pt x="644561" y="602498"/>
                  </a:lnTo>
                  <a:lnTo>
                    <a:pt x="652436" y="592898"/>
                  </a:lnTo>
                  <a:lnTo>
                    <a:pt x="659981" y="583035"/>
                  </a:lnTo>
                  <a:lnTo>
                    <a:pt x="667187" y="572922"/>
                  </a:lnTo>
                  <a:lnTo>
                    <a:pt x="674046" y="562570"/>
                  </a:lnTo>
                  <a:lnTo>
                    <a:pt x="680549" y="551992"/>
                  </a:lnTo>
                  <a:lnTo>
                    <a:pt x="686689" y="541199"/>
                  </a:lnTo>
                  <a:lnTo>
                    <a:pt x="692460" y="530203"/>
                  </a:lnTo>
                  <a:lnTo>
                    <a:pt x="697853" y="519018"/>
                  </a:lnTo>
                  <a:lnTo>
                    <a:pt x="702864" y="507656"/>
                  </a:lnTo>
                  <a:lnTo>
                    <a:pt x="707487" y="496131"/>
                  </a:lnTo>
                  <a:lnTo>
                    <a:pt x="711715" y="484456"/>
                  </a:lnTo>
                  <a:lnTo>
                    <a:pt x="715545" y="472644"/>
                  </a:lnTo>
                  <a:lnTo>
                    <a:pt x="718972" y="460708"/>
                  </a:lnTo>
                  <a:lnTo>
                    <a:pt x="721991" y="448663"/>
                  </a:lnTo>
                  <a:lnTo>
                    <a:pt x="724600" y="436523"/>
                  </a:lnTo>
                  <a:lnTo>
                    <a:pt x="726796" y="424301"/>
                  </a:lnTo>
                  <a:lnTo>
                    <a:pt x="728575" y="412011"/>
                  </a:lnTo>
                  <a:lnTo>
                    <a:pt x="729936" y="399668"/>
                  </a:lnTo>
                  <a:lnTo>
                    <a:pt x="730877" y="387287"/>
                  </a:lnTo>
                  <a:lnTo>
                    <a:pt x="731397" y="374880"/>
                  </a:lnTo>
                  <a:lnTo>
                    <a:pt x="731496" y="362463"/>
                  </a:lnTo>
                  <a:lnTo>
                    <a:pt x="731173" y="350049"/>
                  </a:lnTo>
                  <a:lnTo>
                    <a:pt x="730429" y="337654"/>
                  </a:lnTo>
                  <a:lnTo>
                    <a:pt x="729265" y="325291"/>
                  </a:lnTo>
                  <a:lnTo>
                    <a:pt x="727682" y="312975"/>
                  </a:lnTo>
                  <a:lnTo>
                    <a:pt x="725682" y="300719"/>
                  </a:lnTo>
                  <a:lnTo>
                    <a:pt x="723266" y="288539"/>
                  </a:lnTo>
                  <a:lnTo>
                    <a:pt x="720439" y="276447"/>
                  </a:lnTo>
                  <a:lnTo>
                    <a:pt x="717203" y="264459"/>
                  </a:lnTo>
                  <a:lnTo>
                    <a:pt x="713562" y="252587"/>
                  </a:lnTo>
                  <a:lnTo>
                    <a:pt x="709519" y="240846"/>
                  </a:lnTo>
                  <a:lnTo>
                    <a:pt x="705081" y="229248"/>
                  </a:lnTo>
                  <a:lnTo>
                    <a:pt x="700252" y="217808"/>
                  </a:lnTo>
                  <a:lnTo>
                    <a:pt x="695037" y="206539"/>
                  </a:lnTo>
                  <a:lnTo>
                    <a:pt x="689442" y="195453"/>
                  </a:lnTo>
                  <a:lnTo>
                    <a:pt x="683474" y="184563"/>
                  </a:lnTo>
                  <a:lnTo>
                    <a:pt x="677141" y="173883"/>
                  </a:lnTo>
                  <a:lnTo>
                    <a:pt x="670448" y="163423"/>
                  </a:lnTo>
                  <a:lnTo>
                    <a:pt x="663404" y="153197"/>
                  </a:lnTo>
                  <a:lnTo>
                    <a:pt x="656017" y="143215"/>
                  </a:lnTo>
                  <a:lnTo>
                    <a:pt x="648295" y="133490"/>
                  </a:lnTo>
                  <a:lnTo>
                    <a:pt x="640248" y="124033"/>
                  </a:lnTo>
                  <a:lnTo>
                    <a:pt x="631884" y="114854"/>
                  </a:lnTo>
                  <a:lnTo>
                    <a:pt x="623214" y="105965"/>
                  </a:lnTo>
                  <a:lnTo>
                    <a:pt x="614247" y="97375"/>
                  </a:lnTo>
                  <a:lnTo>
                    <a:pt x="604993" y="89095"/>
                  </a:lnTo>
                  <a:lnTo>
                    <a:pt x="595464" y="81133"/>
                  </a:lnTo>
                  <a:lnTo>
                    <a:pt x="585670" y="73499"/>
                  </a:lnTo>
                  <a:lnTo>
                    <a:pt x="575622" y="66202"/>
                  </a:lnTo>
                  <a:lnTo>
                    <a:pt x="565333" y="59251"/>
                  </a:lnTo>
                  <a:lnTo>
                    <a:pt x="554813" y="52653"/>
                  </a:lnTo>
                  <a:lnTo>
                    <a:pt x="544076" y="46415"/>
                  </a:lnTo>
                  <a:lnTo>
                    <a:pt x="533133" y="40546"/>
                  </a:lnTo>
                  <a:lnTo>
                    <a:pt x="521997" y="35052"/>
                  </a:lnTo>
                  <a:lnTo>
                    <a:pt x="510681" y="29939"/>
                  </a:lnTo>
                  <a:lnTo>
                    <a:pt x="499198" y="25212"/>
                  </a:lnTo>
                  <a:lnTo>
                    <a:pt x="487561" y="20879"/>
                  </a:lnTo>
                  <a:lnTo>
                    <a:pt x="475783" y="16943"/>
                  </a:lnTo>
                  <a:lnTo>
                    <a:pt x="463879" y="13409"/>
                  </a:lnTo>
                  <a:lnTo>
                    <a:pt x="451862" y="10281"/>
                  </a:lnTo>
                  <a:lnTo>
                    <a:pt x="439746" y="7562"/>
                  </a:lnTo>
                  <a:lnTo>
                    <a:pt x="427544" y="5257"/>
                  </a:lnTo>
                  <a:lnTo>
                    <a:pt x="415271" y="3367"/>
                  </a:lnTo>
                  <a:lnTo>
                    <a:pt x="402941" y="1895"/>
                  </a:lnTo>
                  <a:lnTo>
                    <a:pt x="390568" y="842"/>
                  </a:lnTo>
                  <a:lnTo>
                    <a:pt x="378167" y="210"/>
                  </a:lnTo>
                  <a:lnTo>
                    <a:pt x="365751" y="0"/>
                  </a:lnTo>
                  <a:lnTo>
                    <a:pt x="365751" y="12612"/>
                  </a:lnTo>
                  <a:lnTo>
                    <a:pt x="365751" y="25224"/>
                  </a:lnTo>
                  <a:lnTo>
                    <a:pt x="365751" y="37837"/>
                  </a:lnTo>
                  <a:lnTo>
                    <a:pt x="365751" y="50449"/>
                  </a:lnTo>
                  <a:lnTo>
                    <a:pt x="365751" y="63062"/>
                  </a:lnTo>
                  <a:lnTo>
                    <a:pt x="365751" y="75674"/>
                  </a:lnTo>
                  <a:lnTo>
                    <a:pt x="365751" y="88286"/>
                  </a:lnTo>
                  <a:lnTo>
                    <a:pt x="365751" y="100899"/>
                  </a:lnTo>
                  <a:lnTo>
                    <a:pt x="365751" y="113511"/>
                  </a:lnTo>
                  <a:lnTo>
                    <a:pt x="365751" y="126124"/>
                  </a:lnTo>
                  <a:lnTo>
                    <a:pt x="365751" y="138736"/>
                  </a:lnTo>
                  <a:lnTo>
                    <a:pt x="365751" y="151348"/>
                  </a:lnTo>
                  <a:lnTo>
                    <a:pt x="365751" y="163961"/>
                  </a:lnTo>
                  <a:lnTo>
                    <a:pt x="365751" y="176573"/>
                  </a:lnTo>
                  <a:lnTo>
                    <a:pt x="365751" y="189186"/>
                  </a:lnTo>
                  <a:lnTo>
                    <a:pt x="365751" y="201798"/>
                  </a:lnTo>
                  <a:lnTo>
                    <a:pt x="365751" y="214411"/>
                  </a:lnTo>
                  <a:lnTo>
                    <a:pt x="365751" y="227023"/>
                  </a:lnTo>
                  <a:lnTo>
                    <a:pt x="365751" y="239635"/>
                  </a:lnTo>
                  <a:lnTo>
                    <a:pt x="365751" y="252248"/>
                  </a:lnTo>
                  <a:lnTo>
                    <a:pt x="365751" y="264860"/>
                  </a:lnTo>
                  <a:lnTo>
                    <a:pt x="365751" y="277473"/>
                  </a:lnTo>
                  <a:lnTo>
                    <a:pt x="365751" y="290085"/>
                  </a:lnTo>
                  <a:lnTo>
                    <a:pt x="365751" y="302697"/>
                  </a:lnTo>
                  <a:lnTo>
                    <a:pt x="365751" y="315310"/>
                  </a:lnTo>
                  <a:lnTo>
                    <a:pt x="365751" y="327922"/>
                  </a:lnTo>
                  <a:lnTo>
                    <a:pt x="365751" y="340535"/>
                  </a:lnTo>
                  <a:lnTo>
                    <a:pt x="365751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5" name="pg205"/>
            <p:cNvSpPr/>
            <p:nvPr/>
          </p:nvSpPr>
          <p:spPr>
            <a:xfrm>
              <a:off x="8403128" y="7079400"/>
              <a:ext cx="55071" cy="365759"/>
            </a:xfrm>
            <a:custGeom>
              <a:avLst/>
              <a:gdLst/>
              <a:ahLst/>
              <a:cxnLst/>
              <a:rect l="0" t="0" r="0" b="0"/>
              <a:pathLst>
                <a:path w="55071" h="365759">
                  <a:moveTo>
                    <a:pt x="55071" y="365759"/>
                  </a:moveTo>
                  <a:lnTo>
                    <a:pt x="55071" y="353147"/>
                  </a:lnTo>
                  <a:lnTo>
                    <a:pt x="55071" y="340535"/>
                  </a:lnTo>
                  <a:lnTo>
                    <a:pt x="55071" y="327922"/>
                  </a:lnTo>
                  <a:lnTo>
                    <a:pt x="55071" y="315310"/>
                  </a:lnTo>
                  <a:lnTo>
                    <a:pt x="55071" y="302697"/>
                  </a:lnTo>
                  <a:lnTo>
                    <a:pt x="55071" y="290085"/>
                  </a:lnTo>
                  <a:lnTo>
                    <a:pt x="55071" y="277473"/>
                  </a:lnTo>
                  <a:lnTo>
                    <a:pt x="55071" y="264860"/>
                  </a:lnTo>
                  <a:lnTo>
                    <a:pt x="55071" y="252248"/>
                  </a:lnTo>
                  <a:lnTo>
                    <a:pt x="55071" y="239635"/>
                  </a:lnTo>
                  <a:lnTo>
                    <a:pt x="55071" y="227023"/>
                  </a:lnTo>
                  <a:lnTo>
                    <a:pt x="55071" y="214411"/>
                  </a:lnTo>
                  <a:lnTo>
                    <a:pt x="55071" y="201798"/>
                  </a:lnTo>
                  <a:lnTo>
                    <a:pt x="55071" y="189186"/>
                  </a:lnTo>
                  <a:lnTo>
                    <a:pt x="55071" y="176573"/>
                  </a:lnTo>
                  <a:lnTo>
                    <a:pt x="55071" y="163961"/>
                  </a:lnTo>
                  <a:lnTo>
                    <a:pt x="55071" y="151348"/>
                  </a:lnTo>
                  <a:lnTo>
                    <a:pt x="55071" y="138736"/>
                  </a:lnTo>
                  <a:lnTo>
                    <a:pt x="55071" y="126124"/>
                  </a:lnTo>
                  <a:lnTo>
                    <a:pt x="55071" y="113511"/>
                  </a:lnTo>
                  <a:lnTo>
                    <a:pt x="55071" y="100899"/>
                  </a:lnTo>
                  <a:lnTo>
                    <a:pt x="55071" y="88286"/>
                  </a:lnTo>
                  <a:lnTo>
                    <a:pt x="55071" y="75674"/>
                  </a:lnTo>
                  <a:lnTo>
                    <a:pt x="55071" y="63062"/>
                  </a:lnTo>
                  <a:lnTo>
                    <a:pt x="55071" y="50449"/>
                  </a:lnTo>
                  <a:lnTo>
                    <a:pt x="55071" y="37837"/>
                  </a:lnTo>
                  <a:lnTo>
                    <a:pt x="55071" y="25224"/>
                  </a:lnTo>
                  <a:lnTo>
                    <a:pt x="55071" y="12612"/>
                  </a:lnTo>
                  <a:lnTo>
                    <a:pt x="55071" y="0"/>
                  </a:lnTo>
                  <a:lnTo>
                    <a:pt x="41254" y="261"/>
                  </a:lnTo>
                  <a:lnTo>
                    <a:pt x="27456" y="1043"/>
                  </a:lnTo>
                  <a:lnTo>
                    <a:pt x="13698" y="2347"/>
                  </a:lnTo>
                  <a:lnTo>
                    <a:pt x="0" y="4169"/>
                  </a:lnTo>
                  <a:lnTo>
                    <a:pt x="1899" y="16638"/>
                  </a:lnTo>
                  <a:lnTo>
                    <a:pt x="3798" y="29107"/>
                  </a:lnTo>
                  <a:lnTo>
                    <a:pt x="5697" y="41575"/>
                  </a:lnTo>
                  <a:lnTo>
                    <a:pt x="7596" y="54044"/>
                  </a:lnTo>
                  <a:lnTo>
                    <a:pt x="9495" y="66512"/>
                  </a:lnTo>
                  <a:lnTo>
                    <a:pt x="11394" y="78981"/>
                  </a:lnTo>
                  <a:lnTo>
                    <a:pt x="13293" y="91450"/>
                  </a:lnTo>
                  <a:lnTo>
                    <a:pt x="15192" y="103918"/>
                  </a:lnTo>
                  <a:lnTo>
                    <a:pt x="17091" y="116387"/>
                  </a:lnTo>
                  <a:lnTo>
                    <a:pt x="18990" y="128856"/>
                  </a:lnTo>
                  <a:lnTo>
                    <a:pt x="20889" y="141324"/>
                  </a:lnTo>
                  <a:lnTo>
                    <a:pt x="22788" y="153793"/>
                  </a:lnTo>
                  <a:lnTo>
                    <a:pt x="24687" y="166261"/>
                  </a:lnTo>
                  <a:lnTo>
                    <a:pt x="26586" y="178730"/>
                  </a:lnTo>
                  <a:lnTo>
                    <a:pt x="28485" y="191199"/>
                  </a:lnTo>
                  <a:lnTo>
                    <a:pt x="30384" y="203667"/>
                  </a:lnTo>
                  <a:lnTo>
                    <a:pt x="32283" y="216136"/>
                  </a:lnTo>
                  <a:lnTo>
                    <a:pt x="34182" y="228605"/>
                  </a:lnTo>
                  <a:lnTo>
                    <a:pt x="36081" y="241073"/>
                  </a:lnTo>
                  <a:lnTo>
                    <a:pt x="37980" y="253542"/>
                  </a:lnTo>
                  <a:lnTo>
                    <a:pt x="39879" y="266010"/>
                  </a:lnTo>
                  <a:lnTo>
                    <a:pt x="41778" y="278479"/>
                  </a:lnTo>
                  <a:lnTo>
                    <a:pt x="43677" y="290948"/>
                  </a:lnTo>
                  <a:lnTo>
                    <a:pt x="45576" y="303416"/>
                  </a:lnTo>
                  <a:lnTo>
                    <a:pt x="47475" y="315885"/>
                  </a:lnTo>
                  <a:lnTo>
                    <a:pt x="49374" y="328354"/>
                  </a:lnTo>
                  <a:lnTo>
                    <a:pt x="51273" y="340822"/>
                  </a:lnTo>
                  <a:lnTo>
                    <a:pt x="53172" y="353291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6" name="pg206"/>
            <p:cNvSpPr/>
            <p:nvPr/>
          </p:nvSpPr>
          <p:spPr>
            <a:xfrm>
              <a:off x="8092441" y="7079400"/>
              <a:ext cx="731490" cy="731504"/>
            </a:xfrm>
            <a:custGeom>
              <a:avLst/>
              <a:gdLst/>
              <a:ahLst/>
              <a:cxnLst/>
              <a:rect l="0" t="0" r="0" b="0"/>
              <a:pathLst>
                <a:path w="731490" h="731504">
                  <a:moveTo>
                    <a:pt x="365758" y="365759"/>
                  </a:moveTo>
                  <a:lnTo>
                    <a:pt x="363859" y="353291"/>
                  </a:lnTo>
                  <a:lnTo>
                    <a:pt x="361960" y="340822"/>
                  </a:lnTo>
                  <a:lnTo>
                    <a:pt x="360061" y="328354"/>
                  </a:lnTo>
                  <a:lnTo>
                    <a:pt x="358162" y="315885"/>
                  </a:lnTo>
                  <a:lnTo>
                    <a:pt x="356262" y="303416"/>
                  </a:lnTo>
                  <a:lnTo>
                    <a:pt x="354363" y="290948"/>
                  </a:lnTo>
                  <a:lnTo>
                    <a:pt x="352464" y="278479"/>
                  </a:lnTo>
                  <a:lnTo>
                    <a:pt x="350565" y="266010"/>
                  </a:lnTo>
                  <a:lnTo>
                    <a:pt x="348666" y="253542"/>
                  </a:lnTo>
                  <a:lnTo>
                    <a:pt x="346767" y="241073"/>
                  </a:lnTo>
                  <a:lnTo>
                    <a:pt x="344868" y="228605"/>
                  </a:lnTo>
                  <a:lnTo>
                    <a:pt x="342969" y="216136"/>
                  </a:lnTo>
                  <a:lnTo>
                    <a:pt x="341070" y="203667"/>
                  </a:lnTo>
                  <a:lnTo>
                    <a:pt x="339171" y="191199"/>
                  </a:lnTo>
                  <a:lnTo>
                    <a:pt x="337272" y="178730"/>
                  </a:lnTo>
                  <a:lnTo>
                    <a:pt x="335373" y="166261"/>
                  </a:lnTo>
                  <a:lnTo>
                    <a:pt x="333474" y="153793"/>
                  </a:lnTo>
                  <a:lnTo>
                    <a:pt x="331575" y="141324"/>
                  </a:lnTo>
                  <a:lnTo>
                    <a:pt x="329676" y="128856"/>
                  </a:lnTo>
                  <a:lnTo>
                    <a:pt x="327777" y="116387"/>
                  </a:lnTo>
                  <a:lnTo>
                    <a:pt x="325878" y="103918"/>
                  </a:lnTo>
                  <a:lnTo>
                    <a:pt x="323979" y="91450"/>
                  </a:lnTo>
                  <a:lnTo>
                    <a:pt x="322080" y="78981"/>
                  </a:lnTo>
                  <a:lnTo>
                    <a:pt x="320181" y="66512"/>
                  </a:lnTo>
                  <a:lnTo>
                    <a:pt x="318282" y="54044"/>
                  </a:lnTo>
                  <a:lnTo>
                    <a:pt x="316383" y="41575"/>
                  </a:lnTo>
                  <a:lnTo>
                    <a:pt x="314484" y="29107"/>
                  </a:lnTo>
                  <a:lnTo>
                    <a:pt x="312585" y="16638"/>
                  </a:lnTo>
                  <a:lnTo>
                    <a:pt x="310686" y="4169"/>
                  </a:lnTo>
                  <a:lnTo>
                    <a:pt x="298470" y="6242"/>
                  </a:lnTo>
                  <a:lnTo>
                    <a:pt x="286331" y="8728"/>
                  </a:lnTo>
                  <a:lnTo>
                    <a:pt x="274283" y="11623"/>
                  </a:lnTo>
                  <a:lnTo>
                    <a:pt x="262340" y="14925"/>
                  </a:lnTo>
                  <a:lnTo>
                    <a:pt x="250516" y="18629"/>
                  </a:lnTo>
                  <a:lnTo>
                    <a:pt x="238824" y="22731"/>
                  </a:lnTo>
                  <a:lnTo>
                    <a:pt x="227278" y="27228"/>
                  </a:lnTo>
                  <a:lnTo>
                    <a:pt x="215890" y="32113"/>
                  </a:lnTo>
                  <a:lnTo>
                    <a:pt x="204675" y="37381"/>
                  </a:lnTo>
                  <a:lnTo>
                    <a:pt x="193644" y="43025"/>
                  </a:lnTo>
                  <a:lnTo>
                    <a:pt x="182811" y="49040"/>
                  </a:lnTo>
                  <a:lnTo>
                    <a:pt x="172188" y="55419"/>
                  </a:lnTo>
                  <a:lnTo>
                    <a:pt x="161788" y="62153"/>
                  </a:lnTo>
                  <a:lnTo>
                    <a:pt x="151621" y="69237"/>
                  </a:lnTo>
                  <a:lnTo>
                    <a:pt x="141700" y="76660"/>
                  </a:lnTo>
                  <a:lnTo>
                    <a:pt x="132036" y="84415"/>
                  </a:lnTo>
                  <a:lnTo>
                    <a:pt x="122640" y="92493"/>
                  </a:lnTo>
                  <a:lnTo>
                    <a:pt x="113524" y="100885"/>
                  </a:lnTo>
                  <a:lnTo>
                    <a:pt x="104697" y="109581"/>
                  </a:lnTo>
                  <a:lnTo>
                    <a:pt x="96169" y="118571"/>
                  </a:lnTo>
                  <a:lnTo>
                    <a:pt x="87951" y="127844"/>
                  </a:lnTo>
                  <a:lnTo>
                    <a:pt x="80052" y="137390"/>
                  </a:lnTo>
                  <a:lnTo>
                    <a:pt x="72480" y="147199"/>
                  </a:lnTo>
                  <a:lnTo>
                    <a:pt x="65245" y="157258"/>
                  </a:lnTo>
                  <a:lnTo>
                    <a:pt x="58355" y="167557"/>
                  </a:lnTo>
                  <a:lnTo>
                    <a:pt x="51818" y="178083"/>
                  </a:lnTo>
                  <a:lnTo>
                    <a:pt x="45641" y="188825"/>
                  </a:lnTo>
                  <a:lnTo>
                    <a:pt x="39832" y="199769"/>
                  </a:lnTo>
                  <a:lnTo>
                    <a:pt x="34396" y="210904"/>
                  </a:lnTo>
                  <a:lnTo>
                    <a:pt x="29341" y="222217"/>
                  </a:lnTo>
                  <a:lnTo>
                    <a:pt x="24672" y="233695"/>
                  </a:lnTo>
                  <a:lnTo>
                    <a:pt x="20395" y="245324"/>
                  </a:lnTo>
                  <a:lnTo>
                    <a:pt x="16513" y="257091"/>
                  </a:lnTo>
                  <a:lnTo>
                    <a:pt x="13033" y="268983"/>
                  </a:lnTo>
                  <a:lnTo>
                    <a:pt x="9957" y="280986"/>
                  </a:lnTo>
                  <a:lnTo>
                    <a:pt x="7290" y="293087"/>
                  </a:lnTo>
                  <a:lnTo>
                    <a:pt x="5034" y="305270"/>
                  </a:lnTo>
                  <a:lnTo>
                    <a:pt x="3192" y="317524"/>
                  </a:lnTo>
                  <a:lnTo>
                    <a:pt x="1766" y="329832"/>
                  </a:lnTo>
                  <a:lnTo>
                    <a:pt x="758" y="342182"/>
                  </a:lnTo>
                  <a:lnTo>
                    <a:pt x="169" y="354559"/>
                  </a:lnTo>
                  <a:lnTo>
                    <a:pt x="0" y="366948"/>
                  </a:lnTo>
                  <a:lnTo>
                    <a:pt x="250" y="379337"/>
                  </a:lnTo>
                  <a:lnTo>
                    <a:pt x="919" y="391710"/>
                  </a:lnTo>
                  <a:lnTo>
                    <a:pt x="2008" y="404053"/>
                  </a:lnTo>
                  <a:lnTo>
                    <a:pt x="3513" y="416352"/>
                  </a:lnTo>
                  <a:lnTo>
                    <a:pt x="5435" y="428593"/>
                  </a:lnTo>
                  <a:lnTo>
                    <a:pt x="7770" y="440761"/>
                  </a:lnTo>
                  <a:lnTo>
                    <a:pt x="10516" y="452844"/>
                  </a:lnTo>
                  <a:lnTo>
                    <a:pt x="13670" y="464827"/>
                  </a:lnTo>
                  <a:lnTo>
                    <a:pt x="17227" y="476696"/>
                  </a:lnTo>
                  <a:lnTo>
                    <a:pt x="21185" y="488438"/>
                  </a:lnTo>
                  <a:lnTo>
                    <a:pt x="25538" y="500039"/>
                  </a:lnTo>
                  <a:lnTo>
                    <a:pt x="30282" y="511486"/>
                  </a:lnTo>
                  <a:lnTo>
                    <a:pt x="35410" y="522766"/>
                  </a:lnTo>
                  <a:lnTo>
                    <a:pt x="40918" y="533865"/>
                  </a:lnTo>
                  <a:lnTo>
                    <a:pt x="46798" y="544772"/>
                  </a:lnTo>
                  <a:lnTo>
                    <a:pt x="53045" y="555473"/>
                  </a:lnTo>
                  <a:lnTo>
                    <a:pt x="59650" y="565956"/>
                  </a:lnTo>
                  <a:lnTo>
                    <a:pt x="66607" y="576210"/>
                  </a:lnTo>
                  <a:lnTo>
                    <a:pt x="73907" y="586222"/>
                  </a:lnTo>
                  <a:lnTo>
                    <a:pt x="81542" y="595981"/>
                  </a:lnTo>
                  <a:lnTo>
                    <a:pt x="89504" y="605476"/>
                  </a:lnTo>
                  <a:lnTo>
                    <a:pt x="97782" y="614696"/>
                  </a:lnTo>
                  <a:lnTo>
                    <a:pt x="106368" y="623630"/>
                  </a:lnTo>
                  <a:lnTo>
                    <a:pt x="115251" y="632268"/>
                  </a:lnTo>
                  <a:lnTo>
                    <a:pt x="124422" y="640600"/>
                  </a:lnTo>
                  <a:lnTo>
                    <a:pt x="133870" y="648617"/>
                  </a:lnTo>
                  <a:lnTo>
                    <a:pt x="143584" y="656310"/>
                  </a:lnTo>
                  <a:lnTo>
                    <a:pt x="153553" y="663668"/>
                  </a:lnTo>
                  <a:lnTo>
                    <a:pt x="163766" y="670685"/>
                  </a:lnTo>
                  <a:lnTo>
                    <a:pt x="174210" y="677352"/>
                  </a:lnTo>
                  <a:lnTo>
                    <a:pt x="184874" y="683661"/>
                  </a:lnTo>
                  <a:lnTo>
                    <a:pt x="195746" y="689606"/>
                  </a:lnTo>
                  <a:lnTo>
                    <a:pt x="206813" y="695179"/>
                  </a:lnTo>
                  <a:lnTo>
                    <a:pt x="218063" y="700374"/>
                  </a:lnTo>
                  <a:lnTo>
                    <a:pt x="229481" y="705184"/>
                  </a:lnTo>
                  <a:lnTo>
                    <a:pt x="241057" y="709606"/>
                  </a:lnTo>
                  <a:lnTo>
                    <a:pt x="252775" y="713632"/>
                  </a:lnTo>
                  <a:lnTo>
                    <a:pt x="264623" y="717259"/>
                  </a:lnTo>
                  <a:lnTo>
                    <a:pt x="276587" y="720483"/>
                  </a:lnTo>
                  <a:lnTo>
                    <a:pt x="288654" y="723300"/>
                  </a:lnTo>
                  <a:lnTo>
                    <a:pt x="300809" y="725707"/>
                  </a:lnTo>
                  <a:lnTo>
                    <a:pt x="313038" y="727700"/>
                  </a:lnTo>
                  <a:lnTo>
                    <a:pt x="325328" y="729278"/>
                  </a:lnTo>
                  <a:lnTo>
                    <a:pt x="337664" y="730439"/>
                  </a:lnTo>
                  <a:lnTo>
                    <a:pt x="350033" y="731181"/>
                  </a:lnTo>
                  <a:lnTo>
                    <a:pt x="362420" y="731504"/>
                  </a:lnTo>
                  <a:lnTo>
                    <a:pt x="374810" y="731407"/>
                  </a:lnTo>
                  <a:lnTo>
                    <a:pt x="387190" y="730891"/>
                  </a:lnTo>
                  <a:lnTo>
                    <a:pt x="399546" y="729956"/>
                  </a:lnTo>
                  <a:lnTo>
                    <a:pt x="411863" y="728602"/>
                  </a:lnTo>
                  <a:lnTo>
                    <a:pt x="424126" y="726832"/>
                  </a:lnTo>
                  <a:lnTo>
                    <a:pt x="436323" y="724648"/>
                  </a:lnTo>
                  <a:lnTo>
                    <a:pt x="448439" y="722052"/>
                  </a:lnTo>
                  <a:lnTo>
                    <a:pt x="460460" y="719047"/>
                  </a:lnTo>
                  <a:lnTo>
                    <a:pt x="472372" y="715636"/>
                  </a:lnTo>
                  <a:lnTo>
                    <a:pt x="484162" y="711824"/>
                  </a:lnTo>
                  <a:lnTo>
                    <a:pt x="495816" y="707615"/>
                  </a:lnTo>
                  <a:lnTo>
                    <a:pt x="507321" y="703013"/>
                  </a:lnTo>
                  <a:lnTo>
                    <a:pt x="518663" y="698025"/>
                  </a:lnTo>
                  <a:lnTo>
                    <a:pt x="529830" y="692655"/>
                  </a:lnTo>
                  <a:lnTo>
                    <a:pt x="540809" y="686910"/>
                  </a:lnTo>
                  <a:lnTo>
                    <a:pt x="551586" y="680796"/>
                  </a:lnTo>
                  <a:lnTo>
                    <a:pt x="562151" y="674321"/>
                  </a:lnTo>
                  <a:lnTo>
                    <a:pt x="572490" y="667492"/>
                  </a:lnTo>
                  <a:lnTo>
                    <a:pt x="582591" y="660316"/>
                  </a:lnTo>
                  <a:lnTo>
                    <a:pt x="592444" y="652802"/>
                  </a:lnTo>
                  <a:lnTo>
                    <a:pt x="602037" y="644959"/>
                  </a:lnTo>
                  <a:lnTo>
                    <a:pt x="611358" y="636796"/>
                  </a:lnTo>
                  <a:lnTo>
                    <a:pt x="620398" y="628321"/>
                  </a:lnTo>
                  <a:lnTo>
                    <a:pt x="629146" y="619545"/>
                  </a:lnTo>
                  <a:lnTo>
                    <a:pt x="637591" y="610478"/>
                  </a:lnTo>
                  <a:lnTo>
                    <a:pt x="645724" y="601130"/>
                  </a:lnTo>
                  <a:lnTo>
                    <a:pt x="653536" y="591512"/>
                  </a:lnTo>
                  <a:lnTo>
                    <a:pt x="661017" y="581635"/>
                  </a:lnTo>
                  <a:lnTo>
                    <a:pt x="668160" y="571510"/>
                  </a:lnTo>
                  <a:lnTo>
                    <a:pt x="674956" y="561149"/>
                  </a:lnTo>
                  <a:lnTo>
                    <a:pt x="681397" y="550563"/>
                  </a:lnTo>
                  <a:lnTo>
                    <a:pt x="687475" y="539766"/>
                  </a:lnTo>
                  <a:lnTo>
                    <a:pt x="693185" y="528769"/>
                  </a:lnTo>
                  <a:lnTo>
                    <a:pt x="698518" y="517584"/>
                  </a:lnTo>
                  <a:lnTo>
                    <a:pt x="703470" y="506226"/>
                  </a:lnTo>
                  <a:lnTo>
                    <a:pt x="708034" y="494706"/>
                  </a:lnTo>
                  <a:lnTo>
                    <a:pt x="712205" y="483039"/>
                  </a:lnTo>
                  <a:lnTo>
                    <a:pt x="715979" y="471236"/>
                  </a:lnTo>
                  <a:lnTo>
                    <a:pt x="719351" y="459313"/>
                  </a:lnTo>
                  <a:lnTo>
                    <a:pt x="722317" y="447282"/>
                  </a:lnTo>
                  <a:lnTo>
                    <a:pt x="724873" y="435158"/>
                  </a:lnTo>
                  <a:lnTo>
                    <a:pt x="727018" y="422954"/>
                  </a:lnTo>
                  <a:lnTo>
                    <a:pt x="728748" y="410685"/>
                  </a:lnTo>
                  <a:lnTo>
                    <a:pt x="730061" y="398364"/>
                  </a:lnTo>
                  <a:lnTo>
                    <a:pt x="730957" y="386005"/>
                  </a:lnTo>
                  <a:lnTo>
                    <a:pt x="731433" y="373624"/>
                  </a:lnTo>
                  <a:lnTo>
                    <a:pt x="731490" y="361233"/>
                  </a:lnTo>
                  <a:lnTo>
                    <a:pt x="731126" y="348847"/>
                  </a:lnTo>
                  <a:lnTo>
                    <a:pt x="730344" y="336481"/>
                  </a:lnTo>
                  <a:lnTo>
                    <a:pt x="729143" y="324149"/>
                  </a:lnTo>
                  <a:lnTo>
                    <a:pt x="727525" y="311864"/>
                  </a:lnTo>
                  <a:lnTo>
                    <a:pt x="725492" y="299641"/>
                  </a:lnTo>
                  <a:lnTo>
                    <a:pt x="723046" y="287494"/>
                  </a:lnTo>
                  <a:lnTo>
                    <a:pt x="720190" y="275437"/>
                  </a:lnTo>
                  <a:lnTo>
                    <a:pt x="716927" y="263483"/>
                  </a:lnTo>
                  <a:lnTo>
                    <a:pt x="713261" y="251647"/>
                  </a:lnTo>
                  <a:lnTo>
                    <a:pt x="709196" y="239942"/>
                  </a:lnTo>
                  <a:lnTo>
                    <a:pt x="704738" y="228381"/>
                  </a:lnTo>
                  <a:lnTo>
                    <a:pt x="699890" y="216978"/>
                  </a:lnTo>
                  <a:lnTo>
                    <a:pt x="694658" y="205745"/>
                  </a:lnTo>
                  <a:lnTo>
                    <a:pt x="689050" y="194696"/>
                  </a:lnTo>
                  <a:lnTo>
                    <a:pt x="683070" y="183844"/>
                  </a:lnTo>
                  <a:lnTo>
                    <a:pt x="676726" y="173200"/>
                  </a:lnTo>
                  <a:lnTo>
                    <a:pt x="670025" y="162778"/>
                  </a:lnTo>
                  <a:lnTo>
                    <a:pt x="662975" y="152588"/>
                  </a:lnTo>
                  <a:lnTo>
                    <a:pt x="655584" y="142643"/>
                  </a:lnTo>
                  <a:lnTo>
                    <a:pt x="647860" y="132954"/>
                  </a:lnTo>
                  <a:lnTo>
                    <a:pt x="639813" y="123532"/>
                  </a:lnTo>
                  <a:lnTo>
                    <a:pt x="631451" y="114388"/>
                  </a:lnTo>
                  <a:lnTo>
                    <a:pt x="622784" y="105533"/>
                  </a:lnTo>
                  <a:lnTo>
                    <a:pt x="613822" y="96976"/>
                  </a:lnTo>
                  <a:lnTo>
                    <a:pt x="604575" y="88728"/>
                  </a:lnTo>
                  <a:lnTo>
                    <a:pt x="595054" y="80797"/>
                  </a:lnTo>
                  <a:lnTo>
                    <a:pt x="585270" y="73194"/>
                  </a:lnTo>
                  <a:lnTo>
                    <a:pt x="575235" y="65927"/>
                  </a:lnTo>
                  <a:lnTo>
                    <a:pt x="564958" y="59003"/>
                  </a:lnTo>
                  <a:lnTo>
                    <a:pt x="554454" y="52432"/>
                  </a:lnTo>
                  <a:lnTo>
                    <a:pt x="543732" y="46220"/>
                  </a:lnTo>
                  <a:lnTo>
                    <a:pt x="532807" y="40375"/>
                  </a:lnTo>
                  <a:lnTo>
                    <a:pt x="521689" y="34903"/>
                  </a:lnTo>
                  <a:lnTo>
                    <a:pt x="510393" y="29812"/>
                  </a:lnTo>
                  <a:lnTo>
                    <a:pt x="498931" y="25105"/>
                  </a:lnTo>
                  <a:lnTo>
                    <a:pt x="487315" y="20790"/>
                  </a:lnTo>
                  <a:lnTo>
                    <a:pt x="475561" y="16870"/>
                  </a:lnTo>
                  <a:lnTo>
                    <a:pt x="463680" y="13351"/>
                  </a:lnTo>
                  <a:lnTo>
                    <a:pt x="451687" y="10237"/>
                  </a:lnTo>
                  <a:lnTo>
                    <a:pt x="439595" y="7530"/>
                  </a:lnTo>
                  <a:lnTo>
                    <a:pt x="427419" y="5235"/>
                  </a:lnTo>
                  <a:lnTo>
                    <a:pt x="415172" y="3353"/>
                  </a:lnTo>
                  <a:lnTo>
                    <a:pt x="402868" y="1887"/>
                  </a:lnTo>
                  <a:lnTo>
                    <a:pt x="390522" y="839"/>
                  </a:lnTo>
                  <a:lnTo>
                    <a:pt x="378147" y="209"/>
                  </a:lnTo>
                  <a:lnTo>
                    <a:pt x="365758" y="0"/>
                  </a:lnTo>
                  <a:lnTo>
                    <a:pt x="365758" y="12612"/>
                  </a:lnTo>
                  <a:lnTo>
                    <a:pt x="365758" y="25224"/>
                  </a:lnTo>
                  <a:lnTo>
                    <a:pt x="365758" y="37837"/>
                  </a:lnTo>
                  <a:lnTo>
                    <a:pt x="365758" y="50449"/>
                  </a:lnTo>
                  <a:lnTo>
                    <a:pt x="365758" y="63062"/>
                  </a:lnTo>
                  <a:lnTo>
                    <a:pt x="365758" y="75674"/>
                  </a:lnTo>
                  <a:lnTo>
                    <a:pt x="365758" y="88286"/>
                  </a:lnTo>
                  <a:lnTo>
                    <a:pt x="365758" y="100899"/>
                  </a:lnTo>
                  <a:lnTo>
                    <a:pt x="365758" y="113511"/>
                  </a:lnTo>
                  <a:lnTo>
                    <a:pt x="365758" y="126124"/>
                  </a:lnTo>
                  <a:lnTo>
                    <a:pt x="365758" y="138736"/>
                  </a:lnTo>
                  <a:lnTo>
                    <a:pt x="365758" y="151348"/>
                  </a:lnTo>
                  <a:lnTo>
                    <a:pt x="365758" y="163961"/>
                  </a:lnTo>
                  <a:lnTo>
                    <a:pt x="365758" y="176573"/>
                  </a:lnTo>
                  <a:lnTo>
                    <a:pt x="365758" y="189186"/>
                  </a:lnTo>
                  <a:lnTo>
                    <a:pt x="365758" y="201798"/>
                  </a:lnTo>
                  <a:lnTo>
                    <a:pt x="365758" y="214411"/>
                  </a:lnTo>
                  <a:lnTo>
                    <a:pt x="365758" y="227023"/>
                  </a:lnTo>
                  <a:lnTo>
                    <a:pt x="365758" y="239635"/>
                  </a:lnTo>
                  <a:lnTo>
                    <a:pt x="365758" y="252248"/>
                  </a:lnTo>
                  <a:lnTo>
                    <a:pt x="365758" y="264860"/>
                  </a:lnTo>
                  <a:lnTo>
                    <a:pt x="365758" y="277473"/>
                  </a:lnTo>
                  <a:lnTo>
                    <a:pt x="365758" y="290085"/>
                  </a:lnTo>
                  <a:lnTo>
                    <a:pt x="365758" y="302697"/>
                  </a:lnTo>
                  <a:lnTo>
                    <a:pt x="365758" y="315310"/>
                  </a:lnTo>
                  <a:lnTo>
                    <a:pt x="365758" y="327922"/>
                  </a:lnTo>
                  <a:lnTo>
                    <a:pt x="365758" y="340535"/>
                  </a:lnTo>
                  <a:lnTo>
                    <a:pt x="365758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7" name="pg207"/>
            <p:cNvSpPr/>
            <p:nvPr/>
          </p:nvSpPr>
          <p:spPr>
            <a:xfrm>
              <a:off x="8442464" y="8063390"/>
              <a:ext cx="15735" cy="365760"/>
            </a:xfrm>
            <a:custGeom>
              <a:avLst/>
              <a:gdLst/>
              <a:ahLst/>
              <a:cxnLst/>
              <a:rect l="0" t="0" r="0" b="0"/>
              <a:pathLst>
                <a:path w="15735" h="365760">
                  <a:moveTo>
                    <a:pt x="15735" y="365760"/>
                  </a:moveTo>
                  <a:lnTo>
                    <a:pt x="15735" y="353147"/>
                  </a:lnTo>
                  <a:lnTo>
                    <a:pt x="15735" y="340535"/>
                  </a:lnTo>
                  <a:lnTo>
                    <a:pt x="15735" y="327922"/>
                  </a:lnTo>
                  <a:lnTo>
                    <a:pt x="15735" y="315310"/>
                  </a:lnTo>
                  <a:lnTo>
                    <a:pt x="15735" y="302697"/>
                  </a:lnTo>
                  <a:lnTo>
                    <a:pt x="15735" y="290085"/>
                  </a:lnTo>
                  <a:lnTo>
                    <a:pt x="15735" y="277473"/>
                  </a:lnTo>
                  <a:lnTo>
                    <a:pt x="15735" y="264860"/>
                  </a:lnTo>
                  <a:lnTo>
                    <a:pt x="15735" y="252248"/>
                  </a:lnTo>
                  <a:lnTo>
                    <a:pt x="15735" y="239635"/>
                  </a:lnTo>
                  <a:lnTo>
                    <a:pt x="15735" y="227023"/>
                  </a:lnTo>
                  <a:lnTo>
                    <a:pt x="15735" y="214411"/>
                  </a:lnTo>
                  <a:lnTo>
                    <a:pt x="15735" y="201798"/>
                  </a:lnTo>
                  <a:lnTo>
                    <a:pt x="15735" y="189186"/>
                  </a:lnTo>
                  <a:lnTo>
                    <a:pt x="15735" y="176573"/>
                  </a:lnTo>
                  <a:lnTo>
                    <a:pt x="15735" y="163961"/>
                  </a:lnTo>
                  <a:lnTo>
                    <a:pt x="15735" y="151348"/>
                  </a:lnTo>
                  <a:lnTo>
                    <a:pt x="15735" y="138736"/>
                  </a:lnTo>
                  <a:lnTo>
                    <a:pt x="15735" y="126124"/>
                  </a:lnTo>
                  <a:lnTo>
                    <a:pt x="15735" y="113511"/>
                  </a:lnTo>
                  <a:lnTo>
                    <a:pt x="15735" y="100899"/>
                  </a:lnTo>
                  <a:lnTo>
                    <a:pt x="15735" y="88286"/>
                  </a:lnTo>
                  <a:lnTo>
                    <a:pt x="15735" y="75674"/>
                  </a:lnTo>
                  <a:lnTo>
                    <a:pt x="15735" y="63062"/>
                  </a:lnTo>
                  <a:lnTo>
                    <a:pt x="15735" y="50449"/>
                  </a:lnTo>
                  <a:lnTo>
                    <a:pt x="15735" y="37837"/>
                  </a:lnTo>
                  <a:lnTo>
                    <a:pt x="15735" y="25224"/>
                  </a:lnTo>
                  <a:lnTo>
                    <a:pt x="15735" y="12612"/>
                  </a:lnTo>
                  <a:lnTo>
                    <a:pt x="15735" y="0"/>
                  </a:lnTo>
                  <a:lnTo>
                    <a:pt x="0" y="338"/>
                  </a:lnTo>
                  <a:lnTo>
                    <a:pt x="542" y="12939"/>
                  </a:lnTo>
                  <a:lnTo>
                    <a:pt x="1085" y="25540"/>
                  </a:lnTo>
                  <a:lnTo>
                    <a:pt x="1627" y="38140"/>
                  </a:lnTo>
                  <a:lnTo>
                    <a:pt x="2170" y="50741"/>
                  </a:lnTo>
                  <a:lnTo>
                    <a:pt x="2713" y="63342"/>
                  </a:lnTo>
                  <a:lnTo>
                    <a:pt x="3255" y="75943"/>
                  </a:lnTo>
                  <a:lnTo>
                    <a:pt x="3798" y="88543"/>
                  </a:lnTo>
                  <a:lnTo>
                    <a:pt x="4340" y="101144"/>
                  </a:lnTo>
                  <a:lnTo>
                    <a:pt x="4883" y="113745"/>
                  </a:lnTo>
                  <a:lnTo>
                    <a:pt x="5426" y="126346"/>
                  </a:lnTo>
                  <a:lnTo>
                    <a:pt x="5968" y="138946"/>
                  </a:lnTo>
                  <a:lnTo>
                    <a:pt x="6511" y="151547"/>
                  </a:lnTo>
                  <a:lnTo>
                    <a:pt x="7053" y="164148"/>
                  </a:lnTo>
                  <a:lnTo>
                    <a:pt x="7596" y="176748"/>
                  </a:lnTo>
                  <a:lnTo>
                    <a:pt x="8139" y="189349"/>
                  </a:lnTo>
                  <a:lnTo>
                    <a:pt x="8681" y="201950"/>
                  </a:lnTo>
                  <a:lnTo>
                    <a:pt x="9224" y="214551"/>
                  </a:lnTo>
                  <a:lnTo>
                    <a:pt x="9767" y="227151"/>
                  </a:lnTo>
                  <a:lnTo>
                    <a:pt x="10309" y="239752"/>
                  </a:lnTo>
                  <a:lnTo>
                    <a:pt x="10852" y="252353"/>
                  </a:lnTo>
                  <a:lnTo>
                    <a:pt x="11394" y="264954"/>
                  </a:lnTo>
                  <a:lnTo>
                    <a:pt x="11937" y="277554"/>
                  </a:lnTo>
                  <a:lnTo>
                    <a:pt x="12480" y="290155"/>
                  </a:lnTo>
                  <a:lnTo>
                    <a:pt x="13022" y="302756"/>
                  </a:lnTo>
                  <a:lnTo>
                    <a:pt x="13565" y="315357"/>
                  </a:lnTo>
                  <a:lnTo>
                    <a:pt x="14107" y="327957"/>
                  </a:lnTo>
                  <a:lnTo>
                    <a:pt x="14650" y="340558"/>
                  </a:lnTo>
                  <a:lnTo>
                    <a:pt x="15193" y="353159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8" name="pg208"/>
            <p:cNvSpPr/>
            <p:nvPr/>
          </p:nvSpPr>
          <p:spPr>
            <a:xfrm>
              <a:off x="8092440" y="8063390"/>
              <a:ext cx="731498" cy="731491"/>
            </a:xfrm>
            <a:custGeom>
              <a:avLst/>
              <a:gdLst/>
              <a:ahLst/>
              <a:cxnLst/>
              <a:rect l="0" t="0" r="0" b="0"/>
              <a:pathLst>
                <a:path w="731498" h="731491">
                  <a:moveTo>
                    <a:pt x="365759" y="365760"/>
                  </a:moveTo>
                  <a:lnTo>
                    <a:pt x="365216" y="353159"/>
                  </a:lnTo>
                  <a:lnTo>
                    <a:pt x="364674" y="340558"/>
                  </a:lnTo>
                  <a:lnTo>
                    <a:pt x="364131" y="327957"/>
                  </a:lnTo>
                  <a:lnTo>
                    <a:pt x="363589" y="315357"/>
                  </a:lnTo>
                  <a:lnTo>
                    <a:pt x="363046" y="302756"/>
                  </a:lnTo>
                  <a:lnTo>
                    <a:pt x="362503" y="290155"/>
                  </a:lnTo>
                  <a:lnTo>
                    <a:pt x="361961" y="277554"/>
                  </a:lnTo>
                  <a:lnTo>
                    <a:pt x="361418" y="264954"/>
                  </a:lnTo>
                  <a:lnTo>
                    <a:pt x="360875" y="252353"/>
                  </a:lnTo>
                  <a:lnTo>
                    <a:pt x="360333" y="239752"/>
                  </a:lnTo>
                  <a:lnTo>
                    <a:pt x="359790" y="227151"/>
                  </a:lnTo>
                  <a:lnTo>
                    <a:pt x="359248" y="214551"/>
                  </a:lnTo>
                  <a:lnTo>
                    <a:pt x="358705" y="201950"/>
                  </a:lnTo>
                  <a:lnTo>
                    <a:pt x="358162" y="189349"/>
                  </a:lnTo>
                  <a:lnTo>
                    <a:pt x="357620" y="176748"/>
                  </a:lnTo>
                  <a:lnTo>
                    <a:pt x="357077" y="164148"/>
                  </a:lnTo>
                  <a:lnTo>
                    <a:pt x="356535" y="151547"/>
                  </a:lnTo>
                  <a:lnTo>
                    <a:pt x="355992" y="138946"/>
                  </a:lnTo>
                  <a:lnTo>
                    <a:pt x="355449" y="126346"/>
                  </a:lnTo>
                  <a:lnTo>
                    <a:pt x="354907" y="113745"/>
                  </a:lnTo>
                  <a:lnTo>
                    <a:pt x="354364" y="101144"/>
                  </a:lnTo>
                  <a:lnTo>
                    <a:pt x="353821" y="88543"/>
                  </a:lnTo>
                  <a:lnTo>
                    <a:pt x="353279" y="75943"/>
                  </a:lnTo>
                  <a:lnTo>
                    <a:pt x="352736" y="63342"/>
                  </a:lnTo>
                  <a:lnTo>
                    <a:pt x="352194" y="50741"/>
                  </a:lnTo>
                  <a:lnTo>
                    <a:pt x="351651" y="38140"/>
                  </a:lnTo>
                  <a:lnTo>
                    <a:pt x="351108" y="25540"/>
                  </a:lnTo>
                  <a:lnTo>
                    <a:pt x="350566" y="12939"/>
                  </a:lnTo>
                  <a:lnTo>
                    <a:pt x="350023" y="338"/>
                  </a:lnTo>
                  <a:lnTo>
                    <a:pt x="337642" y="1082"/>
                  </a:lnTo>
                  <a:lnTo>
                    <a:pt x="325293" y="2245"/>
                  </a:lnTo>
                  <a:lnTo>
                    <a:pt x="312990" y="3826"/>
                  </a:lnTo>
                  <a:lnTo>
                    <a:pt x="300748" y="5823"/>
                  </a:lnTo>
                  <a:lnTo>
                    <a:pt x="288581" y="8235"/>
                  </a:lnTo>
                  <a:lnTo>
                    <a:pt x="276503" y="11057"/>
                  </a:lnTo>
                  <a:lnTo>
                    <a:pt x="264527" y="14288"/>
                  </a:lnTo>
                  <a:lnTo>
                    <a:pt x="252668" y="17922"/>
                  </a:lnTo>
                  <a:lnTo>
                    <a:pt x="240939" y="21957"/>
                  </a:lnTo>
                  <a:lnTo>
                    <a:pt x="229353" y="26387"/>
                  </a:lnTo>
                  <a:lnTo>
                    <a:pt x="217924" y="31207"/>
                  </a:lnTo>
                  <a:lnTo>
                    <a:pt x="206665" y="36412"/>
                  </a:lnTo>
                  <a:lnTo>
                    <a:pt x="195590" y="41996"/>
                  </a:lnTo>
                  <a:lnTo>
                    <a:pt x="184709" y="47952"/>
                  </a:lnTo>
                  <a:lnTo>
                    <a:pt x="174038" y="54274"/>
                  </a:lnTo>
                  <a:lnTo>
                    <a:pt x="163586" y="60954"/>
                  </a:lnTo>
                  <a:lnTo>
                    <a:pt x="153367" y="67984"/>
                  </a:lnTo>
                  <a:lnTo>
                    <a:pt x="143393" y="75357"/>
                  </a:lnTo>
                  <a:lnTo>
                    <a:pt x="133674" y="83064"/>
                  </a:lnTo>
                  <a:lnTo>
                    <a:pt x="124222" y="91096"/>
                  </a:lnTo>
                  <a:lnTo>
                    <a:pt x="115047" y="99444"/>
                  </a:lnTo>
                  <a:lnTo>
                    <a:pt x="106162" y="108098"/>
                  </a:lnTo>
                  <a:lnTo>
                    <a:pt x="97574" y="117048"/>
                  </a:lnTo>
                  <a:lnTo>
                    <a:pt x="89295" y="126285"/>
                  </a:lnTo>
                  <a:lnTo>
                    <a:pt x="81334" y="135797"/>
                  </a:lnTo>
                  <a:lnTo>
                    <a:pt x="73700" y="145573"/>
                  </a:lnTo>
                  <a:lnTo>
                    <a:pt x="66402" y="155602"/>
                  </a:lnTo>
                  <a:lnTo>
                    <a:pt x="59449" y="165874"/>
                  </a:lnTo>
                  <a:lnTo>
                    <a:pt x="52847" y="176375"/>
                  </a:lnTo>
                  <a:lnTo>
                    <a:pt x="46606" y="187094"/>
                  </a:lnTo>
                  <a:lnTo>
                    <a:pt x="40731" y="198018"/>
                  </a:lnTo>
                  <a:lnTo>
                    <a:pt x="35230" y="209135"/>
                  </a:lnTo>
                  <a:lnTo>
                    <a:pt x="30110" y="220433"/>
                  </a:lnTo>
                  <a:lnTo>
                    <a:pt x="25375" y="231897"/>
                  </a:lnTo>
                  <a:lnTo>
                    <a:pt x="21032" y="243516"/>
                  </a:lnTo>
                  <a:lnTo>
                    <a:pt x="17085" y="255275"/>
                  </a:lnTo>
                  <a:lnTo>
                    <a:pt x="13539" y="267161"/>
                  </a:lnTo>
                  <a:lnTo>
                    <a:pt x="10399" y="279161"/>
                  </a:lnTo>
                  <a:lnTo>
                    <a:pt x="7667" y="291260"/>
                  </a:lnTo>
                  <a:lnTo>
                    <a:pt x="5346" y="303444"/>
                  </a:lnTo>
                  <a:lnTo>
                    <a:pt x="3441" y="315701"/>
                  </a:lnTo>
                  <a:lnTo>
                    <a:pt x="1952" y="328015"/>
                  </a:lnTo>
                  <a:lnTo>
                    <a:pt x="881" y="340372"/>
                  </a:lnTo>
                  <a:lnTo>
                    <a:pt x="230" y="352759"/>
                  </a:lnTo>
                  <a:lnTo>
                    <a:pt x="0" y="365161"/>
                  </a:lnTo>
                  <a:lnTo>
                    <a:pt x="190" y="377563"/>
                  </a:lnTo>
                  <a:lnTo>
                    <a:pt x="800" y="389952"/>
                  </a:lnTo>
                  <a:lnTo>
                    <a:pt x="1830" y="402313"/>
                  </a:lnTo>
                  <a:lnTo>
                    <a:pt x="3279" y="414631"/>
                  </a:lnTo>
                  <a:lnTo>
                    <a:pt x="5144" y="426894"/>
                  </a:lnTo>
                  <a:lnTo>
                    <a:pt x="7425" y="439086"/>
                  </a:lnTo>
                  <a:lnTo>
                    <a:pt x="10117" y="451194"/>
                  </a:lnTo>
                  <a:lnTo>
                    <a:pt x="13218" y="463204"/>
                  </a:lnTo>
                  <a:lnTo>
                    <a:pt x="16725" y="475102"/>
                  </a:lnTo>
                  <a:lnTo>
                    <a:pt x="20633" y="486874"/>
                  </a:lnTo>
                  <a:lnTo>
                    <a:pt x="24938" y="498506"/>
                  </a:lnTo>
                  <a:lnTo>
                    <a:pt x="29636" y="509986"/>
                  </a:lnTo>
                  <a:lnTo>
                    <a:pt x="34719" y="521301"/>
                  </a:lnTo>
                  <a:lnTo>
                    <a:pt x="40184" y="532436"/>
                  </a:lnTo>
                  <a:lnTo>
                    <a:pt x="46022" y="543379"/>
                  </a:lnTo>
                  <a:lnTo>
                    <a:pt x="52229" y="554119"/>
                  </a:lnTo>
                  <a:lnTo>
                    <a:pt x="58796" y="564641"/>
                  </a:lnTo>
                  <a:lnTo>
                    <a:pt x="65716" y="574935"/>
                  </a:lnTo>
                  <a:lnTo>
                    <a:pt x="72981" y="584989"/>
                  </a:lnTo>
                  <a:lnTo>
                    <a:pt x="80583" y="594790"/>
                  </a:lnTo>
                  <a:lnTo>
                    <a:pt x="88513" y="604328"/>
                  </a:lnTo>
                  <a:lnTo>
                    <a:pt x="96761" y="613591"/>
                  </a:lnTo>
                  <a:lnTo>
                    <a:pt x="105319" y="622570"/>
                  </a:lnTo>
                  <a:lnTo>
                    <a:pt x="114177" y="631253"/>
                  </a:lnTo>
                  <a:lnTo>
                    <a:pt x="123324" y="639631"/>
                  </a:lnTo>
                  <a:lnTo>
                    <a:pt x="132749" y="647694"/>
                  </a:lnTo>
                  <a:lnTo>
                    <a:pt x="142443" y="655432"/>
                  </a:lnTo>
                  <a:lnTo>
                    <a:pt x="152393" y="662838"/>
                  </a:lnTo>
                  <a:lnTo>
                    <a:pt x="162589" y="669902"/>
                  </a:lnTo>
                  <a:lnTo>
                    <a:pt x="173019" y="676616"/>
                  </a:lnTo>
                  <a:lnTo>
                    <a:pt x="183670" y="682972"/>
                  </a:lnTo>
                  <a:lnTo>
                    <a:pt x="194530" y="688964"/>
                  </a:lnTo>
                  <a:lnTo>
                    <a:pt x="205588" y="694584"/>
                  </a:lnTo>
                  <a:lnTo>
                    <a:pt x="216830" y="699826"/>
                  </a:lnTo>
                  <a:lnTo>
                    <a:pt x="228242" y="704684"/>
                  </a:lnTo>
                  <a:lnTo>
                    <a:pt x="239814" y="709152"/>
                  </a:lnTo>
                  <a:lnTo>
                    <a:pt x="251530" y="713225"/>
                  </a:lnTo>
                  <a:lnTo>
                    <a:pt x="263377" y="716898"/>
                  </a:lnTo>
                  <a:lnTo>
                    <a:pt x="275342" y="720168"/>
                  </a:lnTo>
                  <a:lnTo>
                    <a:pt x="287411" y="723030"/>
                  </a:lnTo>
                  <a:lnTo>
                    <a:pt x="299570" y="725481"/>
                  </a:lnTo>
                  <a:lnTo>
                    <a:pt x="311805" y="727518"/>
                  </a:lnTo>
                  <a:lnTo>
                    <a:pt x="324103" y="729140"/>
                  </a:lnTo>
                  <a:lnTo>
                    <a:pt x="336448" y="730343"/>
                  </a:lnTo>
                  <a:lnTo>
                    <a:pt x="348827" y="731127"/>
                  </a:lnTo>
                  <a:lnTo>
                    <a:pt x="361225" y="731491"/>
                  </a:lnTo>
                  <a:lnTo>
                    <a:pt x="373629" y="731435"/>
                  </a:lnTo>
                  <a:lnTo>
                    <a:pt x="386023" y="730958"/>
                  </a:lnTo>
                  <a:lnTo>
                    <a:pt x="398395" y="730061"/>
                  </a:lnTo>
                  <a:lnTo>
                    <a:pt x="410728" y="728745"/>
                  </a:lnTo>
                  <a:lnTo>
                    <a:pt x="423010" y="727011"/>
                  </a:lnTo>
                  <a:lnTo>
                    <a:pt x="435226" y="724862"/>
                  </a:lnTo>
                  <a:lnTo>
                    <a:pt x="447363" y="722300"/>
                  </a:lnTo>
                  <a:lnTo>
                    <a:pt x="459405" y="719328"/>
                  </a:lnTo>
                  <a:lnTo>
                    <a:pt x="471340" y="715950"/>
                  </a:lnTo>
                  <a:lnTo>
                    <a:pt x="483153" y="712168"/>
                  </a:lnTo>
                  <a:lnTo>
                    <a:pt x="494831" y="707988"/>
                  </a:lnTo>
                  <a:lnTo>
                    <a:pt x="506361" y="703415"/>
                  </a:lnTo>
                  <a:lnTo>
                    <a:pt x="517730" y="698454"/>
                  </a:lnTo>
                  <a:lnTo>
                    <a:pt x="528923" y="693109"/>
                  </a:lnTo>
                  <a:lnTo>
                    <a:pt x="539929" y="687389"/>
                  </a:lnTo>
                  <a:lnTo>
                    <a:pt x="550734" y="681298"/>
                  </a:lnTo>
                  <a:lnTo>
                    <a:pt x="561327" y="674845"/>
                  </a:lnTo>
                  <a:lnTo>
                    <a:pt x="571695" y="668036"/>
                  </a:lnTo>
                  <a:lnTo>
                    <a:pt x="581826" y="660879"/>
                  </a:lnTo>
                  <a:lnTo>
                    <a:pt x="591708" y="653383"/>
                  </a:lnTo>
                  <a:lnTo>
                    <a:pt x="601331" y="645556"/>
                  </a:lnTo>
                  <a:lnTo>
                    <a:pt x="610682" y="637408"/>
                  </a:lnTo>
                  <a:lnTo>
                    <a:pt x="619752" y="628947"/>
                  </a:lnTo>
                  <a:lnTo>
                    <a:pt x="628530" y="620184"/>
                  </a:lnTo>
                  <a:lnTo>
                    <a:pt x="637006" y="611127"/>
                  </a:lnTo>
                  <a:lnTo>
                    <a:pt x="645170" y="601789"/>
                  </a:lnTo>
                  <a:lnTo>
                    <a:pt x="653012" y="592179"/>
                  </a:lnTo>
                  <a:lnTo>
                    <a:pt x="660525" y="582309"/>
                  </a:lnTo>
                  <a:lnTo>
                    <a:pt x="667698" y="572190"/>
                  </a:lnTo>
                  <a:lnTo>
                    <a:pt x="674524" y="561833"/>
                  </a:lnTo>
                  <a:lnTo>
                    <a:pt x="680994" y="551251"/>
                  </a:lnTo>
                  <a:lnTo>
                    <a:pt x="687103" y="540455"/>
                  </a:lnTo>
                  <a:lnTo>
                    <a:pt x="692841" y="529459"/>
                  </a:lnTo>
                  <a:lnTo>
                    <a:pt x="698204" y="518274"/>
                  </a:lnTo>
                  <a:lnTo>
                    <a:pt x="703184" y="506914"/>
                  </a:lnTo>
                  <a:lnTo>
                    <a:pt x="707776" y="495392"/>
                  </a:lnTo>
                  <a:lnTo>
                    <a:pt x="711975" y="483721"/>
                  </a:lnTo>
                  <a:lnTo>
                    <a:pt x="715776" y="471914"/>
                  </a:lnTo>
                  <a:lnTo>
                    <a:pt x="719174" y="459984"/>
                  </a:lnTo>
                  <a:lnTo>
                    <a:pt x="722166" y="447947"/>
                  </a:lnTo>
                  <a:lnTo>
                    <a:pt x="724747" y="435815"/>
                  </a:lnTo>
                  <a:lnTo>
                    <a:pt x="726916" y="423602"/>
                  </a:lnTo>
                  <a:lnTo>
                    <a:pt x="728670" y="411323"/>
                  </a:lnTo>
                  <a:lnTo>
                    <a:pt x="730006" y="398991"/>
                  </a:lnTo>
                  <a:lnTo>
                    <a:pt x="730924" y="386622"/>
                  </a:lnTo>
                  <a:lnTo>
                    <a:pt x="731421" y="374228"/>
                  </a:lnTo>
                  <a:lnTo>
                    <a:pt x="731498" y="361824"/>
                  </a:lnTo>
                  <a:lnTo>
                    <a:pt x="731154" y="349425"/>
                  </a:lnTo>
                  <a:lnTo>
                    <a:pt x="730390" y="337045"/>
                  </a:lnTo>
                  <a:lnTo>
                    <a:pt x="729207" y="324698"/>
                  </a:lnTo>
                  <a:lnTo>
                    <a:pt x="727606" y="312398"/>
                  </a:lnTo>
                  <a:lnTo>
                    <a:pt x="725588" y="300160"/>
                  </a:lnTo>
                  <a:lnTo>
                    <a:pt x="723157" y="287996"/>
                  </a:lnTo>
                  <a:lnTo>
                    <a:pt x="720315" y="275923"/>
                  </a:lnTo>
                  <a:lnTo>
                    <a:pt x="717065" y="263952"/>
                  </a:lnTo>
                  <a:lnTo>
                    <a:pt x="713411" y="252099"/>
                  </a:lnTo>
                  <a:lnTo>
                    <a:pt x="709357" y="240376"/>
                  </a:lnTo>
                  <a:lnTo>
                    <a:pt x="704908" y="228798"/>
                  </a:lnTo>
                  <a:lnTo>
                    <a:pt x="700069" y="217377"/>
                  </a:lnTo>
                  <a:lnTo>
                    <a:pt x="694845" y="206127"/>
                  </a:lnTo>
                  <a:lnTo>
                    <a:pt x="689243" y="195060"/>
                  </a:lnTo>
                  <a:lnTo>
                    <a:pt x="683269" y="184190"/>
                  </a:lnTo>
                  <a:lnTo>
                    <a:pt x="676930" y="173528"/>
                  </a:lnTo>
                  <a:lnTo>
                    <a:pt x="670233" y="163088"/>
                  </a:lnTo>
                  <a:lnTo>
                    <a:pt x="663186" y="152881"/>
                  </a:lnTo>
                  <a:lnTo>
                    <a:pt x="655797" y="142918"/>
                  </a:lnTo>
                  <a:lnTo>
                    <a:pt x="648074" y="133212"/>
                  </a:lnTo>
                  <a:lnTo>
                    <a:pt x="640027" y="123773"/>
                  </a:lnTo>
                  <a:lnTo>
                    <a:pt x="631664" y="114612"/>
                  </a:lnTo>
                  <a:lnTo>
                    <a:pt x="622995" y="105741"/>
                  </a:lnTo>
                  <a:lnTo>
                    <a:pt x="614031" y="97168"/>
                  </a:lnTo>
                  <a:lnTo>
                    <a:pt x="604781" y="88904"/>
                  </a:lnTo>
                  <a:lnTo>
                    <a:pt x="595256" y="80959"/>
                  </a:lnTo>
                  <a:lnTo>
                    <a:pt x="585467" y="73341"/>
                  </a:lnTo>
                  <a:lnTo>
                    <a:pt x="575426" y="66059"/>
                  </a:lnTo>
                  <a:lnTo>
                    <a:pt x="565143" y="59122"/>
                  </a:lnTo>
                  <a:lnTo>
                    <a:pt x="554631" y="52538"/>
                  </a:lnTo>
                  <a:lnTo>
                    <a:pt x="543902" y="46314"/>
                  </a:lnTo>
                  <a:lnTo>
                    <a:pt x="532968" y="40457"/>
                  </a:lnTo>
                  <a:lnTo>
                    <a:pt x="521842" y="34975"/>
                  </a:lnTo>
                  <a:lnTo>
                    <a:pt x="510536" y="29873"/>
                  </a:lnTo>
                  <a:lnTo>
                    <a:pt x="499064" y="25157"/>
                  </a:lnTo>
                  <a:lnTo>
                    <a:pt x="487438" y="20833"/>
                  </a:lnTo>
                  <a:lnTo>
                    <a:pt x="475673" y="16905"/>
                  </a:lnTo>
                  <a:lnTo>
                    <a:pt x="463781" y="13379"/>
                  </a:lnTo>
                  <a:lnTo>
                    <a:pt x="451776" y="10258"/>
                  </a:lnTo>
                  <a:lnTo>
                    <a:pt x="439672" y="7546"/>
                  </a:lnTo>
                  <a:lnTo>
                    <a:pt x="427484" y="5245"/>
                  </a:lnTo>
                  <a:lnTo>
                    <a:pt x="415224" y="3360"/>
                  </a:lnTo>
                  <a:lnTo>
                    <a:pt x="402908" y="1891"/>
                  </a:lnTo>
                  <a:lnTo>
                    <a:pt x="390549" y="841"/>
                  </a:lnTo>
                  <a:lnTo>
                    <a:pt x="378161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9" name="pg209"/>
            <p:cNvSpPr/>
            <p:nvPr/>
          </p:nvSpPr>
          <p:spPr>
            <a:xfrm>
              <a:off x="10180014" y="7079400"/>
              <a:ext cx="106985" cy="365759"/>
            </a:xfrm>
            <a:custGeom>
              <a:avLst/>
              <a:gdLst/>
              <a:ahLst/>
              <a:cxnLst/>
              <a:rect l="0" t="0" r="0" b="0"/>
              <a:pathLst>
                <a:path w="106985" h="365759">
                  <a:moveTo>
                    <a:pt x="106985" y="365759"/>
                  </a:moveTo>
                  <a:lnTo>
                    <a:pt x="106985" y="353147"/>
                  </a:lnTo>
                  <a:lnTo>
                    <a:pt x="106985" y="340535"/>
                  </a:lnTo>
                  <a:lnTo>
                    <a:pt x="106985" y="327922"/>
                  </a:lnTo>
                  <a:lnTo>
                    <a:pt x="106985" y="315310"/>
                  </a:lnTo>
                  <a:lnTo>
                    <a:pt x="106985" y="302697"/>
                  </a:lnTo>
                  <a:lnTo>
                    <a:pt x="106985" y="290085"/>
                  </a:lnTo>
                  <a:lnTo>
                    <a:pt x="106985" y="277473"/>
                  </a:lnTo>
                  <a:lnTo>
                    <a:pt x="106985" y="264860"/>
                  </a:lnTo>
                  <a:lnTo>
                    <a:pt x="106985" y="252248"/>
                  </a:lnTo>
                  <a:lnTo>
                    <a:pt x="106985" y="239635"/>
                  </a:lnTo>
                  <a:lnTo>
                    <a:pt x="106985" y="227023"/>
                  </a:lnTo>
                  <a:lnTo>
                    <a:pt x="106985" y="214411"/>
                  </a:lnTo>
                  <a:lnTo>
                    <a:pt x="106985" y="201798"/>
                  </a:lnTo>
                  <a:lnTo>
                    <a:pt x="106985" y="189186"/>
                  </a:lnTo>
                  <a:lnTo>
                    <a:pt x="106985" y="176573"/>
                  </a:lnTo>
                  <a:lnTo>
                    <a:pt x="106985" y="163961"/>
                  </a:lnTo>
                  <a:lnTo>
                    <a:pt x="106985" y="151348"/>
                  </a:lnTo>
                  <a:lnTo>
                    <a:pt x="106985" y="138736"/>
                  </a:lnTo>
                  <a:lnTo>
                    <a:pt x="106985" y="126124"/>
                  </a:lnTo>
                  <a:lnTo>
                    <a:pt x="106985" y="113511"/>
                  </a:lnTo>
                  <a:lnTo>
                    <a:pt x="106985" y="100899"/>
                  </a:lnTo>
                  <a:lnTo>
                    <a:pt x="106985" y="88286"/>
                  </a:lnTo>
                  <a:lnTo>
                    <a:pt x="106985" y="75674"/>
                  </a:lnTo>
                  <a:lnTo>
                    <a:pt x="106985" y="63062"/>
                  </a:lnTo>
                  <a:lnTo>
                    <a:pt x="106985" y="50449"/>
                  </a:lnTo>
                  <a:lnTo>
                    <a:pt x="106985" y="37837"/>
                  </a:lnTo>
                  <a:lnTo>
                    <a:pt x="106985" y="25224"/>
                  </a:lnTo>
                  <a:lnTo>
                    <a:pt x="106985" y="12612"/>
                  </a:lnTo>
                  <a:lnTo>
                    <a:pt x="106985" y="0"/>
                  </a:lnTo>
                  <a:lnTo>
                    <a:pt x="93417" y="251"/>
                  </a:lnTo>
                  <a:lnTo>
                    <a:pt x="79867" y="1006"/>
                  </a:lnTo>
                  <a:lnTo>
                    <a:pt x="66354" y="2263"/>
                  </a:lnTo>
                  <a:lnTo>
                    <a:pt x="52898" y="4021"/>
                  </a:lnTo>
                  <a:lnTo>
                    <a:pt x="39516" y="6276"/>
                  </a:lnTo>
                  <a:lnTo>
                    <a:pt x="26226" y="9027"/>
                  </a:lnTo>
                  <a:lnTo>
                    <a:pt x="13048" y="12268"/>
                  </a:lnTo>
                  <a:lnTo>
                    <a:pt x="0" y="15996"/>
                  </a:lnTo>
                  <a:lnTo>
                    <a:pt x="3689" y="28057"/>
                  </a:lnTo>
                  <a:lnTo>
                    <a:pt x="7378" y="40118"/>
                  </a:lnTo>
                  <a:lnTo>
                    <a:pt x="11067" y="52179"/>
                  </a:lnTo>
                  <a:lnTo>
                    <a:pt x="14756" y="64239"/>
                  </a:lnTo>
                  <a:lnTo>
                    <a:pt x="18445" y="76300"/>
                  </a:lnTo>
                  <a:lnTo>
                    <a:pt x="22135" y="88361"/>
                  </a:lnTo>
                  <a:lnTo>
                    <a:pt x="25824" y="100422"/>
                  </a:lnTo>
                  <a:lnTo>
                    <a:pt x="29513" y="112483"/>
                  </a:lnTo>
                  <a:lnTo>
                    <a:pt x="33202" y="124543"/>
                  </a:lnTo>
                  <a:lnTo>
                    <a:pt x="36891" y="136604"/>
                  </a:lnTo>
                  <a:lnTo>
                    <a:pt x="40580" y="148665"/>
                  </a:lnTo>
                  <a:lnTo>
                    <a:pt x="44270" y="160726"/>
                  </a:lnTo>
                  <a:lnTo>
                    <a:pt x="47959" y="172787"/>
                  </a:lnTo>
                  <a:lnTo>
                    <a:pt x="51648" y="184847"/>
                  </a:lnTo>
                  <a:lnTo>
                    <a:pt x="55337" y="196908"/>
                  </a:lnTo>
                  <a:lnTo>
                    <a:pt x="59026" y="208969"/>
                  </a:lnTo>
                  <a:lnTo>
                    <a:pt x="62715" y="221030"/>
                  </a:lnTo>
                  <a:lnTo>
                    <a:pt x="66405" y="233091"/>
                  </a:lnTo>
                  <a:lnTo>
                    <a:pt x="70094" y="245151"/>
                  </a:lnTo>
                  <a:lnTo>
                    <a:pt x="73783" y="257212"/>
                  </a:lnTo>
                  <a:lnTo>
                    <a:pt x="77472" y="269273"/>
                  </a:lnTo>
                  <a:lnTo>
                    <a:pt x="81161" y="281334"/>
                  </a:lnTo>
                  <a:lnTo>
                    <a:pt x="84850" y="293395"/>
                  </a:lnTo>
                  <a:lnTo>
                    <a:pt x="88540" y="305455"/>
                  </a:lnTo>
                  <a:lnTo>
                    <a:pt x="92229" y="317516"/>
                  </a:lnTo>
                  <a:lnTo>
                    <a:pt x="95918" y="329577"/>
                  </a:lnTo>
                  <a:lnTo>
                    <a:pt x="99607" y="341638"/>
                  </a:lnTo>
                  <a:lnTo>
                    <a:pt x="103296" y="353699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0" name="pg210"/>
            <p:cNvSpPr/>
            <p:nvPr/>
          </p:nvSpPr>
          <p:spPr>
            <a:xfrm>
              <a:off x="9921283" y="7079400"/>
              <a:ext cx="731469" cy="731492"/>
            </a:xfrm>
            <a:custGeom>
              <a:avLst/>
              <a:gdLst/>
              <a:ahLst/>
              <a:cxnLst/>
              <a:rect l="0" t="0" r="0" b="0"/>
              <a:pathLst>
                <a:path w="731469" h="731492">
                  <a:moveTo>
                    <a:pt x="365716" y="365759"/>
                  </a:moveTo>
                  <a:lnTo>
                    <a:pt x="362027" y="353699"/>
                  </a:lnTo>
                  <a:lnTo>
                    <a:pt x="358337" y="341638"/>
                  </a:lnTo>
                  <a:lnTo>
                    <a:pt x="354648" y="329577"/>
                  </a:lnTo>
                  <a:lnTo>
                    <a:pt x="350959" y="317516"/>
                  </a:lnTo>
                  <a:lnTo>
                    <a:pt x="347270" y="305455"/>
                  </a:lnTo>
                  <a:lnTo>
                    <a:pt x="343581" y="293395"/>
                  </a:lnTo>
                  <a:lnTo>
                    <a:pt x="339892" y="281334"/>
                  </a:lnTo>
                  <a:lnTo>
                    <a:pt x="336202" y="269273"/>
                  </a:lnTo>
                  <a:lnTo>
                    <a:pt x="332513" y="257212"/>
                  </a:lnTo>
                  <a:lnTo>
                    <a:pt x="328824" y="245151"/>
                  </a:lnTo>
                  <a:lnTo>
                    <a:pt x="325135" y="233091"/>
                  </a:lnTo>
                  <a:lnTo>
                    <a:pt x="321446" y="221030"/>
                  </a:lnTo>
                  <a:lnTo>
                    <a:pt x="317757" y="208969"/>
                  </a:lnTo>
                  <a:lnTo>
                    <a:pt x="314067" y="196908"/>
                  </a:lnTo>
                  <a:lnTo>
                    <a:pt x="310378" y="184847"/>
                  </a:lnTo>
                  <a:lnTo>
                    <a:pt x="306689" y="172787"/>
                  </a:lnTo>
                  <a:lnTo>
                    <a:pt x="303000" y="160726"/>
                  </a:lnTo>
                  <a:lnTo>
                    <a:pt x="299311" y="148665"/>
                  </a:lnTo>
                  <a:lnTo>
                    <a:pt x="295622" y="136604"/>
                  </a:lnTo>
                  <a:lnTo>
                    <a:pt x="291932" y="124543"/>
                  </a:lnTo>
                  <a:lnTo>
                    <a:pt x="288243" y="112483"/>
                  </a:lnTo>
                  <a:lnTo>
                    <a:pt x="284554" y="100422"/>
                  </a:lnTo>
                  <a:lnTo>
                    <a:pt x="280865" y="88361"/>
                  </a:lnTo>
                  <a:lnTo>
                    <a:pt x="277176" y="76300"/>
                  </a:lnTo>
                  <a:lnTo>
                    <a:pt x="273487" y="64239"/>
                  </a:lnTo>
                  <a:lnTo>
                    <a:pt x="269797" y="52179"/>
                  </a:lnTo>
                  <a:lnTo>
                    <a:pt x="266108" y="40118"/>
                  </a:lnTo>
                  <a:lnTo>
                    <a:pt x="262419" y="28057"/>
                  </a:lnTo>
                  <a:lnTo>
                    <a:pt x="258730" y="15996"/>
                  </a:lnTo>
                  <a:lnTo>
                    <a:pt x="246897" y="19837"/>
                  </a:lnTo>
                  <a:lnTo>
                    <a:pt x="235202" y="24077"/>
                  </a:lnTo>
                  <a:lnTo>
                    <a:pt x="223658" y="28713"/>
                  </a:lnTo>
                  <a:lnTo>
                    <a:pt x="212279" y="33739"/>
                  </a:lnTo>
                  <a:lnTo>
                    <a:pt x="201077" y="39149"/>
                  </a:lnTo>
                  <a:lnTo>
                    <a:pt x="190065" y="44937"/>
                  </a:lnTo>
                  <a:lnTo>
                    <a:pt x="179256" y="51096"/>
                  </a:lnTo>
                  <a:lnTo>
                    <a:pt x="168663" y="57619"/>
                  </a:lnTo>
                  <a:lnTo>
                    <a:pt x="158299" y="64498"/>
                  </a:lnTo>
                  <a:lnTo>
                    <a:pt x="148174" y="71726"/>
                  </a:lnTo>
                  <a:lnTo>
                    <a:pt x="138300" y="79294"/>
                  </a:lnTo>
                  <a:lnTo>
                    <a:pt x="128690" y="87193"/>
                  </a:lnTo>
                  <a:lnTo>
                    <a:pt x="119354" y="95415"/>
                  </a:lnTo>
                  <a:lnTo>
                    <a:pt x="110303" y="103949"/>
                  </a:lnTo>
                  <a:lnTo>
                    <a:pt x="101547" y="112786"/>
                  </a:lnTo>
                  <a:lnTo>
                    <a:pt x="93097" y="121916"/>
                  </a:lnTo>
                  <a:lnTo>
                    <a:pt x="84963" y="131328"/>
                  </a:lnTo>
                  <a:lnTo>
                    <a:pt x="77153" y="141011"/>
                  </a:lnTo>
                  <a:lnTo>
                    <a:pt x="69677" y="150954"/>
                  </a:lnTo>
                  <a:lnTo>
                    <a:pt x="62543" y="161146"/>
                  </a:lnTo>
                  <a:lnTo>
                    <a:pt x="55760" y="171574"/>
                  </a:lnTo>
                  <a:lnTo>
                    <a:pt x="49336" y="182227"/>
                  </a:lnTo>
                  <a:lnTo>
                    <a:pt x="43278" y="193092"/>
                  </a:lnTo>
                  <a:lnTo>
                    <a:pt x="37592" y="204157"/>
                  </a:lnTo>
                  <a:lnTo>
                    <a:pt x="32286" y="215409"/>
                  </a:lnTo>
                  <a:lnTo>
                    <a:pt x="27366" y="226835"/>
                  </a:lnTo>
                  <a:lnTo>
                    <a:pt x="22838" y="238421"/>
                  </a:lnTo>
                  <a:lnTo>
                    <a:pt x="18706" y="250155"/>
                  </a:lnTo>
                  <a:lnTo>
                    <a:pt x="14975" y="262023"/>
                  </a:lnTo>
                  <a:lnTo>
                    <a:pt x="11650" y="274010"/>
                  </a:lnTo>
                  <a:lnTo>
                    <a:pt x="8735" y="286104"/>
                  </a:lnTo>
                  <a:lnTo>
                    <a:pt x="6233" y="298290"/>
                  </a:lnTo>
                  <a:lnTo>
                    <a:pt x="4146" y="310554"/>
                  </a:lnTo>
                  <a:lnTo>
                    <a:pt x="2478" y="322881"/>
                  </a:lnTo>
                  <a:lnTo>
                    <a:pt x="1230" y="335259"/>
                  </a:lnTo>
                  <a:lnTo>
                    <a:pt x="403" y="347671"/>
                  </a:lnTo>
                  <a:lnTo>
                    <a:pt x="0" y="360105"/>
                  </a:lnTo>
                  <a:lnTo>
                    <a:pt x="19" y="372545"/>
                  </a:lnTo>
                  <a:lnTo>
                    <a:pt x="461" y="384977"/>
                  </a:lnTo>
                  <a:lnTo>
                    <a:pt x="1326" y="397387"/>
                  </a:lnTo>
                  <a:lnTo>
                    <a:pt x="2612" y="409761"/>
                  </a:lnTo>
                  <a:lnTo>
                    <a:pt x="4318" y="422083"/>
                  </a:lnTo>
                  <a:lnTo>
                    <a:pt x="6443" y="434341"/>
                  </a:lnTo>
                  <a:lnTo>
                    <a:pt x="8983" y="446519"/>
                  </a:lnTo>
                  <a:lnTo>
                    <a:pt x="11936" y="458603"/>
                  </a:lnTo>
                  <a:lnTo>
                    <a:pt x="15298" y="470580"/>
                  </a:lnTo>
                  <a:lnTo>
                    <a:pt x="19065" y="482436"/>
                  </a:lnTo>
                  <a:lnTo>
                    <a:pt x="23233" y="494157"/>
                  </a:lnTo>
                  <a:lnTo>
                    <a:pt x="27798" y="505730"/>
                  </a:lnTo>
                  <a:lnTo>
                    <a:pt x="32753" y="517140"/>
                  </a:lnTo>
                  <a:lnTo>
                    <a:pt x="38094" y="528376"/>
                  </a:lnTo>
                  <a:lnTo>
                    <a:pt x="43813" y="539423"/>
                  </a:lnTo>
                  <a:lnTo>
                    <a:pt x="49905" y="550269"/>
                  </a:lnTo>
                  <a:lnTo>
                    <a:pt x="56362" y="560902"/>
                  </a:lnTo>
                  <a:lnTo>
                    <a:pt x="63177" y="571310"/>
                  </a:lnTo>
                  <a:lnTo>
                    <a:pt x="70342" y="581479"/>
                  </a:lnTo>
                  <a:lnTo>
                    <a:pt x="77849" y="591399"/>
                  </a:lnTo>
                  <a:lnTo>
                    <a:pt x="85689" y="601058"/>
                  </a:lnTo>
                  <a:lnTo>
                    <a:pt x="93853" y="610445"/>
                  </a:lnTo>
                  <a:lnTo>
                    <a:pt x="102331" y="619548"/>
                  </a:lnTo>
                  <a:lnTo>
                    <a:pt x="111114" y="628358"/>
                  </a:lnTo>
                  <a:lnTo>
                    <a:pt x="120191" y="636865"/>
                  </a:lnTo>
                  <a:lnTo>
                    <a:pt x="129553" y="645057"/>
                  </a:lnTo>
                  <a:lnTo>
                    <a:pt x="139187" y="652927"/>
                  </a:lnTo>
                  <a:lnTo>
                    <a:pt x="149084" y="660464"/>
                  </a:lnTo>
                  <a:lnTo>
                    <a:pt x="159231" y="667661"/>
                  </a:lnTo>
                  <a:lnTo>
                    <a:pt x="169617" y="674508"/>
                  </a:lnTo>
                  <a:lnTo>
                    <a:pt x="180230" y="680998"/>
                  </a:lnTo>
                  <a:lnTo>
                    <a:pt x="191058" y="687124"/>
                  </a:lnTo>
                  <a:lnTo>
                    <a:pt x="202087" y="692877"/>
                  </a:lnTo>
                  <a:lnTo>
                    <a:pt x="213306" y="698253"/>
                  </a:lnTo>
                  <a:lnTo>
                    <a:pt x="224701" y="703243"/>
                  </a:lnTo>
                  <a:lnTo>
                    <a:pt x="236260" y="707844"/>
                  </a:lnTo>
                  <a:lnTo>
                    <a:pt x="247968" y="712048"/>
                  </a:lnTo>
                  <a:lnTo>
                    <a:pt x="259812" y="715852"/>
                  </a:lnTo>
                  <a:lnTo>
                    <a:pt x="271779" y="719251"/>
                  </a:lnTo>
                  <a:lnTo>
                    <a:pt x="283854" y="722241"/>
                  </a:lnTo>
                  <a:lnTo>
                    <a:pt x="296024" y="724819"/>
                  </a:lnTo>
                  <a:lnTo>
                    <a:pt x="308275" y="726981"/>
                  </a:lnTo>
                  <a:lnTo>
                    <a:pt x="320592" y="728725"/>
                  </a:lnTo>
                  <a:lnTo>
                    <a:pt x="332961" y="730050"/>
                  </a:lnTo>
                  <a:lnTo>
                    <a:pt x="345369" y="730953"/>
                  </a:lnTo>
                  <a:lnTo>
                    <a:pt x="357800" y="731434"/>
                  </a:lnTo>
                  <a:lnTo>
                    <a:pt x="370240" y="731492"/>
                  </a:lnTo>
                  <a:lnTo>
                    <a:pt x="382674" y="731126"/>
                  </a:lnTo>
                  <a:lnTo>
                    <a:pt x="395089" y="730338"/>
                  </a:lnTo>
                  <a:lnTo>
                    <a:pt x="407471" y="729128"/>
                  </a:lnTo>
                  <a:lnTo>
                    <a:pt x="419803" y="727498"/>
                  </a:lnTo>
                  <a:lnTo>
                    <a:pt x="432074" y="725450"/>
                  </a:lnTo>
                  <a:lnTo>
                    <a:pt x="444267" y="722985"/>
                  </a:lnTo>
                  <a:lnTo>
                    <a:pt x="456370" y="720107"/>
                  </a:lnTo>
                  <a:lnTo>
                    <a:pt x="468368" y="716819"/>
                  </a:lnTo>
                  <a:lnTo>
                    <a:pt x="480247" y="713125"/>
                  </a:lnTo>
                  <a:lnTo>
                    <a:pt x="491993" y="709030"/>
                  </a:lnTo>
                  <a:lnTo>
                    <a:pt x="503594" y="704537"/>
                  </a:lnTo>
                  <a:lnTo>
                    <a:pt x="515035" y="699652"/>
                  </a:lnTo>
                  <a:lnTo>
                    <a:pt x="526303" y="694381"/>
                  </a:lnTo>
                  <a:lnTo>
                    <a:pt x="537385" y="688730"/>
                  </a:lnTo>
                  <a:lnTo>
                    <a:pt x="548269" y="682705"/>
                  </a:lnTo>
                  <a:lnTo>
                    <a:pt x="558942" y="676314"/>
                  </a:lnTo>
                  <a:lnTo>
                    <a:pt x="569391" y="669563"/>
                  </a:lnTo>
                  <a:lnTo>
                    <a:pt x="579605" y="662461"/>
                  </a:lnTo>
                  <a:lnTo>
                    <a:pt x="589571" y="655016"/>
                  </a:lnTo>
                  <a:lnTo>
                    <a:pt x="599278" y="647236"/>
                  </a:lnTo>
                  <a:lnTo>
                    <a:pt x="608715" y="639131"/>
                  </a:lnTo>
                  <a:lnTo>
                    <a:pt x="617871" y="630709"/>
                  </a:lnTo>
                  <a:lnTo>
                    <a:pt x="626735" y="621981"/>
                  </a:lnTo>
                  <a:lnTo>
                    <a:pt x="635297" y="612956"/>
                  </a:lnTo>
                  <a:lnTo>
                    <a:pt x="643548" y="603645"/>
                  </a:lnTo>
                  <a:lnTo>
                    <a:pt x="651477" y="594060"/>
                  </a:lnTo>
                  <a:lnTo>
                    <a:pt x="659075" y="584210"/>
                  </a:lnTo>
                  <a:lnTo>
                    <a:pt x="666334" y="574107"/>
                  </a:lnTo>
                  <a:lnTo>
                    <a:pt x="673246" y="563764"/>
                  </a:lnTo>
                  <a:lnTo>
                    <a:pt x="679801" y="553191"/>
                  </a:lnTo>
                  <a:lnTo>
                    <a:pt x="685994" y="542402"/>
                  </a:lnTo>
                  <a:lnTo>
                    <a:pt x="691815" y="531408"/>
                  </a:lnTo>
                  <a:lnTo>
                    <a:pt x="697260" y="520222"/>
                  </a:lnTo>
                  <a:lnTo>
                    <a:pt x="702321" y="508858"/>
                  </a:lnTo>
                  <a:lnTo>
                    <a:pt x="706993" y="497329"/>
                  </a:lnTo>
                  <a:lnTo>
                    <a:pt x="711270" y="485647"/>
                  </a:lnTo>
                  <a:lnTo>
                    <a:pt x="715147" y="473826"/>
                  </a:lnTo>
                  <a:lnTo>
                    <a:pt x="718620" y="461881"/>
                  </a:lnTo>
                  <a:lnTo>
                    <a:pt x="721684" y="449824"/>
                  </a:lnTo>
                  <a:lnTo>
                    <a:pt x="724337" y="437670"/>
                  </a:lnTo>
                  <a:lnTo>
                    <a:pt x="726575" y="425433"/>
                  </a:lnTo>
                  <a:lnTo>
                    <a:pt x="728396" y="413127"/>
                  </a:lnTo>
                  <a:lnTo>
                    <a:pt x="729797" y="400766"/>
                  </a:lnTo>
                  <a:lnTo>
                    <a:pt x="730777" y="388365"/>
                  </a:lnTo>
                  <a:lnTo>
                    <a:pt x="731334" y="375937"/>
                  </a:lnTo>
                  <a:lnTo>
                    <a:pt x="731469" y="363498"/>
                  </a:lnTo>
                  <a:lnTo>
                    <a:pt x="731180" y="351061"/>
                  </a:lnTo>
                  <a:lnTo>
                    <a:pt x="730469" y="338641"/>
                  </a:lnTo>
                  <a:lnTo>
                    <a:pt x="729336" y="326253"/>
                  </a:lnTo>
                  <a:lnTo>
                    <a:pt x="727782" y="313910"/>
                  </a:lnTo>
                  <a:lnTo>
                    <a:pt x="725809" y="301627"/>
                  </a:lnTo>
                  <a:lnTo>
                    <a:pt x="723420" y="289419"/>
                  </a:lnTo>
                  <a:lnTo>
                    <a:pt x="720617" y="277299"/>
                  </a:lnTo>
                  <a:lnTo>
                    <a:pt x="717404" y="265281"/>
                  </a:lnTo>
                  <a:lnTo>
                    <a:pt x="713783" y="253379"/>
                  </a:lnTo>
                  <a:lnTo>
                    <a:pt x="709760" y="241607"/>
                  </a:lnTo>
                  <a:lnTo>
                    <a:pt x="705339" y="229979"/>
                  </a:lnTo>
                  <a:lnTo>
                    <a:pt x="700525" y="218508"/>
                  </a:lnTo>
                  <a:lnTo>
                    <a:pt x="695324" y="207208"/>
                  </a:lnTo>
                  <a:lnTo>
                    <a:pt x="689742" y="196091"/>
                  </a:lnTo>
                  <a:lnTo>
                    <a:pt x="683784" y="185170"/>
                  </a:lnTo>
                  <a:lnTo>
                    <a:pt x="677459" y="174458"/>
                  </a:lnTo>
                  <a:lnTo>
                    <a:pt x="670773" y="163967"/>
                  </a:lnTo>
                  <a:lnTo>
                    <a:pt x="663735" y="153710"/>
                  </a:lnTo>
                  <a:lnTo>
                    <a:pt x="656351" y="143698"/>
                  </a:lnTo>
                  <a:lnTo>
                    <a:pt x="648631" y="133942"/>
                  </a:lnTo>
                  <a:lnTo>
                    <a:pt x="640584" y="124455"/>
                  </a:lnTo>
                  <a:lnTo>
                    <a:pt x="632219" y="115248"/>
                  </a:lnTo>
                  <a:lnTo>
                    <a:pt x="623546" y="106330"/>
                  </a:lnTo>
                  <a:lnTo>
                    <a:pt x="614575" y="97712"/>
                  </a:lnTo>
                  <a:lnTo>
                    <a:pt x="605315" y="89404"/>
                  </a:lnTo>
                  <a:lnTo>
                    <a:pt x="595779" y="81416"/>
                  </a:lnTo>
                  <a:lnTo>
                    <a:pt x="585976" y="73756"/>
                  </a:lnTo>
                  <a:lnTo>
                    <a:pt x="575919" y="66435"/>
                  </a:lnTo>
                  <a:lnTo>
                    <a:pt x="565618" y="59460"/>
                  </a:lnTo>
                  <a:lnTo>
                    <a:pt x="555086" y="52839"/>
                  </a:lnTo>
                  <a:lnTo>
                    <a:pt x="544335" y="46580"/>
                  </a:lnTo>
                  <a:lnTo>
                    <a:pt x="533378" y="40690"/>
                  </a:lnTo>
                  <a:lnTo>
                    <a:pt x="522226" y="35177"/>
                  </a:lnTo>
                  <a:lnTo>
                    <a:pt x="510894" y="30046"/>
                  </a:lnTo>
                  <a:lnTo>
                    <a:pt x="499393" y="25303"/>
                  </a:lnTo>
                  <a:lnTo>
                    <a:pt x="487738" y="20954"/>
                  </a:lnTo>
                  <a:lnTo>
                    <a:pt x="475942" y="17004"/>
                  </a:lnTo>
                  <a:lnTo>
                    <a:pt x="464018" y="13457"/>
                  </a:lnTo>
                  <a:lnTo>
                    <a:pt x="451980" y="10318"/>
                  </a:lnTo>
                  <a:lnTo>
                    <a:pt x="439843" y="7590"/>
                  </a:lnTo>
                  <a:lnTo>
                    <a:pt x="427620" y="5276"/>
                  </a:lnTo>
                  <a:lnTo>
                    <a:pt x="415325" y="3379"/>
                  </a:lnTo>
                  <a:lnTo>
                    <a:pt x="402973" y="1902"/>
                  </a:lnTo>
                  <a:lnTo>
                    <a:pt x="390578" y="845"/>
                  </a:lnTo>
                  <a:lnTo>
                    <a:pt x="378154" y="211"/>
                  </a:lnTo>
                  <a:lnTo>
                    <a:pt x="365716" y="0"/>
                  </a:lnTo>
                  <a:lnTo>
                    <a:pt x="365716" y="12612"/>
                  </a:lnTo>
                  <a:lnTo>
                    <a:pt x="365716" y="25224"/>
                  </a:lnTo>
                  <a:lnTo>
                    <a:pt x="365716" y="37837"/>
                  </a:lnTo>
                  <a:lnTo>
                    <a:pt x="365716" y="50449"/>
                  </a:lnTo>
                  <a:lnTo>
                    <a:pt x="365716" y="63062"/>
                  </a:lnTo>
                  <a:lnTo>
                    <a:pt x="365716" y="75674"/>
                  </a:lnTo>
                  <a:lnTo>
                    <a:pt x="365716" y="88286"/>
                  </a:lnTo>
                  <a:lnTo>
                    <a:pt x="365716" y="100899"/>
                  </a:lnTo>
                  <a:lnTo>
                    <a:pt x="365716" y="113511"/>
                  </a:lnTo>
                  <a:lnTo>
                    <a:pt x="365716" y="126124"/>
                  </a:lnTo>
                  <a:lnTo>
                    <a:pt x="365716" y="138736"/>
                  </a:lnTo>
                  <a:lnTo>
                    <a:pt x="365716" y="151348"/>
                  </a:lnTo>
                  <a:lnTo>
                    <a:pt x="365716" y="163961"/>
                  </a:lnTo>
                  <a:lnTo>
                    <a:pt x="365716" y="176573"/>
                  </a:lnTo>
                  <a:lnTo>
                    <a:pt x="365716" y="189186"/>
                  </a:lnTo>
                  <a:lnTo>
                    <a:pt x="365716" y="201798"/>
                  </a:lnTo>
                  <a:lnTo>
                    <a:pt x="365716" y="214411"/>
                  </a:lnTo>
                  <a:lnTo>
                    <a:pt x="365716" y="227023"/>
                  </a:lnTo>
                  <a:lnTo>
                    <a:pt x="365716" y="239635"/>
                  </a:lnTo>
                  <a:lnTo>
                    <a:pt x="365716" y="252248"/>
                  </a:lnTo>
                  <a:lnTo>
                    <a:pt x="365716" y="264860"/>
                  </a:lnTo>
                  <a:lnTo>
                    <a:pt x="365716" y="277473"/>
                  </a:lnTo>
                  <a:lnTo>
                    <a:pt x="365716" y="290085"/>
                  </a:lnTo>
                  <a:lnTo>
                    <a:pt x="365716" y="302697"/>
                  </a:lnTo>
                  <a:lnTo>
                    <a:pt x="365716" y="315310"/>
                  </a:lnTo>
                  <a:lnTo>
                    <a:pt x="365716" y="327922"/>
                  </a:lnTo>
                  <a:lnTo>
                    <a:pt x="365716" y="340535"/>
                  </a:lnTo>
                  <a:lnTo>
                    <a:pt x="365716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1" name="pg211"/>
            <p:cNvSpPr/>
            <p:nvPr/>
          </p:nvSpPr>
          <p:spPr>
            <a:xfrm>
              <a:off x="10269662" y="8063390"/>
              <a:ext cx="17337" cy="365760"/>
            </a:xfrm>
            <a:custGeom>
              <a:avLst/>
              <a:gdLst/>
              <a:ahLst/>
              <a:cxnLst/>
              <a:rect l="0" t="0" r="0" b="0"/>
              <a:pathLst>
                <a:path w="17337" h="365760">
                  <a:moveTo>
                    <a:pt x="17337" y="365760"/>
                  </a:moveTo>
                  <a:lnTo>
                    <a:pt x="17337" y="353147"/>
                  </a:lnTo>
                  <a:lnTo>
                    <a:pt x="17337" y="340535"/>
                  </a:lnTo>
                  <a:lnTo>
                    <a:pt x="17337" y="327922"/>
                  </a:lnTo>
                  <a:lnTo>
                    <a:pt x="17337" y="315310"/>
                  </a:lnTo>
                  <a:lnTo>
                    <a:pt x="17337" y="302697"/>
                  </a:lnTo>
                  <a:lnTo>
                    <a:pt x="17337" y="290085"/>
                  </a:lnTo>
                  <a:lnTo>
                    <a:pt x="17337" y="277473"/>
                  </a:lnTo>
                  <a:lnTo>
                    <a:pt x="17337" y="264860"/>
                  </a:lnTo>
                  <a:lnTo>
                    <a:pt x="17337" y="252248"/>
                  </a:lnTo>
                  <a:lnTo>
                    <a:pt x="17337" y="239635"/>
                  </a:lnTo>
                  <a:lnTo>
                    <a:pt x="17337" y="227023"/>
                  </a:lnTo>
                  <a:lnTo>
                    <a:pt x="17337" y="214411"/>
                  </a:lnTo>
                  <a:lnTo>
                    <a:pt x="17337" y="201798"/>
                  </a:lnTo>
                  <a:lnTo>
                    <a:pt x="17337" y="189186"/>
                  </a:lnTo>
                  <a:lnTo>
                    <a:pt x="17337" y="176573"/>
                  </a:lnTo>
                  <a:lnTo>
                    <a:pt x="17337" y="163961"/>
                  </a:lnTo>
                  <a:lnTo>
                    <a:pt x="17337" y="151348"/>
                  </a:lnTo>
                  <a:lnTo>
                    <a:pt x="17337" y="138736"/>
                  </a:lnTo>
                  <a:lnTo>
                    <a:pt x="17337" y="126124"/>
                  </a:lnTo>
                  <a:lnTo>
                    <a:pt x="17337" y="113511"/>
                  </a:lnTo>
                  <a:lnTo>
                    <a:pt x="17337" y="100899"/>
                  </a:lnTo>
                  <a:lnTo>
                    <a:pt x="17337" y="88286"/>
                  </a:lnTo>
                  <a:lnTo>
                    <a:pt x="17337" y="75674"/>
                  </a:lnTo>
                  <a:lnTo>
                    <a:pt x="17337" y="63062"/>
                  </a:lnTo>
                  <a:lnTo>
                    <a:pt x="17337" y="50449"/>
                  </a:lnTo>
                  <a:lnTo>
                    <a:pt x="17337" y="37837"/>
                  </a:lnTo>
                  <a:lnTo>
                    <a:pt x="17337" y="25224"/>
                  </a:lnTo>
                  <a:lnTo>
                    <a:pt x="17337" y="12612"/>
                  </a:lnTo>
                  <a:lnTo>
                    <a:pt x="17337" y="0"/>
                  </a:lnTo>
                  <a:lnTo>
                    <a:pt x="0" y="411"/>
                  </a:lnTo>
                  <a:lnTo>
                    <a:pt x="597" y="13009"/>
                  </a:lnTo>
                  <a:lnTo>
                    <a:pt x="1195" y="25607"/>
                  </a:lnTo>
                  <a:lnTo>
                    <a:pt x="1793" y="38205"/>
                  </a:lnTo>
                  <a:lnTo>
                    <a:pt x="2391" y="50804"/>
                  </a:lnTo>
                  <a:lnTo>
                    <a:pt x="2989" y="63402"/>
                  </a:lnTo>
                  <a:lnTo>
                    <a:pt x="3587" y="76000"/>
                  </a:lnTo>
                  <a:lnTo>
                    <a:pt x="4185" y="88598"/>
                  </a:lnTo>
                  <a:lnTo>
                    <a:pt x="4782" y="101197"/>
                  </a:lnTo>
                  <a:lnTo>
                    <a:pt x="5380" y="113795"/>
                  </a:lnTo>
                  <a:lnTo>
                    <a:pt x="5978" y="126393"/>
                  </a:lnTo>
                  <a:lnTo>
                    <a:pt x="6576" y="138991"/>
                  </a:lnTo>
                  <a:lnTo>
                    <a:pt x="7174" y="151589"/>
                  </a:lnTo>
                  <a:lnTo>
                    <a:pt x="7772" y="164188"/>
                  </a:lnTo>
                  <a:lnTo>
                    <a:pt x="8370" y="176786"/>
                  </a:lnTo>
                  <a:lnTo>
                    <a:pt x="8967" y="189384"/>
                  </a:lnTo>
                  <a:lnTo>
                    <a:pt x="9565" y="201982"/>
                  </a:lnTo>
                  <a:lnTo>
                    <a:pt x="10163" y="214581"/>
                  </a:lnTo>
                  <a:lnTo>
                    <a:pt x="10761" y="227179"/>
                  </a:lnTo>
                  <a:lnTo>
                    <a:pt x="11359" y="239777"/>
                  </a:lnTo>
                  <a:lnTo>
                    <a:pt x="11957" y="252375"/>
                  </a:lnTo>
                  <a:lnTo>
                    <a:pt x="12555" y="264974"/>
                  </a:lnTo>
                  <a:lnTo>
                    <a:pt x="13152" y="277572"/>
                  </a:lnTo>
                  <a:lnTo>
                    <a:pt x="13750" y="290170"/>
                  </a:lnTo>
                  <a:lnTo>
                    <a:pt x="14348" y="302768"/>
                  </a:lnTo>
                  <a:lnTo>
                    <a:pt x="14946" y="315367"/>
                  </a:lnTo>
                  <a:lnTo>
                    <a:pt x="15544" y="327965"/>
                  </a:lnTo>
                  <a:lnTo>
                    <a:pt x="16142" y="340563"/>
                  </a:lnTo>
                  <a:lnTo>
                    <a:pt x="16740" y="353161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2" name="pg212"/>
            <p:cNvSpPr/>
            <p:nvPr/>
          </p:nvSpPr>
          <p:spPr>
            <a:xfrm>
              <a:off x="9921240" y="8063390"/>
              <a:ext cx="731493" cy="731501"/>
            </a:xfrm>
            <a:custGeom>
              <a:avLst/>
              <a:gdLst/>
              <a:ahLst/>
              <a:cxnLst/>
              <a:rect l="0" t="0" r="0" b="0"/>
              <a:pathLst>
                <a:path w="731493" h="731501">
                  <a:moveTo>
                    <a:pt x="365759" y="365760"/>
                  </a:moveTo>
                  <a:lnTo>
                    <a:pt x="365161" y="353161"/>
                  </a:lnTo>
                  <a:lnTo>
                    <a:pt x="364563" y="340563"/>
                  </a:lnTo>
                  <a:lnTo>
                    <a:pt x="363965" y="327965"/>
                  </a:lnTo>
                  <a:lnTo>
                    <a:pt x="363368" y="315367"/>
                  </a:lnTo>
                  <a:lnTo>
                    <a:pt x="362770" y="302768"/>
                  </a:lnTo>
                  <a:lnTo>
                    <a:pt x="362172" y="290170"/>
                  </a:lnTo>
                  <a:lnTo>
                    <a:pt x="361574" y="277572"/>
                  </a:lnTo>
                  <a:lnTo>
                    <a:pt x="360976" y="264974"/>
                  </a:lnTo>
                  <a:lnTo>
                    <a:pt x="360378" y="252375"/>
                  </a:lnTo>
                  <a:lnTo>
                    <a:pt x="359780" y="239777"/>
                  </a:lnTo>
                  <a:lnTo>
                    <a:pt x="359183" y="227179"/>
                  </a:lnTo>
                  <a:lnTo>
                    <a:pt x="358585" y="214581"/>
                  </a:lnTo>
                  <a:lnTo>
                    <a:pt x="357987" y="201982"/>
                  </a:lnTo>
                  <a:lnTo>
                    <a:pt x="357389" y="189384"/>
                  </a:lnTo>
                  <a:lnTo>
                    <a:pt x="356791" y="176786"/>
                  </a:lnTo>
                  <a:lnTo>
                    <a:pt x="356193" y="164188"/>
                  </a:lnTo>
                  <a:lnTo>
                    <a:pt x="355595" y="151589"/>
                  </a:lnTo>
                  <a:lnTo>
                    <a:pt x="354998" y="138991"/>
                  </a:lnTo>
                  <a:lnTo>
                    <a:pt x="354400" y="126393"/>
                  </a:lnTo>
                  <a:lnTo>
                    <a:pt x="353802" y="113795"/>
                  </a:lnTo>
                  <a:lnTo>
                    <a:pt x="353204" y="101197"/>
                  </a:lnTo>
                  <a:lnTo>
                    <a:pt x="352606" y="88598"/>
                  </a:lnTo>
                  <a:lnTo>
                    <a:pt x="352008" y="76000"/>
                  </a:lnTo>
                  <a:lnTo>
                    <a:pt x="351410" y="63402"/>
                  </a:lnTo>
                  <a:lnTo>
                    <a:pt x="350812" y="50804"/>
                  </a:lnTo>
                  <a:lnTo>
                    <a:pt x="350215" y="38205"/>
                  </a:lnTo>
                  <a:lnTo>
                    <a:pt x="349617" y="25607"/>
                  </a:lnTo>
                  <a:lnTo>
                    <a:pt x="349019" y="13009"/>
                  </a:lnTo>
                  <a:lnTo>
                    <a:pt x="348421" y="411"/>
                  </a:lnTo>
                  <a:lnTo>
                    <a:pt x="336052" y="1208"/>
                  </a:lnTo>
                  <a:lnTo>
                    <a:pt x="323716" y="2424"/>
                  </a:lnTo>
                  <a:lnTo>
                    <a:pt x="311429" y="4057"/>
                  </a:lnTo>
                  <a:lnTo>
                    <a:pt x="299205" y="6106"/>
                  </a:lnTo>
                  <a:lnTo>
                    <a:pt x="287057" y="8567"/>
                  </a:lnTo>
                  <a:lnTo>
                    <a:pt x="274999" y="11439"/>
                  </a:lnTo>
                  <a:lnTo>
                    <a:pt x="263046" y="14718"/>
                  </a:lnTo>
                  <a:lnTo>
                    <a:pt x="251210" y="18400"/>
                  </a:lnTo>
                  <a:lnTo>
                    <a:pt x="239506" y="22480"/>
                  </a:lnTo>
                  <a:lnTo>
                    <a:pt x="227947" y="26955"/>
                  </a:lnTo>
                  <a:lnTo>
                    <a:pt x="216546" y="31820"/>
                  </a:lnTo>
                  <a:lnTo>
                    <a:pt x="205317" y="37067"/>
                  </a:lnTo>
                  <a:lnTo>
                    <a:pt x="194272" y="42692"/>
                  </a:lnTo>
                  <a:lnTo>
                    <a:pt x="183423" y="48688"/>
                  </a:lnTo>
                  <a:lnTo>
                    <a:pt x="172785" y="55049"/>
                  </a:lnTo>
                  <a:lnTo>
                    <a:pt x="162368" y="61766"/>
                  </a:lnTo>
                  <a:lnTo>
                    <a:pt x="152184" y="68832"/>
                  </a:lnTo>
                  <a:lnTo>
                    <a:pt x="142246" y="76239"/>
                  </a:lnTo>
                  <a:lnTo>
                    <a:pt x="132564" y="83979"/>
                  </a:lnTo>
                  <a:lnTo>
                    <a:pt x="123150" y="92042"/>
                  </a:lnTo>
                  <a:lnTo>
                    <a:pt x="114015" y="100420"/>
                  </a:lnTo>
                  <a:lnTo>
                    <a:pt x="105169" y="109102"/>
                  </a:lnTo>
                  <a:lnTo>
                    <a:pt x="96622" y="118079"/>
                  </a:lnTo>
                  <a:lnTo>
                    <a:pt x="88384" y="127341"/>
                  </a:lnTo>
                  <a:lnTo>
                    <a:pt x="80465" y="136876"/>
                  </a:lnTo>
                  <a:lnTo>
                    <a:pt x="72873" y="146674"/>
                  </a:lnTo>
                  <a:lnTo>
                    <a:pt x="65618" y="156724"/>
                  </a:lnTo>
                  <a:lnTo>
                    <a:pt x="58708" y="167014"/>
                  </a:lnTo>
                  <a:lnTo>
                    <a:pt x="52150" y="177532"/>
                  </a:lnTo>
                  <a:lnTo>
                    <a:pt x="45952" y="188266"/>
                  </a:lnTo>
                  <a:lnTo>
                    <a:pt x="40122" y="199204"/>
                  </a:lnTo>
                  <a:lnTo>
                    <a:pt x="34665" y="210334"/>
                  </a:lnTo>
                  <a:lnTo>
                    <a:pt x="29589" y="221641"/>
                  </a:lnTo>
                  <a:lnTo>
                    <a:pt x="24899" y="233115"/>
                  </a:lnTo>
                  <a:lnTo>
                    <a:pt x="20600" y="244741"/>
                  </a:lnTo>
                  <a:lnTo>
                    <a:pt x="16698" y="256505"/>
                  </a:lnTo>
                  <a:lnTo>
                    <a:pt x="13196" y="268395"/>
                  </a:lnTo>
                  <a:lnTo>
                    <a:pt x="10099" y="280397"/>
                  </a:lnTo>
                  <a:lnTo>
                    <a:pt x="7411" y="292497"/>
                  </a:lnTo>
                  <a:lnTo>
                    <a:pt x="5135" y="304682"/>
                  </a:lnTo>
                  <a:lnTo>
                    <a:pt x="3272" y="316936"/>
                  </a:lnTo>
                  <a:lnTo>
                    <a:pt x="1826" y="329246"/>
                  </a:lnTo>
                  <a:lnTo>
                    <a:pt x="798" y="341599"/>
                  </a:lnTo>
                  <a:lnTo>
                    <a:pt x="189" y="353979"/>
                  </a:lnTo>
                  <a:lnTo>
                    <a:pt x="0" y="366372"/>
                  </a:lnTo>
                  <a:lnTo>
                    <a:pt x="230" y="378765"/>
                  </a:lnTo>
                  <a:lnTo>
                    <a:pt x="881" y="391143"/>
                  </a:lnTo>
                  <a:lnTo>
                    <a:pt x="1950" y="403492"/>
                  </a:lnTo>
                  <a:lnTo>
                    <a:pt x="3438" y="415797"/>
                  </a:lnTo>
                  <a:lnTo>
                    <a:pt x="5341" y="428045"/>
                  </a:lnTo>
                  <a:lnTo>
                    <a:pt x="7659" y="440222"/>
                  </a:lnTo>
                  <a:lnTo>
                    <a:pt x="10387" y="452313"/>
                  </a:lnTo>
                  <a:lnTo>
                    <a:pt x="13524" y="464304"/>
                  </a:lnTo>
                  <a:lnTo>
                    <a:pt x="17066" y="476183"/>
                  </a:lnTo>
                  <a:lnTo>
                    <a:pt x="21007" y="487934"/>
                  </a:lnTo>
                  <a:lnTo>
                    <a:pt x="25345" y="499545"/>
                  </a:lnTo>
                  <a:lnTo>
                    <a:pt x="30074" y="511003"/>
                  </a:lnTo>
                  <a:lnTo>
                    <a:pt x="35188" y="522294"/>
                  </a:lnTo>
                  <a:lnTo>
                    <a:pt x="40681" y="533405"/>
                  </a:lnTo>
                  <a:lnTo>
                    <a:pt x="46549" y="544323"/>
                  </a:lnTo>
                  <a:lnTo>
                    <a:pt x="52782" y="555037"/>
                  </a:lnTo>
                  <a:lnTo>
                    <a:pt x="59375" y="565533"/>
                  </a:lnTo>
                  <a:lnTo>
                    <a:pt x="66320" y="575800"/>
                  </a:lnTo>
                  <a:lnTo>
                    <a:pt x="73609" y="585825"/>
                  </a:lnTo>
                  <a:lnTo>
                    <a:pt x="81233" y="595598"/>
                  </a:lnTo>
                  <a:lnTo>
                    <a:pt x="89185" y="605106"/>
                  </a:lnTo>
                  <a:lnTo>
                    <a:pt x="97453" y="614340"/>
                  </a:lnTo>
                  <a:lnTo>
                    <a:pt x="106030" y="623289"/>
                  </a:lnTo>
                  <a:lnTo>
                    <a:pt x="114905" y="631941"/>
                  </a:lnTo>
                  <a:lnTo>
                    <a:pt x="124069" y="640288"/>
                  </a:lnTo>
                  <a:lnTo>
                    <a:pt x="133509" y="648320"/>
                  </a:lnTo>
                  <a:lnTo>
                    <a:pt x="143217" y="656027"/>
                  </a:lnTo>
                  <a:lnTo>
                    <a:pt x="153180" y="663401"/>
                  </a:lnTo>
                  <a:lnTo>
                    <a:pt x="163387" y="670433"/>
                  </a:lnTo>
                  <a:lnTo>
                    <a:pt x="173827" y="677115"/>
                  </a:lnTo>
                  <a:lnTo>
                    <a:pt x="184487" y="683440"/>
                  </a:lnTo>
                  <a:lnTo>
                    <a:pt x="195355" y="689400"/>
                  </a:lnTo>
                  <a:lnTo>
                    <a:pt x="206419" y="694988"/>
                  </a:lnTo>
                  <a:lnTo>
                    <a:pt x="217666" y="700198"/>
                  </a:lnTo>
                  <a:lnTo>
                    <a:pt x="229083" y="705023"/>
                  </a:lnTo>
                  <a:lnTo>
                    <a:pt x="240657" y="709460"/>
                  </a:lnTo>
                  <a:lnTo>
                    <a:pt x="252374" y="713501"/>
                  </a:lnTo>
                  <a:lnTo>
                    <a:pt x="264222" y="717143"/>
                  </a:lnTo>
                  <a:lnTo>
                    <a:pt x="276187" y="720382"/>
                  </a:lnTo>
                  <a:lnTo>
                    <a:pt x="288254" y="723213"/>
                  </a:lnTo>
                  <a:lnTo>
                    <a:pt x="300410" y="725634"/>
                  </a:lnTo>
                  <a:lnTo>
                    <a:pt x="312642" y="727642"/>
                  </a:lnTo>
                  <a:lnTo>
                    <a:pt x="324934" y="729234"/>
                  </a:lnTo>
                  <a:lnTo>
                    <a:pt x="337273" y="730409"/>
                  </a:lnTo>
                  <a:lnTo>
                    <a:pt x="349645" y="731164"/>
                  </a:lnTo>
                  <a:lnTo>
                    <a:pt x="362036" y="731501"/>
                  </a:lnTo>
                  <a:lnTo>
                    <a:pt x="374430" y="731417"/>
                  </a:lnTo>
                  <a:lnTo>
                    <a:pt x="386815" y="730913"/>
                  </a:lnTo>
                  <a:lnTo>
                    <a:pt x="399176" y="729990"/>
                  </a:lnTo>
                  <a:lnTo>
                    <a:pt x="411498" y="728648"/>
                  </a:lnTo>
                  <a:lnTo>
                    <a:pt x="423768" y="726890"/>
                  </a:lnTo>
                  <a:lnTo>
                    <a:pt x="435971" y="724717"/>
                  </a:lnTo>
                  <a:lnTo>
                    <a:pt x="448093" y="722132"/>
                  </a:lnTo>
                  <a:lnTo>
                    <a:pt x="460121" y="719138"/>
                  </a:lnTo>
                  <a:lnTo>
                    <a:pt x="472041" y="715737"/>
                  </a:lnTo>
                  <a:lnTo>
                    <a:pt x="483838" y="711935"/>
                  </a:lnTo>
                  <a:lnTo>
                    <a:pt x="495500" y="707736"/>
                  </a:lnTo>
                  <a:lnTo>
                    <a:pt x="507013" y="703143"/>
                  </a:lnTo>
                  <a:lnTo>
                    <a:pt x="518363" y="698163"/>
                  </a:lnTo>
                  <a:lnTo>
                    <a:pt x="529539" y="692802"/>
                  </a:lnTo>
                  <a:lnTo>
                    <a:pt x="540526" y="687064"/>
                  </a:lnTo>
                  <a:lnTo>
                    <a:pt x="551313" y="680958"/>
                  </a:lnTo>
                  <a:lnTo>
                    <a:pt x="561886" y="674490"/>
                  </a:lnTo>
                  <a:lnTo>
                    <a:pt x="572234" y="667667"/>
                  </a:lnTo>
                  <a:lnTo>
                    <a:pt x="582346" y="660498"/>
                  </a:lnTo>
                  <a:lnTo>
                    <a:pt x="592208" y="652990"/>
                  </a:lnTo>
                  <a:lnTo>
                    <a:pt x="601810" y="645152"/>
                  </a:lnTo>
                  <a:lnTo>
                    <a:pt x="611142" y="636993"/>
                  </a:lnTo>
                  <a:lnTo>
                    <a:pt x="620191" y="628523"/>
                  </a:lnTo>
                  <a:lnTo>
                    <a:pt x="628948" y="619751"/>
                  </a:lnTo>
                  <a:lnTo>
                    <a:pt x="637403" y="610687"/>
                  </a:lnTo>
                  <a:lnTo>
                    <a:pt x="645546" y="601343"/>
                  </a:lnTo>
                  <a:lnTo>
                    <a:pt x="653368" y="591727"/>
                  </a:lnTo>
                  <a:lnTo>
                    <a:pt x="660860" y="581852"/>
                  </a:lnTo>
                  <a:lnTo>
                    <a:pt x="668012" y="571729"/>
                  </a:lnTo>
                  <a:lnTo>
                    <a:pt x="674818" y="561369"/>
                  </a:lnTo>
                  <a:lnTo>
                    <a:pt x="681268" y="550785"/>
                  </a:lnTo>
                  <a:lnTo>
                    <a:pt x="687356" y="539988"/>
                  </a:lnTo>
                  <a:lnTo>
                    <a:pt x="693075" y="528991"/>
                  </a:lnTo>
                  <a:lnTo>
                    <a:pt x="698418" y="517807"/>
                  </a:lnTo>
                  <a:lnTo>
                    <a:pt x="703379" y="506448"/>
                  </a:lnTo>
                  <a:lnTo>
                    <a:pt x="707952" y="494927"/>
                  </a:lnTo>
                  <a:lnTo>
                    <a:pt x="712132" y="483259"/>
                  </a:lnTo>
                  <a:lnTo>
                    <a:pt x="715915" y="471455"/>
                  </a:lnTo>
                  <a:lnTo>
                    <a:pt x="719295" y="459530"/>
                  </a:lnTo>
                  <a:lnTo>
                    <a:pt x="722269" y="447497"/>
                  </a:lnTo>
                  <a:lnTo>
                    <a:pt x="724834" y="435370"/>
                  </a:lnTo>
                  <a:lnTo>
                    <a:pt x="726986" y="423163"/>
                  </a:lnTo>
                  <a:lnTo>
                    <a:pt x="728724" y="410891"/>
                  </a:lnTo>
                  <a:lnTo>
                    <a:pt x="730045" y="398566"/>
                  </a:lnTo>
                  <a:lnTo>
                    <a:pt x="730947" y="386204"/>
                  </a:lnTo>
                  <a:lnTo>
                    <a:pt x="731430" y="373818"/>
                  </a:lnTo>
                  <a:lnTo>
                    <a:pt x="731493" y="361423"/>
                  </a:lnTo>
                  <a:lnTo>
                    <a:pt x="731136" y="349034"/>
                  </a:lnTo>
                  <a:lnTo>
                    <a:pt x="730360" y="336663"/>
                  </a:lnTo>
                  <a:lnTo>
                    <a:pt x="729165" y="324326"/>
                  </a:lnTo>
                  <a:lnTo>
                    <a:pt x="727552" y="312036"/>
                  </a:lnTo>
                  <a:lnTo>
                    <a:pt x="725524" y="299808"/>
                  </a:lnTo>
                  <a:lnTo>
                    <a:pt x="723083" y="287656"/>
                  </a:lnTo>
                  <a:lnTo>
                    <a:pt x="720231" y="275593"/>
                  </a:lnTo>
                  <a:lnTo>
                    <a:pt x="716972" y="263634"/>
                  </a:lnTo>
                  <a:lnTo>
                    <a:pt x="713310" y="251793"/>
                  </a:lnTo>
                  <a:lnTo>
                    <a:pt x="709249" y="240082"/>
                  </a:lnTo>
                  <a:lnTo>
                    <a:pt x="704793" y="228515"/>
                  </a:lnTo>
                  <a:lnTo>
                    <a:pt x="699948" y="217106"/>
                  </a:lnTo>
                  <a:lnTo>
                    <a:pt x="694720" y="205868"/>
                  </a:lnTo>
                  <a:lnTo>
                    <a:pt x="689113" y="194814"/>
                  </a:lnTo>
                  <a:lnTo>
                    <a:pt x="683135" y="183955"/>
                  </a:lnTo>
                  <a:lnTo>
                    <a:pt x="676793" y="173306"/>
                  </a:lnTo>
                  <a:lnTo>
                    <a:pt x="670093" y="162878"/>
                  </a:lnTo>
                  <a:lnTo>
                    <a:pt x="663044" y="152682"/>
                  </a:lnTo>
                  <a:lnTo>
                    <a:pt x="655654" y="142731"/>
                  </a:lnTo>
                  <a:lnTo>
                    <a:pt x="647930" y="133037"/>
                  </a:lnTo>
                  <a:lnTo>
                    <a:pt x="639883" y="123609"/>
                  </a:lnTo>
                  <a:lnTo>
                    <a:pt x="631520" y="114460"/>
                  </a:lnTo>
                  <a:lnTo>
                    <a:pt x="622853" y="105600"/>
                  </a:lnTo>
                  <a:lnTo>
                    <a:pt x="613890" y="97038"/>
                  </a:lnTo>
                  <a:lnTo>
                    <a:pt x="604642" y="88785"/>
                  </a:lnTo>
                  <a:lnTo>
                    <a:pt x="595120" y="80849"/>
                  </a:lnTo>
                  <a:lnTo>
                    <a:pt x="585335" y="73241"/>
                  </a:lnTo>
                  <a:lnTo>
                    <a:pt x="575297" y="65969"/>
                  </a:lnTo>
                  <a:lnTo>
                    <a:pt x="565019" y="59042"/>
                  </a:lnTo>
                  <a:lnTo>
                    <a:pt x="554512" y="52466"/>
                  </a:lnTo>
                  <a:lnTo>
                    <a:pt x="543788" y="46250"/>
                  </a:lnTo>
                  <a:lnTo>
                    <a:pt x="532860" y="40402"/>
                  </a:lnTo>
                  <a:lnTo>
                    <a:pt x="521739" y="34926"/>
                  </a:lnTo>
                  <a:lnTo>
                    <a:pt x="510440" y="29831"/>
                  </a:lnTo>
                  <a:lnTo>
                    <a:pt x="498974" y="25122"/>
                  </a:lnTo>
                  <a:lnTo>
                    <a:pt x="487356" y="20804"/>
                  </a:lnTo>
                  <a:lnTo>
                    <a:pt x="475598" y="16882"/>
                  </a:lnTo>
                  <a:lnTo>
                    <a:pt x="463714" y="13360"/>
                  </a:lnTo>
                  <a:lnTo>
                    <a:pt x="451717" y="10243"/>
                  </a:lnTo>
                  <a:lnTo>
                    <a:pt x="439621" y="7535"/>
                  </a:lnTo>
                  <a:lnTo>
                    <a:pt x="427441" y="5238"/>
                  </a:lnTo>
                  <a:lnTo>
                    <a:pt x="415190" y="3355"/>
                  </a:lnTo>
                  <a:lnTo>
                    <a:pt x="402882" y="1888"/>
                  </a:lnTo>
                  <a:lnTo>
                    <a:pt x="390531" y="839"/>
                  </a:lnTo>
                  <a:lnTo>
                    <a:pt x="378152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3" name="rc213"/>
            <p:cNvSpPr/>
            <p:nvPr/>
          </p:nvSpPr>
          <p:spPr>
            <a:xfrm>
              <a:off x="4478925" y="8967350"/>
              <a:ext cx="201456" cy="201455"/>
            </a:xfrm>
            <a:prstGeom prst="rect">
              <a:avLst/>
            </a:prstGeom>
            <a:solidFill>
              <a:srgbClr val="595959">
                <a:alpha val="10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4" name="rc214"/>
            <p:cNvSpPr/>
            <p:nvPr/>
          </p:nvSpPr>
          <p:spPr>
            <a:xfrm>
              <a:off x="5882698" y="8967350"/>
              <a:ext cx="201456" cy="201455"/>
            </a:xfrm>
            <a:prstGeom prst="rect">
              <a:avLst/>
            </a:prstGeom>
            <a:solidFill>
              <a:srgbClr val="595959">
                <a:alpha val="4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5" name="tx215"/>
            <p:cNvSpPr/>
            <p:nvPr/>
          </p:nvSpPr>
          <p:spPr>
            <a:xfrm>
              <a:off x="4815907" y="8954968"/>
              <a:ext cx="937517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expressed</a:t>
              </a:r>
            </a:p>
          </p:txBody>
        </p:sp>
        <p:sp>
          <p:nvSpPr>
            <p:cNvPr id="216" name="tx216"/>
            <p:cNvSpPr/>
            <p:nvPr/>
          </p:nvSpPr>
          <p:spPr>
            <a:xfrm>
              <a:off x="6219679" y="8954968"/>
              <a:ext cx="1276449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not expressed</a:t>
              </a:r>
            </a:p>
          </p:txBody>
        </p:sp>
      </p:grpSp>
      <p:sp>
        <p:nvSpPr>
          <p:cNvPr id="217" name="标题 1">
            <a:extLst>
              <a:ext uri="{FF2B5EF4-FFF2-40B4-BE49-F238E27FC236}">
                <a16:creationId xmlns:a16="http://schemas.microsoft.com/office/drawing/2014/main" id="{E7B7B191-B640-2A50-9E63-92CC2ECB471F}"/>
              </a:ext>
            </a:extLst>
          </p:cNvPr>
          <p:cNvSpPr txBox="1">
            <a:spLocks/>
          </p:cNvSpPr>
          <p:nvPr/>
        </p:nvSpPr>
        <p:spPr>
          <a:xfrm>
            <a:off x="838200" y="29168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Examples of significant L-R interactions</a:t>
            </a:r>
          </a:p>
        </p:txBody>
      </p:sp>
      <p:grpSp>
        <p:nvGrpSpPr>
          <p:cNvPr id="218" name="组合 1">
            <a:extLst>
              <a:ext uri="{FF2B5EF4-FFF2-40B4-BE49-F238E27FC236}">
                <a16:creationId xmlns:a16="http://schemas.microsoft.com/office/drawing/2014/main" id="{15AE3DD9-3784-D885-8782-EC1991437800}"/>
              </a:ext>
            </a:extLst>
          </p:cNvPr>
          <p:cNvGrpSpPr/>
          <p:nvPr/>
        </p:nvGrpSpPr>
        <p:grpSpPr>
          <a:xfrm>
            <a:off x="6689788" y="1230643"/>
            <a:ext cx="4103199" cy="5275541"/>
            <a:chOff x="4343400" y="1234281"/>
            <a:chExt cx="6400800" cy="8229600"/>
          </a:xfrm>
        </p:grpSpPr>
        <p:sp>
          <p:nvSpPr>
            <p:cNvPr id="219" name="rc3">
              <a:extLst>
                <a:ext uri="{FF2B5EF4-FFF2-40B4-BE49-F238E27FC236}">
                  <a16:creationId xmlns:a16="http://schemas.microsoft.com/office/drawing/2014/main" id="{90C8DE17-14EF-174F-A45D-FE0AB7380CBC}"/>
                </a:ext>
              </a:extLst>
            </p:cNvPr>
            <p:cNvSpPr/>
            <p:nvPr/>
          </p:nvSpPr>
          <p:spPr>
            <a:xfrm>
              <a:off x="4343400" y="1234281"/>
              <a:ext cx="6400800" cy="82296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0" name="rc4">
              <a:extLst>
                <a:ext uri="{FF2B5EF4-FFF2-40B4-BE49-F238E27FC236}">
                  <a16:creationId xmlns:a16="http://schemas.microsoft.com/office/drawing/2014/main" id="{EBE0224D-0A55-3E6F-B559-C66751D74260}"/>
                </a:ext>
              </a:extLst>
            </p:cNvPr>
            <p:cNvSpPr/>
            <p:nvPr/>
          </p:nvSpPr>
          <p:spPr>
            <a:xfrm>
              <a:off x="4343400" y="1234281"/>
              <a:ext cx="6400800" cy="5486399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1" name="rc5">
              <a:extLst>
                <a:ext uri="{FF2B5EF4-FFF2-40B4-BE49-F238E27FC236}">
                  <a16:creationId xmlns:a16="http://schemas.microsoft.com/office/drawing/2014/main" id="{93C5F453-A674-5826-2152-730B24BC8865}"/>
                </a:ext>
              </a:extLst>
            </p:cNvPr>
            <p:cNvSpPr/>
            <p:nvPr/>
          </p:nvSpPr>
          <p:spPr>
            <a:xfrm>
              <a:off x="4861091" y="3314381"/>
              <a:ext cx="2871965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222" name="pl6">
              <a:extLst>
                <a:ext uri="{FF2B5EF4-FFF2-40B4-BE49-F238E27FC236}">
                  <a16:creationId xmlns:a16="http://schemas.microsoft.com/office/drawing/2014/main" id="{FBEEAC96-9D05-FF3C-5853-9D96C3CDD8A4}"/>
                </a:ext>
              </a:extLst>
            </p:cNvPr>
            <p:cNvSpPr/>
            <p:nvPr/>
          </p:nvSpPr>
          <p:spPr>
            <a:xfrm>
              <a:off x="4861091" y="548120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3" name="pl7">
              <a:extLst>
                <a:ext uri="{FF2B5EF4-FFF2-40B4-BE49-F238E27FC236}">
                  <a16:creationId xmlns:a16="http://schemas.microsoft.com/office/drawing/2014/main" id="{AC761D3D-16AB-7679-3622-39A514486BC8}"/>
                </a:ext>
              </a:extLst>
            </p:cNvPr>
            <p:cNvSpPr/>
            <p:nvPr/>
          </p:nvSpPr>
          <p:spPr>
            <a:xfrm>
              <a:off x="4861091" y="4529880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4" name="pl8">
              <a:extLst>
                <a:ext uri="{FF2B5EF4-FFF2-40B4-BE49-F238E27FC236}">
                  <a16:creationId xmlns:a16="http://schemas.microsoft.com/office/drawing/2014/main" id="{12A7B64B-B20C-7674-7557-8B228C1F9794}"/>
                </a:ext>
              </a:extLst>
            </p:cNvPr>
            <p:cNvSpPr/>
            <p:nvPr/>
          </p:nvSpPr>
          <p:spPr>
            <a:xfrm>
              <a:off x="4861091" y="357855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5" name="pl9">
              <a:extLst>
                <a:ext uri="{FF2B5EF4-FFF2-40B4-BE49-F238E27FC236}">
                  <a16:creationId xmlns:a16="http://schemas.microsoft.com/office/drawing/2014/main" id="{C0ABD5ED-2A73-A82A-8BD4-46D97E7272F3}"/>
                </a:ext>
              </a:extLst>
            </p:cNvPr>
            <p:cNvSpPr/>
            <p:nvPr/>
          </p:nvSpPr>
          <p:spPr>
            <a:xfrm>
              <a:off x="4861091" y="5956868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6" name="pl10">
              <a:extLst>
                <a:ext uri="{FF2B5EF4-FFF2-40B4-BE49-F238E27FC236}">
                  <a16:creationId xmlns:a16="http://schemas.microsoft.com/office/drawing/2014/main" id="{F7657CDC-89E3-3C50-1256-C282BC45F7D8}"/>
                </a:ext>
              </a:extLst>
            </p:cNvPr>
            <p:cNvSpPr/>
            <p:nvPr/>
          </p:nvSpPr>
          <p:spPr>
            <a:xfrm>
              <a:off x="4861091" y="5005542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7" name="pl11">
              <a:extLst>
                <a:ext uri="{FF2B5EF4-FFF2-40B4-BE49-F238E27FC236}">
                  <a16:creationId xmlns:a16="http://schemas.microsoft.com/office/drawing/2014/main" id="{6CD074F9-C9EE-8E6A-68DC-835A15CF4C56}"/>
                </a:ext>
              </a:extLst>
            </p:cNvPr>
            <p:cNvSpPr/>
            <p:nvPr/>
          </p:nvSpPr>
          <p:spPr>
            <a:xfrm>
              <a:off x="4861091" y="4054217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8" name="pl12">
              <a:extLst>
                <a:ext uri="{FF2B5EF4-FFF2-40B4-BE49-F238E27FC236}">
                  <a16:creationId xmlns:a16="http://schemas.microsoft.com/office/drawing/2014/main" id="{7562F86F-BE7D-BA39-6E7C-00D17533F062}"/>
                </a:ext>
              </a:extLst>
            </p:cNvPr>
            <p:cNvSpPr/>
            <p:nvPr/>
          </p:nvSpPr>
          <p:spPr>
            <a:xfrm>
              <a:off x="5644354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9" name="pl13">
              <a:extLst>
                <a:ext uri="{FF2B5EF4-FFF2-40B4-BE49-F238E27FC236}">
                  <a16:creationId xmlns:a16="http://schemas.microsoft.com/office/drawing/2014/main" id="{4889BBDB-44C8-517C-4119-CC6C19FCE53B}"/>
                </a:ext>
              </a:extLst>
            </p:cNvPr>
            <p:cNvSpPr/>
            <p:nvPr/>
          </p:nvSpPr>
          <p:spPr>
            <a:xfrm>
              <a:off x="6949793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0" name="pg14">
              <a:extLst>
                <a:ext uri="{FF2B5EF4-FFF2-40B4-BE49-F238E27FC236}">
                  <a16:creationId xmlns:a16="http://schemas.microsoft.com/office/drawing/2014/main" id="{CFDDE754-17EA-0170-6D84-2E897FB481CD}"/>
                </a:ext>
              </a:extLst>
            </p:cNvPr>
            <p:cNvSpPr/>
            <p:nvPr/>
          </p:nvSpPr>
          <p:spPr>
            <a:xfrm>
              <a:off x="5093833" y="4587415"/>
              <a:ext cx="550520" cy="1222455"/>
            </a:xfrm>
            <a:custGeom>
              <a:avLst/>
              <a:gdLst/>
              <a:ahLst/>
              <a:cxnLst/>
              <a:rect l="0" t="0" r="0" b="0"/>
              <a:pathLst>
                <a:path w="550520" h="1222455">
                  <a:moveTo>
                    <a:pt x="550520" y="1222455"/>
                  </a:moveTo>
                  <a:lnTo>
                    <a:pt x="317254" y="1222455"/>
                  </a:lnTo>
                  <a:lnTo>
                    <a:pt x="314097" y="1220062"/>
                  </a:lnTo>
                  <a:lnTo>
                    <a:pt x="310940" y="1217670"/>
                  </a:lnTo>
                  <a:lnTo>
                    <a:pt x="307780" y="1215278"/>
                  </a:lnTo>
                  <a:lnTo>
                    <a:pt x="304619" y="1212886"/>
                  </a:lnTo>
                  <a:lnTo>
                    <a:pt x="301456" y="1210493"/>
                  </a:lnTo>
                  <a:lnTo>
                    <a:pt x="298292" y="1208101"/>
                  </a:lnTo>
                  <a:lnTo>
                    <a:pt x="295128" y="1205709"/>
                  </a:lnTo>
                  <a:lnTo>
                    <a:pt x="291964" y="1203316"/>
                  </a:lnTo>
                  <a:lnTo>
                    <a:pt x="288801" y="1200924"/>
                  </a:lnTo>
                  <a:lnTo>
                    <a:pt x="285638" y="1198532"/>
                  </a:lnTo>
                  <a:lnTo>
                    <a:pt x="282475" y="1196140"/>
                  </a:lnTo>
                  <a:lnTo>
                    <a:pt x="279315" y="1193747"/>
                  </a:lnTo>
                  <a:lnTo>
                    <a:pt x="276155" y="1191355"/>
                  </a:lnTo>
                  <a:lnTo>
                    <a:pt x="272998" y="1188963"/>
                  </a:lnTo>
                  <a:lnTo>
                    <a:pt x="269841" y="1186571"/>
                  </a:lnTo>
                  <a:lnTo>
                    <a:pt x="266688" y="1184178"/>
                  </a:lnTo>
                  <a:lnTo>
                    <a:pt x="263536" y="1181786"/>
                  </a:lnTo>
                  <a:lnTo>
                    <a:pt x="260387" y="1179394"/>
                  </a:lnTo>
                  <a:lnTo>
                    <a:pt x="257241" y="1177001"/>
                  </a:lnTo>
                  <a:lnTo>
                    <a:pt x="254097" y="1174609"/>
                  </a:lnTo>
                  <a:lnTo>
                    <a:pt x="250957" y="1172217"/>
                  </a:lnTo>
                  <a:lnTo>
                    <a:pt x="247819" y="1169825"/>
                  </a:lnTo>
                  <a:lnTo>
                    <a:pt x="244685" y="1167432"/>
                  </a:lnTo>
                  <a:lnTo>
                    <a:pt x="241553" y="1165040"/>
                  </a:lnTo>
                  <a:lnTo>
                    <a:pt x="238425" y="1162648"/>
                  </a:lnTo>
                  <a:lnTo>
                    <a:pt x="235299" y="1160255"/>
                  </a:lnTo>
                  <a:lnTo>
                    <a:pt x="232179" y="1157863"/>
                  </a:lnTo>
                  <a:lnTo>
                    <a:pt x="229059" y="1155471"/>
                  </a:lnTo>
                  <a:lnTo>
                    <a:pt x="225946" y="1153079"/>
                  </a:lnTo>
                  <a:lnTo>
                    <a:pt x="222834" y="1150686"/>
                  </a:lnTo>
                  <a:lnTo>
                    <a:pt x="219727" y="1148294"/>
                  </a:lnTo>
                  <a:lnTo>
                    <a:pt x="216622" y="1145902"/>
                  </a:lnTo>
                  <a:lnTo>
                    <a:pt x="213521" y="1143509"/>
                  </a:lnTo>
                  <a:lnTo>
                    <a:pt x="210424" y="1141117"/>
                  </a:lnTo>
                  <a:lnTo>
                    <a:pt x="207329" y="1138725"/>
                  </a:lnTo>
                  <a:lnTo>
                    <a:pt x="204239" y="1136333"/>
                  </a:lnTo>
                  <a:lnTo>
                    <a:pt x="201152" y="1133940"/>
                  </a:lnTo>
                  <a:lnTo>
                    <a:pt x="198069" y="1131548"/>
                  </a:lnTo>
                  <a:lnTo>
                    <a:pt x="194988" y="1129156"/>
                  </a:lnTo>
                  <a:lnTo>
                    <a:pt x="191913" y="1126764"/>
                  </a:lnTo>
                  <a:lnTo>
                    <a:pt x="188839" y="1124371"/>
                  </a:lnTo>
                  <a:lnTo>
                    <a:pt x="185772" y="1121979"/>
                  </a:lnTo>
                  <a:lnTo>
                    <a:pt x="182706" y="1119587"/>
                  </a:lnTo>
                  <a:lnTo>
                    <a:pt x="179645" y="1117194"/>
                  </a:lnTo>
                  <a:lnTo>
                    <a:pt x="176587" y="1114802"/>
                  </a:lnTo>
                  <a:lnTo>
                    <a:pt x="173534" y="1112410"/>
                  </a:lnTo>
                  <a:lnTo>
                    <a:pt x="170485" y="1110018"/>
                  </a:lnTo>
                  <a:lnTo>
                    <a:pt x="167440" y="1107625"/>
                  </a:lnTo>
                  <a:lnTo>
                    <a:pt x="164400" y="1105233"/>
                  </a:lnTo>
                  <a:lnTo>
                    <a:pt x="161364" y="1102841"/>
                  </a:lnTo>
                  <a:lnTo>
                    <a:pt x="158334" y="1100448"/>
                  </a:lnTo>
                  <a:lnTo>
                    <a:pt x="155306" y="1098056"/>
                  </a:lnTo>
                  <a:lnTo>
                    <a:pt x="152288" y="1095664"/>
                  </a:lnTo>
                  <a:lnTo>
                    <a:pt x="149271" y="1093272"/>
                  </a:lnTo>
                  <a:lnTo>
                    <a:pt x="146265" y="1090879"/>
                  </a:lnTo>
                  <a:lnTo>
                    <a:pt x="143261" y="1088487"/>
                  </a:lnTo>
                  <a:lnTo>
                    <a:pt x="140267" y="1086095"/>
                  </a:lnTo>
                  <a:lnTo>
                    <a:pt x="137278" y="1083702"/>
                  </a:lnTo>
                  <a:lnTo>
                    <a:pt x="134298" y="1081310"/>
                  </a:lnTo>
                  <a:lnTo>
                    <a:pt x="131325" y="1078918"/>
                  </a:lnTo>
                  <a:lnTo>
                    <a:pt x="128360" y="1076526"/>
                  </a:lnTo>
                  <a:lnTo>
                    <a:pt x="125406" y="1074133"/>
                  </a:lnTo>
                  <a:lnTo>
                    <a:pt x="122459" y="1071741"/>
                  </a:lnTo>
                  <a:lnTo>
                    <a:pt x="119526" y="1069349"/>
                  </a:lnTo>
                  <a:lnTo>
                    <a:pt x="116598" y="1066957"/>
                  </a:lnTo>
                  <a:lnTo>
                    <a:pt x="113690" y="1064564"/>
                  </a:lnTo>
                  <a:lnTo>
                    <a:pt x="110784" y="1062172"/>
                  </a:lnTo>
                  <a:lnTo>
                    <a:pt x="107902" y="1059780"/>
                  </a:lnTo>
                  <a:lnTo>
                    <a:pt x="105025" y="1057387"/>
                  </a:lnTo>
                  <a:lnTo>
                    <a:pt x="102170" y="1054995"/>
                  </a:lnTo>
                  <a:lnTo>
                    <a:pt x="99324" y="1052603"/>
                  </a:lnTo>
                  <a:lnTo>
                    <a:pt x="96499" y="1050211"/>
                  </a:lnTo>
                  <a:lnTo>
                    <a:pt x="93689" y="1047818"/>
                  </a:lnTo>
                  <a:lnTo>
                    <a:pt x="90897" y="1045426"/>
                  </a:lnTo>
                  <a:lnTo>
                    <a:pt x="88127" y="1043034"/>
                  </a:lnTo>
                  <a:lnTo>
                    <a:pt x="85371" y="1040641"/>
                  </a:lnTo>
                  <a:lnTo>
                    <a:pt x="82646" y="1038249"/>
                  </a:lnTo>
                  <a:lnTo>
                    <a:pt x="79930" y="1035857"/>
                  </a:lnTo>
                  <a:lnTo>
                    <a:pt x="77254" y="1033465"/>
                  </a:lnTo>
                  <a:lnTo>
                    <a:pt x="74584" y="1031072"/>
                  </a:lnTo>
                  <a:lnTo>
                    <a:pt x="71960" y="1028680"/>
                  </a:lnTo>
                  <a:lnTo>
                    <a:pt x="69346" y="1026288"/>
                  </a:lnTo>
                  <a:lnTo>
                    <a:pt x="66774" y="1023895"/>
                  </a:lnTo>
                  <a:lnTo>
                    <a:pt x="64220" y="1021503"/>
                  </a:lnTo>
                  <a:lnTo>
                    <a:pt x="61704" y="1019111"/>
                  </a:lnTo>
                  <a:lnTo>
                    <a:pt x="59217" y="1016719"/>
                  </a:lnTo>
                  <a:lnTo>
                    <a:pt x="56762" y="1014326"/>
                  </a:lnTo>
                  <a:lnTo>
                    <a:pt x="54347" y="1011934"/>
                  </a:lnTo>
                  <a:lnTo>
                    <a:pt x="51956" y="1009542"/>
                  </a:lnTo>
                  <a:lnTo>
                    <a:pt x="49619" y="1007150"/>
                  </a:lnTo>
                  <a:lnTo>
                    <a:pt x="47298" y="1004757"/>
                  </a:lnTo>
                  <a:lnTo>
                    <a:pt x="45045" y="1002365"/>
                  </a:lnTo>
                  <a:lnTo>
                    <a:pt x="42802" y="999973"/>
                  </a:lnTo>
                  <a:lnTo>
                    <a:pt x="40634" y="997580"/>
                  </a:lnTo>
                  <a:lnTo>
                    <a:pt x="38482" y="995188"/>
                  </a:lnTo>
                  <a:lnTo>
                    <a:pt x="36398" y="992796"/>
                  </a:lnTo>
                  <a:lnTo>
                    <a:pt x="34343" y="990404"/>
                  </a:lnTo>
                  <a:lnTo>
                    <a:pt x="32346" y="988011"/>
                  </a:lnTo>
                  <a:lnTo>
                    <a:pt x="30394" y="985619"/>
                  </a:lnTo>
                  <a:lnTo>
                    <a:pt x="28490" y="983227"/>
                  </a:lnTo>
                  <a:lnTo>
                    <a:pt x="26646" y="980834"/>
                  </a:lnTo>
                  <a:lnTo>
                    <a:pt x="24839" y="978442"/>
                  </a:lnTo>
                  <a:lnTo>
                    <a:pt x="23109" y="976050"/>
                  </a:lnTo>
                  <a:lnTo>
                    <a:pt x="21403" y="973658"/>
                  </a:lnTo>
                  <a:lnTo>
                    <a:pt x="19792" y="971265"/>
                  </a:lnTo>
                  <a:lnTo>
                    <a:pt x="18196" y="968873"/>
                  </a:lnTo>
                  <a:lnTo>
                    <a:pt x="16705" y="966481"/>
                  </a:lnTo>
                  <a:lnTo>
                    <a:pt x="15234" y="964088"/>
                  </a:lnTo>
                  <a:lnTo>
                    <a:pt x="13856" y="961696"/>
                  </a:lnTo>
                  <a:lnTo>
                    <a:pt x="12516" y="959304"/>
                  </a:lnTo>
                  <a:lnTo>
                    <a:pt x="11253" y="956912"/>
                  </a:lnTo>
                  <a:lnTo>
                    <a:pt x="10048" y="954519"/>
                  </a:lnTo>
                  <a:lnTo>
                    <a:pt x="8905" y="952127"/>
                  </a:lnTo>
                  <a:lnTo>
                    <a:pt x="7838" y="949735"/>
                  </a:lnTo>
                  <a:lnTo>
                    <a:pt x="6817" y="947343"/>
                  </a:lnTo>
                  <a:lnTo>
                    <a:pt x="5892" y="944950"/>
                  </a:lnTo>
                  <a:lnTo>
                    <a:pt x="4996" y="942558"/>
                  </a:lnTo>
                  <a:lnTo>
                    <a:pt x="4216" y="940166"/>
                  </a:lnTo>
                  <a:lnTo>
                    <a:pt x="3453" y="937773"/>
                  </a:lnTo>
                  <a:lnTo>
                    <a:pt x="2814" y="935381"/>
                  </a:lnTo>
                  <a:lnTo>
                    <a:pt x="2199" y="932989"/>
                  </a:lnTo>
                  <a:lnTo>
                    <a:pt x="1691" y="930597"/>
                  </a:lnTo>
                  <a:lnTo>
                    <a:pt x="1225" y="928204"/>
                  </a:lnTo>
                  <a:lnTo>
                    <a:pt x="848" y="925812"/>
                  </a:lnTo>
                  <a:lnTo>
                    <a:pt x="533" y="923420"/>
                  </a:lnTo>
                  <a:lnTo>
                    <a:pt x="289" y="921027"/>
                  </a:lnTo>
                  <a:lnTo>
                    <a:pt x="125" y="918635"/>
                  </a:lnTo>
                  <a:lnTo>
                    <a:pt x="12" y="916243"/>
                  </a:lnTo>
                  <a:lnTo>
                    <a:pt x="0" y="913851"/>
                  </a:lnTo>
                  <a:lnTo>
                    <a:pt x="19" y="911458"/>
                  </a:lnTo>
                  <a:lnTo>
                    <a:pt x="157" y="909066"/>
                  </a:lnTo>
                  <a:lnTo>
                    <a:pt x="313" y="906674"/>
                  </a:lnTo>
                  <a:lnTo>
                    <a:pt x="594" y="904281"/>
                  </a:lnTo>
                  <a:lnTo>
                    <a:pt x="899" y="901889"/>
                  </a:lnTo>
                  <a:lnTo>
                    <a:pt x="1309" y="899497"/>
                  </a:lnTo>
                  <a:lnTo>
                    <a:pt x="1760" y="897105"/>
                  </a:lnTo>
                  <a:lnTo>
                    <a:pt x="2297" y="894712"/>
                  </a:lnTo>
                  <a:lnTo>
                    <a:pt x="2891" y="892320"/>
                  </a:lnTo>
                  <a:lnTo>
                    <a:pt x="3552" y="889928"/>
                  </a:lnTo>
                  <a:lnTo>
                    <a:pt x="4287" y="887535"/>
                  </a:lnTo>
                  <a:lnTo>
                    <a:pt x="5069" y="885143"/>
                  </a:lnTo>
                  <a:lnTo>
                    <a:pt x="5939" y="882751"/>
                  </a:lnTo>
                  <a:lnTo>
                    <a:pt x="6839" y="880359"/>
                  </a:lnTo>
                  <a:lnTo>
                    <a:pt x="7841" y="877966"/>
                  </a:lnTo>
                  <a:lnTo>
                    <a:pt x="8859" y="875574"/>
                  </a:lnTo>
                  <a:lnTo>
                    <a:pt x="9983" y="873182"/>
                  </a:lnTo>
                  <a:lnTo>
                    <a:pt x="11125" y="870790"/>
                  </a:lnTo>
                  <a:lnTo>
                    <a:pt x="12355" y="868397"/>
                  </a:lnTo>
                  <a:lnTo>
                    <a:pt x="13616" y="866005"/>
                  </a:lnTo>
                  <a:lnTo>
                    <a:pt x="14946" y="863613"/>
                  </a:lnTo>
                  <a:lnTo>
                    <a:pt x="16320" y="861220"/>
                  </a:lnTo>
                  <a:lnTo>
                    <a:pt x="17746" y="858828"/>
                  </a:lnTo>
                  <a:lnTo>
                    <a:pt x="19226" y="856436"/>
                  </a:lnTo>
                  <a:lnTo>
                    <a:pt x="20741" y="854044"/>
                  </a:lnTo>
                  <a:lnTo>
                    <a:pt x="22320" y="851651"/>
                  </a:lnTo>
                  <a:lnTo>
                    <a:pt x="23919" y="849259"/>
                  </a:lnTo>
                  <a:lnTo>
                    <a:pt x="25589" y="846867"/>
                  </a:lnTo>
                  <a:lnTo>
                    <a:pt x="27269" y="844474"/>
                  </a:lnTo>
                  <a:lnTo>
                    <a:pt x="29019" y="842082"/>
                  </a:lnTo>
                  <a:lnTo>
                    <a:pt x="30781" y="839690"/>
                  </a:lnTo>
                  <a:lnTo>
                    <a:pt x="32597" y="837298"/>
                  </a:lnTo>
                  <a:lnTo>
                    <a:pt x="34431" y="834905"/>
                  </a:lnTo>
                  <a:lnTo>
                    <a:pt x="36307" y="832513"/>
                  </a:lnTo>
                  <a:lnTo>
                    <a:pt x="38207" y="830121"/>
                  </a:lnTo>
                  <a:lnTo>
                    <a:pt x="40135" y="827728"/>
                  </a:lnTo>
                  <a:lnTo>
                    <a:pt x="42091" y="825336"/>
                  </a:lnTo>
                  <a:lnTo>
                    <a:pt x="44066" y="822944"/>
                  </a:lnTo>
                  <a:lnTo>
                    <a:pt x="46071" y="820552"/>
                  </a:lnTo>
                  <a:lnTo>
                    <a:pt x="48085" y="818159"/>
                  </a:lnTo>
                  <a:lnTo>
                    <a:pt x="50129" y="815767"/>
                  </a:lnTo>
                  <a:lnTo>
                    <a:pt x="52178" y="813375"/>
                  </a:lnTo>
                  <a:lnTo>
                    <a:pt x="54253" y="810983"/>
                  </a:lnTo>
                  <a:lnTo>
                    <a:pt x="56331" y="808590"/>
                  </a:lnTo>
                  <a:lnTo>
                    <a:pt x="58426" y="806198"/>
                  </a:lnTo>
                  <a:lnTo>
                    <a:pt x="60526" y="803806"/>
                  </a:lnTo>
                  <a:lnTo>
                    <a:pt x="62636" y="801413"/>
                  </a:lnTo>
                  <a:lnTo>
                    <a:pt x="64749" y="799021"/>
                  </a:lnTo>
                  <a:lnTo>
                    <a:pt x="66867" y="796629"/>
                  </a:lnTo>
                  <a:lnTo>
                    <a:pt x="68986" y="794237"/>
                  </a:lnTo>
                  <a:lnTo>
                    <a:pt x="71107" y="791844"/>
                  </a:lnTo>
                  <a:lnTo>
                    <a:pt x="73225" y="789452"/>
                  </a:lnTo>
                  <a:lnTo>
                    <a:pt x="75342" y="787060"/>
                  </a:lnTo>
                  <a:lnTo>
                    <a:pt x="77453" y="784667"/>
                  </a:lnTo>
                  <a:lnTo>
                    <a:pt x="79561" y="782275"/>
                  </a:lnTo>
                  <a:lnTo>
                    <a:pt x="81657" y="779883"/>
                  </a:lnTo>
                  <a:lnTo>
                    <a:pt x="83750" y="777491"/>
                  </a:lnTo>
                  <a:lnTo>
                    <a:pt x="85828" y="775098"/>
                  </a:lnTo>
                  <a:lnTo>
                    <a:pt x="87899" y="772706"/>
                  </a:lnTo>
                  <a:lnTo>
                    <a:pt x="89955" y="770314"/>
                  </a:lnTo>
                  <a:lnTo>
                    <a:pt x="92000" y="767921"/>
                  </a:lnTo>
                  <a:lnTo>
                    <a:pt x="94030" y="765529"/>
                  </a:lnTo>
                  <a:lnTo>
                    <a:pt x="96043" y="763137"/>
                  </a:lnTo>
                  <a:lnTo>
                    <a:pt x="98044" y="760745"/>
                  </a:lnTo>
                  <a:lnTo>
                    <a:pt x="100021" y="758352"/>
                  </a:lnTo>
                  <a:lnTo>
                    <a:pt x="101990" y="755960"/>
                  </a:lnTo>
                  <a:lnTo>
                    <a:pt x="103928" y="753568"/>
                  </a:lnTo>
                  <a:lnTo>
                    <a:pt x="105861" y="751176"/>
                  </a:lnTo>
                  <a:lnTo>
                    <a:pt x="107758" y="748783"/>
                  </a:lnTo>
                  <a:lnTo>
                    <a:pt x="109649" y="746391"/>
                  </a:lnTo>
                  <a:lnTo>
                    <a:pt x="111507" y="743999"/>
                  </a:lnTo>
                  <a:lnTo>
                    <a:pt x="113354" y="741606"/>
                  </a:lnTo>
                  <a:lnTo>
                    <a:pt x="115173" y="739214"/>
                  </a:lnTo>
                  <a:lnTo>
                    <a:pt x="116974" y="736822"/>
                  </a:lnTo>
                  <a:lnTo>
                    <a:pt x="118753" y="734430"/>
                  </a:lnTo>
                  <a:lnTo>
                    <a:pt x="120508" y="732037"/>
                  </a:lnTo>
                  <a:lnTo>
                    <a:pt x="122246" y="729645"/>
                  </a:lnTo>
                  <a:lnTo>
                    <a:pt x="123955" y="727253"/>
                  </a:lnTo>
                  <a:lnTo>
                    <a:pt x="125653" y="724860"/>
                  </a:lnTo>
                  <a:lnTo>
                    <a:pt x="127317" y="722468"/>
                  </a:lnTo>
                  <a:lnTo>
                    <a:pt x="128976" y="720076"/>
                  </a:lnTo>
                  <a:lnTo>
                    <a:pt x="130596" y="717684"/>
                  </a:lnTo>
                  <a:lnTo>
                    <a:pt x="132211" y="715291"/>
                  </a:lnTo>
                  <a:lnTo>
                    <a:pt x="133795" y="712899"/>
                  </a:lnTo>
                  <a:lnTo>
                    <a:pt x="135369" y="710507"/>
                  </a:lnTo>
                  <a:lnTo>
                    <a:pt x="136918" y="708114"/>
                  </a:lnTo>
                  <a:lnTo>
                    <a:pt x="138454" y="705722"/>
                  </a:lnTo>
                  <a:lnTo>
                    <a:pt x="139971" y="703330"/>
                  </a:lnTo>
                  <a:lnTo>
                    <a:pt x="141472" y="700938"/>
                  </a:lnTo>
                  <a:lnTo>
                    <a:pt x="142960" y="698545"/>
                  </a:lnTo>
                  <a:lnTo>
                    <a:pt x="144429" y="696153"/>
                  </a:lnTo>
                  <a:lnTo>
                    <a:pt x="145891" y="693761"/>
                  </a:lnTo>
                  <a:lnTo>
                    <a:pt x="147334" y="691369"/>
                  </a:lnTo>
                  <a:lnTo>
                    <a:pt x="148773" y="688976"/>
                  </a:lnTo>
                  <a:lnTo>
                    <a:pt x="150194" y="686584"/>
                  </a:lnTo>
                  <a:lnTo>
                    <a:pt x="151612" y="684192"/>
                  </a:lnTo>
                  <a:lnTo>
                    <a:pt x="153018" y="681799"/>
                  </a:lnTo>
                  <a:lnTo>
                    <a:pt x="154421" y="679407"/>
                  </a:lnTo>
                  <a:lnTo>
                    <a:pt x="155817" y="677015"/>
                  </a:lnTo>
                  <a:lnTo>
                    <a:pt x="157210" y="674623"/>
                  </a:lnTo>
                  <a:lnTo>
                    <a:pt x="158599" y="672230"/>
                  </a:lnTo>
                  <a:lnTo>
                    <a:pt x="159988" y="669838"/>
                  </a:lnTo>
                  <a:lnTo>
                    <a:pt x="161376" y="667446"/>
                  </a:lnTo>
                  <a:lnTo>
                    <a:pt x="162766" y="665053"/>
                  </a:lnTo>
                  <a:lnTo>
                    <a:pt x="164158" y="662661"/>
                  </a:lnTo>
                  <a:lnTo>
                    <a:pt x="165556" y="660269"/>
                  </a:lnTo>
                  <a:lnTo>
                    <a:pt x="166956" y="657877"/>
                  </a:lnTo>
                  <a:lnTo>
                    <a:pt x="168369" y="655484"/>
                  </a:lnTo>
                  <a:lnTo>
                    <a:pt x="169784" y="653092"/>
                  </a:lnTo>
                  <a:lnTo>
                    <a:pt x="171214" y="650700"/>
                  </a:lnTo>
                  <a:lnTo>
                    <a:pt x="172651" y="648307"/>
                  </a:lnTo>
                  <a:lnTo>
                    <a:pt x="174105" y="645915"/>
                  </a:lnTo>
                  <a:lnTo>
                    <a:pt x="175570" y="643523"/>
                  </a:lnTo>
                  <a:lnTo>
                    <a:pt x="177051" y="641131"/>
                  </a:lnTo>
                  <a:lnTo>
                    <a:pt x="178550" y="638738"/>
                  </a:lnTo>
                  <a:lnTo>
                    <a:pt x="180063" y="636346"/>
                  </a:lnTo>
                  <a:lnTo>
                    <a:pt x="181602" y="633954"/>
                  </a:lnTo>
                  <a:lnTo>
                    <a:pt x="183152" y="631562"/>
                  </a:lnTo>
                  <a:lnTo>
                    <a:pt x="184737" y="629169"/>
                  </a:lnTo>
                  <a:lnTo>
                    <a:pt x="186327" y="626777"/>
                  </a:lnTo>
                  <a:lnTo>
                    <a:pt x="187963" y="624385"/>
                  </a:lnTo>
                  <a:lnTo>
                    <a:pt x="189606" y="621992"/>
                  </a:lnTo>
                  <a:lnTo>
                    <a:pt x="191291" y="619600"/>
                  </a:lnTo>
                  <a:lnTo>
                    <a:pt x="192991" y="617208"/>
                  </a:lnTo>
                  <a:lnTo>
                    <a:pt x="194729" y="614816"/>
                  </a:lnTo>
                  <a:lnTo>
                    <a:pt x="196491" y="612423"/>
                  </a:lnTo>
                  <a:lnTo>
                    <a:pt x="198284" y="610031"/>
                  </a:lnTo>
                  <a:lnTo>
                    <a:pt x="200112" y="607639"/>
                  </a:lnTo>
                  <a:lnTo>
                    <a:pt x="201965" y="605246"/>
                  </a:lnTo>
                  <a:lnTo>
                    <a:pt x="203861" y="602854"/>
                  </a:lnTo>
                  <a:lnTo>
                    <a:pt x="205776" y="600462"/>
                  </a:lnTo>
                  <a:lnTo>
                    <a:pt x="207745" y="598070"/>
                  </a:lnTo>
                  <a:lnTo>
                    <a:pt x="209724" y="595677"/>
                  </a:lnTo>
                  <a:lnTo>
                    <a:pt x="211768" y="593285"/>
                  </a:lnTo>
                  <a:lnTo>
                    <a:pt x="213822" y="590893"/>
                  </a:lnTo>
                  <a:lnTo>
                    <a:pt x="215935" y="588500"/>
                  </a:lnTo>
                  <a:lnTo>
                    <a:pt x="218066" y="586108"/>
                  </a:lnTo>
                  <a:lnTo>
                    <a:pt x="220247" y="583716"/>
                  </a:lnTo>
                  <a:lnTo>
                    <a:pt x="222457" y="581324"/>
                  </a:lnTo>
                  <a:lnTo>
                    <a:pt x="224707" y="578931"/>
                  </a:lnTo>
                  <a:lnTo>
                    <a:pt x="226997" y="576539"/>
                  </a:lnTo>
                  <a:lnTo>
                    <a:pt x="229316" y="574147"/>
                  </a:lnTo>
                  <a:lnTo>
                    <a:pt x="231685" y="571754"/>
                  </a:lnTo>
                  <a:lnTo>
                    <a:pt x="234075" y="569362"/>
                  </a:lnTo>
                  <a:lnTo>
                    <a:pt x="236523" y="566970"/>
                  </a:lnTo>
                  <a:lnTo>
                    <a:pt x="238981" y="564578"/>
                  </a:lnTo>
                  <a:lnTo>
                    <a:pt x="241507" y="562185"/>
                  </a:lnTo>
                  <a:lnTo>
                    <a:pt x="244042" y="559793"/>
                  </a:lnTo>
                  <a:lnTo>
                    <a:pt x="246635" y="557401"/>
                  </a:lnTo>
                  <a:lnTo>
                    <a:pt x="249245" y="555009"/>
                  </a:lnTo>
                  <a:lnTo>
                    <a:pt x="251903" y="552616"/>
                  </a:lnTo>
                  <a:lnTo>
                    <a:pt x="254587" y="550224"/>
                  </a:lnTo>
                  <a:lnTo>
                    <a:pt x="257307" y="547832"/>
                  </a:lnTo>
                  <a:lnTo>
                    <a:pt x="260060" y="545439"/>
                  </a:lnTo>
                  <a:lnTo>
                    <a:pt x="262841" y="543047"/>
                  </a:lnTo>
                  <a:lnTo>
                    <a:pt x="265661" y="540655"/>
                  </a:lnTo>
                  <a:lnTo>
                    <a:pt x="268498" y="538263"/>
                  </a:lnTo>
                  <a:lnTo>
                    <a:pt x="271380" y="535870"/>
                  </a:lnTo>
                  <a:lnTo>
                    <a:pt x="274271" y="533478"/>
                  </a:lnTo>
                  <a:lnTo>
                    <a:pt x="277211" y="531086"/>
                  </a:lnTo>
                  <a:lnTo>
                    <a:pt x="280158" y="528693"/>
                  </a:lnTo>
                  <a:lnTo>
                    <a:pt x="283145" y="526301"/>
                  </a:lnTo>
                  <a:lnTo>
                    <a:pt x="286144" y="523909"/>
                  </a:lnTo>
                  <a:lnTo>
                    <a:pt x="289172" y="521517"/>
                  </a:lnTo>
                  <a:lnTo>
                    <a:pt x="292217" y="519124"/>
                  </a:lnTo>
                  <a:lnTo>
                    <a:pt x="295283" y="516732"/>
                  </a:lnTo>
                  <a:lnTo>
                    <a:pt x="298367" y="514340"/>
                  </a:lnTo>
                  <a:lnTo>
                    <a:pt x="301466" y="511947"/>
                  </a:lnTo>
                  <a:lnTo>
                    <a:pt x="304584" y="509555"/>
                  </a:lnTo>
                  <a:lnTo>
                    <a:pt x="307711" y="507163"/>
                  </a:lnTo>
                  <a:lnTo>
                    <a:pt x="310856" y="504771"/>
                  </a:lnTo>
                  <a:lnTo>
                    <a:pt x="314005" y="502378"/>
                  </a:lnTo>
                  <a:lnTo>
                    <a:pt x="317171" y="499986"/>
                  </a:lnTo>
                  <a:lnTo>
                    <a:pt x="320339" y="497594"/>
                  </a:lnTo>
                  <a:lnTo>
                    <a:pt x="323517" y="495202"/>
                  </a:lnTo>
                  <a:lnTo>
                    <a:pt x="326697" y="492809"/>
                  </a:lnTo>
                  <a:lnTo>
                    <a:pt x="329882" y="490417"/>
                  </a:lnTo>
                  <a:lnTo>
                    <a:pt x="333067" y="488025"/>
                  </a:lnTo>
                  <a:lnTo>
                    <a:pt x="336252" y="485632"/>
                  </a:lnTo>
                  <a:lnTo>
                    <a:pt x="339435" y="483240"/>
                  </a:lnTo>
                  <a:lnTo>
                    <a:pt x="342615" y="480848"/>
                  </a:lnTo>
                  <a:lnTo>
                    <a:pt x="345789" y="478456"/>
                  </a:lnTo>
                  <a:lnTo>
                    <a:pt x="348959" y="476063"/>
                  </a:lnTo>
                  <a:lnTo>
                    <a:pt x="352115" y="473671"/>
                  </a:lnTo>
                  <a:lnTo>
                    <a:pt x="355270" y="471279"/>
                  </a:lnTo>
                  <a:lnTo>
                    <a:pt x="358402" y="468886"/>
                  </a:lnTo>
                  <a:lnTo>
                    <a:pt x="361532" y="466494"/>
                  </a:lnTo>
                  <a:lnTo>
                    <a:pt x="364637" y="464102"/>
                  </a:lnTo>
                  <a:lnTo>
                    <a:pt x="367734" y="461710"/>
                  </a:lnTo>
                  <a:lnTo>
                    <a:pt x="370807" y="459317"/>
                  </a:lnTo>
                  <a:lnTo>
                    <a:pt x="373864" y="456925"/>
                  </a:lnTo>
                  <a:lnTo>
                    <a:pt x="376900" y="454533"/>
                  </a:lnTo>
                  <a:lnTo>
                    <a:pt x="379912" y="452140"/>
                  </a:lnTo>
                  <a:lnTo>
                    <a:pt x="382904" y="449748"/>
                  </a:lnTo>
                  <a:lnTo>
                    <a:pt x="385863" y="447356"/>
                  </a:lnTo>
                  <a:lnTo>
                    <a:pt x="388808" y="444964"/>
                  </a:lnTo>
                  <a:lnTo>
                    <a:pt x="391709" y="442571"/>
                  </a:lnTo>
                  <a:lnTo>
                    <a:pt x="394601" y="440179"/>
                  </a:lnTo>
                  <a:lnTo>
                    <a:pt x="397437" y="437787"/>
                  </a:lnTo>
                  <a:lnTo>
                    <a:pt x="400265" y="435395"/>
                  </a:lnTo>
                  <a:lnTo>
                    <a:pt x="403039" y="433002"/>
                  </a:lnTo>
                  <a:lnTo>
                    <a:pt x="405795" y="430610"/>
                  </a:lnTo>
                  <a:lnTo>
                    <a:pt x="408503" y="428218"/>
                  </a:lnTo>
                  <a:lnTo>
                    <a:pt x="411183" y="425825"/>
                  </a:lnTo>
                  <a:lnTo>
                    <a:pt x="413822" y="423433"/>
                  </a:lnTo>
                  <a:lnTo>
                    <a:pt x="416420" y="421041"/>
                  </a:lnTo>
                  <a:lnTo>
                    <a:pt x="418986" y="418649"/>
                  </a:lnTo>
                  <a:lnTo>
                    <a:pt x="421499" y="416256"/>
                  </a:lnTo>
                  <a:lnTo>
                    <a:pt x="423989" y="413864"/>
                  </a:lnTo>
                  <a:lnTo>
                    <a:pt x="426412" y="411472"/>
                  </a:lnTo>
                  <a:lnTo>
                    <a:pt x="428822" y="409079"/>
                  </a:lnTo>
                  <a:lnTo>
                    <a:pt x="431152" y="406687"/>
                  </a:lnTo>
                  <a:lnTo>
                    <a:pt x="433470" y="404295"/>
                  </a:lnTo>
                  <a:lnTo>
                    <a:pt x="435714" y="401903"/>
                  </a:lnTo>
                  <a:lnTo>
                    <a:pt x="437935" y="399510"/>
                  </a:lnTo>
                  <a:lnTo>
                    <a:pt x="440091" y="397118"/>
                  </a:lnTo>
                  <a:lnTo>
                    <a:pt x="442213" y="394726"/>
                  </a:lnTo>
                  <a:lnTo>
                    <a:pt x="444281" y="392333"/>
                  </a:lnTo>
                  <a:lnTo>
                    <a:pt x="446300" y="389941"/>
                  </a:lnTo>
                  <a:lnTo>
                    <a:pt x="448278" y="387549"/>
                  </a:lnTo>
                  <a:lnTo>
                    <a:pt x="450194" y="385157"/>
                  </a:lnTo>
                  <a:lnTo>
                    <a:pt x="452080" y="382764"/>
                  </a:lnTo>
                  <a:lnTo>
                    <a:pt x="453891" y="380372"/>
                  </a:lnTo>
                  <a:lnTo>
                    <a:pt x="455685" y="377980"/>
                  </a:lnTo>
                  <a:lnTo>
                    <a:pt x="457389" y="375588"/>
                  </a:lnTo>
                  <a:lnTo>
                    <a:pt x="459080" y="373195"/>
                  </a:lnTo>
                  <a:lnTo>
                    <a:pt x="460688" y="370803"/>
                  </a:lnTo>
                  <a:lnTo>
                    <a:pt x="462273" y="368411"/>
                  </a:lnTo>
                  <a:lnTo>
                    <a:pt x="463787" y="366018"/>
                  </a:lnTo>
                  <a:lnTo>
                    <a:pt x="465265" y="363626"/>
                  </a:lnTo>
                  <a:lnTo>
                    <a:pt x="466686" y="361234"/>
                  </a:lnTo>
                  <a:lnTo>
                    <a:pt x="468058" y="358842"/>
                  </a:lnTo>
                  <a:lnTo>
                    <a:pt x="469386" y="356449"/>
                  </a:lnTo>
                  <a:lnTo>
                    <a:pt x="470652" y="354057"/>
                  </a:lnTo>
                  <a:lnTo>
                    <a:pt x="471888" y="351665"/>
                  </a:lnTo>
                  <a:lnTo>
                    <a:pt x="473049" y="349272"/>
                  </a:lnTo>
                  <a:lnTo>
                    <a:pt x="474195" y="346880"/>
                  </a:lnTo>
                  <a:lnTo>
                    <a:pt x="475253" y="344488"/>
                  </a:lnTo>
                  <a:lnTo>
                    <a:pt x="476298" y="342096"/>
                  </a:lnTo>
                  <a:lnTo>
                    <a:pt x="477265" y="339703"/>
                  </a:lnTo>
                  <a:lnTo>
                    <a:pt x="478210" y="337311"/>
                  </a:lnTo>
                  <a:lnTo>
                    <a:pt x="479089" y="334919"/>
                  </a:lnTo>
                  <a:lnTo>
                    <a:pt x="479935" y="332526"/>
                  </a:lnTo>
                  <a:lnTo>
                    <a:pt x="480730" y="330134"/>
                  </a:lnTo>
                  <a:lnTo>
                    <a:pt x="481479" y="327742"/>
                  </a:lnTo>
                  <a:lnTo>
                    <a:pt x="482191" y="325350"/>
                  </a:lnTo>
                  <a:lnTo>
                    <a:pt x="482847" y="322957"/>
                  </a:lnTo>
                  <a:lnTo>
                    <a:pt x="483477" y="320565"/>
                  </a:lnTo>
                  <a:lnTo>
                    <a:pt x="484043" y="318173"/>
                  </a:lnTo>
                  <a:lnTo>
                    <a:pt x="484594" y="315781"/>
                  </a:lnTo>
                  <a:lnTo>
                    <a:pt x="485072" y="313388"/>
                  </a:lnTo>
                  <a:lnTo>
                    <a:pt x="485540" y="310996"/>
                  </a:lnTo>
                  <a:lnTo>
                    <a:pt x="485941" y="308604"/>
                  </a:lnTo>
                  <a:lnTo>
                    <a:pt x="486326" y="306211"/>
                  </a:lnTo>
                  <a:lnTo>
                    <a:pt x="486656" y="303819"/>
                  </a:lnTo>
                  <a:lnTo>
                    <a:pt x="486961" y="301427"/>
                  </a:lnTo>
                  <a:lnTo>
                    <a:pt x="487223" y="299035"/>
                  </a:lnTo>
                  <a:lnTo>
                    <a:pt x="487451" y="296642"/>
                  </a:lnTo>
                  <a:lnTo>
                    <a:pt x="487649" y="294250"/>
                  </a:lnTo>
                  <a:lnTo>
                    <a:pt x="487805" y="291858"/>
                  </a:lnTo>
                  <a:lnTo>
                    <a:pt x="487940" y="289465"/>
                  </a:lnTo>
                  <a:lnTo>
                    <a:pt x="488028" y="287073"/>
                  </a:lnTo>
                  <a:lnTo>
                    <a:pt x="488104" y="284681"/>
                  </a:lnTo>
                  <a:lnTo>
                    <a:pt x="488127" y="282289"/>
                  </a:lnTo>
                  <a:lnTo>
                    <a:pt x="488142" y="279896"/>
                  </a:lnTo>
                  <a:lnTo>
                    <a:pt x="488110" y="277504"/>
                  </a:lnTo>
                  <a:lnTo>
                    <a:pt x="488065" y="275112"/>
                  </a:lnTo>
                  <a:lnTo>
                    <a:pt x="487984" y="272719"/>
                  </a:lnTo>
                  <a:lnTo>
                    <a:pt x="487884" y="270327"/>
                  </a:lnTo>
                  <a:lnTo>
                    <a:pt x="487756" y="267935"/>
                  </a:lnTo>
                  <a:lnTo>
                    <a:pt x="487605" y="265543"/>
                  </a:lnTo>
                  <a:lnTo>
                    <a:pt x="487433" y="263150"/>
                  </a:lnTo>
                  <a:lnTo>
                    <a:pt x="487235" y="260758"/>
                  </a:lnTo>
                  <a:lnTo>
                    <a:pt x="487024" y="258366"/>
                  </a:lnTo>
                  <a:lnTo>
                    <a:pt x="486782" y="255973"/>
                  </a:lnTo>
                  <a:lnTo>
                    <a:pt x="486534" y="253581"/>
                  </a:lnTo>
                  <a:lnTo>
                    <a:pt x="486254" y="251189"/>
                  </a:lnTo>
                  <a:lnTo>
                    <a:pt x="485969" y="248797"/>
                  </a:lnTo>
                  <a:lnTo>
                    <a:pt x="485657" y="246404"/>
                  </a:lnTo>
                  <a:lnTo>
                    <a:pt x="485338" y="244012"/>
                  </a:lnTo>
                  <a:lnTo>
                    <a:pt x="484998" y="241620"/>
                  </a:lnTo>
                  <a:lnTo>
                    <a:pt x="484649" y="239228"/>
                  </a:lnTo>
                  <a:lnTo>
                    <a:pt x="484285" y="236835"/>
                  </a:lnTo>
                  <a:lnTo>
                    <a:pt x="483910" y="234443"/>
                  </a:lnTo>
                  <a:lnTo>
                    <a:pt x="483524" y="232051"/>
                  </a:lnTo>
                  <a:lnTo>
                    <a:pt x="483126" y="229658"/>
                  </a:lnTo>
                  <a:lnTo>
                    <a:pt x="482722" y="227266"/>
                  </a:lnTo>
                  <a:lnTo>
                    <a:pt x="482305" y="224874"/>
                  </a:lnTo>
                  <a:lnTo>
                    <a:pt x="481886" y="222482"/>
                  </a:lnTo>
                  <a:lnTo>
                    <a:pt x="481454" y="220089"/>
                  </a:lnTo>
                  <a:lnTo>
                    <a:pt x="481020" y="217697"/>
                  </a:lnTo>
                  <a:lnTo>
                    <a:pt x="480577" y="215305"/>
                  </a:lnTo>
                  <a:lnTo>
                    <a:pt x="480132" y="212912"/>
                  </a:lnTo>
                  <a:lnTo>
                    <a:pt x="479682" y="210520"/>
                  </a:lnTo>
                  <a:lnTo>
                    <a:pt x="479229" y="208128"/>
                  </a:lnTo>
                  <a:lnTo>
                    <a:pt x="478774" y="205736"/>
                  </a:lnTo>
                  <a:lnTo>
                    <a:pt x="478316" y="203343"/>
                  </a:lnTo>
                  <a:lnTo>
                    <a:pt x="477858" y="200951"/>
                  </a:lnTo>
                  <a:lnTo>
                    <a:pt x="477399" y="198559"/>
                  </a:lnTo>
                  <a:lnTo>
                    <a:pt x="476940" y="196166"/>
                  </a:lnTo>
                  <a:lnTo>
                    <a:pt x="476483" y="193774"/>
                  </a:lnTo>
                  <a:lnTo>
                    <a:pt x="476026" y="191382"/>
                  </a:lnTo>
                  <a:lnTo>
                    <a:pt x="475573" y="188990"/>
                  </a:lnTo>
                  <a:lnTo>
                    <a:pt x="475120" y="186597"/>
                  </a:lnTo>
                  <a:lnTo>
                    <a:pt x="474673" y="184205"/>
                  </a:lnTo>
                  <a:lnTo>
                    <a:pt x="474227" y="181813"/>
                  </a:lnTo>
                  <a:lnTo>
                    <a:pt x="473788" y="179421"/>
                  </a:lnTo>
                  <a:lnTo>
                    <a:pt x="473353" y="177028"/>
                  </a:lnTo>
                  <a:lnTo>
                    <a:pt x="472923" y="174636"/>
                  </a:lnTo>
                  <a:lnTo>
                    <a:pt x="472499" y="172244"/>
                  </a:lnTo>
                  <a:lnTo>
                    <a:pt x="472081" y="169851"/>
                  </a:lnTo>
                  <a:lnTo>
                    <a:pt x="471672" y="167459"/>
                  </a:lnTo>
                  <a:lnTo>
                    <a:pt x="471267" y="165067"/>
                  </a:lnTo>
                  <a:lnTo>
                    <a:pt x="470873" y="162675"/>
                  </a:lnTo>
                  <a:lnTo>
                    <a:pt x="470483" y="160282"/>
                  </a:lnTo>
                  <a:lnTo>
                    <a:pt x="470108" y="157890"/>
                  </a:lnTo>
                  <a:lnTo>
                    <a:pt x="469735" y="155498"/>
                  </a:lnTo>
                  <a:lnTo>
                    <a:pt x="469378" y="153105"/>
                  </a:lnTo>
                  <a:lnTo>
                    <a:pt x="469025" y="150713"/>
                  </a:lnTo>
                  <a:lnTo>
                    <a:pt x="468687" y="148321"/>
                  </a:lnTo>
                  <a:lnTo>
                    <a:pt x="468356" y="145929"/>
                  </a:lnTo>
                  <a:lnTo>
                    <a:pt x="468038" y="143536"/>
                  </a:lnTo>
                  <a:lnTo>
                    <a:pt x="467730" y="141144"/>
                  </a:lnTo>
                  <a:lnTo>
                    <a:pt x="467433" y="138752"/>
                  </a:lnTo>
                  <a:lnTo>
                    <a:pt x="467150" y="136359"/>
                  </a:lnTo>
                  <a:lnTo>
                    <a:pt x="466874" y="133967"/>
                  </a:lnTo>
                  <a:lnTo>
                    <a:pt x="466617" y="131575"/>
                  </a:lnTo>
                  <a:lnTo>
                    <a:pt x="466364" y="129183"/>
                  </a:lnTo>
                  <a:lnTo>
                    <a:pt x="466134" y="126790"/>
                  </a:lnTo>
                  <a:lnTo>
                    <a:pt x="465907" y="124398"/>
                  </a:lnTo>
                  <a:lnTo>
                    <a:pt x="465703" y="122006"/>
                  </a:lnTo>
                  <a:lnTo>
                    <a:pt x="465504" y="119614"/>
                  </a:lnTo>
                  <a:lnTo>
                    <a:pt x="465325" y="117221"/>
                  </a:lnTo>
                  <a:lnTo>
                    <a:pt x="465155" y="114829"/>
                  </a:lnTo>
                  <a:lnTo>
                    <a:pt x="465002" y="112437"/>
                  </a:lnTo>
                  <a:lnTo>
                    <a:pt x="464862" y="110044"/>
                  </a:lnTo>
                  <a:lnTo>
                    <a:pt x="464735" y="107652"/>
                  </a:lnTo>
                  <a:lnTo>
                    <a:pt x="464625" y="105260"/>
                  </a:lnTo>
                  <a:lnTo>
                    <a:pt x="464525" y="102868"/>
                  </a:lnTo>
                  <a:lnTo>
                    <a:pt x="464447" y="100475"/>
                  </a:lnTo>
                  <a:lnTo>
                    <a:pt x="464374" y="98083"/>
                  </a:lnTo>
                  <a:lnTo>
                    <a:pt x="464327" y="95691"/>
                  </a:lnTo>
                  <a:lnTo>
                    <a:pt x="464284" y="93298"/>
                  </a:lnTo>
                  <a:lnTo>
                    <a:pt x="464267" y="90906"/>
                  </a:lnTo>
                  <a:lnTo>
                    <a:pt x="464256" y="88514"/>
                  </a:lnTo>
                  <a:lnTo>
                    <a:pt x="464267" y="86122"/>
                  </a:lnTo>
                  <a:lnTo>
                    <a:pt x="464289" y="83729"/>
                  </a:lnTo>
                  <a:lnTo>
                    <a:pt x="464329" y="81337"/>
                  </a:lnTo>
                  <a:lnTo>
                    <a:pt x="464383" y="78945"/>
                  </a:lnTo>
                  <a:lnTo>
                    <a:pt x="464451" y="76552"/>
                  </a:lnTo>
                  <a:lnTo>
                    <a:pt x="464538" y="74160"/>
                  </a:lnTo>
                  <a:lnTo>
                    <a:pt x="464635" y="71768"/>
                  </a:lnTo>
                  <a:lnTo>
                    <a:pt x="464755" y="69376"/>
                  </a:lnTo>
                  <a:lnTo>
                    <a:pt x="464881" y="66983"/>
                  </a:lnTo>
                  <a:lnTo>
                    <a:pt x="465033" y="64591"/>
                  </a:lnTo>
                  <a:lnTo>
                    <a:pt x="465190" y="62199"/>
                  </a:lnTo>
                  <a:lnTo>
                    <a:pt x="465373" y="59807"/>
                  </a:lnTo>
                  <a:lnTo>
                    <a:pt x="465562" y="57414"/>
                  </a:lnTo>
                  <a:lnTo>
                    <a:pt x="465774" y="55022"/>
                  </a:lnTo>
                  <a:lnTo>
                    <a:pt x="465996" y="52630"/>
                  </a:lnTo>
                  <a:lnTo>
                    <a:pt x="466236" y="50237"/>
                  </a:lnTo>
                  <a:lnTo>
                    <a:pt x="466491" y="47845"/>
                  </a:lnTo>
                  <a:lnTo>
                    <a:pt x="466759" y="45453"/>
                  </a:lnTo>
                  <a:lnTo>
                    <a:pt x="467046" y="43061"/>
                  </a:lnTo>
                  <a:lnTo>
                    <a:pt x="467342" y="40668"/>
                  </a:lnTo>
                  <a:lnTo>
                    <a:pt x="467660" y="38276"/>
                  </a:lnTo>
                  <a:lnTo>
                    <a:pt x="467984" y="35884"/>
                  </a:lnTo>
                  <a:lnTo>
                    <a:pt x="468334" y="33491"/>
                  </a:lnTo>
                  <a:lnTo>
                    <a:pt x="468687" y="31099"/>
                  </a:lnTo>
                  <a:lnTo>
                    <a:pt x="469065" y="28707"/>
                  </a:lnTo>
                  <a:lnTo>
                    <a:pt x="469449" y="26315"/>
                  </a:lnTo>
                  <a:lnTo>
                    <a:pt x="469854" y="23922"/>
                  </a:lnTo>
                  <a:lnTo>
                    <a:pt x="470268" y="21530"/>
                  </a:lnTo>
                  <a:lnTo>
                    <a:pt x="470699" y="19138"/>
                  </a:lnTo>
                  <a:lnTo>
                    <a:pt x="471142" y="16745"/>
                  </a:lnTo>
                  <a:lnTo>
                    <a:pt x="471598" y="14353"/>
                  </a:lnTo>
                  <a:lnTo>
                    <a:pt x="472070" y="11961"/>
                  </a:lnTo>
                  <a:lnTo>
                    <a:pt x="472551" y="9569"/>
                  </a:lnTo>
                  <a:lnTo>
                    <a:pt x="473051" y="7176"/>
                  </a:lnTo>
                  <a:lnTo>
                    <a:pt x="473556" y="4784"/>
                  </a:lnTo>
                  <a:lnTo>
                    <a:pt x="474083" y="2392"/>
                  </a:lnTo>
                  <a:lnTo>
                    <a:pt x="474613" y="0"/>
                  </a:lnTo>
                  <a:lnTo>
                    <a:pt x="550520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1" name="pg15">
              <a:extLst>
                <a:ext uri="{FF2B5EF4-FFF2-40B4-BE49-F238E27FC236}">
                  <a16:creationId xmlns:a16="http://schemas.microsoft.com/office/drawing/2014/main" id="{9C63C85A-7022-935C-36C2-8AA18A81DAD7}"/>
                </a:ext>
              </a:extLst>
            </p:cNvPr>
            <p:cNvSpPr/>
            <p:nvPr/>
          </p:nvSpPr>
          <p:spPr>
            <a:xfrm>
              <a:off x="5644354" y="4369285"/>
              <a:ext cx="519157" cy="1310197"/>
            </a:xfrm>
            <a:custGeom>
              <a:avLst/>
              <a:gdLst/>
              <a:ahLst/>
              <a:cxnLst/>
              <a:rect l="0" t="0" r="0" b="0"/>
              <a:pathLst>
                <a:path w="519157" h="1310197">
                  <a:moveTo>
                    <a:pt x="0" y="0"/>
                  </a:moveTo>
                  <a:lnTo>
                    <a:pt x="82244" y="0"/>
                  </a:lnTo>
                  <a:lnTo>
                    <a:pt x="82769" y="2563"/>
                  </a:lnTo>
                  <a:lnTo>
                    <a:pt x="83286" y="5127"/>
                  </a:lnTo>
                  <a:lnTo>
                    <a:pt x="83792" y="7691"/>
                  </a:lnTo>
                  <a:lnTo>
                    <a:pt x="84292" y="10255"/>
                  </a:lnTo>
                  <a:lnTo>
                    <a:pt x="84780" y="12819"/>
                  </a:lnTo>
                  <a:lnTo>
                    <a:pt x="85265" y="15383"/>
                  </a:lnTo>
                  <a:lnTo>
                    <a:pt x="85737" y="17947"/>
                  </a:lnTo>
                  <a:lnTo>
                    <a:pt x="86206" y="20511"/>
                  </a:lnTo>
                  <a:lnTo>
                    <a:pt x="86663" y="23075"/>
                  </a:lnTo>
                  <a:lnTo>
                    <a:pt x="87118" y="25639"/>
                  </a:lnTo>
                  <a:lnTo>
                    <a:pt x="87563" y="28203"/>
                  </a:lnTo>
                  <a:lnTo>
                    <a:pt x="88004" y="30767"/>
                  </a:lnTo>
                  <a:lnTo>
                    <a:pt x="88438" y="33331"/>
                  </a:lnTo>
                  <a:lnTo>
                    <a:pt x="88868" y="35895"/>
                  </a:lnTo>
                  <a:lnTo>
                    <a:pt x="89293" y="38459"/>
                  </a:lnTo>
                  <a:lnTo>
                    <a:pt x="89712" y="41023"/>
                  </a:lnTo>
                  <a:lnTo>
                    <a:pt x="90129" y="43587"/>
                  </a:lnTo>
                  <a:lnTo>
                    <a:pt x="90540" y="46151"/>
                  </a:lnTo>
                  <a:lnTo>
                    <a:pt x="90950" y="48715"/>
                  </a:lnTo>
                  <a:lnTo>
                    <a:pt x="91356" y="51279"/>
                  </a:lnTo>
                  <a:lnTo>
                    <a:pt x="91761" y="53843"/>
                  </a:lnTo>
                  <a:lnTo>
                    <a:pt x="92163" y="56407"/>
                  </a:lnTo>
                  <a:lnTo>
                    <a:pt x="92564" y="58971"/>
                  </a:lnTo>
                  <a:lnTo>
                    <a:pt x="92965" y="61535"/>
                  </a:lnTo>
                  <a:lnTo>
                    <a:pt x="93366" y="64099"/>
                  </a:lnTo>
                  <a:lnTo>
                    <a:pt x="93767" y="66663"/>
                  </a:lnTo>
                  <a:lnTo>
                    <a:pt x="94169" y="69227"/>
                  </a:lnTo>
                  <a:lnTo>
                    <a:pt x="94573" y="71791"/>
                  </a:lnTo>
                  <a:lnTo>
                    <a:pt x="94979" y="74355"/>
                  </a:lnTo>
                  <a:lnTo>
                    <a:pt x="95387" y="76919"/>
                  </a:lnTo>
                  <a:lnTo>
                    <a:pt x="95800" y="79483"/>
                  </a:lnTo>
                  <a:lnTo>
                    <a:pt x="96213" y="82047"/>
                  </a:lnTo>
                  <a:lnTo>
                    <a:pt x="96635" y="84611"/>
                  </a:lnTo>
                  <a:lnTo>
                    <a:pt x="97058" y="87175"/>
                  </a:lnTo>
                  <a:lnTo>
                    <a:pt x="97491" y="89739"/>
                  </a:lnTo>
                  <a:lnTo>
                    <a:pt x="97926" y="92303"/>
                  </a:lnTo>
                  <a:lnTo>
                    <a:pt x="98370" y="94867"/>
                  </a:lnTo>
                  <a:lnTo>
                    <a:pt x="98820" y="97431"/>
                  </a:lnTo>
                  <a:lnTo>
                    <a:pt x="99279" y="99995"/>
                  </a:lnTo>
                  <a:lnTo>
                    <a:pt x="99746" y="102559"/>
                  </a:lnTo>
                  <a:lnTo>
                    <a:pt x="100221" y="105123"/>
                  </a:lnTo>
                  <a:lnTo>
                    <a:pt x="100709" y="107687"/>
                  </a:lnTo>
                  <a:lnTo>
                    <a:pt x="101202" y="110251"/>
                  </a:lnTo>
                  <a:lnTo>
                    <a:pt x="101711" y="112815"/>
                  </a:lnTo>
                  <a:lnTo>
                    <a:pt x="102224" y="115379"/>
                  </a:lnTo>
                  <a:lnTo>
                    <a:pt x="102759" y="117943"/>
                  </a:lnTo>
                  <a:lnTo>
                    <a:pt x="103296" y="120507"/>
                  </a:lnTo>
                  <a:lnTo>
                    <a:pt x="103855" y="123071"/>
                  </a:lnTo>
                  <a:lnTo>
                    <a:pt x="104421" y="125635"/>
                  </a:lnTo>
                  <a:lnTo>
                    <a:pt x="105005" y="128199"/>
                  </a:lnTo>
                  <a:lnTo>
                    <a:pt x="105600" y="130763"/>
                  </a:lnTo>
                  <a:lnTo>
                    <a:pt x="106212" y="133327"/>
                  </a:lnTo>
                  <a:lnTo>
                    <a:pt x="106840" y="135891"/>
                  </a:lnTo>
                  <a:lnTo>
                    <a:pt x="107481" y="138455"/>
                  </a:lnTo>
                  <a:lnTo>
                    <a:pt x="108142" y="141019"/>
                  </a:lnTo>
                  <a:lnTo>
                    <a:pt x="108814" y="143583"/>
                  </a:lnTo>
                  <a:lnTo>
                    <a:pt x="109512" y="146147"/>
                  </a:lnTo>
                  <a:lnTo>
                    <a:pt x="110215" y="148711"/>
                  </a:lnTo>
                  <a:lnTo>
                    <a:pt x="110951" y="151275"/>
                  </a:lnTo>
                  <a:lnTo>
                    <a:pt x="111693" y="153839"/>
                  </a:lnTo>
                  <a:lnTo>
                    <a:pt x="112464" y="156403"/>
                  </a:lnTo>
                  <a:lnTo>
                    <a:pt x="113246" y="158967"/>
                  </a:lnTo>
                  <a:lnTo>
                    <a:pt x="114053" y="161531"/>
                  </a:lnTo>
                  <a:lnTo>
                    <a:pt x="114876" y="164095"/>
                  </a:lnTo>
                  <a:lnTo>
                    <a:pt x="115721" y="166659"/>
                  </a:lnTo>
                  <a:lnTo>
                    <a:pt x="116587" y="169223"/>
                  </a:lnTo>
                  <a:lnTo>
                    <a:pt x="117469" y="171787"/>
                  </a:lnTo>
                  <a:lnTo>
                    <a:pt x="118380" y="174351"/>
                  </a:lnTo>
                  <a:lnTo>
                    <a:pt x="119301" y="176915"/>
                  </a:lnTo>
                  <a:lnTo>
                    <a:pt x="120256" y="179479"/>
                  </a:lnTo>
                  <a:lnTo>
                    <a:pt x="121218" y="182043"/>
                  </a:lnTo>
                  <a:lnTo>
                    <a:pt x="122219" y="184607"/>
                  </a:lnTo>
                  <a:lnTo>
                    <a:pt x="123227" y="187171"/>
                  </a:lnTo>
                  <a:lnTo>
                    <a:pt x="124269" y="189735"/>
                  </a:lnTo>
                  <a:lnTo>
                    <a:pt x="125323" y="192298"/>
                  </a:lnTo>
                  <a:lnTo>
                    <a:pt x="126406" y="194862"/>
                  </a:lnTo>
                  <a:lnTo>
                    <a:pt x="127508" y="197426"/>
                  </a:lnTo>
                  <a:lnTo>
                    <a:pt x="128632" y="199990"/>
                  </a:lnTo>
                  <a:lnTo>
                    <a:pt x="129781" y="202554"/>
                  </a:lnTo>
                  <a:lnTo>
                    <a:pt x="130947" y="205118"/>
                  </a:lnTo>
                  <a:lnTo>
                    <a:pt x="132144" y="207682"/>
                  </a:lnTo>
                  <a:lnTo>
                    <a:pt x="133351" y="210246"/>
                  </a:lnTo>
                  <a:lnTo>
                    <a:pt x="134595" y="212810"/>
                  </a:lnTo>
                  <a:lnTo>
                    <a:pt x="135845" y="215374"/>
                  </a:lnTo>
                  <a:lnTo>
                    <a:pt x="137134" y="217938"/>
                  </a:lnTo>
                  <a:lnTo>
                    <a:pt x="138431" y="220502"/>
                  </a:lnTo>
                  <a:lnTo>
                    <a:pt x="139761" y="223066"/>
                  </a:lnTo>
                  <a:lnTo>
                    <a:pt x="141103" y="225630"/>
                  </a:lnTo>
                  <a:lnTo>
                    <a:pt x="142473" y="228194"/>
                  </a:lnTo>
                  <a:lnTo>
                    <a:pt x="143861" y="230758"/>
                  </a:lnTo>
                  <a:lnTo>
                    <a:pt x="145270" y="233322"/>
                  </a:lnTo>
                  <a:lnTo>
                    <a:pt x="146702" y="235886"/>
                  </a:lnTo>
                  <a:lnTo>
                    <a:pt x="148149" y="238450"/>
                  </a:lnTo>
                  <a:lnTo>
                    <a:pt x="149623" y="241014"/>
                  </a:lnTo>
                  <a:lnTo>
                    <a:pt x="151107" y="243578"/>
                  </a:lnTo>
                  <a:lnTo>
                    <a:pt x="152624" y="246142"/>
                  </a:lnTo>
                  <a:lnTo>
                    <a:pt x="154145" y="248706"/>
                  </a:lnTo>
                  <a:lnTo>
                    <a:pt x="155700" y="251270"/>
                  </a:lnTo>
                  <a:lnTo>
                    <a:pt x="157260" y="253834"/>
                  </a:lnTo>
                  <a:lnTo>
                    <a:pt x="158848" y="256398"/>
                  </a:lnTo>
                  <a:lnTo>
                    <a:pt x="160446" y="258962"/>
                  </a:lnTo>
                  <a:lnTo>
                    <a:pt x="162065" y="261526"/>
                  </a:lnTo>
                  <a:lnTo>
                    <a:pt x="163698" y="264090"/>
                  </a:lnTo>
                  <a:lnTo>
                    <a:pt x="165347" y="266654"/>
                  </a:lnTo>
                  <a:lnTo>
                    <a:pt x="167013" y="269218"/>
                  </a:lnTo>
                  <a:lnTo>
                    <a:pt x="168690" y="271782"/>
                  </a:lnTo>
                  <a:lnTo>
                    <a:pt x="170387" y="274346"/>
                  </a:lnTo>
                  <a:lnTo>
                    <a:pt x="172089" y="276910"/>
                  </a:lnTo>
                  <a:lnTo>
                    <a:pt x="173814" y="279474"/>
                  </a:lnTo>
                  <a:lnTo>
                    <a:pt x="175542" y="282038"/>
                  </a:lnTo>
                  <a:lnTo>
                    <a:pt x="177290" y="284602"/>
                  </a:lnTo>
                  <a:lnTo>
                    <a:pt x="179042" y="287166"/>
                  </a:lnTo>
                  <a:lnTo>
                    <a:pt x="180810" y="289730"/>
                  </a:lnTo>
                  <a:lnTo>
                    <a:pt x="182583" y="292294"/>
                  </a:lnTo>
                  <a:lnTo>
                    <a:pt x="184368" y="294858"/>
                  </a:lnTo>
                  <a:lnTo>
                    <a:pt x="186160" y="297422"/>
                  </a:lnTo>
                  <a:lnTo>
                    <a:pt x="187959" y="299986"/>
                  </a:lnTo>
                  <a:lnTo>
                    <a:pt x="189766" y="302550"/>
                  </a:lnTo>
                  <a:lnTo>
                    <a:pt x="191576" y="305114"/>
                  </a:lnTo>
                  <a:lnTo>
                    <a:pt x="193395" y="307678"/>
                  </a:lnTo>
                  <a:lnTo>
                    <a:pt x="195215" y="310242"/>
                  </a:lnTo>
                  <a:lnTo>
                    <a:pt x="197042" y="312806"/>
                  </a:lnTo>
                  <a:lnTo>
                    <a:pt x="198869" y="315370"/>
                  </a:lnTo>
                  <a:lnTo>
                    <a:pt x="200700" y="317934"/>
                  </a:lnTo>
                  <a:lnTo>
                    <a:pt x="202531" y="320498"/>
                  </a:lnTo>
                  <a:lnTo>
                    <a:pt x="204363" y="323062"/>
                  </a:lnTo>
                  <a:lnTo>
                    <a:pt x="206195" y="325626"/>
                  </a:lnTo>
                  <a:lnTo>
                    <a:pt x="208025" y="328190"/>
                  </a:lnTo>
                  <a:lnTo>
                    <a:pt x="209854" y="330754"/>
                  </a:lnTo>
                  <a:lnTo>
                    <a:pt x="211680" y="333318"/>
                  </a:lnTo>
                  <a:lnTo>
                    <a:pt x="213501" y="335882"/>
                  </a:lnTo>
                  <a:lnTo>
                    <a:pt x="215321" y="338446"/>
                  </a:lnTo>
                  <a:lnTo>
                    <a:pt x="217132" y="341010"/>
                  </a:lnTo>
                  <a:lnTo>
                    <a:pt x="218941" y="343574"/>
                  </a:lnTo>
                  <a:lnTo>
                    <a:pt x="220738" y="346138"/>
                  </a:lnTo>
                  <a:lnTo>
                    <a:pt x="222533" y="348702"/>
                  </a:lnTo>
                  <a:lnTo>
                    <a:pt x="224315" y="351266"/>
                  </a:lnTo>
                  <a:lnTo>
                    <a:pt x="226092" y="353830"/>
                  </a:lnTo>
                  <a:lnTo>
                    <a:pt x="227856" y="356394"/>
                  </a:lnTo>
                  <a:lnTo>
                    <a:pt x="229612" y="358958"/>
                  </a:lnTo>
                  <a:lnTo>
                    <a:pt x="231355" y="361522"/>
                  </a:lnTo>
                  <a:lnTo>
                    <a:pt x="233086" y="364086"/>
                  </a:lnTo>
                  <a:lnTo>
                    <a:pt x="234807" y="366650"/>
                  </a:lnTo>
                  <a:lnTo>
                    <a:pt x="236510" y="369214"/>
                  </a:lnTo>
                  <a:lnTo>
                    <a:pt x="238206" y="371778"/>
                  </a:lnTo>
                  <a:lnTo>
                    <a:pt x="239879" y="374342"/>
                  </a:lnTo>
                  <a:lnTo>
                    <a:pt x="241547" y="376906"/>
                  </a:lnTo>
                  <a:lnTo>
                    <a:pt x="243187" y="379470"/>
                  </a:lnTo>
                  <a:lnTo>
                    <a:pt x="244822" y="382034"/>
                  </a:lnTo>
                  <a:lnTo>
                    <a:pt x="246430" y="384597"/>
                  </a:lnTo>
                  <a:lnTo>
                    <a:pt x="248029" y="387161"/>
                  </a:lnTo>
                  <a:lnTo>
                    <a:pt x="249603" y="389725"/>
                  </a:lnTo>
                  <a:lnTo>
                    <a:pt x="251164" y="392289"/>
                  </a:lnTo>
                  <a:lnTo>
                    <a:pt x="252704" y="394853"/>
                  </a:lnTo>
                  <a:lnTo>
                    <a:pt x="254224" y="397417"/>
                  </a:lnTo>
                  <a:lnTo>
                    <a:pt x="255728" y="399981"/>
                  </a:lnTo>
                  <a:lnTo>
                    <a:pt x="257206" y="402545"/>
                  </a:lnTo>
                  <a:lnTo>
                    <a:pt x="258674" y="405109"/>
                  </a:lnTo>
                  <a:lnTo>
                    <a:pt x="260108" y="407673"/>
                  </a:lnTo>
                  <a:lnTo>
                    <a:pt x="261537" y="410237"/>
                  </a:lnTo>
                  <a:lnTo>
                    <a:pt x="262927" y="412801"/>
                  </a:lnTo>
                  <a:lnTo>
                    <a:pt x="264312" y="415365"/>
                  </a:lnTo>
                  <a:lnTo>
                    <a:pt x="265662" y="417929"/>
                  </a:lnTo>
                  <a:lnTo>
                    <a:pt x="267001" y="420493"/>
                  </a:lnTo>
                  <a:lnTo>
                    <a:pt x="268312" y="423057"/>
                  </a:lnTo>
                  <a:lnTo>
                    <a:pt x="269605" y="425621"/>
                  </a:lnTo>
                  <a:lnTo>
                    <a:pt x="270876" y="428185"/>
                  </a:lnTo>
                  <a:lnTo>
                    <a:pt x="272124" y="430749"/>
                  </a:lnTo>
                  <a:lnTo>
                    <a:pt x="273355" y="433313"/>
                  </a:lnTo>
                  <a:lnTo>
                    <a:pt x="274557" y="435877"/>
                  </a:lnTo>
                  <a:lnTo>
                    <a:pt x="275748" y="438441"/>
                  </a:lnTo>
                  <a:lnTo>
                    <a:pt x="276906" y="441005"/>
                  </a:lnTo>
                  <a:lnTo>
                    <a:pt x="278058" y="443569"/>
                  </a:lnTo>
                  <a:lnTo>
                    <a:pt x="279172" y="446133"/>
                  </a:lnTo>
                  <a:lnTo>
                    <a:pt x="280281" y="448697"/>
                  </a:lnTo>
                  <a:lnTo>
                    <a:pt x="281358" y="451261"/>
                  </a:lnTo>
                  <a:lnTo>
                    <a:pt x="282425" y="453825"/>
                  </a:lnTo>
                  <a:lnTo>
                    <a:pt x="283467" y="456389"/>
                  </a:lnTo>
                  <a:lnTo>
                    <a:pt x="284493" y="458953"/>
                  </a:lnTo>
                  <a:lnTo>
                    <a:pt x="285501" y="461517"/>
                  </a:lnTo>
                  <a:lnTo>
                    <a:pt x="286489" y="464081"/>
                  </a:lnTo>
                  <a:lnTo>
                    <a:pt x="287464" y="466645"/>
                  </a:lnTo>
                  <a:lnTo>
                    <a:pt x="288416" y="469209"/>
                  </a:lnTo>
                  <a:lnTo>
                    <a:pt x="289361" y="471773"/>
                  </a:lnTo>
                  <a:lnTo>
                    <a:pt x="290280" y="474337"/>
                  </a:lnTo>
                  <a:lnTo>
                    <a:pt x="291196" y="476901"/>
                  </a:lnTo>
                  <a:lnTo>
                    <a:pt x="292086" y="479465"/>
                  </a:lnTo>
                  <a:lnTo>
                    <a:pt x="292971" y="482029"/>
                  </a:lnTo>
                  <a:lnTo>
                    <a:pt x="293838" y="484593"/>
                  </a:lnTo>
                  <a:lnTo>
                    <a:pt x="294697" y="487157"/>
                  </a:lnTo>
                  <a:lnTo>
                    <a:pt x="295542" y="489721"/>
                  </a:lnTo>
                  <a:lnTo>
                    <a:pt x="296379" y="492285"/>
                  </a:lnTo>
                  <a:lnTo>
                    <a:pt x="297206" y="494849"/>
                  </a:lnTo>
                  <a:lnTo>
                    <a:pt x="298024" y="497413"/>
                  </a:lnTo>
                  <a:lnTo>
                    <a:pt x="298835" y="499977"/>
                  </a:lnTo>
                  <a:lnTo>
                    <a:pt x="299638" y="502541"/>
                  </a:lnTo>
                  <a:lnTo>
                    <a:pt x="300437" y="505105"/>
                  </a:lnTo>
                  <a:lnTo>
                    <a:pt x="301228" y="507669"/>
                  </a:lnTo>
                  <a:lnTo>
                    <a:pt x="302018" y="510233"/>
                  </a:lnTo>
                  <a:lnTo>
                    <a:pt x="302802" y="512797"/>
                  </a:lnTo>
                  <a:lnTo>
                    <a:pt x="303586" y="515361"/>
                  </a:lnTo>
                  <a:lnTo>
                    <a:pt x="304368" y="517925"/>
                  </a:lnTo>
                  <a:lnTo>
                    <a:pt x="305149" y="520489"/>
                  </a:lnTo>
                  <a:lnTo>
                    <a:pt x="305931" y="523053"/>
                  </a:lnTo>
                  <a:lnTo>
                    <a:pt x="306716" y="525617"/>
                  </a:lnTo>
                  <a:lnTo>
                    <a:pt x="307502" y="528181"/>
                  </a:lnTo>
                  <a:lnTo>
                    <a:pt x="308292" y="530745"/>
                  </a:lnTo>
                  <a:lnTo>
                    <a:pt x="309086" y="533309"/>
                  </a:lnTo>
                  <a:lnTo>
                    <a:pt x="309887" y="535873"/>
                  </a:lnTo>
                  <a:lnTo>
                    <a:pt x="310691" y="538437"/>
                  </a:lnTo>
                  <a:lnTo>
                    <a:pt x="311508" y="541001"/>
                  </a:lnTo>
                  <a:lnTo>
                    <a:pt x="312327" y="543565"/>
                  </a:lnTo>
                  <a:lnTo>
                    <a:pt x="313163" y="546129"/>
                  </a:lnTo>
                  <a:lnTo>
                    <a:pt x="314002" y="548693"/>
                  </a:lnTo>
                  <a:lnTo>
                    <a:pt x="314858" y="551257"/>
                  </a:lnTo>
                  <a:lnTo>
                    <a:pt x="315722" y="553821"/>
                  </a:lnTo>
                  <a:lnTo>
                    <a:pt x="316601" y="556385"/>
                  </a:lnTo>
                  <a:lnTo>
                    <a:pt x="317494" y="558949"/>
                  </a:lnTo>
                  <a:lnTo>
                    <a:pt x="318400" y="561513"/>
                  </a:lnTo>
                  <a:lnTo>
                    <a:pt x="319325" y="564077"/>
                  </a:lnTo>
                  <a:lnTo>
                    <a:pt x="320261" y="566641"/>
                  </a:lnTo>
                  <a:lnTo>
                    <a:pt x="321222" y="569205"/>
                  </a:lnTo>
                  <a:lnTo>
                    <a:pt x="322190" y="571769"/>
                  </a:lnTo>
                  <a:lnTo>
                    <a:pt x="323191" y="574333"/>
                  </a:lnTo>
                  <a:lnTo>
                    <a:pt x="324197" y="576896"/>
                  </a:lnTo>
                  <a:lnTo>
                    <a:pt x="325238" y="579460"/>
                  </a:lnTo>
                  <a:lnTo>
                    <a:pt x="326288" y="582024"/>
                  </a:lnTo>
                  <a:lnTo>
                    <a:pt x="327369" y="584588"/>
                  </a:lnTo>
                  <a:lnTo>
                    <a:pt x="328465" y="587152"/>
                  </a:lnTo>
                  <a:lnTo>
                    <a:pt x="329588" y="589716"/>
                  </a:lnTo>
                  <a:lnTo>
                    <a:pt x="330734" y="592280"/>
                  </a:lnTo>
                  <a:lnTo>
                    <a:pt x="331901" y="594844"/>
                  </a:lnTo>
                  <a:lnTo>
                    <a:pt x="333099" y="597408"/>
                  </a:lnTo>
                  <a:lnTo>
                    <a:pt x="334312" y="599972"/>
                  </a:lnTo>
                  <a:lnTo>
                    <a:pt x="335565" y="602536"/>
                  </a:lnTo>
                  <a:lnTo>
                    <a:pt x="336825" y="605100"/>
                  </a:lnTo>
                  <a:lnTo>
                    <a:pt x="338134" y="607664"/>
                  </a:lnTo>
                  <a:lnTo>
                    <a:pt x="339449" y="610228"/>
                  </a:lnTo>
                  <a:lnTo>
                    <a:pt x="340809" y="612792"/>
                  </a:lnTo>
                  <a:lnTo>
                    <a:pt x="342183" y="615356"/>
                  </a:lnTo>
                  <a:lnTo>
                    <a:pt x="343594" y="617920"/>
                  </a:lnTo>
                  <a:lnTo>
                    <a:pt x="345027" y="620484"/>
                  </a:lnTo>
                  <a:lnTo>
                    <a:pt x="346491" y="623048"/>
                  </a:lnTo>
                  <a:lnTo>
                    <a:pt x="347983" y="625612"/>
                  </a:lnTo>
                  <a:lnTo>
                    <a:pt x="349499" y="628176"/>
                  </a:lnTo>
                  <a:lnTo>
                    <a:pt x="351053" y="630740"/>
                  </a:lnTo>
                  <a:lnTo>
                    <a:pt x="352622" y="633304"/>
                  </a:lnTo>
                  <a:lnTo>
                    <a:pt x="354236" y="635868"/>
                  </a:lnTo>
                  <a:lnTo>
                    <a:pt x="355858" y="638432"/>
                  </a:lnTo>
                  <a:lnTo>
                    <a:pt x="357532" y="640996"/>
                  </a:lnTo>
                  <a:lnTo>
                    <a:pt x="359215" y="643560"/>
                  </a:lnTo>
                  <a:lnTo>
                    <a:pt x="360942" y="646124"/>
                  </a:lnTo>
                  <a:lnTo>
                    <a:pt x="362684" y="648688"/>
                  </a:lnTo>
                  <a:lnTo>
                    <a:pt x="364463" y="651252"/>
                  </a:lnTo>
                  <a:lnTo>
                    <a:pt x="366265" y="653816"/>
                  </a:lnTo>
                  <a:lnTo>
                    <a:pt x="368095" y="656380"/>
                  </a:lnTo>
                  <a:lnTo>
                    <a:pt x="369953" y="658944"/>
                  </a:lnTo>
                  <a:lnTo>
                    <a:pt x="371833" y="661508"/>
                  </a:lnTo>
                  <a:lnTo>
                    <a:pt x="373748" y="664072"/>
                  </a:lnTo>
                  <a:lnTo>
                    <a:pt x="375677" y="666636"/>
                  </a:lnTo>
                  <a:lnTo>
                    <a:pt x="377646" y="669200"/>
                  </a:lnTo>
                  <a:lnTo>
                    <a:pt x="379621" y="671764"/>
                  </a:lnTo>
                  <a:lnTo>
                    <a:pt x="381642" y="674328"/>
                  </a:lnTo>
                  <a:lnTo>
                    <a:pt x="383668" y="676892"/>
                  </a:lnTo>
                  <a:lnTo>
                    <a:pt x="385732" y="679456"/>
                  </a:lnTo>
                  <a:lnTo>
                    <a:pt x="387807" y="682020"/>
                  </a:lnTo>
                  <a:lnTo>
                    <a:pt x="389911" y="684584"/>
                  </a:lnTo>
                  <a:lnTo>
                    <a:pt x="392031" y="687148"/>
                  </a:lnTo>
                  <a:lnTo>
                    <a:pt x="394173" y="689712"/>
                  </a:lnTo>
                  <a:lnTo>
                    <a:pt x="396336" y="692276"/>
                  </a:lnTo>
                  <a:lnTo>
                    <a:pt x="398513" y="694840"/>
                  </a:lnTo>
                  <a:lnTo>
                    <a:pt x="400714" y="697404"/>
                  </a:lnTo>
                  <a:lnTo>
                    <a:pt x="402923" y="699968"/>
                  </a:lnTo>
                  <a:lnTo>
                    <a:pt x="405158" y="702532"/>
                  </a:lnTo>
                  <a:lnTo>
                    <a:pt x="407397" y="705096"/>
                  </a:lnTo>
                  <a:lnTo>
                    <a:pt x="409661" y="707660"/>
                  </a:lnTo>
                  <a:lnTo>
                    <a:pt x="411929" y="710224"/>
                  </a:lnTo>
                  <a:lnTo>
                    <a:pt x="414215" y="712788"/>
                  </a:lnTo>
                  <a:lnTo>
                    <a:pt x="416507" y="715352"/>
                  </a:lnTo>
                  <a:lnTo>
                    <a:pt x="418812" y="717916"/>
                  </a:lnTo>
                  <a:lnTo>
                    <a:pt x="421122" y="720480"/>
                  </a:lnTo>
                  <a:lnTo>
                    <a:pt x="423441" y="723044"/>
                  </a:lnTo>
                  <a:lnTo>
                    <a:pt x="425765" y="725608"/>
                  </a:lnTo>
                  <a:lnTo>
                    <a:pt x="428094" y="728172"/>
                  </a:lnTo>
                  <a:lnTo>
                    <a:pt x="430426" y="730736"/>
                  </a:lnTo>
                  <a:lnTo>
                    <a:pt x="432760" y="733300"/>
                  </a:lnTo>
                  <a:lnTo>
                    <a:pt x="435094" y="735864"/>
                  </a:lnTo>
                  <a:lnTo>
                    <a:pt x="437429" y="738428"/>
                  </a:lnTo>
                  <a:lnTo>
                    <a:pt x="439760" y="740992"/>
                  </a:lnTo>
                  <a:lnTo>
                    <a:pt x="442089" y="743556"/>
                  </a:lnTo>
                  <a:lnTo>
                    <a:pt x="444411" y="746120"/>
                  </a:lnTo>
                  <a:lnTo>
                    <a:pt x="446728" y="748684"/>
                  </a:lnTo>
                  <a:lnTo>
                    <a:pt x="449037" y="751248"/>
                  </a:lnTo>
                  <a:lnTo>
                    <a:pt x="451336" y="753812"/>
                  </a:lnTo>
                  <a:lnTo>
                    <a:pt x="453625" y="756376"/>
                  </a:lnTo>
                  <a:lnTo>
                    <a:pt x="455899" y="758940"/>
                  </a:lnTo>
                  <a:lnTo>
                    <a:pt x="458164" y="761504"/>
                  </a:lnTo>
                  <a:lnTo>
                    <a:pt x="460406" y="764068"/>
                  </a:lnTo>
                  <a:lnTo>
                    <a:pt x="462641" y="766632"/>
                  </a:lnTo>
                  <a:lnTo>
                    <a:pt x="464843" y="769195"/>
                  </a:lnTo>
                  <a:lnTo>
                    <a:pt x="467040" y="771759"/>
                  </a:lnTo>
                  <a:lnTo>
                    <a:pt x="469199" y="774323"/>
                  </a:lnTo>
                  <a:lnTo>
                    <a:pt x="471348" y="776887"/>
                  </a:lnTo>
                  <a:lnTo>
                    <a:pt x="473461" y="779451"/>
                  </a:lnTo>
                  <a:lnTo>
                    <a:pt x="475555" y="782015"/>
                  </a:lnTo>
                  <a:lnTo>
                    <a:pt x="477615" y="784579"/>
                  </a:lnTo>
                  <a:lnTo>
                    <a:pt x="479646" y="787143"/>
                  </a:lnTo>
                  <a:lnTo>
                    <a:pt x="481648" y="789707"/>
                  </a:lnTo>
                  <a:lnTo>
                    <a:pt x="483608" y="792271"/>
                  </a:lnTo>
                  <a:lnTo>
                    <a:pt x="485547" y="794835"/>
                  </a:lnTo>
                  <a:lnTo>
                    <a:pt x="487429" y="797399"/>
                  </a:lnTo>
                  <a:lnTo>
                    <a:pt x="489298" y="799963"/>
                  </a:lnTo>
                  <a:lnTo>
                    <a:pt x="491096" y="802527"/>
                  </a:lnTo>
                  <a:lnTo>
                    <a:pt x="492882" y="805091"/>
                  </a:lnTo>
                  <a:lnTo>
                    <a:pt x="494595" y="807655"/>
                  </a:lnTo>
                  <a:lnTo>
                    <a:pt x="496287" y="810219"/>
                  </a:lnTo>
                  <a:lnTo>
                    <a:pt x="497912" y="812783"/>
                  </a:lnTo>
                  <a:lnTo>
                    <a:pt x="499503" y="815347"/>
                  </a:lnTo>
                  <a:lnTo>
                    <a:pt x="501037" y="817911"/>
                  </a:lnTo>
                  <a:lnTo>
                    <a:pt x="502519" y="820475"/>
                  </a:lnTo>
                  <a:lnTo>
                    <a:pt x="503955" y="823039"/>
                  </a:lnTo>
                  <a:lnTo>
                    <a:pt x="505321" y="825603"/>
                  </a:lnTo>
                  <a:lnTo>
                    <a:pt x="506654" y="828167"/>
                  </a:lnTo>
                  <a:lnTo>
                    <a:pt x="507899" y="830731"/>
                  </a:lnTo>
                  <a:lnTo>
                    <a:pt x="509123" y="833295"/>
                  </a:lnTo>
                  <a:lnTo>
                    <a:pt x="510239" y="835859"/>
                  </a:lnTo>
                  <a:lnTo>
                    <a:pt x="511338" y="838423"/>
                  </a:lnTo>
                  <a:lnTo>
                    <a:pt x="512331" y="840987"/>
                  </a:lnTo>
                  <a:lnTo>
                    <a:pt x="513294" y="843551"/>
                  </a:lnTo>
                  <a:lnTo>
                    <a:pt x="514164" y="846115"/>
                  </a:lnTo>
                  <a:lnTo>
                    <a:pt x="514985" y="848679"/>
                  </a:lnTo>
                  <a:lnTo>
                    <a:pt x="515728" y="851243"/>
                  </a:lnTo>
                  <a:lnTo>
                    <a:pt x="516401" y="853807"/>
                  </a:lnTo>
                  <a:lnTo>
                    <a:pt x="517014" y="856371"/>
                  </a:lnTo>
                  <a:lnTo>
                    <a:pt x="517533" y="858935"/>
                  </a:lnTo>
                  <a:lnTo>
                    <a:pt x="518011" y="861499"/>
                  </a:lnTo>
                  <a:lnTo>
                    <a:pt x="518373" y="864063"/>
                  </a:lnTo>
                  <a:lnTo>
                    <a:pt x="518712" y="866627"/>
                  </a:lnTo>
                  <a:lnTo>
                    <a:pt x="518913" y="869191"/>
                  </a:lnTo>
                  <a:lnTo>
                    <a:pt x="519092" y="871755"/>
                  </a:lnTo>
                  <a:lnTo>
                    <a:pt x="519145" y="874319"/>
                  </a:lnTo>
                  <a:lnTo>
                    <a:pt x="519157" y="876883"/>
                  </a:lnTo>
                  <a:lnTo>
                    <a:pt x="519063" y="879447"/>
                  </a:lnTo>
                  <a:lnTo>
                    <a:pt x="518906" y="882011"/>
                  </a:lnTo>
                  <a:lnTo>
                    <a:pt x="518663" y="884575"/>
                  </a:lnTo>
                  <a:lnTo>
                    <a:pt x="518334" y="887139"/>
                  </a:lnTo>
                  <a:lnTo>
                    <a:pt x="517939" y="889703"/>
                  </a:lnTo>
                  <a:lnTo>
                    <a:pt x="517435" y="892267"/>
                  </a:lnTo>
                  <a:lnTo>
                    <a:pt x="516887" y="894831"/>
                  </a:lnTo>
                  <a:lnTo>
                    <a:pt x="516208" y="897395"/>
                  </a:lnTo>
                  <a:lnTo>
                    <a:pt x="515506" y="899959"/>
                  </a:lnTo>
                  <a:lnTo>
                    <a:pt x="514650" y="902523"/>
                  </a:lnTo>
                  <a:lnTo>
                    <a:pt x="513771" y="905087"/>
                  </a:lnTo>
                  <a:lnTo>
                    <a:pt x="512760" y="907651"/>
                  </a:lnTo>
                  <a:lnTo>
                    <a:pt x="511704" y="910215"/>
                  </a:lnTo>
                  <a:lnTo>
                    <a:pt x="510538" y="912779"/>
                  </a:lnTo>
                  <a:lnTo>
                    <a:pt x="509305" y="915343"/>
                  </a:lnTo>
                  <a:lnTo>
                    <a:pt x="507986" y="917907"/>
                  </a:lnTo>
                  <a:lnTo>
                    <a:pt x="506576" y="920471"/>
                  </a:lnTo>
                  <a:lnTo>
                    <a:pt x="505104" y="923035"/>
                  </a:lnTo>
                  <a:lnTo>
                    <a:pt x="503520" y="925599"/>
                  </a:lnTo>
                  <a:lnTo>
                    <a:pt x="501895" y="928163"/>
                  </a:lnTo>
                  <a:lnTo>
                    <a:pt x="500139" y="930727"/>
                  </a:lnTo>
                  <a:lnTo>
                    <a:pt x="498361" y="933291"/>
                  </a:lnTo>
                  <a:lnTo>
                    <a:pt x="496438" y="935855"/>
                  </a:lnTo>
                  <a:lnTo>
                    <a:pt x="494491" y="938419"/>
                  </a:lnTo>
                  <a:lnTo>
                    <a:pt x="492423" y="940983"/>
                  </a:lnTo>
                  <a:lnTo>
                    <a:pt x="490310" y="943547"/>
                  </a:lnTo>
                  <a:lnTo>
                    <a:pt x="488100" y="946111"/>
                  </a:lnTo>
                  <a:lnTo>
                    <a:pt x="485826" y="948675"/>
                  </a:lnTo>
                  <a:lnTo>
                    <a:pt x="483476" y="951239"/>
                  </a:lnTo>
                  <a:lnTo>
                    <a:pt x="481044" y="953803"/>
                  </a:lnTo>
                  <a:lnTo>
                    <a:pt x="478559" y="956367"/>
                  </a:lnTo>
                  <a:lnTo>
                    <a:pt x="475975" y="958931"/>
                  </a:lnTo>
                  <a:lnTo>
                    <a:pt x="473359" y="961494"/>
                  </a:lnTo>
                  <a:lnTo>
                    <a:pt x="470628" y="964058"/>
                  </a:lnTo>
                  <a:lnTo>
                    <a:pt x="467879" y="966622"/>
                  </a:lnTo>
                  <a:lnTo>
                    <a:pt x="465013" y="969186"/>
                  </a:lnTo>
                  <a:lnTo>
                    <a:pt x="462124" y="971750"/>
                  </a:lnTo>
                  <a:lnTo>
                    <a:pt x="459140" y="974314"/>
                  </a:lnTo>
                  <a:lnTo>
                    <a:pt x="456119" y="976878"/>
                  </a:lnTo>
                  <a:lnTo>
                    <a:pt x="453022" y="979442"/>
                  </a:lnTo>
                  <a:lnTo>
                    <a:pt x="449874" y="982006"/>
                  </a:lnTo>
                  <a:lnTo>
                    <a:pt x="446671" y="984570"/>
                  </a:lnTo>
                  <a:lnTo>
                    <a:pt x="443404" y="987134"/>
                  </a:lnTo>
                  <a:lnTo>
                    <a:pt x="440099" y="989698"/>
                  </a:lnTo>
                  <a:lnTo>
                    <a:pt x="436721" y="992262"/>
                  </a:lnTo>
                  <a:lnTo>
                    <a:pt x="433321" y="994826"/>
                  </a:lnTo>
                  <a:lnTo>
                    <a:pt x="429839" y="997390"/>
                  </a:lnTo>
                  <a:lnTo>
                    <a:pt x="426344" y="999954"/>
                  </a:lnTo>
                  <a:lnTo>
                    <a:pt x="422771" y="1002518"/>
                  </a:lnTo>
                  <a:lnTo>
                    <a:pt x="419182" y="1005082"/>
                  </a:lnTo>
                  <a:lnTo>
                    <a:pt x="415532" y="1007646"/>
                  </a:lnTo>
                  <a:lnTo>
                    <a:pt x="411857" y="1010210"/>
                  </a:lnTo>
                  <a:lnTo>
                    <a:pt x="408137" y="1012774"/>
                  </a:lnTo>
                  <a:lnTo>
                    <a:pt x="404385" y="1015338"/>
                  </a:lnTo>
                  <a:lnTo>
                    <a:pt x="400600" y="1017902"/>
                  </a:lnTo>
                  <a:lnTo>
                    <a:pt x="396779" y="1020466"/>
                  </a:lnTo>
                  <a:lnTo>
                    <a:pt x="392937" y="1023030"/>
                  </a:lnTo>
                  <a:lnTo>
                    <a:pt x="389055" y="1025594"/>
                  </a:lnTo>
                  <a:lnTo>
                    <a:pt x="385163" y="1028158"/>
                  </a:lnTo>
                  <a:lnTo>
                    <a:pt x="381229" y="1030722"/>
                  </a:lnTo>
                  <a:lnTo>
                    <a:pt x="377289" y="1033286"/>
                  </a:lnTo>
                  <a:lnTo>
                    <a:pt x="373315" y="1035850"/>
                  </a:lnTo>
                  <a:lnTo>
                    <a:pt x="369333" y="1038414"/>
                  </a:lnTo>
                  <a:lnTo>
                    <a:pt x="365327" y="1040978"/>
                  </a:lnTo>
                  <a:lnTo>
                    <a:pt x="361313" y="1043542"/>
                  </a:lnTo>
                  <a:lnTo>
                    <a:pt x="357283" y="1046106"/>
                  </a:lnTo>
                  <a:lnTo>
                    <a:pt x="353243" y="1048670"/>
                  </a:lnTo>
                  <a:lnTo>
                    <a:pt x="349195" y="1051234"/>
                  </a:lnTo>
                  <a:lnTo>
                    <a:pt x="345138" y="1053798"/>
                  </a:lnTo>
                  <a:lnTo>
                    <a:pt x="341078" y="1056362"/>
                  </a:lnTo>
                  <a:lnTo>
                    <a:pt x="337013" y="1058926"/>
                  </a:lnTo>
                  <a:lnTo>
                    <a:pt x="332947" y="1061490"/>
                  </a:lnTo>
                  <a:lnTo>
                    <a:pt x="328881" y="1064054"/>
                  </a:lnTo>
                  <a:lnTo>
                    <a:pt x="324815" y="1066618"/>
                  </a:lnTo>
                  <a:lnTo>
                    <a:pt x="320755" y="1069182"/>
                  </a:lnTo>
                  <a:lnTo>
                    <a:pt x="316698" y="1071746"/>
                  </a:lnTo>
                  <a:lnTo>
                    <a:pt x="312650" y="1074310"/>
                  </a:lnTo>
                  <a:lnTo>
                    <a:pt x="308609" y="1076874"/>
                  </a:lnTo>
                  <a:lnTo>
                    <a:pt x="304578" y="1079438"/>
                  </a:lnTo>
                  <a:lnTo>
                    <a:pt x="300559" y="1082002"/>
                  </a:lnTo>
                  <a:lnTo>
                    <a:pt x="296550" y="1084566"/>
                  </a:lnTo>
                  <a:lnTo>
                    <a:pt x="292561" y="1087130"/>
                  </a:lnTo>
                  <a:lnTo>
                    <a:pt x="288580" y="1089694"/>
                  </a:lnTo>
                  <a:lnTo>
                    <a:pt x="284626" y="1092258"/>
                  </a:lnTo>
                  <a:lnTo>
                    <a:pt x="280677" y="1094822"/>
                  </a:lnTo>
                  <a:lnTo>
                    <a:pt x="276764" y="1097386"/>
                  </a:lnTo>
                  <a:lnTo>
                    <a:pt x="272858" y="1099950"/>
                  </a:lnTo>
                  <a:lnTo>
                    <a:pt x="268987" y="1102514"/>
                  </a:lnTo>
                  <a:lnTo>
                    <a:pt x="265129" y="1105078"/>
                  </a:lnTo>
                  <a:lnTo>
                    <a:pt x="261304" y="1107642"/>
                  </a:lnTo>
                  <a:lnTo>
                    <a:pt x="257499" y="1110206"/>
                  </a:lnTo>
                  <a:lnTo>
                    <a:pt x="253723" y="1112770"/>
                  </a:lnTo>
                  <a:lnTo>
                    <a:pt x="249976" y="1115334"/>
                  </a:lnTo>
                  <a:lnTo>
                    <a:pt x="246253" y="1117898"/>
                  </a:lnTo>
                  <a:lnTo>
                    <a:pt x="242569" y="1120462"/>
                  </a:lnTo>
                  <a:lnTo>
                    <a:pt x="238902" y="1123026"/>
                  </a:lnTo>
                  <a:lnTo>
                    <a:pt x="235284" y="1125590"/>
                  </a:lnTo>
                  <a:lnTo>
                    <a:pt x="231676" y="1128154"/>
                  </a:lnTo>
                  <a:lnTo>
                    <a:pt x="228129" y="1130718"/>
                  </a:lnTo>
                  <a:lnTo>
                    <a:pt x="224592" y="1133282"/>
                  </a:lnTo>
                  <a:lnTo>
                    <a:pt x="221109" y="1135846"/>
                  </a:lnTo>
                  <a:lnTo>
                    <a:pt x="217646" y="1138410"/>
                  </a:lnTo>
                  <a:lnTo>
                    <a:pt x="214230" y="1140974"/>
                  </a:lnTo>
                  <a:lnTo>
                    <a:pt x="210843" y="1143538"/>
                  </a:lnTo>
                  <a:lnTo>
                    <a:pt x="207496" y="1146102"/>
                  </a:lnTo>
                  <a:lnTo>
                    <a:pt x="204189" y="1148666"/>
                  </a:lnTo>
                  <a:lnTo>
                    <a:pt x="200911" y="1151229"/>
                  </a:lnTo>
                  <a:lnTo>
                    <a:pt x="197685" y="1153793"/>
                  </a:lnTo>
                  <a:lnTo>
                    <a:pt x="194479" y="1156357"/>
                  </a:lnTo>
                  <a:lnTo>
                    <a:pt x="191336" y="1158921"/>
                  </a:lnTo>
                  <a:lnTo>
                    <a:pt x="188204" y="1161485"/>
                  </a:lnTo>
                  <a:lnTo>
                    <a:pt x="185144" y="1164049"/>
                  </a:lnTo>
                  <a:lnTo>
                    <a:pt x="182096" y="1166613"/>
                  </a:lnTo>
                  <a:lnTo>
                    <a:pt x="179110" y="1169177"/>
                  </a:lnTo>
                  <a:lnTo>
                    <a:pt x="176147" y="1171741"/>
                  </a:lnTo>
                  <a:lnTo>
                    <a:pt x="173236" y="1174305"/>
                  </a:lnTo>
                  <a:lnTo>
                    <a:pt x="170359" y="1176869"/>
                  </a:lnTo>
                  <a:lnTo>
                    <a:pt x="167523" y="1179433"/>
                  </a:lnTo>
                  <a:lnTo>
                    <a:pt x="164732" y="1181997"/>
                  </a:lnTo>
                  <a:lnTo>
                    <a:pt x="161971" y="1184561"/>
                  </a:lnTo>
                  <a:lnTo>
                    <a:pt x="159266" y="1187125"/>
                  </a:lnTo>
                  <a:lnTo>
                    <a:pt x="156580" y="1189689"/>
                  </a:lnTo>
                  <a:lnTo>
                    <a:pt x="153960" y="1192253"/>
                  </a:lnTo>
                  <a:lnTo>
                    <a:pt x="151351" y="1194817"/>
                  </a:lnTo>
                  <a:lnTo>
                    <a:pt x="148814" y="1197381"/>
                  </a:lnTo>
                  <a:lnTo>
                    <a:pt x="146289" y="1199945"/>
                  </a:lnTo>
                  <a:lnTo>
                    <a:pt x="143825" y="1202509"/>
                  </a:lnTo>
                  <a:lnTo>
                    <a:pt x="141384" y="1205073"/>
                  </a:lnTo>
                  <a:lnTo>
                    <a:pt x="138993" y="1207637"/>
                  </a:lnTo>
                  <a:lnTo>
                    <a:pt x="136634" y="1210201"/>
                  </a:lnTo>
                  <a:lnTo>
                    <a:pt x="134314" y="1212765"/>
                  </a:lnTo>
                  <a:lnTo>
                    <a:pt x="132037" y="1215329"/>
                  </a:lnTo>
                  <a:lnTo>
                    <a:pt x="129787" y="1217893"/>
                  </a:lnTo>
                  <a:lnTo>
                    <a:pt x="127590" y="1220457"/>
                  </a:lnTo>
                  <a:lnTo>
                    <a:pt x="125409" y="1223021"/>
                  </a:lnTo>
                  <a:lnTo>
                    <a:pt x="123289" y="1225585"/>
                  </a:lnTo>
                  <a:lnTo>
                    <a:pt x="121180" y="1228149"/>
                  </a:lnTo>
                  <a:lnTo>
                    <a:pt x="119132" y="1230713"/>
                  </a:lnTo>
                  <a:lnTo>
                    <a:pt x="117098" y="1233277"/>
                  </a:lnTo>
                  <a:lnTo>
                    <a:pt x="115116" y="1235841"/>
                  </a:lnTo>
                  <a:lnTo>
                    <a:pt x="113155" y="1238405"/>
                  </a:lnTo>
                  <a:lnTo>
                    <a:pt x="111236" y="1240969"/>
                  </a:lnTo>
                  <a:lnTo>
                    <a:pt x="109347" y="1243533"/>
                  </a:lnTo>
                  <a:lnTo>
                    <a:pt x="107489" y="1246097"/>
                  </a:lnTo>
                  <a:lnTo>
                    <a:pt x="105669" y="1248661"/>
                  </a:lnTo>
                  <a:lnTo>
                    <a:pt x="103870" y="1251225"/>
                  </a:lnTo>
                  <a:lnTo>
                    <a:pt x="102117" y="1253789"/>
                  </a:lnTo>
                  <a:lnTo>
                    <a:pt x="100376" y="1256353"/>
                  </a:lnTo>
                  <a:lnTo>
                    <a:pt x="98687" y="1258917"/>
                  </a:lnTo>
                  <a:lnTo>
                    <a:pt x="97007" y="1261481"/>
                  </a:lnTo>
                  <a:lnTo>
                    <a:pt x="95376" y="1264045"/>
                  </a:lnTo>
                  <a:lnTo>
                    <a:pt x="93757" y="1266609"/>
                  </a:lnTo>
                  <a:lnTo>
                    <a:pt x="92179" y="1269173"/>
                  </a:lnTo>
                  <a:lnTo>
                    <a:pt x="90619" y="1271737"/>
                  </a:lnTo>
                  <a:lnTo>
                    <a:pt x="89090" y="1274301"/>
                  </a:lnTo>
                  <a:lnTo>
                    <a:pt x="87587" y="1276865"/>
                  </a:lnTo>
                  <a:lnTo>
                    <a:pt x="86108" y="1279429"/>
                  </a:lnTo>
                  <a:lnTo>
                    <a:pt x="84659" y="1281993"/>
                  </a:lnTo>
                  <a:lnTo>
                    <a:pt x="83226" y="1284557"/>
                  </a:lnTo>
                  <a:lnTo>
                    <a:pt x="81829" y="1287121"/>
                  </a:lnTo>
                  <a:lnTo>
                    <a:pt x="80440" y="1289685"/>
                  </a:lnTo>
                  <a:lnTo>
                    <a:pt x="79093" y="1292249"/>
                  </a:lnTo>
                  <a:lnTo>
                    <a:pt x="77751" y="1294813"/>
                  </a:lnTo>
                  <a:lnTo>
                    <a:pt x="76447" y="1297377"/>
                  </a:lnTo>
                  <a:lnTo>
                    <a:pt x="75153" y="1299941"/>
                  </a:lnTo>
                  <a:lnTo>
                    <a:pt x="73888" y="1302505"/>
                  </a:lnTo>
                  <a:lnTo>
                    <a:pt x="72638" y="1305069"/>
                  </a:lnTo>
                  <a:lnTo>
                    <a:pt x="71411" y="1307633"/>
                  </a:lnTo>
                  <a:lnTo>
                    <a:pt x="70203" y="1310197"/>
                  </a:lnTo>
                  <a:lnTo>
                    <a:pt x="0" y="1310197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2" name="pg16">
              <a:extLst>
                <a:ext uri="{FF2B5EF4-FFF2-40B4-BE49-F238E27FC236}">
                  <a16:creationId xmlns:a16="http://schemas.microsoft.com/office/drawing/2014/main" id="{E31774CE-6286-F9F9-A58C-08F44945567A}"/>
                </a:ext>
              </a:extLst>
            </p:cNvPr>
            <p:cNvSpPr/>
            <p:nvPr/>
          </p:nvSpPr>
          <p:spPr>
            <a:xfrm>
              <a:off x="6362345" y="4421103"/>
              <a:ext cx="587447" cy="1392854"/>
            </a:xfrm>
            <a:custGeom>
              <a:avLst/>
              <a:gdLst/>
              <a:ahLst/>
              <a:cxnLst/>
              <a:rect l="0" t="0" r="0" b="0"/>
              <a:pathLst>
                <a:path w="587447" h="1392854">
                  <a:moveTo>
                    <a:pt x="587447" y="1392854"/>
                  </a:moveTo>
                  <a:lnTo>
                    <a:pt x="410263" y="1392854"/>
                  </a:lnTo>
                  <a:lnTo>
                    <a:pt x="406897" y="1390128"/>
                  </a:lnTo>
                  <a:lnTo>
                    <a:pt x="403479" y="1387402"/>
                  </a:lnTo>
                  <a:lnTo>
                    <a:pt x="400033" y="1384676"/>
                  </a:lnTo>
                  <a:lnTo>
                    <a:pt x="396550" y="1381951"/>
                  </a:lnTo>
                  <a:lnTo>
                    <a:pt x="393023" y="1379225"/>
                  </a:lnTo>
                  <a:lnTo>
                    <a:pt x="389475" y="1376499"/>
                  </a:lnTo>
                  <a:lnTo>
                    <a:pt x="385869" y="1373773"/>
                  </a:lnTo>
                  <a:lnTo>
                    <a:pt x="382248" y="1371048"/>
                  </a:lnTo>
                  <a:lnTo>
                    <a:pt x="378573" y="1368322"/>
                  </a:lnTo>
                  <a:lnTo>
                    <a:pt x="374874" y="1365596"/>
                  </a:lnTo>
                  <a:lnTo>
                    <a:pt x="371136" y="1362870"/>
                  </a:lnTo>
                  <a:lnTo>
                    <a:pt x="367361" y="1360145"/>
                  </a:lnTo>
                  <a:lnTo>
                    <a:pt x="363562" y="1357419"/>
                  </a:lnTo>
                  <a:lnTo>
                    <a:pt x="359712" y="1354693"/>
                  </a:lnTo>
                  <a:lnTo>
                    <a:pt x="355848" y="1351967"/>
                  </a:lnTo>
                  <a:lnTo>
                    <a:pt x="351930" y="1349242"/>
                  </a:lnTo>
                  <a:lnTo>
                    <a:pt x="347994" y="1346516"/>
                  </a:lnTo>
                  <a:lnTo>
                    <a:pt x="344020" y="1343790"/>
                  </a:lnTo>
                  <a:lnTo>
                    <a:pt x="340015" y="1341064"/>
                  </a:lnTo>
                  <a:lnTo>
                    <a:pt x="335985" y="1338339"/>
                  </a:lnTo>
                  <a:lnTo>
                    <a:pt x="331913" y="1335613"/>
                  </a:lnTo>
                  <a:lnTo>
                    <a:pt x="327828" y="1332887"/>
                  </a:lnTo>
                  <a:lnTo>
                    <a:pt x="323694" y="1330161"/>
                  </a:lnTo>
                  <a:lnTo>
                    <a:pt x="319547" y="1327436"/>
                  </a:lnTo>
                  <a:lnTo>
                    <a:pt x="315365" y="1324710"/>
                  </a:lnTo>
                  <a:lnTo>
                    <a:pt x="311159" y="1321984"/>
                  </a:lnTo>
                  <a:lnTo>
                    <a:pt x="306930" y="1319258"/>
                  </a:lnTo>
                  <a:lnTo>
                    <a:pt x="302669" y="1316533"/>
                  </a:lnTo>
                  <a:lnTo>
                    <a:pt x="298398" y="1313807"/>
                  </a:lnTo>
                  <a:lnTo>
                    <a:pt x="294086" y="1311081"/>
                  </a:lnTo>
                  <a:lnTo>
                    <a:pt x="289765" y="1308356"/>
                  </a:lnTo>
                  <a:lnTo>
                    <a:pt x="285416" y="1305630"/>
                  </a:lnTo>
                  <a:lnTo>
                    <a:pt x="281052" y="1302904"/>
                  </a:lnTo>
                  <a:lnTo>
                    <a:pt x="276669" y="1300178"/>
                  </a:lnTo>
                  <a:lnTo>
                    <a:pt x="272265" y="1297453"/>
                  </a:lnTo>
                  <a:lnTo>
                    <a:pt x="267852" y="1294727"/>
                  </a:lnTo>
                  <a:lnTo>
                    <a:pt x="263414" y="1292001"/>
                  </a:lnTo>
                  <a:lnTo>
                    <a:pt x="258971" y="1289275"/>
                  </a:lnTo>
                  <a:lnTo>
                    <a:pt x="254509" y="1286550"/>
                  </a:lnTo>
                  <a:lnTo>
                    <a:pt x="250040" y="1283824"/>
                  </a:lnTo>
                  <a:lnTo>
                    <a:pt x="245560" y="1281098"/>
                  </a:lnTo>
                  <a:lnTo>
                    <a:pt x="241071" y="1278372"/>
                  </a:lnTo>
                  <a:lnTo>
                    <a:pt x="236577" y="1275647"/>
                  </a:lnTo>
                  <a:lnTo>
                    <a:pt x="232075" y="1272921"/>
                  </a:lnTo>
                  <a:lnTo>
                    <a:pt x="227571" y="1270195"/>
                  </a:lnTo>
                  <a:lnTo>
                    <a:pt x="223064" y="1267469"/>
                  </a:lnTo>
                  <a:lnTo>
                    <a:pt x="218556" y="1264744"/>
                  </a:lnTo>
                  <a:lnTo>
                    <a:pt x="214048" y="1262018"/>
                  </a:lnTo>
                  <a:lnTo>
                    <a:pt x="209544" y="1259292"/>
                  </a:lnTo>
                  <a:lnTo>
                    <a:pt x="205041" y="1256566"/>
                  </a:lnTo>
                  <a:lnTo>
                    <a:pt x="200547" y="1253841"/>
                  </a:lnTo>
                  <a:lnTo>
                    <a:pt x="196056" y="1251115"/>
                  </a:lnTo>
                  <a:lnTo>
                    <a:pt x="191579" y="1248389"/>
                  </a:lnTo>
                  <a:lnTo>
                    <a:pt x="187109" y="1245663"/>
                  </a:lnTo>
                  <a:lnTo>
                    <a:pt x="182652" y="1242938"/>
                  </a:lnTo>
                  <a:lnTo>
                    <a:pt x="178210" y="1240212"/>
                  </a:lnTo>
                  <a:lnTo>
                    <a:pt x="173780" y="1237486"/>
                  </a:lnTo>
                  <a:lnTo>
                    <a:pt x="169375" y="1234761"/>
                  </a:lnTo>
                  <a:lnTo>
                    <a:pt x="164977" y="1232035"/>
                  </a:lnTo>
                  <a:lnTo>
                    <a:pt x="160615" y="1229309"/>
                  </a:lnTo>
                  <a:lnTo>
                    <a:pt x="156264" y="1226583"/>
                  </a:lnTo>
                  <a:lnTo>
                    <a:pt x="151945" y="1223858"/>
                  </a:lnTo>
                  <a:lnTo>
                    <a:pt x="147650" y="1221132"/>
                  </a:lnTo>
                  <a:lnTo>
                    <a:pt x="143379" y="1218406"/>
                  </a:lnTo>
                  <a:lnTo>
                    <a:pt x="139147" y="1215680"/>
                  </a:lnTo>
                  <a:lnTo>
                    <a:pt x="134930" y="1212955"/>
                  </a:lnTo>
                  <a:lnTo>
                    <a:pt x="130770" y="1210229"/>
                  </a:lnTo>
                  <a:lnTo>
                    <a:pt x="126626" y="1207503"/>
                  </a:lnTo>
                  <a:lnTo>
                    <a:pt x="122532" y="1204777"/>
                  </a:lnTo>
                  <a:lnTo>
                    <a:pt x="118471" y="1202052"/>
                  </a:lnTo>
                  <a:lnTo>
                    <a:pt x="114448" y="1199326"/>
                  </a:lnTo>
                  <a:lnTo>
                    <a:pt x="110477" y="1196600"/>
                  </a:lnTo>
                  <a:lnTo>
                    <a:pt x="106530" y="1193874"/>
                  </a:lnTo>
                  <a:lnTo>
                    <a:pt x="102659" y="1191149"/>
                  </a:lnTo>
                  <a:lnTo>
                    <a:pt x="98808" y="1188423"/>
                  </a:lnTo>
                  <a:lnTo>
                    <a:pt x="95029" y="1185697"/>
                  </a:lnTo>
                  <a:lnTo>
                    <a:pt x="91288" y="1182971"/>
                  </a:lnTo>
                  <a:lnTo>
                    <a:pt x="87601" y="1180246"/>
                  </a:lnTo>
                  <a:lnTo>
                    <a:pt x="83977" y="1177520"/>
                  </a:lnTo>
                  <a:lnTo>
                    <a:pt x="80388" y="1174794"/>
                  </a:lnTo>
                  <a:lnTo>
                    <a:pt x="76890" y="1172068"/>
                  </a:lnTo>
                  <a:lnTo>
                    <a:pt x="73416" y="1169343"/>
                  </a:lnTo>
                  <a:lnTo>
                    <a:pt x="70037" y="1166617"/>
                  </a:lnTo>
                  <a:lnTo>
                    <a:pt x="66699" y="1163891"/>
                  </a:lnTo>
                  <a:lnTo>
                    <a:pt x="63433" y="1161165"/>
                  </a:lnTo>
                  <a:lnTo>
                    <a:pt x="60237" y="1158440"/>
                  </a:lnTo>
                  <a:lnTo>
                    <a:pt x="57089" y="1155714"/>
                  </a:lnTo>
                  <a:lnTo>
                    <a:pt x="54042" y="1152988"/>
                  </a:lnTo>
                  <a:lnTo>
                    <a:pt x="51025" y="1150263"/>
                  </a:lnTo>
                  <a:lnTo>
                    <a:pt x="48127" y="1147537"/>
                  </a:lnTo>
                  <a:lnTo>
                    <a:pt x="45268" y="1144811"/>
                  </a:lnTo>
                  <a:lnTo>
                    <a:pt x="42501" y="1142085"/>
                  </a:lnTo>
                  <a:lnTo>
                    <a:pt x="39807" y="1139360"/>
                  </a:lnTo>
                  <a:lnTo>
                    <a:pt x="37176" y="1136634"/>
                  </a:lnTo>
                  <a:lnTo>
                    <a:pt x="34654" y="1133908"/>
                  </a:lnTo>
                  <a:lnTo>
                    <a:pt x="32165" y="1131182"/>
                  </a:lnTo>
                  <a:lnTo>
                    <a:pt x="29818" y="1128457"/>
                  </a:lnTo>
                  <a:lnTo>
                    <a:pt x="27508" y="1125731"/>
                  </a:lnTo>
                  <a:lnTo>
                    <a:pt x="25309" y="1123005"/>
                  </a:lnTo>
                  <a:lnTo>
                    <a:pt x="23185" y="1120279"/>
                  </a:lnTo>
                  <a:lnTo>
                    <a:pt x="21137" y="1117554"/>
                  </a:lnTo>
                  <a:lnTo>
                    <a:pt x="19202" y="1114828"/>
                  </a:lnTo>
                  <a:lnTo>
                    <a:pt x="17310" y="1112102"/>
                  </a:lnTo>
                  <a:lnTo>
                    <a:pt x="15571" y="1109376"/>
                  </a:lnTo>
                  <a:lnTo>
                    <a:pt x="13869" y="1106651"/>
                  </a:lnTo>
                  <a:lnTo>
                    <a:pt x="12297" y="1103925"/>
                  </a:lnTo>
                  <a:lnTo>
                    <a:pt x="10797" y="1101199"/>
                  </a:lnTo>
                  <a:lnTo>
                    <a:pt x="9389" y="1098473"/>
                  </a:lnTo>
                  <a:lnTo>
                    <a:pt x="8094" y="1095748"/>
                  </a:lnTo>
                  <a:lnTo>
                    <a:pt x="6853" y="1093022"/>
                  </a:lnTo>
                  <a:lnTo>
                    <a:pt x="5768" y="1090296"/>
                  </a:lnTo>
                  <a:lnTo>
                    <a:pt x="4722" y="1087570"/>
                  </a:lnTo>
                  <a:lnTo>
                    <a:pt x="3823" y="1084845"/>
                  </a:lnTo>
                  <a:lnTo>
                    <a:pt x="2991" y="1082119"/>
                  </a:lnTo>
                  <a:lnTo>
                    <a:pt x="2265" y="1079393"/>
                  </a:lnTo>
                  <a:lnTo>
                    <a:pt x="1650" y="1076667"/>
                  </a:lnTo>
                  <a:lnTo>
                    <a:pt x="1099" y="1073942"/>
                  </a:lnTo>
                  <a:lnTo>
                    <a:pt x="702" y="1071216"/>
                  </a:lnTo>
                  <a:lnTo>
                    <a:pt x="347" y="1068490"/>
                  </a:lnTo>
                  <a:lnTo>
                    <a:pt x="151" y="1065765"/>
                  </a:lnTo>
                  <a:lnTo>
                    <a:pt x="16" y="1063039"/>
                  </a:lnTo>
                  <a:lnTo>
                    <a:pt x="0" y="1060313"/>
                  </a:lnTo>
                  <a:lnTo>
                    <a:pt x="86" y="1057587"/>
                  </a:lnTo>
                  <a:lnTo>
                    <a:pt x="249" y="1054862"/>
                  </a:lnTo>
                  <a:lnTo>
                    <a:pt x="557" y="1052136"/>
                  </a:lnTo>
                  <a:lnTo>
                    <a:pt x="909" y="1049410"/>
                  </a:lnTo>
                  <a:lnTo>
                    <a:pt x="1430" y="1046684"/>
                  </a:lnTo>
                  <a:lnTo>
                    <a:pt x="2003" y="1043959"/>
                  </a:lnTo>
                  <a:lnTo>
                    <a:pt x="2704" y="1041233"/>
                  </a:lnTo>
                  <a:lnTo>
                    <a:pt x="3497" y="1038507"/>
                  </a:lnTo>
                  <a:lnTo>
                    <a:pt x="4376" y="1035781"/>
                  </a:lnTo>
                  <a:lnTo>
                    <a:pt x="5389" y="1033056"/>
                  </a:lnTo>
                  <a:lnTo>
                    <a:pt x="6444" y="1030330"/>
                  </a:lnTo>
                  <a:lnTo>
                    <a:pt x="7674" y="1027604"/>
                  </a:lnTo>
                  <a:lnTo>
                    <a:pt x="8945" y="1024878"/>
                  </a:lnTo>
                  <a:lnTo>
                    <a:pt x="10349" y="1022153"/>
                  </a:lnTo>
                  <a:lnTo>
                    <a:pt x="11833" y="1019427"/>
                  </a:lnTo>
                  <a:lnTo>
                    <a:pt x="13407" y="1016701"/>
                  </a:lnTo>
                  <a:lnTo>
                    <a:pt x="15100" y="1013975"/>
                  </a:lnTo>
                  <a:lnTo>
                    <a:pt x="16842" y="1011250"/>
                  </a:lnTo>
                  <a:lnTo>
                    <a:pt x="18740" y="1008524"/>
                  </a:lnTo>
                  <a:lnTo>
                    <a:pt x="20677" y="1005798"/>
                  </a:lnTo>
                  <a:lnTo>
                    <a:pt x="22744" y="1003072"/>
                  </a:lnTo>
                  <a:lnTo>
                    <a:pt x="24878" y="1000347"/>
                  </a:lnTo>
                  <a:lnTo>
                    <a:pt x="27103" y="997621"/>
                  </a:lnTo>
                  <a:lnTo>
                    <a:pt x="29428" y="994895"/>
                  </a:lnTo>
                  <a:lnTo>
                    <a:pt x="31805" y="992169"/>
                  </a:lnTo>
                  <a:lnTo>
                    <a:pt x="34315" y="989444"/>
                  </a:lnTo>
                  <a:lnTo>
                    <a:pt x="36859" y="986718"/>
                  </a:lnTo>
                  <a:lnTo>
                    <a:pt x="39527" y="983992"/>
                  </a:lnTo>
                  <a:lnTo>
                    <a:pt x="42245" y="981267"/>
                  </a:lnTo>
                  <a:lnTo>
                    <a:pt x="45049" y="978541"/>
                  </a:lnTo>
                  <a:lnTo>
                    <a:pt x="47933" y="975815"/>
                  </a:lnTo>
                  <a:lnTo>
                    <a:pt x="50868" y="973089"/>
                  </a:lnTo>
                  <a:lnTo>
                    <a:pt x="53909" y="970364"/>
                  </a:lnTo>
                  <a:lnTo>
                    <a:pt x="56979" y="967638"/>
                  </a:lnTo>
                  <a:lnTo>
                    <a:pt x="60156" y="964912"/>
                  </a:lnTo>
                  <a:lnTo>
                    <a:pt x="63369" y="962186"/>
                  </a:lnTo>
                  <a:lnTo>
                    <a:pt x="66657" y="959461"/>
                  </a:lnTo>
                  <a:lnTo>
                    <a:pt x="70004" y="956735"/>
                  </a:lnTo>
                  <a:lnTo>
                    <a:pt x="73396" y="954009"/>
                  </a:lnTo>
                  <a:lnTo>
                    <a:pt x="76864" y="951283"/>
                  </a:lnTo>
                  <a:lnTo>
                    <a:pt x="80356" y="948558"/>
                  </a:lnTo>
                  <a:lnTo>
                    <a:pt x="83932" y="945832"/>
                  </a:lnTo>
                  <a:lnTo>
                    <a:pt x="87530" y="943106"/>
                  </a:lnTo>
                  <a:lnTo>
                    <a:pt x="91187" y="940380"/>
                  </a:lnTo>
                  <a:lnTo>
                    <a:pt x="94880" y="937655"/>
                  </a:lnTo>
                  <a:lnTo>
                    <a:pt x="98609" y="934929"/>
                  </a:lnTo>
                  <a:lnTo>
                    <a:pt x="102386" y="932203"/>
                  </a:lnTo>
                  <a:lnTo>
                    <a:pt x="106178" y="929477"/>
                  </a:lnTo>
                  <a:lnTo>
                    <a:pt x="110026" y="926752"/>
                  </a:lnTo>
                  <a:lnTo>
                    <a:pt x="113884" y="924026"/>
                  </a:lnTo>
                  <a:lnTo>
                    <a:pt x="117780" y="921300"/>
                  </a:lnTo>
                  <a:lnTo>
                    <a:pt x="121693" y="918574"/>
                  </a:lnTo>
                  <a:lnTo>
                    <a:pt x="125627" y="915849"/>
                  </a:lnTo>
                  <a:lnTo>
                    <a:pt x="129581" y="913123"/>
                  </a:lnTo>
                  <a:lnTo>
                    <a:pt x="133545" y="910397"/>
                  </a:lnTo>
                  <a:lnTo>
                    <a:pt x="137529" y="907671"/>
                  </a:lnTo>
                  <a:lnTo>
                    <a:pt x="141517" y="904946"/>
                  </a:lnTo>
                  <a:lnTo>
                    <a:pt x="145516" y="902220"/>
                  </a:lnTo>
                  <a:lnTo>
                    <a:pt x="149517" y="899494"/>
                  </a:lnTo>
                  <a:lnTo>
                    <a:pt x="153521" y="896769"/>
                  </a:lnTo>
                  <a:lnTo>
                    <a:pt x="157523" y="894043"/>
                  </a:lnTo>
                  <a:lnTo>
                    <a:pt x="161525" y="891317"/>
                  </a:lnTo>
                  <a:lnTo>
                    <a:pt x="165516" y="888591"/>
                  </a:lnTo>
                  <a:lnTo>
                    <a:pt x="169505" y="885866"/>
                  </a:lnTo>
                  <a:lnTo>
                    <a:pt x="173477" y="883140"/>
                  </a:lnTo>
                  <a:lnTo>
                    <a:pt x="177440" y="880414"/>
                  </a:lnTo>
                  <a:lnTo>
                    <a:pt x="181387" y="877688"/>
                  </a:lnTo>
                  <a:lnTo>
                    <a:pt x="185314" y="874963"/>
                  </a:lnTo>
                  <a:lnTo>
                    <a:pt x="189228" y="872237"/>
                  </a:lnTo>
                  <a:lnTo>
                    <a:pt x="193109" y="869511"/>
                  </a:lnTo>
                  <a:lnTo>
                    <a:pt x="196981" y="866785"/>
                  </a:lnTo>
                  <a:lnTo>
                    <a:pt x="200810" y="864060"/>
                  </a:lnTo>
                  <a:lnTo>
                    <a:pt x="204624" y="861334"/>
                  </a:lnTo>
                  <a:lnTo>
                    <a:pt x="208402" y="858608"/>
                  </a:lnTo>
                  <a:lnTo>
                    <a:pt x="212149" y="855882"/>
                  </a:lnTo>
                  <a:lnTo>
                    <a:pt x="215870" y="853157"/>
                  </a:lnTo>
                  <a:lnTo>
                    <a:pt x="219543" y="850431"/>
                  </a:lnTo>
                  <a:lnTo>
                    <a:pt x="223201" y="847705"/>
                  </a:lnTo>
                  <a:lnTo>
                    <a:pt x="226793" y="844979"/>
                  </a:lnTo>
                  <a:lnTo>
                    <a:pt x="230368" y="842254"/>
                  </a:lnTo>
                  <a:lnTo>
                    <a:pt x="233891" y="839528"/>
                  </a:lnTo>
                  <a:lnTo>
                    <a:pt x="237376" y="836802"/>
                  </a:lnTo>
                  <a:lnTo>
                    <a:pt x="240825" y="834076"/>
                  </a:lnTo>
                  <a:lnTo>
                    <a:pt x="244216" y="831351"/>
                  </a:lnTo>
                  <a:lnTo>
                    <a:pt x="247587" y="828625"/>
                  </a:lnTo>
                  <a:lnTo>
                    <a:pt x="250881" y="825899"/>
                  </a:lnTo>
                  <a:lnTo>
                    <a:pt x="254155" y="823174"/>
                  </a:lnTo>
                  <a:lnTo>
                    <a:pt x="257364" y="820448"/>
                  </a:lnTo>
                  <a:lnTo>
                    <a:pt x="260536" y="817722"/>
                  </a:lnTo>
                  <a:lnTo>
                    <a:pt x="263661" y="814996"/>
                  </a:lnTo>
                  <a:lnTo>
                    <a:pt x="266729" y="812271"/>
                  </a:lnTo>
                  <a:lnTo>
                    <a:pt x="269769" y="809545"/>
                  </a:lnTo>
                  <a:lnTo>
                    <a:pt x="272730" y="806819"/>
                  </a:lnTo>
                  <a:lnTo>
                    <a:pt x="275672" y="804093"/>
                  </a:lnTo>
                  <a:lnTo>
                    <a:pt x="278540" y="801368"/>
                  </a:lnTo>
                  <a:lnTo>
                    <a:pt x="281375" y="798642"/>
                  </a:lnTo>
                  <a:lnTo>
                    <a:pt x="284158" y="795916"/>
                  </a:lnTo>
                  <a:lnTo>
                    <a:pt x="286887" y="793190"/>
                  </a:lnTo>
                  <a:lnTo>
                    <a:pt x="289584" y="790465"/>
                  </a:lnTo>
                  <a:lnTo>
                    <a:pt x="292209" y="787739"/>
                  </a:lnTo>
                  <a:lnTo>
                    <a:pt x="294813" y="785013"/>
                  </a:lnTo>
                  <a:lnTo>
                    <a:pt x="297343" y="782287"/>
                  </a:lnTo>
                  <a:lnTo>
                    <a:pt x="299845" y="779562"/>
                  </a:lnTo>
                  <a:lnTo>
                    <a:pt x="302294" y="776836"/>
                  </a:lnTo>
                  <a:lnTo>
                    <a:pt x="304696" y="774110"/>
                  </a:lnTo>
                  <a:lnTo>
                    <a:pt x="307066" y="771384"/>
                  </a:lnTo>
                  <a:lnTo>
                    <a:pt x="309372" y="768659"/>
                  </a:lnTo>
                  <a:lnTo>
                    <a:pt x="311660" y="765933"/>
                  </a:lnTo>
                  <a:lnTo>
                    <a:pt x="313877" y="763207"/>
                  </a:lnTo>
                  <a:lnTo>
                    <a:pt x="316074" y="760481"/>
                  </a:lnTo>
                  <a:lnTo>
                    <a:pt x="318219" y="757756"/>
                  </a:lnTo>
                  <a:lnTo>
                    <a:pt x="320328" y="755030"/>
                  </a:lnTo>
                  <a:lnTo>
                    <a:pt x="322405" y="752304"/>
                  </a:lnTo>
                  <a:lnTo>
                    <a:pt x="324431" y="749578"/>
                  </a:lnTo>
                  <a:lnTo>
                    <a:pt x="326441" y="746853"/>
                  </a:lnTo>
                  <a:lnTo>
                    <a:pt x="328389" y="744127"/>
                  </a:lnTo>
                  <a:lnTo>
                    <a:pt x="330323" y="741401"/>
                  </a:lnTo>
                  <a:lnTo>
                    <a:pt x="332211" y="738676"/>
                  </a:lnTo>
                  <a:lnTo>
                    <a:pt x="334073" y="735950"/>
                  </a:lnTo>
                  <a:lnTo>
                    <a:pt x="335906" y="733224"/>
                  </a:lnTo>
                  <a:lnTo>
                    <a:pt x="337700" y="730498"/>
                  </a:lnTo>
                  <a:lnTo>
                    <a:pt x="339481" y="727773"/>
                  </a:lnTo>
                  <a:lnTo>
                    <a:pt x="341214" y="725047"/>
                  </a:lnTo>
                  <a:lnTo>
                    <a:pt x="342936" y="722321"/>
                  </a:lnTo>
                  <a:lnTo>
                    <a:pt x="344621" y="719595"/>
                  </a:lnTo>
                  <a:lnTo>
                    <a:pt x="346288" y="716870"/>
                  </a:lnTo>
                  <a:lnTo>
                    <a:pt x="347930" y="714144"/>
                  </a:lnTo>
                  <a:lnTo>
                    <a:pt x="349547" y="711418"/>
                  </a:lnTo>
                  <a:lnTo>
                    <a:pt x="351151" y="708692"/>
                  </a:lnTo>
                  <a:lnTo>
                    <a:pt x="352722" y="705967"/>
                  </a:lnTo>
                  <a:lnTo>
                    <a:pt x="354285" y="703241"/>
                  </a:lnTo>
                  <a:lnTo>
                    <a:pt x="355820" y="700515"/>
                  </a:lnTo>
                  <a:lnTo>
                    <a:pt x="357344" y="697789"/>
                  </a:lnTo>
                  <a:lnTo>
                    <a:pt x="358849" y="695064"/>
                  </a:lnTo>
                  <a:lnTo>
                    <a:pt x="360338" y="692338"/>
                  </a:lnTo>
                  <a:lnTo>
                    <a:pt x="361817" y="689612"/>
                  </a:lnTo>
                  <a:lnTo>
                    <a:pt x="363275" y="686886"/>
                  </a:lnTo>
                  <a:lnTo>
                    <a:pt x="364727" y="684161"/>
                  </a:lnTo>
                  <a:lnTo>
                    <a:pt x="366160" y="681435"/>
                  </a:lnTo>
                  <a:lnTo>
                    <a:pt x="367586" y="678709"/>
                  </a:lnTo>
                  <a:lnTo>
                    <a:pt x="368999" y="675983"/>
                  </a:lnTo>
                  <a:lnTo>
                    <a:pt x="370403" y="673258"/>
                  </a:lnTo>
                  <a:lnTo>
                    <a:pt x="371800" y="670532"/>
                  </a:lnTo>
                  <a:lnTo>
                    <a:pt x="373184" y="667806"/>
                  </a:lnTo>
                  <a:lnTo>
                    <a:pt x="374565" y="665080"/>
                  </a:lnTo>
                  <a:lnTo>
                    <a:pt x="375933" y="662355"/>
                  </a:lnTo>
                  <a:lnTo>
                    <a:pt x="377298" y="659629"/>
                  </a:lnTo>
                  <a:lnTo>
                    <a:pt x="378654" y="656903"/>
                  </a:lnTo>
                  <a:lnTo>
                    <a:pt x="380006" y="654178"/>
                  </a:lnTo>
                  <a:lnTo>
                    <a:pt x="381352" y="651452"/>
                  </a:lnTo>
                  <a:lnTo>
                    <a:pt x="382692" y="648726"/>
                  </a:lnTo>
                  <a:lnTo>
                    <a:pt x="384030" y="646000"/>
                  </a:lnTo>
                  <a:lnTo>
                    <a:pt x="385360" y="643275"/>
                  </a:lnTo>
                  <a:lnTo>
                    <a:pt x="386688" y="640549"/>
                  </a:lnTo>
                  <a:lnTo>
                    <a:pt x="388012" y="637823"/>
                  </a:lnTo>
                  <a:lnTo>
                    <a:pt x="389332" y="635097"/>
                  </a:lnTo>
                  <a:lnTo>
                    <a:pt x="390649" y="632372"/>
                  </a:lnTo>
                  <a:lnTo>
                    <a:pt x="391963" y="629646"/>
                  </a:lnTo>
                  <a:lnTo>
                    <a:pt x="393275" y="626920"/>
                  </a:lnTo>
                  <a:lnTo>
                    <a:pt x="394583" y="624194"/>
                  </a:lnTo>
                  <a:lnTo>
                    <a:pt x="395890" y="621469"/>
                  </a:lnTo>
                  <a:lnTo>
                    <a:pt x="397193" y="618743"/>
                  </a:lnTo>
                  <a:lnTo>
                    <a:pt x="398494" y="616017"/>
                  </a:lnTo>
                  <a:lnTo>
                    <a:pt x="399793" y="613291"/>
                  </a:lnTo>
                  <a:lnTo>
                    <a:pt x="401090" y="610566"/>
                  </a:lnTo>
                  <a:lnTo>
                    <a:pt x="402385" y="607840"/>
                  </a:lnTo>
                  <a:lnTo>
                    <a:pt x="403677" y="605114"/>
                  </a:lnTo>
                  <a:lnTo>
                    <a:pt x="404968" y="602388"/>
                  </a:lnTo>
                  <a:lnTo>
                    <a:pt x="406256" y="599663"/>
                  </a:lnTo>
                  <a:lnTo>
                    <a:pt x="407543" y="596937"/>
                  </a:lnTo>
                  <a:lnTo>
                    <a:pt x="408827" y="594211"/>
                  </a:lnTo>
                  <a:lnTo>
                    <a:pt x="410109" y="591485"/>
                  </a:lnTo>
                  <a:lnTo>
                    <a:pt x="411389" y="588760"/>
                  </a:lnTo>
                  <a:lnTo>
                    <a:pt x="412667" y="586034"/>
                  </a:lnTo>
                  <a:lnTo>
                    <a:pt x="413943" y="583308"/>
                  </a:lnTo>
                  <a:lnTo>
                    <a:pt x="415215" y="580582"/>
                  </a:lnTo>
                  <a:lnTo>
                    <a:pt x="416487" y="577857"/>
                  </a:lnTo>
                  <a:lnTo>
                    <a:pt x="417755" y="575131"/>
                  </a:lnTo>
                  <a:lnTo>
                    <a:pt x="419021" y="572405"/>
                  </a:lnTo>
                  <a:lnTo>
                    <a:pt x="420286" y="569680"/>
                  </a:lnTo>
                  <a:lnTo>
                    <a:pt x="421546" y="566954"/>
                  </a:lnTo>
                  <a:lnTo>
                    <a:pt x="422806" y="564228"/>
                  </a:lnTo>
                  <a:lnTo>
                    <a:pt x="424061" y="561502"/>
                  </a:lnTo>
                  <a:lnTo>
                    <a:pt x="425316" y="558777"/>
                  </a:lnTo>
                  <a:lnTo>
                    <a:pt x="426566" y="556051"/>
                  </a:lnTo>
                  <a:lnTo>
                    <a:pt x="427815" y="553325"/>
                  </a:lnTo>
                  <a:lnTo>
                    <a:pt x="429061" y="550599"/>
                  </a:lnTo>
                  <a:lnTo>
                    <a:pt x="430304" y="547874"/>
                  </a:lnTo>
                  <a:lnTo>
                    <a:pt x="431545" y="545148"/>
                  </a:lnTo>
                  <a:lnTo>
                    <a:pt x="432782" y="542422"/>
                  </a:lnTo>
                  <a:lnTo>
                    <a:pt x="434018" y="539696"/>
                  </a:lnTo>
                  <a:lnTo>
                    <a:pt x="435250" y="536971"/>
                  </a:lnTo>
                  <a:lnTo>
                    <a:pt x="436480" y="534245"/>
                  </a:lnTo>
                  <a:lnTo>
                    <a:pt x="437708" y="531519"/>
                  </a:lnTo>
                  <a:lnTo>
                    <a:pt x="438933" y="528793"/>
                  </a:lnTo>
                  <a:lnTo>
                    <a:pt x="440156" y="526068"/>
                  </a:lnTo>
                  <a:lnTo>
                    <a:pt x="441376" y="523342"/>
                  </a:lnTo>
                  <a:lnTo>
                    <a:pt x="442595" y="520616"/>
                  </a:lnTo>
                  <a:lnTo>
                    <a:pt x="443810" y="517890"/>
                  </a:lnTo>
                  <a:lnTo>
                    <a:pt x="445025" y="515165"/>
                  </a:lnTo>
                  <a:lnTo>
                    <a:pt x="446236" y="512439"/>
                  </a:lnTo>
                  <a:lnTo>
                    <a:pt x="447446" y="509713"/>
                  </a:lnTo>
                  <a:lnTo>
                    <a:pt x="448655" y="506987"/>
                  </a:lnTo>
                  <a:lnTo>
                    <a:pt x="449861" y="504262"/>
                  </a:lnTo>
                  <a:lnTo>
                    <a:pt x="451067" y="501536"/>
                  </a:lnTo>
                  <a:lnTo>
                    <a:pt x="452270" y="498810"/>
                  </a:lnTo>
                  <a:lnTo>
                    <a:pt x="453472" y="496084"/>
                  </a:lnTo>
                  <a:lnTo>
                    <a:pt x="454674" y="493359"/>
                  </a:lnTo>
                  <a:lnTo>
                    <a:pt x="455874" y="490633"/>
                  </a:lnTo>
                  <a:lnTo>
                    <a:pt x="457073" y="487907"/>
                  </a:lnTo>
                  <a:lnTo>
                    <a:pt x="458271" y="485182"/>
                  </a:lnTo>
                  <a:lnTo>
                    <a:pt x="459469" y="482456"/>
                  </a:lnTo>
                  <a:lnTo>
                    <a:pt x="460667" y="479730"/>
                  </a:lnTo>
                  <a:lnTo>
                    <a:pt x="461864" y="477004"/>
                  </a:lnTo>
                  <a:lnTo>
                    <a:pt x="463061" y="474279"/>
                  </a:lnTo>
                  <a:lnTo>
                    <a:pt x="464257" y="471553"/>
                  </a:lnTo>
                  <a:lnTo>
                    <a:pt x="465454" y="468827"/>
                  </a:lnTo>
                  <a:lnTo>
                    <a:pt x="466651" y="466101"/>
                  </a:lnTo>
                  <a:lnTo>
                    <a:pt x="467848" y="463376"/>
                  </a:lnTo>
                  <a:lnTo>
                    <a:pt x="469046" y="460650"/>
                  </a:lnTo>
                  <a:lnTo>
                    <a:pt x="470243" y="457924"/>
                  </a:lnTo>
                  <a:lnTo>
                    <a:pt x="471442" y="455198"/>
                  </a:lnTo>
                  <a:lnTo>
                    <a:pt x="472641" y="452473"/>
                  </a:lnTo>
                  <a:lnTo>
                    <a:pt x="473840" y="449747"/>
                  </a:lnTo>
                  <a:lnTo>
                    <a:pt x="475041" y="447021"/>
                  </a:lnTo>
                  <a:lnTo>
                    <a:pt x="476242" y="444295"/>
                  </a:lnTo>
                  <a:lnTo>
                    <a:pt x="477444" y="441570"/>
                  </a:lnTo>
                  <a:lnTo>
                    <a:pt x="478646" y="438844"/>
                  </a:lnTo>
                  <a:lnTo>
                    <a:pt x="479850" y="436118"/>
                  </a:lnTo>
                  <a:lnTo>
                    <a:pt x="481054" y="433392"/>
                  </a:lnTo>
                  <a:lnTo>
                    <a:pt x="482259" y="430667"/>
                  </a:lnTo>
                  <a:lnTo>
                    <a:pt x="483465" y="427941"/>
                  </a:lnTo>
                  <a:lnTo>
                    <a:pt x="484671" y="425215"/>
                  </a:lnTo>
                  <a:lnTo>
                    <a:pt x="485878" y="422489"/>
                  </a:lnTo>
                  <a:lnTo>
                    <a:pt x="487085" y="419764"/>
                  </a:lnTo>
                  <a:lnTo>
                    <a:pt x="488293" y="417038"/>
                  </a:lnTo>
                  <a:lnTo>
                    <a:pt x="489501" y="414312"/>
                  </a:lnTo>
                  <a:lnTo>
                    <a:pt x="490709" y="411587"/>
                  </a:lnTo>
                  <a:lnTo>
                    <a:pt x="491916" y="408861"/>
                  </a:lnTo>
                  <a:lnTo>
                    <a:pt x="493124" y="406135"/>
                  </a:lnTo>
                  <a:lnTo>
                    <a:pt x="494331" y="403409"/>
                  </a:lnTo>
                  <a:lnTo>
                    <a:pt x="495537" y="400684"/>
                  </a:lnTo>
                  <a:lnTo>
                    <a:pt x="496742" y="397958"/>
                  </a:lnTo>
                  <a:lnTo>
                    <a:pt x="497946" y="395232"/>
                  </a:lnTo>
                  <a:lnTo>
                    <a:pt x="499148" y="392506"/>
                  </a:lnTo>
                  <a:lnTo>
                    <a:pt x="500348" y="389781"/>
                  </a:lnTo>
                  <a:lnTo>
                    <a:pt x="501547" y="387055"/>
                  </a:lnTo>
                  <a:lnTo>
                    <a:pt x="502742" y="384329"/>
                  </a:lnTo>
                  <a:lnTo>
                    <a:pt x="503935" y="381603"/>
                  </a:lnTo>
                  <a:lnTo>
                    <a:pt x="505123" y="378878"/>
                  </a:lnTo>
                  <a:lnTo>
                    <a:pt x="506310" y="376152"/>
                  </a:lnTo>
                  <a:lnTo>
                    <a:pt x="507491" y="373426"/>
                  </a:lnTo>
                  <a:lnTo>
                    <a:pt x="508668" y="370700"/>
                  </a:lnTo>
                  <a:lnTo>
                    <a:pt x="509840" y="367975"/>
                  </a:lnTo>
                  <a:lnTo>
                    <a:pt x="511006" y="365249"/>
                  </a:lnTo>
                  <a:lnTo>
                    <a:pt x="512169" y="362523"/>
                  </a:lnTo>
                  <a:lnTo>
                    <a:pt x="513320" y="359797"/>
                  </a:lnTo>
                  <a:lnTo>
                    <a:pt x="514469" y="357072"/>
                  </a:lnTo>
                  <a:lnTo>
                    <a:pt x="515607" y="354346"/>
                  </a:lnTo>
                  <a:lnTo>
                    <a:pt x="516739" y="351620"/>
                  </a:lnTo>
                  <a:lnTo>
                    <a:pt x="517863" y="348894"/>
                  </a:lnTo>
                  <a:lnTo>
                    <a:pt x="518976" y="346169"/>
                  </a:lnTo>
                  <a:lnTo>
                    <a:pt x="520084" y="343443"/>
                  </a:lnTo>
                  <a:lnTo>
                    <a:pt x="521175" y="340717"/>
                  </a:lnTo>
                  <a:lnTo>
                    <a:pt x="522261" y="337991"/>
                  </a:lnTo>
                  <a:lnTo>
                    <a:pt x="523331" y="335266"/>
                  </a:lnTo>
                  <a:lnTo>
                    <a:pt x="524392" y="332540"/>
                  </a:lnTo>
                  <a:lnTo>
                    <a:pt x="525440" y="329814"/>
                  </a:lnTo>
                  <a:lnTo>
                    <a:pt x="526473" y="327089"/>
                  </a:lnTo>
                  <a:lnTo>
                    <a:pt x="527498" y="324363"/>
                  </a:lnTo>
                  <a:lnTo>
                    <a:pt x="528500" y="321637"/>
                  </a:lnTo>
                  <a:lnTo>
                    <a:pt x="529496" y="318911"/>
                  </a:lnTo>
                  <a:lnTo>
                    <a:pt x="530469" y="316186"/>
                  </a:lnTo>
                  <a:lnTo>
                    <a:pt x="531431" y="313460"/>
                  </a:lnTo>
                  <a:lnTo>
                    <a:pt x="532374" y="310734"/>
                  </a:lnTo>
                  <a:lnTo>
                    <a:pt x="533299" y="308008"/>
                  </a:lnTo>
                  <a:lnTo>
                    <a:pt x="534212" y="305283"/>
                  </a:lnTo>
                  <a:lnTo>
                    <a:pt x="535097" y="302557"/>
                  </a:lnTo>
                  <a:lnTo>
                    <a:pt x="535974" y="299831"/>
                  </a:lnTo>
                  <a:lnTo>
                    <a:pt x="536820" y="297105"/>
                  </a:lnTo>
                  <a:lnTo>
                    <a:pt x="537654" y="294380"/>
                  </a:lnTo>
                  <a:lnTo>
                    <a:pt x="538464" y="291654"/>
                  </a:lnTo>
                  <a:lnTo>
                    <a:pt x="539253" y="288928"/>
                  </a:lnTo>
                  <a:lnTo>
                    <a:pt x="540025" y="286202"/>
                  </a:lnTo>
                  <a:lnTo>
                    <a:pt x="540766" y="283477"/>
                  </a:lnTo>
                  <a:lnTo>
                    <a:pt x="541498" y="280751"/>
                  </a:lnTo>
                  <a:lnTo>
                    <a:pt x="542191" y="278025"/>
                  </a:lnTo>
                  <a:lnTo>
                    <a:pt x="542872" y="275299"/>
                  </a:lnTo>
                  <a:lnTo>
                    <a:pt x="543523" y="272574"/>
                  </a:lnTo>
                  <a:lnTo>
                    <a:pt x="544151" y="269848"/>
                  </a:lnTo>
                  <a:lnTo>
                    <a:pt x="544759" y="267122"/>
                  </a:lnTo>
                  <a:lnTo>
                    <a:pt x="545333" y="264396"/>
                  </a:lnTo>
                  <a:lnTo>
                    <a:pt x="545896" y="261671"/>
                  </a:lnTo>
                  <a:lnTo>
                    <a:pt x="546414" y="258945"/>
                  </a:lnTo>
                  <a:lnTo>
                    <a:pt x="546922" y="256219"/>
                  </a:lnTo>
                  <a:lnTo>
                    <a:pt x="547393" y="253493"/>
                  </a:lnTo>
                  <a:lnTo>
                    <a:pt x="547843" y="250768"/>
                  </a:lnTo>
                  <a:lnTo>
                    <a:pt x="548267" y="248042"/>
                  </a:lnTo>
                  <a:lnTo>
                    <a:pt x="548658" y="245316"/>
                  </a:lnTo>
                  <a:lnTo>
                    <a:pt x="549034" y="242591"/>
                  </a:lnTo>
                  <a:lnTo>
                    <a:pt x="549366" y="239865"/>
                  </a:lnTo>
                  <a:lnTo>
                    <a:pt x="549686" y="237139"/>
                  </a:lnTo>
                  <a:lnTo>
                    <a:pt x="549965" y="234413"/>
                  </a:lnTo>
                  <a:lnTo>
                    <a:pt x="550225" y="231688"/>
                  </a:lnTo>
                  <a:lnTo>
                    <a:pt x="550456" y="228962"/>
                  </a:lnTo>
                  <a:lnTo>
                    <a:pt x="550655" y="226236"/>
                  </a:lnTo>
                  <a:lnTo>
                    <a:pt x="550838" y="223510"/>
                  </a:lnTo>
                  <a:lnTo>
                    <a:pt x="550977" y="220785"/>
                  </a:lnTo>
                  <a:lnTo>
                    <a:pt x="551104" y="218059"/>
                  </a:lnTo>
                  <a:lnTo>
                    <a:pt x="551189" y="215333"/>
                  </a:lnTo>
                  <a:lnTo>
                    <a:pt x="551257" y="212607"/>
                  </a:lnTo>
                  <a:lnTo>
                    <a:pt x="551294" y="209882"/>
                  </a:lnTo>
                  <a:lnTo>
                    <a:pt x="551303" y="207156"/>
                  </a:lnTo>
                  <a:lnTo>
                    <a:pt x="551293" y="204430"/>
                  </a:lnTo>
                  <a:lnTo>
                    <a:pt x="551244" y="201704"/>
                  </a:lnTo>
                  <a:lnTo>
                    <a:pt x="551184" y="198979"/>
                  </a:lnTo>
                  <a:lnTo>
                    <a:pt x="551082" y="196253"/>
                  </a:lnTo>
                  <a:lnTo>
                    <a:pt x="550966" y="193527"/>
                  </a:lnTo>
                  <a:lnTo>
                    <a:pt x="550819" y="190801"/>
                  </a:lnTo>
                  <a:lnTo>
                    <a:pt x="550649" y="188076"/>
                  </a:lnTo>
                  <a:lnTo>
                    <a:pt x="550459" y="185350"/>
                  </a:lnTo>
                  <a:lnTo>
                    <a:pt x="550236" y="182624"/>
                  </a:lnTo>
                  <a:lnTo>
                    <a:pt x="550004" y="179898"/>
                  </a:lnTo>
                  <a:lnTo>
                    <a:pt x="549732" y="177173"/>
                  </a:lnTo>
                  <a:lnTo>
                    <a:pt x="549451" y="174447"/>
                  </a:lnTo>
                  <a:lnTo>
                    <a:pt x="549141" y="171721"/>
                  </a:lnTo>
                  <a:lnTo>
                    <a:pt x="548813" y="168995"/>
                  </a:lnTo>
                  <a:lnTo>
                    <a:pt x="548467" y="166270"/>
                  </a:lnTo>
                  <a:lnTo>
                    <a:pt x="548095" y="163544"/>
                  </a:lnTo>
                  <a:lnTo>
                    <a:pt x="547715" y="160818"/>
                  </a:lnTo>
                  <a:lnTo>
                    <a:pt x="547303" y="158093"/>
                  </a:lnTo>
                  <a:lnTo>
                    <a:pt x="546884" y="155367"/>
                  </a:lnTo>
                  <a:lnTo>
                    <a:pt x="546441" y="152641"/>
                  </a:lnTo>
                  <a:lnTo>
                    <a:pt x="545986" y="149915"/>
                  </a:lnTo>
                  <a:lnTo>
                    <a:pt x="545516" y="147190"/>
                  </a:lnTo>
                  <a:lnTo>
                    <a:pt x="545029" y="144464"/>
                  </a:lnTo>
                  <a:lnTo>
                    <a:pt x="544534" y="141738"/>
                  </a:lnTo>
                  <a:lnTo>
                    <a:pt x="544019" y="139012"/>
                  </a:lnTo>
                  <a:lnTo>
                    <a:pt x="543498" y="136287"/>
                  </a:lnTo>
                  <a:lnTo>
                    <a:pt x="542962" y="133561"/>
                  </a:lnTo>
                  <a:lnTo>
                    <a:pt x="542419" y="130835"/>
                  </a:lnTo>
                  <a:lnTo>
                    <a:pt x="541866" y="128109"/>
                  </a:lnTo>
                  <a:lnTo>
                    <a:pt x="541304" y="125384"/>
                  </a:lnTo>
                  <a:lnTo>
                    <a:pt x="540737" y="122658"/>
                  </a:lnTo>
                  <a:lnTo>
                    <a:pt x="540161" y="119932"/>
                  </a:lnTo>
                  <a:lnTo>
                    <a:pt x="539583" y="117206"/>
                  </a:lnTo>
                  <a:lnTo>
                    <a:pt x="538998" y="114481"/>
                  </a:lnTo>
                  <a:lnTo>
                    <a:pt x="538411" y="111755"/>
                  </a:lnTo>
                  <a:lnTo>
                    <a:pt x="537821" y="109029"/>
                  </a:lnTo>
                  <a:lnTo>
                    <a:pt x="537230" y="106303"/>
                  </a:lnTo>
                  <a:lnTo>
                    <a:pt x="536639" y="103578"/>
                  </a:lnTo>
                  <a:lnTo>
                    <a:pt x="536049" y="100852"/>
                  </a:lnTo>
                  <a:lnTo>
                    <a:pt x="535459" y="98126"/>
                  </a:lnTo>
                  <a:lnTo>
                    <a:pt x="534874" y="95400"/>
                  </a:lnTo>
                  <a:lnTo>
                    <a:pt x="534291" y="92675"/>
                  </a:lnTo>
                  <a:lnTo>
                    <a:pt x="533713" y="89949"/>
                  </a:lnTo>
                  <a:lnTo>
                    <a:pt x="533141" y="87223"/>
                  </a:lnTo>
                  <a:lnTo>
                    <a:pt x="532574" y="84497"/>
                  </a:lnTo>
                  <a:lnTo>
                    <a:pt x="532018" y="81772"/>
                  </a:lnTo>
                  <a:lnTo>
                    <a:pt x="531465" y="79046"/>
                  </a:lnTo>
                  <a:lnTo>
                    <a:pt x="530928" y="76320"/>
                  </a:lnTo>
                  <a:lnTo>
                    <a:pt x="530396" y="73595"/>
                  </a:lnTo>
                  <a:lnTo>
                    <a:pt x="529879" y="70869"/>
                  </a:lnTo>
                  <a:lnTo>
                    <a:pt x="529372" y="68143"/>
                  </a:lnTo>
                  <a:lnTo>
                    <a:pt x="528877" y="65417"/>
                  </a:lnTo>
                  <a:lnTo>
                    <a:pt x="528399" y="62692"/>
                  </a:lnTo>
                  <a:lnTo>
                    <a:pt x="527929" y="59966"/>
                  </a:lnTo>
                  <a:lnTo>
                    <a:pt x="527485" y="57240"/>
                  </a:lnTo>
                  <a:lnTo>
                    <a:pt x="527047" y="54514"/>
                  </a:lnTo>
                  <a:lnTo>
                    <a:pt x="526634" y="51789"/>
                  </a:lnTo>
                  <a:lnTo>
                    <a:pt x="526234" y="49063"/>
                  </a:lnTo>
                  <a:lnTo>
                    <a:pt x="525853" y="46337"/>
                  </a:lnTo>
                  <a:lnTo>
                    <a:pt x="525494" y="43611"/>
                  </a:lnTo>
                  <a:lnTo>
                    <a:pt x="525147" y="40886"/>
                  </a:lnTo>
                  <a:lnTo>
                    <a:pt x="524832" y="38160"/>
                  </a:lnTo>
                  <a:lnTo>
                    <a:pt x="524527" y="35434"/>
                  </a:lnTo>
                  <a:lnTo>
                    <a:pt x="524253" y="32708"/>
                  </a:lnTo>
                  <a:lnTo>
                    <a:pt x="523995" y="29983"/>
                  </a:lnTo>
                  <a:lnTo>
                    <a:pt x="523761" y="27257"/>
                  </a:lnTo>
                  <a:lnTo>
                    <a:pt x="523552" y="24531"/>
                  </a:lnTo>
                  <a:lnTo>
                    <a:pt x="523359" y="21805"/>
                  </a:lnTo>
                  <a:lnTo>
                    <a:pt x="523202" y="19080"/>
                  </a:lnTo>
                  <a:lnTo>
                    <a:pt x="523055" y="16354"/>
                  </a:lnTo>
                  <a:lnTo>
                    <a:pt x="522947" y="13628"/>
                  </a:lnTo>
                  <a:lnTo>
                    <a:pt x="522854" y="10902"/>
                  </a:lnTo>
                  <a:lnTo>
                    <a:pt x="522790" y="8177"/>
                  </a:lnTo>
                  <a:lnTo>
                    <a:pt x="522751" y="5451"/>
                  </a:lnTo>
                  <a:lnTo>
                    <a:pt x="522732" y="2725"/>
                  </a:lnTo>
                  <a:lnTo>
                    <a:pt x="522749" y="0"/>
                  </a:lnTo>
                  <a:lnTo>
                    <a:pt x="587447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3" name="pg17">
              <a:extLst>
                <a:ext uri="{FF2B5EF4-FFF2-40B4-BE49-F238E27FC236}">
                  <a16:creationId xmlns:a16="http://schemas.microsoft.com/office/drawing/2014/main" id="{BAA3E77F-6F98-CD4B-A65F-8BC88526AFEA}"/>
                </a:ext>
              </a:extLst>
            </p:cNvPr>
            <p:cNvSpPr/>
            <p:nvPr/>
          </p:nvSpPr>
          <p:spPr>
            <a:xfrm>
              <a:off x="6949793" y="3909061"/>
              <a:ext cx="452217" cy="2088533"/>
            </a:xfrm>
            <a:custGeom>
              <a:avLst/>
              <a:gdLst/>
              <a:ahLst/>
              <a:cxnLst/>
              <a:rect l="0" t="0" r="0" b="0"/>
              <a:pathLst>
                <a:path w="452217" h="2088533">
                  <a:moveTo>
                    <a:pt x="0" y="0"/>
                  </a:moveTo>
                  <a:lnTo>
                    <a:pt x="32250" y="0"/>
                  </a:lnTo>
                  <a:lnTo>
                    <a:pt x="32949" y="4087"/>
                  </a:lnTo>
                  <a:lnTo>
                    <a:pt x="33647" y="8174"/>
                  </a:lnTo>
                  <a:lnTo>
                    <a:pt x="34342" y="12261"/>
                  </a:lnTo>
                  <a:lnTo>
                    <a:pt x="35036" y="16348"/>
                  </a:lnTo>
                  <a:lnTo>
                    <a:pt x="35725" y="20435"/>
                  </a:lnTo>
                  <a:lnTo>
                    <a:pt x="36412" y="24522"/>
                  </a:lnTo>
                  <a:lnTo>
                    <a:pt x="37096" y="28610"/>
                  </a:lnTo>
                  <a:lnTo>
                    <a:pt x="37774" y="32697"/>
                  </a:lnTo>
                  <a:lnTo>
                    <a:pt x="38450" y="36784"/>
                  </a:lnTo>
                  <a:lnTo>
                    <a:pt x="39121" y="40871"/>
                  </a:lnTo>
                  <a:lnTo>
                    <a:pt x="39786" y="44958"/>
                  </a:lnTo>
                  <a:lnTo>
                    <a:pt x="40448" y="49045"/>
                  </a:lnTo>
                  <a:lnTo>
                    <a:pt x="41105" y="53132"/>
                  </a:lnTo>
                  <a:lnTo>
                    <a:pt x="41755" y="57220"/>
                  </a:lnTo>
                  <a:lnTo>
                    <a:pt x="42402" y="61307"/>
                  </a:lnTo>
                  <a:lnTo>
                    <a:pt x="43043" y="65394"/>
                  </a:lnTo>
                  <a:lnTo>
                    <a:pt x="43678" y="69481"/>
                  </a:lnTo>
                  <a:lnTo>
                    <a:pt x="44307" y="73568"/>
                  </a:lnTo>
                  <a:lnTo>
                    <a:pt x="44933" y="77655"/>
                  </a:lnTo>
                  <a:lnTo>
                    <a:pt x="45551" y="81743"/>
                  </a:lnTo>
                  <a:lnTo>
                    <a:pt x="46164" y="85830"/>
                  </a:lnTo>
                  <a:lnTo>
                    <a:pt x="46774" y="89917"/>
                  </a:lnTo>
                  <a:lnTo>
                    <a:pt x="47376" y="94004"/>
                  </a:lnTo>
                  <a:lnTo>
                    <a:pt x="47974" y="98091"/>
                  </a:lnTo>
                  <a:lnTo>
                    <a:pt x="48568" y="102178"/>
                  </a:lnTo>
                  <a:lnTo>
                    <a:pt x="49155" y="106265"/>
                  </a:lnTo>
                  <a:lnTo>
                    <a:pt x="49739" y="110353"/>
                  </a:lnTo>
                  <a:lnTo>
                    <a:pt x="50319" y="114440"/>
                  </a:lnTo>
                  <a:lnTo>
                    <a:pt x="50893" y="118527"/>
                  </a:lnTo>
                  <a:lnTo>
                    <a:pt x="51465" y="122614"/>
                  </a:lnTo>
                  <a:lnTo>
                    <a:pt x="52033" y="126701"/>
                  </a:lnTo>
                  <a:lnTo>
                    <a:pt x="52598" y="130788"/>
                  </a:lnTo>
                  <a:lnTo>
                    <a:pt x="53160" y="134875"/>
                  </a:lnTo>
                  <a:lnTo>
                    <a:pt x="53720" y="138963"/>
                  </a:lnTo>
                  <a:lnTo>
                    <a:pt x="54278" y="143050"/>
                  </a:lnTo>
                  <a:lnTo>
                    <a:pt x="54834" y="147137"/>
                  </a:lnTo>
                  <a:lnTo>
                    <a:pt x="55390" y="151224"/>
                  </a:lnTo>
                  <a:lnTo>
                    <a:pt x="55945" y="155311"/>
                  </a:lnTo>
                  <a:lnTo>
                    <a:pt x="56501" y="159398"/>
                  </a:lnTo>
                  <a:lnTo>
                    <a:pt x="57057" y="163486"/>
                  </a:lnTo>
                  <a:lnTo>
                    <a:pt x="57615" y="167573"/>
                  </a:lnTo>
                  <a:lnTo>
                    <a:pt x="58174" y="171660"/>
                  </a:lnTo>
                  <a:lnTo>
                    <a:pt x="58736" y="175747"/>
                  </a:lnTo>
                  <a:lnTo>
                    <a:pt x="59302" y="179834"/>
                  </a:lnTo>
                  <a:lnTo>
                    <a:pt x="59872" y="183921"/>
                  </a:lnTo>
                  <a:lnTo>
                    <a:pt x="60446" y="188008"/>
                  </a:lnTo>
                  <a:lnTo>
                    <a:pt x="61027" y="192096"/>
                  </a:lnTo>
                  <a:lnTo>
                    <a:pt x="61614" y="196183"/>
                  </a:lnTo>
                  <a:lnTo>
                    <a:pt x="62207" y="200270"/>
                  </a:lnTo>
                  <a:lnTo>
                    <a:pt x="62810" y="204357"/>
                  </a:lnTo>
                  <a:lnTo>
                    <a:pt x="63423" y="208444"/>
                  </a:lnTo>
                  <a:lnTo>
                    <a:pt x="64043" y="212531"/>
                  </a:lnTo>
                  <a:lnTo>
                    <a:pt x="64676" y="216618"/>
                  </a:lnTo>
                  <a:lnTo>
                    <a:pt x="65322" y="220706"/>
                  </a:lnTo>
                  <a:lnTo>
                    <a:pt x="65978" y="224793"/>
                  </a:lnTo>
                  <a:lnTo>
                    <a:pt x="66650" y="228880"/>
                  </a:lnTo>
                  <a:lnTo>
                    <a:pt x="67338" y="232967"/>
                  </a:lnTo>
                  <a:lnTo>
                    <a:pt x="68038" y="237054"/>
                  </a:lnTo>
                  <a:lnTo>
                    <a:pt x="68758" y="241141"/>
                  </a:lnTo>
                  <a:lnTo>
                    <a:pt x="69498" y="245229"/>
                  </a:lnTo>
                  <a:lnTo>
                    <a:pt x="70251" y="249316"/>
                  </a:lnTo>
                  <a:lnTo>
                    <a:pt x="71029" y="253403"/>
                  </a:lnTo>
                  <a:lnTo>
                    <a:pt x="71829" y="257490"/>
                  </a:lnTo>
                  <a:lnTo>
                    <a:pt x="72646" y="261577"/>
                  </a:lnTo>
                  <a:lnTo>
                    <a:pt x="73490" y="265664"/>
                  </a:lnTo>
                  <a:lnTo>
                    <a:pt x="74360" y="269751"/>
                  </a:lnTo>
                  <a:lnTo>
                    <a:pt x="75250" y="273839"/>
                  </a:lnTo>
                  <a:lnTo>
                    <a:pt x="76169" y="277926"/>
                  </a:lnTo>
                  <a:lnTo>
                    <a:pt x="77118" y="282013"/>
                  </a:lnTo>
                  <a:lnTo>
                    <a:pt x="78089" y="286100"/>
                  </a:lnTo>
                  <a:lnTo>
                    <a:pt x="79092" y="290187"/>
                  </a:lnTo>
                  <a:lnTo>
                    <a:pt x="80129" y="294274"/>
                  </a:lnTo>
                  <a:lnTo>
                    <a:pt x="81189" y="298361"/>
                  </a:lnTo>
                  <a:lnTo>
                    <a:pt x="82283" y="302449"/>
                  </a:lnTo>
                  <a:lnTo>
                    <a:pt x="83414" y="306536"/>
                  </a:lnTo>
                  <a:lnTo>
                    <a:pt x="84570" y="310623"/>
                  </a:lnTo>
                  <a:lnTo>
                    <a:pt x="85761" y="314710"/>
                  </a:lnTo>
                  <a:lnTo>
                    <a:pt x="86992" y="318797"/>
                  </a:lnTo>
                  <a:lnTo>
                    <a:pt x="88249" y="322884"/>
                  </a:lnTo>
                  <a:lnTo>
                    <a:pt x="89543" y="326972"/>
                  </a:lnTo>
                  <a:lnTo>
                    <a:pt x="90878" y="331059"/>
                  </a:lnTo>
                  <a:lnTo>
                    <a:pt x="92239" y="335146"/>
                  </a:lnTo>
                  <a:lnTo>
                    <a:pt x="93637" y="339233"/>
                  </a:lnTo>
                  <a:lnTo>
                    <a:pt x="95078" y="343320"/>
                  </a:lnTo>
                  <a:lnTo>
                    <a:pt x="96545" y="347407"/>
                  </a:lnTo>
                  <a:lnTo>
                    <a:pt x="98047" y="351494"/>
                  </a:lnTo>
                  <a:lnTo>
                    <a:pt x="99593" y="355582"/>
                  </a:lnTo>
                  <a:lnTo>
                    <a:pt x="101165" y="359669"/>
                  </a:lnTo>
                  <a:lnTo>
                    <a:pt x="102769" y="363756"/>
                  </a:lnTo>
                  <a:lnTo>
                    <a:pt x="104417" y="367843"/>
                  </a:lnTo>
                  <a:lnTo>
                    <a:pt x="106089" y="371930"/>
                  </a:lnTo>
                  <a:lnTo>
                    <a:pt x="107792" y="376017"/>
                  </a:lnTo>
                  <a:lnTo>
                    <a:pt x="109535" y="380104"/>
                  </a:lnTo>
                  <a:lnTo>
                    <a:pt x="111301" y="384192"/>
                  </a:lnTo>
                  <a:lnTo>
                    <a:pt x="113095" y="388279"/>
                  </a:lnTo>
                  <a:lnTo>
                    <a:pt x="114925" y="392366"/>
                  </a:lnTo>
                  <a:lnTo>
                    <a:pt x="116776" y="396453"/>
                  </a:lnTo>
                  <a:lnTo>
                    <a:pt x="118650" y="400540"/>
                  </a:lnTo>
                  <a:lnTo>
                    <a:pt x="120557" y="404627"/>
                  </a:lnTo>
                  <a:lnTo>
                    <a:pt x="122480" y="408715"/>
                  </a:lnTo>
                  <a:lnTo>
                    <a:pt x="124423" y="412802"/>
                  </a:lnTo>
                  <a:lnTo>
                    <a:pt x="126392" y="416889"/>
                  </a:lnTo>
                  <a:lnTo>
                    <a:pt x="128374" y="420976"/>
                  </a:lnTo>
                  <a:lnTo>
                    <a:pt x="130370" y="425063"/>
                  </a:lnTo>
                  <a:lnTo>
                    <a:pt x="132386" y="429150"/>
                  </a:lnTo>
                  <a:lnTo>
                    <a:pt x="134410" y="433237"/>
                  </a:lnTo>
                  <a:lnTo>
                    <a:pt x="136444" y="437325"/>
                  </a:lnTo>
                  <a:lnTo>
                    <a:pt x="138489" y="441412"/>
                  </a:lnTo>
                  <a:lnTo>
                    <a:pt x="140538" y="445499"/>
                  </a:lnTo>
                  <a:lnTo>
                    <a:pt x="142591" y="449586"/>
                  </a:lnTo>
                  <a:lnTo>
                    <a:pt x="144647" y="453673"/>
                  </a:lnTo>
                  <a:lnTo>
                    <a:pt x="146702" y="457760"/>
                  </a:lnTo>
                  <a:lnTo>
                    <a:pt x="148756" y="461847"/>
                  </a:lnTo>
                  <a:lnTo>
                    <a:pt x="150804" y="465935"/>
                  </a:lnTo>
                  <a:lnTo>
                    <a:pt x="152845" y="470022"/>
                  </a:lnTo>
                  <a:lnTo>
                    <a:pt x="154881" y="474109"/>
                  </a:lnTo>
                  <a:lnTo>
                    <a:pt x="156901" y="478196"/>
                  </a:lnTo>
                  <a:lnTo>
                    <a:pt x="158911" y="482283"/>
                  </a:lnTo>
                  <a:lnTo>
                    <a:pt x="160910" y="486370"/>
                  </a:lnTo>
                  <a:lnTo>
                    <a:pt x="162884" y="490458"/>
                  </a:lnTo>
                  <a:lnTo>
                    <a:pt x="164844" y="494545"/>
                  </a:lnTo>
                  <a:lnTo>
                    <a:pt x="166788" y="498632"/>
                  </a:lnTo>
                  <a:lnTo>
                    <a:pt x="168700" y="502719"/>
                  </a:lnTo>
                  <a:lnTo>
                    <a:pt x="170592" y="506806"/>
                  </a:lnTo>
                  <a:lnTo>
                    <a:pt x="172465" y="510893"/>
                  </a:lnTo>
                  <a:lnTo>
                    <a:pt x="174300" y="514980"/>
                  </a:lnTo>
                  <a:lnTo>
                    <a:pt x="176110" y="519068"/>
                  </a:lnTo>
                  <a:lnTo>
                    <a:pt x="177898" y="523155"/>
                  </a:lnTo>
                  <a:lnTo>
                    <a:pt x="179643" y="527242"/>
                  </a:lnTo>
                  <a:lnTo>
                    <a:pt x="181360" y="531329"/>
                  </a:lnTo>
                  <a:lnTo>
                    <a:pt x="183052" y="535416"/>
                  </a:lnTo>
                  <a:lnTo>
                    <a:pt x="184697" y="539503"/>
                  </a:lnTo>
                  <a:lnTo>
                    <a:pt x="186311" y="543590"/>
                  </a:lnTo>
                  <a:lnTo>
                    <a:pt x="187899" y="547678"/>
                  </a:lnTo>
                  <a:lnTo>
                    <a:pt x="189438" y="551765"/>
                  </a:lnTo>
                  <a:lnTo>
                    <a:pt x="190944" y="555852"/>
                  </a:lnTo>
                  <a:lnTo>
                    <a:pt x="192423" y="559939"/>
                  </a:lnTo>
                  <a:lnTo>
                    <a:pt x="193854" y="564026"/>
                  </a:lnTo>
                  <a:lnTo>
                    <a:pt x="195251" y="568113"/>
                  </a:lnTo>
                  <a:lnTo>
                    <a:pt x="196620" y="572201"/>
                  </a:lnTo>
                  <a:lnTo>
                    <a:pt x="197943" y="576288"/>
                  </a:lnTo>
                  <a:lnTo>
                    <a:pt x="199232" y="580375"/>
                  </a:lnTo>
                  <a:lnTo>
                    <a:pt x="200495" y="584462"/>
                  </a:lnTo>
                  <a:lnTo>
                    <a:pt x="201714" y="588549"/>
                  </a:lnTo>
                  <a:lnTo>
                    <a:pt x="202902" y="592636"/>
                  </a:lnTo>
                  <a:lnTo>
                    <a:pt x="204065" y="596723"/>
                  </a:lnTo>
                  <a:lnTo>
                    <a:pt x="205189" y="600811"/>
                  </a:lnTo>
                  <a:lnTo>
                    <a:pt x="206285" y="604898"/>
                  </a:lnTo>
                  <a:lnTo>
                    <a:pt x="207359" y="608985"/>
                  </a:lnTo>
                  <a:lnTo>
                    <a:pt x="208401" y="613072"/>
                  </a:lnTo>
                  <a:lnTo>
                    <a:pt x="209417" y="617159"/>
                  </a:lnTo>
                  <a:lnTo>
                    <a:pt x="210416" y="621246"/>
                  </a:lnTo>
                  <a:lnTo>
                    <a:pt x="211390" y="625333"/>
                  </a:lnTo>
                  <a:lnTo>
                    <a:pt x="212343" y="629421"/>
                  </a:lnTo>
                  <a:lnTo>
                    <a:pt x="213284" y="633508"/>
                  </a:lnTo>
                  <a:lnTo>
                    <a:pt x="214207" y="637595"/>
                  </a:lnTo>
                  <a:lnTo>
                    <a:pt x="215117" y="641682"/>
                  </a:lnTo>
                  <a:lnTo>
                    <a:pt x="216019" y="645769"/>
                  </a:lnTo>
                  <a:lnTo>
                    <a:pt x="216911" y="649856"/>
                  </a:lnTo>
                  <a:lnTo>
                    <a:pt x="217798" y="653944"/>
                  </a:lnTo>
                  <a:lnTo>
                    <a:pt x="218683" y="658031"/>
                  </a:lnTo>
                  <a:lnTo>
                    <a:pt x="219566" y="662118"/>
                  </a:lnTo>
                  <a:lnTo>
                    <a:pt x="220452" y="666205"/>
                  </a:lnTo>
                  <a:lnTo>
                    <a:pt x="221342" y="670292"/>
                  </a:lnTo>
                  <a:lnTo>
                    <a:pt x="222239" y="674379"/>
                  </a:lnTo>
                  <a:lnTo>
                    <a:pt x="223148" y="678466"/>
                  </a:lnTo>
                  <a:lnTo>
                    <a:pt x="224067" y="682554"/>
                  </a:lnTo>
                  <a:lnTo>
                    <a:pt x="225001" y="686641"/>
                  </a:lnTo>
                  <a:lnTo>
                    <a:pt x="225957" y="690728"/>
                  </a:lnTo>
                  <a:lnTo>
                    <a:pt x="226927" y="694815"/>
                  </a:lnTo>
                  <a:lnTo>
                    <a:pt x="227922" y="698902"/>
                  </a:lnTo>
                  <a:lnTo>
                    <a:pt x="228946" y="702989"/>
                  </a:lnTo>
                  <a:lnTo>
                    <a:pt x="229992" y="707076"/>
                  </a:lnTo>
                  <a:lnTo>
                    <a:pt x="231069" y="711164"/>
                  </a:lnTo>
                  <a:lnTo>
                    <a:pt x="232185" y="715251"/>
                  </a:lnTo>
                  <a:lnTo>
                    <a:pt x="233327" y="719338"/>
                  </a:lnTo>
                  <a:lnTo>
                    <a:pt x="234506" y="723425"/>
                  </a:lnTo>
                  <a:lnTo>
                    <a:pt x="235733" y="727512"/>
                  </a:lnTo>
                  <a:lnTo>
                    <a:pt x="236992" y="731599"/>
                  </a:lnTo>
                  <a:lnTo>
                    <a:pt x="238292" y="735687"/>
                  </a:lnTo>
                  <a:lnTo>
                    <a:pt x="239648" y="739774"/>
                  </a:lnTo>
                  <a:lnTo>
                    <a:pt x="241039" y="743861"/>
                  </a:lnTo>
                  <a:lnTo>
                    <a:pt x="242476" y="747948"/>
                  </a:lnTo>
                  <a:lnTo>
                    <a:pt x="243976" y="752035"/>
                  </a:lnTo>
                  <a:lnTo>
                    <a:pt x="245515" y="756122"/>
                  </a:lnTo>
                  <a:lnTo>
                    <a:pt x="247101" y="760209"/>
                  </a:lnTo>
                  <a:lnTo>
                    <a:pt x="248756" y="764297"/>
                  </a:lnTo>
                  <a:lnTo>
                    <a:pt x="250452" y="768384"/>
                  </a:lnTo>
                  <a:lnTo>
                    <a:pt x="252197" y="772471"/>
                  </a:lnTo>
                  <a:lnTo>
                    <a:pt x="254015" y="776558"/>
                  </a:lnTo>
                  <a:lnTo>
                    <a:pt x="255874" y="780645"/>
                  </a:lnTo>
                  <a:lnTo>
                    <a:pt x="257783" y="784732"/>
                  </a:lnTo>
                  <a:lnTo>
                    <a:pt x="259767" y="788819"/>
                  </a:lnTo>
                  <a:lnTo>
                    <a:pt x="261793" y="792907"/>
                  </a:lnTo>
                  <a:lnTo>
                    <a:pt x="263867" y="796994"/>
                  </a:lnTo>
                  <a:lnTo>
                    <a:pt x="266016" y="801081"/>
                  </a:lnTo>
                  <a:lnTo>
                    <a:pt x="268207" y="805168"/>
                  </a:lnTo>
                  <a:lnTo>
                    <a:pt x="270443" y="809255"/>
                  </a:lnTo>
                  <a:lnTo>
                    <a:pt x="272753" y="813342"/>
                  </a:lnTo>
                  <a:lnTo>
                    <a:pt x="275103" y="817430"/>
                  </a:lnTo>
                  <a:lnTo>
                    <a:pt x="277494" y="821517"/>
                  </a:lnTo>
                  <a:lnTo>
                    <a:pt x="279957" y="825604"/>
                  </a:lnTo>
                  <a:lnTo>
                    <a:pt x="282455" y="829691"/>
                  </a:lnTo>
                  <a:lnTo>
                    <a:pt x="284991" y="833778"/>
                  </a:lnTo>
                  <a:lnTo>
                    <a:pt x="287593" y="837865"/>
                  </a:lnTo>
                  <a:lnTo>
                    <a:pt x="290227" y="841952"/>
                  </a:lnTo>
                  <a:lnTo>
                    <a:pt x="292894" y="846040"/>
                  </a:lnTo>
                  <a:lnTo>
                    <a:pt x="295619" y="850127"/>
                  </a:lnTo>
                  <a:lnTo>
                    <a:pt x="298371" y="854214"/>
                  </a:lnTo>
                  <a:lnTo>
                    <a:pt x="301152" y="858301"/>
                  </a:lnTo>
                  <a:lnTo>
                    <a:pt x="303981" y="862388"/>
                  </a:lnTo>
                  <a:lnTo>
                    <a:pt x="306833" y="866475"/>
                  </a:lnTo>
                  <a:lnTo>
                    <a:pt x="309707" y="870563"/>
                  </a:lnTo>
                  <a:lnTo>
                    <a:pt x="312619" y="874650"/>
                  </a:lnTo>
                  <a:lnTo>
                    <a:pt x="315548" y="878737"/>
                  </a:lnTo>
                  <a:lnTo>
                    <a:pt x="318494" y="882824"/>
                  </a:lnTo>
                  <a:lnTo>
                    <a:pt x="321466" y="886911"/>
                  </a:lnTo>
                  <a:lnTo>
                    <a:pt x="324449" y="890998"/>
                  </a:lnTo>
                  <a:lnTo>
                    <a:pt x="327443" y="895085"/>
                  </a:lnTo>
                  <a:lnTo>
                    <a:pt x="330451" y="899173"/>
                  </a:lnTo>
                  <a:lnTo>
                    <a:pt x="333464" y="903260"/>
                  </a:lnTo>
                  <a:lnTo>
                    <a:pt x="336481" y="907347"/>
                  </a:lnTo>
                  <a:lnTo>
                    <a:pt x="339501" y="911434"/>
                  </a:lnTo>
                  <a:lnTo>
                    <a:pt x="342520" y="915521"/>
                  </a:lnTo>
                  <a:lnTo>
                    <a:pt x="345536" y="919608"/>
                  </a:lnTo>
                  <a:lnTo>
                    <a:pt x="348545" y="923695"/>
                  </a:lnTo>
                  <a:lnTo>
                    <a:pt x="351545" y="927783"/>
                  </a:lnTo>
                  <a:lnTo>
                    <a:pt x="354537" y="931870"/>
                  </a:lnTo>
                  <a:lnTo>
                    <a:pt x="357511" y="935957"/>
                  </a:lnTo>
                  <a:lnTo>
                    <a:pt x="360469" y="940044"/>
                  </a:lnTo>
                  <a:lnTo>
                    <a:pt x="363414" y="944131"/>
                  </a:lnTo>
                  <a:lnTo>
                    <a:pt x="366332" y="948218"/>
                  </a:lnTo>
                  <a:lnTo>
                    <a:pt x="369227" y="952306"/>
                  </a:lnTo>
                  <a:lnTo>
                    <a:pt x="372104" y="956393"/>
                  </a:lnTo>
                  <a:lnTo>
                    <a:pt x="374946" y="960480"/>
                  </a:lnTo>
                  <a:lnTo>
                    <a:pt x="377759" y="964567"/>
                  </a:lnTo>
                  <a:lnTo>
                    <a:pt x="380548" y="968654"/>
                  </a:lnTo>
                  <a:lnTo>
                    <a:pt x="383296" y="972741"/>
                  </a:lnTo>
                  <a:lnTo>
                    <a:pt x="386009" y="976828"/>
                  </a:lnTo>
                  <a:lnTo>
                    <a:pt x="388695" y="980916"/>
                  </a:lnTo>
                  <a:lnTo>
                    <a:pt x="391333" y="985003"/>
                  </a:lnTo>
                  <a:lnTo>
                    <a:pt x="393931" y="989090"/>
                  </a:lnTo>
                  <a:lnTo>
                    <a:pt x="396497" y="993177"/>
                  </a:lnTo>
                  <a:lnTo>
                    <a:pt x="399012" y="997264"/>
                  </a:lnTo>
                  <a:lnTo>
                    <a:pt x="401482" y="1001351"/>
                  </a:lnTo>
                  <a:lnTo>
                    <a:pt x="403917" y="1005438"/>
                  </a:lnTo>
                  <a:lnTo>
                    <a:pt x="406297" y="1009526"/>
                  </a:lnTo>
                  <a:lnTo>
                    <a:pt x="408626" y="1013613"/>
                  </a:lnTo>
                  <a:lnTo>
                    <a:pt x="410918" y="1017700"/>
                  </a:lnTo>
                  <a:lnTo>
                    <a:pt x="413153" y="1021787"/>
                  </a:lnTo>
                  <a:lnTo>
                    <a:pt x="415333" y="1025874"/>
                  </a:lnTo>
                  <a:lnTo>
                    <a:pt x="417473" y="1029961"/>
                  </a:lnTo>
                  <a:lnTo>
                    <a:pt x="419554" y="1034049"/>
                  </a:lnTo>
                  <a:lnTo>
                    <a:pt x="421575" y="1038136"/>
                  </a:lnTo>
                  <a:lnTo>
                    <a:pt x="423555" y="1042223"/>
                  </a:lnTo>
                  <a:lnTo>
                    <a:pt x="425473" y="1046310"/>
                  </a:lnTo>
                  <a:lnTo>
                    <a:pt x="427327" y="1050397"/>
                  </a:lnTo>
                  <a:lnTo>
                    <a:pt x="429138" y="1054484"/>
                  </a:lnTo>
                  <a:lnTo>
                    <a:pt x="430885" y="1058571"/>
                  </a:lnTo>
                  <a:lnTo>
                    <a:pt x="432564" y="1062659"/>
                  </a:lnTo>
                  <a:lnTo>
                    <a:pt x="434198" y="1066746"/>
                  </a:lnTo>
                  <a:lnTo>
                    <a:pt x="435766" y="1070833"/>
                  </a:lnTo>
                  <a:lnTo>
                    <a:pt x="437261" y="1074920"/>
                  </a:lnTo>
                  <a:lnTo>
                    <a:pt x="438708" y="1079007"/>
                  </a:lnTo>
                  <a:lnTo>
                    <a:pt x="440088" y="1083094"/>
                  </a:lnTo>
                  <a:lnTo>
                    <a:pt x="441389" y="1087181"/>
                  </a:lnTo>
                  <a:lnTo>
                    <a:pt x="442639" y="1091269"/>
                  </a:lnTo>
                  <a:lnTo>
                    <a:pt x="443820" y="1095356"/>
                  </a:lnTo>
                  <a:lnTo>
                    <a:pt x="444915" y="1099443"/>
                  </a:lnTo>
                  <a:lnTo>
                    <a:pt x="445956" y="1103530"/>
                  </a:lnTo>
                  <a:lnTo>
                    <a:pt x="446925" y="1107617"/>
                  </a:lnTo>
                  <a:lnTo>
                    <a:pt x="447801" y="1111704"/>
                  </a:lnTo>
                  <a:lnTo>
                    <a:pt x="448620" y="1115792"/>
                  </a:lnTo>
                  <a:lnTo>
                    <a:pt x="449363" y="1119879"/>
                  </a:lnTo>
                  <a:lnTo>
                    <a:pt x="450005" y="1123966"/>
                  </a:lnTo>
                  <a:lnTo>
                    <a:pt x="450585" y="1128053"/>
                  </a:lnTo>
                  <a:lnTo>
                    <a:pt x="451087" y="1132140"/>
                  </a:lnTo>
                  <a:lnTo>
                    <a:pt x="451478" y="1136227"/>
                  </a:lnTo>
                  <a:lnTo>
                    <a:pt x="451803" y="1140314"/>
                  </a:lnTo>
                  <a:lnTo>
                    <a:pt x="452045" y="1144402"/>
                  </a:lnTo>
                  <a:lnTo>
                    <a:pt x="452166" y="1148489"/>
                  </a:lnTo>
                  <a:lnTo>
                    <a:pt x="452217" y="1152576"/>
                  </a:lnTo>
                  <a:lnTo>
                    <a:pt x="452181" y="1156663"/>
                  </a:lnTo>
                  <a:lnTo>
                    <a:pt x="452014" y="1160750"/>
                  </a:lnTo>
                  <a:lnTo>
                    <a:pt x="451771" y="1164837"/>
                  </a:lnTo>
                  <a:lnTo>
                    <a:pt x="451439" y="1168924"/>
                  </a:lnTo>
                  <a:lnTo>
                    <a:pt x="450964" y="1173012"/>
                  </a:lnTo>
                  <a:lnTo>
                    <a:pt x="450408" y="1177099"/>
                  </a:lnTo>
                  <a:lnTo>
                    <a:pt x="449760" y="1181186"/>
                  </a:lnTo>
                  <a:lnTo>
                    <a:pt x="448958" y="1185273"/>
                  </a:lnTo>
                  <a:lnTo>
                    <a:pt x="448071" y="1189360"/>
                  </a:lnTo>
                  <a:lnTo>
                    <a:pt x="447089" y="1193447"/>
                  </a:lnTo>
                  <a:lnTo>
                    <a:pt x="445944" y="1197535"/>
                  </a:lnTo>
                  <a:lnTo>
                    <a:pt x="444709" y="1201622"/>
                  </a:lnTo>
                  <a:lnTo>
                    <a:pt x="443378" y="1205709"/>
                  </a:lnTo>
                  <a:lnTo>
                    <a:pt x="441874" y="1209796"/>
                  </a:lnTo>
                  <a:lnTo>
                    <a:pt x="440278" y="1213883"/>
                  </a:lnTo>
                  <a:lnTo>
                    <a:pt x="438586" y="1217970"/>
                  </a:lnTo>
                  <a:lnTo>
                    <a:pt x="436713" y="1222057"/>
                  </a:lnTo>
                  <a:lnTo>
                    <a:pt x="434746" y="1226145"/>
                  </a:lnTo>
                  <a:lnTo>
                    <a:pt x="432684" y="1230232"/>
                  </a:lnTo>
                  <a:lnTo>
                    <a:pt x="430436" y="1234319"/>
                  </a:lnTo>
                  <a:lnTo>
                    <a:pt x="428094" y="1238406"/>
                  </a:lnTo>
                  <a:lnTo>
                    <a:pt x="425656" y="1242493"/>
                  </a:lnTo>
                  <a:lnTo>
                    <a:pt x="423035" y="1246580"/>
                  </a:lnTo>
                  <a:lnTo>
                    <a:pt x="420318" y="1250667"/>
                  </a:lnTo>
                  <a:lnTo>
                    <a:pt x="417507" y="1254755"/>
                  </a:lnTo>
                  <a:lnTo>
                    <a:pt x="414519" y="1258842"/>
                  </a:lnTo>
                  <a:lnTo>
                    <a:pt x="411434" y="1262929"/>
                  </a:lnTo>
                  <a:lnTo>
                    <a:pt x="408259" y="1267016"/>
                  </a:lnTo>
                  <a:lnTo>
                    <a:pt x="404916" y="1271103"/>
                  </a:lnTo>
                  <a:lnTo>
                    <a:pt x="401478" y="1275190"/>
                  </a:lnTo>
                  <a:lnTo>
                    <a:pt x="397954" y="1279278"/>
                  </a:lnTo>
                  <a:lnTo>
                    <a:pt x="394273" y="1283365"/>
                  </a:lnTo>
                  <a:lnTo>
                    <a:pt x="390503" y="1287452"/>
                  </a:lnTo>
                  <a:lnTo>
                    <a:pt x="386652" y="1291539"/>
                  </a:lnTo>
                  <a:lnTo>
                    <a:pt x="382659" y="1295626"/>
                  </a:lnTo>
                  <a:lnTo>
                    <a:pt x="378583" y="1299713"/>
                  </a:lnTo>
                  <a:lnTo>
                    <a:pt x="374434" y="1303800"/>
                  </a:lnTo>
                  <a:lnTo>
                    <a:pt x="370161" y="1307888"/>
                  </a:lnTo>
                  <a:lnTo>
                    <a:pt x="365811" y="1311975"/>
                  </a:lnTo>
                  <a:lnTo>
                    <a:pt x="361398" y="1316062"/>
                  </a:lnTo>
                  <a:lnTo>
                    <a:pt x="356880" y="1320149"/>
                  </a:lnTo>
                  <a:lnTo>
                    <a:pt x="352295" y="1324236"/>
                  </a:lnTo>
                  <a:lnTo>
                    <a:pt x="347658" y="1328323"/>
                  </a:lnTo>
                  <a:lnTo>
                    <a:pt x="342935" y="1332410"/>
                  </a:lnTo>
                  <a:lnTo>
                    <a:pt x="338158" y="1336498"/>
                  </a:lnTo>
                  <a:lnTo>
                    <a:pt x="333338" y="1340585"/>
                  </a:lnTo>
                  <a:lnTo>
                    <a:pt x="328455" y="1344672"/>
                  </a:lnTo>
                  <a:lnTo>
                    <a:pt x="323530" y="1348759"/>
                  </a:lnTo>
                  <a:lnTo>
                    <a:pt x="318575" y="1352846"/>
                  </a:lnTo>
                  <a:lnTo>
                    <a:pt x="313576" y="1356933"/>
                  </a:lnTo>
                  <a:lnTo>
                    <a:pt x="308550" y="1361021"/>
                  </a:lnTo>
                  <a:lnTo>
                    <a:pt x="303506" y="1365108"/>
                  </a:lnTo>
                  <a:lnTo>
                    <a:pt x="298438" y="1369195"/>
                  </a:lnTo>
                  <a:lnTo>
                    <a:pt x="293359" y="1373282"/>
                  </a:lnTo>
                  <a:lnTo>
                    <a:pt x="288273" y="1377369"/>
                  </a:lnTo>
                  <a:lnTo>
                    <a:pt x="283183" y="1381456"/>
                  </a:lnTo>
                  <a:lnTo>
                    <a:pt x="278096" y="1385543"/>
                  </a:lnTo>
                  <a:lnTo>
                    <a:pt x="273014" y="1389631"/>
                  </a:lnTo>
                  <a:lnTo>
                    <a:pt x="267945" y="1393718"/>
                  </a:lnTo>
                  <a:lnTo>
                    <a:pt x="262895" y="1397805"/>
                  </a:lnTo>
                  <a:lnTo>
                    <a:pt x="257861" y="1401892"/>
                  </a:lnTo>
                  <a:lnTo>
                    <a:pt x="252854" y="1405979"/>
                  </a:lnTo>
                  <a:lnTo>
                    <a:pt x="247881" y="1410066"/>
                  </a:lnTo>
                  <a:lnTo>
                    <a:pt x="242934" y="1414153"/>
                  </a:lnTo>
                  <a:lnTo>
                    <a:pt x="238028" y="1418241"/>
                  </a:lnTo>
                  <a:lnTo>
                    <a:pt x="233169" y="1422328"/>
                  </a:lnTo>
                  <a:lnTo>
                    <a:pt x="228343" y="1426415"/>
                  </a:lnTo>
                  <a:lnTo>
                    <a:pt x="223570" y="1430502"/>
                  </a:lnTo>
                  <a:lnTo>
                    <a:pt x="218856" y="1434589"/>
                  </a:lnTo>
                  <a:lnTo>
                    <a:pt x="214183" y="1438676"/>
                  </a:lnTo>
                  <a:lnTo>
                    <a:pt x="209572" y="1442764"/>
                  </a:lnTo>
                  <a:lnTo>
                    <a:pt x="205029" y="1446851"/>
                  </a:lnTo>
                  <a:lnTo>
                    <a:pt x="200533" y="1450938"/>
                  </a:lnTo>
                  <a:lnTo>
                    <a:pt x="196105" y="1455025"/>
                  </a:lnTo>
                  <a:lnTo>
                    <a:pt x="191755" y="1459112"/>
                  </a:lnTo>
                  <a:lnTo>
                    <a:pt x="187455" y="1463199"/>
                  </a:lnTo>
                  <a:lnTo>
                    <a:pt x="183227" y="1467286"/>
                  </a:lnTo>
                  <a:lnTo>
                    <a:pt x="179084" y="1471374"/>
                  </a:lnTo>
                  <a:lnTo>
                    <a:pt x="174994" y="1475461"/>
                  </a:lnTo>
                  <a:lnTo>
                    <a:pt x="170978" y="1479548"/>
                  </a:lnTo>
                  <a:lnTo>
                    <a:pt x="167051" y="1483635"/>
                  </a:lnTo>
                  <a:lnTo>
                    <a:pt x="163180" y="1487722"/>
                  </a:lnTo>
                  <a:lnTo>
                    <a:pt x="159382" y="1491809"/>
                  </a:lnTo>
                  <a:lnTo>
                    <a:pt x="155676" y="1495896"/>
                  </a:lnTo>
                  <a:lnTo>
                    <a:pt x="152026" y="1499984"/>
                  </a:lnTo>
                  <a:lnTo>
                    <a:pt x="148448" y="1504071"/>
                  </a:lnTo>
                  <a:lnTo>
                    <a:pt x="144964" y="1508158"/>
                  </a:lnTo>
                  <a:lnTo>
                    <a:pt x="141534" y="1512245"/>
                  </a:lnTo>
                  <a:lnTo>
                    <a:pt x="138174" y="1516332"/>
                  </a:lnTo>
                  <a:lnTo>
                    <a:pt x="134906" y="1520419"/>
                  </a:lnTo>
                  <a:lnTo>
                    <a:pt x="131692" y="1524507"/>
                  </a:lnTo>
                  <a:lnTo>
                    <a:pt x="128544" y="1528594"/>
                  </a:lnTo>
                  <a:lnTo>
                    <a:pt x="125486" y="1532681"/>
                  </a:lnTo>
                  <a:lnTo>
                    <a:pt x="122480" y="1536768"/>
                  </a:lnTo>
                  <a:lnTo>
                    <a:pt x="119535" y="1540855"/>
                  </a:lnTo>
                  <a:lnTo>
                    <a:pt x="116678" y="1544942"/>
                  </a:lnTo>
                  <a:lnTo>
                    <a:pt x="113869" y="1549029"/>
                  </a:lnTo>
                  <a:lnTo>
                    <a:pt x="111117" y="1553117"/>
                  </a:lnTo>
                  <a:lnTo>
                    <a:pt x="108449" y="1557204"/>
                  </a:lnTo>
                  <a:lnTo>
                    <a:pt x="105827" y="1561291"/>
                  </a:lnTo>
                  <a:lnTo>
                    <a:pt x="103256" y="1565378"/>
                  </a:lnTo>
                  <a:lnTo>
                    <a:pt x="100765" y="1569465"/>
                  </a:lnTo>
                  <a:lnTo>
                    <a:pt x="98317" y="1573552"/>
                  </a:lnTo>
                  <a:lnTo>
                    <a:pt x="95915" y="1577639"/>
                  </a:lnTo>
                  <a:lnTo>
                    <a:pt x="93588" y="1581727"/>
                  </a:lnTo>
                  <a:lnTo>
                    <a:pt x="91301" y="1585814"/>
                  </a:lnTo>
                  <a:lnTo>
                    <a:pt x="89056" y="1589901"/>
                  </a:lnTo>
                  <a:lnTo>
                    <a:pt x="86881" y="1593988"/>
                  </a:lnTo>
                  <a:lnTo>
                    <a:pt x="84743" y="1598075"/>
                  </a:lnTo>
                  <a:lnTo>
                    <a:pt x="82642" y="1602162"/>
                  </a:lnTo>
                  <a:lnTo>
                    <a:pt x="80609" y="1606250"/>
                  </a:lnTo>
                  <a:lnTo>
                    <a:pt x="78608" y="1610337"/>
                  </a:lnTo>
                  <a:lnTo>
                    <a:pt x="76641" y="1614424"/>
                  </a:lnTo>
                  <a:lnTo>
                    <a:pt x="74737" y="1618511"/>
                  </a:lnTo>
                  <a:lnTo>
                    <a:pt x="72864" y="1622598"/>
                  </a:lnTo>
                  <a:lnTo>
                    <a:pt x="71022" y="1626685"/>
                  </a:lnTo>
                  <a:lnTo>
                    <a:pt x="69238" y="1630772"/>
                  </a:lnTo>
                  <a:lnTo>
                    <a:pt x="67483" y="1634860"/>
                  </a:lnTo>
                  <a:lnTo>
                    <a:pt x="65758" y="1638947"/>
                  </a:lnTo>
                  <a:lnTo>
                    <a:pt x="64086" y="1643034"/>
                  </a:lnTo>
                  <a:lnTo>
                    <a:pt x="62442" y="1647121"/>
                  </a:lnTo>
                  <a:lnTo>
                    <a:pt x="60826" y="1651208"/>
                  </a:lnTo>
                  <a:lnTo>
                    <a:pt x="59260" y="1655295"/>
                  </a:lnTo>
                  <a:lnTo>
                    <a:pt x="57722" y="1659383"/>
                  </a:lnTo>
                  <a:lnTo>
                    <a:pt x="56210" y="1663470"/>
                  </a:lnTo>
                  <a:lnTo>
                    <a:pt x="54745" y="1667557"/>
                  </a:lnTo>
                  <a:lnTo>
                    <a:pt x="53308" y="1671644"/>
                  </a:lnTo>
                  <a:lnTo>
                    <a:pt x="51896" y="1675731"/>
                  </a:lnTo>
                  <a:lnTo>
                    <a:pt x="50529" y="1679818"/>
                  </a:lnTo>
                  <a:lnTo>
                    <a:pt x="49190" y="1683905"/>
                  </a:lnTo>
                  <a:lnTo>
                    <a:pt x="47875" y="1687993"/>
                  </a:lnTo>
                  <a:lnTo>
                    <a:pt x="46603" y="1692080"/>
                  </a:lnTo>
                  <a:lnTo>
                    <a:pt x="45360" y="1696167"/>
                  </a:lnTo>
                  <a:lnTo>
                    <a:pt x="44141" y="1700254"/>
                  </a:lnTo>
                  <a:lnTo>
                    <a:pt x="42963" y="1704341"/>
                  </a:lnTo>
                  <a:lnTo>
                    <a:pt x="41814" y="1708428"/>
                  </a:lnTo>
                  <a:lnTo>
                    <a:pt x="40689" y="1712515"/>
                  </a:lnTo>
                  <a:lnTo>
                    <a:pt x="39605" y="1716603"/>
                  </a:lnTo>
                  <a:lnTo>
                    <a:pt x="38550" y="1720690"/>
                  </a:lnTo>
                  <a:lnTo>
                    <a:pt x="37519" y="1724777"/>
                  </a:lnTo>
                  <a:lnTo>
                    <a:pt x="36527" y="1728864"/>
                  </a:lnTo>
                  <a:lnTo>
                    <a:pt x="35565" y="1732951"/>
                  </a:lnTo>
                  <a:lnTo>
                    <a:pt x="34626" y="1737038"/>
                  </a:lnTo>
                  <a:lnTo>
                    <a:pt x="33726" y="1741126"/>
                  </a:lnTo>
                  <a:lnTo>
                    <a:pt x="32857" y="1745213"/>
                  </a:lnTo>
                  <a:lnTo>
                    <a:pt x="32010" y="1749300"/>
                  </a:lnTo>
                  <a:lnTo>
                    <a:pt x="31201" y="1753387"/>
                  </a:lnTo>
                  <a:lnTo>
                    <a:pt x="30423" y="1757474"/>
                  </a:lnTo>
                  <a:lnTo>
                    <a:pt x="29667" y="1761561"/>
                  </a:lnTo>
                  <a:lnTo>
                    <a:pt x="28948" y="1765648"/>
                  </a:lnTo>
                  <a:lnTo>
                    <a:pt x="28259" y="1769736"/>
                  </a:lnTo>
                  <a:lnTo>
                    <a:pt x="27592" y="1773823"/>
                  </a:lnTo>
                  <a:lnTo>
                    <a:pt x="26960" y="1777910"/>
                  </a:lnTo>
                  <a:lnTo>
                    <a:pt x="26358" y="1781997"/>
                  </a:lnTo>
                  <a:lnTo>
                    <a:pt x="25777" y="1786084"/>
                  </a:lnTo>
                  <a:lnTo>
                    <a:pt x="25229" y="1790171"/>
                  </a:lnTo>
                  <a:lnTo>
                    <a:pt x="24711" y="1794258"/>
                  </a:lnTo>
                  <a:lnTo>
                    <a:pt x="24213" y="1798346"/>
                  </a:lnTo>
                  <a:lnTo>
                    <a:pt x="23745" y="1802433"/>
                  </a:lnTo>
                  <a:lnTo>
                    <a:pt x="23305" y="1806520"/>
                  </a:lnTo>
                  <a:lnTo>
                    <a:pt x="22885" y="1810607"/>
                  </a:lnTo>
                  <a:lnTo>
                    <a:pt x="22493" y="1814694"/>
                  </a:lnTo>
                  <a:lnTo>
                    <a:pt x="22128" y="1818781"/>
                  </a:lnTo>
                  <a:lnTo>
                    <a:pt x="21780" y="1822869"/>
                  </a:lnTo>
                  <a:lnTo>
                    <a:pt x="21458" y="1826956"/>
                  </a:lnTo>
                  <a:lnTo>
                    <a:pt x="21161" y="1831043"/>
                  </a:lnTo>
                  <a:lnTo>
                    <a:pt x="20880" y="1835130"/>
                  </a:lnTo>
                  <a:lnTo>
                    <a:pt x="20621" y="1839217"/>
                  </a:lnTo>
                  <a:lnTo>
                    <a:pt x="20386" y="1843304"/>
                  </a:lnTo>
                  <a:lnTo>
                    <a:pt x="20164" y="1847391"/>
                  </a:lnTo>
                  <a:lnTo>
                    <a:pt x="19962" y="1851479"/>
                  </a:lnTo>
                  <a:lnTo>
                    <a:pt x="19781" y="1855566"/>
                  </a:lnTo>
                  <a:lnTo>
                    <a:pt x="19612" y="1859653"/>
                  </a:lnTo>
                  <a:lnTo>
                    <a:pt x="19460" y="1863740"/>
                  </a:lnTo>
                  <a:lnTo>
                    <a:pt x="19325" y="1867827"/>
                  </a:lnTo>
                  <a:lnTo>
                    <a:pt x="19201" y="1871914"/>
                  </a:lnTo>
                  <a:lnTo>
                    <a:pt x="19091" y="1876001"/>
                  </a:lnTo>
                  <a:lnTo>
                    <a:pt x="18996" y="1880089"/>
                  </a:lnTo>
                  <a:lnTo>
                    <a:pt x="18909" y="1884176"/>
                  </a:lnTo>
                  <a:lnTo>
                    <a:pt x="18833" y="1888263"/>
                  </a:lnTo>
                  <a:lnTo>
                    <a:pt x="18770" y="1892350"/>
                  </a:lnTo>
                  <a:lnTo>
                    <a:pt x="18713" y="1896437"/>
                  </a:lnTo>
                  <a:lnTo>
                    <a:pt x="18664" y="1900524"/>
                  </a:lnTo>
                  <a:lnTo>
                    <a:pt x="18625" y="1904612"/>
                  </a:lnTo>
                  <a:lnTo>
                    <a:pt x="18591" y="1908699"/>
                  </a:lnTo>
                  <a:lnTo>
                    <a:pt x="18562" y="1912786"/>
                  </a:lnTo>
                  <a:lnTo>
                    <a:pt x="18541" y="1916873"/>
                  </a:lnTo>
                  <a:lnTo>
                    <a:pt x="18522" y="1920960"/>
                  </a:lnTo>
                  <a:lnTo>
                    <a:pt x="18507" y="1925047"/>
                  </a:lnTo>
                  <a:lnTo>
                    <a:pt x="18496" y="1929134"/>
                  </a:lnTo>
                  <a:lnTo>
                    <a:pt x="18487" y="1933222"/>
                  </a:lnTo>
                  <a:lnTo>
                    <a:pt x="18479" y="1937309"/>
                  </a:lnTo>
                  <a:lnTo>
                    <a:pt x="18473" y="1941396"/>
                  </a:lnTo>
                  <a:lnTo>
                    <a:pt x="18468" y="1945483"/>
                  </a:lnTo>
                  <a:lnTo>
                    <a:pt x="18462" y="1949570"/>
                  </a:lnTo>
                  <a:lnTo>
                    <a:pt x="18455" y="1953657"/>
                  </a:lnTo>
                  <a:lnTo>
                    <a:pt x="18448" y="1957744"/>
                  </a:lnTo>
                  <a:lnTo>
                    <a:pt x="18439" y="1961832"/>
                  </a:lnTo>
                  <a:lnTo>
                    <a:pt x="18427" y="1965919"/>
                  </a:lnTo>
                  <a:lnTo>
                    <a:pt x="18413" y="1970006"/>
                  </a:lnTo>
                  <a:lnTo>
                    <a:pt x="18397" y="1974093"/>
                  </a:lnTo>
                  <a:lnTo>
                    <a:pt x="18375" y="1978180"/>
                  </a:lnTo>
                  <a:lnTo>
                    <a:pt x="18351" y="1982267"/>
                  </a:lnTo>
                  <a:lnTo>
                    <a:pt x="18324" y="1986355"/>
                  </a:lnTo>
                  <a:lnTo>
                    <a:pt x="18289" y="1990442"/>
                  </a:lnTo>
                  <a:lnTo>
                    <a:pt x="18251" y="1994529"/>
                  </a:lnTo>
                  <a:lnTo>
                    <a:pt x="18209" y="1998616"/>
                  </a:lnTo>
                  <a:lnTo>
                    <a:pt x="18159" y="2002703"/>
                  </a:lnTo>
                  <a:lnTo>
                    <a:pt x="18104" y="2006790"/>
                  </a:lnTo>
                  <a:lnTo>
                    <a:pt x="18045" y="2010877"/>
                  </a:lnTo>
                  <a:lnTo>
                    <a:pt x="17977" y="2014965"/>
                  </a:lnTo>
                  <a:lnTo>
                    <a:pt x="17904" y="2019052"/>
                  </a:lnTo>
                  <a:lnTo>
                    <a:pt x="17825" y="2023139"/>
                  </a:lnTo>
                  <a:lnTo>
                    <a:pt x="17737" y="2027226"/>
                  </a:lnTo>
                  <a:lnTo>
                    <a:pt x="17644" y="2031313"/>
                  </a:lnTo>
                  <a:lnTo>
                    <a:pt x="17544" y="2035400"/>
                  </a:lnTo>
                  <a:lnTo>
                    <a:pt x="17435" y="2039487"/>
                  </a:lnTo>
                  <a:lnTo>
                    <a:pt x="17320" y="2043575"/>
                  </a:lnTo>
                  <a:lnTo>
                    <a:pt x="17199" y="2047662"/>
                  </a:lnTo>
                  <a:lnTo>
                    <a:pt x="17068" y="2051749"/>
                  </a:lnTo>
                  <a:lnTo>
                    <a:pt x="16931" y="2055836"/>
                  </a:lnTo>
                  <a:lnTo>
                    <a:pt x="16788" y="2059923"/>
                  </a:lnTo>
                  <a:lnTo>
                    <a:pt x="16635" y="2064010"/>
                  </a:lnTo>
                  <a:lnTo>
                    <a:pt x="16476" y="2068098"/>
                  </a:lnTo>
                  <a:lnTo>
                    <a:pt x="16311" y="2072185"/>
                  </a:lnTo>
                  <a:lnTo>
                    <a:pt x="16136" y="2076272"/>
                  </a:lnTo>
                  <a:lnTo>
                    <a:pt x="15955" y="2080359"/>
                  </a:lnTo>
                  <a:lnTo>
                    <a:pt x="15769" y="2084446"/>
                  </a:lnTo>
                  <a:lnTo>
                    <a:pt x="15574" y="2088533"/>
                  </a:lnTo>
                  <a:lnTo>
                    <a:pt x="0" y="2088533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4" name="pt18">
              <a:extLst>
                <a:ext uri="{FF2B5EF4-FFF2-40B4-BE49-F238E27FC236}">
                  <a16:creationId xmlns:a16="http://schemas.microsoft.com/office/drawing/2014/main" id="{2AA856B6-820B-B2BA-3C73-406318275D23}"/>
                </a:ext>
              </a:extLst>
            </p:cNvPr>
            <p:cNvSpPr/>
            <p:nvPr/>
          </p:nvSpPr>
          <p:spPr>
            <a:xfrm>
              <a:off x="5365142" y="54768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5" name="pt19">
              <a:extLst>
                <a:ext uri="{FF2B5EF4-FFF2-40B4-BE49-F238E27FC236}">
                  <a16:creationId xmlns:a16="http://schemas.microsoft.com/office/drawing/2014/main" id="{6C92F10E-47FC-37D2-5255-566BB8F51967}"/>
                </a:ext>
              </a:extLst>
            </p:cNvPr>
            <p:cNvSpPr/>
            <p:nvPr/>
          </p:nvSpPr>
          <p:spPr>
            <a:xfrm>
              <a:off x="5270746" y="53828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6" name="pt20">
              <a:extLst>
                <a:ext uri="{FF2B5EF4-FFF2-40B4-BE49-F238E27FC236}">
                  <a16:creationId xmlns:a16="http://schemas.microsoft.com/office/drawing/2014/main" id="{B33978D1-1D35-DED3-074D-03C120EDD2A4}"/>
                </a:ext>
              </a:extLst>
            </p:cNvPr>
            <p:cNvSpPr/>
            <p:nvPr/>
          </p:nvSpPr>
          <p:spPr>
            <a:xfrm>
              <a:off x="5315743" y="51434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7" name="pt21">
              <a:extLst>
                <a:ext uri="{FF2B5EF4-FFF2-40B4-BE49-F238E27FC236}">
                  <a16:creationId xmlns:a16="http://schemas.microsoft.com/office/drawing/2014/main" id="{1799CF12-083B-10E5-1C77-7E753F9D2318}"/>
                </a:ext>
              </a:extLst>
            </p:cNvPr>
            <p:cNvSpPr/>
            <p:nvPr/>
          </p:nvSpPr>
          <p:spPr>
            <a:xfrm>
              <a:off x="5291489" y="55597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8" name="pt22">
              <a:extLst>
                <a:ext uri="{FF2B5EF4-FFF2-40B4-BE49-F238E27FC236}">
                  <a16:creationId xmlns:a16="http://schemas.microsoft.com/office/drawing/2014/main" id="{6E328EBD-0264-5EC7-178E-CE10FC2E7709}"/>
                </a:ext>
              </a:extLst>
            </p:cNvPr>
            <p:cNvSpPr/>
            <p:nvPr/>
          </p:nvSpPr>
          <p:spPr>
            <a:xfrm>
              <a:off x="5408196" y="54743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9" name="pt23">
              <a:extLst>
                <a:ext uri="{FF2B5EF4-FFF2-40B4-BE49-F238E27FC236}">
                  <a16:creationId xmlns:a16="http://schemas.microsoft.com/office/drawing/2014/main" id="{3E0A0BB8-C338-4A38-62AB-1FF8128664A6}"/>
                </a:ext>
              </a:extLst>
            </p:cNvPr>
            <p:cNvSpPr/>
            <p:nvPr/>
          </p:nvSpPr>
          <p:spPr>
            <a:xfrm>
              <a:off x="5326409" y="54810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0" name="pt24">
              <a:extLst>
                <a:ext uri="{FF2B5EF4-FFF2-40B4-BE49-F238E27FC236}">
                  <a16:creationId xmlns:a16="http://schemas.microsoft.com/office/drawing/2014/main" id="{A33488DB-18FD-A00D-6D2D-CE03AF98C0AA}"/>
                </a:ext>
              </a:extLst>
            </p:cNvPr>
            <p:cNvSpPr/>
            <p:nvPr/>
          </p:nvSpPr>
          <p:spPr>
            <a:xfrm>
              <a:off x="5412475" y="45625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1" name="pt25">
              <a:extLst>
                <a:ext uri="{FF2B5EF4-FFF2-40B4-BE49-F238E27FC236}">
                  <a16:creationId xmlns:a16="http://schemas.microsoft.com/office/drawing/2014/main" id="{D4F5B25B-2C42-8986-F279-43B2FC9A5339}"/>
                </a:ext>
              </a:extLst>
            </p:cNvPr>
            <p:cNvSpPr/>
            <p:nvPr/>
          </p:nvSpPr>
          <p:spPr>
            <a:xfrm>
              <a:off x="5389676" y="47347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2" name="pt26">
              <a:extLst>
                <a:ext uri="{FF2B5EF4-FFF2-40B4-BE49-F238E27FC236}">
                  <a16:creationId xmlns:a16="http://schemas.microsoft.com/office/drawing/2014/main" id="{FD9AD047-185B-4DDD-1ED3-AB6CAE1A4A02}"/>
                </a:ext>
              </a:extLst>
            </p:cNvPr>
            <p:cNvSpPr/>
            <p:nvPr/>
          </p:nvSpPr>
          <p:spPr>
            <a:xfrm>
              <a:off x="5397216" y="53915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3" name="pt27">
              <a:extLst>
                <a:ext uri="{FF2B5EF4-FFF2-40B4-BE49-F238E27FC236}">
                  <a16:creationId xmlns:a16="http://schemas.microsoft.com/office/drawing/2014/main" id="{AF74F650-217F-3B42-D819-D7B513078B66}"/>
                </a:ext>
              </a:extLst>
            </p:cNvPr>
            <p:cNvSpPr/>
            <p:nvPr/>
          </p:nvSpPr>
          <p:spPr>
            <a:xfrm>
              <a:off x="5361228" y="51819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4" name="pt28">
              <a:extLst>
                <a:ext uri="{FF2B5EF4-FFF2-40B4-BE49-F238E27FC236}">
                  <a16:creationId xmlns:a16="http://schemas.microsoft.com/office/drawing/2014/main" id="{3A01CDC4-0016-3EEB-3299-E642CC18955A}"/>
                </a:ext>
              </a:extLst>
            </p:cNvPr>
            <p:cNvSpPr/>
            <p:nvPr/>
          </p:nvSpPr>
          <p:spPr>
            <a:xfrm>
              <a:off x="5364584" y="51863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5" name="pt29">
              <a:extLst>
                <a:ext uri="{FF2B5EF4-FFF2-40B4-BE49-F238E27FC236}">
                  <a16:creationId xmlns:a16="http://schemas.microsoft.com/office/drawing/2014/main" id="{07ADB8A4-A25E-44C4-EF5D-9F77D3CB7349}"/>
                </a:ext>
              </a:extLst>
            </p:cNvPr>
            <p:cNvSpPr/>
            <p:nvPr/>
          </p:nvSpPr>
          <p:spPr>
            <a:xfrm>
              <a:off x="5250256" y="51396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6" name="pt30">
              <a:extLst>
                <a:ext uri="{FF2B5EF4-FFF2-40B4-BE49-F238E27FC236}">
                  <a16:creationId xmlns:a16="http://schemas.microsoft.com/office/drawing/2014/main" id="{AE1E96EC-EDF7-7CA3-E5CB-A3D6D3816E9C}"/>
                </a:ext>
              </a:extLst>
            </p:cNvPr>
            <p:cNvSpPr/>
            <p:nvPr/>
          </p:nvSpPr>
          <p:spPr>
            <a:xfrm>
              <a:off x="5273426" y="56998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7" name="pt31">
              <a:extLst>
                <a:ext uri="{FF2B5EF4-FFF2-40B4-BE49-F238E27FC236}">
                  <a16:creationId xmlns:a16="http://schemas.microsoft.com/office/drawing/2014/main" id="{B9854388-DE29-5CA9-E828-95F24E6BF76E}"/>
                </a:ext>
              </a:extLst>
            </p:cNvPr>
            <p:cNvSpPr/>
            <p:nvPr/>
          </p:nvSpPr>
          <p:spPr>
            <a:xfrm>
              <a:off x="5437157" y="57319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8" name="pt32">
              <a:extLst>
                <a:ext uri="{FF2B5EF4-FFF2-40B4-BE49-F238E27FC236}">
                  <a16:creationId xmlns:a16="http://schemas.microsoft.com/office/drawing/2014/main" id="{31CD632A-A5CF-14DB-4127-7826DBCB9A6D}"/>
                </a:ext>
              </a:extLst>
            </p:cNvPr>
            <p:cNvSpPr/>
            <p:nvPr/>
          </p:nvSpPr>
          <p:spPr>
            <a:xfrm>
              <a:off x="5388146" y="56835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9" name="pt33">
              <a:extLst>
                <a:ext uri="{FF2B5EF4-FFF2-40B4-BE49-F238E27FC236}">
                  <a16:creationId xmlns:a16="http://schemas.microsoft.com/office/drawing/2014/main" id="{C7B41634-47AA-DA1B-B8A7-84CC967C7931}"/>
                </a:ext>
              </a:extLst>
            </p:cNvPr>
            <p:cNvSpPr/>
            <p:nvPr/>
          </p:nvSpPr>
          <p:spPr>
            <a:xfrm>
              <a:off x="5495022" y="52794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0" name="pt34">
              <a:extLst>
                <a:ext uri="{FF2B5EF4-FFF2-40B4-BE49-F238E27FC236}">
                  <a16:creationId xmlns:a16="http://schemas.microsoft.com/office/drawing/2014/main" id="{F050A0AD-1E27-0C0A-0315-3194A2BAC53E}"/>
                </a:ext>
              </a:extLst>
            </p:cNvPr>
            <p:cNvSpPr/>
            <p:nvPr/>
          </p:nvSpPr>
          <p:spPr>
            <a:xfrm>
              <a:off x="5254099" y="55014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1" name="pt35">
              <a:extLst>
                <a:ext uri="{FF2B5EF4-FFF2-40B4-BE49-F238E27FC236}">
                  <a16:creationId xmlns:a16="http://schemas.microsoft.com/office/drawing/2014/main" id="{7384B1A3-C105-F0DE-4845-DEC223C57B06}"/>
                </a:ext>
              </a:extLst>
            </p:cNvPr>
            <p:cNvSpPr/>
            <p:nvPr/>
          </p:nvSpPr>
          <p:spPr>
            <a:xfrm>
              <a:off x="5423665" y="54025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2" name="pt36">
              <a:extLst>
                <a:ext uri="{FF2B5EF4-FFF2-40B4-BE49-F238E27FC236}">
                  <a16:creationId xmlns:a16="http://schemas.microsoft.com/office/drawing/2014/main" id="{DD1FE695-172B-EF7D-0E72-4761A7C4E505}"/>
                </a:ext>
              </a:extLst>
            </p:cNvPr>
            <p:cNvSpPr/>
            <p:nvPr/>
          </p:nvSpPr>
          <p:spPr>
            <a:xfrm>
              <a:off x="5406533" y="55725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3" name="pt37">
              <a:extLst>
                <a:ext uri="{FF2B5EF4-FFF2-40B4-BE49-F238E27FC236}">
                  <a16:creationId xmlns:a16="http://schemas.microsoft.com/office/drawing/2014/main" id="{19801C5E-95FB-86B0-D171-57A94A8E34F6}"/>
                </a:ext>
              </a:extLst>
            </p:cNvPr>
            <p:cNvSpPr/>
            <p:nvPr/>
          </p:nvSpPr>
          <p:spPr>
            <a:xfrm>
              <a:off x="5324463" y="54886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4" name="pt38">
              <a:extLst>
                <a:ext uri="{FF2B5EF4-FFF2-40B4-BE49-F238E27FC236}">
                  <a16:creationId xmlns:a16="http://schemas.microsoft.com/office/drawing/2014/main" id="{541362A5-774A-1260-CA0B-7375DC5BCA7A}"/>
                </a:ext>
              </a:extLst>
            </p:cNvPr>
            <p:cNvSpPr/>
            <p:nvPr/>
          </p:nvSpPr>
          <p:spPr>
            <a:xfrm>
              <a:off x="5301529" y="57850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5" name="pt39">
              <a:extLst>
                <a:ext uri="{FF2B5EF4-FFF2-40B4-BE49-F238E27FC236}">
                  <a16:creationId xmlns:a16="http://schemas.microsoft.com/office/drawing/2014/main" id="{27707F46-50C1-617E-833D-BB9A9F54BE42}"/>
                </a:ext>
              </a:extLst>
            </p:cNvPr>
            <p:cNvSpPr/>
            <p:nvPr/>
          </p:nvSpPr>
          <p:spPr>
            <a:xfrm>
              <a:off x="5324549" y="51065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6" name="pt40">
              <a:extLst>
                <a:ext uri="{FF2B5EF4-FFF2-40B4-BE49-F238E27FC236}">
                  <a16:creationId xmlns:a16="http://schemas.microsoft.com/office/drawing/2014/main" id="{CC064958-7B78-53E8-E778-4839321163B4}"/>
                </a:ext>
              </a:extLst>
            </p:cNvPr>
            <p:cNvSpPr/>
            <p:nvPr/>
          </p:nvSpPr>
          <p:spPr>
            <a:xfrm>
              <a:off x="6625639" y="48248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7" name="pt41">
              <a:extLst>
                <a:ext uri="{FF2B5EF4-FFF2-40B4-BE49-F238E27FC236}">
                  <a16:creationId xmlns:a16="http://schemas.microsoft.com/office/drawing/2014/main" id="{A8C337EE-35B2-FD24-2560-5951B58F34A0}"/>
                </a:ext>
              </a:extLst>
            </p:cNvPr>
            <p:cNvSpPr/>
            <p:nvPr/>
          </p:nvSpPr>
          <p:spPr>
            <a:xfrm>
              <a:off x="6713348" y="53025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8" name="pt42">
              <a:extLst>
                <a:ext uri="{FF2B5EF4-FFF2-40B4-BE49-F238E27FC236}">
                  <a16:creationId xmlns:a16="http://schemas.microsoft.com/office/drawing/2014/main" id="{A4CF33DD-F534-DE34-8A6B-5443DECA631D}"/>
                </a:ext>
              </a:extLst>
            </p:cNvPr>
            <p:cNvSpPr/>
            <p:nvPr/>
          </p:nvSpPr>
          <p:spPr>
            <a:xfrm>
              <a:off x="6744024" y="55120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9" name="pt43">
              <a:extLst>
                <a:ext uri="{FF2B5EF4-FFF2-40B4-BE49-F238E27FC236}">
                  <a16:creationId xmlns:a16="http://schemas.microsoft.com/office/drawing/2014/main" id="{A2261BE0-8594-2E34-CD3E-1D03FB672301}"/>
                </a:ext>
              </a:extLst>
            </p:cNvPr>
            <p:cNvSpPr/>
            <p:nvPr/>
          </p:nvSpPr>
          <p:spPr>
            <a:xfrm>
              <a:off x="6752019" y="54081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0" name="pt44">
              <a:extLst>
                <a:ext uri="{FF2B5EF4-FFF2-40B4-BE49-F238E27FC236}">
                  <a16:creationId xmlns:a16="http://schemas.microsoft.com/office/drawing/2014/main" id="{BEFD6B68-BF17-955B-5FC0-FDFE3C5360BC}"/>
                </a:ext>
              </a:extLst>
            </p:cNvPr>
            <p:cNvSpPr/>
            <p:nvPr/>
          </p:nvSpPr>
          <p:spPr>
            <a:xfrm>
              <a:off x="6726157" y="53543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1" name="pt45">
              <a:extLst>
                <a:ext uri="{FF2B5EF4-FFF2-40B4-BE49-F238E27FC236}">
                  <a16:creationId xmlns:a16="http://schemas.microsoft.com/office/drawing/2014/main" id="{9C561BCE-3D70-206D-C43E-F5185C11BB3B}"/>
                </a:ext>
              </a:extLst>
            </p:cNvPr>
            <p:cNvSpPr/>
            <p:nvPr/>
          </p:nvSpPr>
          <p:spPr>
            <a:xfrm>
              <a:off x="6680103" y="56667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2" name="pt46">
              <a:extLst>
                <a:ext uri="{FF2B5EF4-FFF2-40B4-BE49-F238E27FC236}">
                  <a16:creationId xmlns:a16="http://schemas.microsoft.com/office/drawing/2014/main" id="{3188495A-3DB9-989B-496E-41EDF63E5C6C}"/>
                </a:ext>
              </a:extLst>
            </p:cNvPr>
            <p:cNvSpPr/>
            <p:nvPr/>
          </p:nvSpPr>
          <p:spPr>
            <a:xfrm>
              <a:off x="6799924" y="51417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3" name="pt47">
              <a:extLst>
                <a:ext uri="{FF2B5EF4-FFF2-40B4-BE49-F238E27FC236}">
                  <a16:creationId xmlns:a16="http://schemas.microsoft.com/office/drawing/2014/main" id="{41A6D2EB-B321-A137-0DAB-1FD49DDA39A0}"/>
                </a:ext>
              </a:extLst>
            </p:cNvPr>
            <p:cNvSpPr/>
            <p:nvPr/>
          </p:nvSpPr>
          <p:spPr>
            <a:xfrm>
              <a:off x="6763626" y="53989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4" name="pt48">
              <a:extLst>
                <a:ext uri="{FF2B5EF4-FFF2-40B4-BE49-F238E27FC236}">
                  <a16:creationId xmlns:a16="http://schemas.microsoft.com/office/drawing/2014/main" id="{3D70EFF4-8524-F33D-D06D-4F194CF3C6A3}"/>
                </a:ext>
              </a:extLst>
            </p:cNvPr>
            <p:cNvSpPr/>
            <p:nvPr/>
          </p:nvSpPr>
          <p:spPr>
            <a:xfrm>
              <a:off x="6643361" y="55784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5" name="pt49">
              <a:extLst>
                <a:ext uri="{FF2B5EF4-FFF2-40B4-BE49-F238E27FC236}">
                  <a16:creationId xmlns:a16="http://schemas.microsoft.com/office/drawing/2014/main" id="{2FB709F9-B64B-771E-3051-282671850882}"/>
                </a:ext>
              </a:extLst>
            </p:cNvPr>
            <p:cNvSpPr/>
            <p:nvPr/>
          </p:nvSpPr>
          <p:spPr>
            <a:xfrm>
              <a:off x="6705440" y="43962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6" name="pt50">
              <a:extLst>
                <a:ext uri="{FF2B5EF4-FFF2-40B4-BE49-F238E27FC236}">
                  <a16:creationId xmlns:a16="http://schemas.microsoft.com/office/drawing/2014/main" id="{9C57D847-91C6-5D63-773D-E83D99382062}"/>
                </a:ext>
              </a:extLst>
            </p:cNvPr>
            <p:cNvSpPr/>
            <p:nvPr/>
          </p:nvSpPr>
          <p:spPr>
            <a:xfrm>
              <a:off x="6768229" y="51109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7" name="pt51">
              <a:extLst>
                <a:ext uri="{FF2B5EF4-FFF2-40B4-BE49-F238E27FC236}">
                  <a16:creationId xmlns:a16="http://schemas.microsoft.com/office/drawing/2014/main" id="{B7C23AEE-DB05-DA69-1F07-C0975D28CBA4}"/>
                </a:ext>
              </a:extLst>
            </p:cNvPr>
            <p:cNvSpPr/>
            <p:nvPr/>
          </p:nvSpPr>
          <p:spPr>
            <a:xfrm>
              <a:off x="6661758" y="55955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8" name="pt52">
              <a:extLst>
                <a:ext uri="{FF2B5EF4-FFF2-40B4-BE49-F238E27FC236}">
                  <a16:creationId xmlns:a16="http://schemas.microsoft.com/office/drawing/2014/main" id="{463253DB-B893-F3B0-C0F7-E4E973372205}"/>
                </a:ext>
              </a:extLst>
            </p:cNvPr>
            <p:cNvSpPr/>
            <p:nvPr/>
          </p:nvSpPr>
          <p:spPr>
            <a:xfrm>
              <a:off x="6580081" y="55188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9" name="pt53">
              <a:extLst>
                <a:ext uri="{FF2B5EF4-FFF2-40B4-BE49-F238E27FC236}">
                  <a16:creationId xmlns:a16="http://schemas.microsoft.com/office/drawing/2014/main" id="{16522B53-A4CD-EA5B-F636-CE2B92D3FC6A}"/>
                </a:ext>
              </a:extLst>
            </p:cNvPr>
            <p:cNvSpPr/>
            <p:nvPr/>
          </p:nvSpPr>
          <p:spPr>
            <a:xfrm>
              <a:off x="6800565" y="57891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0" name="pt54">
              <a:extLst>
                <a:ext uri="{FF2B5EF4-FFF2-40B4-BE49-F238E27FC236}">
                  <a16:creationId xmlns:a16="http://schemas.microsoft.com/office/drawing/2014/main" id="{A4C72120-A7BB-7269-AC10-EBE1F855698D}"/>
                </a:ext>
              </a:extLst>
            </p:cNvPr>
            <p:cNvSpPr/>
            <p:nvPr/>
          </p:nvSpPr>
          <p:spPr>
            <a:xfrm>
              <a:off x="6634185" y="53761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1" name="pt55">
              <a:extLst>
                <a:ext uri="{FF2B5EF4-FFF2-40B4-BE49-F238E27FC236}">
                  <a16:creationId xmlns:a16="http://schemas.microsoft.com/office/drawing/2014/main" id="{D0910792-84DD-161C-5EB6-81BDC7C240DB}"/>
                </a:ext>
              </a:extLst>
            </p:cNvPr>
            <p:cNvSpPr/>
            <p:nvPr/>
          </p:nvSpPr>
          <p:spPr>
            <a:xfrm>
              <a:off x="6699171" y="55395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2" name="pt56">
              <a:extLst>
                <a:ext uri="{FF2B5EF4-FFF2-40B4-BE49-F238E27FC236}">
                  <a16:creationId xmlns:a16="http://schemas.microsoft.com/office/drawing/2014/main" id="{7372DA9D-0E55-7099-7A2D-AA60F3E56889}"/>
                </a:ext>
              </a:extLst>
            </p:cNvPr>
            <p:cNvSpPr/>
            <p:nvPr/>
          </p:nvSpPr>
          <p:spPr>
            <a:xfrm>
              <a:off x="6801561" y="49915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3" name="pt57">
              <a:extLst>
                <a:ext uri="{FF2B5EF4-FFF2-40B4-BE49-F238E27FC236}">
                  <a16:creationId xmlns:a16="http://schemas.microsoft.com/office/drawing/2014/main" id="{91E1752E-8029-DB65-09A2-5700B12DCE28}"/>
                </a:ext>
              </a:extLst>
            </p:cNvPr>
            <p:cNvSpPr/>
            <p:nvPr/>
          </p:nvSpPr>
          <p:spPr>
            <a:xfrm>
              <a:off x="6585315" y="5394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4" name="pt58">
              <a:extLst>
                <a:ext uri="{FF2B5EF4-FFF2-40B4-BE49-F238E27FC236}">
                  <a16:creationId xmlns:a16="http://schemas.microsoft.com/office/drawing/2014/main" id="{98B99B48-5231-FD4F-6E7E-0B60432090F2}"/>
                </a:ext>
              </a:extLst>
            </p:cNvPr>
            <p:cNvSpPr/>
            <p:nvPr/>
          </p:nvSpPr>
          <p:spPr>
            <a:xfrm>
              <a:off x="5938053" y="51823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5" name="pt59">
              <a:extLst>
                <a:ext uri="{FF2B5EF4-FFF2-40B4-BE49-F238E27FC236}">
                  <a16:creationId xmlns:a16="http://schemas.microsoft.com/office/drawing/2014/main" id="{3222E403-978F-8FBB-2B6E-7C9449945292}"/>
                </a:ext>
              </a:extLst>
            </p:cNvPr>
            <p:cNvSpPr/>
            <p:nvPr/>
          </p:nvSpPr>
          <p:spPr>
            <a:xfrm>
              <a:off x="5878046" y="54728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6" name="pt60">
              <a:extLst>
                <a:ext uri="{FF2B5EF4-FFF2-40B4-BE49-F238E27FC236}">
                  <a16:creationId xmlns:a16="http://schemas.microsoft.com/office/drawing/2014/main" id="{B69133F2-34C7-3C6A-0E26-5C84E445BA70}"/>
                </a:ext>
              </a:extLst>
            </p:cNvPr>
            <p:cNvSpPr/>
            <p:nvPr/>
          </p:nvSpPr>
          <p:spPr>
            <a:xfrm>
              <a:off x="5915721" y="50502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7" name="pt61">
              <a:extLst>
                <a:ext uri="{FF2B5EF4-FFF2-40B4-BE49-F238E27FC236}">
                  <a16:creationId xmlns:a16="http://schemas.microsoft.com/office/drawing/2014/main" id="{BA0BDBCB-86C8-2422-DFF8-03D19BBEC512}"/>
                </a:ext>
              </a:extLst>
            </p:cNvPr>
            <p:cNvSpPr/>
            <p:nvPr/>
          </p:nvSpPr>
          <p:spPr>
            <a:xfrm>
              <a:off x="5764428" y="48313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8" name="pt62">
              <a:extLst>
                <a:ext uri="{FF2B5EF4-FFF2-40B4-BE49-F238E27FC236}">
                  <a16:creationId xmlns:a16="http://schemas.microsoft.com/office/drawing/2014/main" id="{8EB6223B-6C72-1BBD-0F6F-A42DA9E3322D}"/>
                </a:ext>
              </a:extLst>
            </p:cNvPr>
            <p:cNvSpPr/>
            <p:nvPr/>
          </p:nvSpPr>
          <p:spPr>
            <a:xfrm>
              <a:off x="5743727" y="50274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9" name="pt63">
              <a:extLst>
                <a:ext uri="{FF2B5EF4-FFF2-40B4-BE49-F238E27FC236}">
                  <a16:creationId xmlns:a16="http://schemas.microsoft.com/office/drawing/2014/main" id="{56682B00-6A9A-699D-61C1-A713D0691A79}"/>
                </a:ext>
              </a:extLst>
            </p:cNvPr>
            <p:cNvSpPr/>
            <p:nvPr/>
          </p:nvSpPr>
          <p:spPr>
            <a:xfrm>
              <a:off x="5766839" y="51587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0" name="pt64">
              <a:extLst>
                <a:ext uri="{FF2B5EF4-FFF2-40B4-BE49-F238E27FC236}">
                  <a16:creationId xmlns:a16="http://schemas.microsoft.com/office/drawing/2014/main" id="{DC49A9BF-06CD-7C0D-2BD6-870EB0C97EAB}"/>
                </a:ext>
              </a:extLst>
            </p:cNvPr>
            <p:cNvSpPr/>
            <p:nvPr/>
          </p:nvSpPr>
          <p:spPr>
            <a:xfrm>
              <a:off x="5765376" y="53443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1" name="pt65">
              <a:extLst>
                <a:ext uri="{FF2B5EF4-FFF2-40B4-BE49-F238E27FC236}">
                  <a16:creationId xmlns:a16="http://schemas.microsoft.com/office/drawing/2014/main" id="{C17322C6-A47E-D6A2-118A-9055AE99B39D}"/>
                </a:ext>
              </a:extLst>
            </p:cNvPr>
            <p:cNvSpPr/>
            <p:nvPr/>
          </p:nvSpPr>
          <p:spPr>
            <a:xfrm>
              <a:off x="5734689" y="53531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2" name="pt66">
              <a:extLst>
                <a:ext uri="{FF2B5EF4-FFF2-40B4-BE49-F238E27FC236}">
                  <a16:creationId xmlns:a16="http://schemas.microsoft.com/office/drawing/2014/main" id="{B80BE1CC-7632-CECD-74DD-D6110B23BB4D}"/>
                </a:ext>
              </a:extLst>
            </p:cNvPr>
            <p:cNvSpPr/>
            <p:nvPr/>
          </p:nvSpPr>
          <p:spPr>
            <a:xfrm>
              <a:off x="5750646" y="43462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3" name="pt67">
              <a:extLst>
                <a:ext uri="{FF2B5EF4-FFF2-40B4-BE49-F238E27FC236}">
                  <a16:creationId xmlns:a16="http://schemas.microsoft.com/office/drawing/2014/main" id="{5C98C8F2-4333-214B-6BDC-5073333E01D6}"/>
                </a:ext>
              </a:extLst>
            </p:cNvPr>
            <p:cNvSpPr/>
            <p:nvPr/>
          </p:nvSpPr>
          <p:spPr>
            <a:xfrm>
              <a:off x="5735787" y="51455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4" name="pt68">
              <a:extLst>
                <a:ext uri="{FF2B5EF4-FFF2-40B4-BE49-F238E27FC236}">
                  <a16:creationId xmlns:a16="http://schemas.microsoft.com/office/drawing/2014/main" id="{BA93F109-7FA9-3714-9162-E6A34D748505}"/>
                </a:ext>
              </a:extLst>
            </p:cNvPr>
            <p:cNvSpPr/>
            <p:nvPr/>
          </p:nvSpPr>
          <p:spPr>
            <a:xfrm>
              <a:off x="5735624" y="47828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5" name="pt69">
              <a:extLst>
                <a:ext uri="{FF2B5EF4-FFF2-40B4-BE49-F238E27FC236}">
                  <a16:creationId xmlns:a16="http://schemas.microsoft.com/office/drawing/2014/main" id="{522297AF-9285-04E0-9671-65E26C16D7C3}"/>
                </a:ext>
              </a:extLst>
            </p:cNvPr>
            <p:cNvSpPr/>
            <p:nvPr/>
          </p:nvSpPr>
          <p:spPr>
            <a:xfrm>
              <a:off x="5759341" y="45638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6" name="pt70">
              <a:extLst>
                <a:ext uri="{FF2B5EF4-FFF2-40B4-BE49-F238E27FC236}">
                  <a16:creationId xmlns:a16="http://schemas.microsoft.com/office/drawing/2014/main" id="{1AAD9F18-94A6-3A57-16BD-FED1C19999D3}"/>
                </a:ext>
              </a:extLst>
            </p:cNvPr>
            <p:cNvSpPr/>
            <p:nvPr/>
          </p:nvSpPr>
          <p:spPr>
            <a:xfrm>
              <a:off x="5957354" y="52646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7" name="pt71">
              <a:extLst>
                <a:ext uri="{FF2B5EF4-FFF2-40B4-BE49-F238E27FC236}">
                  <a16:creationId xmlns:a16="http://schemas.microsoft.com/office/drawing/2014/main" id="{901AE27E-012D-FC90-E015-33787DE756F4}"/>
                </a:ext>
              </a:extLst>
            </p:cNvPr>
            <p:cNvSpPr/>
            <p:nvPr/>
          </p:nvSpPr>
          <p:spPr>
            <a:xfrm>
              <a:off x="5823302" y="53101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8" name="pt72">
              <a:extLst>
                <a:ext uri="{FF2B5EF4-FFF2-40B4-BE49-F238E27FC236}">
                  <a16:creationId xmlns:a16="http://schemas.microsoft.com/office/drawing/2014/main" id="{07D88CB5-7790-319F-24BB-3349B13B1E4A}"/>
                </a:ext>
              </a:extLst>
            </p:cNvPr>
            <p:cNvSpPr/>
            <p:nvPr/>
          </p:nvSpPr>
          <p:spPr>
            <a:xfrm>
              <a:off x="5831449" y="49795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9" name="pt73">
              <a:extLst>
                <a:ext uri="{FF2B5EF4-FFF2-40B4-BE49-F238E27FC236}">
                  <a16:creationId xmlns:a16="http://schemas.microsoft.com/office/drawing/2014/main" id="{05B6A688-7B97-8FA7-6D2A-AA40C68A122B}"/>
                </a:ext>
              </a:extLst>
            </p:cNvPr>
            <p:cNvSpPr/>
            <p:nvPr/>
          </p:nvSpPr>
          <p:spPr>
            <a:xfrm>
              <a:off x="5988304" y="50347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0" name="pt74">
              <a:extLst>
                <a:ext uri="{FF2B5EF4-FFF2-40B4-BE49-F238E27FC236}">
                  <a16:creationId xmlns:a16="http://schemas.microsoft.com/office/drawing/2014/main" id="{A43EFBB4-4EEA-BFB9-97AA-AF0CE8371F58}"/>
                </a:ext>
              </a:extLst>
            </p:cNvPr>
            <p:cNvSpPr/>
            <p:nvPr/>
          </p:nvSpPr>
          <p:spPr>
            <a:xfrm>
              <a:off x="5952681" y="52973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1" name="pt75">
              <a:extLst>
                <a:ext uri="{FF2B5EF4-FFF2-40B4-BE49-F238E27FC236}">
                  <a16:creationId xmlns:a16="http://schemas.microsoft.com/office/drawing/2014/main" id="{3B85CA5B-0259-5F77-28B4-1364D339EBA4}"/>
                </a:ext>
              </a:extLst>
            </p:cNvPr>
            <p:cNvSpPr/>
            <p:nvPr/>
          </p:nvSpPr>
          <p:spPr>
            <a:xfrm>
              <a:off x="5851299" y="51074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2" name="pt76">
              <a:extLst>
                <a:ext uri="{FF2B5EF4-FFF2-40B4-BE49-F238E27FC236}">
                  <a16:creationId xmlns:a16="http://schemas.microsoft.com/office/drawing/2014/main" id="{E6C73220-EB8C-EE5D-1D02-82A1682916AD}"/>
                </a:ext>
              </a:extLst>
            </p:cNvPr>
            <p:cNvSpPr/>
            <p:nvPr/>
          </p:nvSpPr>
          <p:spPr>
            <a:xfrm>
              <a:off x="5920193" y="47644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3" name="pt77">
              <a:extLst>
                <a:ext uri="{FF2B5EF4-FFF2-40B4-BE49-F238E27FC236}">
                  <a16:creationId xmlns:a16="http://schemas.microsoft.com/office/drawing/2014/main" id="{B200D437-238B-8F10-F3FB-AF8DEBFEF3D3}"/>
                </a:ext>
              </a:extLst>
            </p:cNvPr>
            <p:cNvSpPr/>
            <p:nvPr/>
          </p:nvSpPr>
          <p:spPr>
            <a:xfrm>
              <a:off x="5820375" y="49716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4" name="pt78">
              <a:extLst>
                <a:ext uri="{FF2B5EF4-FFF2-40B4-BE49-F238E27FC236}">
                  <a16:creationId xmlns:a16="http://schemas.microsoft.com/office/drawing/2014/main" id="{F1853DBF-E73D-3069-A8D2-2067D2C01456}"/>
                </a:ext>
              </a:extLst>
            </p:cNvPr>
            <p:cNvSpPr/>
            <p:nvPr/>
          </p:nvSpPr>
          <p:spPr>
            <a:xfrm>
              <a:off x="5846421" y="56546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5" name="pt79">
              <a:extLst>
                <a:ext uri="{FF2B5EF4-FFF2-40B4-BE49-F238E27FC236}">
                  <a16:creationId xmlns:a16="http://schemas.microsoft.com/office/drawing/2014/main" id="{92423726-8FC7-3CAB-F5E1-E1742768D580}"/>
                </a:ext>
              </a:extLst>
            </p:cNvPr>
            <p:cNvSpPr/>
            <p:nvPr/>
          </p:nvSpPr>
          <p:spPr>
            <a:xfrm>
              <a:off x="5914210" y="46239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6" name="pt80">
              <a:extLst>
                <a:ext uri="{FF2B5EF4-FFF2-40B4-BE49-F238E27FC236}">
                  <a16:creationId xmlns:a16="http://schemas.microsoft.com/office/drawing/2014/main" id="{81182E57-F6E4-AB52-448C-098491672DD9}"/>
                </a:ext>
              </a:extLst>
            </p:cNvPr>
            <p:cNvSpPr/>
            <p:nvPr/>
          </p:nvSpPr>
          <p:spPr>
            <a:xfrm>
              <a:off x="5956676" y="48144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7" name="pt81">
              <a:extLst>
                <a:ext uri="{FF2B5EF4-FFF2-40B4-BE49-F238E27FC236}">
                  <a16:creationId xmlns:a16="http://schemas.microsoft.com/office/drawing/2014/main" id="{9965118C-25B2-555A-6592-A079D4E9D114}"/>
                </a:ext>
              </a:extLst>
            </p:cNvPr>
            <p:cNvSpPr/>
            <p:nvPr/>
          </p:nvSpPr>
          <p:spPr>
            <a:xfrm>
              <a:off x="5871008" y="52303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8" name="pt82">
              <a:extLst>
                <a:ext uri="{FF2B5EF4-FFF2-40B4-BE49-F238E27FC236}">
                  <a16:creationId xmlns:a16="http://schemas.microsoft.com/office/drawing/2014/main" id="{6F506079-DCDA-C8DB-A723-66630BDEF1C0}"/>
                </a:ext>
              </a:extLst>
            </p:cNvPr>
            <p:cNvSpPr/>
            <p:nvPr/>
          </p:nvSpPr>
          <p:spPr>
            <a:xfrm>
              <a:off x="5915287" y="52434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9" name="pt83">
              <a:extLst>
                <a:ext uri="{FF2B5EF4-FFF2-40B4-BE49-F238E27FC236}">
                  <a16:creationId xmlns:a16="http://schemas.microsoft.com/office/drawing/2014/main" id="{2EFA14F8-74E2-E0BE-9752-7A382E06D9E0}"/>
                </a:ext>
              </a:extLst>
            </p:cNvPr>
            <p:cNvSpPr/>
            <p:nvPr/>
          </p:nvSpPr>
          <p:spPr>
            <a:xfrm>
              <a:off x="5748096" y="47801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0" name="pt84">
              <a:extLst>
                <a:ext uri="{FF2B5EF4-FFF2-40B4-BE49-F238E27FC236}">
                  <a16:creationId xmlns:a16="http://schemas.microsoft.com/office/drawing/2014/main" id="{2AE84483-4241-B0E8-5777-00127DC0ECAE}"/>
                </a:ext>
              </a:extLst>
            </p:cNvPr>
            <p:cNvSpPr/>
            <p:nvPr/>
          </p:nvSpPr>
          <p:spPr>
            <a:xfrm>
              <a:off x="5988313" y="52576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1" name="pt85">
              <a:extLst>
                <a:ext uri="{FF2B5EF4-FFF2-40B4-BE49-F238E27FC236}">
                  <a16:creationId xmlns:a16="http://schemas.microsoft.com/office/drawing/2014/main" id="{F6BD236C-0E50-5FE9-1B5C-A38E718096EB}"/>
                </a:ext>
              </a:extLst>
            </p:cNvPr>
            <p:cNvSpPr/>
            <p:nvPr/>
          </p:nvSpPr>
          <p:spPr>
            <a:xfrm>
              <a:off x="5798463" y="43444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2" name="pt86">
              <a:extLst>
                <a:ext uri="{FF2B5EF4-FFF2-40B4-BE49-F238E27FC236}">
                  <a16:creationId xmlns:a16="http://schemas.microsoft.com/office/drawing/2014/main" id="{986D08D9-D042-69B3-5DFB-97B8C704A966}"/>
                </a:ext>
              </a:extLst>
            </p:cNvPr>
            <p:cNvSpPr/>
            <p:nvPr/>
          </p:nvSpPr>
          <p:spPr>
            <a:xfrm>
              <a:off x="5733928" y="52270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3" name="pt87">
              <a:extLst>
                <a:ext uri="{FF2B5EF4-FFF2-40B4-BE49-F238E27FC236}">
                  <a16:creationId xmlns:a16="http://schemas.microsoft.com/office/drawing/2014/main" id="{549C9410-BC9D-F3F8-45DF-DCFAE4172ABF}"/>
                </a:ext>
              </a:extLst>
            </p:cNvPr>
            <p:cNvSpPr/>
            <p:nvPr/>
          </p:nvSpPr>
          <p:spPr>
            <a:xfrm>
              <a:off x="5985835" y="52361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4" name="pt88">
              <a:extLst>
                <a:ext uri="{FF2B5EF4-FFF2-40B4-BE49-F238E27FC236}">
                  <a16:creationId xmlns:a16="http://schemas.microsoft.com/office/drawing/2014/main" id="{8D1A2955-60BC-2E64-96F6-631A17DF4410}"/>
                </a:ext>
              </a:extLst>
            </p:cNvPr>
            <p:cNvSpPr/>
            <p:nvPr/>
          </p:nvSpPr>
          <p:spPr>
            <a:xfrm>
              <a:off x="5941363" y="47883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5" name="pt89">
              <a:extLst>
                <a:ext uri="{FF2B5EF4-FFF2-40B4-BE49-F238E27FC236}">
                  <a16:creationId xmlns:a16="http://schemas.microsoft.com/office/drawing/2014/main" id="{23194C1B-A181-ABC2-A65F-13883259163A}"/>
                </a:ext>
              </a:extLst>
            </p:cNvPr>
            <p:cNvSpPr/>
            <p:nvPr/>
          </p:nvSpPr>
          <p:spPr>
            <a:xfrm>
              <a:off x="5843733" y="54353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6" name="pt90">
              <a:extLst>
                <a:ext uri="{FF2B5EF4-FFF2-40B4-BE49-F238E27FC236}">
                  <a16:creationId xmlns:a16="http://schemas.microsoft.com/office/drawing/2014/main" id="{5744C6B1-7AC6-6CA7-4B57-BC40C257008A}"/>
                </a:ext>
              </a:extLst>
            </p:cNvPr>
            <p:cNvSpPr/>
            <p:nvPr/>
          </p:nvSpPr>
          <p:spPr>
            <a:xfrm>
              <a:off x="5823495" y="52650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7" name="pt91">
              <a:extLst>
                <a:ext uri="{FF2B5EF4-FFF2-40B4-BE49-F238E27FC236}">
                  <a16:creationId xmlns:a16="http://schemas.microsoft.com/office/drawing/2014/main" id="{35D5A929-9016-FF8D-E76A-6ECB7CF7CCF3}"/>
                </a:ext>
              </a:extLst>
            </p:cNvPr>
            <p:cNvSpPr/>
            <p:nvPr/>
          </p:nvSpPr>
          <p:spPr>
            <a:xfrm>
              <a:off x="7185826" y="43867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8" name="pt92">
              <a:extLst>
                <a:ext uri="{FF2B5EF4-FFF2-40B4-BE49-F238E27FC236}">
                  <a16:creationId xmlns:a16="http://schemas.microsoft.com/office/drawing/2014/main" id="{8A7C7138-AE0F-4203-9581-EAA815BFA593}"/>
                </a:ext>
              </a:extLst>
            </p:cNvPr>
            <p:cNvSpPr/>
            <p:nvPr/>
          </p:nvSpPr>
          <p:spPr>
            <a:xfrm>
              <a:off x="7185300" y="49920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9" name="pt93">
              <a:extLst>
                <a:ext uri="{FF2B5EF4-FFF2-40B4-BE49-F238E27FC236}">
                  <a16:creationId xmlns:a16="http://schemas.microsoft.com/office/drawing/2014/main" id="{6E5FE25C-9C21-44B3-B956-A4E83E9C6678}"/>
                </a:ext>
              </a:extLst>
            </p:cNvPr>
            <p:cNvSpPr/>
            <p:nvPr/>
          </p:nvSpPr>
          <p:spPr>
            <a:xfrm>
              <a:off x="7221901" y="38842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0" name="pt94">
              <a:extLst>
                <a:ext uri="{FF2B5EF4-FFF2-40B4-BE49-F238E27FC236}">
                  <a16:creationId xmlns:a16="http://schemas.microsoft.com/office/drawing/2014/main" id="{2EBB51E9-CE3C-FE6D-2045-33A4829C154D}"/>
                </a:ext>
              </a:extLst>
            </p:cNvPr>
            <p:cNvSpPr/>
            <p:nvPr/>
          </p:nvSpPr>
          <p:spPr>
            <a:xfrm>
              <a:off x="7180004" y="48762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1" name="pt95">
              <a:extLst>
                <a:ext uri="{FF2B5EF4-FFF2-40B4-BE49-F238E27FC236}">
                  <a16:creationId xmlns:a16="http://schemas.microsoft.com/office/drawing/2014/main" id="{6E01291D-2121-51DB-CAC2-58865CD95795}"/>
                </a:ext>
              </a:extLst>
            </p:cNvPr>
            <p:cNvSpPr/>
            <p:nvPr/>
          </p:nvSpPr>
          <p:spPr>
            <a:xfrm>
              <a:off x="7097604" y="45057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2" name="pt96">
              <a:extLst>
                <a:ext uri="{FF2B5EF4-FFF2-40B4-BE49-F238E27FC236}">
                  <a16:creationId xmlns:a16="http://schemas.microsoft.com/office/drawing/2014/main" id="{EFE85C75-7758-3C30-305E-3D59A85FF497}"/>
                </a:ext>
              </a:extLst>
            </p:cNvPr>
            <p:cNvSpPr/>
            <p:nvPr/>
          </p:nvSpPr>
          <p:spPr>
            <a:xfrm>
              <a:off x="7204735" y="52317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3" name="pt97">
              <a:extLst>
                <a:ext uri="{FF2B5EF4-FFF2-40B4-BE49-F238E27FC236}">
                  <a16:creationId xmlns:a16="http://schemas.microsoft.com/office/drawing/2014/main" id="{48C56B5E-32AD-EAAA-5E97-0EEB7322A96D}"/>
                </a:ext>
              </a:extLst>
            </p:cNvPr>
            <p:cNvSpPr/>
            <p:nvPr/>
          </p:nvSpPr>
          <p:spPr>
            <a:xfrm>
              <a:off x="7109799" y="57984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4" name="pt98">
              <a:extLst>
                <a:ext uri="{FF2B5EF4-FFF2-40B4-BE49-F238E27FC236}">
                  <a16:creationId xmlns:a16="http://schemas.microsoft.com/office/drawing/2014/main" id="{58E33713-1F17-94F7-421E-899051365514}"/>
                </a:ext>
              </a:extLst>
            </p:cNvPr>
            <p:cNvSpPr/>
            <p:nvPr/>
          </p:nvSpPr>
          <p:spPr>
            <a:xfrm>
              <a:off x="7139861" y="45699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5" name="pt99">
              <a:extLst>
                <a:ext uri="{FF2B5EF4-FFF2-40B4-BE49-F238E27FC236}">
                  <a16:creationId xmlns:a16="http://schemas.microsoft.com/office/drawing/2014/main" id="{B64EF046-3DDB-3B20-D611-C66C198446E7}"/>
                </a:ext>
              </a:extLst>
            </p:cNvPr>
            <p:cNvSpPr/>
            <p:nvPr/>
          </p:nvSpPr>
          <p:spPr>
            <a:xfrm>
              <a:off x="7181072" y="52956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6" name="pt100">
              <a:extLst>
                <a:ext uri="{FF2B5EF4-FFF2-40B4-BE49-F238E27FC236}">
                  <a16:creationId xmlns:a16="http://schemas.microsoft.com/office/drawing/2014/main" id="{45F2A95E-2E8C-A54F-8902-75DD8FDE25C6}"/>
                </a:ext>
              </a:extLst>
            </p:cNvPr>
            <p:cNvSpPr/>
            <p:nvPr/>
          </p:nvSpPr>
          <p:spPr>
            <a:xfrm>
              <a:off x="7267256" y="53670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7" name="pt101">
              <a:extLst>
                <a:ext uri="{FF2B5EF4-FFF2-40B4-BE49-F238E27FC236}">
                  <a16:creationId xmlns:a16="http://schemas.microsoft.com/office/drawing/2014/main" id="{876A0A9E-9BCA-9202-5560-949396F7784B}"/>
                </a:ext>
              </a:extLst>
            </p:cNvPr>
            <p:cNvSpPr/>
            <p:nvPr/>
          </p:nvSpPr>
          <p:spPr>
            <a:xfrm>
              <a:off x="7210714" y="48332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8" name="pt102">
              <a:extLst>
                <a:ext uri="{FF2B5EF4-FFF2-40B4-BE49-F238E27FC236}">
                  <a16:creationId xmlns:a16="http://schemas.microsoft.com/office/drawing/2014/main" id="{5231C23E-7034-6DF6-884E-6F1326E3BC8D}"/>
                </a:ext>
              </a:extLst>
            </p:cNvPr>
            <p:cNvSpPr/>
            <p:nvPr/>
          </p:nvSpPr>
          <p:spPr>
            <a:xfrm>
              <a:off x="7137050" y="47535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9" name="pt103">
              <a:extLst>
                <a:ext uri="{FF2B5EF4-FFF2-40B4-BE49-F238E27FC236}">
                  <a16:creationId xmlns:a16="http://schemas.microsoft.com/office/drawing/2014/main" id="{63D83A53-E5D6-F4E1-2A57-550DD46A3980}"/>
                </a:ext>
              </a:extLst>
            </p:cNvPr>
            <p:cNvSpPr/>
            <p:nvPr/>
          </p:nvSpPr>
          <p:spPr>
            <a:xfrm>
              <a:off x="7230134" y="46610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0" name="pt104">
              <a:extLst>
                <a:ext uri="{FF2B5EF4-FFF2-40B4-BE49-F238E27FC236}">
                  <a16:creationId xmlns:a16="http://schemas.microsoft.com/office/drawing/2014/main" id="{32C6F085-00E3-D0D7-8685-E26F0DE89038}"/>
                </a:ext>
              </a:extLst>
            </p:cNvPr>
            <p:cNvSpPr/>
            <p:nvPr/>
          </p:nvSpPr>
          <p:spPr>
            <a:xfrm>
              <a:off x="7165951" y="50787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1" name="pt105">
              <a:extLst>
                <a:ext uri="{FF2B5EF4-FFF2-40B4-BE49-F238E27FC236}">
                  <a16:creationId xmlns:a16="http://schemas.microsoft.com/office/drawing/2014/main" id="{E08DE0C3-9D15-A5CA-C4FF-AF8C346BE894}"/>
                </a:ext>
              </a:extLst>
            </p:cNvPr>
            <p:cNvSpPr/>
            <p:nvPr/>
          </p:nvSpPr>
          <p:spPr>
            <a:xfrm>
              <a:off x="7131735" y="48377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2" name="pt106">
              <a:extLst>
                <a:ext uri="{FF2B5EF4-FFF2-40B4-BE49-F238E27FC236}">
                  <a16:creationId xmlns:a16="http://schemas.microsoft.com/office/drawing/2014/main" id="{EC609F2D-DC9D-3ABB-ABF3-2B2619EEA8FE}"/>
                </a:ext>
              </a:extLst>
            </p:cNvPr>
            <p:cNvSpPr/>
            <p:nvPr/>
          </p:nvSpPr>
          <p:spPr>
            <a:xfrm>
              <a:off x="7280752" y="49243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3" name="pt107">
              <a:extLst>
                <a:ext uri="{FF2B5EF4-FFF2-40B4-BE49-F238E27FC236}">
                  <a16:creationId xmlns:a16="http://schemas.microsoft.com/office/drawing/2014/main" id="{6EB0E7E6-3F35-18E0-C49D-DDA60BA06DE9}"/>
                </a:ext>
              </a:extLst>
            </p:cNvPr>
            <p:cNvSpPr/>
            <p:nvPr/>
          </p:nvSpPr>
          <p:spPr>
            <a:xfrm>
              <a:off x="7218490" y="43148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4" name="pt108">
              <a:extLst>
                <a:ext uri="{FF2B5EF4-FFF2-40B4-BE49-F238E27FC236}">
                  <a16:creationId xmlns:a16="http://schemas.microsoft.com/office/drawing/2014/main" id="{BF983925-C7DB-72BA-12EC-89080DC93435}"/>
                </a:ext>
              </a:extLst>
            </p:cNvPr>
            <p:cNvSpPr/>
            <p:nvPr/>
          </p:nvSpPr>
          <p:spPr>
            <a:xfrm>
              <a:off x="7207959" y="50214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5" name="pt109">
              <a:extLst>
                <a:ext uri="{FF2B5EF4-FFF2-40B4-BE49-F238E27FC236}">
                  <a16:creationId xmlns:a16="http://schemas.microsoft.com/office/drawing/2014/main" id="{C6D267B9-E2E4-41CF-8F97-634CBDF7336B}"/>
                </a:ext>
              </a:extLst>
            </p:cNvPr>
            <p:cNvSpPr/>
            <p:nvPr/>
          </p:nvSpPr>
          <p:spPr>
            <a:xfrm>
              <a:off x="7248985" y="51048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6" name="pt110">
              <a:extLst>
                <a:ext uri="{FF2B5EF4-FFF2-40B4-BE49-F238E27FC236}">
                  <a16:creationId xmlns:a16="http://schemas.microsoft.com/office/drawing/2014/main" id="{39B078C4-07B0-56E9-9900-28C482B2B7B7}"/>
                </a:ext>
              </a:extLst>
            </p:cNvPr>
            <p:cNvSpPr/>
            <p:nvPr/>
          </p:nvSpPr>
          <p:spPr>
            <a:xfrm>
              <a:off x="7047173" y="49678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7" name="pt111">
              <a:extLst>
                <a:ext uri="{FF2B5EF4-FFF2-40B4-BE49-F238E27FC236}">
                  <a16:creationId xmlns:a16="http://schemas.microsoft.com/office/drawing/2014/main" id="{E9AFE30D-3571-F4B5-DC89-BA8EC3E21D48}"/>
                </a:ext>
              </a:extLst>
            </p:cNvPr>
            <p:cNvSpPr/>
            <p:nvPr/>
          </p:nvSpPr>
          <p:spPr>
            <a:xfrm>
              <a:off x="7068632" y="44698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8" name="pt112">
              <a:extLst>
                <a:ext uri="{FF2B5EF4-FFF2-40B4-BE49-F238E27FC236}">
                  <a16:creationId xmlns:a16="http://schemas.microsoft.com/office/drawing/2014/main" id="{FC52E116-30CC-1B5F-7FD4-71688A1E05F0}"/>
                </a:ext>
              </a:extLst>
            </p:cNvPr>
            <p:cNvSpPr/>
            <p:nvPr/>
          </p:nvSpPr>
          <p:spPr>
            <a:xfrm>
              <a:off x="7090908" y="50782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9" name="pt113">
              <a:extLst>
                <a:ext uri="{FF2B5EF4-FFF2-40B4-BE49-F238E27FC236}">
                  <a16:creationId xmlns:a16="http://schemas.microsoft.com/office/drawing/2014/main" id="{A7F145EE-82D5-4A93-6FFD-725D6AF1E413}"/>
                </a:ext>
              </a:extLst>
            </p:cNvPr>
            <p:cNvSpPr/>
            <p:nvPr/>
          </p:nvSpPr>
          <p:spPr>
            <a:xfrm>
              <a:off x="7051660" y="48339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0" name="pt114">
              <a:extLst>
                <a:ext uri="{FF2B5EF4-FFF2-40B4-BE49-F238E27FC236}">
                  <a16:creationId xmlns:a16="http://schemas.microsoft.com/office/drawing/2014/main" id="{36B09569-AAFC-16D8-D9A0-D88426D259F4}"/>
                </a:ext>
              </a:extLst>
            </p:cNvPr>
            <p:cNvSpPr/>
            <p:nvPr/>
          </p:nvSpPr>
          <p:spPr>
            <a:xfrm>
              <a:off x="7212112" y="53877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1" name="pt115">
              <a:extLst>
                <a:ext uri="{FF2B5EF4-FFF2-40B4-BE49-F238E27FC236}">
                  <a16:creationId xmlns:a16="http://schemas.microsoft.com/office/drawing/2014/main" id="{7BC18F1F-FF9E-4EBD-019C-A5880A75DB30}"/>
                </a:ext>
              </a:extLst>
            </p:cNvPr>
            <p:cNvSpPr/>
            <p:nvPr/>
          </p:nvSpPr>
          <p:spPr>
            <a:xfrm>
              <a:off x="7209239" y="47599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2" name="pt116">
              <a:extLst>
                <a:ext uri="{FF2B5EF4-FFF2-40B4-BE49-F238E27FC236}">
                  <a16:creationId xmlns:a16="http://schemas.microsoft.com/office/drawing/2014/main" id="{B5DA7472-0D53-2668-5F6D-B1E347A74DB5}"/>
                </a:ext>
              </a:extLst>
            </p:cNvPr>
            <p:cNvSpPr/>
            <p:nvPr/>
          </p:nvSpPr>
          <p:spPr>
            <a:xfrm>
              <a:off x="7057577" y="51488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3" name="pt117">
              <a:extLst>
                <a:ext uri="{FF2B5EF4-FFF2-40B4-BE49-F238E27FC236}">
                  <a16:creationId xmlns:a16="http://schemas.microsoft.com/office/drawing/2014/main" id="{2AB0B8F9-1561-14D6-29F4-FCD42D2B1EF0}"/>
                </a:ext>
              </a:extLst>
            </p:cNvPr>
            <p:cNvSpPr/>
            <p:nvPr/>
          </p:nvSpPr>
          <p:spPr>
            <a:xfrm>
              <a:off x="7258959" y="50323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4" name="pt118">
              <a:extLst>
                <a:ext uri="{FF2B5EF4-FFF2-40B4-BE49-F238E27FC236}">
                  <a16:creationId xmlns:a16="http://schemas.microsoft.com/office/drawing/2014/main" id="{2E481B48-FAE4-B63F-6321-2591B3271F86}"/>
                </a:ext>
              </a:extLst>
            </p:cNvPr>
            <p:cNvSpPr/>
            <p:nvPr/>
          </p:nvSpPr>
          <p:spPr>
            <a:xfrm>
              <a:off x="7219185" y="51882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5" name="pt119">
              <a:extLst>
                <a:ext uri="{FF2B5EF4-FFF2-40B4-BE49-F238E27FC236}">
                  <a16:creationId xmlns:a16="http://schemas.microsoft.com/office/drawing/2014/main" id="{58EDE77D-8B11-34DC-E4FB-A9F9AC41A0E2}"/>
                </a:ext>
              </a:extLst>
            </p:cNvPr>
            <p:cNvSpPr/>
            <p:nvPr/>
          </p:nvSpPr>
          <p:spPr>
            <a:xfrm>
              <a:off x="7053504" y="47930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6" name="pt120">
              <a:extLst>
                <a:ext uri="{FF2B5EF4-FFF2-40B4-BE49-F238E27FC236}">
                  <a16:creationId xmlns:a16="http://schemas.microsoft.com/office/drawing/2014/main" id="{ABDAE2A6-5BBC-DC46-E878-AA44B864AF5D}"/>
                </a:ext>
              </a:extLst>
            </p:cNvPr>
            <p:cNvSpPr/>
            <p:nvPr/>
          </p:nvSpPr>
          <p:spPr>
            <a:xfrm>
              <a:off x="7055516" y="55042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7" name="pt121">
              <a:extLst>
                <a:ext uri="{FF2B5EF4-FFF2-40B4-BE49-F238E27FC236}">
                  <a16:creationId xmlns:a16="http://schemas.microsoft.com/office/drawing/2014/main" id="{F4002D23-ECC7-D1C7-E8AD-04C77C5BFD17}"/>
                </a:ext>
              </a:extLst>
            </p:cNvPr>
            <p:cNvSpPr/>
            <p:nvPr/>
          </p:nvSpPr>
          <p:spPr>
            <a:xfrm>
              <a:off x="7064153" y="50819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8" name="pt122">
              <a:extLst>
                <a:ext uri="{FF2B5EF4-FFF2-40B4-BE49-F238E27FC236}">
                  <a16:creationId xmlns:a16="http://schemas.microsoft.com/office/drawing/2014/main" id="{836A9917-7E39-9C66-F29F-8B0191769B86}"/>
                </a:ext>
              </a:extLst>
            </p:cNvPr>
            <p:cNvSpPr/>
            <p:nvPr/>
          </p:nvSpPr>
          <p:spPr>
            <a:xfrm>
              <a:off x="7156206" y="47542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9" name="pt123">
              <a:extLst>
                <a:ext uri="{FF2B5EF4-FFF2-40B4-BE49-F238E27FC236}">
                  <a16:creationId xmlns:a16="http://schemas.microsoft.com/office/drawing/2014/main" id="{FA752885-79E2-E44D-404F-04D3D49AEEB8}"/>
                </a:ext>
              </a:extLst>
            </p:cNvPr>
            <p:cNvSpPr/>
            <p:nvPr/>
          </p:nvSpPr>
          <p:spPr>
            <a:xfrm>
              <a:off x="7139846" y="51525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0" name="pt124">
              <a:extLst>
                <a:ext uri="{FF2B5EF4-FFF2-40B4-BE49-F238E27FC236}">
                  <a16:creationId xmlns:a16="http://schemas.microsoft.com/office/drawing/2014/main" id="{61AA24F6-F9CE-EA35-390F-B400E7AC15B7}"/>
                </a:ext>
              </a:extLst>
            </p:cNvPr>
            <p:cNvSpPr/>
            <p:nvPr/>
          </p:nvSpPr>
          <p:spPr>
            <a:xfrm>
              <a:off x="7211384" y="52681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1" name="pt125">
              <a:extLst>
                <a:ext uri="{FF2B5EF4-FFF2-40B4-BE49-F238E27FC236}">
                  <a16:creationId xmlns:a16="http://schemas.microsoft.com/office/drawing/2014/main" id="{1F726FCF-F133-DB90-AA5A-597AE973FB4B}"/>
                </a:ext>
              </a:extLst>
            </p:cNvPr>
            <p:cNvSpPr/>
            <p:nvPr/>
          </p:nvSpPr>
          <p:spPr>
            <a:xfrm>
              <a:off x="7181529" y="49863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2" name="pt126">
              <a:extLst>
                <a:ext uri="{FF2B5EF4-FFF2-40B4-BE49-F238E27FC236}">
                  <a16:creationId xmlns:a16="http://schemas.microsoft.com/office/drawing/2014/main" id="{DDB2E108-E789-7103-B76F-C655920E6F20}"/>
                </a:ext>
              </a:extLst>
            </p:cNvPr>
            <p:cNvSpPr/>
            <p:nvPr/>
          </p:nvSpPr>
          <p:spPr>
            <a:xfrm>
              <a:off x="7103266" y="43585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3" name="pt127">
              <a:extLst>
                <a:ext uri="{FF2B5EF4-FFF2-40B4-BE49-F238E27FC236}">
                  <a16:creationId xmlns:a16="http://schemas.microsoft.com/office/drawing/2014/main" id="{A391F7D6-8755-48E0-13BB-9E602C185772}"/>
                </a:ext>
              </a:extLst>
            </p:cNvPr>
            <p:cNvSpPr/>
            <p:nvPr/>
          </p:nvSpPr>
          <p:spPr>
            <a:xfrm>
              <a:off x="7083977" y="51839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4" name="pt128">
              <a:extLst>
                <a:ext uri="{FF2B5EF4-FFF2-40B4-BE49-F238E27FC236}">
                  <a16:creationId xmlns:a16="http://schemas.microsoft.com/office/drawing/2014/main" id="{7615E7A4-2895-6FD7-FD50-BE4CA46F00D9}"/>
                </a:ext>
              </a:extLst>
            </p:cNvPr>
            <p:cNvSpPr/>
            <p:nvPr/>
          </p:nvSpPr>
          <p:spPr>
            <a:xfrm>
              <a:off x="7200595" y="48377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5" name="pt129">
              <a:extLst>
                <a:ext uri="{FF2B5EF4-FFF2-40B4-BE49-F238E27FC236}">
                  <a16:creationId xmlns:a16="http://schemas.microsoft.com/office/drawing/2014/main" id="{1D59D2A2-0D25-8109-830E-958B2F622D22}"/>
                </a:ext>
              </a:extLst>
            </p:cNvPr>
            <p:cNvSpPr/>
            <p:nvPr/>
          </p:nvSpPr>
          <p:spPr>
            <a:xfrm>
              <a:off x="7103850" y="49853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6" name="pt130">
              <a:extLst>
                <a:ext uri="{FF2B5EF4-FFF2-40B4-BE49-F238E27FC236}">
                  <a16:creationId xmlns:a16="http://schemas.microsoft.com/office/drawing/2014/main" id="{D2AB9E39-BC41-D8C3-D8BF-A953D25F7FC3}"/>
                </a:ext>
              </a:extLst>
            </p:cNvPr>
            <p:cNvSpPr/>
            <p:nvPr/>
          </p:nvSpPr>
          <p:spPr>
            <a:xfrm>
              <a:off x="7091973" y="48409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7" name="pt131">
              <a:extLst>
                <a:ext uri="{FF2B5EF4-FFF2-40B4-BE49-F238E27FC236}">
                  <a16:creationId xmlns:a16="http://schemas.microsoft.com/office/drawing/2014/main" id="{B8BE9A61-3D11-BF04-3C70-90F30BB584D4}"/>
                </a:ext>
              </a:extLst>
            </p:cNvPr>
            <p:cNvSpPr/>
            <p:nvPr/>
          </p:nvSpPr>
          <p:spPr>
            <a:xfrm>
              <a:off x="7060797" y="49001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8" name="pt132">
              <a:extLst>
                <a:ext uri="{FF2B5EF4-FFF2-40B4-BE49-F238E27FC236}">
                  <a16:creationId xmlns:a16="http://schemas.microsoft.com/office/drawing/2014/main" id="{34525289-D9C2-5E95-07AC-6E4581999292}"/>
                </a:ext>
              </a:extLst>
            </p:cNvPr>
            <p:cNvSpPr/>
            <p:nvPr/>
          </p:nvSpPr>
          <p:spPr>
            <a:xfrm>
              <a:off x="7054819" y="51384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9" name="pt133">
              <a:extLst>
                <a:ext uri="{FF2B5EF4-FFF2-40B4-BE49-F238E27FC236}">
                  <a16:creationId xmlns:a16="http://schemas.microsoft.com/office/drawing/2014/main" id="{7CBC3ABB-A0D7-575C-AAD7-C1565CF7213B}"/>
                </a:ext>
              </a:extLst>
            </p:cNvPr>
            <p:cNvSpPr/>
            <p:nvPr/>
          </p:nvSpPr>
          <p:spPr>
            <a:xfrm>
              <a:off x="7121395" y="50963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0" name="pt134">
              <a:extLst>
                <a:ext uri="{FF2B5EF4-FFF2-40B4-BE49-F238E27FC236}">
                  <a16:creationId xmlns:a16="http://schemas.microsoft.com/office/drawing/2014/main" id="{89A1BE7D-B349-ECB7-9EA6-15AAEC58305C}"/>
                </a:ext>
              </a:extLst>
            </p:cNvPr>
            <p:cNvSpPr/>
            <p:nvPr/>
          </p:nvSpPr>
          <p:spPr>
            <a:xfrm>
              <a:off x="7088293" y="50968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1" name="pt135">
              <a:extLst>
                <a:ext uri="{FF2B5EF4-FFF2-40B4-BE49-F238E27FC236}">
                  <a16:creationId xmlns:a16="http://schemas.microsoft.com/office/drawing/2014/main" id="{0AE73895-0D35-18C3-6601-AF32E8667F8B}"/>
                </a:ext>
              </a:extLst>
            </p:cNvPr>
            <p:cNvSpPr/>
            <p:nvPr/>
          </p:nvSpPr>
          <p:spPr>
            <a:xfrm>
              <a:off x="7113432" y="44621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2" name="pt136">
              <a:extLst>
                <a:ext uri="{FF2B5EF4-FFF2-40B4-BE49-F238E27FC236}">
                  <a16:creationId xmlns:a16="http://schemas.microsoft.com/office/drawing/2014/main" id="{14229827-CBC1-8674-A3B3-A3726935D2C8}"/>
                </a:ext>
              </a:extLst>
            </p:cNvPr>
            <p:cNvSpPr/>
            <p:nvPr/>
          </p:nvSpPr>
          <p:spPr>
            <a:xfrm>
              <a:off x="7291507" y="39452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3" name="pt137">
              <a:extLst>
                <a:ext uri="{FF2B5EF4-FFF2-40B4-BE49-F238E27FC236}">
                  <a16:creationId xmlns:a16="http://schemas.microsoft.com/office/drawing/2014/main" id="{B7334B71-ED58-E882-A210-FE4F65E1806E}"/>
                </a:ext>
              </a:extLst>
            </p:cNvPr>
            <p:cNvSpPr/>
            <p:nvPr/>
          </p:nvSpPr>
          <p:spPr>
            <a:xfrm>
              <a:off x="7203553" y="48995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4" name="pt138">
              <a:extLst>
                <a:ext uri="{FF2B5EF4-FFF2-40B4-BE49-F238E27FC236}">
                  <a16:creationId xmlns:a16="http://schemas.microsoft.com/office/drawing/2014/main" id="{D3D3357D-9D44-9F47-FB92-C5CE4CAF041F}"/>
                </a:ext>
              </a:extLst>
            </p:cNvPr>
            <p:cNvSpPr/>
            <p:nvPr/>
          </p:nvSpPr>
          <p:spPr>
            <a:xfrm>
              <a:off x="7123683" y="46221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5" name="pt139">
              <a:extLst>
                <a:ext uri="{FF2B5EF4-FFF2-40B4-BE49-F238E27FC236}">
                  <a16:creationId xmlns:a16="http://schemas.microsoft.com/office/drawing/2014/main" id="{11F7AD87-165F-6A3C-CAE2-6D1D6715A2B8}"/>
                </a:ext>
              </a:extLst>
            </p:cNvPr>
            <p:cNvSpPr/>
            <p:nvPr/>
          </p:nvSpPr>
          <p:spPr>
            <a:xfrm>
              <a:off x="7297294" y="46645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6" name="pt140">
              <a:extLst>
                <a:ext uri="{FF2B5EF4-FFF2-40B4-BE49-F238E27FC236}">
                  <a16:creationId xmlns:a16="http://schemas.microsoft.com/office/drawing/2014/main" id="{C25DA59D-8509-56DE-01F0-2133E64F369C}"/>
                </a:ext>
              </a:extLst>
            </p:cNvPr>
            <p:cNvSpPr/>
            <p:nvPr/>
          </p:nvSpPr>
          <p:spPr>
            <a:xfrm>
              <a:off x="7139819" y="43701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7" name="pt141">
              <a:extLst>
                <a:ext uri="{FF2B5EF4-FFF2-40B4-BE49-F238E27FC236}">
                  <a16:creationId xmlns:a16="http://schemas.microsoft.com/office/drawing/2014/main" id="{FDCFE6D4-4D2F-3309-BB70-99C22CDB334E}"/>
                </a:ext>
              </a:extLst>
            </p:cNvPr>
            <p:cNvSpPr/>
            <p:nvPr/>
          </p:nvSpPr>
          <p:spPr>
            <a:xfrm>
              <a:off x="7290025" y="40471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8" name="pt142">
              <a:extLst>
                <a:ext uri="{FF2B5EF4-FFF2-40B4-BE49-F238E27FC236}">
                  <a16:creationId xmlns:a16="http://schemas.microsoft.com/office/drawing/2014/main" id="{A880E641-F4BD-E2B9-72AD-F9273C1D38AA}"/>
                </a:ext>
              </a:extLst>
            </p:cNvPr>
            <p:cNvSpPr/>
            <p:nvPr/>
          </p:nvSpPr>
          <p:spPr>
            <a:xfrm>
              <a:off x="7204730" y="49587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9" name="pt143">
              <a:extLst>
                <a:ext uri="{FF2B5EF4-FFF2-40B4-BE49-F238E27FC236}">
                  <a16:creationId xmlns:a16="http://schemas.microsoft.com/office/drawing/2014/main" id="{6C65A138-B049-9581-BB97-EA3058EA68A9}"/>
                </a:ext>
              </a:extLst>
            </p:cNvPr>
            <p:cNvSpPr/>
            <p:nvPr/>
          </p:nvSpPr>
          <p:spPr>
            <a:xfrm>
              <a:off x="7053711" y="40699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0" name="pt144">
              <a:extLst>
                <a:ext uri="{FF2B5EF4-FFF2-40B4-BE49-F238E27FC236}">
                  <a16:creationId xmlns:a16="http://schemas.microsoft.com/office/drawing/2014/main" id="{C7A501C6-58A0-AD74-84D5-CB57EA09B52B}"/>
                </a:ext>
              </a:extLst>
            </p:cNvPr>
            <p:cNvSpPr/>
            <p:nvPr/>
          </p:nvSpPr>
          <p:spPr>
            <a:xfrm>
              <a:off x="7169711" y="55470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1" name="pt145">
              <a:extLst>
                <a:ext uri="{FF2B5EF4-FFF2-40B4-BE49-F238E27FC236}">
                  <a16:creationId xmlns:a16="http://schemas.microsoft.com/office/drawing/2014/main" id="{18FEFDFB-11AB-A32B-28C2-D22F0E3D64C5}"/>
                </a:ext>
              </a:extLst>
            </p:cNvPr>
            <p:cNvSpPr/>
            <p:nvPr/>
          </p:nvSpPr>
          <p:spPr>
            <a:xfrm>
              <a:off x="7292382" y="51736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2" name="pt146">
              <a:extLst>
                <a:ext uri="{FF2B5EF4-FFF2-40B4-BE49-F238E27FC236}">
                  <a16:creationId xmlns:a16="http://schemas.microsoft.com/office/drawing/2014/main" id="{92627D01-DC5B-0809-ABD7-82A361144BD3}"/>
                </a:ext>
              </a:extLst>
            </p:cNvPr>
            <p:cNvSpPr/>
            <p:nvPr/>
          </p:nvSpPr>
          <p:spPr>
            <a:xfrm>
              <a:off x="7143660" y="51239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3" name="pt147">
              <a:extLst>
                <a:ext uri="{FF2B5EF4-FFF2-40B4-BE49-F238E27FC236}">
                  <a16:creationId xmlns:a16="http://schemas.microsoft.com/office/drawing/2014/main" id="{4CEE9062-705E-CD38-61A5-2439AA8C3118}"/>
                </a:ext>
              </a:extLst>
            </p:cNvPr>
            <p:cNvSpPr/>
            <p:nvPr/>
          </p:nvSpPr>
          <p:spPr>
            <a:xfrm>
              <a:off x="7098347" y="48025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4" name="pt148">
              <a:extLst>
                <a:ext uri="{FF2B5EF4-FFF2-40B4-BE49-F238E27FC236}">
                  <a16:creationId xmlns:a16="http://schemas.microsoft.com/office/drawing/2014/main" id="{1CE6C9AF-F51A-C597-FA6E-49008A030FD2}"/>
                </a:ext>
              </a:extLst>
            </p:cNvPr>
            <p:cNvSpPr/>
            <p:nvPr/>
          </p:nvSpPr>
          <p:spPr>
            <a:xfrm>
              <a:off x="7286443" y="50685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5" name="pt149">
              <a:extLst>
                <a:ext uri="{FF2B5EF4-FFF2-40B4-BE49-F238E27FC236}">
                  <a16:creationId xmlns:a16="http://schemas.microsoft.com/office/drawing/2014/main" id="{FE6A2E74-665E-1E34-2AA6-8AF46DD19413}"/>
                </a:ext>
              </a:extLst>
            </p:cNvPr>
            <p:cNvSpPr/>
            <p:nvPr/>
          </p:nvSpPr>
          <p:spPr>
            <a:xfrm>
              <a:off x="7257898" y="46908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6" name="pt150">
              <a:extLst>
                <a:ext uri="{FF2B5EF4-FFF2-40B4-BE49-F238E27FC236}">
                  <a16:creationId xmlns:a16="http://schemas.microsoft.com/office/drawing/2014/main" id="{C309458A-5534-0FA6-310D-BAEA38657389}"/>
                </a:ext>
              </a:extLst>
            </p:cNvPr>
            <p:cNvSpPr/>
            <p:nvPr/>
          </p:nvSpPr>
          <p:spPr>
            <a:xfrm>
              <a:off x="7067435" y="49516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7" name="pt151">
              <a:extLst>
                <a:ext uri="{FF2B5EF4-FFF2-40B4-BE49-F238E27FC236}">
                  <a16:creationId xmlns:a16="http://schemas.microsoft.com/office/drawing/2014/main" id="{AA924015-9FDD-47E8-39B2-1B6D67DA752D}"/>
                </a:ext>
              </a:extLst>
            </p:cNvPr>
            <p:cNvSpPr/>
            <p:nvPr/>
          </p:nvSpPr>
          <p:spPr>
            <a:xfrm>
              <a:off x="7076639" y="48717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8" name="pt152">
              <a:extLst>
                <a:ext uri="{FF2B5EF4-FFF2-40B4-BE49-F238E27FC236}">
                  <a16:creationId xmlns:a16="http://schemas.microsoft.com/office/drawing/2014/main" id="{C780CE4E-A468-145E-34C1-8796FDF2407F}"/>
                </a:ext>
              </a:extLst>
            </p:cNvPr>
            <p:cNvSpPr/>
            <p:nvPr/>
          </p:nvSpPr>
          <p:spPr>
            <a:xfrm>
              <a:off x="7274626" y="49779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9" name="pt153">
              <a:extLst>
                <a:ext uri="{FF2B5EF4-FFF2-40B4-BE49-F238E27FC236}">
                  <a16:creationId xmlns:a16="http://schemas.microsoft.com/office/drawing/2014/main" id="{65334631-8C7D-FE09-EEFE-1DC94CA97A66}"/>
                </a:ext>
              </a:extLst>
            </p:cNvPr>
            <p:cNvSpPr/>
            <p:nvPr/>
          </p:nvSpPr>
          <p:spPr>
            <a:xfrm>
              <a:off x="7098649" y="49522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0" name="pt154">
              <a:extLst>
                <a:ext uri="{FF2B5EF4-FFF2-40B4-BE49-F238E27FC236}">
                  <a16:creationId xmlns:a16="http://schemas.microsoft.com/office/drawing/2014/main" id="{A4F592EE-88F1-9782-FBF8-2A22CC0FB42A}"/>
                </a:ext>
              </a:extLst>
            </p:cNvPr>
            <p:cNvSpPr/>
            <p:nvPr/>
          </p:nvSpPr>
          <p:spPr>
            <a:xfrm>
              <a:off x="7212308" y="52949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1" name="pt155">
              <a:extLst>
                <a:ext uri="{FF2B5EF4-FFF2-40B4-BE49-F238E27FC236}">
                  <a16:creationId xmlns:a16="http://schemas.microsoft.com/office/drawing/2014/main" id="{F6796D1B-C9C9-53DD-39CE-F692DA47E12D}"/>
                </a:ext>
              </a:extLst>
            </p:cNvPr>
            <p:cNvSpPr/>
            <p:nvPr/>
          </p:nvSpPr>
          <p:spPr>
            <a:xfrm>
              <a:off x="7288075" y="51660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2" name="pt156">
              <a:extLst>
                <a:ext uri="{FF2B5EF4-FFF2-40B4-BE49-F238E27FC236}">
                  <a16:creationId xmlns:a16="http://schemas.microsoft.com/office/drawing/2014/main" id="{D9805BA9-1F23-A60D-A729-2284751ABD53}"/>
                </a:ext>
              </a:extLst>
            </p:cNvPr>
            <p:cNvSpPr/>
            <p:nvPr/>
          </p:nvSpPr>
          <p:spPr>
            <a:xfrm>
              <a:off x="7260880" y="45636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3" name="pt157">
              <a:extLst>
                <a:ext uri="{FF2B5EF4-FFF2-40B4-BE49-F238E27FC236}">
                  <a16:creationId xmlns:a16="http://schemas.microsoft.com/office/drawing/2014/main" id="{95B48874-B722-8452-353E-79D0A16EC49E}"/>
                </a:ext>
              </a:extLst>
            </p:cNvPr>
            <p:cNvSpPr/>
            <p:nvPr/>
          </p:nvSpPr>
          <p:spPr>
            <a:xfrm>
              <a:off x="7173118" y="46201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4" name="pt158">
              <a:extLst>
                <a:ext uri="{FF2B5EF4-FFF2-40B4-BE49-F238E27FC236}">
                  <a16:creationId xmlns:a16="http://schemas.microsoft.com/office/drawing/2014/main" id="{2F8E1853-D526-7B3F-A9B3-11366C9C792E}"/>
                </a:ext>
              </a:extLst>
            </p:cNvPr>
            <p:cNvSpPr/>
            <p:nvPr/>
          </p:nvSpPr>
          <p:spPr>
            <a:xfrm>
              <a:off x="7191665" y="52101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5" name="pt159">
              <a:extLst>
                <a:ext uri="{FF2B5EF4-FFF2-40B4-BE49-F238E27FC236}">
                  <a16:creationId xmlns:a16="http://schemas.microsoft.com/office/drawing/2014/main" id="{058A0079-3FC6-9185-11D2-48DA3F01EE3D}"/>
                </a:ext>
              </a:extLst>
            </p:cNvPr>
            <p:cNvSpPr/>
            <p:nvPr/>
          </p:nvSpPr>
          <p:spPr>
            <a:xfrm>
              <a:off x="7068354" y="41899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6" name="pt160">
              <a:extLst>
                <a:ext uri="{FF2B5EF4-FFF2-40B4-BE49-F238E27FC236}">
                  <a16:creationId xmlns:a16="http://schemas.microsoft.com/office/drawing/2014/main" id="{2BF48C79-F923-5501-2ED3-270164F6CABA}"/>
                </a:ext>
              </a:extLst>
            </p:cNvPr>
            <p:cNvSpPr/>
            <p:nvPr/>
          </p:nvSpPr>
          <p:spPr>
            <a:xfrm>
              <a:off x="7142098" y="4967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7" name="pt161">
              <a:extLst>
                <a:ext uri="{FF2B5EF4-FFF2-40B4-BE49-F238E27FC236}">
                  <a16:creationId xmlns:a16="http://schemas.microsoft.com/office/drawing/2014/main" id="{1CE8EC38-8B86-8D12-E549-B1B6222A1AB3}"/>
                </a:ext>
              </a:extLst>
            </p:cNvPr>
            <p:cNvSpPr/>
            <p:nvPr/>
          </p:nvSpPr>
          <p:spPr>
            <a:xfrm>
              <a:off x="7206188" y="51226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8" name="pt162">
              <a:extLst>
                <a:ext uri="{FF2B5EF4-FFF2-40B4-BE49-F238E27FC236}">
                  <a16:creationId xmlns:a16="http://schemas.microsoft.com/office/drawing/2014/main" id="{CC571FC6-EE81-5F13-5DD1-56E3B77C8583}"/>
                </a:ext>
              </a:extLst>
            </p:cNvPr>
            <p:cNvSpPr/>
            <p:nvPr/>
          </p:nvSpPr>
          <p:spPr>
            <a:xfrm>
              <a:off x="7070230" y="44376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9" name="pt163">
              <a:extLst>
                <a:ext uri="{FF2B5EF4-FFF2-40B4-BE49-F238E27FC236}">
                  <a16:creationId xmlns:a16="http://schemas.microsoft.com/office/drawing/2014/main" id="{24E51CFE-81B4-CFDE-5D42-B7BDD58E3D3C}"/>
                </a:ext>
              </a:extLst>
            </p:cNvPr>
            <p:cNvSpPr/>
            <p:nvPr/>
          </p:nvSpPr>
          <p:spPr>
            <a:xfrm>
              <a:off x="7071684" y="50516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0" name="pt164">
              <a:extLst>
                <a:ext uri="{FF2B5EF4-FFF2-40B4-BE49-F238E27FC236}">
                  <a16:creationId xmlns:a16="http://schemas.microsoft.com/office/drawing/2014/main" id="{0A859B2B-2769-07DE-CCB9-F0A9C0C5B582}"/>
                </a:ext>
              </a:extLst>
            </p:cNvPr>
            <p:cNvSpPr/>
            <p:nvPr/>
          </p:nvSpPr>
          <p:spPr>
            <a:xfrm>
              <a:off x="7221764" y="48924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1" name="pt165">
              <a:extLst>
                <a:ext uri="{FF2B5EF4-FFF2-40B4-BE49-F238E27FC236}">
                  <a16:creationId xmlns:a16="http://schemas.microsoft.com/office/drawing/2014/main" id="{B69CA6CB-4F10-565F-9268-DD3B0813EA36}"/>
                </a:ext>
              </a:extLst>
            </p:cNvPr>
            <p:cNvSpPr/>
            <p:nvPr/>
          </p:nvSpPr>
          <p:spPr>
            <a:xfrm>
              <a:off x="7235130" y="48738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2" name="pt166">
              <a:extLst>
                <a:ext uri="{FF2B5EF4-FFF2-40B4-BE49-F238E27FC236}">
                  <a16:creationId xmlns:a16="http://schemas.microsoft.com/office/drawing/2014/main" id="{CB1C1233-2E93-579A-720A-3BD305E72A3E}"/>
                </a:ext>
              </a:extLst>
            </p:cNvPr>
            <p:cNvSpPr/>
            <p:nvPr/>
          </p:nvSpPr>
          <p:spPr>
            <a:xfrm>
              <a:off x="7152787" y="46013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3" name="pt167">
              <a:extLst>
                <a:ext uri="{FF2B5EF4-FFF2-40B4-BE49-F238E27FC236}">
                  <a16:creationId xmlns:a16="http://schemas.microsoft.com/office/drawing/2014/main" id="{11C7EF73-5A85-DFED-BE33-CCE3B1414073}"/>
                </a:ext>
              </a:extLst>
            </p:cNvPr>
            <p:cNvSpPr/>
            <p:nvPr/>
          </p:nvSpPr>
          <p:spPr>
            <a:xfrm>
              <a:off x="7116742" y="52365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4" name="pt168">
              <a:extLst>
                <a:ext uri="{FF2B5EF4-FFF2-40B4-BE49-F238E27FC236}">
                  <a16:creationId xmlns:a16="http://schemas.microsoft.com/office/drawing/2014/main" id="{80539A09-599F-5D2E-8389-E1D3990FBFEC}"/>
                </a:ext>
              </a:extLst>
            </p:cNvPr>
            <p:cNvSpPr/>
            <p:nvPr/>
          </p:nvSpPr>
          <p:spPr>
            <a:xfrm>
              <a:off x="7100418" y="46973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5" name="pt169">
              <a:extLst>
                <a:ext uri="{FF2B5EF4-FFF2-40B4-BE49-F238E27FC236}">
                  <a16:creationId xmlns:a16="http://schemas.microsoft.com/office/drawing/2014/main" id="{484A9C36-F0C5-62A5-17B3-F390ABCD0546}"/>
                </a:ext>
              </a:extLst>
            </p:cNvPr>
            <p:cNvSpPr/>
            <p:nvPr/>
          </p:nvSpPr>
          <p:spPr>
            <a:xfrm>
              <a:off x="7297374" y="50376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6" name="pt170">
              <a:extLst>
                <a:ext uri="{FF2B5EF4-FFF2-40B4-BE49-F238E27FC236}">
                  <a16:creationId xmlns:a16="http://schemas.microsoft.com/office/drawing/2014/main" id="{6F84407C-BBFA-B5CE-E7C3-4E7FCACC6502}"/>
                </a:ext>
              </a:extLst>
            </p:cNvPr>
            <p:cNvSpPr/>
            <p:nvPr/>
          </p:nvSpPr>
          <p:spPr>
            <a:xfrm>
              <a:off x="7094052" y="41464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7" name="pt171">
              <a:extLst>
                <a:ext uri="{FF2B5EF4-FFF2-40B4-BE49-F238E27FC236}">
                  <a16:creationId xmlns:a16="http://schemas.microsoft.com/office/drawing/2014/main" id="{846A38AA-910F-5543-04ED-BA9C516B0A6C}"/>
                </a:ext>
              </a:extLst>
            </p:cNvPr>
            <p:cNvSpPr/>
            <p:nvPr/>
          </p:nvSpPr>
          <p:spPr>
            <a:xfrm>
              <a:off x="7141549" y="48209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8" name="pt172">
              <a:extLst>
                <a:ext uri="{FF2B5EF4-FFF2-40B4-BE49-F238E27FC236}">
                  <a16:creationId xmlns:a16="http://schemas.microsoft.com/office/drawing/2014/main" id="{0D2B9064-27A5-78AC-7101-77E76809C3EC}"/>
                </a:ext>
              </a:extLst>
            </p:cNvPr>
            <p:cNvSpPr/>
            <p:nvPr/>
          </p:nvSpPr>
          <p:spPr>
            <a:xfrm>
              <a:off x="7141713" y="44708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9" name="pt173">
              <a:extLst>
                <a:ext uri="{FF2B5EF4-FFF2-40B4-BE49-F238E27FC236}">
                  <a16:creationId xmlns:a16="http://schemas.microsoft.com/office/drawing/2014/main" id="{6D6D9D88-34D4-2472-E955-4D5B9028A93C}"/>
                </a:ext>
              </a:extLst>
            </p:cNvPr>
            <p:cNvSpPr/>
            <p:nvPr/>
          </p:nvSpPr>
          <p:spPr>
            <a:xfrm>
              <a:off x="7169474" y="51413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0" name="pt174">
              <a:extLst>
                <a:ext uri="{FF2B5EF4-FFF2-40B4-BE49-F238E27FC236}">
                  <a16:creationId xmlns:a16="http://schemas.microsoft.com/office/drawing/2014/main" id="{114338EB-DFC0-25C5-D875-5C1B99815D8C}"/>
                </a:ext>
              </a:extLst>
            </p:cNvPr>
            <p:cNvSpPr/>
            <p:nvPr/>
          </p:nvSpPr>
          <p:spPr>
            <a:xfrm>
              <a:off x="7181866" y="47034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1" name="pt175">
              <a:extLst>
                <a:ext uri="{FF2B5EF4-FFF2-40B4-BE49-F238E27FC236}">
                  <a16:creationId xmlns:a16="http://schemas.microsoft.com/office/drawing/2014/main" id="{C0A5CF19-A0E0-7466-7DE1-B6BF230E622B}"/>
                </a:ext>
              </a:extLst>
            </p:cNvPr>
            <p:cNvSpPr/>
            <p:nvPr/>
          </p:nvSpPr>
          <p:spPr>
            <a:xfrm>
              <a:off x="7235943" y="51533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2" name="pt176">
              <a:extLst>
                <a:ext uri="{FF2B5EF4-FFF2-40B4-BE49-F238E27FC236}">
                  <a16:creationId xmlns:a16="http://schemas.microsoft.com/office/drawing/2014/main" id="{B825BA8B-7CE9-995F-BD42-9758725AD915}"/>
                </a:ext>
              </a:extLst>
            </p:cNvPr>
            <p:cNvSpPr/>
            <p:nvPr/>
          </p:nvSpPr>
          <p:spPr>
            <a:xfrm>
              <a:off x="7244955" y="44845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3" name="pt177">
              <a:extLst>
                <a:ext uri="{FF2B5EF4-FFF2-40B4-BE49-F238E27FC236}">
                  <a16:creationId xmlns:a16="http://schemas.microsoft.com/office/drawing/2014/main" id="{1A8BFB03-489D-DF7A-807B-E92D189522C8}"/>
                </a:ext>
              </a:extLst>
            </p:cNvPr>
            <p:cNvSpPr/>
            <p:nvPr/>
          </p:nvSpPr>
          <p:spPr>
            <a:xfrm>
              <a:off x="7281125" y="47658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4" name="pt178">
              <a:extLst>
                <a:ext uri="{FF2B5EF4-FFF2-40B4-BE49-F238E27FC236}">
                  <a16:creationId xmlns:a16="http://schemas.microsoft.com/office/drawing/2014/main" id="{030433C8-94AC-B16D-C5E1-98CCC0A43CEF}"/>
                </a:ext>
              </a:extLst>
            </p:cNvPr>
            <p:cNvSpPr/>
            <p:nvPr/>
          </p:nvSpPr>
          <p:spPr>
            <a:xfrm>
              <a:off x="7218089" y="45526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5" name="pt179">
              <a:extLst>
                <a:ext uri="{FF2B5EF4-FFF2-40B4-BE49-F238E27FC236}">
                  <a16:creationId xmlns:a16="http://schemas.microsoft.com/office/drawing/2014/main" id="{E246902C-95F9-B36B-3953-02A83BB00CA2}"/>
                </a:ext>
              </a:extLst>
            </p:cNvPr>
            <p:cNvSpPr/>
            <p:nvPr/>
          </p:nvSpPr>
          <p:spPr>
            <a:xfrm>
              <a:off x="7162947" y="49300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6" name="pt180">
              <a:extLst>
                <a:ext uri="{FF2B5EF4-FFF2-40B4-BE49-F238E27FC236}">
                  <a16:creationId xmlns:a16="http://schemas.microsoft.com/office/drawing/2014/main" id="{300E3B7F-5917-7E2F-080D-0B5F3FAD2B08}"/>
                </a:ext>
              </a:extLst>
            </p:cNvPr>
            <p:cNvSpPr/>
            <p:nvPr/>
          </p:nvSpPr>
          <p:spPr>
            <a:xfrm>
              <a:off x="7135757" y="49036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7" name="pt181">
              <a:extLst>
                <a:ext uri="{FF2B5EF4-FFF2-40B4-BE49-F238E27FC236}">
                  <a16:creationId xmlns:a16="http://schemas.microsoft.com/office/drawing/2014/main" id="{F2893595-D8C3-8670-7435-E24591CB4768}"/>
                </a:ext>
              </a:extLst>
            </p:cNvPr>
            <p:cNvSpPr/>
            <p:nvPr/>
          </p:nvSpPr>
          <p:spPr>
            <a:xfrm>
              <a:off x="7087301" y="42394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8" name="pt182">
              <a:extLst>
                <a:ext uri="{FF2B5EF4-FFF2-40B4-BE49-F238E27FC236}">
                  <a16:creationId xmlns:a16="http://schemas.microsoft.com/office/drawing/2014/main" id="{F6FC73CE-D760-8BF1-3E27-342D29D78B9A}"/>
                </a:ext>
              </a:extLst>
            </p:cNvPr>
            <p:cNvSpPr/>
            <p:nvPr/>
          </p:nvSpPr>
          <p:spPr>
            <a:xfrm>
              <a:off x="7170297" y="51712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9" name="pt183">
              <a:extLst>
                <a:ext uri="{FF2B5EF4-FFF2-40B4-BE49-F238E27FC236}">
                  <a16:creationId xmlns:a16="http://schemas.microsoft.com/office/drawing/2014/main" id="{20668077-3F23-DFF7-A635-27E6688BAEEC}"/>
                </a:ext>
              </a:extLst>
            </p:cNvPr>
            <p:cNvSpPr/>
            <p:nvPr/>
          </p:nvSpPr>
          <p:spPr>
            <a:xfrm>
              <a:off x="7239614" y="53767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0" name="pt184">
              <a:extLst>
                <a:ext uri="{FF2B5EF4-FFF2-40B4-BE49-F238E27FC236}">
                  <a16:creationId xmlns:a16="http://schemas.microsoft.com/office/drawing/2014/main" id="{93F669EE-DE87-45A8-1816-531726D0D23F}"/>
                </a:ext>
              </a:extLst>
            </p:cNvPr>
            <p:cNvSpPr/>
            <p:nvPr/>
          </p:nvSpPr>
          <p:spPr>
            <a:xfrm>
              <a:off x="7257145" y="44139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1" name="pt185">
              <a:extLst>
                <a:ext uri="{FF2B5EF4-FFF2-40B4-BE49-F238E27FC236}">
                  <a16:creationId xmlns:a16="http://schemas.microsoft.com/office/drawing/2014/main" id="{2C4ED2DC-2338-A6C7-B5B6-1E0FFEB47BB7}"/>
                </a:ext>
              </a:extLst>
            </p:cNvPr>
            <p:cNvSpPr/>
            <p:nvPr/>
          </p:nvSpPr>
          <p:spPr>
            <a:xfrm>
              <a:off x="7218027" y="49721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2" name="pt186">
              <a:extLst>
                <a:ext uri="{FF2B5EF4-FFF2-40B4-BE49-F238E27FC236}">
                  <a16:creationId xmlns:a16="http://schemas.microsoft.com/office/drawing/2014/main" id="{E9ED292D-8534-1DEE-925F-0E059B183379}"/>
                </a:ext>
              </a:extLst>
            </p:cNvPr>
            <p:cNvSpPr/>
            <p:nvPr/>
          </p:nvSpPr>
          <p:spPr>
            <a:xfrm>
              <a:off x="7129639" y="43420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3" name="pt187">
              <a:extLst>
                <a:ext uri="{FF2B5EF4-FFF2-40B4-BE49-F238E27FC236}">
                  <a16:creationId xmlns:a16="http://schemas.microsoft.com/office/drawing/2014/main" id="{BBA73A4A-1872-B882-1B07-F134EE25928A}"/>
                </a:ext>
              </a:extLst>
            </p:cNvPr>
            <p:cNvSpPr/>
            <p:nvPr/>
          </p:nvSpPr>
          <p:spPr>
            <a:xfrm>
              <a:off x="7237107" y="54685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4" name="pt188">
              <a:extLst>
                <a:ext uri="{FF2B5EF4-FFF2-40B4-BE49-F238E27FC236}">
                  <a16:creationId xmlns:a16="http://schemas.microsoft.com/office/drawing/2014/main" id="{3B4ED9A3-7EC0-DDAA-7E92-BD3357B0C011}"/>
                </a:ext>
              </a:extLst>
            </p:cNvPr>
            <p:cNvSpPr/>
            <p:nvPr/>
          </p:nvSpPr>
          <p:spPr>
            <a:xfrm>
              <a:off x="7246740" y="50214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5" name="pt189">
              <a:extLst>
                <a:ext uri="{FF2B5EF4-FFF2-40B4-BE49-F238E27FC236}">
                  <a16:creationId xmlns:a16="http://schemas.microsoft.com/office/drawing/2014/main" id="{46E4C5C1-1200-187A-CAA9-4E09282CA244}"/>
                </a:ext>
              </a:extLst>
            </p:cNvPr>
            <p:cNvSpPr/>
            <p:nvPr/>
          </p:nvSpPr>
          <p:spPr>
            <a:xfrm>
              <a:off x="7272873" y="51205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6" name="pt190">
              <a:extLst>
                <a:ext uri="{FF2B5EF4-FFF2-40B4-BE49-F238E27FC236}">
                  <a16:creationId xmlns:a16="http://schemas.microsoft.com/office/drawing/2014/main" id="{BCBD9340-4EC4-D9BE-85CB-3B001EC55A3B}"/>
                </a:ext>
              </a:extLst>
            </p:cNvPr>
            <p:cNvSpPr/>
            <p:nvPr/>
          </p:nvSpPr>
          <p:spPr>
            <a:xfrm>
              <a:off x="7053410" y="51964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7" name="pt191">
              <a:extLst>
                <a:ext uri="{FF2B5EF4-FFF2-40B4-BE49-F238E27FC236}">
                  <a16:creationId xmlns:a16="http://schemas.microsoft.com/office/drawing/2014/main" id="{589F2316-36FD-30CC-3BD4-D601F3F86343}"/>
                </a:ext>
              </a:extLst>
            </p:cNvPr>
            <p:cNvSpPr/>
            <p:nvPr/>
          </p:nvSpPr>
          <p:spPr>
            <a:xfrm>
              <a:off x="7062575" y="51898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8" name="pt192">
              <a:extLst>
                <a:ext uri="{FF2B5EF4-FFF2-40B4-BE49-F238E27FC236}">
                  <a16:creationId xmlns:a16="http://schemas.microsoft.com/office/drawing/2014/main" id="{048CC4A9-202F-8A46-8606-E874CCA9527B}"/>
                </a:ext>
              </a:extLst>
            </p:cNvPr>
            <p:cNvSpPr/>
            <p:nvPr/>
          </p:nvSpPr>
          <p:spPr>
            <a:xfrm>
              <a:off x="7169783" y="51839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9" name="pt193">
              <a:extLst>
                <a:ext uri="{FF2B5EF4-FFF2-40B4-BE49-F238E27FC236}">
                  <a16:creationId xmlns:a16="http://schemas.microsoft.com/office/drawing/2014/main" id="{3C1C88CF-2811-F2D0-4593-93CC117205CB}"/>
                </a:ext>
              </a:extLst>
            </p:cNvPr>
            <p:cNvSpPr/>
            <p:nvPr/>
          </p:nvSpPr>
          <p:spPr>
            <a:xfrm>
              <a:off x="7245489" y="50582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0" name="pt194">
              <a:extLst>
                <a:ext uri="{FF2B5EF4-FFF2-40B4-BE49-F238E27FC236}">
                  <a16:creationId xmlns:a16="http://schemas.microsoft.com/office/drawing/2014/main" id="{F9F83830-1671-5414-D5C4-BD94A723BAB9}"/>
                </a:ext>
              </a:extLst>
            </p:cNvPr>
            <p:cNvSpPr/>
            <p:nvPr/>
          </p:nvSpPr>
          <p:spPr>
            <a:xfrm>
              <a:off x="7257435" y="53048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1" name="pt195">
              <a:extLst>
                <a:ext uri="{FF2B5EF4-FFF2-40B4-BE49-F238E27FC236}">
                  <a16:creationId xmlns:a16="http://schemas.microsoft.com/office/drawing/2014/main" id="{0C34EA54-4F6F-59AC-DC62-85871CACA82B}"/>
                </a:ext>
              </a:extLst>
            </p:cNvPr>
            <p:cNvSpPr/>
            <p:nvPr/>
          </p:nvSpPr>
          <p:spPr>
            <a:xfrm>
              <a:off x="7151962" y="45489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2" name="pt196">
              <a:extLst>
                <a:ext uri="{FF2B5EF4-FFF2-40B4-BE49-F238E27FC236}">
                  <a16:creationId xmlns:a16="http://schemas.microsoft.com/office/drawing/2014/main" id="{42459803-4CA2-D9F5-186F-2640578C1B33}"/>
                </a:ext>
              </a:extLst>
            </p:cNvPr>
            <p:cNvSpPr/>
            <p:nvPr/>
          </p:nvSpPr>
          <p:spPr>
            <a:xfrm>
              <a:off x="7109353" y="48065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3" name="pt197">
              <a:extLst>
                <a:ext uri="{FF2B5EF4-FFF2-40B4-BE49-F238E27FC236}">
                  <a16:creationId xmlns:a16="http://schemas.microsoft.com/office/drawing/2014/main" id="{E416E74F-B9B5-7278-C390-85615CE8459F}"/>
                </a:ext>
              </a:extLst>
            </p:cNvPr>
            <p:cNvSpPr/>
            <p:nvPr/>
          </p:nvSpPr>
          <p:spPr>
            <a:xfrm>
              <a:off x="7258064" y="44549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4" name="pt198">
              <a:extLst>
                <a:ext uri="{FF2B5EF4-FFF2-40B4-BE49-F238E27FC236}">
                  <a16:creationId xmlns:a16="http://schemas.microsoft.com/office/drawing/2014/main" id="{F5212C78-33FC-C9D3-2D99-26AEB96AF026}"/>
                </a:ext>
              </a:extLst>
            </p:cNvPr>
            <p:cNvSpPr/>
            <p:nvPr/>
          </p:nvSpPr>
          <p:spPr>
            <a:xfrm>
              <a:off x="7103609" y="59727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5" name="rc199">
              <a:extLst>
                <a:ext uri="{FF2B5EF4-FFF2-40B4-BE49-F238E27FC236}">
                  <a16:creationId xmlns:a16="http://schemas.microsoft.com/office/drawing/2014/main" id="{0E0F94AF-C0E0-4038-457E-AE6E9A330E30}"/>
                </a:ext>
              </a:extLst>
            </p:cNvPr>
            <p:cNvSpPr/>
            <p:nvPr/>
          </p:nvSpPr>
          <p:spPr>
            <a:xfrm>
              <a:off x="7802645" y="3314381"/>
              <a:ext cx="2871965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416" name="pl200">
              <a:extLst>
                <a:ext uri="{FF2B5EF4-FFF2-40B4-BE49-F238E27FC236}">
                  <a16:creationId xmlns:a16="http://schemas.microsoft.com/office/drawing/2014/main" id="{36EEE0EC-26E9-B5C8-6B3C-2F7FF9D5872C}"/>
                </a:ext>
              </a:extLst>
            </p:cNvPr>
            <p:cNvSpPr/>
            <p:nvPr/>
          </p:nvSpPr>
          <p:spPr>
            <a:xfrm>
              <a:off x="7802645" y="548120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7" name="pl201">
              <a:extLst>
                <a:ext uri="{FF2B5EF4-FFF2-40B4-BE49-F238E27FC236}">
                  <a16:creationId xmlns:a16="http://schemas.microsoft.com/office/drawing/2014/main" id="{28B29C56-E1C5-2737-A40A-68C2BDD5E41A}"/>
                </a:ext>
              </a:extLst>
            </p:cNvPr>
            <p:cNvSpPr/>
            <p:nvPr/>
          </p:nvSpPr>
          <p:spPr>
            <a:xfrm>
              <a:off x="7802645" y="4529880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8" name="pl202">
              <a:extLst>
                <a:ext uri="{FF2B5EF4-FFF2-40B4-BE49-F238E27FC236}">
                  <a16:creationId xmlns:a16="http://schemas.microsoft.com/office/drawing/2014/main" id="{9D852DCA-17F3-B332-7187-33620A9755CA}"/>
                </a:ext>
              </a:extLst>
            </p:cNvPr>
            <p:cNvSpPr/>
            <p:nvPr/>
          </p:nvSpPr>
          <p:spPr>
            <a:xfrm>
              <a:off x="7802645" y="357855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9" name="pl203">
              <a:extLst>
                <a:ext uri="{FF2B5EF4-FFF2-40B4-BE49-F238E27FC236}">
                  <a16:creationId xmlns:a16="http://schemas.microsoft.com/office/drawing/2014/main" id="{AD037D87-CED6-804F-F422-F780D9F3DC5D}"/>
                </a:ext>
              </a:extLst>
            </p:cNvPr>
            <p:cNvSpPr/>
            <p:nvPr/>
          </p:nvSpPr>
          <p:spPr>
            <a:xfrm>
              <a:off x="7802645" y="5956868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0" name="pl204">
              <a:extLst>
                <a:ext uri="{FF2B5EF4-FFF2-40B4-BE49-F238E27FC236}">
                  <a16:creationId xmlns:a16="http://schemas.microsoft.com/office/drawing/2014/main" id="{4E7D49E8-4004-6173-8080-871C90D131D7}"/>
                </a:ext>
              </a:extLst>
            </p:cNvPr>
            <p:cNvSpPr/>
            <p:nvPr/>
          </p:nvSpPr>
          <p:spPr>
            <a:xfrm>
              <a:off x="7802645" y="5005542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1" name="pl205">
              <a:extLst>
                <a:ext uri="{FF2B5EF4-FFF2-40B4-BE49-F238E27FC236}">
                  <a16:creationId xmlns:a16="http://schemas.microsoft.com/office/drawing/2014/main" id="{418FE511-BAC1-7787-ADA9-259402B688DC}"/>
                </a:ext>
              </a:extLst>
            </p:cNvPr>
            <p:cNvSpPr/>
            <p:nvPr/>
          </p:nvSpPr>
          <p:spPr>
            <a:xfrm>
              <a:off x="7802645" y="4054217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2" name="pl206">
              <a:extLst>
                <a:ext uri="{FF2B5EF4-FFF2-40B4-BE49-F238E27FC236}">
                  <a16:creationId xmlns:a16="http://schemas.microsoft.com/office/drawing/2014/main" id="{2FFE5435-733D-BC9B-5F76-F9581C5CD590}"/>
                </a:ext>
              </a:extLst>
            </p:cNvPr>
            <p:cNvSpPr/>
            <p:nvPr/>
          </p:nvSpPr>
          <p:spPr>
            <a:xfrm>
              <a:off x="8585908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3" name="pl207">
              <a:extLst>
                <a:ext uri="{FF2B5EF4-FFF2-40B4-BE49-F238E27FC236}">
                  <a16:creationId xmlns:a16="http://schemas.microsoft.com/office/drawing/2014/main" id="{C0F67CBA-C3BD-AF20-54B7-5849A055F365}"/>
                </a:ext>
              </a:extLst>
            </p:cNvPr>
            <p:cNvSpPr/>
            <p:nvPr/>
          </p:nvSpPr>
          <p:spPr>
            <a:xfrm>
              <a:off x="9891347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4" name="pg208">
              <a:extLst>
                <a:ext uri="{FF2B5EF4-FFF2-40B4-BE49-F238E27FC236}">
                  <a16:creationId xmlns:a16="http://schemas.microsoft.com/office/drawing/2014/main" id="{E3267984-AE0A-5651-3E00-D245FB33A84B}"/>
                </a:ext>
              </a:extLst>
            </p:cNvPr>
            <p:cNvSpPr/>
            <p:nvPr/>
          </p:nvSpPr>
          <p:spPr>
            <a:xfrm>
              <a:off x="7998461" y="4456061"/>
              <a:ext cx="587447" cy="1050298"/>
            </a:xfrm>
            <a:custGeom>
              <a:avLst/>
              <a:gdLst/>
              <a:ahLst/>
              <a:cxnLst/>
              <a:rect l="0" t="0" r="0" b="0"/>
              <a:pathLst>
                <a:path w="587447" h="1050298">
                  <a:moveTo>
                    <a:pt x="587447" y="1050298"/>
                  </a:moveTo>
                  <a:lnTo>
                    <a:pt x="470864" y="1050298"/>
                  </a:lnTo>
                  <a:lnTo>
                    <a:pt x="469432" y="1048243"/>
                  </a:lnTo>
                  <a:lnTo>
                    <a:pt x="467991" y="1046188"/>
                  </a:lnTo>
                  <a:lnTo>
                    <a:pt x="466546" y="1044132"/>
                  </a:lnTo>
                  <a:lnTo>
                    <a:pt x="465085" y="1042077"/>
                  </a:lnTo>
                  <a:lnTo>
                    <a:pt x="463616" y="1040022"/>
                  </a:lnTo>
                  <a:lnTo>
                    <a:pt x="462134" y="1037966"/>
                  </a:lnTo>
                  <a:lnTo>
                    <a:pt x="460634" y="1035911"/>
                  </a:lnTo>
                  <a:lnTo>
                    <a:pt x="459124" y="1033855"/>
                  </a:lnTo>
                  <a:lnTo>
                    <a:pt x="457586" y="1031800"/>
                  </a:lnTo>
                  <a:lnTo>
                    <a:pt x="456034" y="1029745"/>
                  </a:lnTo>
                  <a:lnTo>
                    <a:pt x="454460" y="1027689"/>
                  </a:lnTo>
                  <a:lnTo>
                    <a:pt x="452856" y="1025634"/>
                  </a:lnTo>
                  <a:lnTo>
                    <a:pt x="451237" y="1023579"/>
                  </a:lnTo>
                  <a:lnTo>
                    <a:pt x="449576" y="1021523"/>
                  </a:lnTo>
                  <a:lnTo>
                    <a:pt x="447893" y="1019468"/>
                  </a:lnTo>
                  <a:lnTo>
                    <a:pt x="446180" y="1017412"/>
                  </a:lnTo>
                  <a:lnTo>
                    <a:pt x="444422" y="1015357"/>
                  </a:lnTo>
                  <a:lnTo>
                    <a:pt x="442643" y="1013302"/>
                  </a:lnTo>
                  <a:lnTo>
                    <a:pt x="440810" y="1011246"/>
                  </a:lnTo>
                  <a:lnTo>
                    <a:pt x="438943" y="1009191"/>
                  </a:lnTo>
                  <a:lnTo>
                    <a:pt x="437041" y="1007135"/>
                  </a:lnTo>
                  <a:lnTo>
                    <a:pt x="435078" y="1005080"/>
                  </a:lnTo>
                  <a:lnTo>
                    <a:pt x="433088" y="1003025"/>
                  </a:lnTo>
                  <a:lnTo>
                    <a:pt x="431031" y="1000969"/>
                  </a:lnTo>
                  <a:lnTo>
                    <a:pt x="428931" y="998914"/>
                  </a:lnTo>
                  <a:lnTo>
                    <a:pt x="426790" y="996859"/>
                  </a:lnTo>
                  <a:lnTo>
                    <a:pt x="424571" y="994803"/>
                  </a:lnTo>
                  <a:lnTo>
                    <a:pt x="422321" y="992748"/>
                  </a:lnTo>
                  <a:lnTo>
                    <a:pt x="419995" y="990692"/>
                  </a:lnTo>
                  <a:lnTo>
                    <a:pt x="417614" y="988637"/>
                  </a:lnTo>
                  <a:lnTo>
                    <a:pt x="415188" y="986582"/>
                  </a:lnTo>
                  <a:lnTo>
                    <a:pt x="412671" y="984526"/>
                  </a:lnTo>
                  <a:lnTo>
                    <a:pt x="410117" y="982471"/>
                  </a:lnTo>
                  <a:lnTo>
                    <a:pt x="407480" y="980416"/>
                  </a:lnTo>
                  <a:lnTo>
                    <a:pt x="404780" y="978360"/>
                  </a:lnTo>
                  <a:lnTo>
                    <a:pt x="402032" y="976305"/>
                  </a:lnTo>
                  <a:lnTo>
                    <a:pt x="399181" y="974249"/>
                  </a:lnTo>
                  <a:lnTo>
                    <a:pt x="396290" y="972194"/>
                  </a:lnTo>
                  <a:lnTo>
                    <a:pt x="393313" y="970139"/>
                  </a:lnTo>
                  <a:lnTo>
                    <a:pt x="390264" y="968083"/>
                  </a:lnTo>
                  <a:lnTo>
                    <a:pt x="387169" y="966028"/>
                  </a:lnTo>
                  <a:lnTo>
                    <a:pt x="383961" y="963973"/>
                  </a:lnTo>
                  <a:lnTo>
                    <a:pt x="380712" y="961917"/>
                  </a:lnTo>
                  <a:lnTo>
                    <a:pt x="377377" y="959862"/>
                  </a:lnTo>
                  <a:lnTo>
                    <a:pt x="373966" y="957806"/>
                  </a:lnTo>
                  <a:lnTo>
                    <a:pt x="370511" y="955751"/>
                  </a:lnTo>
                  <a:lnTo>
                    <a:pt x="366938" y="953696"/>
                  </a:lnTo>
                  <a:lnTo>
                    <a:pt x="363324" y="951640"/>
                  </a:lnTo>
                  <a:lnTo>
                    <a:pt x="359629" y="949585"/>
                  </a:lnTo>
                  <a:lnTo>
                    <a:pt x="355855" y="947529"/>
                  </a:lnTo>
                  <a:lnTo>
                    <a:pt x="352040" y="945474"/>
                  </a:lnTo>
                  <a:lnTo>
                    <a:pt x="348111" y="943419"/>
                  </a:lnTo>
                  <a:lnTo>
                    <a:pt x="344141" y="941363"/>
                  </a:lnTo>
                  <a:lnTo>
                    <a:pt x="340098" y="939308"/>
                  </a:lnTo>
                  <a:lnTo>
                    <a:pt x="335977" y="937253"/>
                  </a:lnTo>
                  <a:lnTo>
                    <a:pt x="331819" y="935197"/>
                  </a:lnTo>
                  <a:lnTo>
                    <a:pt x="327558" y="933142"/>
                  </a:lnTo>
                  <a:lnTo>
                    <a:pt x="323258" y="931086"/>
                  </a:lnTo>
                  <a:lnTo>
                    <a:pt x="318894" y="929031"/>
                  </a:lnTo>
                  <a:lnTo>
                    <a:pt x="314458" y="926976"/>
                  </a:lnTo>
                  <a:lnTo>
                    <a:pt x="309989" y="924920"/>
                  </a:lnTo>
                  <a:lnTo>
                    <a:pt x="305434" y="922865"/>
                  </a:lnTo>
                  <a:lnTo>
                    <a:pt x="300842" y="920810"/>
                  </a:lnTo>
                  <a:lnTo>
                    <a:pt x="296199" y="918754"/>
                  </a:lnTo>
                  <a:lnTo>
                    <a:pt x="291494" y="916699"/>
                  </a:lnTo>
                  <a:lnTo>
                    <a:pt x="286761" y="914643"/>
                  </a:lnTo>
                  <a:lnTo>
                    <a:pt x="281961" y="912588"/>
                  </a:lnTo>
                  <a:lnTo>
                    <a:pt x="277130" y="910533"/>
                  </a:lnTo>
                  <a:lnTo>
                    <a:pt x="272262" y="908477"/>
                  </a:lnTo>
                  <a:lnTo>
                    <a:pt x="267345" y="906422"/>
                  </a:lnTo>
                  <a:lnTo>
                    <a:pt x="262408" y="904367"/>
                  </a:lnTo>
                  <a:lnTo>
                    <a:pt x="257424" y="902311"/>
                  </a:lnTo>
                  <a:lnTo>
                    <a:pt x="252418" y="900256"/>
                  </a:lnTo>
                  <a:lnTo>
                    <a:pt x="247388" y="898200"/>
                  </a:lnTo>
                  <a:lnTo>
                    <a:pt x="242326" y="896145"/>
                  </a:lnTo>
                  <a:lnTo>
                    <a:pt x="237252" y="894090"/>
                  </a:lnTo>
                  <a:lnTo>
                    <a:pt x="232154" y="892034"/>
                  </a:lnTo>
                  <a:lnTo>
                    <a:pt x="227044" y="889979"/>
                  </a:lnTo>
                  <a:lnTo>
                    <a:pt x="221924" y="887923"/>
                  </a:lnTo>
                  <a:lnTo>
                    <a:pt x="216791" y="885868"/>
                  </a:lnTo>
                  <a:lnTo>
                    <a:pt x="211656" y="883813"/>
                  </a:lnTo>
                  <a:lnTo>
                    <a:pt x="206518" y="881757"/>
                  </a:lnTo>
                  <a:lnTo>
                    <a:pt x="201381" y="879702"/>
                  </a:lnTo>
                  <a:lnTo>
                    <a:pt x="196246" y="877647"/>
                  </a:lnTo>
                  <a:lnTo>
                    <a:pt x="191122" y="875591"/>
                  </a:lnTo>
                  <a:lnTo>
                    <a:pt x="186005" y="873536"/>
                  </a:lnTo>
                  <a:lnTo>
                    <a:pt x="180903" y="871480"/>
                  </a:lnTo>
                  <a:lnTo>
                    <a:pt x="175819" y="869425"/>
                  </a:lnTo>
                  <a:lnTo>
                    <a:pt x="170748" y="867370"/>
                  </a:lnTo>
                  <a:lnTo>
                    <a:pt x="165713" y="865314"/>
                  </a:lnTo>
                  <a:lnTo>
                    <a:pt x="160693" y="863259"/>
                  </a:lnTo>
                  <a:lnTo>
                    <a:pt x="155707" y="861204"/>
                  </a:lnTo>
                  <a:lnTo>
                    <a:pt x="150756" y="859148"/>
                  </a:lnTo>
                  <a:lnTo>
                    <a:pt x="145827" y="857093"/>
                  </a:lnTo>
                  <a:lnTo>
                    <a:pt x="140959" y="855037"/>
                  </a:lnTo>
                  <a:lnTo>
                    <a:pt x="136116" y="852982"/>
                  </a:lnTo>
                  <a:lnTo>
                    <a:pt x="131324" y="850927"/>
                  </a:lnTo>
                  <a:lnTo>
                    <a:pt x="126584" y="848871"/>
                  </a:lnTo>
                  <a:lnTo>
                    <a:pt x="121873" y="846816"/>
                  </a:lnTo>
                  <a:lnTo>
                    <a:pt x="117250" y="844761"/>
                  </a:lnTo>
                  <a:lnTo>
                    <a:pt x="112660" y="842705"/>
                  </a:lnTo>
                  <a:lnTo>
                    <a:pt x="108135" y="840650"/>
                  </a:lnTo>
                  <a:lnTo>
                    <a:pt x="103680" y="838594"/>
                  </a:lnTo>
                  <a:lnTo>
                    <a:pt x="99262" y="836539"/>
                  </a:lnTo>
                  <a:lnTo>
                    <a:pt x="94953" y="834484"/>
                  </a:lnTo>
                  <a:lnTo>
                    <a:pt x="90689" y="832428"/>
                  </a:lnTo>
                  <a:lnTo>
                    <a:pt x="86499" y="830373"/>
                  </a:lnTo>
                  <a:lnTo>
                    <a:pt x="82399" y="828317"/>
                  </a:lnTo>
                  <a:lnTo>
                    <a:pt x="78344" y="826262"/>
                  </a:lnTo>
                  <a:lnTo>
                    <a:pt x="74413" y="824207"/>
                  </a:lnTo>
                  <a:lnTo>
                    <a:pt x="70539" y="822151"/>
                  </a:lnTo>
                  <a:lnTo>
                    <a:pt x="66748" y="820096"/>
                  </a:lnTo>
                  <a:lnTo>
                    <a:pt x="63066" y="818041"/>
                  </a:lnTo>
                  <a:lnTo>
                    <a:pt x="59434" y="815985"/>
                  </a:lnTo>
                  <a:lnTo>
                    <a:pt x="55940" y="813930"/>
                  </a:lnTo>
                  <a:lnTo>
                    <a:pt x="52514" y="811874"/>
                  </a:lnTo>
                  <a:lnTo>
                    <a:pt x="49177" y="809819"/>
                  </a:lnTo>
                  <a:lnTo>
                    <a:pt x="45966" y="807764"/>
                  </a:lnTo>
                  <a:lnTo>
                    <a:pt x="42811" y="805708"/>
                  </a:lnTo>
                  <a:lnTo>
                    <a:pt x="39803" y="803653"/>
                  </a:lnTo>
                  <a:lnTo>
                    <a:pt x="36874" y="801598"/>
                  </a:lnTo>
                  <a:lnTo>
                    <a:pt x="34038" y="799542"/>
                  </a:lnTo>
                  <a:lnTo>
                    <a:pt x="31343" y="797487"/>
                  </a:lnTo>
                  <a:lnTo>
                    <a:pt x="28709" y="795431"/>
                  </a:lnTo>
                  <a:lnTo>
                    <a:pt x="26227" y="793376"/>
                  </a:lnTo>
                  <a:lnTo>
                    <a:pt x="23835" y="791321"/>
                  </a:lnTo>
                  <a:lnTo>
                    <a:pt x="21535" y="789265"/>
                  </a:lnTo>
                  <a:lnTo>
                    <a:pt x="19391" y="787210"/>
                  </a:lnTo>
                  <a:lnTo>
                    <a:pt x="17310" y="785155"/>
                  </a:lnTo>
                  <a:lnTo>
                    <a:pt x="15384" y="783099"/>
                  </a:lnTo>
                  <a:lnTo>
                    <a:pt x="13556" y="781044"/>
                  </a:lnTo>
                  <a:lnTo>
                    <a:pt x="11819" y="778988"/>
                  </a:lnTo>
                  <a:lnTo>
                    <a:pt x="10248" y="776933"/>
                  </a:lnTo>
                  <a:lnTo>
                    <a:pt x="8743" y="774878"/>
                  </a:lnTo>
                  <a:lnTo>
                    <a:pt x="7389" y="772822"/>
                  </a:lnTo>
                  <a:lnTo>
                    <a:pt x="6143" y="770767"/>
                  </a:lnTo>
                  <a:lnTo>
                    <a:pt x="4981" y="768711"/>
                  </a:lnTo>
                  <a:lnTo>
                    <a:pt x="3994" y="766656"/>
                  </a:lnTo>
                  <a:lnTo>
                    <a:pt x="3073" y="764601"/>
                  </a:lnTo>
                  <a:lnTo>
                    <a:pt x="2298" y="762545"/>
                  </a:lnTo>
                  <a:lnTo>
                    <a:pt x="1636" y="760490"/>
                  </a:lnTo>
                  <a:lnTo>
                    <a:pt x="1052" y="758435"/>
                  </a:lnTo>
                  <a:lnTo>
                    <a:pt x="647" y="756379"/>
                  </a:lnTo>
                  <a:lnTo>
                    <a:pt x="307" y="754324"/>
                  </a:lnTo>
                  <a:lnTo>
                    <a:pt x="103" y="752268"/>
                  </a:lnTo>
                  <a:lnTo>
                    <a:pt x="16" y="750213"/>
                  </a:lnTo>
                  <a:lnTo>
                    <a:pt x="0" y="748158"/>
                  </a:lnTo>
                  <a:lnTo>
                    <a:pt x="162" y="746102"/>
                  </a:lnTo>
                  <a:lnTo>
                    <a:pt x="387" y="744047"/>
                  </a:lnTo>
                  <a:lnTo>
                    <a:pt x="737" y="741992"/>
                  </a:lnTo>
                  <a:lnTo>
                    <a:pt x="1205" y="739936"/>
                  </a:lnTo>
                  <a:lnTo>
                    <a:pt x="1734" y="737881"/>
                  </a:lnTo>
                  <a:lnTo>
                    <a:pt x="2438" y="735825"/>
                  </a:lnTo>
                  <a:lnTo>
                    <a:pt x="3201" y="733770"/>
                  </a:lnTo>
                  <a:lnTo>
                    <a:pt x="4077" y="731715"/>
                  </a:lnTo>
                  <a:lnTo>
                    <a:pt x="5068" y="729659"/>
                  </a:lnTo>
                  <a:lnTo>
                    <a:pt x="6117" y="727604"/>
                  </a:lnTo>
                  <a:lnTo>
                    <a:pt x="7323" y="725548"/>
                  </a:lnTo>
                  <a:lnTo>
                    <a:pt x="8589" y="723493"/>
                  </a:lnTo>
                  <a:lnTo>
                    <a:pt x="9954" y="721438"/>
                  </a:lnTo>
                  <a:lnTo>
                    <a:pt x="11430" y="719382"/>
                  </a:lnTo>
                  <a:lnTo>
                    <a:pt x="12958" y="717327"/>
                  </a:lnTo>
                  <a:lnTo>
                    <a:pt x="14625" y="715272"/>
                  </a:lnTo>
                  <a:lnTo>
                    <a:pt x="16351" y="713216"/>
                  </a:lnTo>
                  <a:lnTo>
                    <a:pt x="18162" y="711161"/>
                  </a:lnTo>
                  <a:lnTo>
                    <a:pt x="20078" y="709105"/>
                  </a:lnTo>
                  <a:lnTo>
                    <a:pt x="22041" y="707050"/>
                  </a:lnTo>
                  <a:lnTo>
                    <a:pt x="24124" y="704995"/>
                  </a:lnTo>
                  <a:lnTo>
                    <a:pt x="26265" y="702939"/>
                  </a:lnTo>
                  <a:lnTo>
                    <a:pt x="28477" y="700884"/>
                  </a:lnTo>
                  <a:lnTo>
                    <a:pt x="30786" y="698829"/>
                  </a:lnTo>
                  <a:lnTo>
                    <a:pt x="33137" y="696773"/>
                  </a:lnTo>
                  <a:lnTo>
                    <a:pt x="35592" y="694718"/>
                  </a:lnTo>
                  <a:lnTo>
                    <a:pt x="38100" y="692662"/>
                  </a:lnTo>
                  <a:lnTo>
                    <a:pt x="40668" y="690607"/>
                  </a:lnTo>
                  <a:lnTo>
                    <a:pt x="43326" y="688552"/>
                  </a:lnTo>
                  <a:lnTo>
                    <a:pt x="46020" y="686496"/>
                  </a:lnTo>
                  <a:lnTo>
                    <a:pt x="48802" y="684441"/>
                  </a:lnTo>
                  <a:lnTo>
                    <a:pt x="51635" y="682386"/>
                  </a:lnTo>
                  <a:lnTo>
                    <a:pt x="54517" y="680330"/>
                  </a:lnTo>
                  <a:lnTo>
                    <a:pt x="57481" y="678275"/>
                  </a:lnTo>
                  <a:lnTo>
                    <a:pt x="60477" y="676219"/>
                  </a:lnTo>
                  <a:lnTo>
                    <a:pt x="63548" y="674164"/>
                  </a:lnTo>
                  <a:lnTo>
                    <a:pt x="66667" y="672109"/>
                  </a:lnTo>
                  <a:lnTo>
                    <a:pt x="69827" y="670053"/>
                  </a:lnTo>
                  <a:lnTo>
                    <a:pt x="73062" y="667998"/>
                  </a:lnTo>
                  <a:lnTo>
                    <a:pt x="76326" y="665942"/>
                  </a:lnTo>
                  <a:lnTo>
                    <a:pt x="79655" y="663887"/>
                  </a:lnTo>
                  <a:lnTo>
                    <a:pt x="83028" y="661832"/>
                  </a:lnTo>
                  <a:lnTo>
                    <a:pt x="86436" y="659776"/>
                  </a:lnTo>
                  <a:lnTo>
                    <a:pt x="89915" y="657721"/>
                  </a:lnTo>
                  <a:lnTo>
                    <a:pt x="93420" y="655666"/>
                  </a:lnTo>
                  <a:lnTo>
                    <a:pt x="96981" y="653610"/>
                  </a:lnTo>
                  <a:lnTo>
                    <a:pt x="100586" y="651555"/>
                  </a:lnTo>
                  <a:lnTo>
                    <a:pt x="104220" y="649499"/>
                  </a:lnTo>
                  <a:lnTo>
                    <a:pt x="107922" y="647444"/>
                  </a:lnTo>
                  <a:lnTo>
                    <a:pt x="111648" y="645389"/>
                  </a:lnTo>
                  <a:lnTo>
                    <a:pt x="115424" y="643333"/>
                  </a:lnTo>
                  <a:lnTo>
                    <a:pt x="119244" y="641278"/>
                  </a:lnTo>
                  <a:lnTo>
                    <a:pt x="123089" y="639223"/>
                  </a:lnTo>
                  <a:lnTo>
                    <a:pt x="127001" y="637167"/>
                  </a:lnTo>
                  <a:lnTo>
                    <a:pt x="130935" y="635112"/>
                  </a:lnTo>
                  <a:lnTo>
                    <a:pt x="134915" y="633056"/>
                  </a:lnTo>
                  <a:lnTo>
                    <a:pt x="138939" y="631001"/>
                  </a:lnTo>
                  <a:lnTo>
                    <a:pt x="142985" y="628946"/>
                  </a:lnTo>
                  <a:lnTo>
                    <a:pt x="147097" y="626890"/>
                  </a:lnTo>
                  <a:lnTo>
                    <a:pt x="151231" y="624835"/>
                  </a:lnTo>
                  <a:lnTo>
                    <a:pt x="155407" y="622780"/>
                  </a:lnTo>
                  <a:lnTo>
                    <a:pt x="159627" y="620724"/>
                  </a:lnTo>
                  <a:lnTo>
                    <a:pt x="163869" y="618669"/>
                  </a:lnTo>
                  <a:lnTo>
                    <a:pt x="168172" y="616613"/>
                  </a:lnTo>
                  <a:lnTo>
                    <a:pt x="172499" y="614558"/>
                  </a:lnTo>
                  <a:lnTo>
                    <a:pt x="176863" y="612503"/>
                  </a:lnTo>
                  <a:lnTo>
                    <a:pt x="181273" y="610447"/>
                  </a:lnTo>
                  <a:lnTo>
                    <a:pt x="185703" y="608392"/>
                  </a:lnTo>
                  <a:lnTo>
                    <a:pt x="190189" y="606336"/>
                  </a:lnTo>
                  <a:lnTo>
                    <a:pt x="194699" y="604281"/>
                  </a:lnTo>
                  <a:lnTo>
                    <a:pt x="199243" y="602226"/>
                  </a:lnTo>
                  <a:lnTo>
                    <a:pt x="203830" y="600170"/>
                  </a:lnTo>
                  <a:lnTo>
                    <a:pt x="208437" y="598115"/>
                  </a:lnTo>
                  <a:lnTo>
                    <a:pt x="213093" y="596060"/>
                  </a:lnTo>
                  <a:lnTo>
                    <a:pt x="217773" y="594004"/>
                  </a:lnTo>
                  <a:lnTo>
                    <a:pt x="222482" y="591949"/>
                  </a:lnTo>
                  <a:lnTo>
                    <a:pt x="227231" y="589893"/>
                  </a:lnTo>
                  <a:lnTo>
                    <a:pt x="231997" y="587838"/>
                  </a:lnTo>
                  <a:lnTo>
                    <a:pt x="236805" y="585783"/>
                  </a:lnTo>
                  <a:lnTo>
                    <a:pt x="241634" y="583727"/>
                  </a:lnTo>
                  <a:lnTo>
                    <a:pt x="246486" y="581672"/>
                  </a:lnTo>
                  <a:lnTo>
                    <a:pt x="251371" y="579617"/>
                  </a:lnTo>
                  <a:lnTo>
                    <a:pt x="256271" y="577561"/>
                  </a:lnTo>
                  <a:lnTo>
                    <a:pt x="261202" y="575506"/>
                  </a:lnTo>
                  <a:lnTo>
                    <a:pt x="266149" y="573450"/>
                  </a:lnTo>
                  <a:lnTo>
                    <a:pt x="271113" y="571395"/>
                  </a:lnTo>
                  <a:lnTo>
                    <a:pt x="276102" y="569340"/>
                  </a:lnTo>
                  <a:lnTo>
                    <a:pt x="281100" y="567284"/>
                  </a:lnTo>
                  <a:lnTo>
                    <a:pt x="286116" y="565229"/>
                  </a:lnTo>
                  <a:lnTo>
                    <a:pt x="291144" y="563174"/>
                  </a:lnTo>
                  <a:lnTo>
                    <a:pt x="296179" y="561118"/>
                  </a:lnTo>
                  <a:lnTo>
                    <a:pt x="301227" y="559063"/>
                  </a:lnTo>
                  <a:lnTo>
                    <a:pt x="306278" y="557007"/>
                  </a:lnTo>
                  <a:lnTo>
                    <a:pt x="311336" y="554952"/>
                  </a:lnTo>
                  <a:lnTo>
                    <a:pt x="316394" y="552897"/>
                  </a:lnTo>
                  <a:lnTo>
                    <a:pt x="321453" y="550841"/>
                  </a:lnTo>
                  <a:lnTo>
                    <a:pt x="326508" y="548786"/>
                  </a:lnTo>
                  <a:lnTo>
                    <a:pt x="331560" y="546730"/>
                  </a:lnTo>
                  <a:lnTo>
                    <a:pt x="336604" y="544675"/>
                  </a:lnTo>
                  <a:lnTo>
                    <a:pt x="341638" y="542620"/>
                  </a:lnTo>
                  <a:lnTo>
                    <a:pt x="346665" y="540564"/>
                  </a:lnTo>
                  <a:lnTo>
                    <a:pt x="351669" y="538509"/>
                  </a:lnTo>
                  <a:lnTo>
                    <a:pt x="356664" y="536454"/>
                  </a:lnTo>
                  <a:lnTo>
                    <a:pt x="361637" y="534398"/>
                  </a:lnTo>
                  <a:lnTo>
                    <a:pt x="366586" y="532343"/>
                  </a:lnTo>
                  <a:lnTo>
                    <a:pt x="371521" y="530287"/>
                  </a:lnTo>
                  <a:lnTo>
                    <a:pt x="376414" y="528232"/>
                  </a:lnTo>
                  <a:lnTo>
                    <a:pt x="381289" y="526177"/>
                  </a:lnTo>
                  <a:lnTo>
                    <a:pt x="386130" y="524121"/>
                  </a:lnTo>
                  <a:lnTo>
                    <a:pt x="390933" y="522066"/>
                  </a:lnTo>
                  <a:lnTo>
                    <a:pt x="395716" y="520011"/>
                  </a:lnTo>
                  <a:lnTo>
                    <a:pt x="400436" y="517955"/>
                  </a:lnTo>
                  <a:lnTo>
                    <a:pt x="405132" y="515900"/>
                  </a:lnTo>
                  <a:lnTo>
                    <a:pt x="409782" y="513844"/>
                  </a:lnTo>
                  <a:lnTo>
                    <a:pt x="414379" y="511789"/>
                  </a:lnTo>
                  <a:lnTo>
                    <a:pt x="418950" y="509734"/>
                  </a:lnTo>
                  <a:lnTo>
                    <a:pt x="423442" y="507678"/>
                  </a:lnTo>
                  <a:lnTo>
                    <a:pt x="427901" y="505623"/>
                  </a:lnTo>
                  <a:lnTo>
                    <a:pt x="432306" y="503567"/>
                  </a:lnTo>
                  <a:lnTo>
                    <a:pt x="436643" y="501512"/>
                  </a:lnTo>
                  <a:lnTo>
                    <a:pt x="440948" y="499457"/>
                  </a:lnTo>
                  <a:lnTo>
                    <a:pt x="445163" y="497401"/>
                  </a:lnTo>
                  <a:lnTo>
                    <a:pt x="449334" y="495346"/>
                  </a:lnTo>
                  <a:lnTo>
                    <a:pt x="453447" y="493291"/>
                  </a:lnTo>
                  <a:lnTo>
                    <a:pt x="457478" y="491235"/>
                  </a:lnTo>
                  <a:lnTo>
                    <a:pt x="461471" y="489180"/>
                  </a:lnTo>
                  <a:lnTo>
                    <a:pt x="465367" y="487124"/>
                  </a:lnTo>
                  <a:lnTo>
                    <a:pt x="469211" y="485069"/>
                  </a:lnTo>
                  <a:lnTo>
                    <a:pt x="472993" y="483014"/>
                  </a:lnTo>
                  <a:lnTo>
                    <a:pt x="476682" y="480958"/>
                  </a:lnTo>
                  <a:lnTo>
                    <a:pt x="480330" y="478903"/>
                  </a:lnTo>
                  <a:lnTo>
                    <a:pt x="483876" y="476848"/>
                  </a:lnTo>
                  <a:lnTo>
                    <a:pt x="487363" y="474792"/>
                  </a:lnTo>
                  <a:lnTo>
                    <a:pt x="490787" y="472737"/>
                  </a:lnTo>
                  <a:lnTo>
                    <a:pt x="494109" y="470681"/>
                  </a:lnTo>
                  <a:lnTo>
                    <a:pt x="497388" y="468626"/>
                  </a:lnTo>
                  <a:lnTo>
                    <a:pt x="500564" y="466571"/>
                  </a:lnTo>
                  <a:lnTo>
                    <a:pt x="503676" y="464515"/>
                  </a:lnTo>
                  <a:lnTo>
                    <a:pt x="506726" y="462460"/>
                  </a:lnTo>
                  <a:lnTo>
                    <a:pt x="509668" y="460405"/>
                  </a:lnTo>
                  <a:lnTo>
                    <a:pt x="512566" y="458349"/>
                  </a:lnTo>
                  <a:lnTo>
                    <a:pt x="515364" y="456294"/>
                  </a:lnTo>
                  <a:lnTo>
                    <a:pt x="518093" y="454238"/>
                  </a:lnTo>
                  <a:lnTo>
                    <a:pt x="520765" y="452183"/>
                  </a:lnTo>
                  <a:lnTo>
                    <a:pt x="523324" y="450128"/>
                  </a:lnTo>
                  <a:lnTo>
                    <a:pt x="525840" y="448072"/>
                  </a:lnTo>
                  <a:lnTo>
                    <a:pt x="528261" y="446017"/>
                  </a:lnTo>
                  <a:lnTo>
                    <a:pt x="530611" y="443961"/>
                  </a:lnTo>
                  <a:lnTo>
                    <a:pt x="532908" y="441906"/>
                  </a:lnTo>
                  <a:lnTo>
                    <a:pt x="535092" y="439851"/>
                  </a:lnTo>
                  <a:lnTo>
                    <a:pt x="537234" y="437795"/>
                  </a:lnTo>
                  <a:lnTo>
                    <a:pt x="539289" y="435740"/>
                  </a:lnTo>
                  <a:lnTo>
                    <a:pt x="541270" y="433685"/>
                  </a:lnTo>
                  <a:lnTo>
                    <a:pt x="543206" y="431629"/>
                  </a:lnTo>
                  <a:lnTo>
                    <a:pt x="545029" y="429574"/>
                  </a:lnTo>
                  <a:lnTo>
                    <a:pt x="546813" y="427518"/>
                  </a:lnTo>
                  <a:lnTo>
                    <a:pt x="548518" y="425463"/>
                  </a:lnTo>
                  <a:lnTo>
                    <a:pt x="550149" y="423408"/>
                  </a:lnTo>
                  <a:lnTo>
                    <a:pt x="551742" y="421352"/>
                  </a:lnTo>
                  <a:lnTo>
                    <a:pt x="553225" y="419297"/>
                  </a:lnTo>
                  <a:lnTo>
                    <a:pt x="554672" y="417242"/>
                  </a:lnTo>
                  <a:lnTo>
                    <a:pt x="556047" y="415186"/>
                  </a:lnTo>
                  <a:lnTo>
                    <a:pt x="557351" y="413131"/>
                  </a:lnTo>
                  <a:lnTo>
                    <a:pt x="558620" y="411075"/>
                  </a:lnTo>
                  <a:lnTo>
                    <a:pt x="559789" y="409020"/>
                  </a:lnTo>
                  <a:lnTo>
                    <a:pt x="560922" y="406965"/>
                  </a:lnTo>
                  <a:lnTo>
                    <a:pt x="561992" y="404909"/>
                  </a:lnTo>
                  <a:lnTo>
                    <a:pt x="562994" y="402854"/>
                  </a:lnTo>
                  <a:lnTo>
                    <a:pt x="563962" y="400799"/>
                  </a:lnTo>
                  <a:lnTo>
                    <a:pt x="564843" y="398743"/>
                  </a:lnTo>
                  <a:lnTo>
                    <a:pt x="565686" y="396688"/>
                  </a:lnTo>
                  <a:lnTo>
                    <a:pt x="566476" y="394632"/>
                  </a:lnTo>
                  <a:lnTo>
                    <a:pt x="567199" y="392577"/>
                  </a:lnTo>
                  <a:lnTo>
                    <a:pt x="567892" y="390522"/>
                  </a:lnTo>
                  <a:lnTo>
                    <a:pt x="568507" y="388466"/>
                  </a:lnTo>
                  <a:lnTo>
                    <a:pt x="569086" y="386411"/>
                  </a:lnTo>
                  <a:lnTo>
                    <a:pt x="569617" y="384355"/>
                  </a:lnTo>
                  <a:lnTo>
                    <a:pt x="570086" y="382300"/>
                  </a:lnTo>
                  <a:lnTo>
                    <a:pt x="570527" y="380245"/>
                  </a:lnTo>
                  <a:lnTo>
                    <a:pt x="570898" y="378189"/>
                  </a:lnTo>
                  <a:lnTo>
                    <a:pt x="571234" y="376134"/>
                  </a:lnTo>
                  <a:lnTo>
                    <a:pt x="571529" y="374079"/>
                  </a:lnTo>
                  <a:lnTo>
                    <a:pt x="571763" y="372023"/>
                  </a:lnTo>
                  <a:lnTo>
                    <a:pt x="571972" y="369968"/>
                  </a:lnTo>
                  <a:lnTo>
                    <a:pt x="572120" y="367912"/>
                  </a:lnTo>
                  <a:lnTo>
                    <a:pt x="572232" y="365857"/>
                  </a:lnTo>
                  <a:lnTo>
                    <a:pt x="572309" y="363802"/>
                  </a:lnTo>
                  <a:lnTo>
                    <a:pt x="572327" y="361746"/>
                  </a:lnTo>
                  <a:lnTo>
                    <a:pt x="572323" y="359691"/>
                  </a:lnTo>
                  <a:lnTo>
                    <a:pt x="572263" y="357636"/>
                  </a:lnTo>
                  <a:lnTo>
                    <a:pt x="572168" y="355580"/>
                  </a:lnTo>
                  <a:lnTo>
                    <a:pt x="572043" y="353525"/>
                  </a:lnTo>
                  <a:lnTo>
                    <a:pt x="571861" y="351469"/>
                  </a:lnTo>
                  <a:lnTo>
                    <a:pt x="571657" y="349414"/>
                  </a:lnTo>
                  <a:lnTo>
                    <a:pt x="571404" y="347359"/>
                  </a:lnTo>
                  <a:lnTo>
                    <a:pt x="571117" y="345303"/>
                  </a:lnTo>
                  <a:lnTo>
                    <a:pt x="570802" y="343248"/>
                  </a:lnTo>
                  <a:lnTo>
                    <a:pt x="570433" y="341193"/>
                  </a:lnTo>
                  <a:lnTo>
                    <a:pt x="570044" y="339137"/>
                  </a:lnTo>
                  <a:lnTo>
                    <a:pt x="569610" y="337082"/>
                  </a:lnTo>
                  <a:lnTo>
                    <a:pt x="569142" y="335026"/>
                  </a:lnTo>
                  <a:lnTo>
                    <a:pt x="568651" y="332971"/>
                  </a:lnTo>
                  <a:lnTo>
                    <a:pt x="568106" y="330916"/>
                  </a:lnTo>
                  <a:lnTo>
                    <a:pt x="567543" y="328860"/>
                  </a:lnTo>
                  <a:lnTo>
                    <a:pt x="566940" y="326805"/>
                  </a:lnTo>
                  <a:lnTo>
                    <a:pt x="566303" y="324749"/>
                  </a:lnTo>
                  <a:lnTo>
                    <a:pt x="565646" y="322694"/>
                  </a:lnTo>
                  <a:lnTo>
                    <a:pt x="564938" y="320639"/>
                  </a:lnTo>
                  <a:lnTo>
                    <a:pt x="564212" y="318583"/>
                  </a:lnTo>
                  <a:lnTo>
                    <a:pt x="563451" y="316528"/>
                  </a:lnTo>
                  <a:lnTo>
                    <a:pt x="562658" y="314473"/>
                  </a:lnTo>
                  <a:lnTo>
                    <a:pt x="561847" y="312417"/>
                  </a:lnTo>
                  <a:lnTo>
                    <a:pt x="560989" y="310362"/>
                  </a:lnTo>
                  <a:lnTo>
                    <a:pt x="560114" y="308306"/>
                  </a:lnTo>
                  <a:lnTo>
                    <a:pt x="559209" y="306251"/>
                  </a:lnTo>
                  <a:lnTo>
                    <a:pt x="558272" y="304196"/>
                  </a:lnTo>
                  <a:lnTo>
                    <a:pt x="557321" y="302140"/>
                  </a:lnTo>
                  <a:lnTo>
                    <a:pt x="556328" y="300085"/>
                  </a:lnTo>
                  <a:lnTo>
                    <a:pt x="555319" y="298030"/>
                  </a:lnTo>
                  <a:lnTo>
                    <a:pt x="554285" y="295974"/>
                  </a:lnTo>
                  <a:lnTo>
                    <a:pt x="553223" y="293919"/>
                  </a:lnTo>
                  <a:lnTo>
                    <a:pt x="552148" y="291863"/>
                  </a:lnTo>
                  <a:lnTo>
                    <a:pt x="551039" y="289808"/>
                  </a:lnTo>
                  <a:lnTo>
                    <a:pt x="549916" y="287753"/>
                  </a:lnTo>
                  <a:lnTo>
                    <a:pt x="548772" y="285697"/>
                  </a:lnTo>
                  <a:lnTo>
                    <a:pt x="547605" y="283642"/>
                  </a:lnTo>
                  <a:lnTo>
                    <a:pt x="546427" y="281587"/>
                  </a:lnTo>
                  <a:lnTo>
                    <a:pt x="545224" y="279531"/>
                  </a:lnTo>
                  <a:lnTo>
                    <a:pt x="544008" y="277476"/>
                  </a:lnTo>
                  <a:lnTo>
                    <a:pt x="542778" y="275420"/>
                  </a:lnTo>
                  <a:lnTo>
                    <a:pt x="541531" y="273365"/>
                  </a:lnTo>
                  <a:lnTo>
                    <a:pt x="540275" y="271310"/>
                  </a:lnTo>
                  <a:lnTo>
                    <a:pt x="539003" y="269254"/>
                  </a:lnTo>
                  <a:lnTo>
                    <a:pt x="537723" y="267199"/>
                  </a:lnTo>
                  <a:lnTo>
                    <a:pt x="536433" y="265143"/>
                  </a:lnTo>
                  <a:lnTo>
                    <a:pt x="535134" y="263088"/>
                  </a:lnTo>
                  <a:lnTo>
                    <a:pt x="533830" y="261033"/>
                  </a:lnTo>
                  <a:lnTo>
                    <a:pt x="532518" y="258977"/>
                  </a:lnTo>
                  <a:lnTo>
                    <a:pt x="531203" y="256922"/>
                  </a:lnTo>
                  <a:lnTo>
                    <a:pt x="529885" y="254867"/>
                  </a:lnTo>
                  <a:lnTo>
                    <a:pt x="528565" y="252811"/>
                  </a:lnTo>
                  <a:lnTo>
                    <a:pt x="527245" y="250756"/>
                  </a:lnTo>
                  <a:lnTo>
                    <a:pt x="525926" y="248700"/>
                  </a:lnTo>
                  <a:lnTo>
                    <a:pt x="524609" y="246645"/>
                  </a:lnTo>
                  <a:lnTo>
                    <a:pt x="523295" y="244590"/>
                  </a:lnTo>
                  <a:lnTo>
                    <a:pt x="521988" y="242534"/>
                  </a:lnTo>
                  <a:lnTo>
                    <a:pt x="520686" y="240479"/>
                  </a:lnTo>
                  <a:lnTo>
                    <a:pt x="519393" y="238424"/>
                  </a:lnTo>
                  <a:lnTo>
                    <a:pt x="518109" y="236368"/>
                  </a:lnTo>
                  <a:lnTo>
                    <a:pt x="516832" y="234313"/>
                  </a:lnTo>
                  <a:lnTo>
                    <a:pt x="515573" y="232257"/>
                  </a:lnTo>
                  <a:lnTo>
                    <a:pt x="514322" y="230202"/>
                  </a:lnTo>
                  <a:lnTo>
                    <a:pt x="513088" y="228147"/>
                  </a:lnTo>
                  <a:lnTo>
                    <a:pt x="511870" y="226091"/>
                  </a:lnTo>
                  <a:lnTo>
                    <a:pt x="510663" y="224036"/>
                  </a:lnTo>
                  <a:lnTo>
                    <a:pt x="509484" y="221980"/>
                  </a:lnTo>
                  <a:lnTo>
                    <a:pt x="508316" y="219925"/>
                  </a:lnTo>
                  <a:lnTo>
                    <a:pt x="507172" y="217870"/>
                  </a:lnTo>
                  <a:lnTo>
                    <a:pt x="506050" y="215814"/>
                  </a:lnTo>
                  <a:lnTo>
                    <a:pt x="504942" y="213759"/>
                  </a:lnTo>
                  <a:lnTo>
                    <a:pt x="503872" y="211704"/>
                  </a:lnTo>
                  <a:lnTo>
                    <a:pt x="502815" y="209648"/>
                  </a:lnTo>
                  <a:lnTo>
                    <a:pt x="501787" y="207593"/>
                  </a:lnTo>
                  <a:lnTo>
                    <a:pt x="500787" y="205537"/>
                  </a:lnTo>
                  <a:lnTo>
                    <a:pt x="499802" y="203482"/>
                  </a:lnTo>
                  <a:lnTo>
                    <a:pt x="498862" y="201427"/>
                  </a:lnTo>
                  <a:lnTo>
                    <a:pt x="497939" y="199371"/>
                  </a:lnTo>
                  <a:lnTo>
                    <a:pt x="497046" y="197316"/>
                  </a:lnTo>
                  <a:lnTo>
                    <a:pt x="496187" y="195261"/>
                  </a:lnTo>
                  <a:lnTo>
                    <a:pt x="495344" y="193205"/>
                  </a:lnTo>
                  <a:lnTo>
                    <a:pt x="494549" y="191150"/>
                  </a:lnTo>
                  <a:lnTo>
                    <a:pt x="493772" y="189094"/>
                  </a:lnTo>
                  <a:lnTo>
                    <a:pt x="493027" y="187039"/>
                  </a:lnTo>
                  <a:lnTo>
                    <a:pt x="492318" y="184984"/>
                  </a:lnTo>
                  <a:lnTo>
                    <a:pt x="491627" y="182928"/>
                  </a:lnTo>
                  <a:lnTo>
                    <a:pt x="490982" y="180873"/>
                  </a:lnTo>
                  <a:lnTo>
                    <a:pt x="490358" y="178818"/>
                  </a:lnTo>
                  <a:lnTo>
                    <a:pt x="489764" y="176762"/>
                  </a:lnTo>
                  <a:lnTo>
                    <a:pt x="489207" y="174707"/>
                  </a:lnTo>
                  <a:lnTo>
                    <a:pt x="488667" y="172651"/>
                  </a:lnTo>
                  <a:lnTo>
                    <a:pt x="488171" y="170596"/>
                  </a:lnTo>
                  <a:lnTo>
                    <a:pt x="487696" y="168541"/>
                  </a:lnTo>
                  <a:lnTo>
                    <a:pt x="487247" y="166485"/>
                  </a:lnTo>
                  <a:lnTo>
                    <a:pt x="486835" y="164430"/>
                  </a:lnTo>
                  <a:lnTo>
                    <a:pt x="486438" y="162374"/>
                  </a:lnTo>
                  <a:lnTo>
                    <a:pt x="486080" y="160319"/>
                  </a:lnTo>
                  <a:lnTo>
                    <a:pt x="485742" y="158264"/>
                  </a:lnTo>
                  <a:lnTo>
                    <a:pt x="485425" y="156208"/>
                  </a:lnTo>
                  <a:lnTo>
                    <a:pt x="485142" y="154153"/>
                  </a:lnTo>
                  <a:lnTo>
                    <a:pt x="484872" y="152098"/>
                  </a:lnTo>
                  <a:lnTo>
                    <a:pt x="484634" y="150042"/>
                  </a:lnTo>
                  <a:lnTo>
                    <a:pt x="484413" y="147987"/>
                  </a:lnTo>
                  <a:lnTo>
                    <a:pt x="484209" y="145931"/>
                  </a:lnTo>
                  <a:lnTo>
                    <a:pt x="484034" y="143876"/>
                  </a:lnTo>
                  <a:lnTo>
                    <a:pt x="483868" y="141821"/>
                  </a:lnTo>
                  <a:lnTo>
                    <a:pt x="483727" y="139765"/>
                  </a:lnTo>
                  <a:lnTo>
                    <a:pt x="483600" y="137710"/>
                  </a:lnTo>
                  <a:lnTo>
                    <a:pt x="483485" y="135655"/>
                  </a:lnTo>
                  <a:lnTo>
                    <a:pt x="483391" y="133599"/>
                  </a:lnTo>
                  <a:lnTo>
                    <a:pt x="483305" y="131544"/>
                  </a:lnTo>
                  <a:lnTo>
                    <a:pt x="483235" y="129488"/>
                  </a:lnTo>
                  <a:lnTo>
                    <a:pt x="483176" y="127433"/>
                  </a:lnTo>
                  <a:lnTo>
                    <a:pt x="483124" y="125378"/>
                  </a:lnTo>
                  <a:lnTo>
                    <a:pt x="483086" y="123322"/>
                  </a:lnTo>
                  <a:lnTo>
                    <a:pt x="483053" y="121267"/>
                  </a:lnTo>
                  <a:lnTo>
                    <a:pt x="483029" y="119212"/>
                  </a:lnTo>
                  <a:lnTo>
                    <a:pt x="483011" y="117156"/>
                  </a:lnTo>
                  <a:lnTo>
                    <a:pt x="482997" y="115101"/>
                  </a:lnTo>
                  <a:lnTo>
                    <a:pt x="482990" y="113045"/>
                  </a:lnTo>
                  <a:lnTo>
                    <a:pt x="482986" y="110990"/>
                  </a:lnTo>
                  <a:lnTo>
                    <a:pt x="482985" y="108935"/>
                  </a:lnTo>
                  <a:lnTo>
                    <a:pt x="482987" y="106879"/>
                  </a:lnTo>
                  <a:lnTo>
                    <a:pt x="482990" y="104824"/>
                  </a:lnTo>
                  <a:lnTo>
                    <a:pt x="482995" y="102768"/>
                  </a:lnTo>
                  <a:lnTo>
                    <a:pt x="483000" y="100713"/>
                  </a:lnTo>
                  <a:lnTo>
                    <a:pt x="483005" y="98658"/>
                  </a:lnTo>
                  <a:lnTo>
                    <a:pt x="483011" y="96602"/>
                  </a:lnTo>
                  <a:lnTo>
                    <a:pt x="483015" y="94547"/>
                  </a:lnTo>
                  <a:lnTo>
                    <a:pt x="483019" y="92492"/>
                  </a:lnTo>
                  <a:lnTo>
                    <a:pt x="483021" y="90436"/>
                  </a:lnTo>
                  <a:lnTo>
                    <a:pt x="483023" y="88381"/>
                  </a:lnTo>
                  <a:lnTo>
                    <a:pt x="483022" y="86325"/>
                  </a:lnTo>
                  <a:lnTo>
                    <a:pt x="483021" y="84270"/>
                  </a:lnTo>
                  <a:lnTo>
                    <a:pt x="483018" y="82215"/>
                  </a:lnTo>
                  <a:lnTo>
                    <a:pt x="483015" y="80159"/>
                  </a:lnTo>
                  <a:lnTo>
                    <a:pt x="483010" y="78104"/>
                  </a:lnTo>
                  <a:lnTo>
                    <a:pt x="483005" y="76049"/>
                  </a:lnTo>
                  <a:lnTo>
                    <a:pt x="482999" y="73993"/>
                  </a:lnTo>
                  <a:lnTo>
                    <a:pt x="482993" y="71938"/>
                  </a:lnTo>
                  <a:lnTo>
                    <a:pt x="482988" y="69882"/>
                  </a:lnTo>
                  <a:lnTo>
                    <a:pt x="482984" y="67827"/>
                  </a:lnTo>
                  <a:lnTo>
                    <a:pt x="482982" y="65772"/>
                  </a:lnTo>
                  <a:lnTo>
                    <a:pt x="482982" y="63716"/>
                  </a:lnTo>
                  <a:lnTo>
                    <a:pt x="482986" y="61661"/>
                  </a:lnTo>
                  <a:lnTo>
                    <a:pt x="482993" y="59606"/>
                  </a:lnTo>
                  <a:lnTo>
                    <a:pt x="483004" y="57550"/>
                  </a:lnTo>
                  <a:lnTo>
                    <a:pt x="483022" y="55495"/>
                  </a:lnTo>
                  <a:lnTo>
                    <a:pt x="483044" y="53439"/>
                  </a:lnTo>
                  <a:lnTo>
                    <a:pt x="483075" y="51384"/>
                  </a:lnTo>
                  <a:lnTo>
                    <a:pt x="483114" y="49329"/>
                  </a:lnTo>
                  <a:lnTo>
                    <a:pt x="483161" y="47273"/>
                  </a:lnTo>
                  <a:lnTo>
                    <a:pt x="483221" y="45218"/>
                  </a:lnTo>
                  <a:lnTo>
                    <a:pt x="483288" y="43162"/>
                  </a:lnTo>
                  <a:lnTo>
                    <a:pt x="483372" y="41107"/>
                  </a:lnTo>
                  <a:lnTo>
                    <a:pt x="483467" y="39052"/>
                  </a:lnTo>
                  <a:lnTo>
                    <a:pt x="483573" y="36996"/>
                  </a:lnTo>
                  <a:lnTo>
                    <a:pt x="483702" y="34941"/>
                  </a:lnTo>
                  <a:lnTo>
                    <a:pt x="483840" y="32886"/>
                  </a:lnTo>
                  <a:lnTo>
                    <a:pt x="484001" y="30830"/>
                  </a:lnTo>
                  <a:lnTo>
                    <a:pt x="484179" y="28775"/>
                  </a:lnTo>
                  <a:lnTo>
                    <a:pt x="484371" y="26719"/>
                  </a:lnTo>
                  <a:lnTo>
                    <a:pt x="484594" y="24664"/>
                  </a:lnTo>
                  <a:lnTo>
                    <a:pt x="484830" y="22609"/>
                  </a:lnTo>
                  <a:lnTo>
                    <a:pt x="485093" y="20553"/>
                  </a:lnTo>
                  <a:lnTo>
                    <a:pt x="485379" y="18498"/>
                  </a:lnTo>
                  <a:lnTo>
                    <a:pt x="485682" y="16443"/>
                  </a:lnTo>
                  <a:lnTo>
                    <a:pt x="486023" y="14387"/>
                  </a:lnTo>
                  <a:lnTo>
                    <a:pt x="486379" y="12332"/>
                  </a:lnTo>
                  <a:lnTo>
                    <a:pt x="486767" y="10276"/>
                  </a:lnTo>
                  <a:lnTo>
                    <a:pt x="487183" y="8221"/>
                  </a:lnTo>
                  <a:lnTo>
                    <a:pt x="487616" y="6166"/>
                  </a:lnTo>
                  <a:lnTo>
                    <a:pt x="488095" y="4110"/>
                  </a:lnTo>
                  <a:lnTo>
                    <a:pt x="488590" y="2055"/>
                  </a:lnTo>
                  <a:lnTo>
                    <a:pt x="489118" y="0"/>
                  </a:lnTo>
                  <a:lnTo>
                    <a:pt x="587447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5" name="pg209">
              <a:extLst>
                <a:ext uri="{FF2B5EF4-FFF2-40B4-BE49-F238E27FC236}">
                  <a16:creationId xmlns:a16="http://schemas.microsoft.com/office/drawing/2014/main" id="{6224CDC0-7E2D-6171-14CA-BA90F0D9DCDA}"/>
                </a:ext>
              </a:extLst>
            </p:cNvPr>
            <p:cNvSpPr/>
            <p:nvPr/>
          </p:nvSpPr>
          <p:spPr>
            <a:xfrm>
              <a:off x="8585908" y="3442153"/>
              <a:ext cx="239041" cy="2241680"/>
            </a:xfrm>
            <a:custGeom>
              <a:avLst/>
              <a:gdLst/>
              <a:ahLst/>
              <a:cxnLst/>
              <a:rect l="0" t="0" r="0" b="0"/>
              <a:pathLst>
                <a:path w="239041" h="2241680">
                  <a:moveTo>
                    <a:pt x="0" y="0"/>
                  </a:moveTo>
                  <a:lnTo>
                    <a:pt x="10364" y="0"/>
                  </a:lnTo>
                  <a:lnTo>
                    <a:pt x="10622" y="4386"/>
                  </a:lnTo>
                  <a:lnTo>
                    <a:pt x="10887" y="8773"/>
                  </a:lnTo>
                  <a:lnTo>
                    <a:pt x="11156" y="13160"/>
                  </a:lnTo>
                  <a:lnTo>
                    <a:pt x="11431" y="17547"/>
                  </a:lnTo>
                  <a:lnTo>
                    <a:pt x="11713" y="21934"/>
                  </a:lnTo>
                  <a:lnTo>
                    <a:pt x="12000" y="26321"/>
                  </a:lnTo>
                  <a:lnTo>
                    <a:pt x="12293" y="30707"/>
                  </a:lnTo>
                  <a:lnTo>
                    <a:pt x="12594" y="35094"/>
                  </a:lnTo>
                  <a:lnTo>
                    <a:pt x="12901" y="39481"/>
                  </a:lnTo>
                  <a:lnTo>
                    <a:pt x="13214" y="43868"/>
                  </a:lnTo>
                  <a:lnTo>
                    <a:pt x="13537" y="48255"/>
                  </a:lnTo>
                  <a:lnTo>
                    <a:pt x="13865" y="52642"/>
                  </a:lnTo>
                  <a:lnTo>
                    <a:pt x="14202" y="57029"/>
                  </a:lnTo>
                  <a:lnTo>
                    <a:pt x="14548" y="61415"/>
                  </a:lnTo>
                  <a:lnTo>
                    <a:pt x="14900" y="65802"/>
                  </a:lnTo>
                  <a:lnTo>
                    <a:pt x="15262" y="70189"/>
                  </a:lnTo>
                  <a:lnTo>
                    <a:pt x="15633" y="74576"/>
                  </a:lnTo>
                  <a:lnTo>
                    <a:pt x="16011" y="78963"/>
                  </a:lnTo>
                  <a:lnTo>
                    <a:pt x="16399" y="83350"/>
                  </a:lnTo>
                  <a:lnTo>
                    <a:pt x="16797" y="87737"/>
                  </a:lnTo>
                  <a:lnTo>
                    <a:pt x="17203" y="92123"/>
                  </a:lnTo>
                  <a:lnTo>
                    <a:pt x="17619" y="96510"/>
                  </a:lnTo>
                  <a:lnTo>
                    <a:pt x="18045" y="100897"/>
                  </a:lnTo>
                  <a:lnTo>
                    <a:pt x="18479" y="105284"/>
                  </a:lnTo>
                  <a:lnTo>
                    <a:pt x="18925" y="109671"/>
                  </a:lnTo>
                  <a:lnTo>
                    <a:pt x="19380" y="114058"/>
                  </a:lnTo>
                  <a:lnTo>
                    <a:pt x="19842" y="118444"/>
                  </a:lnTo>
                  <a:lnTo>
                    <a:pt x="20318" y="122831"/>
                  </a:lnTo>
                  <a:lnTo>
                    <a:pt x="20802" y="127218"/>
                  </a:lnTo>
                  <a:lnTo>
                    <a:pt x="21293" y="131605"/>
                  </a:lnTo>
                  <a:lnTo>
                    <a:pt x="21798" y="135992"/>
                  </a:lnTo>
                  <a:lnTo>
                    <a:pt x="22311" y="140379"/>
                  </a:lnTo>
                  <a:lnTo>
                    <a:pt x="22830" y="144766"/>
                  </a:lnTo>
                  <a:lnTo>
                    <a:pt x="23363" y="149152"/>
                  </a:lnTo>
                  <a:lnTo>
                    <a:pt x="23903" y="153539"/>
                  </a:lnTo>
                  <a:lnTo>
                    <a:pt x="24449" y="157926"/>
                  </a:lnTo>
                  <a:lnTo>
                    <a:pt x="25008" y="162313"/>
                  </a:lnTo>
                  <a:lnTo>
                    <a:pt x="25573" y="166700"/>
                  </a:lnTo>
                  <a:lnTo>
                    <a:pt x="26144" y="171087"/>
                  </a:lnTo>
                  <a:lnTo>
                    <a:pt x="26726" y="175474"/>
                  </a:lnTo>
                  <a:lnTo>
                    <a:pt x="27313" y="179860"/>
                  </a:lnTo>
                  <a:lnTo>
                    <a:pt x="27906" y="184247"/>
                  </a:lnTo>
                  <a:lnTo>
                    <a:pt x="28508" y="188634"/>
                  </a:lnTo>
                  <a:lnTo>
                    <a:pt x="29114" y="193021"/>
                  </a:lnTo>
                  <a:lnTo>
                    <a:pt x="29724" y="197408"/>
                  </a:lnTo>
                  <a:lnTo>
                    <a:pt x="30342" y="201795"/>
                  </a:lnTo>
                  <a:lnTo>
                    <a:pt x="30962" y="206181"/>
                  </a:lnTo>
                  <a:lnTo>
                    <a:pt x="31586" y="210568"/>
                  </a:lnTo>
                  <a:lnTo>
                    <a:pt x="32214" y="214955"/>
                  </a:lnTo>
                  <a:lnTo>
                    <a:pt x="32844" y="219342"/>
                  </a:lnTo>
                  <a:lnTo>
                    <a:pt x="33476" y="223729"/>
                  </a:lnTo>
                  <a:lnTo>
                    <a:pt x="34109" y="228116"/>
                  </a:lnTo>
                  <a:lnTo>
                    <a:pt x="34744" y="232503"/>
                  </a:lnTo>
                  <a:lnTo>
                    <a:pt x="35378" y="236889"/>
                  </a:lnTo>
                  <a:lnTo>
                    <a:pt x="36013" y="241276"/>
                  </a:lnTo>
                  <a:lnTo>
                    <a:pt x="36646" y="245663"/>
                  </a:lnTo>
                  <a:lnTo>
                    <a:pt x="37278" y="250050"/>
                  </a:lnTo>
                  <a:lnTo>
                    <a:pt x="37907" y="254437"/>
                  </a:lnTo>
                  <a:lnTo>
                    <a:pt x="38534" y="258824"/>
                  </a:lnTo>
                  <a:lnTo>
                    <a:pt x="39157" y="263211"/>
                  </a:lnTo>
                  <a:lnTo>
                    <a:pt x="39776" y="267597"/>
                  </a:lnTo>
                  <a:lnTo>
                    <a:pt x="40391" y="271984"/>
                  </a:lnTo>
                  <a:lnTo>
                    <a:pt x="41001" y="276371"/>
                  </a:lnTo>
                  <a:lnTo>
                    <a:pt x="41604" y="280758"/>
                  </a:lnTo>
                  <a:lnTo>
                    <a:pt x="42203" y="285145"/>
                  </a:lnTo>
                  <a:lnTo>
                    <a:pt x="42794" y="289532"/>
                  </a:lnTo>
                  <a:lnTo>
                    <a:pt x="43378" y="293918"/>
                  </a:lnTo>
                  <a:lnTo>
                    <a:pt x="43956" y="298305"/>
                  </a:lnTo>
                  <a:lnTo>
                    <a:pt x="44525" y="302692"/>
                  </a:lnTo>
                  <a:lnTo>
                    <a:pt x="45085" y="307079"/>
                  </a:lnTo>
                  <a:lnTo>
                    <a:pt x="45640" y="311466"/>
                  </a:lnTo>
                  <a:lnTo>
                    <a:pt x="46182" y="315853"/>
                  </a:lnTo>
                  <a:lnTo>
                    <a:pt x="46717" y="320240"/>
                  </a:lnTo>
                  <a:lnTo>
                    <a:pt x="47245" y="324626"/>
                  </a:lnTo>
                  <a:lnTo>
                    <a:pt x="47759" y="329013"/>
                  </a:lnTo>
                  <a:lnTo>
                    <a:pt x="48266" y="333400"/>
                  </a:lnTo>
                  <a:lnTo>
                    <a:pt x="48767" y="337787"/>
                  </a:lnTo>
                  <a:lnTo>
                    <a:pt x="49253" y="342174"/>
                  </a:lnTo>
                  <a:lnTo>
                    <a:pt x="49732" y="346561"/>
                  </a:lnTo>
                  <a:lnTo>
                    <a:pt x="50203" y="350948"/>
                  </a:lnTo>
                  <a:lnTo>
                    <a:pt x="50662" y="355334"/>
                  </a:lnTo>
                  <a:lnTo>
                    <a:pt x="51113" y="359721"/>
                  </a:lnTo>
                  <a:lnTo>
                    <a:pt x="51558" y="364108"/>
                  </a:lnTo>
                  <a:lnTo>
                    <a:pt x="51990" y="368495"/>
                  </a:lnTo>
                  <a:lnTo>
                    <a:pt x="52416" y="372882"/>
                  </a:lnTo>
                  <a:lnTo>
                    <a:pt x="52835" y="377269"/>
                  </a:lnTo>
                  <a:lnTo>
                    <a:pt x="53244" y="381655"/>
                  </a:lnTo>
                  <a:lnTo>
                    <a:pt x="53648" y="386042"/>
                  </a:lnTo>
                  <a:lnTo>
                    <a:pt x="54046" y="390429"/>
                  </a:lnTo>
                  <a:lnTo>
                    <a:pt x="54436" y="394816"/>
                  </a:lnTo>
                  <a:lnTo>
                    <a:pt x="54822" y="399203"/>
                  </a:lnTo>
                  <a:lnTo>
                    <a:pt x="55202" y="403590"/>
                  </a:lnTo>
                  <a:lnTo>
                    <a:pt x="55578" y="407977"/>
                  </a:lnTo>
                  <a:lnTo>
                    <a:pt x="55950" y="412363"/>
                  </a:lnTo>
                  <a:lnTo>
                    <a:pt x="56320" y="416750"/>
                  </a:lnTo>
                  <a:lnTo>
                    <a:pt x="56686" y="421137"/>
                  </a:lnTo>
                  <a:lnTo>
                    <a:pt x="57051" y="425524"/>
                  </a:lnTo>
                  <a:lnTo>
                    <a:pt x="57415" y="429911"/>
                  </a:lnTo>
                  <a:lnTo>
                    <a:pt x="57779" y="434298"/>
                  </a:lnTo>
                  <a:lnTo>
                    <a:pt x="58143" y="438685"/>
                  </a:lnTo>
                  <a:lnTo>
                    <a:pt x="58508" y="443071"/>
                  </a:lnTo>
                  <a:lnTo>
                    <a:pt x="58876" y="447458"/>
                  </a:lnTo>
                  <a:lnTo>
                    <a:pt x="59245" y="451845"/>
                  </a:lnTo>
                  <a:lnTo>
                    <a:pt x="59618" y="456232"/>
                  </a:lnTo>
                  <a:lnTo>
                    <a:pt x="59996" y="460619"/>
                  </a:lnTo>
                  <a:lnTo>
                    <a:pt x="60377" y="465006"/>
                  </a:lnTo>
                  <a:lnTo>
                    <a:pt x="60764" y="469392"/>
                  </a:lnTo>
                  <a:lnTo>
                    <a:pt x="61158" y="473779"/>
                  </a:lnTo>
                  <a:lnTo>
                    <a:pt x="61556" y="478166"/>
                  </a:lnTo>
                  <a:lnTo>
                    <a:pt x="61965" y="482553"/>
                  </a:lnTo>
                  <a:lnTo>
                    <a:pt x="62380" y="486940"/>
                  </a:lnTo>
                  <a:lnTo>
                    <a:pt x="62801" y="491327"/>
                  </a:lnTo>
                  <a:lnTo>
                    <a:pt x="63235" y="495714"/>
                  </a:lnTo>
                  <a:lnTo>
                    <a:pt x="63677" y="500100"/>
                  </a:lnTo>
                  <a:lnTo>
                    <a:pt x="64126" y="504487"/>
                  </a:lnTo>
                  <a:lnTo>
                    <a:pt x="64590" y="508874"/>
                  </a:lnTo>
                  <a:lnTo>
                    <a:pt x="65062" y="513261"/>
                  </a:lnTo>
                  <a:lnTo>
                    <a:pt x="65542" y="517648"/>
                  </a:lnTo>
                  <a:lnTo>
                    <a:pt x="66038" y="522035"/>
                  </a:lnTo>
                  <a:lnTo>
                    <a:pt x="66543" y="526422"/>
                  </a:lnTo>
                  <a:lnTo>
                    <a:pt x="67057" y="530808"/>
                  </a:lnTo>
                  <a:lnTo>
                    <a:pt x="67587" y="535195"/>
                  </a:lnTo>
                  <a:lnTo>
                    <a:pt x="68125" y="539582"/>
                  </a:lnTo>
                  <a:lnTo>
                    <a:pt x="68673" y="543969"/>
                  </a:lnTo>
                  <a:lnTo>
                    <a:pt x="69237" y="548356"/>
                  </a:lnTo>
                  <a:lnTo>
                    <a:pt x="69808" y="552743"/>
                  </a:lnTo>
                  <a:lnTo>
                    <a:pt x="70390" y="557129"/>
                  </a:lnTo>
                  <a:lnTo>
                    <a:pt x="70985" y="561516"/>
                  </a:lnTo>
                  <a:lnTo>
                    <a:pt x="71588" y="565903"/>
                  </a:lnTo>
                  <a:lnTo>
                    <a:pt x="72201" y="570290"/>
                  </a:lnTo>
                  <a:lnTo>
                    <a:pt x="72825" y="574677"/>
                  </a:lnTo>
                  <a:lnTo>
                    <a:pt x="73456" y="579064"/>
                  </a:lnTo>
                  <a:lnTo>
                    <a:pt x="74095" y="583451"/>
                  </a:lnTo>
                  <a:lnTo>
                    <a:pt x="74744" y="587837"/>
                  </a:lnTo>
                  <a:lnTo>
                    <a:pt x="75398" y="592224"/>
                  </a:lnTo>
                  <a:lnTo>
                    <a:pt x="76060" y="596611"/>
                  </a:lnTo>
                  <a:lnTo>
                    <a:pt x="76727" y="600998"/>
                  </a:lnTo>
                  <a:lnTo>
                    <a:pt x="77399" y="605385"/>
                  </a:lnTo>
                  <a:lnTo>
                    <a:pt x="78075" y="609772"/>
                  </a:lnTo>
                  <a:lnTo>
                    <a:pt x="78756" y="614159"/>
                  </a:lnTo>
                  <a:lnTo>
                    <a:pt x="79438" y="618545"/>
                  </a:lnTo>
                  <a:lnTo>
                    <a:pt x="80122" y="622932"/>
                  </a:lnTo>
                  <a:lnTo>
                    <a:pt x="80808" y="627319"/>
                  </a:lnTo>
                  <a:lnTo>
                    <a:pt x="81494" y="631706"/>
                  </a:lnTo>
                  <a:lnTo>
                    <a:pt x="82179" y="636093"/>
                  </a:lnTo>
                  <a:lnTo>
                    <a:pt x="82862" y="640480"/>
                  </a:lnTo>
                  <a:lnTo>
                    <a:pt x="83544" y="644866"/>
                  </a:lnTo>
                  <a:lnTo>
                    <a:pt x="84222" y="649253"/>
                  </a:lnTo>
                  <a:lnTo>
                    <a:pt x="84896" y="653640"/>
                  </a:lnTo>
                  <a:lnTo>
                    <a:pt x="85567" y="658027"/>
                  </a:lnTo>
                  <a:lnTo>
                    <a:pt x="86231" y="662414"/>
                  </a:lnTo>
                  <a:lnTo>
                    <a:pt x="86889" y="666801"/>
                  </a:lnTo>
                  <a:lnTo>
                    <a:pt x="87543" y="671188"/>
                  </a:lnTo>
                  <a:lnTo>
                    <a:pt x="88186" y="675574"/>
                  </a:lnTo>
                  <a:lnTo>
                    <a:pt x="88823" y="679961"/>
                  </a:lnTo>
                  <a:lnTo>
                    <a:pt x="89454" y="684348"/>
                  </a:lnTo>
                  <a:lnTo>
                    <a:pt x="90071" y="688735"/>
                  </a:lnTo>
                  <a:lnTo>
                    <a:pt x="90682" y="693122"/>
                  </a:lnTo>
                  <a:lnTo>
                    <a:pt x="91286" y="697509"/>
                  </a:lnTo>
                  <a:lnTo>
                    <a:pt x="91875" y="701896"/>
                  </a:lnTo>
                  <a:lnTo>
                    <a:pt x="92457" y="706282"/>
                  </a:lnTo>
                  <a:lnTo>
                    <a:pt x="93031" y="710669"/>
                  </a:lnTo>
                  <a:lnTo>
                    <a:pt x="93590" y="715056"/>
                  </a:lnTo>
                  <a:lnTo>
                    <a:pt x="94143" y="719443"/>
                  </a:lnTo>
                  <a:lnTo>
                    <a:pt x="94687" y="723830"/>
                  </a:lnTo>
                  <a:lnTo>
                    <a:pt x="95218" y="728217"/>
                  </a:lnTo>
                  <a:lnTo>
                    <a:pt x="95742" y="732603"/>
                  </a:lnTo>
                  <a:lnTo>
                    <a:pt x="96257" y="736990"/>
                  </a:lnTo>
                  <a:lnTo>
                    <a:pt x="96762" y="741377"/>
                  </a:lnTo>
                  <a:lnTo>
                    <a:pt x="97261" y="745764"/>
                  </a:lnTo>
                  <a:lnTo>
                    <a:pt x="97753" y="750151"/>
                  </a:lnTo>
                  <a:lnTo>
                    <a:pt x="98237" y="754538"/>
                  </a:lnTo>
                  <a:lnTo>
                    <a:pt x="98717" y="758925"/>
                  </a:lnTo>
                  <a:lnTo>
                    <a:pt x="99191" y="763311"/>
                  </a:lnTo>
                  <a:lnTo>
                    <a:pt x="99660" y="767698"/>
                  </a:lnTo>
                  <a:lnTo>
                    <a:pt x="100128" y="772085"/>
                  </a:lnTo>
                  <a:lnTo>
                    <a:pt x="100593" y="776472"/>
                  </a:lnTo>
                  <a:lnTo>
                    <a:pt x="101057" y="780859"/>
                  </a:lnTo>
                  <a:lnTo>
                    <a:pt x="101521" y="785246"/>
                  </a:lnTo>
                  <a:lnTo>
                    <a:pt x="101987" y="789633"/>
                  </a:lnTo>
                  <a:lnTo>
                    <a:pt x="102455" y="794019"/>
                  </a:lnTo>
                  <a:lnTo>
                    <a:pt x="102927" y="798406"/>
                  </a:lnTo>
                  <a:lnTo>
                    <a:pt x="103404" y="802793"/>
                  </a:lnTo>
                  <a:lnTo>
                    <a:pt x="103888" y="807180"/>
                  </a:lnTo>
                  <a:lnTo>
                    <a:pt x="104378" y="811567"/>
                  </a:lnTo>
                  <a:lnTo>
                    <a:pt x="104879" y="815954"/>
                  </a:lnTo>
                  <a:lnTo>
                    <a:pt x="105390" y="820341"/>
                  </a:lnTo>
                  <a:lnTo>
                    <a:pt x="105910" y="824727"/>
                  </a:lnTo>
                  <a:lnTo>
                    <a:pt x="106446" y="829114"/>
                  </a:lnTo>
                  <a:lnTo>
                    <a:pt x="106996" y="833501"/>
                  </a:lnTo>
                  <a:lnTo>
                    <a:pt x="107556" y="837888"/>
                  </a:lnTo>
                  <a:lnTo>
                    <a:pt x="108140" y="842275"/>
                  </a:lnTo>
                  <a:lnTo>
                    <a:pt x="108739" y="846662"/>
                  </a:lnTo>
                  <a:lnTo>
                    <a:pt x="109351" y="851048"/>
                  </a:lnTo>
                  <a:lnTo>
                    <a:pt x="109993" y="855435"/>
                  </a:lnTo>
                  <a:lnTo>
                    <a:pt x="110651" y="859822"/>
                  </a:lnTo>
                  <a:lnTo>
                    <a:pt x="111324" y="864209"/>
                  </a:lnTo>
                  <a:lnTo>
                    <a:pt x="112032" y="868596"/>
                  </a:lnTo>
                  <a:lnTo>
                    <a:pt x="112756" y="872983"/>
                  </a:lnTo>
                  <a:lnTo>
                    <a:pt x="113500" y="877370"/>
                  </a:lnTo>
                  <a:lnTo>
                    <a:pt x="114279" y="881756"/>
                  </a:lnTo>
                  <a:lnTo>
                    <a:pt x="115077" y="886143"/>
                  </a:lnTo>
                  <a:lnTo>
                    <a:pt x="115896" y="890530"/>
                  </a:lnTo>
                  <a:lnTo>
                    <a:pt x="116751" y="894917"/>
                  </a:lnTo>
                  <a:lnTo>
                    <a:pt x="117625" y="899304"/>
                  </a:lnTo>
                  <a:lnTo>
                    <a:pt x="118523" y="903691"/>
                  </a:lnTo>
                  <a:lnTo>
                    <a:pt x="119455" y="908078"/>
                  </a:lnTo>
                  <a:lnTo>
                    <a:pt x="120406" y="912464"/>
                  </a:lnTo>
                  <a:lnTo>
                    <a:pt x="121383" y="916851"/>
                  </a:lnTo>
                  <a:lnTo>
                    <a:pt x="122391" y="921238"/>
                  </a:lnTo>
                  <a:lnTo>
                    <a:pt x="123417" y="925625"/>
                  </a:lnTo>
                  <a:lnTo>
                    <a:pt x="124470" y="930012"/>
                  </a:lnTo>
                  <a:lnTo>
                    <a:pt x="125550" y="934399"/>
                  </a:lnTo>
                  <a:lnTo>
                    <a:pt x="126648" y="938785"/>
                  </a:lnTo>
                  <a:lnTo>
                    <a:pt x="127770" y="943172"/>
                  </a:lnTo>
                  <a:lnTo>
                    <a:pt x="128916" y="947559"/>
                  </a:lnTo>
                  <a:lnTo>
                    <a:pt x="130077" y="951946"/>
                  </a:lnTo>
                  <a:lnTo>
                    <a:pt x="131261" y="956333"/>
                  </a:lnTo>
                  <a:lnTo>
                    <a:pt x="132464" y="960720"/>
                  </a:lnTo>
                  <a:lnTo>
                    <a:pt x="133680" y="965107"/>
                  </a:lnTo>
                  <a:lnTo>
                    <a:pt x="134915" y="969493"/>
                  </a:lnTo>
                  <a:lnTo>
                    <a:pt x="136164" y="973880"/>
                  </a:lnTo>
                  <a:lnTo>
                    <a:pt x="137423" y="978267"/>
                  </a:lnTo>
                  <a:lnTo>
                    <a:pt x="138696" y="982654"/>
                  </a:lnTo>
                  <a:lnTo>
                    <a:pt x="139979" y="987041"/>
                  </a:lnTo>
                  <a:lnTo>
                    <a:pt x="141269" y="991428"/>
                  </a:lnTo>
                  <a:lnTo>
                    <a:pt x="142567" y="995815"/>
                  </a:lnTo>
                  <a:lnTo>
                    <a:pt x="143871" y="1000201"/>
                  </a:lnTo>
                  <a:lnTo>
                    <a:pt x="145177" y="1004588"/>
                  </a:lnTo>
                  <a:lnTo>
                    <a:pt x="146487" y="1008975"/>
                  </a:lnTo>
                  <a:lnTo>
                    <a:pt x="147797" y="1013362"/>
                  </a:lnTo>
                  <a:lnTo>
                    <a:pt x="149108" y="1017749"/>
                  </a:lnTo>
                  <a:lnTo>
                    <a:pt x="150415" y="1022136"/>
                  </a:lnTo>
                  <a:lnTo>
                    <a:pt x="151718" y="1026522"/>
                  </a:lnTo>
                  <a:lnTo>
                    <a:pt x="153018" y="1030909"/>
                  </a:lnTo>
                  <a:lnTo>
                    <a:pt x="154309" y="1035296"/>
                  </a:lnTo>
                  <a:lnTo>
                    <a:pt x="155593" y="1039683"/>
                  </a:lnTo>
                  <a:lnTo>
                    <a:pt x="156871" y="1044070"/>
                  </a:lnTo>
                  <a:lnTo>
                    <a:pt x="158133" y="1048457"/>
                  </a:lnTo>
                  <a:lnTo>
                    <a:pt x="159386" y="1052844"/>
                  </a:lnTo>
                  <a:lnTo>
                    <a:pt x="160630" y="1057230"/>
                  </a:lnTo>
                  <a:lnTo>
                    <a:pt x="161854" y="1061617"/>
                  </a:lnTo>
                  <a:lnTo>
                    <a:pt x="163067" y="1066004"/>
                  </a:lnTo>
                  <a:lnTo>
                    <a:pt x="164267" y="1070391"/>
                  </a:lnTo>
                  <a:lnTo>
                    <a:pt x="165445" y="1074778"/>
                  </a:lnTo>
                  <a:lnTo>
                    <a:pt x="166611" y="1079165"/>
                  </a:lnTo>
                  <a:lnTo>
                    <a:pt x="167761" y="1083552"/>
                  </a:lnTo>
                  <a:lnTo>
                    <a:pt x="168887" y="1087938"/>
                  </a:lnTo>
                  <a:lnTo>
                    <a:pt x="170000" y="1092325"/>
                  </a:lnTo>
                  <a:lnTo>
                    <a:pt x="171094" y="1096712"/>
                  </a:lnTo>
                  <a:lnTo>
                    <a:pt x="172166" y="1101099"/>
                  </a:lnTo>
                  <a:lnTo>
                    <a:pt x="173223" y="1105486"/>
                  </a:lnTo>
                  <a:lnTo>
                    <a:pt x="174261" y="1109873"/>
                  </a:lnTo>
                  <a:lnTo>
                    <a:pt x="175276" y="1114259"/>
                  </a:lnTo>
                  <a:lnTo>
                    <a:pt x="176278" y="1118646"/>
                  </a:lnTo>
                  <a:lnTo>
                    <a:pt x="177259" y="1123033"/>
                  </a:lnTo>
                  <a:lnTo>
                    <a:pt x="178221" y="1127420"/>
                  </a:lnTo>
                  <a:lnTo>
                    <a:pt x="179169" y="1131807"/>
                  </a:lnTo>
                  <a:lnTo>
                    <a:pt x="180097" y="1136194"/>
                  </a:lnTo>
                  <a:lnTo>
                    <a:pt x="181008" y="1140581"/>
                  </a:lnTo>
                  <a:lnTo>
                    <a:pt x="181907" y="1144967"/>
                  </a:lnTo>
                  <a:lnTo>
                    <a:pt x="182787" y="1149354"/>
                  </a:lnTo>
                  <a:lnTo>
                    <a:pt x="183653" y="1153741"/>
                  </a:lnTo>
                  <a:lnTo>
                    <a:pt x="184509" y="1158128"/>
                  </a:lnTo>
                  <a:lnTo>
                    <a:pt x="185347" y="1162515"/>
                  </a:lnTo>
                  <a:lnTo>
                    <a:pt x="186175" y="1166902"/>
                  </a:lnTo>
                  <a:lnTo>
                    <a:pt x="186995" y="1171289"/>
                  </a:lnTo>
                  <a:lnTo>
                    <a:pt x="187800" y="1175675"/>
                  </a:lnTo>
                  <a:lnTo>
                    <a:pt x="188598" y="1180062"/>
                  </a:lnTo>
                  <a:lnTo>
                    <a:pt x="189389" y="1184449"/>
                  </a:lnTo>
                  <a:lnTo>
                    <a:pt x="190170" y="1188836"/>
                  </a:lnTo>
                  <a:lnTo>
                    <a:pt x="190946" y="1193223"/>
                  </a:lnTo>
                  <a:lnTo>
                    <a:pt x="191718" y="1197610"/>
                  </a:lnTo>
                  <a:lnTo>
                    <a:pt x="192483" y="1201996"/>
                  </a:lnTo>
                  <a:lnTo>
                    <a:pt x="193246" y="1206383"/>
                  </a:lnTo>
                  <a:lnTo>
                    <a:pt x="194006" y="1210770"/>
                  </a:lnTo>
                  <a:lnTo>
                    <a:pt x="194764" y="1215157"/>
                  </a:lnTo>
                  <a:lnTo>
                    <a:pt x="195522" y="1219544"/>
                  </a:lnTo>
                  <a:lnTo>
                    <a:pt x="196279" y="1223931"/>
                  </a:lnTo>
                  <a:lnTo>
                    <a:pt x="197038" y="1228318"/>
                  </a:lnTo>
                  <a:lnTo>
                    <a:pt x="197797" y="1232704"/>
                  </a:lnTo>
                  <a:lnTo>
                    <a:pt x="198559" y="1237091"/>
                  </a:lnTo>
                  <a:lnTo>
                    <a:pt x="199324" y="1241478"/>
                  </a:lnTo>
                  <a:lnTo>
                    <a:pt x="200093" y="1245865"/>
                  </a:lnTo>
                  <a:lnTo>
                    <a:pt x="200864" y="1250252"/>
                  </a:lnTo>
                  <a:lnTo>
                    <a:pt x="201642" y="1254639"/>
                  </a:lnTo>
                  <a:lnTo>
                    <a:pt x="202423" y="1259026"/>
                  </a:lnTo>
                  <a:lnTo>
                    <a:pt x="203209" y="1263412"/>
                  </a:lnTo>
                  <a:lnTo>
                    <a:pt x="204002" y="1267799"/>
                  </a:lnTo>
                  <a:lnTo>
                    <a:pt x="204799" y="1272186"/>
                  </a:lnTo>
                  <a:lnTo>
                    <a:pt x="205602" y="1276573"/>
                  </a:lnTo>
                  <a:lnTo>
                    <a:pt x="206412" y="1280960"/>
                  </a:lnTo>
                  <a:lnTo>
                    <a:pt x="207226" y="1285347"/>
                  </a:lnTo>
                  <a:lnTo>
                    <a:pt x="208047" y="1289733"/>
                  </a:lnTo>
                  <a:lnTo>
                    <a:pt x="208875" y="1294120"/>
                  </a:lnTo>
                  <a:lnTo>
                    <a:pt x="209706" y="1298507"/>
                  </a:lnTo>
                  <a:lnTo>
                    <a:pt x="210543" y="1302894"/>
                  </a:lnTo>
                  <a:lnTo>
                    <a:pt x="211386" y="1307281"/>
                  </a:lnTo>
                  <a:lnTo>
                    <a:pt x="212231" y="1311668"/>
                  </a:lnTo>
                  <a:lnTo>
                    <a:pt x="213082" y="1316055"/>
                  </a:lnTo>
                  <a:lnTo>
                    <a:pt x="213936" y="1320441"/>
                  </a:lnTo>
                  <a:lnTo>
                    <a:pt x="214792" y="1324828"/>
                  </a:lnTo>
                  <a:lnTo>
                    <a:pt x="215651" y="1329215"/>
                  </a:lnTo>
                  <a:lnTo>
                    <a:pt x="216512" y="1333602"/>
                  </a:lnTo>
                  <a:lnTo>
                    <a:pt x="217372" y="1337989"/>
                  </a:lnTo>
                  <a:lnTo>
                    <a:pt x="218233" y="1342376"/>
                  </a:lnTo>
                  <a:lnTo>
                    <a:pt x="219092" y="1346763"/>
                  </a:lnTo>
                  <a:lnTo>
                    <a:pt x="219950" y="1351149"/>
                  </a:lnTo>
                  <a:lnTo>
                    <a:pt x="220804" y="1355536"/>
                  </a:lnTo>
                  <a:lnTo>
                    <a:pt x="221655" y="1359923"/>
                  </a:lnTo>
                  <a:lnTo>
                    <a:pt x="222501" y="1364310"/>
                  </a:lnTo>
                  <a:lnTo>
                    <a:pt x="223339" y="1368697"/>
                  </a:lnTo>
                  <a:lnTo>
                    <a:pt x="224170" y="1373084"/>
                  </a:lnTo>
                  <a:lnTo>
                    <a:pt x="224996" y="1377470"/>
                  </a:lnTo>
                  <a:lnTo>
                    <a:pt x="225807" y="1381857"/>
                  </a:lnTo>
                  <a:lnTo>
                    <a:pt x="226609" y="1386244"/>
                  </a:lnTo>
                  <a:lnTo>
                    <a:pt x="227402" y="1390631"/>
                  </a:lnTo>
                  <a:lnTo>
                    <a:pt x="228174" y="1395018"/>
                  </a:lnTo>
                  <a:lnTo>
                    <a:pt x="228935" y="1399405"/>
                  </a:lnTo>
                  <a:lnTo>
                    <a:pt x="229683" y="1403792"/>
                  </a:lnTo>
                  <a:lnTo>
                    <a:pt x="230405" y="1408178"/>
                  </a:lnTo>
                  <a:lnTo>
                    <a:pt x="231113" y="1412565"/>
                  </a:lnTo>
                  <a:lnTo>
                    <a:pt x="231804" y="1416952"/>
                  </a:lnTo>
                  <a:lnTo>
                    <a:pt x="232463" y="1421339"/>
                  </a:lnTo>
                  <a:lnTo>
                    <a:pt x="233106" y="1425726"/>
                  </a:lnTo>
                  <a:lnTo>
                    <a:pt x="233725" y="1430113"/>
                  </a:lnTo>
                  <a:lnTo>
                    <a:pt x="234309" y="1434500"/>
                  </a:lnTo>
                  <a:lnTo>
                    <a:pt x="234873" y="1438886"/>
                  </a:lnTo>
                  <a:lnTo>
                    <a:pt x="235409" y="1443273"/>
                  </a:lnTo>
                  <a:lnTo>
                    <a:pt x="235905" y="1447660"/>
                  </a:lnTo>
                  <a:lnTo>
                    <a:pt x="236378" y="1452047"/>
                  </a:lnTo>
                  <a:lnTo>
                    <a:pt x="236816" y="1456434"/>
                  </a:lnTo>
                  <a:lnTo>
                    <a:pt x="237212" y="1460821"/>
                  </a:lnTo>
                  <a:lnTo>
                    <a:pt x="237581" y="1465207"/>
                  </a:lnTo>
                  <a:lnTo>
                    <a:pt x="237909" y="1469594"/>
                  </a:lnTo>
                  <a:lnTo>
                    <a:pt x="238193" y="1473981"/>
                  </a:lnTo>
                  <a:lnTo>
                    <a:pt x="238447" y="1478368"/>
                  </a:lnTo>
                  <a:lnTo>
                    <a:pt x="238653" y="1482755"/>
                  </a:lnTo>
                  <a:lnTo>
                    <a:pt x="238813" y="1487142"/>
                  </a:lnTo>
                  <a:lnTo>
                    <a:pt x="238941" y="1491529"/>
                  </a:lnTo>
                  <a:lnTo>
                    <a:pt x="239015" y="1495915"/>
                  </a:lnTo>
                  <a:lnTo>
                    <a:pt x="239041" y="1500302"/>
                  </a:lnTo>
                  <a:lnTo>
                    <a:pt x="239033" y="1504689"/>
                  </a:lnTo>
                  <a:lnTo>
                    <a:pt x="238964" y="1509076"/>
                  </a:lnTo>
                  <a:lnTo>
                    <a:pt x="238847" y="1513463"/>
                  </a:lnTo>
                  <a:lnTo>
                    <a:pt x="238695" y="1517850"/>
                  </a:lnTo>
                  <a:lnTo>
                    <a:pt x="238476" y="1522237"/>
                  </a:lnTo>
                  <a:lnTo>
                    <a:pt x="238210" y="1526623"/>
                  </a:lnTo>
                  <a:lnTo>
                    <a:pt x="237907" y="1531010"/>
                  </a:lnTo>
                  <a:lnTo>
                    <a:pt x="237530" y="1535397"/>
                  </a:lnTo>
                  <a:lnTo>
                    <a:pt x="237109" y="1539784"/>
                  </a:lnTo>
                  <a:lnTo>
                    <a:pt x="236650" y="1544171"/>
                  </a:lnTo>
                  <a:lnTo>
                    <a:pt x="236113" y="1548558"/>
                  </a:lnTo>
                  <a:lnTo>
                    <a:pt x="235534" y="1552945"/>
                  </a:lnTo>
                  <a:lnTo>
                    <a:pt x="234916" y="1557331"/>
                  </a:lnTo>
                  <a:lnTo>
                    <a:pt x="234216" y="1561718"/>
                  </a:lnTo>
                  <a:lnTo>
                    <a:pt x="233478" y="1566105"/>
                  </a:lnTo>
                  <a:lnTo>
                    <a:pt x="232697" y="1570492"/>
                  </a:lnTo>
                  <a:lnTo>
                    <a:pt x="231839" y="1574879"/>
                  </a:lnTo>
                  <a:lnTo>
                    <a:pt x="230943" y="1579266"/>
                  </a:lnTo>
                  <a:lnTo>
                    <a:pt x="230001" y="1583652"/>
                  </a:lnTo>
                  <a:lnTo>
                    <a:pt x="228987" y="1588039"/>
                  </a:lnTo>
                  <a:lnTo>
                    <a:pt x="227936" y="1592426"/>
                  </a:lnTo>
                  <a:lnTo>
                    <a:pt x="226838" y="1596813"/>
                  </a:lnTo>
                  <a:lnTo>
                    <a:pt x="225674" y="1601200"/>
                  </a:lnTo>
                  <a:lnTo>
                    <a:pt x="224473" y="1605587"/>
                  </a:lnTo>
                  <a:lnTo>
                    <a:pt x="223226" y="1609974"/>
                  </a:lnTo>
                  <a:lnTo>
                    <a:pt x="221918" y="1614360"/>
                  </a:lnTo>
                  <a:lnTo>
                    <a:pt x="220576" y="1618747"/>
                  </a:lnTo>
                  <a:lnTo>
                    <a:pt x="219188" y="1623134"/>
                  </a:lnTo>
                  <a:lnTo>
                    <a:pt x="217746" y="1627521"/>
                  </a:lnTo>
                  <a:lnTo>
                    <a:pt x="216273" y="1631908"/>
                  </a:lnTo>
                  <a:lnTo>
                    <a:pt x="214755" y="1636295"/>
                  </a:lnTo>
                  <a:lnTo>
                    <a:pt x="213190" y="1640682"/>
                  </a:lnTo>
                  <a:lnTo>
                    <a:pt x="211598" y="1645068"/>
                  </a:lnTo>
                  <a:lnTo>
                    <a:pt x="209962" y="1649455"/>
                  </a:lnTo>
                  <a:lnTo>
                    <a:pt x="208288" y="1653842"/>
                  </a:lnTo>
                  <a:lnTo>
                    <a:pt x="206588" y="1658229"/>
                  </a:lnTo>
                  <a:lnTo>
                    <a:pt x="204850" y="1662616"/>
                  </a:lnTo>
                  <a:lnTo>
                    <a:pt x="203079" y="1667003"/>
                  </a:lnTo>
                  <a:lnTo>
                    <a:pt x="201288" y="1671389"/>
                  </a:lnTo>
                  <a:lnTo>
                    <a:pt x="199461" y="1675776"/>
                  </a:lnTo>
                  <a:lnTo>
                    <a:pt x="197609" y="1680163"/>
                  </a:lnTo>
                  <a:lnTo>
                    <a:pt x="195740" y="1684550"/>
                  </a:lnTo>
                  <a:lnTo>
                    <a:pt x="193841" y="1688937"/>
                  </a:lnTo>
                  <a:lnTo>
                    <a:pt x="191924" y="1693324"/>
                  </a:lnTo>
                  <a:lnTo>
                    <a:pt x="189992" y="1697711"/>
                  </a:lnTo>
                  <a:lnTo>
                    <a:pt x="188037" y="1702097"/>
                  </a:lnTo>
                  <a:lnTo>
                    <a:pt x="186069" y="1706484"/>
                  </a:lnTo>
                  <a:lnTo>
                    <a:pt x="184091" y="1710871"/>
                  </a:lnTo>
                  <a:lnTo>
                    <a:pt x="182095" y="1715258"/>
                  </a:lnTo>
                  <a:lnTo>
                    <a:pt x="180092" y="1719645"/>
                  </a:lnTo>
                  <a:lnTo>
                    <a:pt x="178082" y="1724032"/>
                  </a:lnTo>
                  <a:lnTo>
                    <a:pt x="176062" y="1728419"/>
                  </a:lnTo>
                  <a:lnTo>
                    <a:pt x="174038" y="1732805"/>
                  </a:lnTo>
                  <a:lnTo>
                    <a:pt x="172010" y="1737192"/>
                  </a:lnTo>
                  <a:lnTo>
                    <a:pt x="169979" y="1741579"/>
                  </a:lnTo>
                  <a:lnTo>
                    <a:pt x="167949" y="1745966"/>
                  </a:lnTo>
                  <a:lnTo>
                    <a:pt x="165918" y="1750353"/>
                  </a:lnTo>
                  <a:lnTo>
                    <a:pt x="163890" y="1754740"/>
                  </a:lnTo>
                  <a:lnTo>
                    <a:pt x="161864" y="1759126"/>
                  </a:lnTo>
                  <a:lnTo>
                    <a:pt x="159843" y="1763513"/>
                  </a:lnTo>
                  <a:lnTo>
                    <a:pt x="157829" y="1767900"/>
                  </a:lnTo>
                  <a:lnTo>
                    <a:pt x="155821" y="1772287"/>
                  </a:lnTo>
                  <a:lnTo>
                    <a:pt x="153820" y="1776674"/>
                  </a:lnTo>
                  <a:lnTo>
                    <a:pt x="151831" y="1781061"/>
                  </a:lnTo>
                  <a:lnTo>
                    <a:pt x="149849" y="1785448"/>
                  </a:lnTo>
                  <a:lnTo>
                    <a:pt x="147879" y="1789834"/>
                  </a:lnTo>
                  <a:lnTo>
                    <a:pt x="145924" y="1794221"/>
                  </a:lnTo>
                  <a:lnTo>
                    <a:pt x="143978" y="1798608"/>
                  </a:lnTo>
                  <a:lnTo>
                    <a:pt x="142046" y="1802995"/>
                  </a:lnTo>
                  <a:lnTo>
                    <a:pt x="140132" y="1807382"/>
                  </a:lnTo>
                  <a:lnTo>
                    <a:pt x="138228" y="1811769"/>
                  </a:lnTo>
                  <a:lnTo>
                    <a:pt x="136342" y="1816156"/>
                  </a:lnTo>
                  <a:lnTo>
                    <a:pt x="134474" y="1820542"/>
                  </a:lnTo>
                  <a:lnTo>
                    <a:pt x="132618" y="1824929"/>
                  </a:lnTo>
                  <a:lnTo>
                    <a:pt x="130783" y="1829316"/>
                  </a:lnTo>
                  <a:lnTo>
                    <a:pt x="128966" y="1833703"/>
                  </a:lnTo>
                  <a:lnTo>
                    <a:pt x="127162" y="1838090"/>
                  </a:lnTo>
                  <a:lnTo>
                    <a:pt x="125380" y="1842477"/>
                  </a:lnTo>
                  <a:lnTo>
                    <a:pt x="123617" y="1846863"/>
                  </a:lnTo>
                  <a:lnTo>
                    <a:pt x="121868" y="1851250"/>
                  </a:lnTo>
                  <a:lnTo>
                    <a:pt x="120143" y="1855637"/>
                  </a:lnTo>
                  <a:lnTo>
                    <a:pt x="118436" y="1860024"/>
                  </a:lnTo>
                  <a:lnTo>
                    <a:pt x="116742" y="1864411"/>
                  </a:lnTo>
                  <a:lnTo>
                    <a:pt x="115074" y="1868798"/>
                  </a:lnTo>
                  <a:lnTo>
                    <a:pt x="113423" y="1873185"/>
                  </a:lnTo>
                  <a:lnTo>
                    <a:pt x="111786" y="1877571"/>
                  </a:lnTo>
                  <a:lnTo>
                    <a:pt x="110175" y="1881958"/>
                  </a:lnTo>
                  <a:lnTo>
                    <a:pt x="108580" y="1886345"/>
                  </a:lnTo>
                  <a:lnTo>
                    <a:pt x="106998" y="1890732"/>
                  </a:lnTo>
                  <a:lnTo>
                    <a:pt x="105443" y="1895119"/>
                  </a:lnTo>
                  <a:lnTo>
                    <a:pt x="103903" y="1899506"/>
                  </a:lnTo>
                  <a:lnTo>
                    <a:pt x="102375" y="1903893"/>
                  </a:lnTo>
                  <a:lnTo>
                    <a:pt x="100874" y="1908279"/>
                  </a:lnTo>
                  <a:lnTo>
                    <a:pt x="99386" y="1912666"/>
                  </a:lnTo>
                  <a:lnTo>
                    <a:pt x="97912" y="1917053"/>
                  </a:lnTo>
                  <a:lnTo>
                    <a:pt x="96462" y="1921440"/>
                  </a:lnTo>
                  <a:lnTo>
                    <a:pt x="95024" y="1925827"/>
                  </a:lnTo>
                  <a:lnTo>
                    <a:pt x="93600" y="1930214"/>
                  </a:lnTo>
                  <a:lnTo>
                    <a:pt x="92198" y="1934600"/>
                  </a:lnTo>
                  <a:lnTo>
                    <a:pt x="90807" y="1938987"/>
                  </a:lnTo>
                  <a:lnTo>
                    <a:pt x="89430" y="1943374"/>
                  </a:lnTo>
                  <a:lnTo>
                    <a:pt x="88073" y="1947761"/>
                  </a:lnTo>
                  <a:lnTo>
                    <a:pt x="86726" y="1952148"/>
                  </a:lnTo>
                  <a:lnTo>
                    <a:pt x="85394" y="1956535"/>
                  </a:lnTo>
                  <a:lnTo>
                    <a:pt x="84078" y="1960922"/>
                  </a:lnTo>
                  <a:lnTo>
                    <a:pt x="82773" y="1965308"/>
                  </a:lnTo>
                  <a:lnTo>
                    <a:pt x="81480" y="1969695"/>
                  </a:lnTo>
                  <a:lnTo>
                    <a:pt x="80204" y="1974082"/>
                  </a:lnTo>
                  <a:lnTo>
                    <a:pt x="78936" y="1978469"/>
                  </a:lnTo>
                  <a:lnTo>
                    <a:pt x="77681" y="1982856"/>
                  </a:lnTo>
                  <a:lnTo>
                    <a:pt x="76440" y="1987243"/>
                  </a:lnTo>
                  <a:lnTo>
                    <a:pt x="75208" y="1991630"/>
                  </a:lnTo>
                  <a:lnTo>
                    <a:pt x="73987" y="1996016"/>
                  </a:lnTo>
                  <a:lnTo>
                    <a:pt x="72779" y="2000403"/>
                  </a:lnTo>
                  <a:lnTo>
                    <a:pt x="71578" y="2004790"/>
                  </a:lnTo>
                  <a:lnTo>
                    <a:pt x="70390" y="2009177"/>
                  </a:lnTo>
                  <a:lnTo>
                    <a:pt x="69212" y="2013564"/>
                  </a:lnTo>
                  <a:lnTo>
                    <a:pt x="68041" y="2017951"/>
                  </a:lnTo>
                  <a:lnTo>
                    <a:pt x="66882" y="2022337"/>
                  </a:lnTo>
                  <a:lnTo>
                    <a:pt x="65732" y="2026724"/>
                  </a:lnTo>
                  <a:lnTo>
                    <a:pt x="64589" y="2031111"/>
                  </a:lnTo>
                  <a:lnTo>
                    <a:pt x="63457" y="2035498"/>
                  </a:lnTo>
                  <a:lnTo>
                    <a:pt x="62334" y="2039885"/>
                  </a:lnTo>
                  <a:lnTo>
                    <a:pt x="61217" y="2044272"/>
                  </a:lnTo>
                  <a:lnTo>
                    <a:pt x="60111" y="2048659"/>
                  </a:lnTo>
                  <a:lnTo>
                    <a:pt x="59013" y="2053045"/>
                  </a:lnTo>
                  <a:lnTo>
                    <a:pt x="57921" y="2057432"/>
                  </a:lnTo>
                  <a:lnTo>
                    <a:pt x="56841" y="2061819"/>
                  </a:lnTo>
                  <a:lnTo>
                    <a:pt x="55768" y="2066206"/>
                  </a:lnTo>
                  <a:lnTo>
                    <a:pt x="54700" y="2070593"/>
                  </a:lnTo>
                  <a:lnTo>
                    <a:pt x="53645" y="2074980"/>
                  </a:lnTo>
                  <a:lnTo>
                    <a:pt x="52596" y="2079367"/>
                  </a:lnTo>
                  <a:lnTo>
                    <a:pt x="51553" y="2083753"/>
                  </a:lnTo>
                  <a:lnTo>
                    <a:pt x="50522" y="2088140"/>
                  </a:lnTo>
                  <a:lnTo>
                    <a:pt x="49498" y="2092527"/>
                  </a:lnTo>
                  <a:lnTo>
                    <a:pt x="48480" y="2096914"/>
                  </a:lnTo>
                  <a:lnTo>
                    <a:pt x="47475" y="2101301"/>
                  </a:lnTo>
                  <a:lnTo>
                    <a:pt x="46476" y="2105688"/>
                  </a:lnTo>
                  <a:lnTo>
                    <a:pt x="45484" y="2110074"/>
                  </a:lnTo>
                  <a:lnTo>
                    <a:pt x="44505" y="2114461"/>
                  </a:lnTo>
                  <a:lnTo>
                    <a:pt x="43532" y="2118848"/>
                  </a:lnTo>
                  <a:lnTo>
                    <a:pt x="42567" y="2123235"/>
                  </a:lnTo>
                  <a:lnTo>
                    <a:pt x="41615" y="2127622"/>
                  </a:lnTo>
                  <a:lnTo>
                    <a:pt x="40669" y="2132009"/>
                  </a:lnTo>
                  <a:lnTo>
                    <a:pt x="39733" y="2136396"/>
                  </a:lnTo>
                  <a:lnTo>
                    <a:pt x="38809" y="2140782"/>
                  </a:lnTo>
                  <a:lnTo>
                    <a:pt x="37893" y="2145169"/>
                  </a:lnTo>
                  <a:lnTo>
                    <a:pt x="36987" y="2149556"/>
                  </a:lnTo>
                  <a:lnTo>
                    <a:pt x="36093" y="2153943"/>
                  </a:lnTo>
                  <a:lnTo>
                    <a:pt x="35207" y="2158330"/>
                  </a:lnTo>
                  <a:lnTo>
                    <a:pt x="34332" y="2162717"/>
                  </a:lnTo>
                  <a:lnTo>
                    <a:pt x="33470" y="2167104"/>
                  </a:lnTo>
                  <a:lnTo>
                    <a:pt x="32616" y="2171490"/>
                  </a:lnTo>
                  <a:lnTo>
                    <a:pt x="31775" y="2175877"/>
                  </a:lnTo>
                  <a:lnTo>
                    <a:pt x="30946" y="2180264"/>
                  </a:lnTo>
                  <a:lnTo>
                    <a:pt x="30125" y="2184651"/>
                  </a:lnTo>
                  <a:lnTo>
                    <a:pt x="29318" y="2189038"/>
                  </a:lnTo>
                  <a:lnTo>
                    <a:pt x="28524" y="2193425"/>
                  </a:lnTo>
                  <a:lnTo>
                    <a:pt x="27738" y="2197811"/>
                  </a:lnTo>
                  <a:lnTo>
                    <a:pt x="26967" y="2202198"/>
                  </a:lnTo>
                  <a:lnTo>
                    <a:pt x="26209" y="2206585"/>
                  </a:lnTo>
                  <a:lnTo>
                    <a:pt x="25459" y="2210972"/>
                  </a:lnTo>
                  <a:lnTo>
                    <a:pt x="24726" y="2215359"/>
                  </a:lnTo>
                  <a:lnTo>
                    <a:pt x="24004" y="2219746"/>
                  </a:lnTo>
                  <a:lnTo>
                    <a:pt x="23291" y="2224133"/>
                  </a:lnTo>
                  <a:lnTo>
                    <a:pt x="22596" y="2228519"/>
                  </a:lnTo>
                  <a:lnTo>
                    <a:pt x="21912" y="2232906"/>
                  </a:lnTo>
                  <a:lnTo>
                    <a:pt x="21237" y="2237293"/>
                  </a:lnTo>
                  <a:lnTo>
                    <a:pt x="20581" y="2241680"/>
                  </a:lnTo>
                  <a:lnTo>
                    <a:pt x="0" y="224168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6" name="pg210">
              <a:extLst>
                <a:ext uri="{FF2B5EF4-FFF2-40B4-BE49-F238E27FC236}">
                  <a16:creationId xmlns:a16="http://schemas.microsoft.com/office/drawing/2014/main" id="{55092CC4-0458-D8C9-746E-093DC71C4AA7}"/>
                </a:ext>
              </a:extLst>
            </p:cNvPr>
            <p:cNvSpPr/>
            <p:nvPr/>
          </p:nvSpPr>
          <p:spPr>
            <a:xfrm>
              <a:off x="9564383" y="4431087"/>
              <a:ext cx="326964" cy="1041783"/>
            </a:xfrm>
            <a:custGeom>
              <a:avLst/>
              <a:gdLst/>
              <a:ahLst/>
              <a:cxnLst/>
              <a:rect l="0" t="0" r="0" b="0"/>
              <a:pathLst>
                <a:path w="326964" h="1041783">
                  <a:moveTo>
                    <a:pt x="326964" y="1041783"/>
                  </a:moveTo>
                  <a:lnTo>
                    <a:pt x="207496" y="1041783"/>
                  </a:lnTo>
                  <a:lnTo>
                    <a:pt x="206072" y="1039744"/>
                  </a:lnTo>
                  <a:lnTo>
                    <a:pt x="204645" y="1037705"/>
                  </a:lnTo>
                  <a:lnTo>
                    <a:pt x="203208" y="1035667"/>
                  </a:lnTo>
                  <a:lnTo>
                    <a:pt x="201770" y="1033628"/>
                  </a:lnTo>
                  <a:lnTo>
                    <a:pt x="200320" y="1031589"/>
                  </a:lnTo>
                  <a:lnTo>
                    <a:pt x="198869" y="1029551"/>
                  </a:lnTo>
                  <a:lnTo>
                    <a:pt x="197408" y="1027512"/>
                  </a:lnTo>
                  <a:lnTo>
                    <a:pt x="195945" y="1025473"/>
                  </a:lnTo>
                  <a:lnTo>
                    <a:pt x="194473" y="1023434"/>
                  </a:lnTo>
                  <a:lnTo>
                    <a:pt x="192999" y="1021396"/>
                  </a:lnTo>
                  <a:lnTo>
                    <a:pt x="191516" y="1019357"/>
                  </a:lnTo>
                  <a:lnTo>
                    <a:pt x="190031" y="1017318"/>
                  </a:lnTo>
                  <a:lnTo>
                    <a:pt x="188538" y="1015280"/>
                  </a:lnTo>
                  <a:lnTo>
                    <a:pt x="187042" y="1013241"/>
                  </a:lnTo>
                  <a:lnTo>
                    <a:pt x="185539" y="1011202"/>
                  </a:lnTo>
                  <a:lnTo>
                    <a:pt x="184033" y="1009163"/>
                  </a:lnTo>
                  <a:lnTo>
                    <a:pt x="182521" y="1007125"/>
                  </a:lnTo>
                  <a:lnTo>
                    <a:pt x="181005" y="1005086"/>
                  </a:lnTo>
                  <a:lnTo>
                    <a:pt x="179483" y="1003047"/>
                  </a:lnTo>
                  <a:lnTo>
                    <a:pt x="177958" y="1001009"/>
                  </a:lnTo>
                  <a:lnTo>
                    <a:pt x="176428" y="998970"/>
                  </a:lnTo>
                  <a:lnTo>
                    <a:pt x="174894" y="996931"/>
                  </a:lnTo>
                  <a:lnTo>
                    <a:pt x="173357" y="994892"/>
                  </a:lnTo>
                  <a:lnTo>
                    <a:pt x="171814" y="992854"/>
                  </a:lnTo>
                  <a:lnTo>
                    <a:pt x="170269" y="990815"/>
                  </a:lnTo>
                  <a:lnTo>
                    <a:pt x="168718" y="988776"/>
                  </a:lnTo>
                  <a:lnTo>
                    <a:pt x="167166" y="986738"/>
                  </a:lnTo>
                  <a:lnTo>
                    <a:pt x="165608" y="984699"/>
                  </a:lnTo>
                  <a:lnTo>
                    <a:pt x="164049" y="982660"/>
                  </a:lnTo>
                  <a:lnTo>
                    <a:pt x="162485" y="980621"/>
                  </a:lnTo>
                  <a:lnTo>
                    <a:pt x="160920" y="978583"/>
                  </a:lnTo>
                  <a:lnTo>
                    <a:pt x="159350" y="976544"/>
                  </a:lnTo>
                  <a:lnTo>
                    <a:pt x="157779" y="974505"/>
                  </a:lnTo>
                  <a:lnTo>
                    <a:pt x="156203" y="972467"/>
                  </a:lnTo>
                  <a:lnTo>
                    <a:pt x="154627" y="970428"/>
                  </a:lnTo>
                  <a:lnTo>
                    <a:pt x="153047" y="968389"/>
                  </a:lnTo>
                  <a:lnTo>
                    <a:pt x="151466" y="966350"/>
                  </a:lnTo>
                  <a:lnTo>
                    <a:pt x="149882" y="964312"/>
                  </a:lnTo>
                  <a:lnTo>
                    <a:pt x="148297" y="962273"/>
                  </a:lnTo>
                  <a:lnTo>
                    <a:pt x="146710" y="960234"/>
                  </a:lnTo>
                  <a:lnTo>
                    <a:pt x="145122" y="958196"/>
                  </a:lnTo>
                  <a:lnTo>
                    <a:pt x="143532" y="956157"/>
                  </a:lnTo>
                  <a:lnTo>
                    <a:pt x="141941" y="954118"/>
                  </a:lnTo>
                  <a:lnTo>
                    <a:pt x="140349" y="952079"/>
                  </a:lnTo>
                  <a:lnTo>
                    <a:pt x="138757" y="950041"/>
                  </a:lnTo>
                  <a:lnTo>
                    <a:pt x="137163" y="948002"/>
                  </a:lnTo>
                  <a:lnTo>
                    <a:pt x="135570" y="945963"/>
                  </a:lnTo>
                  <a:lnTo>
                    <a:pt x="133976" y="943925"/>
                  </a:lnTo>
                  <a:lnTo>
                    <a:pt x="132382" y="941886"/>
                  </a:lnTo>
                  <a:lnTo>
                    <a:pt x="130788" y="939847"/>
                  </a:lnTo>
                  <a:lnTo>
                    <a:pt x="129195" y="937808"/>
                  </a:lnTo>
                  <a:lnTo>
                    <a:pt x="127602" y="935770"/>
                  </a:lnTo>
                  <a:lnTo>
                    <a:pt x="126010" y="933731"/>
                  </a:lnTo>
                  <a:lnTo>
                    <a:pt x="124419" y="931692"/>
                  </a:lnTo>
                  <a:lnTo>
                    <a:pt x="122829" y="929654"/>
                  </a:lnTo>
                  <a:lnTo>
                    <a:pt x="121241" y="927615"/>
                  </a:lnTo>
                  <a:lnTo>
                    <a:pt x="119654" y="925576"/>
                  </a:lnTo>
                  <a:lnTo>
                    <a:pt x="118068" y="923537"/>
                  </a:lnTo>
                  <a:lnTo>
                    <a:pt x="116486" y="921499"/>
                  </a:lnTo>
                  <a:lnTo>
                    <a:pt x="114904" y="919460"/>
                  </a:lnTo>
                  <a:lnTo>
                    <a:pt x="113327" y="917421"/>
                  </a:lnTo>
                  <a:lnTo>
                    <a:pt x="111750" y="915383"/>
                  </a:lnTo>
                  <a:lnTo>
                    <a:pt x="110179" y="913344"/>
                  </a:lnTo>
                  <a:lnTo>
                    <a:pt x="108607" y="911305"/>
                  </a:lnTo>
                  <a:lnTo>
                    <a:pt x="107043" y="909266"/>
                  </a:lnTo>
                  <a:lnTo>
                    <a:pt x="105478" y="907228"/>
                  </a:lnTo>
                  <a:lnTo>
                    <a:pt x="103921" y="905189"/>
                  </a:lnTo>
                  <a:lnTo>
                    <a:pt x="102365" y="903150"/>
                  </a:lnTo>
                  <a:lnTo>
                    <a:pt x="100816" y="901112"/>
                  </a:lnTo>
                  <a:lnTo>
                    <a:pt x="99269" y="899073"/>
                  </a:lnTo>
                  <a:lnTo>
                    <a:pt x="97729" y="897034"/>
                  </a:lnTo>
                  <a:lnTo>
                    <a:pt x="96192" y="894995"/>
                  </a:lnTo>
                  <a:lnTo>
                    <a:pt x="94662" y="892957"/>
                  </a:lnTo>
                  <a:lnTo>
                    <a:pt x="93136" y="890918"/>
                  </a:lnTo>
                  <a:lnTo>
                    <a:pt x="91617" y="888879"/>
                  </a:lnTo>
                  <a:lnTo>
                    <a:pt x="90103" y="886841"/>
                  </a:lnTo>
                  <a:lnTo>
                    <a:pt x="88596" y="884802"/>
                  </a:lnTo>
                  <a:lnTo>
                    <a:pt x="87094" y="882763"/>
                  </a:lnTo>
                  <a:lnTo>
                    <a:pt x="85600" y="880724"/>
                  </a:lnTo>
                  <a:lnTo>
                    <a:pt x="84113" y="878686"/>
                  </a:lnTo>
                  <a:lnTo>
                    <a:pt x="82632" y="876647"/>
                  </a:lnTo>
                  <a:lnTo>
                    <a:pt x="81160" y="874608"/>
                  </a:lnTo>
                  <a:lnTo>
                    <a:pt x="79694" y="872570"/>
                  </a:lnTo>
                  <a:lnTo>
                    <a:pt x="78238" y="870531"/>
                  </a:lnTo>
                  <a:lnTo>
                    <a:pt x="76787" y="868492"/>
                  </a:lnTo>
                  <a:lnTo>
                    <a:pt x="75348" y="866453"/>
                  </a:lnTo>
                  <a:lnTo>
                    <a:pt x="73913" y="864415"/>
                  </a:lnTo>
                  <a:lnTo>
                    <a:pt x="72492" y="862376"/>
                  </a:lnTo>
                  <a:lnTo>
                    <a:pt x="71074" y="860337"/>
                  </a:lnTo>
                  <a:lnTo>
                    <a:pt x="69673" y="858299"/>
                  </a:lnTo>
                  <a:lnTo>
                    <a:pt x="68273" y="856260"/>
                  </a:lnTo>
                  <a:lnTo>
                    <a:pt x="66891" y="854221"/>
                  </a:lnTo>
                  <a:lnTo>
                    <a:pt x="65510" y="852182"/>
                  </a:lnTo>
                  <a:lnTo>
                    <a:pt x="64149" y="850144"/>
                  </a:lnTo>
                  <a:lnTo>
                    <a:pt x="62789" y="848105"/>
                  </a:lnTo>
                  <a:lnTo>
                    <a:pt x="61449" y="846066"/>
                  </a:lnTo>
                  <a:lnTo>
                    <a:pt x="60110" y="844028"/>
                  </a:lnTo>
                  <a:lnTo>
                    <a:pt x="58792" y="841989"/>
                  </a:lnTo>
                  <a:lnTo>
                    <a:pt x="57476" y="839950"/>
                  </a:lnTo>
                  <a:lnTo>
                    <a:pt x="56179" y="837911"/>
                  </a:lnTo>
                  <a:lnTo>
                    <a:pt x="54887" y="835873"/>
                  </a:lnTo>
                  <a:lnTo>
                    <a:pt x="53613" y="833834"/>
                  </a:lnTo>
                  <a:lnTo>
                    <a:pt x="52346" y="831795"/>
                  </a:lnTo>
                  <a:lnTo>
                    <a:pt x="51096" y="829757"/>
                  </a:lnTo>
                  <a:lnTo>
                    <a:pt x="49854" y="827718"/>
                  </a:lnTo>
                  <a:lnTo>
                    <a:pt x="48627" y="825679"/>
                  </a:lnTo>
                  <a:lnTo>
                    <a:pt x="47411" y="823640"/>
                  </a:lnTo>
                  <a:lnTo>
                    <a:pt x="46210" y="821602"/>
                  </a:lnTo>
                  <a:lnTo>
                    <a:pt x="45021" y="819563"/>
                  </a:lnTo>
                  <a:lnTo>
                    <a:pt x="43845" y="817524"/>
                  </a:lnTo>
                  <a:lnTo>
                    <a:pt x="42684" y="815486"/>
                  </a:lnTo>
                  <a:lnTo>
                    <a:pt x="41533" y="813447"/>
                  </a:lnTo>
                  <a:lnTo>
                    <a:pt x="40401" y="811408"/>
                  </a:lnTo>
                  <a:lnTo>
                    <a:pt x="39277" y="809369"/>
                  </a:lnTo>
                  <a:lnTo>
                    <a:pt x="38173" y="807331"/>
                  </a:lnTo>
                  <a:lnTo>
                    <a:pt x="37077" y="805292"/>
                  </a:lnTo>
                  <a:lnTo>
                    <a:pt x="36003" y="803253"/>
                  </a:lnTo>
                  <a:lnTo>
                    <a:pt x="34934" y="801215"/>
                  </a:lnTo>
                  <a:lnTo>
                    <a:pt x="33890" y="799176"/>
                  </a:lnTo>
                  <a:lnTo>
                    <a:pt x="32849" y="797137"/>
                  </a:lnTo>
                  <a:lnTo>
                    <a:pt x="31836" y="795098"/>
                  </a:lnTo>
                  <a:lnTo>
                    <a:pt x="30824" y="793060"/>
                  </a:lnTo>
                  <a:lnTo>
                    <a:pt x="29841" y="791021"/>
                  </a:lnTo>
                  <a:lnTo>
                    <a:pt x="28859" y="788982"/>
                  </a:lnTo>
                  <a:lnTo>
                    <a:pt x="27908" y="786943"/>
                  </a:lnTo>
                  <a:lnTo>
                    <a:pt x="26957" y="784905"/>
                  </a:lnTo>
                  <a:lnTo>
                    <a:pt x="26036" y="782866"/>
                  </a:lnTo>
                  <a:lnTo>
                    <a:pt x="25117" y="780827"/>
                  </a:lnTo>
                  <a:lnTo>
                    <a:pt x="24225" y="778789"/>
                  </a:lnTo>
                  <a:lnTo>
                    <a:pt x="23339" y="776750"/>
                  </a:lnTo>
                  <a:lnTo>
                    <a:pt x="22478" y="774711"/>
                  </a:lnTo>
                  <a:lnTo>
                    <a:pt x="21625" y="772672"/>
                  </a:lnTo>
                  <a:lnTo>
                    <a:pt x="20794" y="770634"/>
                  </a:lnTo>
                  <a:lnTo>
                    <a:pt x="19974" y="768595"/>
                  </a:lnTo>
                  <a:lnTo>
                    <a:pt x="19174" y="766556"/>
                  </a:lnTo>
                  <a:lnTo>
                    <a:pt x="18387" y="764518"/>
                  </a:lnTo>
                  <a:lnTo>
                    <a:pt x="17619" y="762479"/>
                  </a:lnTo>
                  <a:lnTo>
                    <a:pt x="16865" y="760440"/>
                  </a:lnTo>
                  <a:lnTo>
                    <a:pt x="16128" y="758401"/>
                  </a:lnTo>
                  <a:lnTo>
                    <a:pt x="15408" y="756363"/>
                  </a:lnTo>
                  <a:lnTo>
                    <a:pt x="14702" y="754324"/>
                  </a:lnTo>
                  <a:lnTo>
                    <a:pt x="14017" y="752285"/>
                  </a:lnTo>
                  <a:lnTo>
                    <a:pt x="13342" y="750247"/>
                  </a:lnTo>
                  <a:lnTo>
                    <a:pt x="12690" y="748208"/>
                  </a:lnTo>
                  <a:lnTo>
                    <a:pt x="12048" y="746169"/>
                  </a:lnTo>
                  <a:lnTo>
                    <a:pt x="11430" y="744130"/>
                  </a:lnTo>
                  <a:lnTo>
                    <a:pt x="10819" y="742092"/>
                  </a:lnTo>
                  <a:lnTo>
                    <a:pt x="10235" y="740053"/>
                  </a:lnTo>
                  <a:lnTo>
                    <a:pt x="9656" y="738014"/>
                  </a:lnTo>
                  <a:lnTo>
                    <a:pt x="9107" y="735976"/>
                  </a:lnTo>
                  <a:lnTo>
                    <a:pt x="8560" y="733937"/>
                  </a:lnTo>
                  <a:lnTo>
                    <a:pt x="8045" y="731898"/>
                  </a:lnTo>
                  <a:lnTo>
                    <a:pt x="7530" y="729859"/>
                  </a:lnTo>
                  <a:lnTo>
                    <a:pt x="7049" y="727821"/>
                  </a:lnTo>
                  <a:lnTo>
                    <a:pt x="6568" y="725782"/>
                  </a:lnTo>
                  <a:lnTo>
                    <a:pt x="6119" y="723743"/>
                  </a:lnTo>
                  <a:lnTo>
                    <a:pt x="5672" y="721705"/>
                  </a:lnTo>
                  <a:lnTo>
                    <a:pt x="5255" y="719666"/>
                  </a:lnTo>
                  <a:lnTo>
                    <a:pt x="4843" y="717627"/>
                  </a:lnTo>
                  <a:lnTo>
                    <a:pt x="4457" y="715588"/>
                  </a:lnTo>
                  <a:lnTo>
                    <a:pt x="4079" y="713550"/>
                  </a:lnTo>
                  <a:lnTo>
                    <a:pt x="3725" y="711511"/>
                  </a:lnTo>
                  <a:lnTo>
                    <a:pt x="3382" y="709472"/>
                  </a:lnTo>
                  <a:lnTo>
                    <a:pt x="3060" y="707434"/>
                  </a:lnTo>
                  <a:lnTo>
                    <a:pt x="2750" y="705395"/>
                  </a:lnTo>
                  <a:lnTo>
                    <a:pt x="2460" y="703356"/>
                  </a:lnTo>
                  <a:lnTo>
                    <a:pt x="2184" y="701317"/>
                  </a:lnTo>
                  <a:lnTo>
                    <a:pt x="1925" y="699279"/>
                  </a:lnTo>
                  <a:lnTo>
                    <a:pt x="1684" y="697240"/>
                  </a:lnTo>
                  <a:lnTo>
                    <a:pt x="1456" y="695201"/>
                  </a:lnTo>
                  <a:lnTo>
                    <a:pt x="1249" y="693163"/>
                  </a:lnTo>
                  <a:lnTo>
                    <a:pt x="1053" y="691124"/>
                  </a:lnTo>
                  <a:lnTo>
                    <a:pt x="879" y="689085"/>
                  </a:lnTo>
                  <a:lnTo>
                    <a:pt x="715" y="687046"/>
                  </a:lnTo>
                  <a:lnTo>
                    <a:pt x="575" y="685008"/>
                  </a:lnTo>
                  <a:lnTo>
                    <a:pt x="442" y="682969"/>
                  </a:lnTo>
                  <a:lnTo>
                    <a:pt x="335" y="680930"/>
                  </a:lnTo>
                  <a:lnTo>
                    <a:pt x="234" y="678892"/>
                  </a:lnTo>
                  <a:lnTo>
                    <a:pt x="161" y="676853"/>
                  </a:lnTo>
                  <a:lnTo>
                    <a:pt x="90" y="674814"/>
                  </a:lnTo>
                  <a:lnTo>
                    <a:pt x="51" y="672775"/>
                  </a:lnTo>
                  <a:lnTo>
                    <a:pt x="12" y="670737"/>
                  </a:lnTo>
                  <a:lnTo>
                    <a:pt x="5" y="668698"/>
                  </a:lnTo>
                  <a:lnTo>
                    <a:pt x="0" y="666659"/>
                  </a:lnTo>
                  <a:lnTo>
                    <a:pt x="24" y="664621"/>
                  </a:lnTo>
                  <a:lnTo>
                    <a:pt x="52" y="662582"/>
                  </a:lnTo>
                  <a:lnTo>
                    <a:pt x="107" y="660543"/>
                  </a:lnTo>
                  <a:lnTo>
                    <a:pt x="168" y="658504"/>
                  </a:lnTo>
                  <a:lnTo>
                    <a:pt x="254" y="656466"/>
                  </a:lnTo>
                  <a:lnTo>
                    <a:pt x="348" y="654427"/>
                  </a:lnTo>
                  <a:lnTo>
                    <a:pt x="465" y="652388"/>
                  </a:lnTo>
                  <a:lnTo>
                    <a:pt x="592" y="650350"/>
                  </a:lnTo>
                  <a:lnTo>
                    <a:pt x="740" y="648311"/>
                  </a:lnTo>
                  <a:lnTo>
                    <a:pt x="900" y="646272"/>
                  </a:lnTo>
                  <a:lnTo>
                    <a:pt x="1078" y="644233"/>
                  </a:lnTo>
                  <a:lnTo>
                    <a:pt x="1271" y="642195"/>
                  </a:lnTo>
                  <a:lnTo>
                    <a:pt x="1480" y="640156"/>
                  </a:lnTo>
                  <a:lnTo>
                    <a:pt x="1705" y="638117"/>
                  </a:lnTo>
                  <a:lnTo>
                    <a:pt x="1944" y="636079"/>
                  </a:lnTo>
                  <a:lnTo>
                    <a:pt x="2202" y="634040"/>
                  </a:lnTo>
                  <a:lnTo>
                    <a:pt x="2472" y="632001"/>
                  </a:lnTo>
                  <a:lnTo>
                    <a:pt x="2762" y="629962"/>
                  </a:lnTo>
                  <a:lnTo>
                    <a:pt x="3062" y="627924"/>
                  </a:lnTo>
                  <a:lnTo>
                    <a:pt x="3385" y="625885"/>
                  </a:lnTo>
                  <a:lnTo>
                    <a:pt x="3715" y="623846"/>
                  </a:lnTo>
                  <a:lnTo>
                    <a:pt x="4071" y="621808"/>
                  </a:lnTo>
                  <a:lnTo>
                    <a:pt x="4431" y="619769"/>
                  </a:lnTo>
                  <a:lnTo>
                    <a:pt x="4818" y="617730"/>
                  </a:lnTo>
                  <a:lnTo>
                    <a:pt x="5208" y="615691"/>
                  </a:lnTo>
                  <a:lnTo>
                    <a:pt x="5628" y="613653"/>
                  </a:lnTo>
                  <a:lnTo>
                    <a:pt x="6048" y="611614"/>
                  </a:lnTo>
                  <a:lnTo>
                    <a:pt x="6500" y="609575"/>
                  </a:lnTo>
                  <a:lnTo>
                    <a:pt x="6951" y="607537"/>
                  </a:lnTo>
                  <a:lnTo>
                    <a:pt x="7433" y="605498"/>
                  </a:lnTo>
                  <a:lnTo>
                    <a:pt x="7916" y="603459"/>
                  </a:lnTo>
                  <a:lnTo>
                    <a:pt x="8427" y="601420"/>
                  </a:lnTo>
                  <a:lnTo>
                    <a:pt x="8942" y="599382"/>
                  </a:lnTo>
                  <a:lnTo>
                    <a:pt x="9482" y="597343"/>
                  </a:lnTo>
                  <a:lnTo>
                    <a:pt x="10028" y="595304"/>
                  </a:lnTo>
                  <a:lnTo>
                    <a:pt x="10598" y="593266"/>
                  </a:lnTo>
                  <a:lnTo>
                    <a:pt x="11175" y="591227"/>
                  </a:lnTo>
                  <a:lnTo>
                    <a:pt x="11773" y="589188"/>
                  </a:lnTo>
                  <a:lnTo>
                    <a:pt x="12382" y="587149"/>
                  </a:lnTo>
                  <a:lnTo>
                    <a:pt x="13009" y="585111"/>
                  </a:lnTo>
                  <a:lnTo>
                    <a:pt x="13648" y="583072"/>
                  </a:lnTo>
                  <a:lnTo>
                    <a:pt x="14303" y="581033"/>
                  </a:lnTo>
                  <a:lnTo>
                    <a:pt x="14973" y="578995"/>
                  </a:lnTo>
                  <a:lnTo>
                    <a:pt x="15656" y="576956"/>
                  </a:lnTo>
                  <a:lnTo>
                    <a:pt x="16356" y="574917"/>
                  </a:lnTo>
                  <a:lnTo>
                    <a:pt x="17067" y="572878"/>
                  </a:lnTo>
                  <a:lnTo>
                    <a:pt x="17796" y="570840"/>
                  </a:lnTo>
                  <a:lnTo>
                    <a:pt x="18535" y="568801"/>
                  </a:lnTo>
                  <a:lnTo>
                    <a:pt x="19294" y="566762"/>
                  </a:lnTo>
                  <a:lnTo>
                    <a:pt x="20059" y="564724"/>
                  </a:lnTo>
                  <a:lnTo>
                    <a:pt x="20847" y="562685"/>
                  </a:lnTo>
                  <a:lnTo>
                    <a:pt x="21640" y="560646"/>
                  </a:lnTo>
                  <a:lnTo>
                    <a:pt x="22456" y="558607"/>
                  </a:lnTo>
                  <a:lnTo>
                    <a:pt x="23275" y="556569"/>
                  </a:lnTo>
                  <a:lnTo>
                    <a:pt x="24120" y="554530"/>
                  </a:lnTo>
                  <a:lnTo>
                    <a:pt x="24965" y="552491"/>
                  </a:lnTo>
                  <a:lnTo>
                    <a:pt x="25836" y="550453"/>
                  </a:lnTo>
                  <a:lnTo>
                    <a:pt x="26708" y="548414"/>
                  </a:lnTo>
                  <a:lnTo>
                    <a:pt x="27606" y="546375"/>
                  </a:lnTo>
                  <a:lnTo>
                    <a:pt x="28504" y="544336"/>
                  </a:lnTo>
                  <a:lnTo>
                    <a:pt x="29426" y="542298"/>
                  </a:lnTo>
                  <a:lnTo>
                    <a:pt x="30351" y="540259"/>
                  </a:lnTo>
                  <a:lnTo>
                    <a:pt x="31297" y="538220"/>
                  </a:lnTo>
                  <a:lnTo>
                    <a:pt x="32248" y="536182"/>
                  </a:lnTo>
                  <a:lnTo>
                    <a:pt x="33217" y="534143"/>
                  </a:lnTo>
                  <a:lnTo>
                    <a:pt x="34193" y="532104"/>
                  </a:lnTo>
                  <a:lnTo>
                    <a:pt x="35184" y="530065"/>
                  </a:lnTo>
                  <a:lnTo>
                    <a:pt x="36184" y="528027"/>
                  </a:lnTo>
                  <a:lnTo>
                    <a:pt x="37198" y="525988"/>
                  </a:lnTo>
                  <a:lnTo>
                    <a:pt x="38221" y="523949"/>
                  </a:lnTo>
                  <a:lnTo>
                    <a:pt x="39256" y="521911"/>
                  </a:lnTo>
                  <a:lnTo>
                    <a:pt x="40302" y="519872"/>
                  </a:lnTo>
                  <a:lnTo>
                    <a:pt x="41358" y="517833"/>
                  </a:lnTo>
                  <a:lnTo>
                    <a:pt x="42425" y="515794"/>
                  </a:lnTo>
                  <a:lnTo>
                    <a:pt x="43501" y="513756"/>
                  </a:lnTo>
                  <a:lnTo>
                    <a:pt x="44589" y="511717"/>
                  </a:lnTo>
                  <a:lnTo>
                    <a:pt x="45684" y="509678"/>
                  </a:lnTo>
                  <a:lnTo>
                    <a:pt x="46792" y="507640"/>
                  </a:lnTo>
                  <a:lnTo>
                    <a:pt x="47905" y="505601"/>
                  </a:lnTo>
                  <a:lnTo>
                    <a:pt x="49032" y="503562"/>
                  </a:lnTo>
                  <a:lnTo>
                    <a:pt x="50162" y="501523"/>
                  </a:lnTo>
                  <a:lnTo>
                    <a:pt x="51307" y="499485"/>
                  </a:lnTo>
                  <a:lnTo>
                    <a:pt x="52453" y="497446"/>
                  </a:lnTo>
                  <a:lnTo>
                    <a:pt x="53615" y="495407"/>
                  </a:lnTo>
                  <a:lnTo>
                    <a:pt x="54777" y="493369"/>
                  </a:lnTo>
                  <a:lnTo>
                    <a:pt x="55954" y="491330"/>
                  </a:lnTo>
                  <a:lnTo>
                    <a:pt x="57131" y="489291"/>
                  </a:lnTo>
                  <a:lnTo>
                    <a:pt x="58322" y="487252"/>
                  </a:lnTo>
                  <a:lnTo>
                    <a:pt x="59513" y="485214"/>
                  </a:lnTo>
                  <a:lnTo>
                    <a:pt x="60716" y="483175"/>
                  </a:lnTo>
                  <a:lnTo>
                    <a:pt x="61921" y="481136"/>
                  </a:lnTo>
                  <a:lnTo>
                    <a:pt x="63136" y="479098"/>
                  </a:lnTo>
                  <a:lnTo>
                    <a:pt x="64352" y="477059"/>
                  </a:lnTo>
                  <a:lnTo>
                    <a:pt x="65577" y="475020"/>
                  </a:lnTo>
                  <a:lnTo>
                    <a:pt x="66804" y="472981"/>
                  </a:lnTo>
                  <a:lnTo>
                    <a:pt x="68038" y="470943"/>
                  </a:lnTo>
                  <a:lnTo>
                    <a:pt x="69275" y="468904"/>
                  </a:lnTo>
                  <a:lnTo>
                    <a:pt x="70517" y="466865"/>
                  </a:lnTo>
                  <a:lnTo>
                    <a:pt x="71762" y="464827"/>
                  </a:lnTo>
                  <a:lnTo>
                    <a:pt x="73011" y="462788"/>
                  </a:lnTo>
                  <a:lnTo>
                    <a:pt x="74263" y="460749"/>
                  </a:lnTo>
                  <a:lnTo>
                    <a:pt x="75517" y="458710"/>
                  </a:lnTo>
                  <a:lnTo>
                    <a:pt x="76774" y="456672"/>
                  </a:lnTo>
                  <a:lnTo>
                    <a:pt x="78033" y="454633"/>
                  </a:lnTo>
                  <a:lnTo>
                    <a:pt x="79294" y="452594"/>
                  </a:lnTo>
                  <a:lnTo>
                    <a:pt x="80556" y="450556"/>
                  </a:lnTo>
                  <a:lnTo>
                    <a:pt x="81820" y="448517"/>
                  </a:lnTo>
                  <a:lnTo>
                    <a:pt x="83085" y="446478"/>
                  </a:lnTo>
                  <a:lnTo>
                    <a:pt x="84350" y="444439"/>
                  </a:lnTo>
                  <a:lnTo>
                    <a:pt x="85615" y="442401"/>
                  </a:lnTo>
                  <a:lnTo>
                    <a:pt x="86880" y="440362"/>
                  </a:lnTo>
                  <a:lnTo>
                    <a:pt x="88145" y="438323"/>
                  </a:lnTo>
                  <a:lnTo>
                    <a:pt x="89408" y="436285"/>
                  </a:lnTo>
                  <a:lnTo>
                    <a:pt x="90672" y="434246"/>
                  </a:lnTo>
                  <a:lnTo>
                    <a:pt x="91932" y="432207"/>
                  </a:lnTo>
                  <a:lnTo>
                    <a:pt x="93193" y="430168"/>
                  </a:lnTo>
                  <a:lnTo>
                    <a:pt x="94449" y="428130"/>
                  </a:lnTo>
                  <a:lnTo>
                    <a:pt x="95705" y="426091"/>
                  </a:lnTo>
                  <a:lnTo>
                    <a:pt x="96956" y="424052"/>
                  </a:lnTo>
                  <a:lnTo>
                    <a:pt x="98206" y="422014"/>
                  </a:lnTo>
                  <a:lnTo>
                    <a:pt x="99451" y="419975"/>
                  </a:lnTo>
                  <a:lnTo>
                    <a:pt x="100694" y="417936"/>
                  </a:lnTo>
                  <a:lnTo>
                    <a:pt x="101930" y="415897"/>
                  </a:lnTo>
                  <a:lnTo>
                    <a:pt x="103165" y="413859"/>
                  </a:lnTo>
                  <a:lnTo>
                    <a:pt x="104392" y="411820"/>
                  </a:lnTo>
                  <a:lnTo>
                    <a:pt x="105617" y="409781"/>
                  </a:lnTo>
                  <a:lnTo>
                    <a:pt x="106834" y="407743"/>
                  </a:lnTo>
                  <a:lnTo>
                    <a:pt x="108047" y="405704"/>
                  </a:lnTo>
                  <a:lnTo>
                    <a:pt x="109254" y="403665"/>
                  </a:lnTo>
                  <a:lnTo>
                    <a:pt x="110454" y="401626"/>
                  </a:lnTo>
                  <a:lnTo>
                    <a:pt x="111648" y="399588"/>
                  </a:lnTo>
                  <a:lnTo>
                    <a:pt x="112835" y="397549"/>
                  </a:lnTo>
                  <a:lnTo>
                    <a:pt x="114015" y="395510"/>
                  </a:lnTo>
                  <a:lnTo>
                    <a:pt x="115187" y="393471"/>
                  </a:lnTo>
                  <a:lnTo>
                    <a:pt x="116352" y="391433"/>
                  </a:lnTo>
                  <a:lnTo>
                    <a:pt x="117508" y="389394"/>
                  </a:lnTo>
                  <a:lnTo>
                    <a:pt x="118658" y="387355"/>
                  </a:lnTo>
                  <a:lnTo>
                    <a:pt x="119796" y="385317"/>
                  </a:lnTo>
                  <a:lnTo>
                    <a:pt x="120929" y="383278"/>
                  </a:lnTo>
                  <a:lnTo>
                    <a:pt x="122048" y="381239"/>
                  </a:lnTo>
                  <a:lnTo>
                    <a:pt x="123164" y="379200"/>
                  </a:lnTo>
                  <a:lnTo>
                    <a:pt x="124263" y="377162"/>
                  </a:lnTo>
                  <a:lnTo>
                    <a:pt x="125361" y="375123"/>
                  </a:lnTo>
                  <a:lnTo>
                    <a:pt x="126439" y="373084"/>
                  </a:lnTo>
                  <a:lnTo>
                    <a:pt x="127517" y="371046"/>
                  </a:lnTo>
                  <a:lnTo>
                    <a:pt x="128574" y="369007"/>
                  </a:lnTo>
                  <a:lnTo>
                    <a:pt x="129630" y="366968"/>
                  </a:lnTo>
                  <a:lnTo>
                    <a:pt x="130665" y="364929"/>
                  </a:lnTo>
                  <a:lnTo>
                    <a:pt x="131699" y="362891"/>
                  </a:lnTo>
                  <a:lnTo>
                    <a:pt x="132712" y="360852"/>
                  </a:lnTo>
                  <a:lnTo>
                    <a:pt x="133722" y="358813"/>
                  </a:lnTo>
                  <a:lnTo>
                    <a:pt x="134713" y="356775"/>
                  </a:lnTo>
                  <a:lnTo>
                    <a:pt x="135698" y="354736"/>
                  </a:lnTo>
                  <a:lnTo>
                    <a:pt x="136666" y="352697"/>
                  </a:lnTo>
                  <a:lnTo>
                    <a:pt x="137626" y="350658"/>
                  </a:lnTo>
                  <a:lnTo>
                    <a:pt x="138569" y="348620"/>
                  </a:lnTo>
                  <a:lnTo>
                    <a:pt x="139504" y="346581"/>
                  </a:lnTo>
                  <a:lnTo>
                    <a:pt x="140423" y="344542"/>
                  </a:lnTo>
                  <a:lnTo>
                    <a:pt x="141330" y="342504"/>
                  </a:lnTo>
                  <a:lnTo>
                    <a:pt x="142224" y="340465"/>
                  </a:lnTo>
                  <a:lnTo>
                    <a:pt x="143105" y="338426"/>
                  </a:lnTo>
                  <a:lnTo>
                    <a:pt x="143974" y="336387"/>
                  </a:lnTo>
                  <a:lnTo>
                    <a:pt x="144827" y="334349"/>
                  </a:lnTo>
                  <a:lnTo>
                    <a:pt x="145669" y="332310"/>
                  </a:lnTo>
                  <a:lnTo>
                    <a:pt x="146494" y="330271"/>
                  </a:lnTo>
                  <a:lnTo>
                    <a:pt x="147311" y="328233"/>
                  </a:lnTo>
                  <a:lnTo>
                    <a:pt x="148108" y="326194"/>
                  </a:lnTo>
                  <a:lnTo>
                    <a:pt x="148898" y="324155"/>
                  </a:lnTo>
                  <a:lnTo>
                    <a:pt x="149666" y="322116"/>
                  </a:lnTo>
                  <a:lnTo>
                    <a:pt x="150429" y="320078"/>
                  </a:lnTo>
                  <a:lnTo>
                    <a:pt x="151168" y="318039"/>
                  </a:lnTo>
                  <a:lnTo>
                    <a:pt x="151905" y="316000"/>
                  </a:lnTo>
                  <a:lnTo>
                    <a:pt x="152615" y="313962"/>
                  </a:lnTo>
                  <a:lnTo>
                    <a:pt x="153325" y="311923"/>
                  </a:lnTo>
                  <a:lnTo>
                    <a:pt x="154006" y="309884"/>
                  </a:lnTo>
                  <a:lnTo>
                    <a:pt x="154687" y="307845"/>
                  </a:lnTo>
                  <a:lnTo>
                    <a:pt x="155341" y="305807"/>
                  </a:lnTo>
                  <a:lnTo>
                    <a:pt x="155993" y="303768"/>
                  </a:lnTo>
                  <a:lnTo>
                    <a:pt x="156620" y="301729"/>
                  </a:lnTo>
                  <a:lnTo>
                    <a:pt x="157243" y="299691"/>
                  </a:lnTo>
                  <a:lnTo>
                    <a:pt x="157843" y="297652"/>
                  </a:lnTo>
                  <a:lnTo>
                    <a:pt x="158438" y="295613"/>
                  </a:lnTo>
                  <a:lnTo>
                    <a:pt x="159011" y="293574"/>
                  </a:lnTo>
                  <a:lnTo>
                    <a:pt x="159577" y="291536"/>
                  </a:lnTo>
                  <a:lnTo>
                    <a:pt x="160124" y="289497"/>
                  </a:lnTo>
                  <a:lnTo>
                    <a:pt x="160661" y="287458"/>
                  </a:lnTo>
                  <a:lnTo>
                    <a:pt x="161182" y="285420"/>
                  </a:lnTo>
                  <a:lnTo>
                    <a:pt x="161692" y="283381"/>
                  </a:lnTo>
                  <a:lnTo>
                    <a:pt x="162188" y="281342"/>
                  </a:lnTo>
                  <a:lnTo>
                    <a:pt x="162670" y="279303"/>
                  </a:lnTo>
                  <a:lnTo>
                    <a:pt x="163140" y="277265"/>
                  </a:lnTo>
                  <a:lnTo>
                    <a:pt x="163595" y="275226"/>
                  </a:lnTo>
                  <a:lnTo>
                    <a:pt x="164040" y="273187"/>
                  </a:lnTo>
                  <a:lnTo>
                    <a:pt x="164469" y="271149"/>
                  </a:lnTo>
                  <a:lnTo>
                    <a:pt x="164890" y="269110"/>
                  </a:lnTo>
                  <a:lnTo>
                    <a:pt x="165293" y="267071"/>
                  </a:lnTo>
                  <a:lnTo>
                    <a:pt x="165690" y="265032"/>
                  </a:lnTo>
                  <a:lnTo>
                    <a:pt x="166068" y="262994"/>
                  </a:lnTo>
                  <a:lnTo>
                    <a:pt x="166442" y="260955"/>
                  </a:lnTo>
                  <a:lnTo>
                    <a:pt x="166796" y="258916"/>
                  </a:lnTo>
                  <a:lnTo>
                    <a:pt x="167147" y="256878"/>
                  </a:lnTo>
                  <a:lnTo>
                    <a:pt x="167478" y="254839"/>
                  </a:lnTo>
                  <a:lnTo>
                    <a:pt x="167807" y="252800"/>
                  </a:lnTo>
                  <a:lnTo>
                    <a:pt x="168115" y="250761"/>
                  </a:lnTo>
                  <a:lnTo>
                    <a:pt x="168422" y="248723"/>
                  </a:lnTo>
                  <a:lnTo>
                    <a:pt x="168708" y="246684"/>
                  </a:lnTo>
                  <a:lnTo>
                    <a:pt x="168994" y="244645"/>
                  </a:lnTo>
                  <a:lnTo>
                    <a:pt x="169261" y="242607"/>
                  </a:lnTo>
                  <a:lnTo>
                    <a:pt x="169526" y="240568"/>
                  </a:lnTo>
                  <a:lnTo>
                    <a:pt x="169774" y="238529"/>
                  </a:lnTo>
                  <a:lnTo>
                    <a:pt x="170019" y="236490"/>
                  </a:lnTo>
                  <a:lnTo>
                    <a:pt x="170250" y="234452"/>
                  </a:lnTo>
                  <a:lnTo>
                    <a:pt x="170476" y="232413"/>
                  </a:lnTo>
                  <a:lnTo>
                    <a:pt x="170690" y="230374"/>
                  </a:lnTo>
                  <a:lnTo>
                    <a:pt x="170898" y="228336"/>
                  </a:lnTo>
                  <a:lnTo>
                    <a:pt x="171096" y="226297"/>
                  </a:lnTo>
                  <a:lnTo>
                    <a:pt x="171288" y="224258"/>
                  </a:lnTo>
                  <a:lnTo>
                    <a:pt x="171471" y="222219"/>
                  </a:lnTo>
                  <a:lnTo>
                    <a:pt x="171647" y="220181"/>
                  </a:lnTo>
                  <a:lnTo>
                    <a:pt x="171817" y="218142"/>
                  </a:lnTo>
                  <a:lnTo>
                    <a:pt x="171978" y="216103"/>
                  </a:lnTo>
                  <a:lnTo>
                    <a:pt x="172135" y="214065"/>
                  </a:lnTo>
                  <a:lnTo>
                    <a:pt x="172283" y="212026"/>
                  </a:lnTo>
                  <a:lnTo>
                    <a:pt x="172428" y="209987"/>
                  </a:lnTo>
                  <a:lnTo>
                    <a:pt x="172564" y="207948"/>
                  </a:lnTo>
                  <a:lnTo>
                    <a:pt x="172698" y="205910"/>
                  </a:lnTo>
                  <a:lnTo>
                    <a:pt x="172824" y="203871"/>
                  </a:lnTo>
                  <a:lnTo>
                    <a:pt x="172948" y="201832"/>
                  </a:lnTo>
                  <a:lnTo>
                    <a:pt x="173065" y="199794"/>
                  </a:lnTo>
                  <a:lnTo>
                    <a:pt x="173180" y="197755"/>
                  </a:lnTo>
                  <a:lnTo>
                    <a:pt x="173288" y="195716"/>
                  </a:lnTo>
                  <a:lnTo>
                    <a:pt x="173396" y="193677"/>
                  </a:lnTo>
                  <a:lnTo>
                    <a:pt x="173497" y="191639"/>
                  </a:lnTo>
                  <a:lnTo>
                    <a:pt x="173599" y="189600"/>
                  </a:lnTo>
                  <a:lnTo>
                    <a:pt x="173695" y="187561"/>
                  </a:lnTo>
                  <a:lnTo>
                    <a:pt x="173790" y="185523"/>
                  </a:lnTo>
                  <a:lnTo>
                    <a:pt x="173882" y="183484"/>
                  </a:lnTo>
                  <a:lnTo>
                    <a:pt x="173974" y="181445"/>
                  </a:lnTo>
                  <a:lnTo>
                    <a:pt x="174063" y="179406"/>
                  </a:lnTo>
                  <a:lnTo>
                    <a:pt x="174151" y="177368"/>
                  </a:lnTo>
                  <a:lnTo>
                    <a:pt x="174238" y="175329"/>
                  </a:lnTo>
                  <a:lnTo>
                    <a:pt x="174325" y="173290"/>
                  </a:lnTo>
                  <a:lnTo>
                    <a:pt x="174412" y="171252"/>
                  </a:lnTo>
                  <a:lnTo>
                    <a:pt x="174498" y="169213"/>
                  </a:lnTo>
                  <a:lnTo>
                    <a:pt x="174585" y="167174"/>
                  </a:lnTo>
                  <a:lnTo>
                    <a:pt x="174673" y="165135"/>
                  </a:lnTo>
                  <a:lnTo>
                    <a:pt x="174761" y="163097"/>
                  </a:lnTo>
                  <a:lnTo>
                    <a:pt x="174851" y="161058"/>
                  </a:lnTo>
                  <a:lnTo>
                    <a:pt x="174942" y="159019"/>
                  </a:lnTo>
                  <a:lnTo>
                    <a:pt x="175035" y="156981"/>
                  </a:lnTo>
                  <a:lnTo>
                    <a:pt x="175131" y="154942"/>
                  </a:lnTo>
                  <a:lnTo>
                    <a:pt x="175229" y="152903"/>
                  </a:lnTo>
                  <a:lnTo>
                    <a:pt x="175329" y="150864"/>
                  </a:lnTo>
                  <a:lnTo>
                    <a:pt x="175433" y="148826"/>
                  </a:lnTo>
                  <a:lnTo>
                    <a:pt x="175539" y="146787"/>
                  </a:lnTo>
                  <a:lnTo>
                    <a:pt x="175651" y="144748"/>
                  </a:lnTo>
                  <a:lnTo>
                    <a:pt x="175764" y="142710"/>
                  </a:lnTo>
                  <a:lnTo>
                    <a:pt x="175884" y="140671"/>
                  </a:lnTo>
                  <a:lnTo>
                    <a:pt x="176005" y="138632"/>
                  </a:lnTo>
                  <a:lnTo>
                    <a:pt x="176135" y="136593"/>
                  </a:lnTo>
                  <a:lnTo>
                    <a:pt x="176265" y="134555"/>
                  </a:lnTo>
                  <a:lnTo>
                    <a:pt x="176406" y="132516"/>
                  </a:lnTo>
                  <a:lnTo>
                    <a:pt x="176547" y="130477"/>
                  </a:lnTo>
                  <a:lnTo>
                    <a:pt x="176699" y="128439"/>
                  </a:lnTo>
                  <a:lnTo>
                    <a:pt x="176852" y="126400"/>
                  </a:lnTo>
                  <a:lnTo>
                    <a:pt x="177017" y="124361"/>
                  </a:lnTo>
                  <a:lnTo>
                    <a:pt x="177183" y="122322"/>
                  </a:lnTo>
                  <a:lnTo>
                    <a:pt x="177361" y="120284"/>
                  </a:lnTo>
                  <a:lnTo>
                    <a:pt x="177541" y="118245"/>
                  </a:lnTo>
                  <a:lnTo>
                    <a:pt x="177734" y="116206"/>
                  </a:lnTo>
                  <a:lnTo>
                    <a:pt x="177929" y="114168"/>
                  </a:lnTo>
                  <a:lnTo>
                    <a:pt x="178136" y="112129"/>
                  </a:lnTo>
                  <a:lnTo>
                    <a:pt x="178348" y="110090"/>
                  </a:lnTo>
                  <a:lnTo>
                    <a:pt x="178571" y="108051"/>
                  </a:lnTo>
                  <a:lnTo>
                    <a:pt x="178800" y="106013"/>
                  </a:lnTo>
                  <a:lnTo>
                    <a:pt x="179040" y="103974"/>
                  </a:lnTo>
                  <a:lnTo>
                    <a:pt x="179287" y="101935"/>
                  </a:lnTo>
                  <a:lnTo>
                    <a:pt x="179544" y="99897"/>
                  </a:lnTo>
                  <a:lnTo>
                    <a:pt x="179810" y="97858"/>
                  </a:lnTo>
                  <a:lnTo>
                    <a:pt x="180085" y="95819"/>
                  </a:lnTo>
                  <a:lnTo>
                    <a:pt x="180372" y="93780"/>
                  </a:lnTo>
                  <a:lnTo>
                    <a:pt x="180666" y="91742"/>
                  </a:lnTo>
                  <a:lnTo>
                    <a:pt x="180972" y="89703"/>
                  </a:lnTo>
                  <a:lnTo>
                    <a:pt x="181286" y="87664"/>
                  </a:lnTo>
                  <a:lnTo>
                    <a:pt x="181614" y="85626"/>
                  </a:lnTo>
                  <a:lnTo>
                    <a:pt x="181947" y="83587"/>
                  </a:lnTo>
                  <a:lnTo>
                    <a:pt x="182298" y="81548"/>
                  </a:lnTo>
                  <a:lnTo>
                    <a:pt x="182652" y="79509"/>
                  </a:lnTo>
                  <a:lnTo>
                    <a:pt x="183025" y="77471"/>
                  </a:lnTo>
                  <a:lnTo>
                    <a:pt x="183400" y="75432"/>
                  </a:lnTo>
                  <a:lnTo>
                    <a:pt x="183796" y="73393"/>
                  </a:lnTo>
                  <a:lnTo>
                    <a:pt x="184193" y="71355"/>
                  </a:lnTo>
                  <a:lnTo>
                    <a:pt x="184613" y="69316"/>
                  </a:lnTo>
                  <a:lnTo>
                    <a:pt x="185033" y="67277"/>
                  </a:lnTo>
                  <a:lnTo>
                    <a:pt x="185476" y="65238"/>
                  </a:lnTo>
                  <a:lnTo>
                    <a:pt x="185920" y="63200"/>
                  </a:lnTo>
                  <a:lnTo>
                    <a:pt x="186385" y="61161"/>
                  </a:lnTo>
                  <a:lnTo>
                    <a:pt x="186854" y="59122"/>
                  </a:lnTo>
                  <a:lnTo>
                    <a:pt x="187342" y="57084"/>
                  </a:lnTo>
                  <a:lnTo>
                    <a:pt x="187836" y="55045"/>
                  </a:lnTo>
                  <a:lnTo>
                    <a:pt x="188348" y="53006"/>
                  </a:lnTo>
                  <a:lnTo>
                    <a:pt x="188866" y="50967"/>
                  </a:lnTo>
                  <a:lnTo>
                    <a:pt x="189401" y="48929"/>
                  </a:lnTo>
                  <a:lnTo>
                    <a:pt x="189945" y="46890"/>
                  </a:lnTo>
                  <a:lnTo>
                    <a:pt x="190503" y="44851"/>
                  </a:lnTo>
                  <a:lnTo>
                    <a:pt x="191072" y="42813"/>
                  </a:lnTo>
                  <a:lnTo>
                    <a:pt x="191654" y="40774"/>
                  </a:lnTo>
                  <a:lnTo>
                    <a:pt x="192249" y="38735"/>
                  </a:lnTo>
                  <a:lnTo>
                    <a:pt x="192854" y="36696"/>
                  </a:lnTo>
                  <a:lnTo>
                    <a:pt x="193474" y="34658"/>
                  </a:lnTo>
                  <a:lnTo>
                    <a:pt x="194103" y="32619"/>
                  </a:lnTo>
                  <a:lnTo>
                    <a:pt x="194747" y="30580"/>
                  </a:lnTo>
                  <a:lnTo>
                    <a:pt x="195400" y="28542"/>
                  </a:lnTo>
                  <a:lnTo>
                    <a:pt x="196069" y="26503"/>
                  </a:lnTo>
                  <a:lnTo>
                    <a:pt x="196745" y="24464"/>
                  </a:lnTo>
                  <a:lnTo>
                    <a:pt x="197439" y="22425"/>
                  </a:lnTo>
                  <a:lnTo>
                    <a:pt x="198137" y="20387"/>
                  </a:lnTo>
                  <a:lnTo>
                    <a:pt x="198856" y="18348"/>
                  </a:lnTo>
                  <a:lnTo>
                    <a:pt x="199577" y="16309"/>
                  </a:lnTo>
                  <a:lnTo>
                    <a:pt x="200319" y="14271"/>
                  </a:lnTo>
                  <a:lnTo>
                    <a:pt x="201062" y="12232"/>
                  </a:lnTo>
                  <a:lnTo>
                    <a:pt x="201828" y="10193"/>
                  </a:lnTo>
                  <a:lnTo>
                    <a:pt x="202594" y="8154"/>
                  </a:lnTo>
                  <a:lnTo>
                    <a:pt x="203382" y="6116"/>
                  </a:lnTo>
                  <a:lnTo>
                    <a:pt x="204171" y="4077"/>
                  </a:lnTo>
                  <a:lnTo>
                    <a:pt x="204980" y="2038"/>
                  </a:lnTo>
                  <a:lnTo>
                    <a:pt x="205791" y="0"/>
                  </a:lnTo>
                  <a:lnTo>
                    <a:pt x="326964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7" name="pg211">
              <a:extLst>
                <a:ext uri="{FF2B5EF4-FFF2-40B4-BE49-F238E27FC236}">
                  <a16:creationId xmlns:a16="http://schemas.microsoft.com/office/drawing/2014/main" id="{7A53AFBA-379B-994E-9343-7B6C19D8285F}"/>
                </a:ext>
              </a:extLst>
            </p:cNvPr>
            <p:cNvSpPr/>
            <p:nvPr/>
          </p:nvSpPr>
          <p:spPr>
            <a:xfrm>
              <a:off x="9891347" y="3671674"/>
              <a:ext cx="298154" cy="1827985"/>
            </a:xfrm>
            <a:custGeom>
              <a:avLst/>
              <a:gdLst/>
              <a:ahLst/>
              <a:cxnLst/>
              <a:rect l="0" t="0" r="0" b="0"/>
              <a:pathLst>
                <a:path w="298154" h="1827985">
                  <a:moveTo>
                    <a:pt x="0" y="0"/>
                  </a:moveTo>
                  <a:lnTo>
                    <a:pt x="12679" y="0"/>
                  </a:lnTo>
                  <a:lnTo>
                    <a:pt x="12883" y="3577"/>
                  </a:lnTo>
                  <a:lnTo>
                    <a:pt x="13088" y="7154"/>
                  </a:lnTo>
                  <a:lnTo>
                    <a:pt x="13296" y="10731"/>
                  </a:lnTo>
                  <a:lnTo>
                    <a:pt x="13507" y="14309"/>
                  </a:lnTo>
                  <a:lnTo>
                    <a:pt x="13720" y="17886"/>
                  </a:lnTo>
                  <a:lnTo>
                    <a:pt x="13939" y="21463"/>
                  </a:lnTo>
                  <a:lnTo>
                    <a:pt x="14161" y="25040"/>
                  </a:lnTo>
                  <a:lnTo>
                    <a:pt x="14386" y="28618"/>
                  </a:lnTo>
                  <a:lnTo>
                    <a:pt x="14620" y="32195"/>
                  </a:lnTo>
                  <a:lnTo>
                    <a:pt x="14858" y="35772"/>
                  </a:lnTo>
                  <a:lnTo>
                    <a:pt x="15101" y="39349"/>
                  </a:lnTo>
                  <a:lnTo>
                    <a:pt x="15354" y="42927"/>
                  </a:lnTo>
                  <a:lnTo>
                    <a:pt x="15614" y="46504"/>
                  </a:lnTo>
                  <a:lnTo>
                    <a:pt x="15880" y="50081"/>
                  </a:lnTo>
                  <a:lnTo>
                    <a:pt x="16158" y="53659"/>
                  </a:lnTo>
                  <a:lnTo>
                    <a:pt x="16444" y="57236"/>
                  </a:lnTo>
                  <a:lnTo>
                    <a:pt x="16739" y="60813"/>
                  </a:lnTo>
                  <a:lnTo>
                    <a:pt x="17048" y="64390"/>
                  </a:lnTo>
                  <a:lnTo>
                    <a:pt x="17366" y="67968"/>
                  </a:lnTo>
                  <a:lnTo>
                    <a:pt x="17695" y="71545"/>
                  </a:lnTo>
                  <a:lnTo>
                    <a:pt x="18040" y="75122"/>
                  </a:lnTo>
                  <a:lnTo>
                    <a:pt x="18396" y="78699"/>
                  </a:lnTo>
                  <a:lnTo>
                    <a:pt x="18765" y="82277"/>
                  </a:lnTo>
                  <a:lnTo>
                    <a:pt x="19152" y="85854"/>
                  </a:lnTo>
                  <a:lnTo>
                    <a:pt x="19550" y="89431"/>
                  </a:lnTo>
                  <a:lnTo>
                    <a:pt x="19964" y="93009"/>
                  </a:lnTo>
                  <a:lnTo>
                    <a:pt x="20398" y="96586"/>
                  </a:lnTo>
                  <a:lnTo>
                    <a:pt x="20844" y="100163"/>
                  </a:lnTo>
                  <a:lnTo>
                    <a:pt x="21308" y="103740"/>
                  </a:lnTo>
                  <a:lnTo>
                    <a:pt x="21793" y="107318"/>
                  </a:lnTo>
                  <a:lnTo>
                    <a:pt x="22290" y="110895"/>
                  </a:lnTo>
                  <a:lnTo>
                    <a:pt x="22808" y="114472"/>
                  </a:lnTo>
                  <a:lnTo>
                    <a:pt x="23347" y="118049"/>
                  </a:lnTo>
                  <a:lnTo>
                    <a:pt x="23900" y="121627"/>
                  </a:lnTo>
                  <a:lnTo>
                    <a:pt x="24475" y="125204"/>
                  </a:lnTo>
                  <a:lnTo>
                    <a:pt x="25071" y="128781"/>
                  </a:lnTo>
                  <a:lnTo>
                    <a:pt x="25681" y="132359"/>
                  </a:lnTo>
                  <a:lnTo>
                    <a:pt x="26315" y="135936"/>
                  </a:lnTo>
                  <a:lnTo>
                    <a:pt x="26969" y="139513"/>
                  </a:lnTo>
                  <a:lnTo>
                    <a:pt x="27638" y="143090"/>
                  </a:lnTo>
                  <a:lnTo>
                    <a:pt x="28332" y="146668"/>
                  </a:lnTo>
                  <a:lnTo>
                    <a:pt x="29045" y="150245"/>
                  </a:lnTo>
                  <a:lnTo>
                    <a:pt x="29773" y="153822"/>
                  </a:lnTo>
                  <a:lnTo>
                    <a:pt x="30526" y="157399"/>
                  </a:lnTo>
                  <a:lnTo>
                    <a:pt x="31297" y="160977"/>
                  </a:lnTo>
                  <a:lnTo>
                    <a:pt x="32083" y="164554"/>
                  </a:lnTo>
                  <a:lnTo>
                    <a:pt x="32893" y="168131"/>
                  </a:lnTo>
                  <a:lnTo>
                    <a:pt x="33721" y="171709"/>
                  </a:lnTo>
                  <a:lnTo>
                    <a:pt x="34562" y="175286"/>
                  </a:lnTo>
                  <a:lnTo>
                    <a:pt x="35427" y="178863"/>
                  </a:lnTo>
                  <a:lnTo>
                    <a:pt x="36308" y="182440"/>
                  </a:lnTo>
                  <a:lnTo>
                    <a:pt x="37200" y="186018"/>
                  </a:lnTo>
                  <a:lnTo>
                    <a:pt x="38116" y="189595"/>
                  </a:lnTo>
                  <a:lnTo>
                    <a:pt x="39044" y="193172"/>
                  </a:lnTo>
                  <a:lnTo>
                    <a:pt x="39984" y="196749"/>
                  </a:lnTo>
                  <a:lnTo>
                    <a:pt x="40944" y="200327"/>
                  </a:lnTo>
                  <a:lnTo>
                    <a:pt x="41916" y="203904"/>
                  </a:lnTo>
                  <a:lnTo>
                    <a:pt x="42896" y="207481"/>
                  </a:lnTo>
                  <a:lnTo>
                    <a:pt x="43895" y="211059"/>
                  </a:lnTo>
                  <a:lnTo>
                    <a:pt x="44902" y="214636"/>
                  </a:lnTo>
                  <a:lnTo>
                    <a:pt x="45916" y="218213"/>
                  </a:lnTo>
                  <a:lnTo>
                    <a:pt x="46945" y="221790"/>
                  </a:lnTo>
                  <a:lnTo>
                    <a:pt x="47980" y="225368"/>
                  </a:lnTo>
                  <a:lnTo>
                    <a:pt x="49021" y="228945"/>
                  </a:lnTo>
                  <a:lnTo>
                    <a:pt x="50072" y="232522"/>
                  </a:lnTo>
                  <a:lnTo>
                    <a:pt x="51126" y="236099"/>
                  </a:lnTo>
                  <a:lnTo>
                    <a:pt x="52184" y="239677"/>
                  </a:lnTo>
                  <a:lnTo>
                    <a:pt x="53247" y="243254"/>
                  </a:lnTo>
                  <a:lnTo>
                    <a:pt x="54312" y="246831"/>
                  </a:lnTo>
                  <a:lnTo>
                    <a:pt x="55378" y="250409"/>
                  </a:lnTo>
                  <a:lnTo>
                    <a:pt x="56444" y="253986"/>
                  </a:lnTo>
                  <a:lnTo>
                    <a:pt x="57509" y="257563"/>
                  </a:lnTo>
                  <a:lnTo>
                    <a:pt x="58573" y="261140"/>
                  </a:lnTo>
                  <a:lnTo>
                    <a:pt x="59632" y="264718"/>
                  </a:lnTo>
                  <a:lnTo>
                    <a:pt x="60687" y="268295"/>
                  </a:lnTo>
                  <a:lnTo>
                    <a:pt x="61738" y="271872"/>
                  </a:lnTo>
                  <a:lnTo>
                    <a:pt x="62780" y="275449"/>
                  </a:lnTo>
                  <a:lnTo>
                    <a:pt x="63817" y="279027"/>
                  </a:lnTo>
                  <a:lnTo>
                    <a:pt x="64844" y="282604"/>
                  </a:lnTo>
                  <a:lnTo>
                    <a:pt x="65860" y="286181"/>
                  </a:lnTo>
                  <a:lnTo>
                    <a:pt x="66866" y="289758"/>
                  </a:lnTo>
                  <a:lnTo>
                    <a:pt x="67861" y="293336"/>
                  </a:lnTo>
                  <a:lnTo>
                    <a:pt x="68840" y="296913"/>
                  </a:lnTo>
                  <a:lnTo>
                    <a:pt x="69808" y="300490"/>
                  </a:lnTo>
                  <a:lnTo>
                    <a:pt x="70760" y="304068"/>
                  </a:lnTo>
                  <a:lnTo>
                    <a:pt x="71692" y="307645"/>
                  </a:lnTo>
                  <a:lnTo>
                    <a:pt x="72613" y="311222"/>
                  </a:lnTo>
                  <a:lnTo>
                    <a:pt x="73513" y="314799"/>
                  </a:lnTo>
                  <a:lnTo>
                    <a:pt x="74392" y="318377"/>
                  </a:lnTo>
                  <a:lnTo>
                    <a:pt x="75256" y="321954"/>
                  </a:lnTo>
                  <a:lnTo>
                    <a:pt x="76097" y="325531"/>
                  </a:lnTo>
                  <a:lnTo>
                    <a:pt x="76915" y="329108"/>
                  </a:lnTo>
                  <a:lnTo>
                    <a:pt x="77716" y="332686"/>
                  </a:lnTo>
                  <a:lnTo>
                    <a:pt x="78491" y="336263"/>
                  </a:lnTo>
                  <a:lnTo>
                    <a:pt x="79241" y="339840"/>
                  </a:lnTo>
                  <a:lnTo>
                    <a:pt x="79974" y="343418"/>
                  </a:lnTo>
                  <a:lnTo>
                    <a:pt x="80677" y="346995"/>
                  </a:lnTo>
                  <a:lnTo>
                    <a:pt x="81355" y="350572"/>
                  </a:lnTo>
                  <a:lnTo>
                    <a:pt x="82014" y="354149"/>
                  </a:lnTo>
                  <a:lnTo>
                    <a:pt x="82642" y="357727"/>
                  </a:lnTo>
                  <a:lnTo>
                    <a:pt x="83245" y="361304"/>
                  </a:lnTo>
                  <a:lnTo>
                    <a:pt x="83829" y="364881"/>
                  </a:lnTo>
                  <a:lnTo>
                    <a:pt x="84379" y="368458"/>
                  </a:lnTo>
                  <a:lnTo>
                    <a:pt x="84905" y="372036"/>
                  </a:lnTo>
                  <a:lnTo>
                    <a:pt x="85412" y="375613"/>
                  </a:lnTo>
                  <a:lnTo>
                    <a:pt x="85885" y="379190"/>
                  </a:lnTo>
                  <a:lnTo>
                    <a:pt x="86334" y="382768"/>
                  </a:lnTo>
                  <a:lnTo>
                    <a:pt x="86765" y="386345"/>
                  </a:lnTo>
                  <a:lnTo>
                    <a:pt x="87161" y="389922"/>
                  </a:lnTo>
                  <a:lnTo>
                    <a:pt x="87536" y="393499"/>
                  </a:lnTo>
                  <a:lnTo>
                    <a:pt x="87893" y="397077"/>
                  </a:lnTo>
                  <a:lnTo>
                    <a:pt x="88215" y="400654"/>
                  </a:lnTo>
                  <a:lnTo>
                    <a:pt x="88519" y="404231"/>
                  </a:lnTo>
                  <a:lnTo>
                    <a:pt x="88806" y="407808"/>
                  </a:lnTo>
                  <a:lnTo>
                    <a:pt x="89060" y="411386"/>
                  </a:lnTo>
                  <a:lnTo>
                    <a:pt x="89298" y="414963"/>
                  </a:lnTo>
                  <a:lnTo>
                    <a:pt x="89521" y="418540"/>
                  </a:lnTo>
                  <a:lnTo>
                    <a:pt x="89713" y="422118"/>
                  </a:lnTo>
                  <a:lnTo>
                    <a:pt x="89892" y="425695"/>
                  </a:lnTo>
                  <a:lnTo>
                    <a:pt x="90055" y="429272"/>
                  </a:lnTo>
                  <a:lnTo>
                    <a:pt x="90194" y="432849"/>
                  </a:lnTo>
                  <a:lnTo>
                    <a:pt x="90321" y="436427"/>
                  </a:lnTo>
                  <a:lnTo>
                    <a:pt x="90434" y="440004"/>
                  </a:lnTo>
                  <a:lnTo>
                    <a:pt x="90527" y="443581"/>
                  </a:lnTo>
                  <a:lnTo>
                    <a:pt x="90611" y="447158"/>
                  </a:lnTo>
                  <a:lnTo>
                    <a:pt x="90683" y="450736"/>
                  </a:lnTo>
                  <a:lnTo>
                    <a:pt x="90740" y="454313"/>
                  </a:lnTo>
                  <a:lnTo>
                    <a:pt x="90790" y="457890"/>
                  </a:lnTo>
                  <a:lnTo>
                    <a:pt x="90831" y="461468"/>
                  </a:lnTo>
                  <a:lnTo>
                    <a:pt x="90861" y="465045"/>
                  </a:lnTo>
                  <a:lnTo>
                    <a:pt x="90887" y="468622"/>
                  </a:lnTo>
                  <a:lnTo>
                    <a:pt x="90906" y="472199"/>
                  </a:lnTo>
                  <a:lnTo>
                    <a:pt x="90919" y="475777"/>
                  </a:lnTo>
                  <a:lnTo>
                    <a:pt x="90930" y="479354"/>
                  </a:lnTo>
                  <a:lnTo>
                    <a:pt x="90938" y="482931"/>
                  </a:lnTo>
                  <a:lnTo>
                    <a:pt x="90943" y="486508"/>
                  </a:lnTo>
                  <a:lnTo>
                    <a:pt x="90949" y="490086"/>
                  </a:lnTo>
                  <a:lnTo>
                    <a:pt x="90954" y="493663"/>
                  </a:lnTo>
                  <a:lnTo>
                    <a:pt x="90961" y="497240"/>
                  </a:lnTo>
                  <a:lnTo>
                    <a:pt x="90970" y="500818"/>
                  </a:lnTo>
                  <a:lnTo>
                    <a:pt x="90982" y="504395"/>
                  </a:lnTo>
                  <a:lnTo>
                    <a:pt x="90999" y="507972"/>
                  </a:lnTo>
                  <a:lnTo>
                    <a:pt x="91019" y="511549"/>
                  </a:lnTo>
                  <a:lnTo>
                    <a:pt x="91045" y="515127"/>
                  </a:lnTo>
                  <a:lnTo>
                    <a:pt x="91079" y="518704"/>
                  </a:lnTo>
                  <a:lnTo>
                    <a:pt x="91117" y="522281"/>
                  </a:lnTo>
                  <a:lnTo>
                    <a:pt x="91164" y="525858"/>
                  </a:lnTo>
                  <a:lnTo>
                    <a:pt x="91221" y="529436"/>
                  </a:lnTo>
                  <a:lnTo>
                    <a:pt x="91283" y="533013"/>
                  </a:lnTo>
                  <a:lnTo>
                    <a:pt x="91357" y="536590"/>
                  </a:lnTo>
                  <a:lnTo>
                    <a:pt x="91441" y="540168"/>
                  </a:lnTo>
                  <a:lnTo>
                    <a:pt x="91532" y="543745"/>
                  </a:lnTo>
                  <a:lnTo>
                    <a:pt x="91636" y="547322"/>
                  </a:lnTo>
                  <a:lnTo>
                    <a:pt x="91751" y="550899"/>
                  </a:lnTo>
                  <a:lnTo>
                    <a:pt x="91874" y="554477"/>
                  </a:lnTo>
                  <a:lnTo>
                    <a:pt x="92012" y="558054"/>
                  </a:lnTo>
                  <a:lnTo>
                    <a:pt x="92160" y="561631"/>
                  </a:lnTo>
                  <a:lnTo>
                    <a:pt x="92316" y="565208"/>
                  </a:lnTo>
                  <a:lnTo>
                    <a:pt x="92488" y="568786"/>
                  </a:lnTo>
                  <a:lnTo>
                    <a:pt x="92670" y="572363"/>
                  </a:lnTo>
                  <a:lnTo>
                    <a:pt x="92861" y="575940"/>
                  </a:lnTo>
                  <a:lnTo>
                    <a:pt x="93067" y="579517"/>
                  </a:lnTo>
                  <a:lnTo>
                    <a:pt x="93283" y="583095"/>
                  </a:lnTo>
                  <a:lnTo>
                    <a:pt x="93507" y="586672"/>
                  </a:lnTo>
                  <a:lnTo>
                    <a:pt x="93747" y="590249"/>
                  </a:lnTo>
                  <a:lnTo>
                    <a:pt x="93995" y="593827"/>
                  </a:lnTo>
                  <a:lnTo>
                    <a:pt x="94251" y="597404"/>
                  </a:lnTo>
                  <a:lnTo>
                    <a:pt x="94522" y="600981"/>
                  </a:lnTo>
                  <a:lnTo>
                    <a:pt x="94801" y="604558"/>
                  </a:lnTo>
                  <a:lnTo>
                    <a:pt x="95087" y="608136"/>
                  </a:lnTo>
                  <a:lnTo>
                    <a:pt x="95386" y="611713"/>
                  </a:lnTo>
                  <a:lnTo>
                    <a:pt x="95693" y="615290"/>
                  </a:lnTo>
                  <a:lnTo>
                    <a:pt x="96006" y="618867"/>
                  </a:lnTo>
                  <a:lnTo>
                    <a:pt x="96331" y="622445"/>
                  </a:lnTo>
                  <a:lnTo>
                    <a:pt x="96662" y="626022"/>
                  </a:lnTo>
                  <a:lnTo>
                    <a:pt x="96999" y="629599"/>
                  </a:lnTo>
                  <a:lnTo>
                    <a:pt x="97347" y="633177"/>
                  </a:lnTo>
                  <a:lnTo>
                    <a:pt x="97699" y="636754"/>
                  </a:lnTo>
                  <a:lnTo>
                    <a:pt x="98057" y="640331"/>
                  </a:lnTo>
                  <a:lnTo>
                    <a:pt x="98424" y="643908"/>
                  </a:lnTo>
                  <a:lnTo>
                    <a:pt x="98795" y="647486"/>
                  </a:lnTo>
                  <a:lnTo>
                    <a:pt x="99171" y="651063"/>
                  </a:lnTo>
                  <a:lnTo>
                    <a:pt x="99554" y="654640"/>
                  </a:lnTo>
                  <a:lnTo>
                    <a:pt x="99941" y="658217"/>
                  </a:lnTo>
                  <a:lnTo>
                    <a:pt x="100332" y="661795"/>
                  </a:lnTo>
                  <a:lnTo>
                    <a:pt x="100729" y="665372"/>
                  </a:lnTo>
                  <a:lnTo>
                    <a:pt x="101130" y="668949"/>
                  </a:lnTo>
                  <a:lnTo>
                    <a:pt x="101534" y="672527"/>
                  </a:lnTo>
                  <a:lnTo>
                    <a:pt x="101944" y="676104"/>
                  </a:lnTo>
                  <a:lnTo>
                    <a:pt x="102357" y="679681"/>
                  </a:lnTo>
                  <a:lnTo>
                    <a:pt x="102774" y="683258"/>
                  </a:lnTo>
                  <a:lnTo>
                    <a:pt x="103195" y="686836"/>
                  </a:lnTo>
                  <a:lnTo>
                    <a:pt x="103620" y="690413"/>
                  </a:lnTo>
                  <a:lnTo>
                    <a:pt x="104049" y="693990"/>
                  </a:lnTo>
                  <a:lnTo>
                    <a:pt x="104482" y="697567"/>
                  </a:lnTo>
                  <a:lnTo>
                    <a:pt x="104919" y="701145"/>
                  </a:lnTo>
                  <a:lnTo>
                    <a:pt x="105361" y="704722"/>
                  </a:lnTo>
                  <a:lnTo>
                    <a:pt x="105809" y="708299"/>
                  </a:lnTo>
                  <a:lnTo>
                    <a:pt x="106260" y="711877"/>
                  </a:lnTo>
                  <a:lnTo>
                    <a:pt x="106716" y="715454"/>
                  </a:lnTo>
                  <a:lnTo>
                    <a:pt x="107180" y="719031"/>
                  </a:lnTo>
                  <a:lnTo>
                    <a:pt x="107648" y="722608"/>
                  </a:lnTo>
                  <a:lnTo>
                    <a:pt x="108123" y="726186"/>
                  </a:lnTo>
                  <a:lnTo>
                    <a:pt x="108606" y="729763"/>
                  </a:lnTo>
                  <a:lnTo>
                    <a:pt x="109095" y="733340"/>
                  </a:lnTo>
                  <a:lnTo>
                    <a:pt x="109593" y="736917"/>
                  </a:lnTo>
                  <a:lnTo>
                    <a:pt x="110101" y="740495"/>
                  </a:lnTo>
                  <a:lnTo>
                    <a:pt x="110615" y="744072"/>
                  </a:lnTo>
                  <a:lnTo>
                    <a:pt x="111143" y="747649"/>
                  </a:lnTo>
                  <a:lnTo>
                    <a:pt x="111681" y="751227"/>
                  </a:lnTo>
                  <a:lnTo>
                    <a:pt x="112228" y="754804"/>
                  </a:lnTo>
                  <a:lnTo>
                    <a:pt x="112790" y="758381"/>
                  </a:lnTo>
                  <a:lnTo>
                    <a:pt x="113366" y="761958"/>
                  </a:lnTo>
                  <a:lnTo>
                    <a:pt x="113953" y="765536"/>
                  </a:lnTo>
                  <a:lnTo>
                    <a:pt x="114559" y="769113"/>
                  </a:lnTo>
                  <a:lnTo>
                    <a:pt x="115180" y="772690"/>
                  </a:lnTo>
                  <a:lnTo>
                    <a:pt x="115814" y="776267"/>
                  </a:lnTo>
                  <a:lnTo>
                    <a:pt x="116473" y="779845"/>
                  </a:lnTo>
                  <a:lnTo>
                    <a:pt x="117148" y="783422"/>
                  </a:lnTo>
                  <a:lnTo>
                    <a:pt x="117839" y="786999"/>
                  </a:lnTo>
                  <a:lnTo>
                    <a:pt x="118559" y="790577"/>
                  </a:lnTo>
                  <a:lnTo>
                    <a:pt x="119298" y="794154"/>
                  </a:lnTo>
                  <a:lnTo>
                    <a:pt x="120055" y="797731"/>
                  </a:lnTo>
                  <a:lnTo>
                    <a:pt x="120846" y="801308"/>
                  </a:lnTo>
                  <a:lnTo>
                    <a:pt x="121659" y="804886"/>
                  </a:lnTo>
                  <a:lnTo>
                    <a:pt x="122491" y="808463"/>
                  </a:lnTo>
                  <a:lnTo>
                    <a:pt x="123364" y="812040"/>
                  </a:lnTo>
                  <a:lnTo>
                    <a:pt x="124260" y="815617"/>
                  </a:lnTo>
                  <a:lnTo>
                    <a:pt x="125178" y="819195"/>
                  </a:lnTo>
                  <a:lnTo>
                    <a:pt x="126142" y="822772"/>
                  </a:lnTo>
                  <a:lnTo>
                    <a:pt x="127130" y="826349"/>
                  </a:lnTo>
                  <a:lnTo>
                    <a:pt x="128143" y="829927"/>
                  </a:lnTo>
                  <a:lnTo>
                    <a:pt x="129207" y="833504"/>
                  </a:lnTo>
                  <a:lnTo>
                    <a:pt x="130296" y="837081"/>
                  </a:lnTo>
                  <a:lnTo>
                    <a:pt x="131415" y="840658"/>
                  </a:lnTo>
                  <a:lnTo>
                    <a:pt x="132586" y="844236"/>
                  </a:lnTo>
                  <a:lnTo>
                    <a:pt x="133784" y="847813"/>
                  </a:lnTo>
                  <a:lnTo>
                    <a:pt x="135016" y="851390"/>
                  </a:lnTo>
                  <a:lnTo>
                    <a:pt x="136301" y="854967"/>
                  </a:lnTo>
                  <a:lnTo>
                    <a:pt x="137615" y="858545"/>
                  </a:lnTo>
                  <a:lnTo>
                    <a:pt x="138966" y="862122"/>
                  </a:lnTo>
                  <a:lnTo>
                    <a:pt x="140371" y="865699"/>
                  </a:lnTo>
                  <a:lnTo>
                    <a:pt x="141806" y="869276"/>
                  </a:lnTo>
                  <a:lnTo>
                    <a:pt x="143280" y="872854"/>
                  </a:lnTo>
                  <a:lnTo>
                    <a:pt x="144808" y="876431"/>
                  </a:lnTo>
                  <a:lnTo>
                    <a:pt x="146366" y="880008"/>
                  </a:lnTo>
                  <a:lnTo>
                    <a:pt x="147966" y="883586"/>
                  </a:lnTo>
                  <a:lnTo>
                    <a:pt x="149618" y="887163"/>
                  </a:lnTo>
                  <a:lnTo>
                    <a:pt x="151300" y="890740"/>
                  </a:lnTo>
                  <a:lnTo>
                    <a:pt x="153025" y="894317"/>
                  </a:lnTo>
                  <a:lnTo>
                    <a:pt x="154800" y="897895"/>
                  </a:lnTo>
                  <a:lnTo>
                    <a:pt x="156604" y="901472"/>
                  </a:lnTo>
                  <a:lnTo>
                    <a:pt x="158451" y="905049"/>
                  </a:lnTo>
                  <a:lnTo>
                    <a:pt x="160344" y="908626"/>
                  </a:lnTo>
                  <a:lnTo>
                    <a:pt x="162265" y="912204"/>
                  </a:lnTo>
                  <a:lnTo>
                    <a:pt x="164228" y="915781"/>
                  </a:lnTo>
                  <a:lnTo>
                    <a:pt x="166232" y="919358"/>
                  </a:lnTo>
                  <a:lnTo>
                    <a:pt x="168262" y="922936"/>
                  </a:lnTo>
                  <a:lnTo>
                    <a:pt x="170332" y="926513"/>
                  </a:lnTo>
                  <a:lnTo>
                    <a:pt x="172437" y="930090"/>
                  </a:lnTo>
                  <a:lnTo>
                    <a:pt x="174565" y="933667"/>
                  </a:lnTo>
                  <a:lnTo>
                    <a:pt x="176729" y="937245"/>
                  </a:lnTo>
                  <a:lnTo>
                    <a:pt x="178923" y="940822"/>
                  </a:lnTo>
                  <a:lnTo>
                    <a:pt x="181136" y="944399"/>
                  </a:lnTo>
                  <a:lnTo>
                    <a:pt x="183380" y="947976"/>
                  </a:lnTo>
                  <a:lnTo>
                    <a:pt x="185647" y="951554"/>
                  </a:lnTo>
                  <a:lnTo>
                    <a:pt x="187929" y="955131"/>
                  </a:lnTo>
                  <a:lnTo>
                    <a:pt x="190236" y="958708"/>
                  </a:lnTo>
                  <a:lnTo>
                    <a:pt x="192558" y="962286"/>
                  </a:lnTo>
                  <a:lnTo>
                    <a:pt x="194891" y="965863"/>
                  </a:lnTo>
                  <a:lnTo>
                    <a:pt x="197241" y="969440"/>
                  </a:lnTo>
                  <a:lnTo>
                    <a:pt x="199600" y="973017"/>
                  </a:lnTo>
                  <a:lnTo>
                    <a:pt x="201965" y="976595"/>
                  </a:lnTo>
                  <a:lnTo>
                    <a:pt x="204338" y="980172"/>
                  </a:lnTo>
                  <a:lnTo>
                    <a:pt x="206712" y="983749"/>
                  </a:lnTo>
                  <a:lnTo>
                    <a:pt x="209088" y="987326"/>
                  </a:lnTo>
                  <a:lnTo>
                    <a:pt x="211462" y="990904"/>
                  </a:lnTo>
                  <a:lnTo>
                    <a:pt x="213832" y="994481"/>
                  </a:lnTo>
                  <a:lnTo>
                    <a:pt x="216198" y="998058"/>
                  </a:lnTo>
                  <a:lnTo>
                    <a:pt x="218552" y="1001636"/>
                  </a:lnTo>
                  <a:lnTo>
                    <a:pt x="220896" y="1005213"/>
                  </a:lnTo>
                  <a:lnTo>
                    <a:pt x="223231" y="1008790"/>
                  </a:lnTo>
                  <a:lnTo>
                    <a:pt x="225543" y="1012367"/>
                  </a:lnTo>
                  <a:lnTo>
                    <a:pt x="227841" y="1015945"/>
                  </a:lnTo>
                  <a:lnTo>
                    <a:pt x="230125" y="1019522"/>
                  </a:lnTo>
                  <a:lnTo>
                    <a:pt x="232377" y="1023099"/>
                  </a:lnTo>
                  <a:lnTo>
                    <a:pt x="234610" y="1026676"/>
                  </a:lnTo>
                  <a:lnTo>
                    <a:pt x="236823" y="1030254"/>
                  </a:lnTo>
                  <a:lnTo>
                    <a:pt x="238996" y="1033831"/>
                  </a:lnTo>
                  <a:lnTo>
                    <a:pt x="241147" y="1037408"/>
                  </a:lnTo>
                  <a:lnTo>
                    <a:pt x="243272" y="1040986"/>
                  </a:lnTo>
                  <a:lnTo>
                    <a:pt x="245352" y="1044563"/>
                  </a:lnTo>
                  <a:lnTo>
                    <a:pt x="247405" y="1048140"/>
                  </a:lnTo>
                  <a:lnTo>
                    <a:pt x="249428" y="1051717"/>
                  </a:lnTo>
                  <a:lnTo>
                    <a:pt x="251401" y="1055295"/>
                  </a:lnTo>
                  <a:lnTo>
                    <a:pt x="253345" y="1058872"/>
                  </a:lnTo>
                  <a:lnTo>
                    <a:pt x="255254" y="1062449"/>
                  </a:lnTo>
                  <a:lnTo>
                    <a:pt x="257109" y="1066026"/>
                  </a:lnTo>
                  <a:lnTo>
                    <a:pt x="258934" y="1069604"/>
                  </a:lnTo>
                  <a:lnTo>
                    <a:pt x="260720" y="1073181"/>
                  </a:lnTo>
                  <a:lnTo>
                    <a:pt x="262450" y="1076758"/>
                  </a:lnTo>
                  <a:lnTo>
                    <a:pt x="264150" y="1080336"/>
                  </a:lnTo>
                  <a:lnTo>
                    <a:pt x="265805" y="1083913"/>
                  </a:lnTo>
                  <a:lnTo>
                    <a:pt x="267406" y="1087490"/>
                  </a:lnTo>
                  <a:lnTo>
                    <a:pt x="268975" y="1091067"/>
                  </a:lnTo>
                  <a:lnTo>
                    <a:pt x="270498" y="1094645"/>
                  </a:lnTo>
                  <a:lnTo>
                    <a:pt x="271967" y="1098222"/>
                  </a:lnTo>
                  <a:lnTo>
                    <a:pt x="273404" y="1101799"/>
                  </a:lnTo>
                  <a:lnTo>
                    <a:pt x="274793" y="1105376"/>
                  </a:lnTo>
                  <a:lnTo>
                    <a:pt x="276130" y="1108954"/>
                  </a:lnTo>
                  <a:lnTo>
                    <a:pt x="277435" y="1112531"/>
                  </a:lnTo>
                  <a:lnTo>
                    <a:pt x="278691" y="1116108"/>
                  </a:lnTo>
                  <a:lnTo>
                    <a:pt x="279898" y="1119685"/>
                  </a:lnTo>
                  <a:lnTo>
                    <a:pt x="281073" y="1123263"/>
                  </a:lnTo>
                  <a:lnTo>
                    <a:pt x="282198" y="1126840"/>
                  </a:lnTo>
                  <a:lnTo>
                    <a:pt x="283278" y="1130417"/>
                  </a:lnTo>
                  <a:lnTo>
                    <a:pt x="284326" y="1133995"/>
                  </a:lnTo>
                  <a:lnTo>
                    <a:pt x="285325" y="1137572"/>
                  </a:lnTo>
                  <a:lnTo>
                    <a:pt x="286281" y="1141149"/>
                  </a:lnTo>
                  <a:lnTo>
                    <a:pt x="287207" y="1144726"/>
                  </a:lnTo>
                  <a:lnTo>
                    <a:pt x="288083" y="1148304"/>
                  </a:lnTo>
                  <a:lnTo>
                    <a:pt x="288919" y="1151881"/>
                  </a:lnTo>
                  <a:lnTo>
                    <a:pt x="289727" y="1155458"/>
                  </a:lnTo>
                  <a:lnTo>
                    <a:pt x="290484" y="1159035"/>
                  </a:lnTo>
                  <a:lnTo>
                    <a:pt x="291206" y="1162613"/>
                  </a:lnTo>
                  <a:lnTo>
                    <a:pt x="291899" y="1166190"/>
                  </a:lnTo>
                  <a:lnTo>
                    <a:pt x="292543" y="1169767"/>
                  </a:lnTo>
                  <a:lnTo>
                    <a:pt x="293153" y="1173345"/>
                  </a:lnTo>
                  <a:lnTo>
                    <a:pt x="293736" y="1176922"/>
                  </a:lnTo>
                  <a:lnTo>
                    <a:pt x="294269" y="1180499"/>
                  </a:lnTo>
                  <a:lnTo>
                    <a:pt x="294771" y="1184076"/>
                  </a:lnTo>
                  <a:lnTo>
                    <a:pt x="295246" y="1187654"/>
                  </a:lnTo>
                  <a:lnTo>
                    <a:pt x="295672" y="1191231"/>
                  </a:lnTo>
                  <a:lnTo>
                    <a:pt x="296068" y="1194808"/>
                  </a:lnTo>
                  <a:lnTo>
                    <a:pt x="296438" y="1198385"/>
                  </a:lnTo>
                  <a:lnTo>
                    <a:pt x="296758" y="1201963"/>
                  </a:lnTo>
                  <a:lnTo>
                    <a:pt x="297051" y="1205540"/>
                  </a:lnTo>
                  <a:lnTo>
                    <a:pt x="297318" y="1209117"/>
                  </a:lnTo>
                  <a:lnTo>
                    <a:pt x="297533" y="1212695"/>
                  </a:lnTo>
                  <a:lnTo>
                    <a:pt x="297722" y="1216272"/>
                  </a:lnTo>
                  <a:lnTo>
                    <a:pt x="297886" y="1219849"/>
                  </a:lnTo>
                  <a:lnTo>
                    <a:pt x="297998" y="1223426"/>
                  </a:lnTo>
                  <a:lnTo>
                    <a:pt x="298085" y="1227004"/>
                  </a:lnTo>
                  <a:lnTo>
                    <a:pt x="298144" y="1230581"/>
                  </a:lnTo>
                  <a:lnTo>
                    <a:pt x="298154" y="1234158"/>
                  </a:lnTo>
                  <a:lnTo>
                    <a:pt x="298138" y="1237735"/>
                  </a:lnTo>
                  <a:lnTo>
                    <a:pt x="298094" y="1241313"/>
                  </a:lnTo>
                  <a:lnTo>
                    <a:pt x="298000" y="1244890"/>
                  </a:lnTo>
                  <a:lnTo>
                    <a:pt x="297882" y="1248467"/>
                  </a:lnTo>
                  <a:lnTo>
                    <a:pt x="297732" y="1252045"/>
                  </a:lnTo>
                  <a:lnTo>
                    <a:pt x="297535" y="1255622"/>
                  </a:lnTo>
                  <a:lnTo>
                    <a:pt x="297313" y="1259199"/>
                  </a:lnTo>
                  <a:lnTo>
                    <a:pt x="297059" y="1262776"/>
                  </a:lnTo>
                  <a:lnTo>
                    <a:pt x="296758" y="1266354"/>
                  </a:lnTo>
                  <a:lnTo>
                    <a:pt x="296432" y="1269931"/>
                  </a:lnTo>
                  <a:lnTo>
                    <a:pt x="296072" y="1273508"/>
                  </a:lnTo>
                  <a:lnTo>
                    <a:pt x="295667" y="1277085"/>
                  </a:lnTo>
                  <a:lnTo>
                    <a:pt x="295237" y="1280663"/>
                  </a:lnTo>
                  <a:lnTo>
                    <a:pt x="294772" y="1284240"/>
                  </a:lnTo>
                  <a:lnTo>
                    <a:pt x="294263" y="1287817"/>
                  </a:lnTo>
                  <a:lnTo>
                    <a:pt x="293729" y="1291395"/>
                  </a:lnTo>
                  <a:lnTo>
                    <a:pt x="293159" y="1294972"/>
                  </a:lnTo>
                  <a:lnTo>
                    <a:pt x="292547" y="1298549"/>
                  </a:lnTo>
                  <a:lnTo>
                    <a:pt x="291910" y="1302126"/>
                  </a:lnTo>
                  <a:lnTo>
                    <a:pt x="291235" y="1305704"/>
                  </a:lnTo>
                  <a:lnTo>
                    <a:pt x="290521" y="1309281"/>
                  </a:lnTo>
                  <a:lnTo>
                    <a:pt x="289782" y="1312858"/>
                  </a:lnTo>
                  <a:lnTo>
                    <a:pt x="289004" y="1316435"/>
                  </a:lnTo>
                  <a:lnTo>
                    <a:pt x="288189" y="1320013"/>
                  </a:lnTo>
                  <a:lnTo>
                    <a:pt x="287349" y="1323590"/>
                  </a:lnTo>
                  <a:lnTo>
                    <a:pt x="286469" y="1327167"/>
                  </a:lnTo>
                  <a:lnTo>
                    <a:pt x="285554" y="1330745"/>
                  </a:lnTo>
                  <a:lnTo>
                    <a:pt x="284615" y="1334322"/>
                  </a:lnTo>
                  <a:lnTo>
                    <a:pt x="283635" y="1337899"/>
                  </a:lnTo>
                  <a:lnTo>
                    <a:pt x="282622" y="1341476"/>
                  </a:lnTo>
                  <a:lnTo>
                    <a:pt x="281585" y="1345054"/>
                  </a:lnTo>
                  <a:lnTo>
                    <a:pt x="280507" y="1348631"/>
                  </a:lnTo>
                  <a:lnTo>
                    <a:pt x="279397" y="1352208"/>
                  </a:lnTo>
                  <a:lnTo>
                    <a:pt x="278263" y="1355785"/>
                  </a:lnTo>
                  <a:lnTo>
                    <a:pt x="277088" y="1359363"/>
                  </a:lnTo>
                  <a:lnTo>
                    <a:pt x="275883" y="1362940"/>
                  </a:lnTo>
                  <a:lnTo>
                    <a:pt x="274654" y="1366517"/>
                  </a:lnTo>
                  <a:lnTo>
                    <a:pt x="273384" y="1370095"/>
                  </a:lnTo>
                  <a:lnTo>
                    <a:pt x="272084" y="1373672"/>
                  </a:lnTo>
                  <a:lnTo>
                    <a:pt x="270762" y="1377249"/>
                  </a:lnTo>
                  <a:lnTo>
                    <a:pt x="269397" y="1380826"/>
                  </a:lnTo>
                  <a:lnTo>
                    <a:pt x="268004" y="1384404"/>
                  </a:lnTo>
                  <a:lnTo>
                    <a:pt x="266589" y="1387981"/>
                  </a:lnTo>
                  <a:lnTo>
                    <a:pt x="265129" y="1391558"/>
                  </a:lnTo>
                  <a:lnTo>
                    <a:pt x="263644" y="1395135"/>
                  </a:lnTo>
                  <a:lnTo>
                    <a:pt x="262137" y="1398713"/>
                  </a:lnTo>
                  <a:lnTo>
                    <a:pt x="260584" y="1402290"/>
                  </a:lnTo>
                  <a:lnTo>
                    <a:pt x="259008" y="1405867"/>
                  </a:lnTo>
                  <a:lnTo>
                    <a:pt x="257408" y="1409444"/>
                  </a:lnTo>
                  <a:lnTo>
                    <a:pt x="255763" y="1413022"/>
                  </a:lnTo>
                  <a:lnTo>
                    <a:pt x="254096" y="1416599"/>
                  </a:lnTo>
                  <a:lnTo>
                    <a:pt x="252405" y="1420176"/>
                  </a:lnTo>
                  <a:lnTo>
                    <a:pt x="250669" y="1423754"/>
                  </a:lnTo>
                  <a:lnTo>
                    <a:pt x="248911" y="1427331"/>
                  </a:lnTo>
                  <a:lnTo>
                    <a:pt x="247129" y="1430908"/>
                  </a:lnTo>
                  <a:lnTo>
                    <a:pt x="245304" y="1434485"/>
                  </a:lnTo>
                  <a:lnTo>
                    <a:pt x="243457" y="1438063"/>
                  </a:lnTo>
                  <a:lnTo>
                    <a:pt x="241585" y="1441640"/>
                  </a:lnTo>
                  <a:lnTo>
                    <a:pt x="239672" y="1445217"/>
                  </a:lnTo>
                  <a:lnTo>
                    <a:pt x="237739" y="1448794"/>
                  </a:lnTo>
                  <a:lnTo>
                    <a:pt x="235779" y="1452372"/>
                  </a:lnTo>
                  <a:lnTo>
                    <a:pt x="233782" y="1455949"/>
                  </a:lnTo>
                  <a:lnTo>
                    <a:pt x="231764" y="1459526"/>
                  </a:lnTo>
                  <a:lnTo>
                    <a:pt x="229720" y="1463104"/>
                  </a:lnTo>
                  <a:lnTo>
                    <a:pt x="227641" y="1466681"/>
                  </a:lnTo>
                  <a:lnTo>
                    <a:pt x="225542" y="1470258"/>
                  </a:lnTo>
                  <a:lnTo>
                    <a:pt x="223418" y="1473835"/>
                  </a:lnTo>
                  <a:lnTo>
                    <a:pt x="221262" y="1477413"/>
                  </a:lnTo>
                  <a:lnTo>
                    <a:pt x="219088" y="1480990"/>
                  </a:lnTo>
                  <a:lnTo>
                    <a:pt x="216889" y="1484567"/>
                  </a:lnTo>
                  <a:lnTo>
                    <a:pt x="214662" y="1488144"/>
                  </a:lnTo>
                  <a:lnTo>
                    <a:pt x="212418" y="1491722"/>
                  </a:lnTo>
                  <a:lnTo>
                    <a:pt x="210152" y="1495299"/>
                  </a:lnTo>
                  <a:lnTo>
                    <a:pt x="207860" y="1498876"/>
                  </a:lnTo>
                  <a:lnTo>
                    <a:pt x="205554" y="1502454"/>
                  </a:lnTo>
                  <a:lnTo>
                    <a:pt x="203227" y="1506031"/>
                  </a:lnTo>
                  <a:lnTo>
                    <a:pt x="200880" y="1509608"/>
                  </a:lnTo>
                  <a:lnTo>
                    <a:pt x="198520" y="1513185"/>
                  </a:lnTo>
                  <a:lnTo>
                    <a:pt x="196142" y="1516763"/>
                  </a:lnTo>
                  <a:lnTo>
                    <a:pt x="193748" y="1520340"/>
                  </a:lnTo>
                  <a:lnTo>
                    <a:pt x="191344" y="1523917"/>
                  </a:lnTo>
                  <a:lnTo>
                    <a:pt x="188925" y="1527494"/>
                  </a:lnTo>
                  <a:lnTo>
                    <a:pt x="186495" y="1531072"/>
                  </a:lnTo>
                  <a:lnTo>
                    <a:pt x="184057" y="1534649"/>
                  </a:lnTo>
                  <a:lnTo>
                    <a:pt x="181608" y="1538226"/>
                  </a:lnTo>
                  <a:lnTo>
                    <a:pt x="179152" y="1541804"/>
                  </a:lnTo>
                  <a:lnTo>
                    <a:pt x="176691" y="1545381"/>
                  </a:lnTo>
                  <a:lnTo>
                    <a:pt x="174224" y="1548958"/>
                  </a:lnTo>
                  <a:lnTo>
                    <a:pt x="171754" y="1552535"/>
                  </a:lnTo>
                  <a:lnTo>
                    <a:pt x="169281" y="1556113"/>
                  </a:lnTo>
                  <a:lnTo>
                    <a:pt x="166808" y="1559690"/>
                  </a:lnTo>
                  <a:lnTo>
                    <a:pt x="164335" y="1563267"/>
                  </a:lnTo>
                  <a:lnTo>
                    <a:pt x="161862" y="1566844"/>
                  </a:lnTo>
                  <a:lnTo>
                    <a:pt x="159394" y="1570422"/>
                  </a:lnTo>
                  <a:lnTo>
                    <a:pt x="156929" y="1573999"/>
                  </a:lnTo>
                  <a:lnTo>
                    <a:pt x="154468" y="1577576"/>
                  </a:lnTo>
                  <a:lnTo>
                    <a:pt x="152016" y="1581154"/>
                  </a:lnTo>
                  <a:lnTo>
                    <a:pt x="149571" y="1584731"/>
                  </a:lnTo>
                  <a:lnTo>
                    <a:pt x="147132" y="1588308"/>
                  </a:lnTo>
                  <a:lnTo>
                    <a:pt x="144707" y="1591885"/>
                  </a:lnTo>
                  <a:lnTo>
                    <a:pt x="142292" y="1595463"/>
                  </a:lnTo>
                  <a:lnTo>
                    <a:pt x="139886" y="1599040"/>
                  </a:lnTo>
                  <a:lnTo>
                    <a:pt x="137498" y="1602617"/>
                  </a:lnTo>
                  <a:lnTo>
                    <a:pt x="135123" y="1606194"/>
                  </a:lnTo>
                  <a:lnTo>
                    <a:pt x="132758" y="1609772"/>
                  </a:lnTo>
                  <a:lnTo>
                    <a:pt x="130417" y="1613349"/>
                  </a:lnTo>
                  <a:lnTo>
                    <a:pt x="128089" y="1616926"/>
                  </a:lnTo>
                  <a:lnTo>
                    <a:pt x="125774" y="1620504"/>
                  </a:lnTo>
                  <a:lnTo>
                    <a:pt x="123487" y="1624081"/>
                  </a:lnTo>
                  <a:lnTo>
                    <a:pt x="121214" y="1627658"/>
                  </a:lnTo>
                  <a:lnTo>
                    <a:pt x="118957" y="1631235"/>
                  </a:lnTo>
                  <a:lnTo>
                    <a:pt x="116729" y="1634813"/>
                  </a:lnTo>
                  <a:lnTo>
                    <a:pt x="114517" y="1638390"/>
                  </a:lnTo>
                  <a:lnTo>
                    <a:pt x="112324" y="1641967"/>
                  </a:lnTo>
                  <a:lnTo>
                    <a:pt x="110161" y="1645544"/>
                  </a:lnTo>
                  <a:lnTo>
                    <a:pt x="108016" y="1649122"/>
                  </a:lnTo>
                  <a:lnTo>
                    <a:pt x="105890" y="1652699"/>
                  </a:lnTo>
                  <a:lnTo>
                    <a:pt x="103797" y="1656276"/>
                  </a:lnTo>
                  <a:lnTo>
                    <a:pt x="101721" y="1659854"/>
                  </a:lnTo>
                  <a:lnTo>
                    <a:pt x="99667" y="1663431"/>
                  </a:lnTo>
                  <a:lnTo>
                    <a:pt x="97646" y="1667008"/>
                  </a:lnTo>
                  <a:lnTo>
                    <a:pt x="95642" y="1670585"/>
                  </a:lnTo>
                  <a:lnTo>
                    <a:pt x="93663" y="1674163"/>
                  </a:lnTo>
                  <a:lnTo>
                    <a:pt x="91715" y="1677740"/>
                  </a:lnTo>
                  <a:lnTo>
                    <a:pt x="89786" y="1681317"/>
                  </a:lnTo>
                  <a:lnTo>
                    <a:pt x="87881" y="1684894"/>
                  </a:lnTo>
                  <a:lnTo>
                    <a:pt x="86008" y="1688472"/>
                  </a:lnTo>
                  <a:lnTo>
                    <a:pt x="84153" y="1692049"/>
                  </a:lnTo>
                  <a:lnTo>
                    <a:pt x="82325" y="1695626"/>
                  </a:lnTo>
                  <a:lnTo>
                    <a:pt x="80527" y="1699203"/>
                  </a:lnTo>
                  <a:lnTo>
                    <a:pt x="78747" y="1702781"/>
                  </a:lnTo>
                  <a:lnTo>
                    <a:pt x="76994" y="1706358"/>
                  </a:lnTo>
                  <a:lnTo>
                    <a:pt x="75270" y="1709935"/>
                  </a:lnTo>
                  <a:lnTo>
                    <a:pt x="73563" y="1713513"/>
                  </a:lnTo>
                  <a:lnTo>
                    <a:pt x="71885" y="1717090"/>
                  </a:lnTo>
                  <a:lnTo>
                    <a:pt x="70235" y="1720667"/>
                  </a:lnTo>
                  <a:lnTo>
                    <a:pt x="68602" y="1724244"/>
                  </a:lnTo>
                  <a:lnTo>
                    <a:pt x="66997" y="1727822"/>
                  </a:lnTo>
                  <a:lnTo>
                    <a:pt x="65418" y="1731399"/>
                  </a:lnTo>
                  <a:lnTo>
                    <a:pt x="63857" y="1734976"/>
                  </a:lnTo>
                  <a:lnTo>
                    <a:pt x="62324" y="1738553"/>
                  </a:lnTo>
                  <a:lnTo>
                    <a:pt x="60816" y="1742131"/>
                  </a:lnTo>
                  <a:lnTo>
                    <a:pt x="59325" y="1745708"/>
                  </a:lnTo>
                  <a:lnTo>
                    <a:pt x="57863" y="1749285"/>
                  </a:lnTo>
                  <a:lnTo>
                    <a:pt x="56423" y="1752863"/>
                  </a:lnTo>
                  <a:lnTo>
                    <a:pt x="55001" y="1756440"/>
                  </a:lnTo>
                  <a:lnTo>
                    <a:pt x="53607" y="1760017"/>
                  </a:lnTo>
                  <a:lnTo>
                    <a:pt x="52235" y="1763594"/>
                  </a:lnTo>
                  <a:lnTo>
                    <a:pt x="50879" y="1767172"/>
                  </a:lnTo>
                  <a:lnTo>
                    <a:pt x="49553" y="1770749"/>
                  </a:lnTo>
                  <a:lnTo>
                    <a:pt x="48247" y="1774326"/>
                  </a:lnTo>
                  <a:lnTo>
                    <a:pt x="46956" y="1777903"/>
                  </a:lnTo>
                  <a:lnTo>
                    <a:pt x="45695" y="1781481"/>
                  </a:lnTo>
                  <a:lnTo>
                    <a:pt x="44453" y="1785058"/>
                  </a:lnTo>
                  <a:lnTo>
                    <a:pt x="43227" y="1788635"/>
                  </a:lnTo>
                  <a:lnTo>
                    <a:pt x="42030" y="1792213"/>
                  </a:lnTo>
                  <a:lnTo>
                    <a:pt x="40851" y="1795790"/>
                  </a:lnTo>
                  <a:lnTo>
                    <a:pt x="39686" y="1799367"/>
                  </a:lnTo>
                  <a:lnTo>
                    <a:pt x="38553" y="1802944"/>
                  </a:lnTo>
                  <a:lnTo>
                    <a:pt x="37435" y="1806522"/>
                  </a:lnTo>
                  <a:lnTo>
                    <a:pt x="36332" y="1810099"/>
                  </a:lnTo>
                  <a:lnTo>
                    <a:pt x="35260" y="1813676"/>
                  </a:lnTo>
                  <a:lnTo>
                    <a:pt x="34202" y="1817253"/>
                  </a:lnTo>
                  <a:lnTo>
                    <a:pt x="33160" y="1820831"/>
                  </a:lnTo>
                  <a:lnTo>
                    <a:pt x="32148" y="1824408"/>
                  </a:lnTo>
                  <a:lnTo>
                    <a:pt x="31150" y="1827985"/>
                  </a:lnTo>
                  <a:lnTo>
                    <a:pt x="0" y="1827985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8" name="pt212">
              <a:extLst>
                <a:ext uri="{FF2B5EF4-FFF2-40B4-BE49-F238E27FC236}">
                  <a16:creationId xmlns:a16="http://schemas.microsoft.com/office/drawing/2014/main" id="{B91DE93F-1FD3-9BD8-AF95-B6EE0364AB94}"/>
                </a:ext>
              </a:extLst>
            </p:cNvPr>
            <p:cNvSpPr/>
            <p:nvPr/>
          </p:nvSpPr>
          <p:spPr>
            <a:xfrm>
              <a:off x="8306697" y="50578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9" name="pt213">
              <a:extLst>
                <a:ext uri="{FF2B5EF4-FFF2-40B4-BE49-F238E27FC236}">
                  <a16:creationId xmlns:a16="http://schemas.microsoft.com/office/drawing/2014/main" id="{82C7B445-5237-B9B9-CF9E-3F539905F64F}"/>
                </a:ext>
              </a:extLst>
            </p:cNvPr>
            <p:cNvSpPr/>
            <p:nvPr/>
          </p:nvSpPr>
          <p:spPr>
            <a:xfrm>
              <a:off x="8212300" y="51367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0" name="pt214">
              <a:extLst>
                <a:ext uri="{FF2B5EF4-FFF2-40B4-BE49-F238E27FC236}">
                  <a16:creationId xmlns:a16="http://schemas.microsoft.com/office/drawing/2014/main" id="{DCB272D2-E894-6B1D-9FB4-DECB15E37D78}"/>
                </a:ext>
              </a:extLst>
            </p:cNvPr>
            <p:cNvSpPr/>
            <p:nvPr/>
          </p:nvSpPr>
          <p:spPr>
            <a:xfrm>
              <a:off x="8257298" y="52825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1" name="pt215">
              <a:extLst>
                <a:ext uri="{FF2B5EF4-FFF2-40B4-BE49-F238E27FC236}">
                  <a16:creationId xmlns:a16="http://schemas.microsoft.com/office/drawing/2014/main" id="{5C714970-FA8C-D05B-AE89-823F47D693D1}"/>
                </a:ext>
              </a:extLst>
            </p:cNvPr>
            <p:cNvSpPr/>
            <p:nvPr/>
          </p:nvSpPr>
          <p:spPr>
            <a:xfrm>
              <a:off x="8233043" y="46056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2" name="pt216">
              <a:extLst>
                <a:ext uri="{FF2B5EF4-FFF2-40B4-BE49-F238E27FC236}">
                  <a16:creationId xmlns:a16="http://schemas.microsoft.com/office/drawing/2014/main" id="{CF59B55E-0FCC-6F56-A3BD-DCF8B8945EA6}"/>
                </a:ext>
              </a:extLst>
            </p:cNvPr>
            <p:cNvSpPr/>
            <p:nvPr/>
          </p:nvSpPr>
          <p:spPr>
            <a:xfrm>
              <a:off x="8349750" y="50089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3" name="pt217">
              <a:extLst>
                <a:ext uri="{FF2B5EF4-FFF2-40B4-BE49-F238E27FC236}">
                  <a16:creationId xmlns:a16="http://schemas.microsoft.com/office/drawing/2014/main" id="{2BF708A7-B369-D42D-3E90-D247F3CFE9B6}"/>
                </a:ext>
              </a:extLst>
            </p:cNvPr>
            <p:cNvSpPr/>
            <p:nvPr/>
          </p:nvSpPr>
          <p:spPr>
            <a:xfrm>
              <a:off x="8267964" y="44312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4" name="pt218">
              <a:extLst>
                <a:ext uri="{FF2B5EF4-FFF2-40B4-BE49-F238E27FC236}">
                  <a16:creationId xmlns:a16="http://schemas.microsoft.com/office/drawing/2014/main" id="{1FB4173F-FFAC-32EC-08CB-639818164ED7}"/>
                </a:ext>
              </a:extLst>
            </p:cNvPr>
            <p:cNvSpPr/>
            <p:nvPr/>
          </p:nvSpPr>
          <p:spPr>
            <a:xfrm>
              <a:off x="8354029" y="52653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5" name="pt219">
              <a:extLst>
                <a:ext uri="{FF2B5EF4-FFF2-40B4-BE49-F238E27FC236}">
                  <a16:creationId xmlns:a16="http://schemas.microsoft.com/office/drawing/2014/main" id="{A4A7819D-83F7-0D77-6D4C-1DBD9E284CFC}"/>
                </a:ext>
              </a:extLst>
            </p:cNvPr>
            <p:cNvSpPr/>
            <p:nvPr/>
          </p:nvSpPr>
          <p:spPr>
            <a:xfrm>
              <a:off x="8331231" y="52090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6" name="pt220">
              <a:extLst>
                <a:ext uri="{FF2B5EF4-FFF2-40B4-BE49-F238E27FC236}">
                  <a16:creationId xmlns:a16="http://schemas.microsoft.com/office/drawing/2014/main" id="{DA297151-86F3-E830-9EF8-604D1C2E164C}"/>
                </a:ext>
              </a:extLst>
            </p:cNvPr>
            <p:cNvSpPr/>
            <p:nvPr/>
          </p:nvSpPr>
          <p:spPr>
            <a:xfrm>
              <a:off x="8338770" y="54815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7" name="pt221">
              <a:extLst>
                <a:ext uri="{FF2B5EF4-FFF2-40B4-BE49-F238E27FC236}">
                  <a16:creationId xmlns:a16="http://schemas.microsoft.com/office/drawing/2014/main" id="{2B15E288-FB27-FE4B-6E93-8D7637A48D1B}"/>
                </a:ext>
              </a:extLst>
            </p:cNvPr>
            <p:cNvSpPr/>
            <p:nvPr/>
          </p:nvSpPr>
          <p:spPr>
            <a:xfrm>
              <a:off x="8302782" y="53296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8" name="pt222">
              <a:extLst>
                <a:ext uri="{FF2B5EF4-FFF2-40B4-BE49-F238E27FC236}">
                  <a16:creationId xmlns:a16="http://schemas.microsoft.com/office/drawing/2014/main" id="{58235913-9621-2C66-A17D-3E8EA2BB2B19}"/>
                </a:ext>
              </a:extLst>
            </p:cNvPr>
            <p:cNvSpPr/>
            <p:nvPr/>
          </p:nvSpPr>
          <p:spPr>
            <a:xfrm>
              <a:off x="8306139" y="52021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9" name="pt223">
              <a:extLst>
                <a:ext uri="{FF2B5EF4-FFF2-40B4-BE49-F238E27FC236}">
                  <a16:creationId xmlns:a16="http://schemas.microsoft.com/office/drawing/2014/main" id="{4D5837A8-E216-AA19-D41B-DE811F310343}"/>
                </a:ext>
              </a:extLst>
            </p:cNvPr>
            <p:cNvSpPr/>
            <p:nvPr/>
          </p:nvSpPr>
          <p:spPr>
            <a:xfrm>
              <a:off x="8191810" y="51475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0" name="pt224">
              <a:extLst>
                <a:ext uri="{FF2B5EF4-FFF2-40B4-BE49-F238E27FC236}">
                  <a16:creationId xmlns:a16="http://schemas.microsoft.com/office/drawing/2014/main" id="{69CAB3FF-987E-809F-5BB8-05F5F1D40E89}"/>
                </a:ext>
              </a:extLst>
            </p:cNvPr>
            <p:cNvSpPr/>
            <p:nvPr/>
          </p:nvSpPr>
          <p:spPr>
            <a:xfrm>
              <a:off x="8214981" y="50259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1" name="pt225">
              <a:extLst>
                <a:ext uri="{FF2B5EF4-FFF2-40B4-BE49-F238E27FC236}">
                  <a16:creationId xmlns:a16="http://schemas.microsoft.com/office/drawing/2014/main" id="{E237C74E-7831-E8ED-3F79-6DEFB8967423}"/>
                </a:ext>
              </a:extLst>
            </p:cNvPr>
            <p:cNvSpPr/>
            <p:nvPr/>
          </p:nvSpPr>
          <p:spPr>
            <a:xfrm>
              <a:off x="8378711" y="51639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2" name="pt226">
              <a:extLst>
                <a:ext uri="{FF2B5EF4-FFF2-40B4-BE49-F238E27FC236}">
                  <a16:creationId xmlns:a16="http://schemas.microsoft.com/office/drawing/2014/main" id="{D53DB600-FAE3-15BC-30D3-4C53EC92C3AA}"/>
                </a:ext>
              </a:extLst>
            </p:cNvPr>
            <p:cNvSpPr/>
            <p:nvPr/>
          </p:nvSpPr>
          <p:spPr>
            <a:xfrm>
              <a:off x="9635139" y="48229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3" name="pt227">
              <a:extLst>
                <a:ext uri="{FF2B5EF4-FFF2-40B4-BE49-F238E27FC236}">
                  <a16:creationId xmlns:a16="http://schemas.microsoft.com/office/drawing/2014/main" id="{5E74A2EB-23DE-04F5-FF16-D58F06F6DC2B}"/>
                </a:ext>
              </a:extLst>
            </p:cNvPr>
            <p:cNvSpPr/>
            <p:nvPr/>
          </p:nvSpPr>
          <p:spPr>
            <a:xfrm>
              <a:off x="9742015" y="50878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4" name="pt228">
              <a:extLst>
                <a:ext uri="{FF2B5EF4-FFF2-40B4-BE49-F238E27FC236}">
                  <a16:creationId xmlns:a16="http://schemas.microsoft.com/office/drawing/2014/main" id="{9854525B-B90F-B0D3-2C78-E8964548389E}"/>
                </a:ext>
              </a:extLst>
            </p:cNvPr>
            <p:cNvSpPr/>
            <p:nvPr/>
          </p:nvSpPr>
          <p:spPr>
            <a:xfrm>
              <a:off x="9501092" y="52071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5" name="pt229">
              <a:extLst>
                <a:ext uri="{FF2B5EF4-FFF2-40B4-BE49-F238E27FC236}">
                  <a16:creationId xmlns:a16="http://schemas.microsoft.com/office/drawing/2014/main" id="{35197D06-7AB2-CC24-7830-E25C0914DC36}"/>
                </a:ext>
              </a:extLst>
            </p:cNvPr>
            <p:cNvSpPr/>
            <p:nvPr/>
          </p:nvSpPr>
          <p:spPr>
            <a:xfrm>
              <a:off x="9670658" y="48313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6" name="pt230">
              <a:extLst>
                <a:ext uri="{FF2B5EF4-FFF2-40B4-BE49-F238E27FC236}">
                  <a16:creationId xmlns:a16="http://schemas.microsoft.com/office/drawing/2014/main" id="{E88C35CA-F995-1C3A-4442-E2F669559B5E}"/>
                </a:ext>
              </a:extLst>
            </p:cNvPr>
            <p:cNvSpPr/>
            <p:nvPr/>
          </p:nvSpPr>
          <p:spPr>
            <a:xfrm>
              <a:off x="9653526" y="49220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7" name="pt231">
              <a:extLst>
                <a:ext uri="{FF2B5EF4-FFF2-40B4-BE49-F238E27FC236}">
                  <a16:creationId xmlns:a16="http://schemas.microsoft.com/office/drawing/2014/main" id="{69910AE9-E867-353A-054C-15D62248C9B8}"/>
                </a:ext>
              </a:extLst>
            </p:cNvPr>
            <p:cNvSpPr/>
            <p:nvPr/>
          </p:nvSpPr>
          <p:spPr>
            <a:xfrm>
              <a:off x="9571456" y="46463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8" name="pt232">
              <a:extLst>
                <a:ext uri="{FF2B5EF4-FFF2-40B4-BE49-F238E27FC236}">
                  <a16:creationId xmlns:a16="http://schemas.microsoft.com/office/drawing/2014/main" id="{D59AF713-FB49-50AA-8153-052A142F8BB8}"/>
                </a:ext>
              </a:extLst>
            </p:cNvPr>
            <p:cNvSpPr/>
            <p:nvPr/>
          </p:nvSpPr>
          <p:spPr>
            <a:xfrm>
              <a:off x="9548522" y="51886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9" name="pt233">
              <a:extLst>
                <a:ext uri="{FF2B5EF4-FFF2-40B4-BE49-F238E27FC236}">
                  <a16:creationId xmlns:a16="http://schemas.microsoft.com/office/drawing/2014/main" id="{01601450-C4A7-30BC-419F-27232914D4C2}"/>
                </a:ext>
              </a:extLst>
            </p:cNvPr>
            <p:cNvSpPr/>
            <p:nvPr/>
          </p:nvSpPr>
          <p:spPr>
            <a:xfrm>
              <a:off x="9571542" y="44062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0" name="pt234">
              <a:extLst>
                <a:ext uri="{FF2B5EF4-FFF2-40B4-BE49-F238E27FC236}">
                  <a16:creationId xmlns:a16="http://schemas.microsoft.com/office/drawing/2014/main" id="{13127525-2F21-037A-2CE2-0E86090F99FE}"/>
                </a:ext>
              </a:extLst>
            </p:cNvPr>
            <p:cNvSpPr/>
            <p:nvPr/>
          </p:nvSpPr>
          <p:spPr>
            <a:xfrm>
              <a:off x="9567194" y="50264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1" name="pt235">
              <a:extLst>
                <a:ext uri="{FF2B5EF4-FFF2-40B4-BE49-F238E27FC236}">
                  <a16:creationId xmlns:a16="http://schemas.microsoft.com/office/drawing/2014/main" id="{F11D4274-670D-44AC-67B0-9BBACDF0C3BC}"/>
                </a:ext>
              </a:extLst>
            </p:cNvPr>
            <p:cNvSpPr/>
            <p:nvPr/>
          </p:nvSpPr>
          <p:spPr>
            <a:xfrm>
              <a:off x="9654903" y="49758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2" name="pt236">
              <a:extLst>
                <a:ext uri="{FF2B5EF4-FFF2-40B4-BE49-F238E27FC236}">
                  <a16:creationId xmlns:a16="http://schemas.microsoft.com/office/drawing/2014/main" id="{9C2AC6CE-9D41-51A2-7729-4B073CD1E348}"/>
                </a:ext>
              </a:extLst>
            </p:cNvPr>
            <p:cNvSpPr/>
            <p:nvPr/>
          </p:nvSpPr>
          <p:spPr>
            <a:xfrm>
              <a:off x="9685579" y="52505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3" name="pt237">
              <a:extLst>
                <a:ext uri="{FF2B5EF4-FFF2-40B4-BE49-F238E27FC236}">
                  <a16:creationId xmlns:a16="http://schemas.microsoft.com/office/drawing/2014/main" id="{29370278-9248-EF85-9C44-07F1D46A8557}"/>
                </a:ext>
              </a:extLst>
            </p:cNvPr>
            <p:cNvSpPr/>
            <p:nvPr/>
          </p:nvSpPr>
          <p:spPr>
            <a:xfrm>
              <a:off x="9693573" y="49967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4" name="pt238">
              <a:extLst>
                <a:ext uri="{FF2B5EF4-FFF2-40B4-BE49-F238E27FC236}">
                  <a16:creationId xmlns:a16="http://schemas.microsoft.com/office/drawing/2014/main" id="{2E05FA91-2F03-D4DE-3B63-CB0921BE8280}"/>
                </a:ext>
              </a:extLst>
            </p:cNvPr>
            <p:cNvSpPr/>
            <p:nvPr/>
          </p:nvSpPr>
          <p:spPr>
            <a:xfrm>
              <a:off x="9667712" y="45686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5" name="pt239">
              <a:extLst>
                <a:ext uri="{FF2B5EF4-FFF2-40B4-BE49-F238E27FC236}">
                  <a16:creationId xmlns:a16="http://schemas.microsoft.com/office/drawing/2014/main" id="{051D4D56-C6C8-739D-4C93-CE98896E0B21}"/>
                </a:ext>
              </a:extLst>
            </p:cNvPr>
            <p:cNvSpPr/>
            <p:nvPr/>
          </p:nvSpPr>
          <p:spPr>
            <a:xfrm>
              <a:off x="9621657" y="51558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6" name="pt240">
              <a:extLst>
                <a:ext uri="{FF2B5EF4-FFF2-40B4-BE49-F238E27FC236}">
                  <a16:creationId xmlns:a16="http://schemas.microsoft.com/office/drawing/2014/main" id="{3EF65C58-D79C-E077-B7C9-B2724DA8B9C4}"/>
                </a:ext>
              </a:extLst>
            </p:cNvPr>
            <p:cNvSpPr/>
            <p:nvPr/>
          </p:nvSpPr>
          <p:spPr>
            <a:xfrm>
              <a:off x="9741478" y="54480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7" name="pt241">
              <a:extLst>
                <a:ext uri="{FF2B5EF4-FFF2-40B4-BE49-F238E27FC236}">
                  <a16:creationId xmlns:a16="http://schemas.microsoft.com/office/drawing/2014/main" id="{C12744C8-A9A0-53EF-EBCC-2DB2143597B0}"/>
                </a:ext>
              </a:extLst>
            </p:cNvPr>
            <p:cNvSpPr/>
            <p:nvPr/>
          </p:nvSpPr>
          <p:spPr>
            <a:xfrm>
              <a:off x="9705181" y="53443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8" name="pt242">
              <a:extLst>
                <a:ext uri="{FF2B5EF4-FFF2-40B4-BE49-F238E27FC236}">
                  <a16:creationId xmlns:a16="http://schemas.microsoft.com/office/drawing/2014/main" id="{813ABA76-CBBE-AA21-69B8-83745ED7A211}"/>
                </a:ext>
              </a:extLst>
            </p:cNvPr>
            <p:cNvSpPr/>
            <p:nvPr/>
          </p:nvSpPr>
          <p:spPr>
            <a:xfrm>
              <a:off x="9584916" y="44369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9" name="pt243">
              <a:extLst>
                <a:ext uri="{FF2B5EF4-FFF2-40B4-BE49-F238E27FC236}">
                  <a16:creationId xmlns:a16="http://schemas.microsoft.com/office/drawing/2014/main" id="{6BCB1C31-3842-8703-EADE-7A59C5FF73B9}"/>
                </a:ext>
              </a:extLst>
            </p:cNvPr>
            <p:cNvSpPr/>
            <p:nvPr/>
          </p:nvSpPr>
          <p:spPr>
            <a:xfrm>
              <a:off x="8831096" y="48954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0" name="pt244">
              <a:extLst>
                <a:ext uri="{FF2B5EF4-FFF2-40B4-BE49-F238E27FC236}">
                  <a16:creationId xmlns:a16="http://schemas.microsoft.com/office/drawing/2014/main" id="{C0F3BB9D-252B-CD3D-D8DB-66BB817492AA}"/>
                </a:ext>
              </a:extLst>
            </p:cNvPr>
            <p:cNvSpPr/>
            <p:nvPr/>
          </p:nvSpPr>
          <p:spPr>
            <a:xfrm>
              <a:off x="8893884" y="44850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1" name="pt245">
              <a:extLst>
                <a:ext uri="{FF2B5EF4-FFF2-40B4-BE49-F238E27FC236}">
                  <a16:creationId xmlns:a16="http://schemas.microsoft.com/office/drawing/2014/main" id="{75F3B39F-552A-ED61-906D-EC8057262228}"/>
                </a:ext>
              </a:extLst>
            </p:cNvPr>
            <p:cNvSpPr/>
            <p:nvPr/>
          </p:nvSpPr>
          <p:spPr>
            <a:xfrm>
              <a:off x="8787413" y="48415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2" name="pt246">
              <a:extLst>
                <a:ext uri="{FF2B5EF4-FFF2-40B4-BE49-F238E27FC236}">
                  <a16:creationId xmlns:a16="http://schemas.microsoft.com/office/drawing/2014/main" id="{C6F14FA5-1624-7FE3-E7A2-7063FA4ABA94}"/>
                </a:ext>
              </a:extLst>
            </p:cNvPr>
            <p:cNvSpPr/>
            <p:nvPr/>
          </p:nvSpPr>
          <p:spPr>
            <a:xfrm>
              <a:off x="8705736" y="43730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3" name="pt247">
              <a:extLst>
                <a:ext uri="{FF2B5EF4-FFF2-40B4-BE49-F238E27FC236}">
                  <a16:creationId xmlns:a16="http://schemas.microsoft.com/office/drawing/2014/main" id="{F6CAB28B-CF9A-670D-CFE9-03AEE0920AD9}"/>
                </a:ext>
              </a:extLst>
            </p:cNvPr>
            <p:cNvSpPr/>
            <p:nvPr/>
          </p:nvSpPr>
          <p:spPr>
            <a:xfrm>
              <a:off x="8926220" y="49842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4" name="pt248">
              <a:extLst>
                <a:ext uri="{FF2B5EF4-FFF2-40B4-BE49-F238E27FC236}">
                  <a16:creationId xmlns:a16="http://schemas.microsoft.com/office/drawing/2014/main" id="{62FA4173-24C3-2CB8-929A-F1E5363DE84E}"/>
                </a:ext>
              </a:extLst>
            </p:cNvPr>
            <p:cNvSpPr/>
            <p:nvPr/>
          </p:nvSpPr>
          <p:spPr>
            <a:xfrm>
              <a:off x="8759840" y="38698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5" name="pt249">
              <a:extLst>
                <a:ext uri="{FF2B5EF4-FFF2-40B4-BE49-F238E27FC236}">
                  <a16:creationId xmlns:a16="http://schemas.microsoft.com/office/drawing/2014/main" id="{916D449E-CA4A-EFA6-5E0E-B30C20758871}"/>
                </a:ext>
              </a:extLst>
            </p:cNvPr>
            <p:cNvSpPr/>
            <p:nvPr/>
          </p:nvSpPr>
          <p:spPr>
            <a:xfrm>
              <a:off x="8824826" y="48307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6" name="pt250">
              <a:extLst>
                <a:ext uri="{FF2B5EF4-FFF2-40B4-BE49-F238E27FC236}">
                  <a16:creationId xmlns:a16="http://schemas.microsoft.com/office/drawing/2014/main" id="{2F7C5E06-9770-36CF-9773-11EB0D372669}"/>
                </a:ext>
              </a:extLst>
            </p:cNvPr>
            <p:cNvSpPr/>
            <p:nvPr/>
          </p:nvSpPr>
          <p:spPr>
            <a:xfrm>
              <a:off x="8927217" y="47140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7" name="pt251">
              <a:extLst>
                <a:ext uri="{FF2B5EF4-FFF2-40B4-BE49-F238E27FC236}">
                  <a16:creationId xmlns:a16="http://schemas.microsoft.com/office/drawing/2014/main" id="{FDBECAF0-4653-22B2-0908-086749DCA2A5}"/>
                </a:ext>
              </a:extLst>
            </p:cNvPr>
            <p:cNvSpPr/>
            <p:nvPr/>
          </p:nvSpPr>
          <p:spPr>
            <a:xfrm>
              <a:off x="8710970" y="45159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8" name="pt252">
              <a:extLst>
                <a:ext uri="{FF2B5EF4-FFF2-40B4-BE49-F238E27FC236}">
                  <a16:creationId xmlns:a16="http://schemas.microsoft.com/office/drawing/2014/main" id="{8EA1D756-4361-6FE6-E934-012847B0580A}"/>
                </a:ext>
              </a:extLst>
            </p:cNvPr>
            <p:cNvSpPr/>
            <p:nvPr/>
          </p:nvSpPr>
          <p:spPr>
            <a:xfrm>
              <a:off x="8879607" y="48930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9" name="pt253">
              <a:extLst>
                <a:ext uri="{FF2B5EF4-FFF2-40B4-BE49-F238E27FC236}">
                  <a16:creationId xmlns:a16="http://schemas.microsoft.com/office/drawing/2014/main" id="{94A510C5-1451-DCDB-83B3-C875BFF09C75}"/>
                </a:ext>
              </a:extLst>
            </p:cNvPr>
            <p:cNvSpPr/>
            <p:nvPr/>
          </p:nvSpPr>
          <p:spPr>
            <a:xfrm>
              <a:off x="8819600" y="51738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0" name="pt254">
              <a:extLst>
                <a:ext uri="{FF2B5EF4-FFF2-40B4-BE49-F238E27FC236}">
                  <a16:creationId xmlns:a16="http://schemas.microsoft.com/office/drawing/2014/main" id="{6F0F42A0-4F95-A130-F9A3-F3183CB7382A}"/>
                </a:ext>
              </a:extLst>
            </p:cNvPr>
            <p:cNvSpPr/>
            <p:nvPr/>
          </p:nvSpPr>
          <p:spPr>
            <a:xfrm>
              <a:off x="8857275" y="39598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1" name="pt255">
              <a:extLst>
                <a:ext uri="{FF2B5EF4-FFF2-40B4-BE49-F238E27FC236}">
                  <a16:creationId xmlns:a16="http://schemas.microsoft.com/office/drawing/2014/main" id="{0B6D15F5-0E32-84E2-38F0-DB934DC60046}"/>
                </a:ext>
              </a:extLst>
            </p:cNvPr>
            <p:cNvSpPr/>
            <p:nvPr/>
          </p:nvSpPr>
          <p:spPr>
            <a:xfrm>
              <a:off x="8705982" y="47427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2" name="pt256">
              <a:extLst>
                <a:ext uri="{FF2B5EF4-FFF2-40B4-BE49-F238E27FC236}">
                  <a16:creationId xmlns:a16="http://schemas.microsoft.com/office/drawing/2014/main" id="{1328DBF5-CC21-06CF-0F49-68812EE43CFA}"/>
                </a:ext>
              </a:extLst>
            </p:cNvPr>
            <p:cNvSpPr/>
            <p:nvPr/>
          </p:nvSpPr>
          <p:spPr>
            <a:xfrm>
              <a:off x="8685281" y="53136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3" name="pt257">
              <a:extLst>
                <a:ext uri="{FF2B5EF4-FFF2-40B4-BE49-F238E27FC236}">
                  <a16:creationId xmlns:a16="http://schemas.microsoft.com/office/drawing/2014/main" id="{10B470D3-AEE7-32DD-3667-49575BE1B5B4}"/>
                </a:ext>
              </a:extLst>
            </p:cNvPr>
            <p:cNvSpPr/>
            <p:nvPr/>
          </p:nvSpPr>
          <p:spPr>
            <a:xfrm>
              <a:off x="8708393" y="55204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4" name="pt258">
              <a:extLst>
                <a:ext uri="{FF2B5EF4-FFF2-40B4-BE49-F238E27FC236}">
                  <a16:creationId xmlns:a16="http://schemas.microsoft.com/office/drawing/2014/main" id="{1CD178CA-4FA1-DED9-75EC-031DEC9E69FC}"/>
                </a:ext>
              </a:extLst>
            </p:cNvPr>
            <p:cNvSpPr/>
            <p:nvPr/>
          </p:nvSpPr>
          <p:spPr>
            <a:xfrm>
              <a:off x="8706930" y="50259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5" name="pt259">
              <a:extLst>
                <a:ext uri="{FF2B5EF4-FFF2-40B4-BE49-F238E27FC236}">
                  <a16:creationId xmlns:a16="http://schemas.microsoft.com/office/drawing/2014/main" id="{B09D96B4-6FFA-3AC1-D0E8-B119926B8748}"/>
                </a:ext>
              </a:extLst>
            </p:cNvPr>
            <p:cNvSpPr/>
            <p:nvPr/>
          </p:nvSpPr>
          <p:spPr>
            <a:xfrm>
              <a:off x="8676244" y="50284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6" name="pt260">
              <a:extLst>
                <a:ext uri="{FF2B5EF4-FFF2-40B4-BE49-F238E27FC236}">
                  <a16:creationId xmlns:a16="http://schemas.microsoft.com/office/drawing/2014/main" id="{B2A221F9-26CC-1635-F753-4590DC1C5291}"/>
                </a:ext>
              </a:extLst>
            </p:cNvPr>
            <p:cNvSpPr/>
            <p:nvPr/>
          </p:nvSpPr>
          <p:spPr>
            <a:xfrm>
              <a:off x="8692200" y="44880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7" name="pt261">
              <a:extLst>
                <a:ext uri="{FF2B5EF4-FFF2-40B4-BE49-F238E27FC236}">
                  <a16:creationId xmlns:a16="http://schemas.microsoft.com/office/drawing/2014/main" id="{33F6C451-45BE-AE3B-8F34-2CB2ED5CDF6A}"/>
                </a:ext>
              </a:extLst>
            </p:cNvPr>
            <p:cNvSpPr/>
            <p:nvPr/>
          </p:nvSpPr>
          <p:spPr>
            <a:xfrm>
              <a:off x="8677341" y="50234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8" name="pt262">
              <a:extLst>
                <a:ext uri="{FF2B5EF4-FFF2-40B4-BE49-F238E27FC236}">
                  <a16:creationId xmlns:a16="http://schemas.microsoft.com/office/drawing/2014/main" id="{E532FB2C-9BC5-2F28-CF2A-194BA5125DFD}"/>
                </a:ext>
              </a:extLst>
            </p:cNvPr>
            <p:cNvSpPr/>
            <p:nvPr/>
          </p:nvSpPr>
          <p:spPr>
            <a:xfrm>
              <a:off x="8677179" y="45373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9" name="pt263">
              <a:extLst>
                <a:ext uri="{FF2B5EF4-FFF2-40B4-BE49-F238E27FC236}">
                  <a16:creationId xmlns:a16="http://schemas.microsoft.com/office/drawing/2014/main" id="{F6D7AFA7-8C24-04DF-5B8F-C74C66B6E573}"/>
                </a:ext>
              </a:extLst>
            </p:cNvPr>
            <p:cNvSpPr/>
            <p:nvPr/>
          </p:nvSpPr>
          <p:spPr>
            <a:xfrm>
              <a:off x="8700895" y="5050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0" name="pt264">
              <a:extLst>
                <a:ext uri="{FF2B5EF4-FFF2-40B4-BE49-F238E27FC236}">
                  <a16:creationId xmlns:a16="http://schemas.microsoft.com/office/drawing/2014/main" id="{6311D932-DCCA-D97E-6CED-9DC5205A6731}"/>
                </a:ext>
              </a:extLst>
            </p:cNvPr>
            <p:cNvSpPr/>
            <p:nvPr/>
          </p:nvSpPr>
          <p:spPr>
            <a:xfrm>
              <a:off x="8898908" y="45183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1" name="pt265">
              <a:extLst>
                <a:ext uri="{FF2B5EF4-FFF2-40B4-BE49-F238E27FC236}">
                  <a16:creationId xmlns:a16="http://schemas.microsoft.com/office/drawing/2014/main" id="{FF4A4822-9543-34A9-17BC-B7D7B7A0205C}"/>
                </a:ext>
              </a:extLst>
            </p:cNvPr>
            <p:cNvSpPr/>
            <p:nvPr/>
          </p:nvSpPr>
          <p:spPr>
            <a:xfrm>
              <a:off x="8764856" y="47787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2" name="pt266">
              <a:extLst>
                <a:ext uri="{FF2B5EF4-FFF2-40B4-BE49-F238E27FC236}">
                  <a16:creationId xmlns:a16="http://schemas.microsoft.com/office/drawing/2014/main" id="{B03CCCA1-A304-72F0-3077-86A5BD44D4A1}"/>
                </a:ext>
              </a:extLst>
            </p:cNvPr>
            <p:cNvSpPr/>
            <p:nvPr/>
          </p:nvSpPr>
          <p:spPr>
            <a:xfrm>
              <a:off x="8773003" y="53932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3" name="pt267">
              <a:extLst>
                <a:ext uri="{FF2B5EF4-FFF2-40B4-BE49-F238E27FC236}">
                  <a16:creationId xmlns:a16="http://schemas.microsoft.com/office/drawing/2014/main" id="{ED28ADF2-56E5-97B4-F523-DBB163E27F6E}"/>
                </a:ext>
              </a:extLst>
            </p:cNvPr>
            <p:cNvSpPr/>
            <p:nvPr/>
          </p:nvSpPr>
          <p:spPr>
            <a:xfrm>
              <a:off x="8929859" y="41116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4" name="pt268">
              <a:extLst>
                <a:ext uri="{FF2B5EF4-FFF2-40B4-BE49-F238E27FC236}">
                  <a16:creationId xmlns:a16="http://schemas.microsoft.com/office/drawing/2014/main" id="{73AB2AF9-8395-EF97-FEA8-54CC69AB30B6}"/>
                </a:ext>
              </a:extLst>
            </p:cNvPr>
            <p:cNvSpPr/>
            <p:nvPr/>
          </p:nvSpPr>
          <p:spPr>
            <a:xfrm>
              <a:off x="8894236" y="52347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5" name="pt269">
              <a:extLst>
                <a:ext uri="{FF2B5EF4-FFF2-40B4-BE49-F238E27FC236}">
                  <a16:creationId xmlns:a16="http://schemas.microsoft.com/office/drawing/2014/main" id="{901A2301-7BC1-B99F-4BB0-EE2EB68F0784}"/>
                </a:ext>
              </a:extLst>
            </p:cNvPr>
            <p:cNvSpPr/>
            <p:nvPr/>
          </p:nvSpPr>
          <p:spPr>
            <a:xfrm>
              <a:off x="8792853" y="46896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6" name="pt270">
              <a:extLst>
                <a:ext uri="{FF2B5EF4-FFF2-40B4-BE49-F238E27FC236}">
                  <a16:creationId xmlns:a16="http://schemas.microsoft.com/office/drawing/2014/main" id="{F2410354-C724-F0AE-FCEB-5C2E7CE75535}"/>
                </a:ext>
              </a:extLst>
            </p:cNvPr>
            <p:cNvSpPr/>
            <p:nvPr/>
          </p:nvSpPr>
          <p:spPr>
            <a:xfrm>
              <a:off x="8861747" y="45978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7" name="pt271">
              <a:extLst>
                <a:ext uri="{FF2B5EF4-FFF2-40B4-BE49-F238E27FC236}">
                  <a16:creationId xmlns:a16="http://schemas.microsoft.com/office/drawing/2014/main" id="{E12D25AD-9E2D-AB94-C5C8-CCCFE0625AFE}"/>
                </a:ext>
              </a:extLst>
            </p:cNvPr>
            <p:cNvSpPr/>
            <p:nvPr/>
          </p:nvSpPr>
          <p:spPr>
            <a:xfrm>
              <a:off x="8761929" y="39159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8" name="pt272">
              <a:extLst>
                <a:ext uri="{FF2B5EF4-FFF2-40B4-BE49-F238E27FC236}">
                  <a16:creationId xmlns:a16="http://schemas.microsoft.com/office/drawing/2014/main" id="{AA4F1A5A-0933-7C47-5D1F-FCE24722A83F}"/>
                </a:ext>
              </a:extLst>
            </p:cNvPr>
            <p:cNvSpPr/>
            <p:nvPr/>
          </p:nvSpPr>
          <p:spPr>
            <a:xfrm>
              <a:off x="8787975" y="37624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9" name="pt273">
              <a:extLst>
                <a:ext uri="{FF2B5EF4-FFF2-40B4-BE49-F238E27FC236}">
                  <a16:creationId xmlns:a16="http://schemas.microsoft.com/office/drawing/2014/main" id="{72911613-F0D1-DF9C-ED0B-9FD27E1D62AB}"/>
                </a:ext>
              </a:extLst>
            </p:cNvPr>
            <p:cNvSpPr/>
            <p:nvPr/>
          </p:nvSpPr>
          <p:spPr>
            <a:xfrm>
              <a:off x="8855765" y="47917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0" name="pt274">
              <a:extLst>
                <a:ext uri="{FF2B5EF4-FFF2-40B4-BE49-F238E27FC236}">
                  <a16:creationId xmlns:a16="http://schemas.microsoft.com/office/drawing/2014/main" id="{804F248C-C8FF-F9FA-28A7-2B161DDD7E97}"/>
                </a:ext>
              </a:extLst>
            </p:cNvPr>
            <p:cNvSpPr/>
            <p:nvPr/>
          </p:nvSpPr>
          <p:spPr>
            <a:xfrm>
              <a:off x="8898230" y="48889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1" name="pt275">
              <a:extLst>
                <a:ext uri="{FF2B5EF4-FFF2-40B4-BE49-F238E27FC236}">
                  <a16:creationId xmlns:a16="http://schemas.microsoft.com/office/drawing/2014/main" id="{C602D906-3E73-F457-C81F-29028DE1CB9E}"/>
                </a:ext>
              </a:extLst>
            </p:cNvPr>
            <p:cNvSpPr/>
            <p:nvPr/>
          </p:nvSpPr>
          <p:spPr>
            <a:xfrm>
              <a:off x="8812562" y="45476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2" name="pt276">
              <a:extLst>
                <a:ext uri="{FF2B5EF4-FFF2-40B4-BE49-F238E27FC236}">
                  <a16:creationId xmlns:a16="http://schemas.microsoft.com/office/drawing/2014/main" id="{8A5E6D50-D5A7-967D-5698-D96F9FE8BF1E}"/>
                </a:ext>
              </a:extLst>
            </p:cNvPr>
            <p:cNvSpPr/>
            <p:nvPr/>
          </p:nvSpPr>
          <p:spPr>
            <a:xfrm>
              <a:off x="8856842" y="56590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3" name="pt277">
              <a:extLst>
                <a:ext uri="{FF2B5EF4-FFF2-40B4-BE49-F238E27FC236}">
                  <a16:creationId xmlns:a16="http://schemas.microsoft.com/office/drawing/2014/main" id="{3980B776-6A42-5592-494A-B252337D5C8A}"/>
                </a:ext>
              </a:extLst>
            </p:cNvPr>
            <p:cNvSpPr/>
            <p:nvPr/>
          </p:nvSpPr>
          <p:spPr>
            <a:xfrm>
              <a:off x="8689650" y="54340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4" name="pt278">
              <a:extLst>
                <a:ext uri="{FF2B5EF4-FFF2-40B4-BE49-F238E27FC236}">
                  <a16:creationId xmlns:a16="http://schemas.microsoft.com/office/drawing/2014/main" id="{9A833B8A-536D-106B-071A-FE9014C35B7E}"/>
                </a:ext>
              </a:extLst>
            </p:cNvPr>
            <p:cNvSpPr/>
            <p:nvPr/>
          </p:nvSpPr>
          <p:spPr>
            <a:xfrm>
              <a:off x="8929867" y="45512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5" name="pt279">
              <a:extLst>
                <a:ext uri="{FF2B5EF4-FFF2-40B4-BE49-F238E27FC236}">
                  <a16:creationId xmlns:a16="http://schemas.microsoft.com/office/drawing/2014/main" id="{1BB5D1FF-8ADA-B667-4E92-78A4632BD3C2}"/>
                </a:ext>
              </a:extLst>
            </p:cNvPr>
            <p:cNvSpPr/>
            <p:nvPr/>
          </p:nvSpPr>
          <p:spPr>
            <a:xfrm>
              <a:off x="8740017" y="42763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6" name="pt280">
              <a:extLst>
                <a:ext uri="{FF2B5EF4-FFF2-40B4-BE49-F238E27FC236}">
                  <a16:creationId xmlns:a16="http://schemas.microsoft.com/office/drawing/2014/main" id="{16830F20-7BAE-4588-9776-BA06BDED9579}"/>
                </a:ext>
              </a:extLst>
            </p:cNvPr>
            <p:cNvSpPr/>
            <p:nvPr/>
          </p:nvSpPr>
          <p:spPr>
            <a:xfrm>
              <a:off x="8675482" y="54343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7" name="pt281">
              <a:extLst>
                <a:ext uri="{FF2B5EF4-FFF2-40B4-BE49-F238E27FC236}">
                  <a16:creationId xmlns:a16="http://schemas.microsoft.com/office/drawing/2014/main" id="{9807EBA0-7DF8-D268-C07C-2C2A98F8514A}"/>
                </a:ext>
              </a:extLst>
            </p:cNvPr>
            <p:cNvSpPr/>
            <p:nvPr/>
          </p:nvSpPr>
          <p:spPr>
            <a:xfrm>
              <a:off x="8927390" y="46724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8" name="pt282">
              <a:extLst>
                <a:ext uri="{FF2B5EF4-FFF2-40B4-BE49-F238E27FC236}">
                  <a16:creationId xmlns:a16="http://schemas.microsoft.com/office/drawing/2014/main" id="{87A442E0-8B5B-F5B5-F304-589E591F5080}"/>
                </a:ext>
              </a:extLst>
            </p:cNvPr>
            <p:cNvSpPr/>
            <p:nvPr/>
          </p:nvSpPr>
          <p:spPr>
            <a:xfrm>
              <a:off x="8882917" y="47015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9" name="pt283">
              <a:extLst>
                <a:ext uri="{FF2B5EF4-FFF2-40B4-BE49-F238E27FC236}">
                  <a16:creationId xmlns:a16="http://schemas.microsoft.com/office/drawing/2014/main" id="{CBFA3626-EC60-3C5C-04DC-BFCAAADD635D}"/>
                </a:ext>
              </a:extLst>
            </p:cNvPr>
            <p:cNvSpPr/>
            <p:nvPr/>
          </p:nvSpPr>
          <p:spPr>
            <a:xfrm>
              <a:off x="8785287" y="54655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0" name="pt284">
              <a:extLst>
                <a:ext uri="{FF2B5EF4-FFF2-40B4-BE49-F238E27FC236}">
                  <a16:creationId xmlns:a16="http://schemas.microsoft.com/office/drawing/2014/main" id="{75966F4D-3806-697C-BCDA-FE5B8E1AF651}"/>
                </a:ext>
              </a:extLst>
            </p:cNvPr>
            <p:cNvSpPr/>
            <p:nvPr/>
          </p:nvSpPr>
          <p:spPr>
            <a:xfrm>
              <a:off x="8765049" y="44830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1" name="pt285">
              <a:extLst>
                <a:ext uri="{FF2B5EF4-FFF2-40B4-BE49-F238E27FC236}">
                  <a16:creationId xmlns:a16="http://schemas.microsoft.com/office/drawing/2014/main" id="{DC2AEEC0-7420-4495-5F92-D7A21B79F42C}"/>
                </a:ext>
              </a:extLst>
            </p:cNvPr>
            <p:cNvSpPr/>
            <p:nvPr/>
          </p:nvSpPr>
          <p:spPr>
            <a:xfrm>
              <a:off x="8821942" y="43816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2" name="pt286">
              <a:extLst>
                <a:ext uri="{FF2B5EF4-FFF2-40B4-BE49-F238E27FC236}">
                  <a16:creationId xmlns:a16="http://schemas.microsoft.com/office/drawing/2014/main" id="{E6710DD9-0F3E-BB73-D671-9E99773B629D}"/>
                </a:ext>
              </a:extLst>
            </p:cNvPr>
            <p:cNvSpPr/>
            <p:nvPr/>
          </p:nvSpPr>
          <p:spPr>
            <a:xfrm>
              <a:off x="8821416" y="47095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3" name="pt287">
              <a:extLst>
                <a:ext uri="{FF2B5EF4-FFF2-40B4-BE49-F238E27FC236}">
                  <a16:creationId xmlns:a16="http://schemas.microsoft.com/office/drawing/2014/main" id="{CF57C7D8-4F94-8436-A8F7-9A9C7B387F96}"/>
                </a:ext>
              </a:extLst>
            </p:cNvPr>
            <p:cNvSpPr/>
            <p:nvPr/>
          </p:nvSpPr>
          <p:spPr>
            <a:xfrm>
              <a:off x="8858016" y="37082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4" name="pt288">
              <a:extLst>
                <a:ext uri="{FF2B5EF4-FFF2-40B4-BE49-F238E27FC236}">
                  <a16:creationId xmlns:a16="http://schemas.microsoft.com/office/drawing/2014/main" id="{3B8B556A-F664-7A36-F679-26482E6D836B}"/>
                </a:ext>
              </a:extLst>
            </p:cNvPr>
            <p:cNvSpPr/>
            <p:nvPr/>
          </p:nvSpPr>
          <p:spPr>
            <a:xfrm>
              <a:off x="8816120" y="44565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5" name="pt289">
              <a:extLst>
                <a:ext uri="{FF2B5EF4-FFF2-40B4-BE49-F238E27FC236}">
                  <a16:creationId xmlns:a16="http://schemas.microsoft.com/office/drawing/2014/main" id="{FBF1FBF7-2366-2EC9-DB63-DDEB1C943CE2}"/>
                </a:ext>
              </a:extLst>
            </p:cNvPr>
            <p:cNvSpPr/>
            <p:nvPr/>
          </p:nvSpPr>
          <p:spPr>
            <a:xfrm>
              <a:off x="8733719" y="53863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6" name="pt290">
              <a:extLst>
                <a:ext uri="{FF2B5EF4-FFF2-40B4-BE49-F238E27FC236}">
                  <a16:creationId xmlns:a16="http://schemas.microsoft.com/office/drawing/2014/main" id="{8E16A851-7698-015C-20D9-9F386D6DC158}"/>
                </a:ext>
              </a:extLst>
            </p:cNvPr>
            <p:cNvSpPr/>
            <p:nvPr/>
          </p:nvSpPr>
          <p:spPr>
            <a:xfrm>
              <a:off x="8840850" y="51631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7" name="pt291">
              <a:extLst>
                <a:ext uri="{FF2B5EF4-FFF2-40B4-BE49-F238E27FC236}">
                  <a16:creationId xmlns:a16="http://schemas.microsoft.com/office/drawing/2014/main" id="{5D514434-E10B-C8F2-0FB4-4B21AC1BC8BA}"/>
                </a:ext>
              </a:extLst>
            </p:cNvPr>
            <p:cNvSpPr/>
            <p:nvPr/>
          </p:nvSpPr>
          <p:spPr>
            <a:xfrm>
              <a:off x="8745914" y="45486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8" name="pt292">
              <a:extLst>
                <a:ext uri="{FF2B5EF4-FFF2-40B4-BE49-F238E27FC236}">
                  <a16:creationId xmlns:a16="http://schemas.microsoft.com/office/drawing/2014/main" id="{F1E4073F-3E9D-BDE1-50C2-BAAC7074AFA3}"/>
                </a:ext>
              </a:extLst>
            </p:cNvPr>
            <p:cNvSpPr/>
            <p:nvPr/>
          </p:nvSpPr>
          <p:spPr>
            <a:xfrm>
              <a:off x="8775977" y="47166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9" name="pt293">
              <a:extLst>
                <a:ext uri="{FF2B5EF4-FFF2-40B4-BE49-F238E27FC236}">
                  <a16:creationId xmlns:a16="http://schemas.microsoft.com/office/drawing/2014/main" id="{62993CA8-4D01-EB27-F3B1-C02A5D5213D5}"/>
                </a:ext>
              </a:extLst>
            </p:cNvPr>
            <p:cNvSpPr/>
            <p:nvPr/>
          </p:nvSpPr>
          <p:spPr>
            <a:xfrm>
              <a:off x="8817188" y="43793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0" name="pt294">
              <a:extLst>
                <a:ext uri="{FF2B5EF4-FFF2-40B4-BE49-F238E27FC236}">
                  <a16:creationId xmlns:a16="http://schemas.microsoft.com/office/drawing/2014/main" id="{D34AE24F-8BBC-BC06-B0E4-23C7AAEFEC78}"/>
                </a:ext>
              </a:extLst>
            </p:cNvPr>
            <p:cNvSpPr/>
            <p:nvPr/>
          </p:nvSpPr>
          <p:spPr>
            <a:xfrm>
              <a:off x="8903372" y="50119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1" name="pt295">
              <a:extLst>
                <a:ext uri="{FF2B5EF4-FFF2-40B4-BE49-F238E27FC236}">
                  <a16:creationId xmlns:a16="http://schemas.microsoft.com/office/drawing/2014/main" id="{1A2C9FB6-B545-58FA-59B0-B5649118D1B7}"/>
                </a:ext>
              </a:extLst>
            </p:cNvPr>
            <p:cNvSpPr/>
            <p:nvPr/>
          </p:nvSpPr>
          <p:spPr>
            <a:xfrm>
              <a:off x="8846830" y="45052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2" name="pt296">
              <a:extLst>
                <a:ext uri="{FF2B5EF4-FFF2-40B4-BE49-F238E27FC236}">
                  <a16:creationId xmlns:a16="http://schemas.microsoft.com/office/drawing/2014/main" id="{6DF83A65-E705-B965-A33C-0011E5D50B44}"/>
                </a:ext>
              </a:extLst>
            </p:cNvPr>
            <p:cNvSpPr/>
            <p:nvPr/>
          </p:nvSpPr>
          <p:spPr>
            <a:xfrm>
              <a:off x="8773166" y="50254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3" name="pt297">
              <a:extLst>
                <a:ext uri="{FF2B5EF4-FFF2-40B4-BE49-F238E27FC236}">
                  <a16:creationId xmlns:a16="http://schemas.microsoft.com/office/drawing/2014/main" id="{817CB0D9-0557-E2F6-3DDB-C661C6A97BFD}"/>
                </a:ext>
              </a:extLst>
            </p:cNvPr>
            <p:cNvSpPr/>
            <p:nvPr/>
          </p:nvSpPr>
          <p:spPr>
            <a:xfrm>
              <a:off x="8866250" y="53097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4" name="pt298">
              <a:extLst>
                <a:ext uri="{FF2B5EF4-FFF2-40B4-BE49-F238E27FC236}">
                  <a16:creationId xmlns:a16="http://schemas.microsoft.com/office/drawing/2014/main" id="{2CE6FFDA-09C8-1B91-2E18-06B84532786C}"/>
                </a:ext>
              </a:extLst>
            </p:cNvPr>
            <p:cNvSpPr/>
            <p:nvPr/>
          </p:nvSpPr>
          <p:spPr>
            <a:xfrm>
              <a:off x="8802066" y="49837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5" name="pt299">
              <a:extLst>
                <a:ext uri="{FF2B5EF4-FFF2-40B4-BE49-F238E27FC236}">
                  <a16:creationId xmlns:a16="http://schemas.microsoft.com/office/drawing/2014/main" id="{73FF4D41-DFFB-F8F2-F954-3477732D3B27}"/>
                </a:ext>
              </a:extLst>
            </p:cNvPr>
            <p:cNvSpPr/>
            <p:nvPr/>
          </p:nvSpPr>
          <p:spPr>
            <a:xfrm>
              <a:off x="8767851" y="48894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6" name="pt300">
              <a:extLst>
                <a:ext uri="{FF2B5EF4-FFF2-40B4-BE49-F238E27FC236}">
                  <a16:creationId xmlns:a16="http://schemas.microsoft.com/office/drawing/2014/main" id="{2857A8B8-6786-984B-C930-E3540CEC87CC}"/>
                </a:ext>
              </a:extLst>
            </p:cNvPr>
            <p:cNvSpPr/>
            <p:nvPr/>
          </p:nvSpPr>
          <p:spPr>
            <a:xfrm>
              <a:off x="8916867" y="50994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7" name="pt301">
              <a:extLst>
                <a:ext uri="{FF2B5EF4-FFF2-40B4-BE49-F238E27FC236}">
                  <a16:creationId xmlns:a16="http://schemas.microsoft.com/office/drawing/2014/main" id="{6B663D34-2934-0666-6DC9-90CB0C797200}"/>
                </a:ext>
              </a:extLst>
            </p:cNvPr>
            <p:cNvSpPr/>
            <p:nvPr/>
          </p:nvSpPr>
          <p:spPr>
            <a:xfrm>
              <a:off x="8854606" y="51542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8" name="pt302">
              <a:extLst>
                <a:ext uri="{FF2B5EF4-FFF2-40B4-BE49-F238E27FC236}">
                  <a16:creationId xmlns:a16="http://schemas.microsoft.com/office/drawing/2014/main" id="{BA090599-BE8E-8C17-23BF-59212A0AF052}"/>
                </a:ext>
              </a:extLst>
            </p:cNvPr>
            <p:cNvSpPr/>
            <p:nvPr/>
          </p:nvSpPr>
          <p:spPr>
            <a:xfrm>
              <a:off x="8844074" y="50768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9" name="pt303">
              <a:extLst>
                <a:ext uri="{FF2B5EF4-FFF2-40B4-BE49-F238E27FC236}">
                  <a16:creationId xmlns:a16="http://schemas.microsoft.com/office/drawing/2014/main" id="{14CEA1C2-46D7-BD86-76AC-4185823C9255}"/>
                </a:ext>
              </a:extLst>
            </p:cNvPr>
            <p:cNvSpPr/>
            <p:nvPr/>
          </p:nvSpPr>
          <p:spPr>
            <a:xfrm>
              <a:off x="8885101" y="49977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0" name="pt304">
              <a:extLst>
                <a:ext uri="{FF2B5EF4-FFF2-40B4-BE49-F238E27FC236}">
                  <a16:creationId xmlns:a16="http://schemas.microsoft.com/office/drawing/2014/main" id="{515036EE-2904-5358-F6F9-C7BAAA9855FC}"/>
                </a:ext>
              </a:extLst>
            </p:cNvPr>
            <p:cNvSpPr/>
            <p:nvPr/>
          </p:nvSpPr>
          <p:spPr>
            <a:xfrm>
              <a:off x="8683288" y="44408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1" name="pt305">
              <a:extLst>
                <a:ext uri="{FF2B5EF4-FFF2-40B4-BE49-F238E27FC236}">
                  <a16:creationId xmlns:a16="http://schemas.microsoft.com/office/drawing/2014/main" id="{3C6BD32F-7274-2955-2E4F-CF03FFAFA901}"/>
                </a:ext>
              </a:extLst>
            </p:cNvPr>
            <p:cNvSpPr/>
            <p:nvPr/>
          </p:nvSpPr>
          <p:spPr>
            <a:xfrm>
              <a:off x="8704748" y="42655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2" name="pt306">
              <a:extLst>
                <a:ext uri="{FF2B5EF4-FFF2-40B4-BE49-F238E27FC236}">
                  <a16:creationId xmlns:a16="http://schemas.microsoft.com/office/drawing/2014/main" id="{91DBB5E4-1A47-15B2-177C-E4373ECDCEE6}"/>
                </a:ext>
              </a:extLst>
            </p:cNvPr>
            <p:cNvSpPr/>
            <p:nvPr/>
          </p:nvSpPr>
          <p:spPr>
            <a:xfrm>
              <a:off x="8727023" y="53114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3" name="pt307">
              <a:extLst>
                <a:ext uri="{FF2B5EF4-FFF2-40B4-BE49-F238E27FC236}">
                  <a16:creationId xmlns:a16="http://schemas.microsoft.com/office/drawing/2014/main" id="{34FD166F-178B-1DA6-0DC9-701286DBB90C}"/>
                </a:ext>
              </a:extLst>
            </p:cNvPr>
            <p:cNvSpPr/>
            <p:nvPr/>
          </p:nvSpPr>
          <p:spPr>
            <a:xfrm>
              <a:off x="8687776" y="41589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4" name="pt308">
              <a:extLst>
                <a:ext uri="{FF2B5EF4-FFF2-40B4-BE49-F238E27FC236}">
                  <a16:creationId xmlns:a16="http://schemas.microsoft.com/office/drawing/2014/main" id="{607C806D-4000-AB2C-4E66-72A93E068304}"/>
                </a:ext>
              </a:extLst>
            </p:cNvPr>
            <p:cNvSpPr/>
            <p:nvPr/>
          </p:nvSpPr>
          <p:spPr>
            <a:xfrm>
              <a:off x="8848228" y="34173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5" name="pt309">
              <a:extLst>
                <a:ext uri="{FF2B5EF4-FFF2-40B4-BE49-F238E27FC236}">
                  <a16:creationId xmlns:a16="http://schemas.microsoft.com/office/drawing/2014/main" id="{BD91ECA7-D81B-A9DF-3831-D25AE43DAE97}"/>
                </a:ext>
              </a:extLst>
            </p:cNvPr>
            <p:cNvSpPr/>
            <p:nvPr/>
          </p:nvSpPr>
          <p:spPr>
            <a:xfrm>
              <a:off x="8845354" y="41186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6" name="pt310">
              <a:extLst>
                <a:ext uri="{FF2B5EF4-FFF2-40B4-BE49-F238E27FC236}">
                  <a16:creationId xmlns:a16="http://schemas.microsoft.com/office/drawing/2014/main" id="{0541A55B-F5B2-9182-595C-67C95BB6E1CD}"/>
                </a:ext>
              </a:extLst>
            </p:cNvPr>
            <p:cNvSpPr/>
            <p:nvPr/>
          </p:nvSpPr>
          <p:spPr>
            <a:xfrm>
              <a:off x="8693693" y="39474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7" name="pt311">
              <a:extLst>
                <a:ext uri="{FF2B5EF4-FFF2-40B4-BE49-F238E27FC236}">
                  <a16:creationId xmlns:a16="http://schemas.microsoft.com/office/drawing/2014/main" id="{4448EF9D-4D3D-C546-B23C-CAA170993180}"/>
                </a:ext>
              </a:extLst>
            </p:cNvPr>
            <p:cNvSpPr/>
            <p:nvPr/>
          </p:nvSpPr>
          <p:spPr>
            <a:xfrm>
              <a:off x="8895075" y="41692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8" name="pt312">
              <a:extLst>
                <a:ext uri="{FF2B5EF4-FFF2-40B4-BE49-F238E27FC236}">
                  <a16:creationId xmlns:a16="http://schemas.microsoft.com/office/drawing/2014/main" id="{CF0AB831-5E18-F3B4-604A-767C45B55D7E}"/>
                </a:ext>
              </a:extLst>
            </p:cNvPr>
            <p:cNvSpPr/>
            <p:nvPr/>
          </p:nvSpPr>
          <p:spPr>
            <a:xfrm>
              <a:off x="8855301" y="48326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9" name="pt313">
              <a:extLst>
                <a:ext uri="{FF2B5EF4-FFF2-40B4-BE49-F238E27FC236}">
                  <a16:creationId xmlns:a16="http://schemas.microsoft.com/office/drawing/2014/main" id="{F5A2CADB-F09D-8D0B-6A52-671058FC5F80}"/>
                </a:ext>
              </a:extLst>
            </p:cNvPr>
            <p:cNvSpPr/>
            <p:nvPr/>
          </p:nvSpPr>
          <p:spPr>
            <a:xfrm>
              <a:off x="8689619" y="52354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0" name="pt314">
              <a:extLst>
                <a:ext uri="{FF2B5EF4-FFF2-40B4-BE49-F238E27FC236}">
                  <a16:creationId xmlns:a16="http://schemas.microsoft.com/office/drawing/2014/main" id="{F34668A3-4CC3-C212-1194-A1795A81AC53}"/>
                </a:ext>
              </a:extLst>
            </p:cNvPr>
            <p:cNvSpPr/>
            <p:nvPr/>
          </p:nvSpPr>
          <p:spPr>
            <a:xfrm>
              <a:off x="8691631" y="45802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1" name="pt315">
              <a:extLst>
                <a:ext uri="{FF2B5EF4-FFF2-40B4-BE49-F238E27FC236}">
                  <a16:creationId xmlns:a16="http://schemas.microsoft.com/office/drawing/2014/main" id="{A6CA1F21-5703-8E94-ED60-9EB9262084B9}"/>
                </a:ext>
              </a:extLst>
            </p:cNvPr>
            <p:cNvSpPr/>
            <p:nvPr/>
          </p:nvSpPr>
          <p:spPr>
            <a:xfrm>
              <a:off x="8700269" y="45130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2" name="pt316">
              <a:extLst>
                <a:ext uri="{FF2B5EF4-FFF2-40B4-BE49-F238E27FC236}">
                  <a16:creationId xmlns:a16="http://schemas.microsoft.com/office/drawing/2014/main" id="{A2E08D5D-70C2-C984-E06B-B8DDAB30C5FC}"/>
                </a:ext>
              </a:extLst>
            </p:cNvPr>
            <p:cNvSpPr/>
            <p:nvPr/>
          </p:nvSpPr>
          <p:spPr>
            <a:xfrm>
              <a:off x="8792321" y="50837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3" name="pt317">
              <a:extLst>
                <a:ext uri="{FF2B5EF4-FFF2-40B4-BE49-F238E27FC236}">
                  <a16:creationId xmlns:a16="http://schemas.microsoft.com/office/drawing/2014/main" id="{251B9665-7F52-B7B4-D62B-2B51ACEA6F15}"/>
                </a:ext>
              </a:extLst>
            </p:cNvPr>
            <p:cNvSpPr/>
            <p:nvPr/>
          </p:nvSpPr>
          <p:spPr>
            <a:xfrm>
              <a:off x="8775962" y="44172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4" name="pt318">
              <a:extLst>
                <a:ext uri="{FF2B5EF4-FFF2-40B4-BE49-F238E27FC236}">
                  <a16:creationId xmlns:a16="http://schemas.microsoft.com/office/drawing/2014/main" id="{5D11C85A-F504-5D87-CC0A-1E9053B54A6B}"/>
                </a:ext>
              </a:extLst>
            </p:cNvPr>
            <p:cNvSpPr/>
            <p:nvPr/>
          </p:nvSpPr>
          <p:spPr>
            <a:xfrm>
              <a:off x="8847500" y="49753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5" name="pt319">
              <a:extLst>
                <a:ext uri="{FF2B5EF4-FFF2-40B4-BE49-F238E27FC236}">
                  <a16:creationId xmlns:a16="http://schemas.microsoft.com/office/drawing/2014/main" id="{4A0CDA48-99D6-F4AA-C122-53FFB2E9500D}"/>
                </a:ext>
              </a:extLst>
            </p:cNvPr>
            <p:cNvSpPr/>
            <p:nvPr/>
          </p:nvSpPr>
          <p:spPr>
            <a:xfrm>
              <a:off x="8817644" y="48918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6" name="pt320">
              <a:extLst>
                <a:ext uri="{FF2B5EF4-FFF2-40B4-BE49-F238E27FC236}">
                  <a16:creationId xmlns:a16="http://schemas.microsoft.com/office/drawing/2014/main" id="{67ACF3FF-3EF8-143D-EB9E-A219DDF74AD3}"/>
                </a:ext>
              </a:extLst>
            </p:cNvPr>
            <p:cNvSpPr/>
            <p:nvPr/>
          </p:nvSpPr>
          <p:spPr>
            <a:xfrm>
              <a:off x="8739382" y="49192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7" name="pt321">
              <a:extLst>
                <a:ext uri="{FF2B5EF4-FFF2-40B4-BE49-F238E27FC236}">
                  <a16:creationId xmlns:a16="http://schemas.microsoft.com/office/drawing/2014/main" id="{C9FA64EA-BF56-7DB7-7DA0-36888991B4CA}"/>
                </a:ext>
              </a:extLst>
            </p:cNvPr>
            <p:cNvSpPr/>
            <p:nvPr/>
          </p:nvSpPr>
          <p:spPr>
            <a:xfrm>
              <a:off x="8720093" y="43203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8" name="pt322">
              <a:extLst>
                <a:ext uri="{FF2B5EF4-FFF2-40B4-BE49-F238E27FC236}">
                  <a16:creationId xmlns:a16="http://schemas.microsoft.com/office/drawing/2014/main" id="{7672903B-E9F0-DDD9-136C-C97673BBE5EA}"/>
                </a:ext>
              </a:extLst>
            </p:cNvPr>
            <p:cNvSpPr/>
            <p:nvPr/>
          </p:nvSpPr>
          <p:spPr>
            <a:xfrm>
              <a:off x="8836711" y="49013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9" name="pt323">
              <a:extLst>
                <a:ext uri="{FF2B5EF4-FFF2-40B4-BE49-F238E27FC236}">
                  <a16:creationId xmlns:a16="http://schemas.microsoft.com/office/drawing/2014/main" id="{FF71E077-2BEC-394B-230E-138EAA7D3ECA}"/>
                </a:ext>
              </a:extLst>
            </p:cNvPr>
            <p:cNvSpPr/>
            <p:nvPr/>
          </p:nvSpPr>
          <p:spPr>
            <a:xfrm>
              <a:off x="8739966" y="49716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0" name="pt324">
              <a:extLst>
                <a:ext uri="{FF2B5EF4-FFF2-40B4-BE49-F238E27FC236}">
                  <a16:creationId xmlns:a16="http://schemas.microsoft.com/office/drawing/2014/main" id="{38DF48F4-C144-4051-47AB-F9DB6C171839}"/>
                </a:ext>
              </a:extLst>
            </p:cNvPr>
            <p:cNvSpPr/>
            <p:nvPr/>
          </p:nvSpPr>
          <p:spPr>
            <a:xfrm>
              <a:off x="8728089" y="50463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1" name="pt325">
              <a:extLst>
                <a:ext uri="{FF2B5EF4-FFF2-40B4-BE49-F238E27FC236}">
                  <a16:creationId xmlns:a16="http://schemas.microsoft.com/office/drawing/2014/main" id="{FA388B2F-D4BD-33D7-5A37-16D413252411}"/>
                </a:ext>
              </a:extLst>
            </p:cNvPr>
            <p:cNvSpPr/>
            <p:nvPr/>
          </p:nvSpPr>
          <p:spPr>
            <a:xfrm>
              <a:off x="8696913" y="40966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2" name="pt326">
              <a:extLst>
                <a:ext uri="{FF2B5EF4-FFF2-40B4-BE49-F238E27FC236}">
                  <a16:creationId xmlns:a16="http://schemas.microsoft.com/office/drawing/2014/main" id="{AA29D17C-2DA6-4386-5DCB-5D2D647E7877}"/>
                </a:ext>
              </a:extLst>
            </p:cNvPr>
            <p:cNvSpPr/>
            <p:nvPr/>
          </p:nvSpPr>
          <p:spPr>
            <a:xfrm>
              <a:off x="8690935" y="49461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3" name="pt327">
              <a:extLst>
                <a:ext uri="{FF2B5EF4-FFF2-40B4-BE49-F238E27FC236}">
                  <a16:creationId xmlns:a16="http://schemas.microsoft.com/office/drawing/2014/main" id="{754F57E7-6628-C4AE-9ADF-301E03FB6E80}"/>
                </a:ext>
              </a:extLst>
            </p:cNvPr>
            <p:cNvSpPr/>
            <p:nvPr/>
          </p:nvSpPr>
          <p:spPr>
            <a:xfrm>
              <a:off x="8757510" y="48960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4" name="pt328">
              <a:extLst>
                <a:ext uri="{FF2B5EF4-FFF2-40B4-BE49-F238E27FC236}">
                  <a16:creationId xmlns:a16="http://schemas.microsoft.com/office/drawing/2014/main" id="{D69D4297-C8D6-CDAA-7CF3-AD9CF6DFEC0D}"/>
                </a:ext>
              </a:extLst>
            </p:cNvPr>
            <p:cNvSpPr/>
            <p:nvPr/>
          </p:nvSpPr>
          <p:spPr>
            <a:xfrm>
              <a:off x="8724409" y="44779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5" name="pt329">
              <a:extLst>
                <a:ext uri="{FF2B5EF4-FFF2-40B4-BE49-F238E27FC236}">
                  <a16:creationId xmlns:a16="http://schemas.microsoft.com/office/drawing/2014/main" id="{C0D0AC55-8621-108F-9354-7551D31D0A48}"/>
                </a:ext>
              </a:extLst>
            </p:cNvPr>
            <p:cNvSpPr/>
            <p:nvPr/>
          </p:nvSpPr>
          <p:spPr>
            <a:xfrm>
              <a:off x="8749548" y="55165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6" name="pt330">
              <a:extLst>
                <a:ext uri="{FF2B5EF4-FFF2-40B4-BE49-F238E27FC236}">
                  <a16:creationId xmlns:a16="http://schemas.microsoft.com/office/drawing/2014/main" id="{CB7DC721-A927-230F-8C68-99CC07A337D1}"/>
                </a:ext>
              </a:extLst>
            </p:cNvPr>
            <p:cNvSpPr/>
            <p:nvPr/>
          </p:nvSpPr>
          <p:spPr>
            <a:xfrm>
              <a:off x="8927623" y="47384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7" name="pt331">
              <a:extLst>
                <a:ext uri="{FF2B5EF4-FFF2-40B4-BE49-F238E27FC236}">
                  <a16:creationId xmlns:a16="http://schemas.microsoft.com/office/drawing/2014/main" id="{D357A1FC-AE65-23E7-4EE1-6D7A0DB59CE5}"/>
                </a:ext>
              </a:extLst>
            </p:cNvPr>
            <p:cNvSpPr/>
            <p:nvPr/>
          </p:nvSpPr>
          <p:spPr>
            <a:xfrm>
              <a:off x="8839669" y="37425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8" name="pt332">
              <a:extLst>
                <a:ext uri="{FF2B5EF4-FFF2-40B4-BE49-F238E27FC236}">
                  <a16:creationId xmlns:a16="http://schemas.microsoft.com/office/drawing/2014/main" id="{F1A3FE0D-E737-D839-C778-147A93D95B2C}"/>
                </a:ext>
              </a:extLst>
            </p:cNvPr>
            <p:cNvSpPr/>
            <p:nvPr/>
          </p:nvSpPr>
          <p:spPr>
            <a:xfrm>
              <a:off x="8759798" y="42169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9" name="pt333">
              <a:extLst>
                <a:ext uri="{FF2B5EF4-FFF2-40B4-BE49-F238E27FC236}">
                  <a16:creationId xmlns:a16="http://schemas.microsoft.com/office/drawing/2014/main" id="{BCA27953-D2BA-BA8B-EC4E-11A0803B1F7A}"/>
                </a:ext>
              </a:extLst>
            </p:cNvPr>
            <p:cNvSpPr/>
            <p:nvPr/>
          </p:nvSpPr>
          <p:spPr>
            <a:xfrm>
              <a:off x="8933410" y="51371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0" name="pt334">
              <a:extLst>
                <a:ext uri="{FF2B5EF4-FFF2-40B4-BE49-F238E27FC236}">
                  <a16:creationId xmlns:a16="http://schemas.microsoft.com/office/drawing/2014/main" id="{A4FDDEF4-2FB8-0D3F-DDF2-E33B738EC128}"/>
                </a:ext>
              </a:extLst>
            </p:cNvPr>
            <p:cNvSpPr/>
            <p:nvPr/>
          </p:nvSpPr>
          <p:spPr>
            <a:xfrm>
              <a:off x="8775935" y="49071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1" name="pt335">
              <a:extLst>
                <a:ext uri="{FF2B5EF4-FFF2-40B4-BE49-F238E27FC236}">
                  <a16:creationId xmlns:a16="http://schemas.microsoft.com/office/drawing/2014/main" id="{4D04BF10-7955-6E82-7ED4-BE291CA54F62}"/>
                </a:ext>
              </a:extLst>
            </p:cNvPr>
            <p:cNvSpPr/>
            <p:nvPr/>
          </p:nvSpPr>
          <p:spPr>
            <a:xfrm>
              <a:off x="8926141" y="45917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2" name="pt336">
              <a:extLst>
                <a:ext uri="{FF2B5EF4-FFF2-40B4-BE49-F238E27FC236}">
                  <a16:creationId xmlns:a16="http://schemas.microsoft.com/office/drawing/2014/main" id="{AA03E97E-8D87-EF41-2567-3A722585DBF8}"/>
                </a:ext>
              </a:extLst>
            </p:cNvPr>
            <p:cNvSpPr/>
            <p:nvPr/>
          </p:nvSpPr>
          <p:spPr>
            <a:xfrm>
              <a:off x="8840845" y="48683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3" name="pt337">
              <a:extLst>
                <a:ext uri="{FF2B5EF4-FFF2-40B4-BE49-F238E27FC236}">
                  <a16:creationId xmlns:a16="http://schemas.microsoft.com/office/drawing/2014/main" id="{AAACE4CF-E7C3-6183-08E1-A6683EE21A2A}"/>
                </a:ext>
              </a:extLst>
            </p:cNvPr>
            <p:cNvSpPr/>
            <p:nvPr/>
          </p:nvSpPr>
          <p:spPr>
            <a:xfrm>
              <a:off x="8689827" y="37520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4" name="pt338">
              <a:extLst>
                <a:ext uri="{FF2B5EF4-FFF2-40B4-BE49-F238E27FC236}">
                  <a16:creationId xmlns:a16="http://schemas.microsoft.com/office/drawing/2014/main" id="{61EF70DF-83DD-E3AC-2FD2-4B665DA5F347}"/>
                </a:ext>
              </a:extLst>
            </p:cNvPr>
            <p:cNvSpPr/>
            <p:nvPr/>
          </p:nvSpPr>
          <p:spPr>
            <a:xfrm>
              <a:off x="8805826" y="50568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5" name="pt339">
              <a:extLst>
                <a:ext uri="{FF2B5EF4-FFF2-40B4-BE49-F238E27FC236}">
                  <a16:creationId xmlns:a16="http://schemas.microsoft.com/office/drawing/2014/main" id="{137AA526-F50C-E456-96A4-D53CAB6A9043}"/>
                </a:ext>
              </a:extLst>
            </p:cNvPr>
            <p:cNvSpPr/>
            <p:nvPr/>
          </p:nvSpPr>
          <p:spPr>
            <a:xfrm>
              <a:off x="8928498" y="41519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6" name="pt340">
              <a:extLst>
                <a:ext uri="{FF2B5EF4-FFF2-40B4-BE49-F238E27FC236}">
                  <a16:creationId xmlns:a16="http://schemas.microsoft.com/office/drawing/2014/main" id="{B241AB2E-F104-A148-9731-9452922388C0}"/>
                </a:ext>
              </a:extLst>
            </p:cNvPr>
            <p:cNvSpPr/>
            <p:nvPr/>
          </p:nvSpPr>
          <p:spPr>
            <a:xfrm>
              <a:off x="8779776" y="41210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7" name="pt341">
              <a:extLst>
                <a:ext uri="{FF2B5EF4-FFF2-40B4-BE49-F238E27FC236}">
                  <a16:creationId xmlns:a16="http://schemas.microsoft.com/office/drawing/2014/main" id="{E0A135AC-EA54-B893-A9A1-DFA7FC0253A2}"/>
                </a:ext>
              </a:extLst>
            </p:cNvPr>
            <p:cNvSpPr/>
            <p:nvPr/>
          </p:nvSpPr>
          <p:spPr>
            <a:xfrm>
              <a:off x="8734462" y="45613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8" name="pt342">
              <a:extLst>
                <a:ext uri="{FF2B5EF4-FFF2-40B4-BE49-F238E27FC236}">
                  <a16:creationId xmlns:a16="http://schemas.microsoft.com/office/drawing/2014/main" id="{B5BED2DF-BE37-E939-C9FB-00A233ED2D7F}"/>
                </a:ext>
              </a:extLst>
            </p:cNvPr>
            <p:cNvSpPr/>
            <p:nvPr/>
          </p:nvSpPr>
          <p:spPr>
            <a:xfrm>
              <a:off x="8922559" y="39537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9" name="pt343">
              <a:extLst>
                <a:ext uri="{FF2B5EF4-FFF2-40B4-BE49-F238E27FC236}">
                  <a16:creationId xmlns:a16="http://schemas.microsoft.com/office/drawing/2014/main" id="{414D4C25-864D-C148-F461-EAFF6E9A41DF}"/>
                </a:ext>
              </a:extLst>
            </p:cNvPr>
            <p:cNvSpPr/>
            <p:nvPr/>
          </p:nvSpPr>
          <p:spPr>
            <a:xfrm>
              <a:off x="8894013" y="41887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0" name="pt344">
              <a:extLst>
                <a:ext uri="{FF2B5EF4-FFF2-40B4-BE49-F238E27FC236}">
                  <a16:creationId xmlns:a16="http://schemas.microsoft.com/office/drawing/2014/main" id="{414B50C9-F211-AA6F-2690-EECE9BCF473C}"/>
                </a:ext>
              </a:extLst>
            </p:cNvPr>
            <p:cNvSpPr/>
            <p:nvPr/>
          </p:nvSpPr>
          <p:spPr>
            <a:xfrm>
              <a:off x="8703551" y="50033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1" name="pt345">
              <a:extLst>
                <a:ext uri="{FF2B5EF4-FFF2-40B4-BE49-F238E27FC236}">
                  <a16:creationId xmlns:a16="http://schemas.microsoft.com/office/drawing/2014/main" id="{80DA49F0-62DE-E4EE-F053-2F1D179E8D42}"/>
                </a:ext>
              </a:extLst>
            </p:cNvPr>
            <p:cNvSpPr/>
            <p:nvPr/>
          </p:nvSpPr>
          <p:spPr>
            <a:xfrm>
              <a:off x="8712755" y="47528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2" name="pt346">
              <a:extLst>
                <a:ext uri="{FF2B5EF4-FFF2-40B4-BE49-F238E27FC236}">
                  <a16:creationId xmlns:a16="http://schemas.microsoft.com/office/drawing/2014/main" id="{99F1306B-CCCD-732C-7BB1-50BA34D7B6F3}"/>
                </a:ext>
              </a:extLst>
            </p:cNvPr>
            <p:cNvSpPr/>
            <p:nvPr/>
          </p:nvSpPr>
          <p:spPr>
            <a:xfrm>
              <a:off x="8910741" y="49483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3" name="pt347">
              <a:extLst>
                <a:ext uri="{FF2B5EF4-FFF2-40B4-BE49-F238E27FC236}">
                  <a16:creationId xmlns:a16="http://schemas.microsoft.com/office/drawing/2014/main" id="{CD0D96C6-1F0F-B6DC-F93E-7A2FFFA22FE2}"/>
                </a:ext>
              </a:extLst>
            </p:cNvPr>
            <p:cNvSpPr/>
            <p:nvPr/>
          </p:nvSpPr>
          <p:spPr>
            <a:xfrm>
              <a:off x="8734764" y="35817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4" name="pt348">
              <a:extLst>
                <a:ext uri="{FF2B5EF4-FFF2-40B4-BE49-F238E27FC236}">
                  <a16:creationId xmlns:a16="http://schemas.microsoft.com/office/drawing/2014/main" id="{63DB26B4-538F-EE2F-0B8E-2BDD15839920}"/>
                </a:ext>
              </a:extLst>
            </p:cNvPr>
            <p:cNvSpPr/>
            <p:nvPr/>
          </p:nvSpPr>
          <p:spPr>
            <a:xfrm>
              <a:off x="8848424" y="44949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5" name="pt349">
              <a:extLst>
                <a:ext uri="{FF2B5EF4-FFF2-40B4-BE49-F238E27FC236}">
                  <a16:creationId xmlns:a16="http://schemas.microsoft.com/office/drawing/2014/main" id="{1276E94A-2C98-C8CB-7302-5B9029681E14}"/>
                </a:ext>
              </a:extLst>
            </p:cNvPr>
            <p:cNvSpPr/>
            <p:nvPr/>
          </p:nvSpPr>
          <p:spPr>
            <a:xfrm>
              <a:off x="8924191" y="47978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6" name="pt350">
              <a:extLst>
                <a:ext uri="{FF2B5EF4-FFF2-40B4-BE49-F238E27FC236}">
                  <a16:creationId xmlns:a16="http://schemas.microsoft.com/office/drawing/2014/main" id="{4AB30B03-3F2D-3589-FF41-6FCFF0AE53E8}"/>
                </a:ext>
              </a:extLst>
            </p:cNvPr>
            <p:cNvSpPr/>
            <p:nvPr/>
          </p:nvSpPr>
          <p:spPr>
            <a:xfrm>
              <a:off x="8896995" y="51492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7" name="pt351">
              <a:extLst>
                <a:ext uri="{FF2B5EF4-FFF2-40B4-BE49-F238E27FC236}">
                  <a16:creationId xmlns:a16="http://schemas.microsoft.com/office/drawing/2014/main" id="{0950AE3E-3723-27AD-B4A2-AF549AD47C99}"/>
                </a:ext>
              </a:extLst>
            </p:cNvPr>
            <p:cNvSpPr/>
            <p:nvPr/>
          </p:nvSpPr>
          <p:spPr>
            <a:xfrm>
              <a:off x="8809234" y="37622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8" name="pt352">
              <a:extLst>
                <a:ext uri="{FF2B5EF4-FFF2-40B4-BE49-F238E27FC236}">
                  <a16:creationId xmlns:a16="http://schemas.microsoft.com/office/drawing/2014/main" id="{0F1DD4C7-D74E-886C-9522-507EA71C61C5}"/>
                </a:ext>
              </a:extLst>
            </p:cNvPr>
            <p:cNvSpPr/>
            <p:nvPr/>
          </p:nvSpPr>
          <p:spPr>
            <a:xfrm>
              <a:off x="8827781" y="47711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9" name="pt353">
              <a:extLst>
                <a:ext uri="{FF2B5EF4-FFF2-40B4-BE49-F238E27FC236}">
                  <a16:creationId xmlns:a16="http://schemas.microsoft.com/office/drawing/2014/main" id="{6D641E4A-823D-4022-6C12-04C30BF1D475}"/>
                </a:ext>
              </a:extLst>
            </p:cNvPr>
            <p:cNvSpPr/>
            <p:nvPr/>
          </p:nvSpPr>
          <p:spPr>
            <a:xfrm>
              <a:off x="8704470" y="47470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0" name="pt354">
              <a:extLst>
                <a:ext uri="{FF2B5EF4-FFF2-40B4-BE49-F238E27FC236}">
                  <a16:creationId xmlns:a16="http://schemas.microsoft.com/office/drawing/2014/main" id="{ABD41C3E-A460-3D65-99F8-025A292CDD80}"/>
                </a:ext>
              </a:extLst>
            </p:cNvPr>
            <p:cNvSpPr/>
            <p:nvPr/>
          </p:nvSpPr>
          <p:spPr>
            <a:xfrm>
              <a:off x="8778214" y="50782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1" name="pt355">
              <a:extLst>
                <a:ext uri="{FF2B5EF4-FFF2-40B4-BE49-F238E27FC236}">
                  <a16:creationId xmlns:a16="http://schemas.microsoft.com/office/drawing/2014/main" id="{C9FC26EA-21A4-80EE-9E0F-777036EFDFE1}"/>
                </a:ext>
              </a:extLst>
            </p:cNvPr>
            <p:cNvSpPr/>
            <p:nvPr/>
          </p:nvSpPr>
          <p:spPr>
            <a:xfrm>
              <a:off x="8842304" y="45717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2" name="pt356">
              <a:extLst>
                <a:ext uri="{FF2B5EF4-FFF2-40B4-BE49-F238E27FC236}">
                  <a16:creationId xmlns:a16="http://schemas.microsoft.com/office/drawing/2014/main" id="{33499D94-839B-B63A-CF76-BBABD884E421}"/>
                </a:ext>
              </a:extLst>
            </p:cNvPr>
            <p:cNvSpPr/>
            <p:nvPr/>
          </p:nvSpPr>
          <p:spPr>
            <a:xfrm>
              <a:off x="8706346" y="48547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3" name="pt357">
              <a:extLst>
                <a:ext uri="{FF2B5EF4-FFF2-40B4-BE49-F238E27FC236}">
                  <a16:creationId xmlns:a16="http://schemas.microsoft.com/office/drawing/2014/main" id="{0D243315-8397-DCC5-51E5-778990FC3BF6}"/>
                </a:ext>
              </a:extLst>
            </p:cNvPr>
            <p:cNvSpPr/>
            <p:nvPr/>
          </p:nvSpPr>
          <p:spPr>
            <a:xfrm>
              <a:off x="8707799" y="50279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4" name="pt358">
              <a:extLst>
                <a:ext uri="{FF2B5EF4-FFF2-40B4-BE49-F238E27FC236}">
                  <a16:creationId xmlns:a16="http://schemas.microsoft.com/office/drawing/2014/main" id="{46E45C7B-851C-5DD1-9E68-7CAF46B38A62}"/>
                </a:ext>
              </a:extLst>
            </p:cNvPr>
            <p:cNvSpPr/>
            <p:nvPr/>
          </p:nvSpPr>
          <p:spPr>
            <a:xfrm>
              <a:off x="8857879" y="50234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5" name="pt359">
              <a:extLst>
                <a:ext uri="{FF2B5EF4-FFF2-40B4-BE49-F238E27FC236}">
                  <a16:creationId xmlns:a16="http://schemas.microsoft.com/office/drawing/2014/main" id="{21FF2EA1-2036-8164-5268-217302D019D8}"/>
                </a:ext>
              </a:extLst>
            </p:cNvPr>
            <p:cNvSpPr/>
            <p:nvPr/>
          </p:nvSpPr>
          <p:spPr>
            <a:xfrm>
              <a:off x="8871245" y="52029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6" name="pt360">
              <a:extLst>
                <a:ext uri="{FF2B5EF4-FFF2-40B4-BE49-F238E27FC236}">
                  <a16:creationId xmlns:a16="http://schemas.microsoft.com/office/drawing/2014/main" id="{D76536F3-75ED-77D7-F685-B24E5102B5D5}"/>
                </a:ext>
              </a:extLst>
            </p:cNvPr>
            <p:cNvSpPr/>
            <p:nvPr/>
          </p:nvSpPr>
          <p:spPr>
            <a:xfrm>
              <a:off x="8788902" y="42468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7" name="pt361">
              <a:extLst>
                <a:ext uri="{FF2B5EF4-FFF2-40B4-BE49-F238E27FC236}">
                  <a16:creationId xmlns:a16="http://schemas.microsoft.com/office/drawing/2014/main" id="{95BD8795-21DA-0F75-7D91-996B2F157334}"/>
                </a:ext>
              </a:extLst>
            </p:cNvPr>
            <p:cNvSpPr/>
            <p:nvPr/>
          </p:nvSpPr>
          <p:spPr>
            <a:xfrm>
              <a:off x="8752858" y="41837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8" name="pt362">
              <a:extLst>
                <a:ext uri="{FF2B5EF4-FFF2-40B4-BE49-F238E27FC236}">
                  <a16:creationId xmlns:a16="http://schemas.microsoft.com/office/drawing/2014/main" id="{805C27CC-EC8E-3B90-73DA-30837B2349E8}"/>
                </a:ext>
              </a:extLst>
            </p:cNvPr>
            <p:cNvSpPr/>
            <p:nvPr/>
          </p:nvSpPr>
          <p:spPr>
            <a:xfrm>
              <a:off x="8736534" y="52534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9" name="pt363">
              <a:extLst>
                <a:ext uri="{FF2B5EF4-FFF2-40B4-BE49-F238E27FC236}">
                  <a16:creationId xmlns:a16="http://schemas.microsoft.com/office/drawing/2014/main" id="{F3DD3E4B-280D-5EA6-913B-685D4B87CBA2}"/>
                </a:ext>
              </a:extLst>
            </p:cNvPr>
            <p:cNvSpPr/>
            <p:nvPr/>
          </p:nvSpPr>
          <p:spPr>
            <a:xfrm>
              <a:off x="8933490" y="47087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0" name="pt364">
              <a:extLst>
                <a:ext uri="{FF2B5EF4-FFF2-40B4-BE49-F238E27FC236}">
                  <a16:creationId xmlns:a16="http://schemas.microsoft.com/office/drawing/2014/main" id="{8D183A2F-E762-FE77-4965-997ED8AF78A2}"/>
                </a:ext>
              </a:extLst>
            </p:cNvPr>
            <p:cNvSpPr/>
            <p:nvPr/>
          </p:nvSpPr>
          <p:spPr>
            <a:xfrm>
              <a:off x="8730168" y="4967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1" name="pt365">
              <a:extLst>
                <a:ext uri="{FF2B5EF4-FFF2-40B4-BE49-F238E27FC236}">
                  <a16:creationId xmlns:a16="http://schemas.microsoft.com/office/drawing/2014/main" id="{30560021-7BE4-1F5E-3B18-84A8CE7353F3}"/>
                </a:ext>
              </a:extLst>
            </p:cNvPr>
            <p:cNvSpPr/>
            <p:nvPr/>
          </p:nvSpPr>
          <p:spPr>
            <a:xfrm>
              <a:off x="8777665" y="47027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2" name="pt366">
              <a:extLst>
                <a:ext uri="{FF2B5EF4-FFF2-40B4-BE49-F238E27FC236}">
                  <a16:creationId xmlns:a16="http://schemas.microsoft.com/office/drawing/2014/main" id="{FB93222C-FFF9-AE9D-84E5-8C82259FB698}"/>
                </a:ext>
              </a:extLst>
            </p:cNvPr>
            <p:cNvSpPr/>
            <p:nvPr/>
          </p:nvSpPr>
          <p:spPr>
            <a:xfrm>
              <a:off x="8777829" y="48051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3" name="pt367">
              <a:extLst>
                <a:ext uri="{FF2B5EF4-FFF2-40B4-BE49-F238E27FC236}">
                  <a16:creationId xmlns:a16="http://schemas.microsoft.com/office/drawing/2014/main" id="{977A2225-5633-4CCA-5ABC-CD6F1568C2F5}"/>
                </a:ext>
              </a:extLst>
            </p:cNvPr>
            <p:cNvSpPr/>
            <p:nvPr/>
          </p:nvSpPr>
          <p:spPr>
            <a:xfrm>
              <a:off x="8805590" y="38064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4" name="pt368">
              <a:extLst>
                <a:ext uri="{FF2B5EF4-FFF2-40B4-BE49-F238E27FC236}">
                  <a16:creationId xmlns:a16="http://schemas.microsoft.com/office/drawing/2014/main" id="{472CEE3B-D441-639E-C59D-246DC19858FC}"/>
                </a:ext>
              </a:extLst>
            </p:cNvPr>
            <p:cNvSpPr/>
            <p:nvPr/>
          </p:nvSpPr>
          <p:spPr>
            <a:xfrm>
              <a:off x="8817982" y="41163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5" name="pt369">
              <a:extLst>
                <a:ext uri="{FF2B5EF4-FFF2-40B4-BE49-F238E27FC236}">
                  <a16:creationId xmlns:a16="http://schemas.microsoft.com/office/drawing/2014/main" id="{D1682C49-7F44-181A-4E99-4084316EE501}"/>
                </a:ext>
              </a:extLst>
            </p:cNvPr>
            <p:cNvSpPr/>
            <p:nvPr/>
          </p:nvSpPr>
          <p:spPr>
            <a:xfrm>
              <a:off x="8872059" y="46483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6" name="pt370">
              <a:extLst>
                <a:ext uri="{FF2B5EF4-FFF2-40B4-BE49-F238E27FC236}">
                  <a16:creationId xmlns:a16="http://schemas.microsoft.com/office/drawing/2014/main" id="{1555915F-05CD-4FFA-CA40-F03852BA1284}"/>
                </a:ext>
              </a:extLst>
            </p:cNvPr>
            <p:cNvSpPr/>
            <p:nvPr/>
          </p:nvSpPr>
          <p:spPr>
            <a:xfrm>
              <a:off x="8881070" y="50736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7" name="pt371">
              <a:extLst>
                <a:ext uri="{FF2B5EF4-FFF2-40B4-BE49-F238E27FC236}">
                  <a16:creationId xmlns:a16="http://schemas.microsoft.com/office/drawing/2014/main" id="{E74AD967-DA26-4E50-F2E3-69C1EC2CF2F6}"/>
                </a:ext>
              </a:extLst>
            </p:cNvPr>
            <p:cNvSpPr/>
            <p:nvPr/>
          </p:nvSpPr>
          <p:spPr>
            <a:xfrm>
              <a:off x="8917241" y="48811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8" name="pt372">
              <a:extLst>
                <a:ext uri="{FF2B5EF4-FFF2-40B4-BE49-F238E27FC236}">
                  <a16:creationId xmlns:a16="http://schemas.microsoft.com/office/drawing/2014/main" id="{4AC56F13-E4E2-4B12-9480-15997D59F368}"/>
                </a:ext>
              </a:extLst>
            </p:cNvPr>
            <p:cNvSpPr/>
            <p:nvPr/>
          </p:nvSpPr>
          <p:spPr>
            <a:xfrm>
              <a:off x="8854205" y="52594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9" name="pt373">
              <a:extLst>
                <a:ext uri="{FF2B5EF4-FFF2-40B4-BE49-F238E27FC236}">
                  <a16:creationId xmlns:a16="http://schemas.microsoft.com/office/drawing/2014/main" id="{C83A8158-5F54-26D9-A21A-AFFC02CF89C8}"/>
                </a:ext>
              </a:extLst>
            </p:cNvPr>
            <p:cNvSpPr/>
            <p:nvPr/>
          </p:nvSpPr>
          <p:spPr>
            <a:xfrm>
              <a:off x="8799063" y="44301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0" name="pt374">
              <a:extLst>
                <a:ext uri="{FF2B5EF4-FFF2-40B4-BE49-F238E27FC236}">
                  <a16:creationId xmlns:a16="http://schemas.microsoft.com/office/drawing/2014/main" id="{F395546A-1324-1979-6B7B-129773DF0E3A}"/>
                </a:ext>
              </a:extLst>
            </p:cNvPr>
            <p:cNvSpPr/>
            <p:nvPr/>
          </p:nvSpPr>
          <p:spPr>
            <a:xfrm>
              <a:off x="8771872" y="49678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1" name="pt375">
              <a:extLst>
                <a:ext uri="{FF2B5EF4-FFF2-40B4-BE49-F238E27FC236}">
                  <a16:creationId xmlns:a16="http://schemas.microsoft.com/office/drawing/2014/main" id="{32D552AF-EBB2-D127-2BA1-929DE3B8D044}"/>
                </a:ext>
              </a:extLst>
            </p:cNvPr>
            <p:cNvSpPr/>
            <p:nvPr/>
          </p:nvSpPr>
          <p:spPr>
            <a:xfrm>
              <a:off x="8723416" y="51732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2" name="pt376">
              <a:extLst>
                <a:ext uri="{FF2B5EF4-FFF2-40B4-BE49-F238E27FC236}">
                  <a16:creationId xmlns:a16="http://schemas.microsoft.com/office/drawing/2014/main" id="{C81C60A7-D93A-FB85-2789-7E7A58661960}"/>
                </a:ext>
              </a:extLst>
            </p:cNvPr>
            <p:cNvSpPr/>
            <p:nvPr/>
          </p:nvSpPr>
          <p:spPr>
            <a:xfrm>
              <a:off x="8806413" y="48031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3" name="pt377">
              <a:extLst>
                <a:ext uri="{FF2B5EF4-FFF2-40B4-BE49-F238E27FC236}">
                  <a16:creationId xmlns:a16="http://schemas.microsoft.com/office/drawing/2014/main" id="{94ED2C3B-18D7-BEC8-7935-9B071A01D92B}"/>
                </a:ext>
              </a:extLst>
            </p:cNvPr>
            <p:cNvSpPr/>
            <p:nvPr/>
          </p:nvSpPr>
          <p:spPr>
            <a:xfrm>
              <a:off x="8875729" y="45775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4" name="pt378">
              <a:extLst>
                <a:ext uri="{FF2B5EF4-FFF2-40B4-BE49-F238E27FC236}">
                  <a16:creationId xmlns:a16="http://schemas.microsoft.com/office/drawing/2014/main" id="{A0879ACB-0BF1-041B-DC32-F0CAAE25C329}"/>
                </a:ext>
              </a:extLst>
            </p:cNvPr>
            <p:cNvSpPr/>
            <p:nvPr/>
          </p:nvSpPr>
          <p:spPr>
            <a:xfrm>
              <a:off x="8893261" y="52534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5" name="pt379">
              <a:extLst>
                <a:ext uri="{FF2B5EF4-FFF2-40B4-BE49-F238E27FC236}">
                  <a16:creationId xmlns:a16="http://schemas.microsoft.com/office/drawing/2014/main" id="{4D4C0626-96F8-2BF0-EAD8-B49034020A0D}"/>
                </a:ext>
              </a:extLst>
            </p:cNvPr>
            <p:cNvSpPr/>
            <p:nvPr/>
          </p:nvSpPr>
          <p:spPr>
            <a:xfrm>
              <a:off x="8854142" y="47148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6" name="pt380">
              <a:extLst>
                <a:ext uri="{FF2B5EF4-FFF2-40B4-BE49-F238E27FC236}">
                  <a16:creationId xmlns:a16="http://schemas.microsoft.com/office/drawing/2014/main" id="{D84A23A7-DFBB-726A-238B-D2047106D18A}"/>
                </a:ext>
              </a:extLst>
            </p:cNvPr>
            <p:cNvSpPr/>
            <p:nvPr/>
          </p:nvSpPr>
          <p:spPr>
            <a:xfrm>
              <a:off x="8765755" y="40910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7" name="pt381">
              <a:extLst>
                <a:ext uri="{FF2B5EF4-FFF2-40B4-BE49-F238E27FC236}">
                  <a16:creationId xmlns:a16="http://schemas.microsoft.com/office/drawing/2014/main" id="{1A693946-6530-6ABE-4293-1516FEDF1E2A}"/>
                </a:ext>
              </a:extLst>
            </p:cNvPr>
            <p:cNvSpPr/>
            <p:nvPr/>
          </p:nvSpPr>
          <p:spPr>
            <a:xfrm>
              <a:off x="10178661" y="45217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8" name="pt382">
              <a:extLst>
                <a:ext uri="{FF2B5EF4-FFF2-40B4-BE49-F238E27FC236}">
                  <a16:creationId xmlns:a16="http://schemas.microsoft.com/office/drawing/2014/main" id="{1AD45E0A-01B5-8745-89C1-3DCAF32E5820}"/>
                </a:ext>
              </a:extLst>
            </p:cNvPr>
            <p:cNvSpPr/>
            <p:nvPr/>
          </p:nvSpPr>
          <p:spPr>
            <a:xfrm>
              <a:off x="10188295" y="39152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9" name="pt383">
              <a:extLst>
                <a:ext uri="{FF2B5EF4-FFF2-40B4-BE49-F238E27FC236}">
                  <a16:creationId xmlns:a16="http://schemas.microsoft.com/office/drawing/2014/main" id="{45D0F978-A9A0-E85F-BA9F-9ACC3398658D}"/>
                </a:ext>
              </a:extLst>
            </p:cNvPr>
            <p:cNvSpPr/>
            <p:nvPr/>
          </p:nvSpPr>
          <p:spPr>
            <a:xfrm>
              <a:off x="10214427" y="51235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0" name="pt384">
              <a:extLst>
                <a:ext uri="{FF2B5EF4-FFF2-40B4-BE49-F238E27FC236}">
                  <a16:creationId xmlns:a16="http://schemas.microsoft.com/office/drawing/2014/main" id="{FBF2918A-E1E8-8C84-1EE2-DCCBD5A705DB}"/>
                </a:ext>
              </a:extLst>
            </p:cNvPr>
            <p:cNvSpPr/>
            <p:nvPr/>
          </p:nvSpPr>
          <p:spPr>
            <a:xfrm>
              <a:off x="9994964" y="43282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1" name="pt385">
              <a:extLst>
                <a:ext uri="{FF2B5EF4-FFF2-40B4-BE49-F238E27FC236}">
                  <a16:creationId xmlns:a16="http://schemas.microsoft.com/office/drawing/2014/main" id="{DCD50E7C-7752-FA89-B1D9-40646C30EC7B}"/>
                </a:ext>
              </a:extLst>
            </p:cNvPr>
            <p:cNvSpPr/>
            <p:nvPr/>
          </p:nvSpPr>
          <p:spPr>
            <a:xfrm>
              <a:off x="10004130" y="49328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2" name="pt386">
              <a:extLst>
                <a:ext uri="{FF2B5EF4-FFF2-40B4-BE49-F238E27FC236}">
                  <a16:creationId xmlns:a16="http://schemas.microsoft.com/office/drawing/2014/main" id="{7899895E-65AE-1D9E-A330-DF1BC36C06C8}"/>
                </a:ext>
              </a:extLst>
            </p:cNvPr>
            <p:cNvSpPr/>
            <p:nvPr/>
          </p:nvSpPr>
          <p:spPr>
            <a:xfrm>
              <a:off x="10111337" y="50145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3" name="pt387">
              <a:extLst>
                <a:ext uri="{FF2B5EF4-FFF2-40B4-BE49-F238E27FC236}">
                  <a16:creationId xmlns:a16="http://schemas.microsoft.com/office/drawing/2014/main" id="{5E636021-65E3-6811-6BB6-B775E2285861}"/>
                </a:ext>
              </a:extLst>
            </p:cNvPr>
            <p:cNvSpPr/>
            <p:nvPr/>
          </p:nvSpPr>
          <p:spPr>
            <a:xfrm>
              <a:off x="10187043" y="48065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4" name="pt388">
              <a:extLst>
                <a:ext uri="{FF2B5EF4-FFF2-40B4-BE49-F238E27FC236}">
                  <a16:creationId xmlns:a16="http://schemas.microsoft.com/office/drawing/2014/main" id="{D1870D55-FE8A-C694-F8BB-5879F3B6FE42}"/>
                </a:ext>
              </a:extLst>
            </p:cNvPr>
            <p:cNvSpPr/>
            <p:nvPr/>
          </p:nvSpPr>
          <p:spPr>
            <a:xfrm>
              <a:off x="10198990" y="46787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5" name="pt389">
              <a:extLst>
                <a:ext uri="{FF2B5EF4-FFF2-40B4-BE49-F238E27FC236}">
                  <a16:creationId xmlns:a16="http://schemas.microsoft.com/office/drawing/2014/main" id="{8B520B5C-7B31-5361-1E07-E6156E520690}"/>
                </a:ext>
              </a:extLst>
            </p:cNvPr>
            <p:cNvSpPr/>
            <p:nvPr/>
          </p:nvSpPr>
          <p:spPr>
            <a:xfrm>
              <a:off x="10093516" y="50629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6" name="pt390">
              <a:extLst>
                <a:ext uri="{FF2B5EF4-FFF2-40B4-BE49-F238E27FC236}">
                  <a16:creationId xmlns:a16="http://schemas.microsoft.com/office/drawing/2014/main" id="{FCDA9ECD-D97C-E201-1466-CF668E6043E1}"/>
                </a:ext>
              </a:extLst>
            </p:cNvPr>
            <p:cNvSpPr/>
            <p:nvPr/>
          </p:nvSpPr>
          <p:spPr>
            <a:xfrm>
              <a:off x="10050908" y="51092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7" name="pt391">
              <a:extLst>
                <a:ext uri="{FF2B5EF4-FFF2-40B4-BE49-F238E27FC236}">
                  <a16:creationId xmlns:a16="http://schemas.microsoft.com/office/drawing/2014/main" id="{30BD9173-3587-F2B6-C973-7212EA09CE23}"/>
                </a:ext>
              </a:extLst>
            </p:cNvPr>
            <p:cNvSpPr/>
            <p:nvPr/>
          </p:nvSpPr>
          <p:spPr>
            <a:xfrm>
              <a:off x="10199619" y="50905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8" name="pt392">
              <a:extLst>
                <a:ext uri="{FF2B5EF4-FFF2-40B4-BE49-F238E27FC236}">
                  <a16:creationId xmlns:a16="http://schemas.microsoft.com/office/drawing/2014/main" id="{4AEFD770-628F-E45D-50F6-945FC7262F97}"/>
                </a:ext>
              </a:extLst>
            </p:cNvPr>
            <p:cNvSpPr/>
            <p:nvPr/>
          </p:nvSpPr>
          <p:spPr>
            <a:xfrm>
              <a:off x="10045163" y="49059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9" name="pt393">
              <a:extLst>
                <a:ext uri="{FF2B5EF4-FFF2-40B4-BE49-F238E27FC236}">
                  <a16:creationId xmlns:a16="http://schemas.microsoft.com/office/drawing/2014/main" id="{CF925785-BA13-5930-19FA-F1F64E91C47C}"/>
                </a:ext>
              </a:extLst>
            </p:cNvPr>
            <p:cNvSpPr/>
            <p:nvPr/>
          </p:nvSpPr>
          <p:spPr>
            <a:xfrm>
              <a:off x="10062704" y="50406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0" name="pt394">
              <a:extLst>
                <a:ext uri="{FF2B5EF4-FFF2-40B4-BE49-F238E27FC236}">
                  <a16:creationId xmlns:a16="http://schemas.microsoft.com/office/drawing/2014/main" id="{5F4B3C11-A71E-200E-A56F-3DF914BC0630}"/>
                </a:ext>
              </a:extLst>
            </p:cNvPr>
            <p:cNvSpPr/>
            <p:nvPr/>
          </p:nvSpPr>
          <p:spPr>
            <a:xfrm>
              <a:off x="10041729" y="50069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1" name="pt395">
              <a:extLst>
                <a:ext uri="{FF2B5EF4-FFF2-40B4-BE49-F238E27FC236}">
                  <a16:creationId xmlns:a16="http://schemas.microsoft.com/office/drawing/2014/main" id="{94BD196B-14A0-58D3-B18C-3FACF9299418}"/>
                </a:ext>
              </a:extLst>
            </p:cNvPr>
            <p:cNvSpPr/>
            <p:nvPr/>
          </p:nvSpPr>
          <p:spPr>
            <a:xfrm>
              <a:off x="10086642" y="49609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2" name="pt396">
              <a:extLst>
                <a:ext uri="{FF2B5EF4-FFF2-40B4-BE49-F238E27FC236}">
                  <a16:creationId xmlns:a16="http://schemas.microsoft.com/office/drawing/2014/main" id="{4122EF60-0618-C675-9A70-CAA90E7BC493}"/>
                </a:ext>
              </a:extLst>
            </p:cNvPr>
            <p:cNvSpPr/>
            <p:nvPr/>
          </p:nvSpPr>
          <p:spPr>
            <a:xfrm>
              <a:off x="10063921" y="44850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3" name="pt397">
              <a:extLst>
                <a:ext uri="{FF2B5EF4-FFF2-40B4-BE49-F238E27FC236}">
                  <a16:creationId xmlns:a16="http://schemas.microsoft.com/office/drawing/2014/main" id="{C5AAE149-E2BA-B523-3071-5A118E898D54}"/>
                </a:ext>
              </a:extLst>
            </p:cNvPr>
            <p:cNvSpPr/>
            <p:nvPr/>
          </p:nvSpPr>
          <p:spPr>
            <a:xfrm>
              <a:off x="10094495" y="48787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4" name="pt398">
              <a:extLst>
                <a:ext uri="{FF2B5EF4-FFF2-40B4-BE49-F238E27FC236}">
                  <a16:creationId xmlns:a16="http://schemas.microsoft.com/office/drawing/2014/main" id="{7FC14DBE-388F-93F1-3656-678C525F46F2}"/>
                </a:ext>
              </a:extLst>
            </p:cNvPr>
            <p:cNvSpPr/>
            <p:nvPr/>
          </p:nvSpPr>
          <p:spPr>
            <a:xfrm>
              <a:off x="10010142" y="46916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5" name="pt399">
              <a:extLst>
                <a:ext uri="{FF2B5EF4-FFF2-40B4-BE49-F238E27FC236}">
                  <a16:creationId xmlns:a16="http://schemas.microsoft.com/office/drawing/2014/main" id="{D23E858E-BB5C-7C26-D6DA-1C2BC4335190}"/>
                </a:ext>
              </a:extLst>
            </p:cNvPr>
            <p:cNvSpPr/>
            <p:nvPr/>
          </p:nvSpPr>
          <p:spPr>
            <a:xfrm>
              <a:off x="10186752" y="47136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6" name="pt400">
              <a:extLst>
                <a:ext uri="{FF2B5EF4-FFF2-40B4-BE49-F238E27FC236}">
                  <a16:creationId xmlns:a16="http://schemas.microsoft.com/office/drawing/2014/main" id="{A049A268-CB3B-51F4-A453-F28C0A1EF9C5}"/>
                </a:ext>
              </a:extLst>
            </p:cNvPr>
            <p:cNvSpPr/>
            <p:nvPr/>
          </p:nvSpPr>
          <p:spPr>
            <a:xfrm>
              <a:off x="10240498" y="40878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7" name="pt401">
              <a:extLst>
                <a:ext uri="{FF2B5EF4-FFF2-40B4-BE49-F238E27FC236}">
                  <a16:creationId xmlns:a16="http://schemas.microsoft.com/office/drawing/2014/main" id="{2DCD089B-FCB0-84AB-EFC9-064F8F7C8726}"/>
                </a:ext>
              </a:extLst>
            </p:cNvPr>
            <p:cNvSpPr/>
            <p:nvPr/>
          </p:nvSpPr>
          <p:spPr>
            <a:xfrm>
              <a:off x="10036731" y="49417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8" name="pt402">
              <a:extLst>
                <a:ext uri="{FF2B5EF4-FFF2-40B4-BE49-F238E27FC236}">
                  <a16:creationId xmlns:a16="http://schemas.microsoft.com/office/drawing/2014/main" id="{782ADFCC-DDE7-2480-AE72-931DB472EF63}"/>
                </a:ext>
              </a:extLst>
            </p:cNvPr>
            <p:cNvSpPr/>
            <p:nvPr/>
          </p:nvSpPr>
          <p:spPr>
            <a:xfrm>
              <a:off x="10195745" y="43324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9" name="pt403">
              <a:extLst>
                <a:ext uri="{FF2B5EF4-FFF2-40B4-BE49-F238E27FC236}">
                  <a16:creationId xmlns:a16="http://schemas.microsoft.com/office/drawing/2014/main" id="{15E4F8C6-48B1-7D80-46E1-79C83B1395AF}"/>
                </a:ext>
              </a:extLst>
            </p:cNvPr>
            <p:cNvSpPr/>
            <p:nvPr/>
          </p:nvSpPr>
          <p:spPr>
            <a:xfrm>
              <a:off x="10030492" y="48459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0" name="pt404">
              <a:extLst>
                <a:ext uri="{FF2B5EF4-FFF2-40B4-BE49-F238E27FC236}">
                  <a16:creationId xmlns:a16="http://schemas.microsoft.com/office/drawing/2014/main" id="{2F10D31C-DAF2-7140-F6A9-1AD1E57EBFD4}"/>
                </a:ext>
              </a:extLst>
            </p:cNvPr>
            <p:cNvSpPr/>
            <p:nvPr/>
          </p:nvSpPr>
          <p:spPr>
            <a:xfrm>
              <a:off x="10181717" y="46581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1" name="pt405">
              <a:extLst>
                <a:ext uri="{FF2B5EF4-FFF2-40B4-BE49-F238E27FC236}">
                  <a16:creationId xmlns:a16="http://schemas.microsoft.com/office/drawing/2014/main" id="{740CAAC0-D287-A99A-57F6-B4B67AF5EB98}"/>
                </a:ext>
              </a:extLst>
            </p:cNvPr>
            <p:cNvSpPr/>
            <p:nvPr/>
          </p:nvSpPr>
          <p:spPr>
            <a:xfrm>
              <a:off x="10084727" y="40516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2" name="pt406">
              <a:extLst>
                <a:ext uri="{FF2B5EF4-FFF2-40B4-BE49-F238E27FC236}">
                  <a16:creationId xmlns:a16="http://schemas.microsoft.com/office/drawing/2014/main" id="{5A09934C-D6B9-CDCA-539D-79772BF8A3B3}"/>
                </a:ext>
              </a:extLst>
            </p:cNvPr>
            <p:cNvSpPr/>
            <p:nvPr/>
          </p:nvSpPr>
          <p:spPr>
            <a:xfrm>
              <a:off x="10051442" y="40242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3" name="pt407">
              <a:extLst>
                <a:ext uri="{FF2B5EF4-FFF2-40B4-BE49-F238E27FC236}">
                  <a16:creationId xmlns:a16="http://schemas.microsoft.com/office/drawing/2014/main" id="{EBD518CE-78F4-DA35-04FC-401B86B423B4}"/>
                </a:ext>
              </a:extLst>
            </p:cNvPr>
            <p:cNvSpPr/>
            <p:nvPr/>
          </p:nvSpPr>
          <p:spPr>
            <a:xfrm>
              <a:off x="10216226" y="43092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4" name="pt408">
              <a:extLst>
                <a:ext uri="{FF2B5EF4-FFF2-40B4-BE49-F238E27FC236}">
                  <a16:creationId xmlns:a16="http://schemas.microsoft.com/office/drawing/2014/main" id="{0DC0ED65-97CD-2A09-F395-9ACCC3DA29D6}"/>
                </a:ext>
              </a:extLst>
            </p:cNvPr>
            <p:cNvSpPr/>
            <p:nvPr/>
          </p:nvSpPr>
          <p:spPr>
            <a:xfrm>
              <a:off x="10030814" y="46310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5" name="pt409">
              <a:extLst>
                <a:ext uri="{FF2B5EF4-FFF2-40B4-BE49-F238E27FC236}">
                  <a16:creationId xmlns:a16="http://schemas.microsoft.com/office/drawing/2014/main" id="{EF4B3E77-9F5D-E5D6-2D73-F771CA7AC622}"/>
                </a:ext>
              </a:extLst>
            </p:cNvPr>
            <p:cNvSpPr/>
            <p:nvPr/>
          </p:nvSpPr>
          <p:spPr>
            <a:xfrm>
              <a:off x="10076982" y="52869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6" name="pt410">
              <a:extLst>
                <a:ext uri="{FF2B5EF4-FFF2-40B4-BE49-F238E27FC236}">
                  <a16:creationId xmlns:a16="http://schemas.microsoft.com/office/drawing/2014/main" id="{2397F434-E6F4-3A0B-009C-B5EAAAB970EC}"/>
                </a:ext>
              </a:extLst>
            </p:cNvPr>
            <p:cNvSpPr/>
            <p:nvPr/>
          </p:nvSpPr>
          <p:spPr>
            <a:xfrm>
              <a:off x="10009910" y="48045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7" name="pt411">
              <a:extLst>
                <a:ext uri="{FF2B5EF4-FFF2-40B4-BE49-F238E27FC236}">
                  <a16:creationId xmlns:a16="http://schemas.microsoft.com/office/drawing/2014/main" id="{9AEAF282-082A-91ED-20DE-25BB362AAF9A}"/>
                </a:ext>
              </a:extLst>
            </p:cNvPr>
            <p:cNvSpPr/>
            <p:nvPr/>
          </p:nvSpPr>
          <p:spPr>
            <a:xfrm>
              <a:off x="10235362" y="49742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8" name="pt412">
              <a:extLst>
                <a:ext uri="{FF2B5EF4-FFF2-40B4-BE49-F238E27FC236}">
                  <a16:creationId xmlns:a16="http://schemas.microsoft.com/office/drawing/2014/main" id="{6AF114F1-508F-347B-6FA1-5D39857D96B4}"/>
                </a:ext>
              </a:extLst>
            </p:cNvPr>
            <p:cNvSpPr/>
            <p:nvPr/>
          </p:nvSpPr>
          <p:spPr>
            <a:xfrm>
              <a:off x="10141516" y="43690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9" name="pt413">
              <a:extLst>
                <a:ext uri="{FF2B5EF4-FFF2-40B4-BE49-F238E27FC236}">
                  <a16:creationId xmlns:a16="http://schemas.microsoft.com/office/drawing/2014/main" id="{8D0251E0-24E7-95C6-27AC-63830DF8E6B4}"/>
                </a:ext>
              </a:extLst>
            </p:cNvPr>
            <p:cNvSpPr/>
            <p:nvPr/>
          </p:nvSpPr>
          <p:spPr>
            <a:xfrm>
              <a:off x="10225103" y="47080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0" name="pt414">
              <a:extLst>
                <a:ext uri="{FF2B5EF4-FFF2-40B4-BE49-F238E27FC236}">
                  <a16:creationId xmlns:a16="http://schemas.microsoft.com/office/drawing/2014/main" id="{3A4A8350-4DF3-EB3A-3E2D-1AFD5F50EF06}"/>
                </a:ext>
              </a:extLst>
            </p:cNvPr>
            <p:cNvSpPr/>
            <p:nvPr/>
          </p:nvSpPr>
          <p:spPr>
            <a:xfrm>
              <a:off x="10058166" y="49163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1" name="pt415">
              <a:extLst>
                <a:ext uri="{FF2B5EF4-FFF2-40B4-BE49-F238E27FC236}">
                  <a16:creationId xmlns:a16="http://schemas.microsoft.com/office/drawing/2014/main" id="{DA22BE7D-FA77-1EB7-5E42-546EF4C5187F}"/>
                </a:ext>
              </a:extLst>
            </p:cNvPr>
            <p:cNvSpPr/>
            <p:nvPr/>
          </p:nvSpPr>
          <p:spPr>
            <a:xfrm>
              <a:off x="10179345" y="49059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2" name="pt416">
              <a:extLst>
                <a:ext uri="{FF2B5EF4-FFF2-40B4-BE49-F238E27FC236}">
                  <a16:creationId xmlns:a16="http://schemas.microsoft.com/office/drawing/2014/main" id="{35669AB9-91FE-C70D-B50D-C31E8486CB89}"/>
                </a:ext>
              </a:extLst>
            </p:cNvPr>
            <p:cNvSpPr/>
            <p:nvPr/>
          </p:nvSpPr>
          <p:spPr>
            <a:xfrm>
              <a:off x="10118131" y="47434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3" name="pt417">
              <a:extLst>
                <a:ext uri="{FF2B5EF4-FFF2-40B4-BE49-F238E27FC236}">
                  <a16:creationId xmlns:a16="http://schemas.microsoft.com/office/drawing/2014/main" id="{011ADBE3-3269-7160-CDC4-14E6A6C6181E}"/>
                </a:ext>
              </a:extLst>
            </p:cNvPr>
            <p:cNvSpPr/>
            <p:nvPr/>
          </p:nvSpPr>
          <p:spPr>
            <a:xfrm>
              <a:off x="10165576" y="51780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4" name="pt418">
              <a:extLst>
                <a:ext uri="{FF2B5EF4-FFF2-40B4-BE49-F238E27FC236}">
                  <a16:creationId xmlns:a16="http://schemas.microsoft.com/office/drawing/2014/main" id="{9AB4C3EE-E21F-5EA4-3764-D38856B95677}"/>
                </a:ext>
              </a:extLst>
            </p:cNvPr>
            <p:cNvSpPr/>
            <p:nvPr/>
          </p:nvSpPr>
          <p:spPr>
            <a:xfrm>
              <a:off x="10213472" y="40351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5" name="pt419">
              <a:extLst>
                <a:ext uri="{FF2B5EF4-FFF2-40B4-BE49-F238E27FC236}">
                  <a16:creationId xmlns:a16="http://schemas.microsoft.com/office/drawing/2014/main" id="{7391E4EE-FA93-807E-6A22-A50C346F4FCB}"/>
                </a:ext>
              </a:extLst>
            </p:cNvPr>
            <p:cNvSpPr/>
            <p:nvPr/>
          </p:nvSpPr>
          <p:spPr>
            <a:xfrm>
              <a:off x="10193322" y="40181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6" name="pt420">
              <a:extLst>
                <a:ext uri="{FF2B5EF4-FFF2-40B4-BE49-F238E27FC236}">
                  <a16:creationId xmlns:a16="http://schemas.microsoft.com/office/drawing/2014/main" id="{66020006-641C-9ABD-5FD7-F135C9F95543}"/>
                </a:ext>
              </a:extLst>
            </p:cNvPr>
            <p:cNvSpPr/>
            <p:nvPr/>
          </p:nvSpPr>
          <p:spPr>
            <a:xfrm>
              <a:off x="10107898" y="36468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7" name="pt421">
              <a:extLst>
                <a:ext uri="{FF2B5EF4-FFF2-40B4-BE49-F238E27FC236}">
                  <a16:creationId xmlns:a16="http://schemas.microsoft.com/office/drawing/2014/main" id="{ED5A6EA1-BC15-6E1D-A871-02029DBC0E81}"/>
                </a:ext>
              </a:extLst>
            </p:cNvPr>
            <p:cNvSpPr/>
            <p:nvPr/>
          </p:nvSpPr>
          <p:spPr>
            <a:xfrm>
              <a:off x="9984431" y="51776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8" name="pt422">
              <a:extLst>
                <a:ext uri="{FF2B5EF4-FFF2-40B4-BE49-F238E27FC236}">
                  <a16:creationId xmlns:a16="http://schemas.microsoft.com/office/drawing/2014/main" id="{D1F85721-04D5-03A1-B505-50CF60E29D1B}"/>
                </a:ext>
              </a:extLst>
            </p:cNvPr>
            <p:cNvSpPr/>
            <p:nvPr/>
          </p:nvSpPr>
          <p:spPr>
            <a:xfrm>
              <a:off x="10018729" y="36492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9" name="pt423">
              <a:extLst>
                <a:ext uri="{FF2B5EF4-FFF2-40B4-BE49-F238E27FC236}">
                  <a16:creationId xmlns:a16="http://schemas.microsoft.com/office/drawing/2014/main" id="{B7982541-73F5-9644-BDF0-9FDF6965948E}"/>
                </a:ext>
              </a:extLst>
            </p:cNvPr>
            <p:cNvSpPr/>
            <p:nvPr/>
          </p:nvSpPr>
          <p:spPr>
            <a:xfrm>
              <a:off x="10017484" y="49554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0" name="pt424">
              <a:extLst>
                <a:ext uri="{FF2B5EF4-FFF2-40B4-BE49-F238E27FC236}">
                  <a16:creationId xmlns:a16="http://schemas.microsoft.com/office/drawing/2014/main" id="{6605A63A-B813-1DF7-F718-75E1ABA3DE60}"/>
                </a:ext>
              </a:extLst>
            </p:cNvPr>
            <p:cNvSpPr/>
            <p:nvPr/>
          </p:nvSpPr>
          <p:spPr>
            <a:xfrm>
              <a:off x="10058970" y="42092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1" name="pt425">
              <a:extLst>
                <a:ext uri="{FF2B5EF4-FFF2-40B4-BE49-F238E27FC236}">
                  <a16:creationId xmlns:a16="http://schemas.microsoft.com/office/drawing/2014/main" id="{71F3E9DB-3E3C-AB6D-2056-A51F904C179F}"/>
                </a:ext>
              </a:extLst>
            </p:cNvPr>
            <p:cNvSpPr/>
            <p:nvPr/>
          </p:nvSpPr>
          <p:spPr>
            <a:xfrm>
              <a:off x="10009192" y="49018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2" name="pt426">
              <a:extLst>
                <a:ext uri="{FF2B5EF4-FFF2-40B4-BE49-F238E27FC236}">
                  <a16:creationId xmlns:a16="http://schemas.microsoft.com/office/drawing/2014/main" id="{CAD68C59-8E87-DE19-4549-C3C2DA4B105E}"/>
                </a:ext>
              </a:extLst>
            </p:cNvPr>
            <p:cNvSpPr/>
            <p:nvPr/>
          </p:nvSpPr>
          <p:spPr>
            <a:xfrm>
              <a:off x="10034690" y="49059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3" name="pt427">
              <a:extLst>
                <a:ext uri="{FF2B5EF4-FFF2-40B4-BE49-F238E27FC236}">
                  <a16:creationId xmlns:a16="http://schemas.microsoft.com/office/drawing/2014/main" id="{697D53CF-3411-C186-D1B2-EEE037AEA7A1}"/>
                </a:ext>
              </a:extLst>
            </p:cNvPr>
            <p:cNvSpPr/>
            <p:nvPr/>
          </p:nvSpPr>
          <p:spPr>
            <a:xfrm>
              <a:off x="10017424" y="52989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4" name="pt428">
              <a:extLst>
                <a:ext uri="{FF2B5EF4-FFF2-40B4-BE49-F238E27FC236}">
                  <a16:creationId xmlns:a16="http://schemas.microsoft.com/office/drawing/2014/main" id="{79A9FCDF-047C-AE6C-D754-C5C17C33A8B1}"/>
                </a:ext>
              </a:extLst>
            </p:cNvPr>
            <p:cNvSpPr/>
            <p:nvPr/>
          </p:nvSpPr>
          <p:spPr>
            <a:xfrm>
              <a:off x="10162006" y="50805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5" name="pt429">
              <a:extLst>
                <a:ext uri="{FF2B5EF4-FFF2-40B4-BE49-F238E27FC236}">
                  <a16:creationId xmlns:a16="http://schemas.microsoft.com/office/drawing/2014/main" id="{6AD4B2EC-E512-B418-12BD-41D5F0246B20}"/>
                </a:ext>
              </a:extLst>
            </p:cNvPr>
            <p:cNvSpPr/>
            <p:nvPr/>
          </p:nvSpPr>
          <p:spPr>
            <a:xfrm>
              <a:off x="10163075" y="44958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6" name="pt430">
              <a:extLst>
                <a:ext uri="{FF2B5EF4-FFF2-40B4-BE49-F238E27FC236}">
                  <a16:creationId xmlns:a16="http://schemas.microsoft.com/office/drawing/2014/main" id="{354335A3-8C32-A780-4323-4BDD35EBD576}"/>
                </a:ext>
              </a:extLst>
            </p:cNvPr>
            <p:cNvSpPr/>
            <p:nvPr/>
          </p:nvSpPr>
          <p:spPr>
            <a:xfrm>
              <a:off x="10083772" y="41469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7" name="pt431">
              <a:extLst>
                <a:ext uri="{FF2B5EF4-FFF2-40B4-BE49-F238E27FC236}">
                  <a16:creationId xmlns:a16="http://schemas.microsoft.com/office/drawing/2014/main" id="{BCD808B1-7A03-288A-ABB0-B0B3A0545F8C}"/>
                </a:ext>
              </a:extLst>
            </p:cNvPr>
            <p:cNvSpPr/>
            <p:nvPr/>
          </p:nvSpPr>
          <p:spPr>
            <a:xfrm>
              <a:off x="9994610" y="40632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8" name="pt432">
              <a:extLst>
                <a:ext uri="{FF2B5EF4-FFF2-40B4-BE49-F238E27FC236}">
                  <a16:creationId xmlns:a16="http://schemas.microsoft.com/office/drawing/2014/main" id="{F9D3C03B-A7E4-F708-3C15-35254CA77218}"/>
                </a:ext>
              </a:extLst>
            </p:cNvPr>
            <p:cNvSpPr/>
            <p:nvPr/>
          </p:nvSpPr>
          <p:spPr>
            <a:xfrm>
              <a:off x="10214654" y="50150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9" name="pt433">
              <a:extLst>
                <a:ext uri="{FF2B5EF4-FFF2-40B4-BE49-F238E27FC236}">
                  <a16:creationId xmlns:a16="http://schemas.microsoft.com/office/drawing/2014/main" id="{B5819EE7-C981-3BB7-8781-360E43C49EBF}"/>
                </a:ext>
              </a:extLst>
            </p:cNvPr>
            <p:cNvSpPr/>
            <p:nvPr/>
          </p:nvSpPr>
          <p:spPr>
            <a:xfrm>
              <a:off x="10042529" y="48853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0" name="pt434">
              <a:extLst>
                <a:ext uri="{FF2B5EF4-FFF2-40B4-BE49-F238E27FC236}">
                  <a16:creationId xmlns:a16="http://schemas.microsoft.com/office/drawing/2014/main" id="{301EAF42-9C85-A9C7-4E3E-F053233C4537}"/>
                </a:ext>
              </a:extLst>
            </p:cNvPr>
            <p:cNvSpPr/>
            <p:nvPr/>
          </p:nvSpPr>
          <p:spPr>
            <a:xfrm>
              <a:off x="10096058" y="47281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1" name="pt435">
              <a:extLst>
                <a:ext uri="{FF2B5EF4-FFF2-40B4-BE49-F238E27FC236}">
                  <a16:creationId xmlns:a16="http://schemas.microsoft.com/office/drawing/2014/main" id="{D27CCA04-9268-FA5E-7FFB-193873469741}"/>
                </a:ext>
              </a:extLst>
            </p:cNvPr>
            <p:cNvSpPr/>
            <p:nvPr/>
          </p:nvSpPr>
          <p:spPr>
            <a:xfrm>
              <a:off x="10235867" y="46669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2" name="pt436">
              <a:extLst>
                <a:ext uri="{FF2B5EF4-FFF2-40B4-BE49-F238E27FC236}">
                  <a16:creationId xmlns:a16="http://schemas.microsoft.com/office/drawing/2014/main" id="{D5B1FB15-74E0-A0FC-94A6-9B012B6A86FD}"/>
                </a:ext>
              </a:extLst>
            </p:cNvPr>
            <p:cNvSpPr/>
            <p:nvPr/>
          </p:nvSpPr>
          <p:spPr>
            <a:xfrm>
              <a:off x="10227263" y="48732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3" name="pt437">
              <a:extLst>
                <a:ext uri="{FF2B5EF4-FFF2-40B4-BE49-F238E27FC236}">
                  <a16:creationId xmlns:a16="http://schemas.microsoft.com/office/drawing/2014/main" id="{627A5389-7068-5547-5BAB-E9ED39FF60B3}"/>
                </a:ext>
              </a:extLst>
            </p:cNvPr>
            <p:cNvSpPr/>
            <p:nvPr/>
          </p:nvSpPr>
          <p:spPr>
            <a:xfrm>
              <a:off x="10139889" y="46589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4" name="pt438">
              <a:extLst>
                <a:ext uri="{FF2B5EF4-FFF2-40B4-BE49-F238E27FC236}">
                  <a16:creationId xmlns:a16="http://schemas.microsoft.com/office/drawing/2014/main" id="{E8B4AFAB-33D6-4D4B-E8FD-EBCA6E848DAE}"/>
                </a:ext>
              </a:extLst>
            </p:cNvPr>
            <p:cNvSpPr/>
            <p:nvPr/>
          </p:nvSpPr>
          <p:spPr>
            <a:xfrm>
              <a:off x="10143165" y="47897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5" name="pt439">
              <a:extLst>
                <a:ext uri="{FF2B5EF4-FFF2-40B4-BE49-F238E27FC236}">
                  <a16:creationId xmlns:a16="http://schemas.microsoft.com/office/drawing/2014/main" id="{F3087C07-4777-10C8-A6DF-718BDA7D3187}"/>
                </a:ext>
              </a:extLst>
            </p:cNvPr>
            <p:cNvSpPr/>
            <p:nvPr/>
          </p:nvSpPr>
          <p:spPr>
            <a:xfrm>
              <a:off x="10074095" y="49967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6" name="pt440">
              <a:extLst>
                <a:ext uri="{FF2B5EF4-FFF2-40B4-BE49-F238E27FC236}">
                  <a16:creationId xmlns:a16="http://schemas.microsoft.com/office/drawing/2014/main" id="{D647E99D-A222-93F8-682D-D3278F6CE9CA}"/>
                </a:ext>
              </a:extLst>
            </p:cNvPr>
            <p:cNvSpPr/>
            <p:nvPr/>
          </p:nvSpPr>
          <p:spPr>
            <a:xfrm>
              <a:off x="10057493" y="50516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7" name="pt441">
              <a:extLst>
                <a:ext uri="{FF2B5EF4-FFF2-40B4-BE49-F238E27FC236}">
                  <a16:creationId xmlns:a16="http://schemas.microsoft.com/office/drawing/2014/main" id="{380AD2BF-0BE0-1E75-CA6D-425F6BBDF9EE}"/>
                </a:ext>
              </a:extLst>
            </p:cNvPr>
            <p:cNvSpPr/>
            <p:nvPr/>
          </p:nvSpPr>
          <p:spPr>
            <a:xfrm>
              <a:off x="9997442" y="41409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8" name="pt442">
              <a:extLst>
                <a:ext uri="{FF2B5EF4-FFF2-40B4-BE49-F238E27FC236}">
                  <a16:creationId xmlns:a16="http://schemas.microsoft.com/office/drawing/2014/main" id="{B7BDD50E-0BA8-A7B4-AE51-659C9C692E87}"/>
                </a:ext>
              </a:extLst>
            </p:cNvPr>
            <p:cNvSpPr/>
            <p:nvPr/>
          </p:nvSpPr>
          <p:spPr>
            <a:xfrm>
              <a:off x="10134702" y="39733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9" name="pt443">
              <a:extLst>
                <a:ext uri="{FF2B5EF4-FFF2-40B4-BE49-F238E27FC236}">
                  <a16:creationId xmlns:a16="http://schemas.microsoft.com/office/drawing/2014/main" id="{6E7F348B-C0B7-3601-63B2-0D3A2C12D3B3}"/>
                </a:ext>
              </a:extLst>
            </p:cNvPr>
            <p:cNvSpPr/>
            <p:nvPr/>
          </p:nvSpPr>
          <p:spPr>
            <a:xfrm>
              <a:off x="10055670" y="50338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0" name="pt444">
              <a:extLst>
                <a:ext uri="{FF2B5EF4-FFF2-40B4-BE49-F238E27FC236}">
                  <a16:creationId xmlns:a16="http://schemas.microsoft.com/office/drawing/2014/main" id="{13C14620-8A75-D662-1641-1DFD5B9CED14}"/>
                </a:ext>
              </a:extLst>
            </p:cNvPr>
            <p:cNvSpPr/>
            <p:nvPr/>
          </p:nvSpPr>
          <p:spPr>
            <a:xfrm>
              <a:off x="10219572" y="42705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1" name="pt445">
              <a:extLst>
                <a:ext uri="{FF2B5EF4-FFF2-40B4-BE49-F238E27FC236}">
                  <a16:creationId xmlns:a16="http://schemas.microsoft.com/office/drawing/2014/main" id="{14B29714-DAEB-8210-2294-27B92D7273CB}"/>
                </a:ext>
              </a:extLst>
            </p:cNvPr>
            <p:cNvSpPr/>
            <p:nvPr/>
          </p:nvSpPr>
          <p:spPr>
            <a:xfrm>
              <a:off x="10017809" y="45188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2" name="pt446">
              <a:extLst>
                <a:ext uri="{FF2B5EF4-FFF2-40B4-BE49-F238E27FC236}">
                  <a16:creationId xmlns:a16="http://schemas.microsoft.com/office/drawing/2014/main" id="{85BD7FFF-8A48-7C70-BCF4-D575B8FAC7BE}"/>
                </a:ext>
              </a:extLst>
            </p:cNvPr>
            <p:cNvSpPr/>
            <p:nvPr/>
          </p:nvSpPr>
          <p:spPr>
            <a:xfrm>
              <a:off x="10114969" y="50905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3" name="pt447">
              <a:extLst>
                <a:ext uri="{FF2B5EF4-FFF2-40B4-BE49-F238E27FC236}">
                  <a16:creationId xmlns:a16="http://schemas.microsoft.com/office/drawing/2014/main" id="{C271CD3B-C0BA-A79F-C899-747BE5313D1F}"/>
                </a:ext>
              </a:extLst>
            </p:cNvPr>
            <p:cNvSpPr/>
            <p:nvPr/>
          </p:nvSpPr>
          <p:spPr>
            <a:xfrm>
              <a:off x="10130081" y="47924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4" name="pt448">
              <a:extLst>
                <a:ext uri="{FF2B5EF4-FFF2-40B4-BE49-F238E27FC236}">
                  <a16:creationId xmlns:a16="http://schemas.microsoft.com/office/drawing/2014/main" id="{29EBBBF7-75F9-7A45-79CD-4BACA188CD30}"/>
                </a:ext>
              </a:extLst>
            </p:cNvPr>
            <p:cNvSpPr/>
            <p:nvPr/>
          </p:nvSpPr>
          <p:spPr>
            <a:xfrm>
              <a:off x="10236470" y="45183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5" name="pt449">
              <a:extLst>
                <a:ext uri="{FF2B5EF4-FFF2-40B4-BE49-F238E27FC236}">
                  <a16:creationId xmlns:a16="http://schemas.microsoft.com/office/drawing/2014/main" id="{CEE918D7-47DE-F635-CBEC-3F1416AA4B2C}"/>
                </a:ext>
              </a:extLst>
            </p:cNvPr>
            <p:cNvSpPr/>
            <p:nvPr/>
          </p:nvSpPr>
          <p:spPr>
            <a:xfrm>
              <a:off x="10201279" y="44678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6" name="pt450">
              <a:extLst>
                <a:ext uri="{FF2B5EF4-FFF2-40B4-BE49-F238E27FC236}">
                  <a16:creationId xmlns:a16="http://schemas.microsoft.com/office/drawing/2014/main" id="{486F0D62-EB64-F2A2-DD55-420115CC513D}"/>
                </a:ext>
              </a:extLst>
            </p:cNvPr>
            <p:cNvSpPr/>
            <p:nvPr/>
          </p:nvSpPr>
          <p:spPr>
            <a:xfrm>
              <a:off x="10234360" y="44565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7" name="pt451">
              <a:extLst>
                <a:ext uri="{FF2B5EF4-FFF2-40B4-BE49-F238E27FC236}">
                  <a16:creationId xmlns:a16="http://schemas.microsoft.com/office/drawing/2014/main" id="{BE743C29-09C7-A603-331F-8EC9CF10385B}"/>
                </a:ext>
              </a:extLst>
            </p:cNvPr>
            <p:cNvSpPr/>
            <p:nvPr/>
          </p:nvSpPr>
          <p:spPr>
            <a:xfrm>
              <a:off x="10036348" y="48622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8" name="pt452">
              <a:extLst>
                <a:ext uri="{FF2B5EF4-FFF2-40B4-BE49-F238E27FC236}">
                  <a16:creationId xmlns:a16="http://schemas.microsoft.com/office/drawing/2014/main" id="{DA9CE151-F716-7236-FEC8-2EF3B5D6670A}"/>
                </a:ext>
              </a:extLst>
            </p:cNvPr>
            <p:cNvSpPr/>
            <p:nvPr/>
          </p:nvSpPr>
          <p:spPr>
            <a:xfrm>
              <a:off x="10120496" y="50851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9" name="pt453">
              <a:extLst>
                <a:ext uri="{FF2B5EF4-FFF2-40B4-BE49-F238E27FC236}">
                  <a16:creationId xmlns:a16="http://schemas.microsoft.com/office/drawing/2014/main" id="{72BD3227-72DB-07A7-9CA4-DBB30ACC61A2}"/>
                </a:ext>
              </a:extLst>
            </p:cNvPr>
            <p:cNvSpPr/>
            <p:nvPr/>
          </p:nvSpPr>
          <p:spPr>
            <a:xfrm>
              <a:off x="10208448" y="51660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0" name="pt454">
              <a:extLst>
                <a:ext uri="{FF2B5EF4-FFF2-40B4-BE49-F238E27FC236}">
                  <a16:creationId xmlns:a16="http://schemas.microsoft.com/office/drawing/2014/main" id="{42CBE92E-220F-CD35-7F74-AA02F06DF4D3}"/>
                </a:ext>
              </a:extLst>
            </p:cNvPr>
            <p:cNvSpPr/>
            <p:nvPr/>
          </p:nvSpPr>
          <p:spPr>
            <a:xfrm>
              <a:off x="10209646" y="39677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1" name="pt455">
              <a:extLst>
                <a:ext uri="{FF2B5EF4-FFF2-40B4-BE49-F238E27FC236}">
                  <a16:creationId xmlns:a16="http://schemas.microsoft.com/office/drawing/2014/main" id="{005CA8E9-A771-C323-679E-471522B4AC72}"/>
                </a:ext>
              </a:extLst>
            </p:cNvPr>
            <p:cNvSpPr/>
            <p:nvPr/>
          </p:nvSpPr>
          <p:spPr>
            <a:xfrm>
              <a:off x="10085323" y="49848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2" name="pt456">
              <a:extLst>
                <a:ext uri="{FF2B5EF4-FFF2-40B4-BE49-F238E27FC236}">
                  <a16:creationId xmlns:a16="http://schemas.microsoft.com/office/drawing/2014/main" id="{99375968-A8EB-29E9-5C7F-DC9D10E40169}"/>
                </a:ext>
              </a:extLst>
            </p:cNvPr>
            <p:cNvSpPr/>
            <p:nvPr/>
          </p:nvSpPr>
          <p:spPr>
            <a:xfrm>
              <a:off x="10122480" y="42718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3" name="pt457">
              <a:extLst>
                <a:ext uri="{FF2B5EF4-FFF2-40B4-BE49-F238E27FC236}">
                  <a16:creationId xmlns:a16="http://schemas.microsoft.com/office/drawing/2014/main" id="{B38031E1-DF4E-0EBA-A2D4-FFF72942F8C9}"/>
                </a:ext>
              </a:extLst>
            </p:cNvPr>
            <p:cNvSpPr/>
            <p:nvPr/>
          </p:nvSpPr>
          <p:spPr>
            <a:xfrm>
              <a:off x="9999666" y="53735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4" name="pt458">
              <a:extLst>
                <a:ext uri="{FF2B5EF4-FFF2-40B4-BE49-F238E27FC236}">
                  <a16:creationId xmlns:a16="http://schemas.microsoft.com/office/drawing/2014/main" id="{44D997F6-D614-BDCD-6D02-1ADC54ADA518}"/>
                </a:ext>
              </a:extLst>
            </p:cNvPr>
            <p:cNvSpPr/>
            <p:nvPr/>
          </p:nvSpPr>
          <p:spPr>
            <a:xfrm>
              <a:off x="10063634" y="40190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5" name="pt459">
              <a:extLst>
                <a:ext uri="{FF2B5EF4-FFF2-40B4-BE49-F238E27FC236}">
                  <a16:creationId xmlns:a16="http://schemas.microsoft.com/office/drawing/2014/main" id="{03139478-2929-55B6-3F17-C0E214F2F7B9}"/>
                </a:ext>
              </a:extLst>
            </p:cNvPr>
            <p:cNvSpPr/>
            <p:nvPr/>
          </p:nvSpPr>
          <p:spPr>
            <a:xfrm>
              <a:off x="10067924" y="54396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6" name="pt460">
              <a:extLst>
                <a:ext uri="{FF2B5EF4-FFF2-40B4-BE49-F238E27FC236}">
                  <a16:creationId xmlns:a16="http://schemas.microsoft.com/office/drawing/2014/main" id="{2E7FE534-73D0-714D-D75A-9CC8FA9A57C5}"/>
                </a:ext>
              </a:extLst>
            </p:cNvPr>
            <p:cNvSpPr/>
            <p:nvPr/>
          </p:nvSpPr>
          <p:spPr>
            <a:xfrm>
              <a:off x="10023569" y="50170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7" name="pt461">
              <a:extLst>
                <a:ext uri="{FF2B5EF4-FFF2-40B4-BE49-F238E27FC236}">
                  <a16:creationId xmlns:a16="http://schemas.microsoft.com/office/drawing/2014/main" id="{45A90538-D6D1-99E0-5043-6A1BE81B5DDC}"/>
                </a:ext>
              </a:extLst>
            </p:cNvPr>
            <p:cNvSpPr/>
            <p:nvPr/>
          </p:nvSpPr>
          <p:spPr>
            <a:xfrm>
              <a:off x="10096497" y="4407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8" name="pt462">
              <a:extLst>
                <a:ext uri="{FF2B5EF4-FFF2-40B4-BE49-F238E27FC236}">
                  <a16:creationId xmlns:a16="http://schemas.microsoft.com/office/drawing/2014/main" id="{941EB865-1221-DBB4-E2D9-D36A381D99DC}"/>
                </a:ext>
              </a:extLst>
            </p:cNvPr>
            <p:cNvSpPr/>
            <p:nvPr/>
          </p:nvSpPr>
          <p:spPr>
            <a:xfrm>
              <a:off x="10192918" y="49001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9" name="pt463">
              <a:extLst>
                <a:ext uri="{FF2B5EF4-FFF2-40B4-BE49-F238E27FC236}">
                  <a16:creationId xmlns:a16="http://schemas.microsoft.com/office/drawing/2014/main" id="{28904D4F-89FC-F329-752F-BB5A144629F1}"/>
                </a:ext>
              </a:extLst>
            </p:cNvPr>
            <p:cNvSpPr/>
            <p:nvPr/>
          </p:nvSpPr>
          <p:spPr>
            <a:xfrm>
              <a:off x="10219331" y="39650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0" name="pt464">
              <a:extLst>
                <a:ext uri="{FF2B5EF4-FFF2-40B4-BE49-F238E27FC236}">
                  <a16:creationId xmlns:a16="http://schemas.microsoft.com/office/drawing/2014/main" id="{5B0BA10B-7791-A808-BC93-7A8248ABFBAD}"/>
                </a:ext>
              </a:extLst>
            </p:cNvPr>
            <p:cNvSpPr/>
            <p:nvPr/>
          </p:nvSpPr>
          <p:spPr>
            <a:xfrm>
              <a:off x="10024304" y="51430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1" name="pt465">
              <a:extLst>
                <a:ext uri="{FF2B5EF4-FFF2-40B4-BE49-F238E27FC236}">
                  <a16:creationId xmlns:a16="http://schemas.microsoft.com/office/drawing/2014/main" id="{533F5CF2-8D83-0CDB-6789-55283F689440}"/>
                </a:ext>
              </a:extLst>
            </p:cNvPr>
            <p:cNvSpPr/>
            <p:nvPr/>
          </p:nvSpPr>
          <p:spPr>
            <a:xfrm>
              <a:off x="10078042" y="51243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2" name="pt466">
              <a:extLst>
                <a:ext uri="{FF2B5EF4-FFF2-40B4-BE49-F238E27FC236}">
                  <a16:creationId xmlns:a16="http://schemas.microsoft.com/office/drawing/2014/main" id="{2564AD46-81C3-6FC6-602B-2BB82F50F07F}"/>
                </a:ext>
              </a:extLst>
            </p:cNvPr>
            <p:cNvSpPr/>
            <p:nvPr/>
          </p:nvSpPr>
          <p:spPr>
            <a:xfrm>
              <a:off x="10059872" y="45793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3" name="pt467">
              <a:extLst>
                <a:ext uri="{FF2B5EF4-FFF2-40B4-BE49-F238E27FC236}">
                  <a16:creationId xmlns:a16="http://schemas.microsoft.com/office/drawing/2014/main" id="{078E4E15-FE5F-16A6-E05F-ECC0B331B3DF}"/>
                </a:ext>
              </a:extLst>
            </p:cNvPr>
            <p:cNvSpPr/>
            <p:nvPr/>
          </p:nvSpPr>
          <p:spPr>
            <a:xfrm>
              <a:off x="10072752" y="53790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4" name="pt468">
              <a:extLst>
                <a:ext uri="{FF2B5EF4-FFF2-40B4-BE49-F238E27FC236}">
                  <a16:creationId xmlns:a16="http://schemas.microsoft.com/office/drawing/2014/main" id="{3C678A5E-F0F9-3937-DEFA-C813A18DC85B}"/>
                </a:ext>
              </a:extLst>
            </p:cNvPr>
            <p:cNvSpPr/>
            <p:nvPr/>
          </p:nvSpPr>
          <p:spPr>
            <a:xfrm>
              <a:off x="10181541" y="50150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5" name="pt469">
              <a:extLst>
                <a:ext uri="{FF2B5EF4-FFF2-40B4-BE49-F238E27FC236}">
                  <a16:creationId xmlns:a16="http://schemas.microsoft.com/office/drawing/2014/main" id="{3F6EDEC6-4E82-7243-0C86-890529D3CF51}"/>
                </a:ext>
              </a:extLst>
            </p:cNvPr>
            <p:cNvSpPr/>
            <p:nvPr/>
          </p:nvSpPr>
          <p:spPr>
            <a:xfrm>
              <a:off x="10097850" y="48011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6" name="pt470">
              <a:extLst>
                <a:ext uri="{FF2B5EF4-FFF2-40B4-BE49-F238E27FC236}">
                  <a16:creationId xmlns:a16="http://schemas.microsoft.com/office/drawing/2014/main" id="{C129AAD9-44B3-9C84-A893-FEC406ABDB92}"/>
                </a:ext>
              </a:extLst>
            </p:cNvPr>
            <p:cNvSpPr/>
            <p:nvPr/>
          </p:nvSpPr>
          <p:spPr>
            <a:xfrm>
              <a:off x="10070031" y="47329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7" name="pt471">
              <a:extLst>
                <a:ext uri="{FF2B5EF4-FFF2-40B4-BE49-F238E27FC236}">
                  <a16:creationId xmlns:a16="http://schemas.microsoft.com/office/drawing/2014/main" id="{8255C4ED-9BED-2A3E-DE7C-EED4C68A5788}"/>
                </a:ext>
              </a:extLst>
            </p:cNvPr>
            <p:cNvSpPr/>
            <p:nvPr/>
          </p:nvSpPr>
          <p:spPr>
            <a:xfrm>
              <a:off x="10085317" y="45731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8" name="pt472">
              <a:extLst>
                <a:ext uri="{FF2B5EF4-FFF2-40B4-BE49-F238E27FC236}">
                  <a16:creationId xmlns:a16="http://schemas.microsoft.com/office/drawing/2014/main" id="{D0BF7260-0F9F-CB89-79AA-41068FAD863A}"/>
                </a:ext>
              </a:extLst>
            </p:cNvPr>
            <p:cNvSpPr/>
            <p:nvPr/>
          </p:nvSpPr>
          <p:spPr>
            <a:xfrm>
              <a:off x="10132023" y="52629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9" name="pt473">
              <a:extLst>
                <a:ext uri="{FF2B5EF4-FFF2-40B4-BE49-F238E27FC236}">
                  <a16:creationId xmlns:a16="http://schemas.microsoft.com/office/drawing/2014/main" id="{7A948528-1631-1361-3985-F5F239E4B5C9}"/>
                </a:ext>
              </a:extLst>
            </p:cNvPr>
            <p:cNvSpPr/>
            <p:nvPr/>
          </p:nvSpPr>
          <p:spPr>
            <a:xfrm>
              <a:off x="10016057" y="49255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0" name="pt474">
              <a:extLst>
                <a:ext uri="{FF2B5EF4-FFF2-40B4-BE49-F238E27FC236}">
                  <a16:creationId xmlns:a16="http://schemas.microsoft.com/office/drawing/2014/main" id="{093B062F-0DB5-77C8-EF6D-E0FFC580077B}"/>
                </a:ext>
              </a:extLst>
            </p:cNvPr>
            <p:cNvSpPr/>
            <p:nvPr/>
          </p:nvSpPr>
          <p:spPr>
            <a:xfrm>
              <a:off x="10160765" y="52551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1" name="pt475">
              <a:extLst>
                <a:ext uri="{FF2B5EF4-FFF2-40B4-BE49-F238E27FC236}">
                  <a16:creationId xmlns:a16="http://schemas.microsoft.com/office/drawing/2014/main" id="{2995D52F-583C-F3C6-1F31-55DB8821BE43}"/>
                </a:ext>
              </a:extLst>
            </p:cNvPr>
            <p:cNvSpPr/>
            <p:nvPr/>
          </p:nvSpPr>
          <p:spPr>
            <a:xfrm>
              <a:off x="10033527" y="41194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2" name="pt476">
              <a:extLst>
                <a:ext uri="{FF2B5EF4-FFF2-40B4-BE49-F238E27FC236}">
                  <a16:creationId xmlns:a16="http://schemas.microsoft.com/office/drawing/2014/main" id="{2B3AE954-15CE-C909-79D2-D510E9F0A966}"/>
                </a:ext>
              </a:extLst>
            </p:cNvPr>
            <p:cNvSpPr/>
            <p:nvPr/>
          </p:nvSpPr>
          <p:spPr>
            <a:xfrm>
              <a:off x="10214241" y="50855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3" name="pt477">
              <a:extLst>
                <a:ext uri="{FF2B5EF4-FFF2-40B4-BE49-F238E27FC236}">
                  <a16:creationId xmlns:a16="http://schemas.microsoft.com/office/drawing/2014/main" id="{EC3967C2-DA7A-2B27-E2C4-9C5505330773}"/>
                </a:ext>
              </a:extLst>
            </p:cNvPr>
            <p:cNvSpPr/>
            <p:nvPr/>
          </p:nvSpPr>
          <p:spPr>
            <a:xfrm>
              <a:off x="10142976" y="53318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4" name="pt478">
              <a:extLst>
                <a:ext uri="{FF2B5EF4-FFF2-40B4-BE49-F238E27FC236}">
                  <a16:creationId xmlns:a16="http://schemas.microsoft.com/office/drawing/2014/main" id="{49740E5F-F8AE-5074-AC71-08185BA1374D}"/>
                </a:ext>
              </a:extLst>
            </p:cNvPr>
            <p:cNvSpPr/>
            <p:nvPr/>
          </p:nvSpPr>
          <p:spPr>
            <a:xfrm>
              <a:off x="10144000" y="48058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5" name="pt479">
              <a:extLst>
                <a:ext uri="{FF2B5EF4-FFF2-40B4-BE49-F238E27FC236}">
                  <a16:creationId xmlns:a16="http://schemas.microsoft.com/office/drawing/2014/main" id="{8F5D54D4-0761-2147-DE71-BD39BB29FC61}"/>
                </a:ext>
              </a:extLst>
            </p:cNvPr>
            <p:cNvSpPr/>
            <p:nvPr/>
          </p:nvSpPr>
          <p:spPr>
            <a:xfrm>
              <a:off x="10121249" y="50800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6" name="pt480">
              <a:extLst>
                <a:ext uri="{FF2B5EF4-FFF2-40B4-BE49-F238E27FC236}">
                  <a16:creationId xmlns:a16="http://schemas.microsoft.com/office/drawing/2014/main" id="{C022ADFE-42DE-9498-A4F7-5779019AF1F5}"/>
                </a:ext>
              </a:extLst>
            </p:cNvPr>
            <p:cNvSpPr/>
            <p:nvPr/>
          </p:nvSpPr>
          <p:spPr>
            <a:xfrm>
              <a:off x="9985202" y="39053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7" name="pt481">
              <a:extLst>
                <a:ext uri="{FF2B5EF4-FFF2-40B4-BE49-F238E27FC236}">
                  <a16:creationId xmlns:a16="http://schemas.microsoft.com/office/drawing/2014/main" id="{90775B4F-10F7-D1C1-F3A4-24FB74E89C5B}"/>
                </a:ext>
              </a:extLst>
            </p:cNvPr>
            <p:cNvSpPr/>
            <p:nvPr/>
          </p:nvSpPr>
          <p:spPr>
            <a:xfrm>
              <a:off x="10227359" y="52025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8" name="pt482">
              <a:extLst>
                <a:ext uri="{FF2B5EF4-FFF2-40B4-BE49-F238E27FC236}">
                  <a16:creationId xmlns:a16="http://schemas.microsoft.com/office/drawing/2014/main" id="{1E01BAF5-DD90-0BC3-5F9C-B9BAFBD568BD}"/>
                </a:ext>
              </a:extLst>
            </p:cNvPr>
            <p:cNvSpPr/>
            <p:nvPr/>
          </p:nvSpPr>
          <p:spPr>
            <a:xfrm>
              <a:off x="10127920" y="47849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9" name="pt483">
              <a:extLst>
                <a:ext uri="{FF2B5EF4-FFF2-40B4-BE49-F238E27FC236}">
                  <a16:creationId xmlns:a16="http://schemas.microsoft.com/office/drawing/2014/main" id="{EDD81D7B-A0D9-20BF-B962-6A25CF865B12}"/>
                </a:ext>
              </a:extLst>
            </p:cNvPr>
            <p:cNvSpPr/>
            <p:nvPr/>
          </p:nvSpPr>
          <p:spPr>
            <a:xfrm>
              <a:off x="10144428" y="47369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0" name="pt484">
              <a:extLst>
                <a:ext uri="{FF2B5EF4-FFF2-40B4-BE49-F238E27FC236}">
                  <a16:creationId xmlns:a16="http://schemas.microsoft.com/office/drawing/2014/main" id="{1EFA33A9-F74E-3625-3EB1-61313B6CDEE2}"/>
                </a:ext>
              </a:extLst>
            </p:cNvPr>
            <p:cNvSpPr/>
            <p:nvPr/>
          </p:nvSpPr>
          <p:spPr>
            <a:xfrm>
              <a:off x="10172613" y="46475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1" name="pt485">
              <a:extLst>
                <a:ext uri="{FF2B5EF4-FFF2-40B4-BE49-F238E27FC236}">
                  <a16:creationId xmlns:a16="http://schemas.microsoft.com/office/drawing/2014/main" id="{8F3E7F37-3951-7B7E-B5C1-61B2AF9D3871}"/>
                </a:ext>
              </a:extLst>
            </p:cNvPr>
            <p:cNvSpPr/>
            <p:nvPr/>
          </p:nvSpPr>
          <p:spPr>
            <a:xfrm>
              <a:off x="10130122" y="51278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2" name="pt486">
              <a:extLst>
                <a:ext uri="{FF2B5EF4-FFF2-40B4-BE49-F238E27FC236}">
                  <a16:creationId xmlns:a16="http://schemas.microsoft.com/office/drawing/2014/main" id="{C4F281F3-9FE5-1FDA-F17F-B12D9D89BCB2}"/>
                </a:ext>
              </a:extLst>
            </p:cNvPr>
            <p:cNvSpPr/>
            <p:nvPr/>
          </p:nvSpPr>
          <p:spPr>
            <a:xfrm>
              <a:off x="10106563" y="47620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3" name="pt487">
              <a:extLst>
                <a:ext uri="{FF2B5EF4-FFF2-40B4-BE49-F238E27FC236}">
                  <a16:creationId xmlns:a16="http://schemas.microsoft.com/office/drawing/2014/main" id="{C211D3EB-405E-174F-FCB1-3A64472E1648}"/>
                </a:ext>
              </a:extLst>
            </p:cNvPr>
            <p:cNvSpPr/>
            <p:nvPr/>
          </p:nvSpPr>
          <p:spPr>
            <a:xfrm>
              <a:off x="9990939" y="49456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4" name="pt488">
              <a:extLst>
                <a:ext uri="{FF2B5EF4-FFF2-40B4-BE49-F238E27FC236}">
                  <a16:creationId xmlns:a16="http://schemas.microsoft.com/office/drawing/2014/main" id="{601A7D66-AFCD-B463-8C51-F769664D15B4}"/>
                </a:ext>
              </a:extLst>
            </p:cNvPr>
            <p:cNvSpPr/>
            <p:nvPr/>
          </p:nvSpPr>
          <p:spPr>
            <a:xfrm>
              <a:off x="10108724" y="44166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5" name="pt489">
              <a:extLst>
                <a:ext uri="{FF2B5EF4-FFF2-40B4-BE49-F238E27FC236}">
                  <a16:creationId xmlns:a16="http://schemas.microsoft.com/office/drawing/2014/main" id="{20BC3ABD-4DC6-A174-379F-C11A8F7288B7}"/>
                </a:ext>
              </a:extLst>
            </p:cNvPr>
            <p:cNvSpPr/>
            <p:nvPr/>
          </p:nvSpPr>
          <p:spPr>
            <a:xfrm>
              <a:off x="10067239" y="47318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6" name="pt490">
              <a:extLst>
                <a:ext uri="{FF2B5EF4-FFF2-40B4-BE49-F238E27FC236}">
                  <a16:creationId xmlns:a16="http://schemas.microsoft.com/office/drawing/2014/main" id="{7D8A1D8E-8D23-5C35-F2E6-D2AC62D40A07}"/>
                </a:ext>
              </a:extLst>
            </p:cNvPr>
            <p:cNvSpPr/>
            <p:nvPr/>
          </p:nvSpPr>
          <p:spPr>
            <a:xfrm>
              <a:off x="10065402" y="47376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7" name="pt491">
              <a:extLst>
                <a:ext uri="{FF2B5EF4-FFF2-40B4-BE49-F238E27FC236}">
                  <a16:creationId xmlns:a16="http://schemas.microsoft.com/office/drawing/2014/main" id="{1E0762A7-2A49-6F97-6794-ABCCFC95FDAF}"/>
                </a:ext>
              </a:extLst>
            </p:cNvPr>
            <p:cNvSpPr/>
            <p:nvPr/>
          </p:nvSpPr>
          <p:spPr>
            <a:xfrm>
              <a:off x="10148231" y="48497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8" name="pt492">
              <a:extLst>
                <a:ext uri="{FF2B5EF4-FFF2-40B4-BE49-F238E27FC236}">
                  <a16:creationId xmlns:a16="http://schemas.microsoft.com/office/drawing/2014/main" id="{8835BDDB-AD40-4E66-2410-2FB4A6854B1F}"/>
                </a:ext>
              </a:extLst>
            </p:cNvPr>
            <p:cNvSpPr/>
            <p:nvPr/>
          </p:nvSpPr>
          <p:spPr>
            <a:xfrm>
              <a:off x="10065084" y="53377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9" name="pt493">
              <a:extLst>
                <a:ext uri="{FF2B5EF4-FFF2-40B4-BE49-F238E27FC236}">
                  <a16:creationId xmlns:a16="http://schemas.microsoft.com/office/drawing/2014/main" id="{F3300196-2002-76DD-F6F2-01D1FCA37B0B}"/>
                </a:ext>
              </a:extLst>
            </p:cNvPr>
            <p:cNvSpPr/>
            <p:nvPr/>
          </p:nvSpPr>
          <p:spPr>
            <a:xfrm>
              <a:off x="10030001" y="51639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0" name="pt494">
              <a:extLst>
                <a:ext uri="{FF2B5EF4-FFF2-40B4-BE49-F238E27FC236}">
                  <a16:creationId xmlns:a16="http://schemas.microsoft.com/office/drawing/2014/main" id="{94765F94-226A-9818-A2A3-A119D464CDF7}"/>
                </a:ext>
              </a:extLst>
            </p:cNvPr>
            <p:cNvSpPr/>
            <p:nvPr/>
          </p:nvSpPr>
          <p:spPr>
            <a:xfrm>
              <a:off x="10089884" y="47787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1" name="pt495">
              <a:extLst>
                <a:ext uri="{FF2B5EF4-FFF2-40B4-BE49-F238E27FC236}">
                  <a16:creationId xmlns:a16="http://schemas.microsoft.com/office/drawing/2014/main" id="{B4970D82-7C5C-E118-2FF9-EE2A1E32EE27}"/>
                </a:ext>
              </a:extLst>
            </p:cNvPr>
            <p:cNvSpPr/>
            <p:nvPr/>
          </p:nvSpPr>
          <p:spPr>
            <a:xfrm>
              <a:off x="10205032" y="51052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2" name="pt496">
              <a:extLst>
                <a:ext uri="{FF2B5EF4-FFF2-40B4-BE49-F238E27FC236}">
                  <a16:creationId xmlns:a16="http://schemas.microsoft.com/office/drawing/2014/main" id="{3F01B7D0-2A6C-BAAE-1C60-7C053FAC213E}"/>
                </a:ext>
              </a:extLst>
            </p:cNvPr>
            <p:cNvSpPr/>
            <p:nvPr/>
          </p:nvSpPr>
          <p:spPr>
            <a:xfrm>
              <a:off x="10002341" y="48859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3" name="pt497">
              <a:extLst>
                <a:ext uri="{FF2B5EF4-FFF2-40B4-BE49-F238E27FC236}">
                  <a16:creationId xmlns:a16="http://schemas.microsoft.com/office/drawing/2014/main" id="{6D22BB87-97DC-1FD0-FA6F-67147EB213E3}"/>
                </a:ext>
              </a:extLst>
            </p:cNvPr>
            <p:cNvSpPr/>
            <p:nvPr/>
          </p:nvSpPr>
          <p:spPr>
            <a:xfrm>
              <a:off x="10019269" y="46724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4" name="pt498">
              <a:extLst>
                <a:ext uri="{FF2B5EF4-FFF2-40B4-BE49-F238E27FC236}">
                  <a16:creationId xmlns:a16="http://schemas.microsoft.com/office/drawing/2014/main" id="{8BECE8D0-B337-F0FD-4C4B-5A5A08A22BD9}"/>
                </a:ext>
              </a:extLst>
            </p:cNvPr>
            <p:cNvSpPr/>
            <p:nvPr/>
          </p:nvSpPr>
          <p:spPr>
            <a:xfrm>
              <a:off x="10158513" y="47924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5" name="pt499">
              <a:extLst>
                <a:ext uri="{FF2B5EF4-FFF2-40B4-BE49-F238E27FC236}">
                  <a16:creationId xmlns:a16="http://schemas.microsoft.com/office/drawing/2014/main" id="{0E094D3B-7F33-C77C-ED95-0EC42D1583EB}"/>
                </a:ext>
              </a:extLst>
            </p:cNvPr>
            <p:cNvSpPr/>
            <p:nvPr/>
          </p:nvSpPr>
          <p:spPr>
            <a:xfrm>
              <a:off x="10184867" y="49317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6" name="pt500">
              <a:extLst>
                <a:ext uri="{FF2B5EF4-FFF2-40B4-BE49-F238E27FC236}">
                  <a16:creationId xmlns:a16="http://schemas.microsoft.com/office/drawing/2014/main" id="{30DC6153-6DAD-6686-ABB5-8B4042FF0BFE}"/>
                </a:ext>
              </a:extLst>
            </p:cNvPr>
            <p:cNvSpPr/>
            <p:nvPr/>
          </p:nvSpPr>
          <p:spPr>
            <a:xfrm>
              <a:off x="10209689" y="44850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7" name="pt501">
              <a:extLst>
                <a:ext uri="{FF2B5EF4-FFF2-40B4-BE49-F238E27FC236}">
                  <a16:creationId xmlns:a16="http://schemas.microsoft.com/office/drawing/2014/main" id="{55C7AFE1-D543-E806-B866-BEB4F03AAD3B}"/>
                </a:ext>
              </a:extLst>
            </p:cNvPr>
            <p:cNvSpPr/>
            <p:nvPr/>
          </p:nvSpPr>
          <p:spPr>
            <a:xfrm>
              <a:off x="10048779" y="46927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8" name="pt502">
              <a:extLst>
                <a:ext uri="{FF2B5EF4-FFF2-40B4-BE49-F238E27FC236}">
                  <a16:creationId xmlns:a16="http://schemas.microsoft.com/office/drawing/2014/main" id="{FACF08F7-CAAD-59D1-7B2D-5F52D389FC36}"/>
                </a:ext>
              </a:extLst>
            </p:cNvPr>
            <p:cNvSpPr/>
            <p:nvPr/>
          </p:nvSpPr>
          <p:spPr>
            <a:xfrm>
              <a:off x="10129665" y="52128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9" name="pt503">
              <a:extLst>
                <a:ext uri="{FF2B5EF4-FFF2-40B4-BE49-F238E27FC236}">
                  <a16:creationId xmlns:a16="http://schemas.microsoft.com/office/drawing/2014/main" id="{D5FB49F4-385A-0E47-3361-0AF45764270F}"/>
                </a:ext>
              </a:extLst>
            </p:cNvPr>
            <p:cNvSpPr/>
            <p:nvPr/>
          </p:nvSpPr>
          <p:spPr>
            <a:xfrm>
              <a:off x="10199512" y="41489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0" name="pt504">
              <a:extLst>
                <a:ext uri="{FF2B5EF4-FFF2-40B4-BE49-F238E27FC236}">
                  <a16:creationId xmlns:a16="http://schemas.microsoft.com/office/drawing/2014/main" id="{A6E68A7F-B9B3-C67E-CFB0-1F05E1D3522A}"/>
                </a:ext>
              </a:extLst>
            </p:cNvPr>
            <p:cNvSpPr/>
            <p:nvPr/>
          </p:nvSpPr>
          <p:spPr>
            <a:xfrm>
              <a:off x="10071264" y="49920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1" name="pt505">
              <a:extLst>
                <a:ext uri="{FF2B5EF4-FFF2-40B4-BE49-F238E27FC236}">
                  <a16:creationId xmlns:a16="http://schemas.microsoft.com/office/drawing/2014/main" id="{7A367306-AF4F-F8AC-E43C-7B339B9ADC22}"/>
                </a:ext>
              </a:extLst>
            </p:cNvPr>
            <p:cNvSpPr/>
            <p:nvPr/>
          </p:nvSpPr>
          <p:spPr>
            <a:xfrm>
              <a:off x="10017244" y="48995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2" name="pt506">
              <a:extLst>
                <a:ext uri="{FF2B5EF4-FFF2-40B4-BE49-F238E27FC236}">
                  <a16:creationId xmlns:a16="http://schemas.microsoft.com/office/drawing/2014/main" id="{38CC3E76-F1B4-4499-9CE0-2CD798052846}"/>
                </a:ext>
              </a:extLst>
            </p:cNvPr>
            <p:cNvSpPr/>
            <p:nvPr/>
          </p:nvSpPr>
          <p:spPr>
            <a:xfrm>
              <a:off x="10131031" y="45722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3" name="pt507">
              <a:extLst>
                <a:ext uri="{FF2B5EF4-FFF2-40B4-BE49-F238E27FC236}">
                  <a16:creationId xmlns:a16="http://schemas.microsoft.com/office/drawing/2014/main" id="{29C00388-5394-0BAE-D9AD-A05E809F43AB}"/>
                </a:ext>
              </a:extLst>
            </p:cNvPr>
            <p:cNvSpPr/>
            <p:nvPr/>
          </p:nvSpPr>
          <p:spPr>
            <a:xfrm>
              <a:off x="10120157" y="42707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4" name="pt508">
              <a:extLst>
                <a:ext uri="{FF2B5EF4-FFF2-40B4-BE49-F238E27FC236}">
                  <a16:creationId xmlns:a16="http://schemas.microsoft.com/office/drawing/2014/main" id="{5DB5C752-B03E-810D-9BBB-FAF76C05C052}"/>
                </a:ext>
              </a:extLst>
            </p:cNvPr>
            <p:cNvSpPr/>
            <p:nvPr/>
          </p:nvSpPr>
          <p:spPr>
            <a:xfrm>
              <a:off x="10161398" y="40465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5" name="pt509">
              <a:extLst>
                <a:ext uri="{FF2B5EF4-FFF2-40B4-BE49-F238E27FC236}">
                  <a16:creationId xmlns:a16="http://schemas.microsoft.com/office/drawing/2014/main" id="{C3AD940C-9EAC-56BB-E9EF-2709E4423189}"/>
                </a:ext>
              </a:extLst>
            </p:cNvPr>
            <p:cNvSpPr/>
            <p:nvPr/>
          </p:nvSpPr>
          <p:spPr>
            <a:xfrm>
              <a:off x="10192596" y="49135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6" name="pt510">
              <a:extLst>
                <a:ext uri="{FF2B5EF4-FFF2-40B4-BE49-F238E27FC236}">
                  <a16:creationId xmlns:a16="http://schemas.microsoft.com/office/drawing/2014/main" id="{E47776DA-7C11-531C-6753-A50AF4D37AAA}"/>
                </a:ext>
              </a:extLst>
            </p:cNvPr>
            <p:cNvSpPr/>
            <p:nvPr/>
          </p:nvSpPr>
          <p:spPr>
            <a:xfrm>
              <a:off x="10079381" y="50936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7" name="pt511">
              <a:extLst>
                <a:ext uri="{FF2B5EF4-FFF2-40B4-BE49-F238E27FC236}">
                  <a16:creationId xmlns:a16="http://schemas.microsoft.com/office/drawing/2014/main" id="{A7CEF3B5-9CA1-C19B-0904-8A8DACB67EDE}"/>
                </a:ext>
              </a:extLst>
            </p:cNvPr>
            <p:cNvSpPr/>
            <p:nvPr/>
          </p:nvSpPr>
          <p:spPr>
            <a:xfrm>
              <a:off x="10208586" y="4942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8" name="pt512">
              <a:extLst>
                <a:ext uri="{FF2B5EF4-FFF2-40B4-BE49-F238E27FC236}">
                  <a16:creationId xmlns:a16="http://schemas.microsoft.com/office/drawing/2014/main" id="{3B8C02D3-0CDC-B3B0-8DCC-AEB4C2281A2C}"/>
                </a:ext>
              </a:extLst>
            </p:cNvPr>
            <p:cNvSpPr/>
            <p:nvPr/>
          </p:nvSpPr>
          <p:spPr>
            <a:xfrm>
              <a:off x="10049247" y="48591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9" name="pt513">
              <a:extLst>
                <a:ext uri="{FF2B5EF4-FFF2-40B4-BE49-F238E27FC236}">
                  <a16:creationId xmlns:a16="http://schemas.microsoft.com/office/drawing/2014/main" id="{680A2B40-DEA0-6E5A-6CBD-F8049DC22222}"/>
                </a:ext>
              </a:extLst>
            </p:cNvPr>
            <p:cNvSpPr/>
            <p:nvPr/>
          </p:nvSpPr>
          <p:spPr>
            <a:xfrm>
              <a:off x="10169889" y="43717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0" name="pt514">
              <a:extLst>
                <a:ext uri="{FF2B5EF4-FFF2-40B4-BE49-F238E27FC236}">
                  <a16:creationId xmlns:a16="http://schemas.microsoft.com/office/drawing/2014/main" id="{FECE6878-B9EB-5411-73E5-4D5C4F3FAFD3}"/>
                </a:ext>
              </a:extLst>
            </p:cNvPr>
            <p:cNvSpPr/>
            <p:nvPr/>
          </p:nvSpPr>
          <p:spPr>
            <a:xfrm>
              <a:off x="10041191" y="43640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1" name="pt515">
              <a:extLst>
                <a:ext uri="{FF2B5EF4-FFF2-40B4-BE49-F238E27FC236}">
                  <a16:creationId xmlns:a16="http://schemas.microsoft.com/office/drawing/2014/main" id="{495F23EA-9DFC-C154-47AE-1522F38F6F1C}"/>
                </a:ext>
              </a:extLst>
            </p:cNvPr>
            <p:cNvSpPr/>
            <p:nvPr/>
          </p:nvSpPr>
          <p:spPr>
            <a:xfrm>
              <a:off x="10169102" y="49018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2" name="pt516">
              <a:extLst>
                <a:ext uri="{FF2B5EF4-FFF2-40B4-BE49-F238E27FC236}">
                  <a16:creationId xmlns:a16="http://schemas.microsoft.com/office/drawing/2014/main" id="{AF7824A4-44A0-29D3-2699-405D358549D2}"/>
                </a:ext>
              </a:extLst>
            </p:cNvPr>
            <p:cNvSpPr/>
            <p:nvPr/>
          </p:nvSpPr>
          <p:spPr>
            <a:xfrm>
              <a:off x="10230265" y="47159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3" name="pt517">
              <a:extLst>
                <a:ext uri="{FF2B5EF4-FFF2-40B4-BE49-F238E27FC236}">
                  <a16:creationId xmlns:a16="http://schemas.microsoft.com/office/drawing/2014/main" id="{2EA9863B-9244-EF50-F174-6AE0C23223C4}"/>
                </a:ext>
              </a:extLst>
            </p:cNvPr>
            <p:cNvSpPr/>
            <p:nvPr/>
          </p:nvSpPr>
          <p:spPr>
            <a:xfrm>
              <a:off x="10174716" y="42461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4" name="pt518">
              <a:extLst>
                <a:ext uri="{FF2B5EF4-FFF2-40B4-BE49-F238E27FC236}">
                  <a16:creationId xmlns:a16="http://schemas.microsoft.com/office/drawing/2014/main" id="{C0062B26-48AA-3980-41E0-B4D3D545ABEA}"/>
                </a:ext>
              </a:extLst>
            </p:cNvPr>
            <p:cNvSpPr/>
            <p:nvPr/>
          </p:nvSpPr>
          <p:spPr>
            <a:xfrm>
              <a:off x="10015729" y="48557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5" name="pt519">
              <a:extLst>
                <a:ext uri="{FF2B5EF4-FFF2-40B4-BE49-F238E27FC236}">
                  <a16:creationId xmlns:a16="http://schemas.microsoft.com/office/drawing/2014/main" id="{1CC51A4F-F9C0-8971-F8E7-81B18668FF1D}"/>
                </a:ext>
              </a:extLst>
            </p:cNvPr>
            <p:cNvSpPr/>
            <p:nvPr/>
          </p:nvSpPr>
          <p:spPr>
            <a:xfrm>
              <a:off x="10065775" y="44290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6" name="pt520">
              <a:extLst>
                <a:ext uri="{FF2B5EF4-FFF2-40B4-BE49-F238E27FC236}">
                  <a16:creationId xmlns:a16="http://schemas.microsoft.com/office/drawing/2014/main" id="{4EF6C381-68CD-C6E3-BCEA-36BBE0899CAA}"/>
                </a:ext>
              </a:extLst>
            </p:cNvPr>
            <p:cNvSpPr/>
            <p:nvPr/>
          </p:nvSpPr>
          <p:spPr>
            <a:xfrm>
              <a:off x="10208221" y="47815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7" name="pt521">
              <a:extLst>
                <a:ext uri="{FF2B5EF4-FFF2-40B4-BE49-F238E27FC236}">
                  <a16:creationId xmlns:a16="http://schemas.microsoft.com/office/drawing/2014/main" id="{4C284F4B-2B9C-DECB-601A-BA1CB6CF7939}"/>
                </a:ext>
              </a:extLst>
            </p:cNvPr>
            <p:cNvSpPr/>
            <p:nvPr/>
          </p:nvSpPr>
          <p:spPr>
            <a:xfrm>
              <a:off x="10030071" y="41317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8" name="pt522">
              <a:extLst>
                <a:ext uri="{FF2B5EF4-FFF2-40B4-BE49-F238E27FC236}">
                  <a16:creationId xmlns:a16="http://schemas.microsoft.com/office/drawing/2014/main" id="{C5EE8F82-875A-E232-A77C-EC03EC4EFF2D}"/>
                </a:ext>
              </a:extLst>
            </p:cNvPr>
            <p:cNvSpPr/>
            <p:nvPr/>
          </p:nvSpPr>
          <p:spPr>
            <a:xfrm>
              <a:off x="10199329" y="53084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9" name="pt523">
              <a:extLst>
                <a:ext uri="{FF2B5EF4-FFF2-40B4-BE49-F238E27FC236}">
                  <a16:creationId xmlns:a16="http://schemas.microsoft.com/office/drawing/2014/main" id="{05207F90-6524-2543-2C51-84F41168B28F}"/>
                </a:ext>
              </a:extLst>
            </p:cNvPr>
            <p:cNvSpPr/>
            <p:nvPr/>
          </p:nvSpPr>
          <p:spPr>
            <a:xfrm>
              <a:off x="10064944" y="49169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0" name="pt524">
              <a:extLst>
                <a:ext uri="{FF2B5EF4-FFF2-40B4-BE49-F238E27FC236}">
                  <a16:creationId xmlns:a16="http://schemas.microsoft.com/office/drawing/2014/main" id="{AD4727CC-06C6-051F-B0C7-C5549430E16D}"/>
                </a:ext>
              </a:extLst>
            </p:cNvPr>
            <p:cNvSpPr/>
            <p:nvPr/>
          </p:nvSpPr>
          <p:spPr>
            <a:xfrm>
              <a:off x="10101482" y="47087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1" name="pt525">
              <a:extLst>
                <a:ext uri="{FF2B5EF4-FFF2-40B4-BE49-F238E27FC236}">
                  <a16:creationId xmlns:a16="http://schemas.microsoft.com/office/drawing/2014/main" id="{AA7E5C8C-4700-7FCD-5302-4D6C8CDE2413}"/>
                </a:ext>
              </a:extLst>
            </p:cNvPr>
            <p:cNvSpPr/>
            <p:nvPr/>
          </p:nvSpPr>
          <p:spPr>
            <a:xfrm>
              <a:off x="10032389" y="51855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2" name="pt526">
              <a:extLst>
                <a:ext uri="{FF2B5EF4-FFF2-40B4-BE49-F238E27FC236}">
                  <a16:creationId xmlns:a16="http://schemas.microsoft.com/office/drawing/2014/main" id="{2B0F617F-0DA2-EC04-102B-24DAFC0B8B13}"/>
                </a:ext>
              </a:extLst>
            </p:cNvPr>
            <p:cNvSpPr/>
            <p:nvPr/>
          </p:nvSpPr>
          <p:spPr>
            <a:xfrm>
              <a:off x="10193020" y="49367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3" name="pt527">
              <a:extLst>
                <a:ext uri="{FF2B5EF4-FFF2-40B4-BE49-F238E27FC236}">
                  <a16:creationId xmlns:a16="http://schemas.microsoft.com/office/drawing/2014/main" id="{0031DB9F-13F9-9D81-F7C6-AE0DC7EE0ABF}"/>
                </a:ext>
              </a:extLst>
            </p:cNvPr>
            <p:cNvSpPr/>
            <p:nvPr/>
          </p:nvSpPr>
          <p:spPr>
            <a:xfrm>
              <a:off x="10070903" y="46491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4" name="pt528">
              <a:extLst>
                <a:ext uri="{FF2B5EF4-FFF2-40B4-BE49-F238E27FC236}">
                  <a16:creationId xmlns:a16="http://schemas.microsoft.com/office/drawing/2014/main" id="{2CE87898-9EBC-4E8E-6E4A-962A7A77A56D}"/>
                </a:ext>
              </a:extLst>
            </p:cNvPr>
            <p:cNvSpPr/>
            <p:nvPr/>
          </p:nvSpPr>
          <p:spPr>
            <a:xfrm>
              <a:off x="10069794" y="47556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5" name="pt529">
              <a:extLst>
                <a:ext uri="{FF2B5EF4-FFF2-40B4-BE49-F238E27FC236}">
                  <a16:creationId xmlns:a16="http://schemas.microsoft.com/office/drawing/2014/main" id="{E6D00E1F-C70C-9E87-1167-CEDA24B04311}"/>
                </a:ext>
              </a:extLst>
            </p:cNvPr>
            <p:cNvSpPr/>
            <p:nvPr/>
          </p:nvSpPr>
          <p:spPr>
            <a:xfrm>
              <a:off x="9984114" y="49215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6" name="pt530">
              <a:extLst>
                <a:ext uri="{FF2B5EF4-FFF2-40B4-BE49-F238E27FC236}">
                  <a16:creationId xmlns:a16="http://schemas.microsoft.com/office/drawing/2014/main" id="{9204AC8C-C5C2-9E42-76DD-43BE7E9E7BBE}"/>
                </a:ext>
              </a:extLst>
            </p:cNvPr>
            <p:cNvSpPr/>
            <p:nvPr/>
          </p:nvSpPr>
          <p:spPr>
            <a:xfrm>
              <a:off x="10121057" y="50718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7" name="pt531">
              <a:extLst>
                <a:ext uri="{FF2B5EF4-FFF2-40B4-BE49-F238E27FC236}">
                  <a16:creationId xmlns:a16="http://schemas.microsoft.com/office/drawing/2014/main" id="{CAA423C4-3A7F-A167-7D2B-E6B313DC51C9}"/>
                </a:ext>
              </a:extLst>
            </p:cNvPr>
            <p:cNvSpPr/>
            <p:nvPr/>
          </p:nvSpPr>
          <p:spPr>
            <a:xfrm>
              <a:off x="10009033" y="51819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8" name="pt532">
              <a:extLst>
                <a:ext uri="{FF2B5EF4-FFF2-40B4-BE49-F238E27FC236}">
                  <a16:creationId xmlns:a16="http://schemas.microsoft.com/office/drawing/2014/main" id="{93E44675-7075-07D0-CC24-ACF3366BD598}"/>
                </a:ext>
              </a:extLst>
            </p:cNvPr>
            <p:cNvSpPr/>
            <p:nvPr/>
          </p:nvSpPr>
          <p:spPr>
            <a:xfrm>
              <a:off x="10098263" y="47606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9" name="pt533">
              <a:extLst>
                <a:ext uri="{FF2B5EF4-FFF2-40B4-BE49-F238E27FC236}">
                  <a16:creationId xmlns:a16="http://schemas.microsoft.com/office/drawing/2014/main" id="{B9984BA1-FD9A-DA54-97F2-B6779CD3C64E}"/>
                </a:ext>
              </a:extLst>
            </p:cNvPr>
            <p:cNvSpPr/>
            <p:nvPr/>
          </p:nvSpPr>
          <p:spPr>
            <a:xfrm>
              <a:off x="10206935" y="47148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0" name="pt534">
              <a:extLst>
                <a:ext uri="{FF2B5EF4-FFF2-40B4-BE49-F238E27FC236}">
                  <a16:creationId xmlns:a16="http://schemas.microsoft.com/office/drawing/2014/main" id="{93A57D3E-2B81-6F54-121E-8402669B56FE}"/>
                </a:ext>
              </a:extLst>
            </p:cNvPr>
            <p:cNvSpPr/>
            <p:nvPr/>
          </p:nvSpPr>
          <p:spPr>
            <a:xfrm>
              <a:off x="10203534" y="54748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1" name="pt535">
              <a:extLst>
                <a:ext uri="{FF2B5EF4-FFF2-40B4-BE49-F238E27FC236}">
                  <a16:creationId xmlns:a16="http://schemas.microsoft.com/office/drawing/2014/main" id="{4D3C2E9C-AA0C-D45B-2E0D-737022BB8F22}"/>
                </a:ext>
              </a:extLst>
            </p:cNvPr>
            <p:cNvSpPr/>
            <p:nvPr/>
          </p:nvSpPr>
          <p:spPr>
            <a:xfrm>
              <a:off x="10224373" y="45236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2" name="pt536">
              <a:extLst>
                <a:ext uri="{FF2B5EF4-FFF2-40B4-BE49-F238E27FC236}">
                  <a16:creationId xmlns:a16="http://schemas.microsoft.com/office/drawing/2014/main" id="{F1C3AB87-5419-718E-C25D-8784AFFC5B82}"/>
                </a:ext>
              </a:extLst>
            </p:cNvPr>
            <p:cNvSpPr/>
            <p:nvPr/>
          </p:nvSpPr>
          <p:spPr>
            <a:xfrm>
              <a:off x="10142791" y="50985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3" name="pt537">
              <a:extLst>
                <a:ext uri="{FF2B5EF4-FFF2-40B4-BE49-F238E27FC236}">
                  <a16:creationId xmlns:a16="http://schemas.microsoft.com/office/drawing/2014/main" id="{6CBC7882-AD00-17B7-2396-F60FDBE4CD27}"/>
                </a:ext>
              </a:extLst>
            </p:cNvPr>
            <p:cNvSpPr/>
            <p:nvPr/>
          </p:nvSpPr>
          <p:spPr>
            <a:xfrm>
              <a:off x="10064594" y="49300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4" name="pt538">
              <a:extLst>
                <a:ext uri="{FF2B5EF4-FFF2-40B4-BE49-F238E27FC236}">
                  <a16:creationId xmlns:a16="http://schemas.microsoft.com/office/drawing/2014/main" id="{F6D29461-860E-3CE8-5DB8-1CEEDB5C6FA3}"/>
                </a:ext>
              </a:extLst>
            </p:cNvPr>
            <p:cNvSpPr/>
            <p:nvPr/>
          </p:nvSpPr>
          <p:spPr>
            <a:xfrm>
              <a:off x="10217770" y="43523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5" name="pt539">
              <a:extLst>
                <a:ext uri="{FF2B5EF4-FFF2-40B4-BE49-F238E27FC236}">
                  <a16:creationId xmlns:a16="http://schemas.microsoft.com/office/drawing/2014/main" id="{867D578E-A8D1-F4B7-EF6B-30CE173E70D7}"/>
                </a:ext>
              </a:extLst>
            </p:cNvPr>
            <p:cNvSpPr/>
            <p:nvPr/>
          </p:nvSpPr>
          <p:spPr>
            <a:xfrm>
              <a:off x="10232666" y="49300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6" name="pt540">
              <a:extLst>
                <a:ext uri="{FF2B5EF4-FFF2-40B4-BE49-F238E27FC236}">
                  <a16:creationId xmlns:a16="http://schemas.microsoft.com/office/drawing/2014/main" id="{19FA5775-EED6-033F-56C3-FDF4C55C94D4}"/>
                </a:ext>
              </a:extLst>
            </p:cNvPr>
            <p:cNvSpPr/>
            <p:nvPr/>
          </p:nvSpPr>
          <p:spPr>
            <a:xfrm>
              <a:off x="10086445" y="47230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7" name="pt541">
              <a:extLst>
                <a:ext uri="{FF2B5EF4-FFF2-40B4-BE49-F238E27FC236}">
                  <a16:creationId xmlns:a16="http://schemas.microsoft.com/office/drawing/2014/main" id="{6E50AA5C-105D-94DF-AE0A-9769CD1BC4F1}"/>
                </a:ext>
              </a:extLst>
            </p:cNvPr>
            <p:cNvSpPr/>
            <p:nvPr/>
          </p:nvSpPr>
          <p:spPr>
            <a:xfrm>
              <a:off x="10184054" y="50563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8" name="pt542">
              <a:extLst>
                <a:ext uri="{FF2B5EF4-FFF2-40B4-BE49-F238E27FC236}">
                  <a16:creationId xmlns:a16="http://schemas.microsoft.com/office/drawing/2014/main" id="{719FCB2E-8D29-3FC4-23C1-BB95ABE949F6}"/>
                </a:ext>
              </a:extLst>
            </p:cNvPr>
            <p:cNvSpPr/>
            <p:nvPr/>
          </p:nvSpPr>
          <p:spPr>
            <a:xfrm>
              <a:off x="10051408" y="46966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9" name="pt543">
              <a:extLst>
                <a:ext uri="{FF2B5EF4-FFF2-40B4-BE49-F238E27FC236}">
                  <a16:creationId xmlns:a16="http://schemas.microsoft.com/office/drawing/2014/main" id="{491B0BF1-7714-9F9F-B814-E41676D76AD8}"/>
                </a:ext>
              </a:extLst>
            </p:cNvPr>
            <p:cNvSpPr/>
            <p:nvPr/>
          </p:nvSpPr>
          <p:spPr>
            <a:xfrm>
              <a:off x="10114650" y="49345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0" name="pt544">
              <a:extLst>
                <a:ext uri="{FF2B5EF4-FFF2-40B4-BE49-F238E27FC236}">
                  <a16:creationId xmlns:a16="http://schemas.microsoft.com/office/drawing/2014/main" id="{FB23F32C-9D27-42ED-3216-AD885C96529F}"/>
                </a:ext>
              </a:extLst>
            </p:cNvPr>
            <p:cNvSpPr/>
            <p:nvPr/>
          </p:nvSpPr>
          <p:spPr>
            <a:xfrm>
              <a:off x="10205937" y="44139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1" name="pt545">
              <a:extLst>
                <a:ext uri="{FF2B5EF4-FFF2-40B4-BE49-F238E27FC236}">
                  <a16:creationId xmlns:a16="http://schemas.microsoft.com/office/drawing/2014/main" id="{55BB2B14-6894-E5D2-242C-0270BD844E28}"/>
                </a:ext>
              </a:extLst>
            </p:cNvPr>
            <p:cNvSpPr/>
            <p:nvPr/>
          </p:nvSpPr>
          <p:spPr>
            <a:xfrm>
              <a:off x="10095643" y="46491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2" name="pt546">
              <a:extLst>
                <a:ext uri="{FF2B5EF4-FFF2-40B4-BE49-F238E27FC236}">
                  <a16:creationId xmlns:a16="http://schemas.microsoft.com/office/drawing/2014/main" id="{A5B57157-03DD-EA25-0418-B79958C47925}"/>
                </a:ext>
              </a:extLst>
            </p:cNvPr>
            <p:cNvSpPr/>
            <p:nvPr/>
          </p:nvSpPr>
          <p:spPr>
            <a:xfrm>
              <a:off x="10038805" y="48720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3" name="pt547">
              <a:extLst>
                <a:ext uri="{FF2B5EF4-FFF2-40B4-BE49-F238E27FC236}">
                  <a16:creationId xmlns:a16="http://schemas.microsoft.com/office/drawing/2014/main" id="{B82B2CD5-B939-019D-8E15-755E0F509335}"/>
                </a:ext>
              </a:extLst>
            </p:cNvPr>
            <p:cNvSpPr/>
            <p:nvPr/>
          </p:nvSpPr>
          <p:spPr>
            <a:xfrm>
              <a:off x="10223714" y="50842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4" name="pt548">
              <a:extLst>
                <a:ext uri="{FF2B5EF4-FFF2-40B4-BE49-F238E27FC236}">
                  <a16:creationId xmlns:a16="http://schemas.microsoft.com/office/drawing/2014/main" id="{B15A01AF-B54B-CB67-6A38-B671084E6E4E}"/>
                </a:ext>
              </a:extLst>
            </p:cNvPr>
            <p:cNvSpPr/>
            <p:nvPr/>
          </p:nvSpPr>
          <p:spPr>
            <a:xfrm>
              <a:off x="10218074" y="45767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5" name="pt549">
              <a:extLst>
                <a:ext uri="{FF2B5EF4-FFF2-40B4-BE49-F238E27FC236}">
                  <a16:creationId xmlns:a16="http://schemas.microsoft.com/office/drawing/2014/main" id="{C1CFEF00-E600-8ACA-FCB9-89A782D92DAA}"/>
                </a:ext>
              </a:extLst>
            </p:cNvPr>
            <p:cNvSpPr/>
            <p:nvPr/>
          </p:nvSpPr>
          <p:spPr>
            <a:xfrm>
              <a:off x="10152767" y="38708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6" name="pt550">
              <a:extLst>
                <a:ext uri="{FF2B5EF4-FFF2-40B4-BE49-F238E27FC236}">
                  <a16:creationId xmlns:a16="http://schemas.microsoft.com/office/drawing/2014/main" id="{C9347A0B-860E-293B-CB6D-F24C0B939BB0}"/>
                </a:ext>
              </a:extLst>
            </p:cNvPr>
            <p:cNvSpPr/>
            <p:nvPr/>
          </p:nvSpPr>
          <p:spPr>
            <a:xfrm>
              <a:off x="9985672" y="40294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7" name="pt551">
              <a:extLst>
                <a:ext uri="{FF2B5EF4-FFF2-40B4-BE49-F238E27FC236}">
                  <a16:creationId xmlns:a16="http://schemas.microsoft.com/office/drawing/2014/main" id="{E2453FA7-4460-D73C-3FD9-A4FBF07626E2}"/>
                </a:ext>
              </a:extLst>
            </p:cNvPr>
            <p:cNvSpPr/>
            <p:nvPr/>
          </p:nvSpPr>
          <p:spPr>
            <a:xfrm>
              <a:off x="10089631" y="47050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8" name="pt552">
              <a:extLst>
                <a:ext uri="{FF2B5EF4-FFF2-40B4-BE49-F238E27FC236}">
                  <a16:creationId xmlns:a16="http://schemas.microsoft.com/office/drawing/2014/main" id="{05121BA6-7030-FEE2-7E14-2ABB98B52223}"/>
                </a:ext>
              </a:extLst>
            </p:cNvPr>
            <p:cNvSpPr/>
            <p:nvPr/>
          </p:nvSpPr>
          <p:spPr>
            <a:xfrm>
              <a:off x="10103059" y="46107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9" name="pt553">
              <a:extLst>
                <a:ext uri="{FF2B5EF4-FFF2-40B4-BE49-F238E27FC236}">
                  <a16:creationId xmlns:a16="http://schemas.microsoft.com/office/drawing/2014/main" id="{A7247FF2-302E-6084-9151-3254F300729F}"/>
                </a:ext>
              </a:extLst>
            </p:cNvPr>
            <p:cNvSpPr/>
            <p:nvPr/>
          </p:nvSpPr>
          <p:spPr>
            <a:xfrm>
              <a:off x="10193595" y="51688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0" name="pt554">
              <a:extLst>
                <a:ext uri="{FF2B5EF4-FFF2-40B4-BE49-F238E27FC236}">
                  <a16:creationId xmlns:a16="http://schemas.microsoft.com/office/drawing/2014/main" id="{7D3B02E1-BC0D-7737-70FA-B044F8E7616B}"/>
                </a:ext>
              </a:extLst>
            </p:cNvPr>
            <p:cNvSpPr/>
            <p:nvPr/>
          </p:nvSpPr>
          <p:spPr>
            <a:xfrm>
              <a:off x="10219776" y="51851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1" name="pt555">
              <a:extLst>
                <a:ext uri="{FF2B5EF4-FFF2-40B4-BE49-F238E27FC236}">
                  <a16:creationId xmlns:a16="http://schemas.microsoft.com/office/drawing/2014/main" id="{4623D239-2EF2-5464-3F92-5FD8044D9B9D}"/>
                </a:ext>
              </a:extLst>
            </p:cNvPr>
            <p:cNvSpPr/>
            <p:nvPr/>
          </p:nvSpPr>
          <p:spPr>
            <a:xfrm>
              <a:off x="10105948" y="47110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2" name="pt556">
              <a:extLst>
                <a:ext uri="{FF2B5EF4-FFF2-40B4-BE49-F238E27FC236}">
                  <a16:creationId xmlns:a16="http://schemas.microsoft.com/office/drawing/2014/main" id="{AF2369A2-8C6C-E0D9-A784-5F2B30913555}"/>
                </a:ext>
              </a:extLst>
            </p:cNvPr>
            <p:cNvSpPr/>
            <p:nvPr/>
          </p:nvSpPr>
          <p:spPr>
            <a:xfrm>
              <a:off x="10158172" y="47520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3" name="pt557">
              <a:extLst>
                <a:ext uri="{FF2B5EF4-FFF2-40B4-BE49-F238E27FC236}">
                  <a16:creationId xmlns:a16="http://schemas.microsoft.com/office/drawing/2014/main" id="{E6CFAA42-8960-C640-FDA4-71EFC1602CEA}"/>
                </a:ext>
              </a:extLst>
            </p:cNvPr>
            <p:cNvSpPr/>
            <p:nvPr/>
          </p:nvSpPr>
          <p:spPr>
            <a:xfrm>
              <a:off x="10141329" y="51960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4" name="pt558">
              <a:extLst>
                <a:ext uri="{FF2B5EF4-FFF2-40B4-BE49-F238E27FC236}">
                  <a16:creationId xmlns:a16="http://schemas.microsoft.com/office/drawing/2014/main" id="{C87B159B-835E-0C66-6548-0E03BB8906FB}"/>
                </a:ext>
              </a:extLst>
            </p:cNvPr>
            <p:cNvSpPr/>
            <p:nvPr/>
          </p:nvSpPr>
          <p:spPr>
            <a:xfrm>
              <a:off x="10049739" y="52512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5" name="pt559">
              <a:extLst>
                <a:ext uri="{FF2B5EF4-FFF2-40B4-BE49-F238E27FC236}">
                  <a16:creationId xmlns:a16="http://schemas.microsoft.com/office/drawing/2014/main" id="{698E2C48-D7B1-3D08-C4CA-8A98F03F6CCA}"/>
                </a:ext>
              </a:extLst>
            </p:cNvPr>
            <p:cNvSpPr/>
            <p:nvPr/>
          </p:nvSpPr>
          <p:spPr>
            <a:xfrm>
              <a:off x="10094870" y="50800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6" name="pt560">
              <a:extLst>
                <a:ext uri="{FF2B5EF4-FFF2-40B4-BE49-F238E27FC236}">
                  <a16:creationId xmlns:a16="http://schemas.microsoft.com/office/drawing/2014/main" id="{8278FCA5-C26A-6343-03C8-3C1EC3260BC0}"/>
                </a:ext>
              </a:extLst>
            </p:cNvPr>
            <p:cNvSpPr/>
            <p:nvPr/>
          </p:nvSpPr>
          <p:spPr>
            <a:xfrm>
              <a:off x="10194485" y="42699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7" name="pt561">
              <a:extLst>
                <a:ext uri="{FF2B5EF4-FFF2-40B4-BE49-F238E27FC236}">
                  <a16:creationId xmlns:a16="http://schemas.microsoft.com/office/drawing/2014/main" id="{C788258F-E45D-47E6-A28A-FBD626C601D4}"/>
                </a:ext>
              </a:extLst>
            </p:cNvPr>
            <p:cNvSpPr/>
            <p:nvPr/>
          </p:nvSpPr>
          <p:spPr>
            <a:xfrm>
              <a:off x="10003361" y="47828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8" name="pt562">
              <a:extLst>
                <a:ext uri="{FF2B5EF4-FFF2-40B4-BE49-F238E27FC236}">
                  <a16:creationId xmlns:a16="http://schemas.microsoft.com/office/drawing/2014/main" id="{54104ECA-C5A3-3C51-C04F-078CEDD8F299}"/>
                </a:ext>
              </a:extLst>
            </p:cNvPr>
            <p:cNvSpPr/>
            <p:nvPr/>
          </p:nvSpPr>
          <p:spPr>
            <a:xfrm>
              <a:off x="10067263" y="38520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9" name="pt563">
              <a:extLst>
                <a:ext uri="{FF2B5EF4-FFF2-40B4-BE49-F238E27FC236}">
                  <a16:creationId xmlns:a16="http://schemas.microsoft.com/office/drawing/2014/main" id="{06E5ACD2-82DD-2BDF-2C18-D6B1D74EA39F}"/>
                </a:ext>
              </a:extLst>
            </p:cNvPr>
            <p:cNvSpPr/>
            <p:nvPr/>
          </p:nvSpPr>
          <p:spPr>
            <a:xfrm>
              <a:off x="10078068" y="42360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0" name="pt564">
              <a:extLst>
                <a:ext uri="{FF2B5EF4-FFF2-40B4-BE49-F238E27FC236}">
                  <a16:creationId xmlns:a16="http://schemas.microsoft.com/office/drawing/2014/main" id="{2D1C7214-BEAF-EC3F-7813-4FC949A57378}"/>
                </a:ext>
              </a:extLst>
            </p:cNvPr>
            <p:cNvSpPr/>
            <p:nvPr/>
          </p:nvSpPr>
          <p:spPr>
            <a:xfrm>
              <a:off x="10067851" y="46500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1" name="pt565">
              <a:extLst>
                <a:ext uri="{FF2B5EF4-FFF2-40B4-BE49-F238E27FC236}">
                  <a16:creationId xmlns:a16="http://schemas.microsoft.com/office/drawing/2014/main" id="{83DBB1AA-B168-214D-CFFD-718C96BA22E7}"/>
                </a:ext>
              </a:extLst>
            </p:cNvPr>
            <p:cNvSpPr/>
            <p:nvPr/>
          </p:nvSpPr>
          <p:spPr>
            <a:xfrm>
              <a:off x="10081935" y="46716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2" name="pt566">
              <a:extLst>
                <a:ext uri="{FF2B5EF4-FFF2-40B4-BE49-F238E27FC236}">
                  <a16:creationId xmlns:a16="http://schemas.microsoft.com/office/drawing/2014/main" id="{95AFE2A2-ACD4-E821-0F7C-61986525D961}"/>
                </a:ext>
              </a:extLst>
            </p:cNvPr>
            <p:cNvSpPr/>
            <p:nvPr/>
          </p:nvSpPr>
          <p:spPr>
            <a:xfrm>
              <a:off x="10165224" y="48683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3" name="pt567">
              <a:extLst>
                <a:ext uri="{FF2B5EF4-FFF2-40B4-BE49-F238E27FC236}">
                  <a16:creationId xmlns:a16="http://schemas.microsoft.com/office/drawing/2014/main" id="{DBDBAD7F-528C-C4D8-8698-56E27BE5D146}"/>
                </a:ext>
              </a:extLst>
            </p:cNvPr>
            <p:cNvSpPr/>
            <p:nvPr/>
          </p:nvSpPr>
          <p:spPr>
            <a:xfrm>
              <a:off x="10192835" y="50648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4" name="rc568">
              <a:extLst>
                <a:ext uri="{FF2B5EF4-FFF2-40B4-BE49-F238E27FC236}">
                  <a16:creationId xmlns:a16="http://schemas.microsoft.com/office/drawing/2014/main" id="{C1A85469-D402-5944-C9B7-B8C153FC650B}"/>
                </a:ext>
              </a:extLst>
            </p:cNvPr>
            <p:cNvSpPr/>
            <p:nvPr/>
          </p:nvSpPr>
          <p:spPr>
            <a:xfrm>
              <a:off x="4861091" y="3012437"/>
              <a:ext cx="2871965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785" name="tx569">
              <a:extLst>
                <a:ext uri="{FF2B5EF4-FFF2-40B4-BE49-F238E27FC236}">
                  <a16:creationId xmlns:a16="http://schemas.microsoft.com/office/drawing/2014/main" id="{0464A27D-5525-300A-5534-2A571A22F510}"/>
                </a:ext>
              </a:extLst>
            </p:cNvPr>
            <p:cNvSpPr/>
            <p:nvPr/>
          </p:nvSpPr>
          <p:spPr>
            <a:xfrm>
              <a:off x="6127707" y="3090681"/>
              <a:ext cx="338732" cy="145454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HIV</a:t>
              </a:r>
            </a:p>
          </p:txBody>
        </p:sp>
        <p:sp>
          <p:nvSpPr>
            <p:cNvPr id="786" name="rc570">
              <a:extLst>
                <a:ext uri="{FF2B5EF4-FFF2-40B4-BE49-F238E27FC236}">
                  <a16:creationId xmlns:a16="http://schemas.microsoft.com/office/drawing/2014/main" id="{1DC54808-60DE-2625-DBA0-EE620C6C5B40}"/>
                </a:ext>
              </a:extLst>
            </p:cNvPr>
            <p:cNvSpPr/>
            <p:nvPr/>
          </p:nvSpPr>
          <p:spPr>
            <a:xfrm>
              <a:off x="7802645" y="3012437"/>
              <a:ext cx="2871965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787" name="tx571">
              <a:extLst>
                <a:ext uri="{FF2B5EF4-FFF2-40B4-BE49-F238E27FC236}">
                  <a16:creationId xmlns:a16="http://schemas.microsoft.com/office/drawing/2014/main" id="{3DDF21B7-0692-76B1-FDB8-B199F99A7C62}"/>
                </a:ext>
              </a:extLst>
            </p:cNvPr>
            <p:cNvSpPr/>
            <p:nvPr/>
          </p:nvSpPr>
          <p:spPr>
            <a:xfrm>
              <a:off x="8995889" y="3088300"/>
              <a:ext cx="485477" cy="1478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Mock</a:t>
              </a:r>
            </a:p>
          </p:txBody>
        </p:sp>
        <p:sp>
          <p:nvSpPr>
            <p:cNvPr id="788" name="pl572">
              <a:extLst>
                <a:ext uri="{FF2B5EF4-FFF2-40B4-BE49-F238E27FC236}">
                  <a16:creationId xmlns:a16="http://schemas.microsoft.com/office/drawing/2014/main" id="{86F78CC9-52B7-6D47-E0CF-E028155EE635}"/>
                </a:ext>
              </a:extLst>
            </p:cNvPr>
            <p:cNvSpPr/>
            <p:nvPr/>
          </p:nvSpPr>
          <p:spPr>
            <a:xfrm>
              <a:off x="5644354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9" name="pl573">
              <a:extLst>
                <a:ext uri="{FF2B5EF4-FFF2-40B4-BE49-F238E27FC236}">
                  <a16:creationId xmlns:a16="http://schemas.microsoft.com/office/drawing/2014/main" id="{F0384656-782E-FBAE-2B48-122AFC5893E6}"/>
                </a:ext>
              </a:extLst>
            </p:cNvPr>
            <p:cNvSpPr/>
            <p:nvPr/>
          </p:nvSpPr>
          <p:spPr>
            <a:xfrm>
              <a:off x="6949793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0" name="tx574">
              <a:extLst>
                <a:ext uri="{FF2B5EF4-FFF2-40B4-BE49-F238E27FC236}">
                  <a16:creationId xmlns:a16="http://schemas.microsoft.com/office/drawing/2014/main" id="{ED531C3D-F92A-C0C5-2B3D-8BB4A7782188}"/>
                </a:ext>
              </a:extLst>
            </p:cNvPr>
            <p:cNvSpPr/>
            <p:nvPr/>
          </p:nvSpPr>
          <p:spPr>
            <a:xfrm>
              <a:off x="5587849" y="6187501"/>
              <a:ext cx="113010" cy="1459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791" name="tx575">
              <a:extLst>
                <a:ext uri="{FF2B5EF4-FFF2-40B4-BE49-F238E27FC236}">
                  <a16:creationId xmlns:a16="http://schemas.microsoft.com/office/drawing/2014/main" id="{9A0E9803-2CE6-C762-B357-81F91057D63F}"/>
                </a:ext>
              </a:extLst>
            </p:cNvPr>
            <p:cNvSpPr/>
            <p:nvPr/>
          </p:nvSpPr>
          <p:spPr>
            <a:xfrm>
              <a:off x="6893288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92" name="pl576">
              <a:extLst>
                <a:ext uri="{FF2B5EF4-FFF2-40B4-BE49-F238E27FC236}">
                  <a16:creationId xmlns:a16="http://schemas.microsoft.com/office/drawing/2014/main" id="{D05E0D8B-A954-DDF0-80F4-540D1C4A8F80}"/>
                </a:ext>
              </a:extLst>
            </p:cNvPr>
            <p:cNvSpPr/>
            <p:nvPr/>
          </p:nvSpPr>
          <p:spPr>
            <a:xfrm>
              <a:off x="8585908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3" name="pl577">
              <a:extLst>
                <a:ext uri="{FF2B5EF4-FFF2-40B4-BE49-F238E27FC236}">
                  <a16:creationId xmlns:a16="http://schemas.microsoft.com/office/drawing/2014/main" id="{E3D70586-52A4-8205-9014-34DAD9E8741B}"/>
                </a:ext>
              </a:extLst>
            </p:cNvPr>
            <p:cNvSpPr/>
            <p:nvPr/>
          </p:nvSpPr>
          <p:spPr>
            <a:xfrm>
              <a:off x="9891347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4" name="tx578">
              <a:extLst>
                <a:ext uri="{FF2B5EF4-FFF2-40B4-BE49-F238E27FC236}">
                  <a16:creationId xmlns:a16="http://schemas.microsoft.com/office/drawing/2014/main" id="{E4135B23-D051-7072-2FA6-4AB18A4F73E9}"/>
                </a:ext>
              </a:extLst>
            </p:cNvPr>
            <p:cNvSpPr/>
            <p:nvPr/>
          </p:nvSpPr>
          <p:spPr>
            <a:xfrm>
              <a:off x="8529403" y="6189883"/>
              <a:ext cx="113010" cy="14356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795" name="tx579">
              <a:extLst>
                <a:ext uri="{FF2B5EF4-FFF2-40B4-BE49-F238E27FC236}">
                  <a16:creationId xmlns:a16="http://schemas.microsoft.com/office/drawing/2014/main" id="{04C9B85F-64FF-4780-438F-2C8DD517C72B}"/>
                </a:ext>
              </a:extLst>
            </p:cNvPr>
            <p:cNvSpPr/>
            <p:nvPr/>
          </p:nvSpPr>
          <p:spPr>
            <a:xfrm>
              <a:off x="9834842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96" name="tx580">
              <a:extLst>
                <a:ext uri="{FF2B5EF4-FFF2-40B4-BE49-F238E27FC236}">
                  <a16:creationId xmlns:a16="http://schemas.microsoft.com/office/drawing/2014/main" id="{510B70D5-8B08-A70A-42EC-AD6A46B0CECF}"/>
                </a:ext>
              </a:extLst>
            </p:cNvPr>
            <p:cNvSpPr/>
            <p:nvPr/>
          </p:nvSpPr>
          <p:spPr>
            <a:xfrm>
              <a:off x="4685450" y="5883545"/>
              <a:ext cx="113010" cy="1460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797" name="tx581">
              <a:extLst>
                <a:ext uri="{FF2B5EF4-FFF2-40B4-BE49-F238E27FC236}">
                  <a16:creationId xmlns:a16="http://schemas.microsoft.com/office/drawing/2014/main" id="{D2384A98-A7B7-8A9B-728B-9431E0551A3D}"/>
                </a:ext>
              </a:extLst>
            </p:cNvPr>
            <p:cNvSpPr/>
            <p:nvPr/>
          </p:nvSpPr>
          <p:spPr>
            <a:xfrm>
              <a:off x="4685450" y="4932220"/>
              <a:ext cx="113010" cy="1460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798" name="tx582">
              <a:extLst>
                <a:ext uri="{FF2B5EF4-FFF2-40B4-BE49-F238E27FC236}">
                  <a16:creationId xmlns:a16="http://schemas.microsoft.com/office/drawing/2014/main" id="{6427E1A5-57E1-DD03-F883-1C03CA426EB6}"/>
                </a:ext>
              </a:extLst>
            </p:cNvPr>
            <p:cNvSpPr/>
            <p:nvPr/>
          </p:nvSpPr>
          <p:spPr>
            <a:xfrm>
              <a:off x="4685450" y="3978315"/>
              <a:ext cx="113010" cy="14862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99" name="pl583">
              <a:extLst>
                <a:ext uri="{FF2B5EF4-FFF2-40B4-BE49-F238E27FC236}">
                  <a16:creationId xmlns:a16="http://schemas.microsoft.com/office/drawing/2014/main" id="{FE0A61AB-D9CE-0F83-48D7-7AFED5DCCB90}"/>
                </a:ext>
              </a:extLst>
            </p:cNvPr>
            <p:cNvSpPr/>
            <p:nvPr/>
          </p:nvSpPr>
          <p:spPr>
            <a:xfrm>
              <a:off x="4826296" y="595686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0" name="pl584">
              <a:extLst>
                <a:ext uri="{FF2B5EF4-FFF2-40B4-BE49-F238E27FC236}">
                  <a16:creationId xmlns:a16="http://schemas.microsoft.com/office/drawing/2014/main" id="{96931CFC-70C7-5596-F79C-1A4A08B01706}"/>
                </a:ext>
              </a:extLst>
            </p:cNvPr>
            <p:cNvSpPr/>
            <p:nvPr/>
          </p:nvSpPr>
          <p:spPr>
            <a:xfrm>
              <a:off x="4826296" y="5005542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1" name="pl585">
              <a:extLst>
                <a:ext uri="{FF2B5EF4-FFF2-40B4-BE49-F238E27FC236}">
                  <a16:creationId xmlns:a16="http://schemas.microsoft.com/office/drawing/2014/main" id="{A2B0C97B-61A7-347A-C452-9EA759B90967}"/>
                </a:ext>
              </a:extLst>
            </p:cNvPr>
            <p:cNvSpPr/>
            <p:nvPr/>
          </p:nvSpPr>
          <p:spPr>
            <a:xfrm>
              <a:off x="4826296" y="405421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2" name="tx586">
              <a:extLst>
                <a:ext uri="{FF2B5EF4-FFF2-40B4-BE49-F238E27FC236}">
                  <a16:creationId xmlns:a16="http://schemas.microsoft.com/office/drawing/2014/main" id="{D056B682-BBEC-7F1D-0229-CC04F84D34ED}"/>
                </a:ext>
              </a:extLst>
            </p:cNvPr>
            <p:cNvSpPr/>
            <p:nvPr/>
          </p:nvSpPr>
          <p:spPr>
            <a:xfrm>
              <a:off x="7337241" y="6359815"/>
              <a:ext cx="861218" cy="23539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Sample</a:t>
              </a:r>
            </a:p>
          </p:txBody>
        </p:sp>
        <p:sp>
          <p:nvSpPr>
            <p:cNvPr id="803" name="tx587">
              <a:extLst>
                <a:ext uri="{FF2B5EF4-FFF2-40B4-BE49-F238E27FC236}">
                  <a16:creationId xmlns:a16="http://schemas.microsoft.com/office/drawing/2014/main" id="{93A631AA-555F-C37D-E87D-A50DA2132E8E}"/>
                </a:ext>
              </a:extLst>
            </p:cNvPr>
            <p:cNvSpPr/>
            <p:nvPr/>
          </p:nvSpPr>
          <p:spPr>
            <a:xfrm rot="-5400000">
              <a:off x="3172878" y="4603726"/>
              <a:ext cx="2611561" cy="23229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Normalized Expression</a:t>
              </a:r>
            </a:p>
          </p:txBody>
        </p:sp>
        <p:sp>
          <p:nvSpPr>
            <p:cNvPr id="804" name="rc588">
              <a:extLst>
                <a:ext uri="{FF2B5EF4-FFF2-40B4-BE49-F238E27FC236}">
                  <a16:creationId xmlns:a16="http://schemas.microsoft.com/office/drawing/2014/main" id="{C2041761-2684-56FA-33E1-3CC21367F9B4}"/>
                </a:ext>
              </a:extLst>
            </p:cNvPr>
            <p:cNvSpPr/>
            <p:nvPr/>
          </p:nvSpPr>
          <p:spPr>
            <a:xfrm>
              <a:off x="4861091" y="2514625"/>
              <a:ext cx="4753171" cy="35863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805" name="rc589">
              <a:extLst>
                <a:ext uri="{FF2B5EF4-FFF2-40B4-BE49-F238E27FC236}">
                  <a16:creationId xmlns:a16="http://schemas.microsoft.com/office/drawing/2014/main" id="{A7500951-3306-1D02-3BA4-07A307DD031D}"/>
                </a:ext>
              </a:extLst>
            </p:cNvPr>
            <p:cNvSpPr/>
            <p:nvPr/>
          </p:nvSpPr>
          <p:spPr>
            <a:xfrm>
              <a:off x="5057205" y="2584214"/>
              <a:ext cx="219456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806" name="rc590">
              <a:extLst>
                <a:ext uri="{FF2B5EF4-FFF2-40B4-BE49-F238E27FC236}">
                  <a16:creationId xmlns:a16="http://schemas.microsoft.com/office/drawing/2014/main" id="{BF8A378F-2577-061C-E528-0FFFF87B6274}"/>
                </a:ext>
              </a:extLst>
            </p:cNvPr>
            <p:cNvSpPr/>
            <p:nvPr/>
          </p:nvSpPr>
          <p:spPr>
            <a:xfrm>
              <a:off x="5066205" y="2593214"/>
              <a:ext cx="201456" cy="201455"/>
            </a:xfrm>
            <a:prstGeom prst="rect">
              <a:avLst/>
            </a:prstGeom>
            <a:solidFill>
              <a:srgbClr val="FF6EB4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7" name="rc591">
              <a:extLst>
                <a:ext uri="{FF2B5EF4-FFF2-40B4-BE49-F238E27FC236}">
                  <a16:creationId xmlns:a16="http://schemas.microsoft.com/office/drawing/2014/main" id="{97103A69-00E0-5B73-1A01-2555D3F996CC}"/>
                </a:ext>
              </a:extLst>
            </p:cNvPr>
            <p:cNvSpPr/>
            <p:nvPr/>
          </p:nvSpPr>
          <p:spPr>
            <a:xfrm>
              <a:off x="7321530" y="2584214"/>
              <a:ext cx="219455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808" name="rc592">
              <a:extLst>
                <a:ext uri="{FF2B5EF4-FFF2-40B4-BE49-F238E27FC236}">
                  <a16:creationId xmlns:a16="http://schemas.microsoft.com/office/drawing/2014/main" id="{0855DC26-EE2A-5ED7-5EB1-0F785A9EC14A}"/>
                </a:ext>
              </a:extLst>
            </p:cNvPr>
            <p:cNvSpPr/>
            <p:nvPr/>
          </p:nvSpPr>
          <p:spPr>
            <a:xfrm>
              <a:off x="7330530" y="2593214"/>
              <a:ext cx="201456" cy="201455"/>
            </a:xfrm>
            <a:prstGeom prst="rect">
              <a:avLst/>
            </a:prstGeom>
            <a:solidFill>
              <a:srgbClr val="63B8FF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9" name="tx593">
              <a:extLst>
                <a:ext uri="{FF2B5EF4-FFF2-40B4-BE49-F238E27FC236}">
                  <a16:creationId xmlns:a16="http://schemas.microsoft.com/office/drawing/2014/main" id="{65220F09-389D-555A-3E0B-3E5935E670EF}"/>
                </a:ext>
              </a:extLst>
            </p:cNvPr>
            <p:cNvSpPr/>
            <p:nvPr/>
          </p:nvSpPr>
          <p:spPr>
            <a:xfrm>
              <a:off x="5403187" y="2575970"/>
              <a:ext cx="1791989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ligand:ICAM2 | pDC</a:t>
              </a:r>
            </a:p>
          </p:txBody>
        </p:sp>
        <p:sp>
          <p:nvSpPr>
            <p:cNvPr id="810" name="tx594">
              <a:extLst>
                <a:ext uri="{FF2B5EF4-FFF2-40B4-BE49-F238E27FC236}">
                  <a16:creationId xmlns:a16="http://schemas.microsoft.com/office/drawing/2014/main" id="{9D62E555-349E-468E-D0DA-F82B63032ED9}"/>
                </a:ext>
              </a:extLst>
            </p:cNvPr>
            <p:cNvSpPr/>
            <p:nvPr/>
          </p:nvSpPr>
          <p:spPr>
            <a:xfrm>
              <a:off x="7667512" y="2575970"/>
              <a:ext cx="1870967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receptor:ITGB2 | ILC</a:t>
              </a:r>
            </a:p>
          </p:txBody>
        </p:sp>
        <p:sp>
          <p:nvSpPr>
            <p:cNvPr id="811" name="tx595">
              <a:extLst>
                <a:ext uri="{FF2B5EF4-FFF2-40B4-BE49-F238E27FC236}">
                  <a16:creationId xmlns:a16="http://schemas.microsoft.com/office/drawing/2014/main" id="{9AE514BD-13CE-4F1C-924D-7C0B704A78FF}"/>
                </a:ext>
              </a:extLst>
            </p:cNvPr>
            <p:cNvSpPr/>
            <p:nvPr/>
          </p:nvSpPr>
          <p:spPr>
            <a:xfrm>
              <a:off x="4861091" y="1602142"/>
              <a:ext cx="2336601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3e-9 (joint)</a:t>
              </a:r>
            </a:p>
          </p:txBody>
        </p:sp>
        <p:sp>
          <p:nvSpPr>
            <p:cNvPr id="812" name="tx596">
              <a:extLst>
                <a:ext uri="{FF2B5EF4-FFF2-40B4-BE49-F238E27FC236}">
                  <a16:creationId xmlns:a16="http://schemas.microsoft.com/office/drawing/2014/main" id="{14E72603-7BA6-086C-85EA-A922ED358F42}"/>
                </a:ext>
              </a:extLst>
            </p:cNvPr>
            <p:cNvSpPr/>
            <p:nvPr/>
          </p:nvSpPr>
          <p:spPr>
            <a:xfrm>
              <a:off x="4861091" y="1876462"/>
              <a:ext cx="4659436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8e-8 effect = -1.16 (continuous)</a:t>
              </a:r>
            </a:p>
          </p:txBody>
        </p:sp>
        <p:sp>
          <p:nvSpPr>
            <p:cNvPr id="813" name="tx597">
              <a:extLst>
                <a:ext uri="{FF2B5EF4-FFF2-40B4-BE49-F238E27FC236}">
                  <a16:creationId xmlns:a16="http://schemas.microsoft.com/office/drawing/2014/main" id="{0B4D1A17-E5F4-F8CE-D908-2FEB975CFA87}"/>
                </a:ext>
              </a:extLst>
            </p:cNvPr>
            <p:cNvSpPr/>
            <p:nvPr/>
          </p:nvSpPr>
          <p:spPr>
            <a:xfrm>
              <a:off x="4861091" y="2150782"/>
              <a:ext cx="4504159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0.001 effect = 0.026 (discrete)</a:t>
              </a:r>
            </a:p>
          </p:txBody>
        </p:sp>
        <p:sp>
          <p:nvSpPr>
            <p:cNvPr id="814" name="pg598">
              <a:extLst>
                <a:ext uri="{FF2B5EF4-FFF2-40B4-BE49-F238E27FC236}">
                  <a16:creationId xmlns:a16="http://schemas.microsoft.com/office/drawing/2014/main" id="{EFD54301-B78A-C873-2316-F55A3411670E}"/>
                </a:ext>
              </a:extLst>
            </p:cNvPr>
            <p:cNvSpPr/>
            <p:nvPr/>
          </p:nvSpPr>
          <p:spPr>
            <a:xfrm>
              <a:off x="4480937" y="7079400"/>
              <a:ext cx="319662" cy="365759"/>
            </a:xfrm>
            <a:custGeom>
              <a:avLst/>
              <a:gdLst/>
              <a:ahLst/>
              <a:cxnLst/>
              <a:rect l="0" t="0" r="0" b="0"/>
              <a:pathLst>
                <a:path w="319662" h="365759">
                  <a:moveTo>
                    <a:pt x="319662" y="365759"/>
                  </a:moveTo>
                  <a:lnTo>
                    <a:pt x="319662" y="353147"/>
                  </a:lnTo>
                  <a:lnTo>
                    <a:pt x="319662" y="340535"/>
                  </a:lnTo>
                  <a:lnTo>
                    <a:pt x="319662" y="327922"/>
                  </a:lnTo>
                  <a:lnTo>
                    <a:pt x="319662" y="315310"/>
                  </a:lnTo>
                  <a:lnTo>
                    <a:pt x="319662" y="302697"/>
                  </a:lnTo>
                  <a:lnTo>
                    <a:pt x="319662" y="290085"/>
                  </a:lnTo>
                  <a:lnTo>
                    <a:pt x="319662" y="277473"/>
                  </a:lnTo>
                  <a:lnTo>
                    <a:pt x="319662" y="264860"/>
                  </a:lnTo>
                  <a:lnTo>
                    <a:pt x="319662" y="252248"/>
                  </a:lnTo>
                  <a:lnTo>
                    <a:pt x="319662" y="239635"/>
                  </a:lnTo>
                  <a:lnTo>
                    <a:pt x="319662" y="227023"/>
                  </a:lnTo>
                  <a:lnTo>
                    <a:pt x="319662" y="214411"/>
                  </a:lnTo>
                  <a:lnTo>
                    <a:pt x="319662" y="201798"/>
                  </a:lnTo>
                  <a:lnTo>
                    <a:pt x="319662" y="189186"/>
                  </a:lnTo>
                  <a:lnTo>
                    <a:pt x="319662" y="176573"/>
                  </a:lnTo>
                  <a:lnTo>
                    <a:pt x="319662" y="163961"/>
                  </a:lnTo>
                  <a:lnTo>
                    <a:pt x="319662" y="151348"/>
                  </a:lnTo>
                  <a:lnTo>
                    <a:pt x="319662" y="138736"/>
                  </a:lnTo>
                  <a:lnTo>
                    <a:pt x="319662" y="126124"/>
                  </a:lnTo>
                  <a:lnTo>
                    <a:pt x="319662" y="113511"/>
                  </a:lnTo>
                  <a:lnTo>
                    <a:pt x="319662" y="100899"/>
                  </a:lnTo>
                  <a:lnTo>
                    <a:pt x="319662" y="88286"/>
                  </a:lnTo>
                  <a:lnTo>
                    <a:pt x="319662" y="75674"/>
                  </a:lnTo>
                  <a:lnTo>
                    <a:pt x="319662" y="63062"/>
                  </a:lnTo>
                  <a:lnTo>
                    <a:pt x="319662" y="50449"/>
                  </a:lnTo>
                  <a:lnTo>
                    <a:pt x="319662" y="37837"/>
                  </a:lnTo>
                  <a:lnTo>
                    <a:pt x="319662" y="25224"/>
                  </a:lnTo>
                  <a:lnTo>
                    <a:pt x="319662" y="12612"/>
                  </a:lnTo>
                  <a:lnTo>
                    <a:pt x="319662" y="0"/>
                  </a:lnTo>
                  <a:lnTo>
                    <a:pt x="307119" y="215"/>
                  </a:lnTo>
                  <a:lnTo>
                    <a:pt x="294590" y="860"/>
                  </a:lnTo>
                  <a:lnTo>
                    <a:pt x="282091" y="1934"/>
                  </a:lnTo>
                  <a:lnTo>
                    <a:pt x="269637" y="3437"/>
                  </a:lnTo>
                  <a:lnTo>
                    <a:pt x="257241" y="5365"/>
                  </a:lnTo>
                  <a:lnTo>
                    <a:pt x="244918" y="7718"/>
                  </a:lnTo>
                  <a:lnTo>
                    <a:pt x="232684" y="10492"/>
                  </a:lnTo>
                  <a:lnTo>
                    <a:pt x="220552" y="13684"/>
                  </a:lnTo>
                  <a:lnTo>
                    <a:pt x="208536" y="17289"/>
                  </a:lnTo>
                  <a:lnTo>
                    <a:pt x="196651" y="21305"/>
                  </a:lnTo>
                  <a:lnTo>
                    <a:pt x="184911" y="25726"/>
                  </a:lnTo>
                  <a:lnTo>
                    <a:pt x="173329" y="30548"/>
                  </a:lnTo>
                  <a:lnTo>
                    <a:pt x="161920" y="35763"/>
                  </a:lnTo>
                  <a:lnTo>
                    <a:pt x="150696" y="41367"/>
                  </a:lnTo>
                  <a:lnTo>
                    <a:pt x="139670" y="47352"/>
                  </a:lnTo>
                  <a:lnTo>
                    <a:pt x="128857" y="53712"/>
                  </a:lnTo>
                  <a:lnTo>
                    <a:pt x="118268" y="60439"/>
                  </a:lnTo>
                  <a:lnTo>
                    <a:pt x="107916" y="67525"/>
                  </a:lnTo>
                  <a:lnTo>
                    <a:pt x="97813" y="74962"/>
                  </a:lnTo>
                  <a:lnTo>
                    <a:pt x="87971" y="82741"/>
                  </a:lnTo>
                  <a:lnTo>
                    <a:pt x="78401" y="90853"/>
                  </a:lnTo>
                  <a:lnTo>
                    <a:pt x="69116" y="99288"/>
                  </a:lnTo>
                  <a:lnTo>
                    <a:pt x="60125" y="108037"/>
                  </a:lnTo>
                  <a:lnTo>
                    <a:pt x="51439" y="117089"/>
                  </a:lnTo>
                  <a:lnTo>
                    <a:pt x="43069" y="126434"/>
                  </a:lnTo>
                  <a:lnTo>
                    <a:pt x="35025" y="136060"/>
                  </a:lnTo>
                  <a:lnTo>
                    <a:pt x="27315" y="145956"/>
                  </a:lnTo>
                  <a:lnTo>
                    <a:pt x="19949" y="156111"/>
                  </a:lnTo>
                  <a:lnTo>
                    <a:pt x="12936" y="166512"/>
                  </a:lnTo>
                  <a:lnTo>
                    <a:pt x="6283" y="177148"/>
                  </a:lnTo>
                  <a:lnTo>
                    <a:pt x="0" y="188006"/>
                  </a:lnTo>
                  <a:lnTo>
                    <a:pt x="11022" y="194136"/>
                  </a:lnTo>
                  <a:lnTo>
                    <a:pt x="22045" y="200265"/>
                  </a:lnTo>
                  <a:lnTo>
                    <a:pt x="33068" y="206394"/>
                  </a:lnTo>
                  <a:lnTo>
                    <a:pt x="44091" y="212524"/>
                  </a:lnTo>
                  <a:lnTo>
                    <a:pt x="55114" y="218653"/>
                  </a:lnTo>
                  <a:lnTo>
                    <a:pt x="66137" y="224783"/>
                  </a:lnTo>
                  <a:lnTo>
                    <a:pt x="77159" y="230912"/>
                  </a:lnTo>
                  <a:lnTo>
                    <a:pt x="88182" y="237042"/>
                  </a:lnTo>
                  <a:lnTo>
                    <a:pt x="99205" y="243171"/>
                  </a:lnTo>
                  <a:lnTo>
                    <a:pt x="110228" y="249300"/>
                  </a:lnTo>
                  <a:lnTo>
                    <a:pt x="121251" y="255430"/>
                  </a:lnTo>
                  <a:lnTo>
                    <a:pt x="132274" y="261559"/>
                  </a:lnTo>
                  <a:lnTo>
                    <a:pt x="143297" y="267689"/>
                  </a:lnTo>
                  <a:lnTo>
                    <a:pt x="154319" y="273818"/>
                  </a:lnTo>
                  <a:lnTo>
                    <a:pt x="165342" y="279948"/>
                  </a:lnTo>
                  <a:lnTo>
                    <a:pt x="176365" y="286077"/>
                  </a:lnTo>
                  <a:lnTo>
                    <a:pt x="187388" y="292206"/>
                  </a:lnTo>
                  <a:lnTo>
                    <a:pt x="198411" y="298336"/>
                  </a:lnTo>
                  <a:lnTo>
                    <a:pt x="209434" y="304465"/>
                  </a:lnTo>
                  <a:lnTo>
                    <a:pt x="220456" y="310595"/>
                  </a:lnTo>
                  <a:lnTo>
                    <a:pt x="231479" y="316724"/>
                  </a:lnTo>
                  <a:lnTo>
                    <a:pt x="242502" y="322854"/>
                  </a:lnTo>
                  <a:lnTo>
                    <a:pt x="253525" y="328983"/>
                  </a:lnTo>
                  <a:lnTo>
                    <a:pt x="264548" y="335112"/>
                  </a:lnTo>
                  <a:lnTo>
                    <a:pt x="275571" y="341242"/>
                  </a:lnTo>
                  <a:lnTo>
                    <a:pt x="286594" y="347371"/>
                  </a:lnTo>
                  <a:lnTo>
                    <a:pt x="297616" y="353501"/>
                  </a:lnTo>
                  <a:lnTo>
                    <a:pt x="308639" y="35963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5" name="pg599">
              <a:extLst>
                <a:ext uri="{FF2B5EF4-FFF2-40B4-BE49-F238E27FC236}">
                  <a16:creationId xmlns:a16="http://schemas.microsoft.com/office/drawing/2014/main" id="{31BA5127-0CA5-37DE-AAD4-20F58B4C423F}"/>
                </a:ext>
              </a:extLst>
            </p:cNvPr>
            <p:cNvSpPr/>
            <p:nvPr/>
          </p:nvSpPr>
          <p:spPr>
            <a:xfrm>
              <a:off x="4434840" y="7079400"/>
              <a:ext cx="731495" cy="731499"/>
            </a:xfrm>
            <a:custGeom>
              <a:avLst/>
              <a:gdLst/>
              <a:ahLst/>
              <a:cxnLst/>
              <a:rect l="0" t="0" r="0" b="0"/>
              <a:pathLst>
                <a:path w="731495" h="731499">
                  <a:moveTo>
                    <a:pt x="365759" y="365759"/>
                  </a:moveTo>
                  <a:lnTo>
                    <a:pt x="354736" y="359630"/>
                  </a:lnTo>
                  <a:lnTo>
                    <a:pt x="343714" y="353501"/>
                  </a:lnTo>
                  <a:lnTo>
                    <a:pt x="332691" y="347371"/>
                  </a:lnTo>
                  <a:lnTo>
                    <a:pt x="321668" y="341242"/>
                  </a:lnTo>
                  <a:lnTo>
                    <a:pt x="310645" y="335112"/>
                  </a:lnTo>
                  <a:lnTo>
                    <a:pt x="299622" y="328983"/>
                  </a:lnTo>
                  <a:lnTo>
                    <a:pt x="288599" y="322854"/>
                  </a:lnTo>
                  <a:lnTo>
                    <a:pt x="277577" y="316724"/>
                  </a:lnTo>
                  <a:lnTo>
                    <a:pt x="266554" y="310595"/>
                  </a:lnTo>
                  <a:lnTo>
                    <a:pt x="255531" y="304465"/>
                  </a:lnTo>
                  <a:lnTo>
                    <a:pt x="244508" y="298336"/>
                  </a:lnTo>
                  <a:lnTo>
                    <a:pt x="233485" y="292206"/>
                  </a:lnTo>
                  <a:lnTo>
                    <a:pt x="222462" y="286077"/>
                  </a:lnTo>
                  <a:lnTo>
                    <a:pt x="211439" y="279948"/>
                  </a:lnTo>
                  <a:lnTo>
                    <a:pt x="200417" y="273818"/>
                  </a:lnTo>
                  <a:lnTo>
                    <a:pt x="189394" y="267689"/>
                  </a:lnTo>
                  <a:lnTo>
                    <a:pt x="178371" y="261559"/>
                  </a:lnTo>
                  <a:lnTo>
                    <a:pt x="167348" y="255430"/>
                  </a:lnTo>
                  <a:lnTo>
                    <a:pt x="156325" y="249300"/>
                  </a:lnTo>
                  <a:lnTo>
                    <a:pt x="145302" y="243171"/>
                  </a:lnTo>
                  <a:lnTo>
                    <a:pt x="134280" y="237042"/>
                  </a:lnTo>
                  <a:lnTo>
                    <a:pt x="123257" y="230912"/>
                  </a:lnTo>
                  <a:lnTo>
                    <a:pt x="112234" y="224783"/>
                  </a:lnTo>
                  <a:lnTo>
                    <a:pt x="101211" y="218653"/>
                  </a:lnTo>
                  <a:lnTo>
                    <a:pt x="90188" y="212524"/>
                  </a:lnTo>
                  <a:lnTo>
                    <a:pt x="79165" y="206394"/>
                  </a:lnTo>
                  <a:lnTo>
                    <a:pt x="68142" y="200265"/>
                  </a:lnTo>
                  <a:lnTo>
                    <a:pt x="57120" y="194136"/>
                  </a:lnTo>
                  <a:lnTo>
                    <a:pt x="46097" y="188006"/>
                  </a:lnTo>
                  <a:lnTo>
                    <a:pt x="40257" y="198941"/>
                  </a:lnTo>
                  <a:lnTo>
                    <a:pt x="34790" y="210068"/>
                  </a:lnTo>
                  <a:lnTo>
                    <a:pt x="29704" y="221374"/>
                  </a:lnTo>
                  <a:lnTo>
                    <a:pt x="25004" y="232845"/>
                  </a:lnTo>
                  <a:lnTo>
                    <a:pt x="20696" y="244469"/>
                  </a:lnTo>
                  <a:lnTo>
                    <a:pt x="16783" y="256233"/>
                  </a:lnTo>
                  <a:lnTo>
                    <a:pt x="13272" y="268122"/>
                  </a:lnTo>
                  <a:lnTo>
                    <a:pt x="10166" y="280123"/>
                  </a:lnTo>
                  <a:lnTo>
                    <a:pt x="7468" y="292223"/>
                  </a:lnTo>
                  <a:lnTo>
                    <a:pt x="5182" y="304408"/>
                  </a:lnTo>
                  <a:lnTo>
                    <a:pt x="3310" y="316662"/>
                  </a:lnTo>
                  <a:lnTo>
                    <a:pt x="1854" y="328974"/>
                  </a:lnTo>
                  <a:lnTo>
                    <a:pt x="816" y="341327"/>
                  </a:lnTo>
                  <a:lnTo>
                    <a:pt x="198" y="353709"/>
                  </a:lnTo>
                  <a:lnTo>
                    <a:pt x="0" y="366104"/>
                  </a:lnTo>
                  <a:lnTo>
                    <a:pt x="221" y="378499"/>
                  </a:lnTo>
                  <a:lnTo>
                    <a:pt x="863" y="390879"/>
                  </a:lnTo>
                  <a:lnTo>
                    <a:pt x="1924" y="403231"/>
                  </a:lnTo>
                  <a:lnTo>
                    <a:pt x="3403" y="415539"/>
                  </a:lnTo>
                  <a:lnTo>
                    <a:pt x="5298" y="427790"/>
                  </a:lnTo>
                  <a:lnTo>
                    <a:pt x="7607" y="439970"/>
                  </a:lnTo>
                  <a:lnTo>
                    <a:pt x="10328" y="452065"/>
                  </a:lnTo>
                  <a:lnTo>
                    <a:pt x="13457" y="464061"/>
                  </a:lnTo>
                  <a:lnTo>
                    <a:pt x="16990" y="475943"/>
                  </a:lnTo>
                  <a:lnTo>
                    <a:pt x="20925" y="487699"/>
                  </a:lnTo>
                  <a:lnTo>
                    <a:pt x="25255" y="499315"/>
                  </a:lnTo>
                  <a:lnTo>
                    <a:pt x="29977" y="510778"/>
                  </a:lnTo>
                  <a:lnTo>
                    <a:pt x="35084" y="522074"/>
                  </a:lnTo>
                  <a:lnTo>
                    <a:pt x="40571" y="533190"/>
                  </a:lnTo>
                  <a:lnTo>
                    <a:pt x="46432" y="544114"/>
                  </a:lnTo>
                  <a:lnTo>
                    <a:pt x="52660" y="554834"/>
                  </a:lnTo>
                  <a:lnTo>
                    <a:pt x="59247" y="565336"/>
                  </a:lnTo>
                  <a:lnTo>
                    <a:pt x="66187" y="575608"/>
                  </a:lnTo>
                  <a:lnTo>
                    <a:pt x="73470" y="585640"/>
                  </a:lnTo>
                  <a:lnTo>
                    <a:pt x="81090" y="595419"/>
                  </a:lnTo>
                  <a:lnTo>
                    <a:pt x="89036" y="604934"/>
                  </a:lnTo>
                  <a:lnTo>
                    <a:pt x="97300" y="614175"/>
                  </a:lnTo>
                  <a:lnTo>
                    <a:pt x="105873" y="623130"/>
                  </a:lnTo>
                  <a:lnTo>
                    <a:pt x="114744" y="631789"/>
                  </a:lnTo>
                  <a:lnTo>
                    <a:pt x="123904" y="640143"/>
                  </a:lnTo>
                  <a:lnTo>
                    <a:pt x="133341" y="648181"/>
                  </a:lnTo>
                  <a:lnTo>
                    <a:pt x="143046" y="655896"/>
                  </a:lnTo>
                  <a:lnTo>
                    <a:pt x="153006" y="663277"/>
                  </a:lnTo>
                  <a:lnTo>
                    <a:pt x="163211" y="670316"/>
                  </a:lnTo>
                  <a:lnTo>
                    <a:pt x="173648" y="677005"/>
                  </a:lnTo>
                  <a:lnTo>
                    <a:pt x="184306" y="683336"/>
                  </a:lnTo>
                  <a:lnTo>
                    <a:pt x="195173" y="689303"/>
                  </a:lnTo>
                  <a:lnTo>
                    <a:pt x="206235" y="694898"/>
                  </a:lnTo>
                  <a:lnTo>
                    <a:pt x="217481" y="700115"/>
                  </a:lnTo>
                  <a:lnTo>
                    <a:pt x="228897" y="704948"/>
                  </a:lnTo>
                  <a:lnTo>
                    <a:pt x="240470" y="709392"/>
                  </a:lnTo>
                  <a:lnTo>
                    <a:pt x="252188" y="713440"/>
                  </a:lnTo>
                  <a:lnTo>
                    <a:pt x="264035" y="717089"/>
                  </a:lnTo>
                  <a:lnTo>
                    <a:pt x="276000" y="720335"/>
                  </a:lnTo>
                  <a:lnTo>
                    <a:pt x="288068" y="723173"/>
                  </a:lnTo>
                  <a:lnTo>
                    <a:pt x="300224" y="725601"/>
                  </a:lnTo>
                  <a:lnTo>
                    <a:pt x="312457" y="727615"/>
                  </a:lnTo>
                  <a:lnTo>
                    <a:pt x="324750" y="729213"/>
                  </a:lnTo>
                  <a:lnTo>
                    <a:pt x="337091" y="730394"/>
                  </a:lnTo>
                  <a:lnTo>
                    <a:pt x="349464" y="731156"/>
                  </a:lnTo>
                  <a:lnTo>
                    <a:pt x="361856" y="731499"/>
                  </a:lnTo>
                  <a:lnTo>
                    <a:pt x="374253" y="731421"/>
                  </a:lnTo>
                  <a:lnTo>
                    <a:pt x="386640" y="730923"/>
                  </a:lnTo>
                  <a:lnTo>
                    <a:pt x="399003" y="730006"/>
                  </a:lnTo>
                  <a:lnTo>
                    <a:pt x="411328" y="728670"/>
                  </a:lnTo>
                  <a:lnTo>
                    <a:pt x="423600" y="726917"/>
                  </a:lnTo>
                  <a:lnTo>
                    <a:pt x="435806" y="724749"/>
                  </a:lnTo>
                  <a:lnTo>
                    <a:pt x="447932" y="722169"/>
                  </a:lnTo>
                  <a:lnTo>
                    <a:pt x="459963" y="719180"/>
                  </a:lnTo>
                  <a:lnTo>
                    <a:pt x="471886" y="715785"/>
                  </a:lnTo>
                  <a:lnTo>
                    <a:pt x="483687" y="711987"/>
                  </a:lnTo>
                  <a:lnTo>
                    <a:pt x="495352" y="707792"/>
                  </a:lnTo>
                  <a:lnTo>
                    <a:pt x="506869" y="703204"/>
                  </a:lnTo>
                  <a:lnTo>
                    <a:pt x="518223" y="698228"/>
                  </a:lnTo>
                  <a:lnTo>
                    <a:pt x="529403" y="692870"/>
                  </a:lnTo>
                  <a:lnTo>
                    <a:pt x="540394" y="687136"/>
                  </a:lnTo>
                  <a:lnTo>
                    <a:pt x="551185" y="681034"/>
                  </a:lnTo>
                  <a:lnTo>
                    <a:pt x="561763" y="674569"/>
                  </a:lnTo>
                  <a:lnTo>
                    <a:pt x="572115" y="667749"/>
                  </a:lnTo>
                  <a:lnTo>
                    <a:pt x="582231" y="660582"/>
                  </a:lnTo>
                  <a:lnTo>
                    <a:pt x="592098" y="653077"/>
                  </a:lnTo>
                  <a:lnTo>
                    <a:pt x="601705" y="645242"/>
                  </a:lnTo>
                  <a:lnTo>
                    <a:pt x="611040" y="637085"/>
                  </a:lnTo>
                  <a:lnTo>
                    <a:pt x="620094" y="628617"/>
                  </a:lnTo>
                  <a:lnTo>
                    <a:pt x="628856" y="619847"/>
                  </a:lnTo>
                  <a:lnTo>
                    <a:pt x="637316" y="610785"/>
                  </a:lnTo>
                  <a:lnTo>
                    <a:pt x="645463" y="601441"/>
                  </a:lnTo>
                  <a:lnTo>
                    <a:pt x="653290" y="591827"/>
                  </a:lnTo>
                  <a:lnTo>
                    <a:pt x="660786" y="581953"/>
                  </a:lnTo>
                  <a:lnTo>
                    <a:pt x="667943" y="571831"/>
                  </a:lnTo>
                  <a:lnTo>
                    <a:pt x="674753" y="561472"/>
                  </a:lnTo>
                  <a:lnTo>
                    <a:pt x="681208" y="550888"/>
                  </a:lnTo>
                  <a:lnTo>
                    <a:pt x="687300" y="540092"/>
                  </a:lnTo>
                  <a:lnTo>
                    <a:pt x="693024" y="529095"/>
                  </a:lnTo>
                  <a:lnTo>
                    <a:pt x="698371" y="517911"/>
                  </a:lnTo>
                  <a:lnTo>
                    <a:pt x="703336" y="506551"/>
                  </a:lnTo>
                  <a:lnTo>
                    <a:pt x="707913" y="495030"/>
                  </a:lnTo>
                  <a:lnTo>
                    <a:pt x="712098" y="483361"/>
                  </a:lnTo>
                  <a:lnTo>
                    <a:pt x="715884" y="471556"/>
                  </a:lnTo>
                  <a:lnTo>
                    <a:pt x="719268" y="459630"/>
                  </a:lnTo>
                  <a:lnTo>
                    <a:pt x="722247" y="447596"/>
                  </a:lnTo>
                  <a:lnTo>
                    <a:pt x="724815" y="435468"/>
                  </a:lnTo>
                  <a:lnTo>
                    <a:pt x="726971" y="423260"/>
                  </a:lnTo>
                  <a:lnTo>
                    <a:pt x="728712" y="410986"/>
                  </a:lnTo>
                  <a:lnTo>
                    <a:pt x="730037" y="398660"/>
                  </a:lnTo>
                  <a:lnTo>
                    <a:pt x="730942" y="386296"/>
                  </a:lnTo>
                  <a:lnTo>
                    <a:pt x="731429" y="373909"/>
                  </a:lnTo>
                  <a:lnTo>
                    <a:pt x="731495" y="361512"/>
                  </a:lnTo>
                  <a:lnTo>
                    <a:pt x="731141" y="349120"/>
                  </a:lnTo>
                  <a:lnTo>
                    <a:pt x="730367" y="336748"/>
                  </a:lnTo>
                  <a:lnTo>
                    <a:pt x="729174" y="324408"/>
                  </a:lnTo>
                  <a:lnTo>
                    <a:pt x="727564" y="312116"/>
                  </a:lnTo>
                  <a:lnTo>
                    <a:pt x="725538" y="299886"/>
                  </a:lnTo>
                  <a:lnTo>
                    <a:pt x="723099" y="287731"/>
                  </a:lnTo>
                  <a:lnTo>
                    <a:pt x="720250" y="275666"/>
                  </a:lnTo>
                  <a:lnTo>
                    <a:pt x="716993" y="263705"/>
                  </a:lnTo>
                  <a:lnTo>
                    <a:pt x="713333" y="251860"/>
                  </a:lnTo>
                  <a:lnTo>
                    <a:pt x="709273" y="240147"/>
                  </a:lnTo>
                  <a:lnTo>
                    <a:pt x="704819" y="228578"/>
                  </a:lnTo>
                  <a:lnTo>
                    <a:pt x="699975" y="217166"/>
                  </a:lnTo>
                  <a:lnTo>
                    <a:pt x="694748" y="205925"/>
                  </a:lnTo>
                  <a:lnTo>
                    <a:pt x="689142" y="194868"/>
                  </a:lnTo>
                  <a:lnTo>
                    <a:pt x="683165" y="184007"/>
                  </a:lnTo>
                  <a:lnTo>
                    <a:pt x="676824" y="173355"/>
                  </a:lnTo>
                  <a:lnTo>
                    <a:pt x="670125" y="162924"/>
                  </a:lnTo>
                  <a:lnTo>
                    <a:pt x="663076" y="152726"/>
                  </a:lnTo>
                  <a:lnTo>
                    <a:pt x="655686" y="142773"/>
                  </a:lnTo>
                  <a:lnTo>
                    <a:pt x="647962" y="133076"/>
                  </a:lnTo>
                  <a:lnTo>
                    <a:pt x="639915" y="123646"/>
                  </a:lnTo>
                  <a:lnTo>
                    <a:pt x="631552" y="114494"/>
                  </a:lnTo>
                  <a:lnTo>
                    <a:pt x="622885" y="105631"/>
                  </a:lnTo>
                  <a:lnTo>
                    <a:pt x="613922" y="97067"/>
                  </a:lnTo>
                  <a:lnTo>
                    <a:pt x="604673" y="88811"/>
                  </a:lnTo>
                  <a:lnTo>
                    <a:pt x="595151" y="80874"/>
                  </a:lnTo>
                  <a:lnTo>
                    <a:pt x="585364" y="73263"/>
                  </a:lnTo>
                  <a:lnTo>
                    <a:pt x="575326" y="65989"/>
                  </a:lnTo>
                  <a:lnTo>
                    <a:pt x="565047" y="59059"/>
                  </a:lnTo>
                  <a:lnTo>
                    <a:pt x="554539" y="52482"/>
                  </a:lnTo>
                  <a:lnTo>
                    <a:pt x="543814" y="46264"/>
                  </a:lnTo>
                  <a:lnTo>
                    <a:pt x="532884" y="40414"/>
                  </a:lnTo>
                  <a:lnTo>
                    <a:pt x="521762" y="34937"/>
                  </a:lnTo>
                  <a:lnTo>
                    <a:pt x="510462" y="29840"/>
                  </a:lnTo>
                  <a:lnTo>
                    <a:pt x="498995" y="25130"/>
                  </a:lnTo>
                  <a:lnTo>
                    <a:pt x="487374" y="20810"/>
                  </a:lnTo>
                  <a:lnTo>
                    <a:pt x="475615" y="16887"/>
                  </a:lnTo>
                  <a:lnTo>
                    <a:pt x="463729" y="13364"/>
                  </a:lnTo>
                  <a:lnTo>
                    <a:pt x="451730" y="10247"/>
                  </a:lnTo>
                  <a:lnTo>
                    <a:pt x="439633" y="7537"/>
                  </a:lnTo>
                  <a:lnTo>
                    <a:pt x="427451" y="5240"/>
                  </a:lnTo>
                  <a:lnTo>
                    <a:pt x="415198" y="3356"/>
                  </a:lnTo>
                  <a:lnTo>
                    <a:pt x="402888" y="1889"/>
                  </a:lnTo>
                  <a:lnTo>
                    <a:pt x="390535" y="840"/>
                  </a:lnTo>
                  <a:lnTo>
                    <a:pt x="378155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6" name="pg600">
              <a:extLst>
                <a:ext uri="{FF2B5EF4-FFF2-40B4-BE49-F238E27FC236}">
                  <a16:creationId xmlns:a16="http://schemas.microsoft.com/office/drawing/2014/main" id="{A7A3EF6A-92CA-737D-CD76-F971435FF658}"/>
                </a:ext>
              </a:extLst>
            </p:cNvPr>
            <p:cNvSpPr/>
            <p:nvPr/>
          </p:nvSpPr>
          <p:spPr>
            <a:xfrm>
              <a:off x="4434857" y="8063390"/>
              <a:ext cx="365742" cy="582721"/>
            </a:xfrm>
            <a:custGeom>
              <a:avLst/>
              <a:gdLst/>
              <a:ahLst/>
              <a:cxnLst/>
              <a:rect l="0" t="0" r="0" b="0"/>
              <a:pathLst>
                <a:path w="365742" h="582721">
                  <a:moveTo>
                    <a:pt x="365742" y="365760"/>
                  </a:moveTo>
                  <a:lnTo>
                    <a:pt x="365742" y="353147"/>
                  </a:lnTo>
                  <a:lnTo>
                    <a:pt x="365742" y="340535"/>
                  </a:lnTo>
                  <a:lnTo>
                    <a:pt x="365742" y="327922"/>
                  </a:lnTo>
                  <a:lnTo>
                    <a:pt x="365742" y="315310"/>
                  </a:lnTo>
                  <a:lnTo>
                    <a:pt x="365742" y="302697"/>
                  </a:lnTo>
                  <a:lnTo>
                    <a:pt x="365742" y="290085"/>
                  </a:lnTo>
                  <a:lnTo>
                    <a:pt x="365742" y="277473"/>
                  </a:lnTo>
                  <a:lnTo>
                    <a:pt x="365742" y="264860"/>
                  </a:lnTo>
                  <a:lnTo>
                    <a:pt x="365742" y="252248"/>
                  </a:lnTo>
                  <a:lnTo>
                    <a:pt x="365742" y="239635"/>
                  </a:lnTo>
                  <a:lnTo>
                    <a:pt x="365742" y="227023"/>
                  </a:lnTo>
                  <a:lnTo>
                    <a:pt x="365742" y="214411"/>
                  </a:lnTo>
                  <a:lnTo>
                    <a:pt x="365742" y="201798"/>
                  </a:lnTo>
                  <a:lnTo>
                    <a:pt x="365742" y="189186"/>
                  </a:lnTo>
                  <a:lnTo>
                    <a:pt x="365742" y="176573"/>
                  </a:lnTo>
                  <a:lnTo>
                    <a:pt x="365742" y="163961"/>
                  </a:lnTo>
                  <a:lnTo>
                    <a:pt x="365742" y="151348"/>
                  </a:lnTo>
                  <a:lnTo>
                    <a:pt x="365742" y="138736"/>
                  </a:lnTo>
                  <a:lnTo>
                    <a:pt x="365742" y="126124"/>
                  </a:lnTo>
                  <a:lnTo>
                    <a:pt x="365742" y="113511"/>
                  </a:lnTo>
                  <a:lnTo>
                    <a:pt x="365742" y="100899"/>
                  </a:lnTo>
                  <a:lnTo>
                    <a:pt x="365742" y="88286"/>
                  </a:lnTo>
                  <a:lnTo>
                    <a:pt x="365742" y="75674"/>
                  </a:lnTo>
                  <a:lnTo>
                    <a:pt x="365742" y="63062"/>
                  </a:lnTo>
                  <a:lnTo>
                    <a:pt x="365742" y="50449"/>
                  </a:lnTo>
                  <a:lnTo>
                    <a:pt x="365742" y="37837"/>
                  </a:lnTo>
                  <a:lnTo>
                    <a:pt x="365742" y="25224"/>
                  </a:lnTo>
                  <a:lnTo>
                    <a:pt x="365742" y="12612"/>
                  </a:lnTo>
                  <a:lnTo>
                    <a:pt x="365742" y="0"/>
                  </a:lnTo>
                  <a:lnTo>
                    <a:pt x="353332" y="210"/>
                  </a:lnTo>
                  <a:lnTo>
                    <a:pt x="340937" y="842"/>
                  </a:lnTo>
                  <a:lnTo>
                    <a:pt x="328570" y="1893"/>
                  </a:lnTo>
                  <a:lnTo>
                    <a:pt x="316246" y="3364"/>
                  </a:lnTo>
                  <a:lnTo>
                    <a:pt x="303978" y="5252"/>
                  </a:lnTo>
                  <a:lnTo>
                    <a:pt x="291782" y="7555"/>
                  </a:lnTo>
                  <a:lnTo>
                    <a:pt x="279671" y="10271"/>
                  </a:lnTo>
                  <a:lnTo>
                    <a:pt x="267660" y="13396"/>
                  </a:lnTo>
                  <a:lnTo>
                    <a:pt x="255761" y="16926"/>
                  </a:lnTo>
                  <a:lnTo>
                    <a:pt x="243989" y="20859"/>
                  </a:lnTo>
                  <a:lnTo>
                    <a:pt x="232357" y="25188"/>
                  </a:lnTo>
                  <a:lnTo>
                    <a:pt x="220878" y="29910"/>
                  </a:lnTo>
                  <a:lnTo>
                    <a:pt x="209567" y="35018"/>
                  </a:lnTo>
                  <a:lnTo>
                    <a:pt x="198435" y="40508"/>
                  </a:lnTo>
                  <a:lnTo>
                    <a:pt x="187496" y="46372"/>
                  </a:lnTo>
                  <a:lnTo>
                    <a:pt x="176762" y="52603"/>
                  </a:lnTo>
                  <a:lnTo>
                    <a:pt x="166246" y="59195"/>
                  </a:lnTo>
                  <a:lnTo>
                    <a:pt x="155959" y="66140"/>
                  </a:lnTo>
                  <a:lnTo>
                    <a:pt x="145914" y="73431"/>
                  </a:lnTo>
                  <a:lnTo>
                    <a:pt x="136123" y="81057"/>
                  </a:lnTo>
                  <a:lnTo>
                    <a:pt x="126595" y="89012"/>
                  </a:lnTo>
                  <a:lnTo>
                    <a:pt x="117343" y="97285"/>
                  </a:lnTo>
                  <a:lnTo>
                    <a:pt x="108377" y="105868"/>
                  </a:lnTo>
                  <a:lnTo>
                    <a:pt x="99707" y="114750"/>
                  </a:lnTo>
                  <a:lnTo>
                    <a:pt x="91344" y="123920"/>
                  </a:lnTo>
                  <a:lnTo>
                    <a:pt x="83297" y="133370"/>
                  </a:lnTo>
                  <a:lnTo>
                    <a:pt x="75575" y="143086"/>
                  </a:lnTo>
                  <a:lnTo>
                    <a:pt x="68187" y="153060"/>
                  </a:lnTo>
                  <a:lnTo>
                    <a:pt x="61141" y="163278"/>
                  </a:lnTo>
                  <a:lnTo>
                    <a:pt x="54447" y="173729"/>
                  </a:lnTo>
                  <a:lnTo>
                    <a:pt x="48111" y="184402"/>
                  </a:lnTo>
                  <a:lnTo>
                    <a:pt x="42140" y="195283"/>
                  </a:lnTo>
                  <a:lnTo>
                    <a:pt x="36542" y="206361"/>
                  </a:lnTo>
                  <a:lnTo>
                    <a:pt x="31324" y="217622"/>
                  </a:lnTo>
                  <a:lnTo>
                    <a:pt x="26490" y="229053"/>
                  </a:lnTo>
                  <a:lnTo>
                    <a:pt x="22047" y="240643"/>
                  </a:lnTo>
                  <a:lnTo>
                    <a:pt x="18000" y="252376"/>
                  </a:lnTo>
                  <a:lnTo>
                    <a:pt x="14353" y="264240"/>
                  </a:lnTo>
                  <a:lnTo>
                    <a:pt x="11111" y="276220"/>
                  </a:lnTo>
                  <a:lnTo>
                    <a:pt x="8277" y="288304"/>
                  </a:lnTo>
                  <a:lnTo>
                    <a:pt x="5855" y="300477"/>
                  </a:lnTo>
                  <a:lnTo>
                    <a:pt x="3847" y="312725"/>
                  </a:lnTo>
                  <a:lnTo>
                    <a:pt x="2256" y="325034"/>
                  </a:lnTo>
                  <a:lnTo>
                    <a:pt x="1084" y="337390"/>
                  </a:lnTo>
                  <a:lnTo>
                    <a:pt x="331" y="349779"/>
                  </a:lnTo>
                  <a:lnTo>
                    <a:pt x="0" y="362186"/>
                  </a:lnTo>
                  <a:lnTo>
                    <a:pt x="89" y="374598"/>
                  </a:lnTo>
                  <a:lnTo>
                    <a:pt x="599" y="386999"/>
                  </a:lnTo>
                  <a:lnTo>
                    <a:pt x="1530" y="399375"/>
                  </a:lnTo>
                  <a:lnTo>
                    <a:pt x="2880" y="411713"/>
                  </a:lnTo>
                  <a:lnTo>
                    <a:pt x="4648" y="423998"/>
                  </a:lnTo>
                  <a:lnTo>
                    <a:pt x="6832" y="436216"/>
                  </a:lnTo>
                  <a:lnTo>
                    <a:pt x="9429" y="448353"/>
                  </a:lnTo>
                  <a:lnTo>
                    <a:pt x="12437" y="460395"/>
                  </a:lnTo>
                  <a:lnTo>
                    <a:pt x="15851" y="472328"/>
                  </a:lnTo>
                  <a:lnTo>
                    <a:pt x="19668" y="484138"/>
                  </a:lnTo>
                  <a:lnTo>
                    <a:pt x="23884" y="495811"/>
                  </a:lnTo>
                  <a:lnTo>
                    <a:pt x="28493" y="507335"/>
                  </a:lnTo>
                  <a:lnTo>
                    <a:pt x="33491" y="518696"/>
                  </a:lnTo>
                  <a:lnTo>
                    <a:pt x="38871" y="529881"/>
                  </a:lnTo>
                  <a:lnTo>
                    <a:pt x="44628" y="540877"/>
                  </a:lnTo>
                  <a:lnTo>
                    <a:pt x="50754" y="551671"/>
                  </a:lnTo>
                  <a:lnTo>
                    <a:pt x="57244" y="562251"/>
                  </a:lnTo>
                  <a:lnTo>
                    <a:pt x="64088" y="572605"/>
                  </a:lnTo>
                  <a:lnTo>
                    <a:pt x="71280" y="582721"/>
                  </a:lnTo>
                  <a:lnTo>
                    <a:pt x="81434" y="575239"/>
                  </a:lnTo>
                  <a:lnTo>
                    <a:pt x="91587" y="567758"/>
                  </a:lnTo>
                  <a:lnTo>
                    <a:pt x="101741" y="560277"/>
                  </a:lnTo>
                  <a:lnTo>
                    <a:pt x="111895" y="552795"/>
                  </a:lnTo>
                  <a:lnTo>
                    <a:pt x="122049" y="545314"/>
                  </a:lnTo>
                  <a:lnTo>
                    <a:pt x="132203" y="537832"/>
                  </a:lnTo>
                  <a:lnTo>
                    <a:pt x="142357" y="530351"/>
                  </a:lnTo>
                  <a:lnTo>
                    <a:pt x="152511" y="522869"/>
                  </a:lnTo>
                  <a:lnTo>
                    <a:pt x="162665" y="515388"/>
                  </a:lnTo>
                  <a:lnTo>
                    <a:pt x="172818" y="507907"/>
                  </a:lnTo>
                  <a:lnTo>
                    <a:pt x="182972" y="500425"/>
                  </a:lnTo>
                  <a:lnTo>
                    <a:pt x="193126" y="492944"/>
                  </a:lnTo>
                  <a:lnTo>
                    <a:pt x="203280" y="485462"/>
                  </a:lnTo>
                  <a:lnTo>
                    <a:pt x="213434" y="477981"/>
                  </a:lnTo>
                  <a:lnTo>
                    <a:pt x="223588" y="470499"/>
                  </a:lnTo>
                  <a:lnTo>
                    <a:pt x="233742" y="463018"/>
                  </a:lnTo>
                  <a:lnTo>
                    <a:pt x="243896" y="455537"/>
                  </a:lnTo>
                  <a:lnTo>
                    <a:pt x="254049" y="448055"/>
                  </a:lnTo>
                  <a:lnTo>
                    <a:pt x="264203" y="440574"/>
                  </a:lnTo>
                  <a:lnTo>
                    <a:pt x="274357" y="433092"/>
                  </a:lnTo>
                  <a:lnTo>
                    <a:pt x="284511" y="425611"/>
                  </a:lnTo>
                  <a:lnTo>
                    <a:pt x="294665" y="418129"/>
                  </a:lnTo>
                  <a:lnTo>
                    <a:pt x="304819" y="410648"/>
                  </a:lnTo>
                  <a:lnTo>
                    <a:pt x="314973" y="403167"/>
                  </a:lnTo>
                  <a:lnTo>
                    <a:pt x="325127" y="395685"/>
                  </a:lnTo>
                  <a:lnTo>
                    <a:pt x="335280" y="388204"/>
                  </a:lnTo>
                  <a:lnTo>
                    <a:pt x="345434" y="380722"/>
                  </a:lnTo>
                  <a:lnTo>
                    <a:pt x="355588" y="373241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7" name="pg601">
              <a:extLst>
                <a:ext uri="{FF2B5EF4-FFF2-40B4-BE49-F238E27FC236}">
                  <a16:creationId xmlns:a16="http://schemas.microsoft.com/office/drawing/2014/main" id="{3872E229-86DB-D874-85EE-BAF0B11FF0AA}"/>
                </a:ext>
              </a:extLst>
            </p:cNvPr>
            <p:cNvSpPr/>
            <p:nvPr/>
          </p:nvSpPr>
          <p:spPr>
            <a:xfrm>
              <a:off x="4506137" y="8063390"/>
              <a:ext cx="660211" cy="731475"/>
            </a:xfrm>
            <a:custGeom>
              <a:avLst/>
              <a:gdLst/>
              <a:ahLst/>
              <a:cxnLst/>
              <a:rect l="0" t="0" r="0" b="0"/>
              <a:pathLst>
                <a:path w="660211" h="731475">
                  <a:moveTo>
                    <a:pt x="294462" y="365760"/>
                  </a:moveTo>
                  <a:lnTo>
                    <a:pt x="284308" y="373241"/>
                  </a:lnTo>
                  <a:lnTo>
                    <a:pt x="274154" y="380722"/>
                  </a:lnTo>
                  <a:lnTo>
                    <a:pt x="264000" y="388204"/>
                  </a:lnTo>
                  <a:lnTo>
                    <a:pt x="253846" y="395685"/>
                  </a:lnTo>
                  <a:lnTo>
                    <a:pt x="243693" y="403167"/>
                  </a:lnTo>
                  <a:lnTo>
                    <a:pt x="233539" y="410648"/>
                  </a:lnTo>
                  <a:lnTo>
                    <a:pt x="223385" y="418129"/>
                  </a:lnTo>
                  <a:lnTo>
                    <a:pt x="213231" y="425611"/>
                  </a:lnTo>
                  <a:lnTo>
                    <a:pt x="203077" y="433092"/>
                  </a:lnTo>
                  <a:lnTo>
                    <a:pt x="192923" y="440574"/>
                  </a:lnTo>
                  <a:lnTo>
                    <a:pt x="182769" y="448055"/>
                  </a:lnTo>
                  <a:lnTo>
                    <a:pt x="172615" y="455537"/>
                  </a:lnTo>
                  <a:lnTo>
                    <a:pt x="162462" y="463018"/>
                  </a:lnTo>
                  <a:lnTo>
                    <a:pt x="152308" y="470499"/>
                  </a:lnTo>
                  <a:lnTo>
                    <a:pt x="142154" y="477981"/>
                  </a:lnTo>
                  <a:lnTo>
                    <a:pt x="132000" y="485462"/>
                  </a:lnTo>
                  <a:lnTo>
                    <a:pt x="121846" y="492944"/>
                  </a:lnTo>
                  <a:lnTo>
                    <a:pt x="111692" y="500425"/>
                  </a:lnTo>
                  <a:lnTo>
                    <a:pt x="101538" y="507907"/>
                  </a:lnTo>
                  <a:lnTo>
                    <a:pt x="91384" y="515388"/>
                  </a:lnTo>
                  <a:lnTo>
                    <a:pt x="81231" y="522869"/>
                  </a:lnTo>
                  <a:lnTo>
                    <a:pt x="71077" y="530351"/>
                  </a:lnTo>
                  <a:lnTo>
                    <a:pt x="60923" y="537832"/>
                  </a:lnTo>
                  <a:lnTo>
                    <a:pt x="50769" y="545314"/>
                  </a:lnTo>
                  <a:lnTo>
                    <a:pt x="40615" y="552795"/>
                  </a:lnTo>
                  <a:lnTo>
                    <a:pt x="30461" y="560277"/>
                  </a:lnTo>
                  <a:lnTo>
                    <a:pt x="20307" y="567758"/>
                  </a:lnTo>
                  <a:lnTo>
                    <a:pt x="10153" y="575239"/>
                  </a:lnTo>
                  <a:lnTo>
                    <a:pt x="0" y="582721"/>
                  </a:lnTo>
                  <a:lnTo>
                    <a:pt x="7540" y="592599"/>
                  </a:lnTo>
                  <a:lnTo>
                    <a:pt x="15412" y="602215"/>
                  </a:lnTo>
                  <a:lnTo>
                    <a:pt x="23606" y="611559"/>
                  </a:lnTo>
                  <a:lnTo>
                    <a:pt x="32112" y="620618"/>
                  </a:lnTo>
                  <a:lnTo>
                    <a:pt x="40922" y="629384"/>
                  </a:lnTo>
                  <a:lnTo>
                    <a:pt x="50024" y="637845"/>
                  </a:lnTo>
                  <a:lnTo>
                    <a:pt x="59408" y="645992"/>
                  </a:lnTo>
                  <a:lnTo>
                    <a:pt x="69064" y="653815"/>
                  </a:lnTo>
                  <a:lnTo>
                    <a:pt x="78979" y="661306"/>
                  </a:lnTo>
                  <a:lnTo>
                    <a:pt x="89144" y="668456"/>
                  </a:lnTo>
                  <a:lnTo>
                    <a:pt x="99546" y="675256"/>
                  </a:lnTo>
                  <a:lnTo>
                    <a:pt x="110172" y="681699"/>
                  </a:lnTo>
                  <a:lnTo>
                    <a:pt x="121012" y="687777"/>
                  </a:lnTo>
                  <a:lnTo>
                    <a:pt x="132051" y="693484"/>
                  </a:lnTo>
                  <a:lnTo>
                    <a:pt x="143278" y="698812"/>
                  </a:lnTo>
                  <a:lnTo>
                    <a:pt x="154680" y="703756"/>
                  </a:lnTo>
                  <a:lnTo>
                    <a:pt x="166243" y="708309"/>
                  </a:lnTo>
                  <a:lnTo>
                    <a:pt x="177954" y="712467"/>
                  </a:lnTo>
                  <a:lnTo>
                    <a:pt x="189799" y="716225"/>
                  </a:lnTo>
                  <a:lnTo>
                    <a:pt x="201766" y="719578"/>
                  </a:lnTo>
                  <a:lnTo>
                    <a:pt x="213839" y="722523"/>
                  </a:lnTo>
                  <a:lnTo>
                    <a:pt x="226005" y="725056"/>
                  </a:lnTo>
                  <a:lnTo>
                    <a:pt x="238251" y="727174"/>
                  </a:lnTo>
                  <a:lnTo>
                    <a:pt x="250561" y="728875"/>
                  </a:lnTo>
                  <a:lnTo>
                    <a:pt x="262922" y="730157"/>
                  </a:lnTo>
                  <a:lnTo>
                    <a:pt x="275320" y="731018"/>
                  </a:lnTo>
                  <a:lnTo>
                    <a:pt x="287739" y="731458"/>
                  </a:lnTo>
                  <a:lnTo>
                    <a:pt x="300166" y="731475"/>
                  </a:lnTo>
                  <a:lnTo>
                    <a:pt x="312587" y="731070"/>
                  </a:lnTo>
                  <a:lnTo>
                    <a:pt x="324987" y="730244"/>
                  </a:lnTo>
                  <a:lnTo>
                    <a:pt x="337351" y="728996"/>
                  </a:lnTo>
                  <a:lnTo>
                    <a:pt x="349666" y="727329"/>
                  </a:lnTo>
                  <a:lnTo>
                    <a:pt x="361918" y="725245"/>
                  </a:lnTo>
                  <a:lnTo>
                    <a:pt x="374091" y="722746"/>
                  </a:lnTo>
                  <a:lnTo>
                    <a:pt x="386172" y="719835"/>
                  </a:lnTo>
                  <a:lnTo>
                    <a:pt x="398148" y="716515"/>
                  </a:lnTo>
                  <a:lnTo>
                    <a:pt x="410004" y="712790"/>
                  </a:lnTo>
                  <a:lnTo>
                    <a:pt x="421726" y="708665"/>
                  </a:lnTo>
                  <a:lnTo>
                    <a:pt x="433302" y="704144"/>
                  </a:lnTo>
                  <a:lnTo>
                    <a:pt x="444717" y="699232"/>
                  </a:lnTo>
                  <a:lnTo>
                    <a:pt x="455959" y="693935"/>
                  </a:lnTo>
                  <a:lnTo>
                    <a:pt x="467015" y="688259"/>
                  </a:lnTo>
                  <a:lnTo>
                    <a:pt x="477871" y="682211"/>
                  </a:lnTo>
                  <a:lnTo>
                    <a:pt x="488516" y="675798"/>
                  </a:lnTo>
                  <a:lnTo>
                    <a:pt x="498936" y="669026"/>
                  </a:lnTo>
                  <a:lnTo>
                    <a:pt x="509120" y="661905"/>
                  </a:lnTo>
                  <a:lnTo>
                    <a:pt x="519057" y="654442"/>
                  </a:lnTo>
                  <a:lnTo>
                    <a:pt x="528735" y="646645"/>
                  </a:lnTo>
                  <a:lnTo>
                    <a:pt x="538141" y="638524"/>
                  </a:lnTo>
                  <a:lnTo>
                    <a:pt x="547267" y="630089"/>
                  </a:lnTo>
                  <a:lnTo>
                    <a:pt x="556101" y="621348"/>
                  </a:lnTo>
                  <a:lnTo>
                    <a:pt x="564633" y="612312"/>
                  </a:lnTo>
                  <a:lnTo>
                    <a:pt x="572852" y="602992"/>
                  </a:lnTo>
                  <a:lnTo>
                    <a:pt x="580751" y="593397"/>
                  </a:lnTo>
                  <a:lnTo>
                    <a:pt x="588319" y="583540"/>
                  </a:lnTo>
                  <a:lnTo>
                    <a:pt x="595548" y="573432"/>
                  </a:lnTo>
                  <a:lnTo>
                    <a:pt x="602429" y="563083"/>
                  </a:lnTo>
                  <a:lnTo>
                    <a:pt x="608955" y="552507"/>
                  </a:lnTo>
                  <a:lnTo>
                    <a:pt x="615117" y="541716"/>
                  </a:lnTo>
                  <a:lnTo>
                    <a:pt x="620910" y="530721"/>
                  </a:lnTo>
                  <a:lnTo>
                    <a:pt x="626325" y="519536"/>
                  </a:lnTo>
                  <a:lnTo>
                    <a:pt x="631358" y="508173"/>
                  </a:lnTo>
                  <a:lnTo>
                    <a:pt x="636001" y="496646"/>
                  </a:lnTo>
                  <a:lnTo>
                    <a:pt x="640251" y="484968"/>
                  </a:lnTo>
                  <a:lnTo>
                    <a:pt x="644101" y="473152"/>
                  </a:lnTo>
                  <a:lnTo>
                    <a:pt x="647547" y="461212"/>
                  </a:lnTo>
                  <a:lnTo>
                    <a:pt x="650586" y="449162"/>
                  </a:lnTo>
                  <a:lnTo>
                    <a:pt x="653214" y="437016"/>
                  </a:lnTo>
                  <a:lnTo>
                    <a:pt x="655427" y="424787"/>
                  </a:lnTo>
                  <a:lnTo>
                    <a:pt x="657224" y="412491"/>
                  </a:lnTo>
                  <a:lnTo>
                    <a:pt x="658602" y="400140"/>
                  </a:lnTo>
                  <a:lnTo>
                    <a:pt x="659560" y="387750"/>
                  </a:lnTo>
                  <a:lnTo>
                    <a:pt x="660097" y="375334"/>
                  </a:lnTo>
                  <a:lnTo>
                    <a:pt x="660211" y="362907"/>
                  </a:lnTo>
                  <a:lnTo>
                    <a:pt x="659903" y="350484"/>
                  </a:lnTo>
                  <a:lnTo>
                    <a:pt x="659173" y="338078"/>
                  </a:lnTo>
                  <a:lnTo>
                    <a:pt x="658022" y="325704"/>
                  </a:lnTo>
                  <a:lnTo>
                    <a:pt x="656451" y="313376"/>
                  </a:lnTo>
                  <a:lnTo>
                    <a:pt x="654463" y="301109"/>
                  </a:lnTo>
                  <a:lnTo>
                    <a:pt x="652059" y="288917"/>
                  </a:lnTo>
                  <a:lnTo>
                    <a:pt x="649242" y="276813"/>
                  </a:lnTo>
                  <a:lnTo>
                    <a:pt x="646016" y="264812"/>
                  </a:lnTo>
                  <a:lnTo>
                    <a:pt x="642383" y="252927"/>
                  </a:lnTo>
                  <a:lnTo>
                    <a:pt x="638349" y="241173"/>
                  </a:lnTo>
                  <a:lnTo>
                    <a:pt x="633918" y="229562"/>
                  </a:lnTo>
                  <a:lnTo>
                    <a:pt x="629096" y="218109"/>
                  </a:lnTo>
                  <a:lnTo>
                    <a:pt x="623887" y="206826"/>
                  </a:lnTo>
                  <a:lnTo>
                    <a:pt x="618297" y="195727"/>
                  </a:lnTo>
                  <a:lnTo>
                    <a:pt x="612334" y="184824"/>
                  </a:lnTo>
                  <a:lnTo>
                    <a:pt x="606004" y="174130"/>
                  </a:lnTo>
                  <a:lnTo>
                    <a:pt x="599314" y="163657"/>
                  </a:lnTo>
                  <a:lnTo>
                    <a:pt x="592272" y="153417"/>
                  </a:lnTo>
                  <a:lnTo>
                    <a:pt x="584887" y="143422"/>
                  </a:lnTo>
                  <a:lnTo>
                    <a:pt x="577166" y="133684"/>
                  </a:lnTo>
                  <a:lnTo>
                    <a:pt x="569119" y="124214"/>
                  </a:lnTo>
                  <a:lnTo>
                    <a:pt x="560755" y="115023"/>
                  </a:lnTo>
                  <a:lnTo>
                    <a:pt x="552083" y="106122"/>
                  </a:lnTo>
                  <a:lnTo>
                    <a:pt x="543114" y="97520"/>
                  </a:lnTo>
                  <a:lnTo>
                    <a:pt x="533858" y="89227"/>
                  </a:lnTo>
                  <a:lnTo>
                    <a:pt x="524325" y="81254"/>
                  </a:lnTo>
                  <a:lnTo>
                    <a:pt x="514528" y="73610"/>
                  </a:lnTo>
                  <a:lnTo>
                    <a:pt x="504476" y="66302"/>
                  </a:lnTo>
                  <a:lnTo>
                    <a:pt x="494181" y="59341"/>
                  </a:lnTo>
                  <a:lnTo>
                    <a:pt x="483657" y="52733"/>
                  </a:lnTo>
                  <a:lnTo>
                    <a:pt x="472913" y="46486"/>
                  </a:lnTo>
                  <a:lnTo>
                    <a:pt x="461964" y="40608"/>
                  </a:lnTo>
                  <a:lnTo>
                    <a:pt x="450821" y="35105"/>
                  </a:lnTo>
                  <a:lnTo>
                    <a:pt x="439498" y="29985"/>
                  </a:lnTo>
                  <a:lnTo>
                    <a:pt x="428008" y="25251"/>
                  </a:lnTo>
                  <a:lnTo>
                    <a:pt x="416363" y="20911"/>
                  </a:lnTo>
                  <a:lnTo>
                    <a:pt x="404578" y="16969"/>
                  </a:lnTo>
                  <a:lnTo>
                    <a:pt x="392665" y="13429"/>
                  </a:lnTo>
                  <a:lnTo>
                    <a:pt x="380639" y="10297"/>
                  </a:lnTo>
                  <a:lnTo>
                    <a:pt x="368514" y="7574"/>
                  </a:lnTo>
                  <a:lnTo>
                    <a:pt x="356303" y="5265"/>
                  </a:lnTo>
                  <a:lnTo>
                    <a:pt x="344021" y="3373"/>
                  </a:lnTo>
                  <a:lnTo>
                    <a:pt x="331681" y="1898"/>
                  </a:lnTo>
                  <a:lnTo>
                    <a:pt x="319299" y="844"/>
                  </a:lnTo>
                  <a:lnTo>
                    <a:pt x="306887" y="211"/>
                  </a:lnTo>
                  <a:lnTo>
                    <a:pt x="294462" y="0"/>
                  </a:lnTo>
                  <a:lnTo>
                    <a:pt x="294462" y="12612"/>
                  </a:lnTo>
                  <a:lnTo>
                    <a:pt x="294462" y="25224"/>
                  </a:lnTo>
                  <a:lnTo>
                    <a:pt x="294462" y="37837"/>
                  </a:lnTo>
                  <a:lnTo>
                    <a:pt x="294462" y="50449"/>
                  </a:lnTo>
                  <a:lnTo>
                    <a:pt x="294462" y="63062"/>
                  </a:lnTo>
                  <a:lnTo>
                    <a:pt x="294462" y="75674"/>
                  </a:lnTo>
                  <a:lnTo>
                    <a:pt x="294462" y="88286"/>
                  </a:lnTo>
                  <a:lnTo>
                    <a:pt x="294462" y="100899"/>
                  </a:lnTo>
                  <a:lnTo>
                    <a:pt x="294462" y="113511"/>
                  </a:lnTo>
                  <a:lnTo>
                    <a:pt x="294462" y="126124"/>
                  </a:lnTo>
                  <a:lnTo>
                    <a:pt x="294462" y="138736"/>
                  </a:lnTo>
                  <a:lnTo>
                    <a:pt x="294462" y="151348"/>
                  </a:lnTo>
                  <a:lnTo>
                    <a:pt x="294462" y="163961"/>
                  </a:lnTo>
                  <a:lnTo>
                    <a:pt x="294462" y="176573"/>
                  </a:lnTo>
                  <a:lnTo>
                    <a:pt x="294462" y="189186"/>
                  </a:lnTo>
                  <a:lnTo>
                    <a:pt x="294462" y="201798"/>
                  </a:lnTo>
                  <a:lnTo>
                    <a:pt x="294462" y="214411"/>
                  </a:lnTo>
                  <a:lnTo>
                    <a:pt x="294462" y="227023"/>
                  </a:lnTo>
                  <a:lnTo>
                    <a:pt x="294462" y="239635"/>
                  </a:lnTo>
                  <a:lnTo>
                    <a:pt x="294462" y="252248"/>
                  </a:lnTo>
                  <a:lnTo>
                    <a:pt x="294462" y="264860"/>
                  </a:lnTo>
                  <a:lnTo>
                    <a:pt x="294462" y="277473"/>
                  </a:lnTo>
                  <a:lnTo>
                    <a:pt x="294462" y="290085"/>
                  </a:lnTo>
                  <a:lnTo>
                    <a:pt x="294462" y="302697"/>
                  </a:lnTo>
                  <a:lnTo>
                    <a:pt x="294462" y="315310"/>
                  </a:lnTo>
                  <a:lnTo>
                    <a:pt x="294462" y="327922"/>
                  </a:lnTo>
                  <a:lnTo>
                    <a:pt x="294462" y="340535"/>
                  </a:lnTo>
                  <a:lnTo>
                    <a:pt x="294462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8" name="pg602">
              <a:extLst>
                <a:ext uri="{FF2B5EF4-FFF2-40B4-BE49-F238E27FC236}">
                  <a16:creationId xmlns:a16="http://schemas.microsoft.com/office/drawing/2014/main" id="{4536D1FB-6E17-8CE5-9633-30360FC74359}"/>
                </a:ext>
              </a:extLst>
            </p:cNvPr>
            <p:cNvSpPr/>
            <p:nvPr/>
          </p:nvSpPr>
          <p:spPr>
            <a:xfrm>
              <a:off x="6373566" y="7079400"/>
              <a:ext cx="255833" cy="365759"/>
            </a:xfrm>
            <a:custGeom>
              <a:avLst/>
              <a:gdLst/>
              <a:ahLst/>
              <a:cxnLst/>
              <a:rect l="0" t="0" r="0" b="0"/>
              <a:pathLst>
                <a:path w="255833" h="365759">
                  <a:moveTo>
                    <a:pt x="255833" y="365759"/>
                  </a:moveTo>
                  <a:lnTo>
                    <a:pt x="255833" y="353147"/>
                  </a:lnTo>
                  <a:lnTo>
                    <a:pt x="255833" y="340535"/>
                  </a:lnTo>
                  <a:lnTo>
                    <a:pt x="255833" y="327922"/>
                  </a:lnTo>
                  <a:lnTo>
                    <a:pt x="255833" y="315310"/>
                  </a:lnTo>
                  <a:lnTo>
                    <a:pt x="255833" y="302697"/>
                  </a:lnTo>
                  <a:lnTo>
                    <a:pt x="255833" y="290085"/>
                  </a:lnTo>
                  <a:lnTo>
                    <a:pt x="255833" y="277473"/>
                  </a:lnTo>
                  <a:lnTo>
                    <a:pt x="255833" y="264860"/>
                  </a:lnTo>
                  <a:lnTo>
                    <a:pt x="255833" y="252248"/>
                  </a:lnTo>
                  <a:lnTo>
                    <a:pt x="255833" y="239635"/>
                  </a:lnTo>
                  <a:lnTo>
                    <a:pt x="255833" y="227023"/>
                  </a:lnTo>
                  <a:lnTo>
                    <a:pt x="255833" y="214411"/>
                  </a:lnTo>
                  <a:lnTo>
                    <a:pt x="255833" y="201798"/>
                  </a:lnTo>
                  <a:lnTo>
                    <a:pt x="255833" y="189186"/>
                  </a:lnTo>
                  <a:lnTo>
                    <a:pt x="255833" y="176573"/>
                  </a:lnTo>
                  <a:lnTo>
                    <a:pt x="255833" y="163961"/>
                  </a:lnTo>
                  <a:lnTo>
                    <a:pt x="255833" y="151348"/>
                  </a:lnTo>
                  <a:lnTo>
                    <a:pt x="255833" y="138736"/>
                  </a:lnTo>
                  <a:lnTo>
                    <a:pt x="255833" y="126124"/>
                  </a:lnTo>
                  <a:lnTo>
                    <a:pt x="255833" y="113511"/>
                  </a:lnTo>
                  <a:lnTo>
                    <a:pt x="255833" y="100899"/>
                  </a:lnTo>
                  <a:lnTo>
                    <a:pt x="255833" y="88286"/>
                  </a:lnTo>
                  <a:lnTo>
                    <a:pt x="255833" y="75674"/>
                  </a:lnTo>
                  <a:lnTo>
                    <a:pt x="255833" y="63062"/>
                  </a:lnTo>
                  <a:lnTo>
                    <a:pt x="255833" y="50449"/>
                  </a:lnTo>
                  <a:lnTo>
                    <a:pt x="255833" y="37837"/>
                  </a:lnTo>
                  <a:lnTo>
                    <a:pt x="255833" y="25224"/>
                  </a:lnTo>
                  <a:lnTo>
                    <a:pt x="255833" y="12612"/>
                  </a:lnTo>
                  <a:lnTo>
                    <a:pt x="255833" y="0"/>
                  </a:lnTo>
                  <a:lnTo>
                    <a:pt x="242957" y="226"/>
                  </a:lnTo>
                  <a:lnTo>
                    <a:pt x="230097" y="906"/>
                  </a:lnTo>
                  <a:lnTo>
                    <a:pt x="217269" y="2038"/>
                  </a:lnTo>
                  <a:lnTo>
                    <a:pt x="204489" y="3621"/>
                  </a:lnTo>
                  <a:lnTo>
                    <a:pt x="191772" y="5653"/>
                  </a:lnTo>
                  <a:lnTo>
                    <a:pt x="179135" y="8132"/>
                  </a:lnTo>
                  <a:lnTo>
                    <a:pt x="166592" y="11053"/>
                  </a:lnTo>
                  <a:lnTo>
                    <a:pt x="154161" y="14415"/>
                  </a:lnTo>
                  <a:lnTo>
                    <a:pt x="141855" y="18212"/>
                  </a:lnTo>
                  <a:lnTo>
                    <a:pt x="129691" y="22440"/>
                  </a:lnTo>
                  <a:lnTo>
                    <a:pt x="117683" y="27093"/>
                  </a:lnTo>
                  <a:lnTo>
                    <a:pt x="105846" y="32167"/>
                  </a:lnTo>
                  <a:lnTo>
                    <a:pt x="94196" y="37653"/>
                  </a:lnTo>
                  <a:lnTo>
                    <a:pt x="82745" y="43547"/>
                  </a:lnTo>
                  <a:lnTo>
                    <a:pt x="71509" y="49840"/>
                  </a:lnTo>
                  <a:lnTo>
                    <a:pt x="60502" y="56525"/>
                  </a:lnTo>
                  <a:lnTo>
                    <a:pt x="49737" y="63593"/>
                  </a:lnTo>
                  <a:lnTo>
                    <a:pt x="39228" y="71035"/>
                  </a:lnTo>
                  <a:lnTo>
                    <a:pt x="28986" y="78843"/>
                  </a:lnTo>
                  <a:lnTo>
                    <a:pt x="19027" y="87007"/>
                  </a:lnTo>
                  <a:lnTo>
                    <a:pt x="9360" y="95516"/>
                  </a:lnTo>
                  <a:lnTo>
                    <a:pt x="0" y="104361"/>
                  </a:lnTo>
                  <a:lnTo>
                    <a:pt x="8821" y="113374"/>
                  </a:lnTo>
                  <a:lnTo>
                    <a:pt x="17643" y="122388"/>
                  </a:lnTo>
                  <a:lnTo>
                    <a:pt x="26465" y="131402"/>
                  </a:lnTo>
                  <a:lnTo>
                    <a:pt x="35287" y="140416"/>
                  </a:lnTo>
                  <a:lnTo>
                    <a:pt x="44109" y="149429"/>
                  </a:lnTo>
                  <a:lnTo>
                    <a:pt x="52931" y="158443"/>
                  </a:lnTo>
                  <a:lnTo>
                    <a:pt x="61753" y="167457"/>
                  </a:lnTo>
                  <a:lnTo>
                    <a:pt x="70574" y="176471"/>
                  </a:lnTo>
                  <a:lnTo>
                    <a:pt x="79396" y="185484"/>
                  </a:lnTo>
                  <a:lnTo>
                    <a:pt x="88218" y="194498"/>
                  </a:lnTo>
                  <a:lnTo>
                    <a:pt x="97040" y="203512"/>
                  </a:lnTo>
                  <a:lnTo>
                    <a:pt x="105862" y="212526"/>
                  </a:lnTo>
                  <a:lnTo>
                    <a:pt x="114684" y="221539"/>
                  </a:lnTo>
                  <a:lnTo>
                    <a:pt x="123506" y="230553"/>
                  </a:lnTo>
                  <a:lnTo>
                    <a:pt x="132327" y="239567"/>
                  </a:lnTo>
                  <a:lnTo>
                    <a:pt x="141149" y="248581"/>
                  </a:lnTo>
                  <a:lnTo>
                    <a:pt x="149971" y="257594"/>
                  </a:lnTo>
                  <a:lnTo>
                    <a:pt x="158793" y="266608"/>
                  </a:lnTo>
                  <a:lnTo>
                    <a:pt x="167615" y="275622"/>
                  </a:lnTo>
                  <a:lnTo>
                    <a:pt x="176437" y="284636"/>
                  </a:lnTo>
                  <a:lnTo>
                    <a:pt x="185259" y="293649"/>
                  </a:lnTo>
                  <a:lnTo>
                    <a:pt x="194080" y="302663"/>
                  </a:lnTo>
                  <a:lnTo>
                    <a:pt x="202902" y="311677"/>
                  </a:lnTo>
                  <a:lnTo>
                    <a:pt x="211724" y="320691"/>
                  </a:lnTo>
                  <a:lnTo>
                    <a:pt x="220546" y="329704"/>
                  </a:lnTo>
                  <a:lnTo>
                    <a:pt x="229368" y="338718"/>
                  </a:lnTo>
                  <a:lnTo>
                    <a:pt x="238190" y="347732"/>
                  </a:lnTo>
                  <a:lnTo>
                    <a:pt x="247012" y="356746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9" name="pg603">
              <a:extLst>
                <a:ext uri="{FF2B5EF4-FFF2-40B4-BE49-F238E27FC236}">
                  <a16:creationId xmlns:a16="http://schemas.microsoft.com/office/drawing/2014/main" id="{75B2CE1C-EE54-05B9-0043-1714E6497E87}"/>
                </a:ext>
              </a:extLst>
            </p:cNvPr>
            <p:cNvSpPr/>
            <p:nvPr/>
          </p:nvSpPr>
          <p:spPr>
            <a:xfrm>
              <a:off x="6263676" y="7079400"/>
              <a:ext cx="731475" cy="731487"/>
            </a:xfrm>
            <a:custGeom>
              <a:avLst/>
              <a:gdLst/>
              <a:ahLst/>
              <a:cxnLst/>
              <a:rect l="0" t="0" r="0" b="0"/>
              <a:pathLst>
                <a:path w="731475" h="731487">
                  <a:moveTo>
                    <a:pt x="365723" y="365759"/>
                  </a:moveTo>
                  <a:lnTo>
                    <a:pt x="356901" y="356746"/>
                  </a:lnTo>
                  <a:lnTo>
                    <a:pt x="348080" y="347732"/>
                  </a:lnTo>
                  <a:lnTo>
                    <a:pt x="339258" y="338718"/>
                  </a:lnTo>
                  <a:lnTo>
                    <a:pt x="330436" y="329704"/>
                  </a:lnTo>
                  <a:lnTo>
                    <a:pt x="321614" y="320691"/>
                  </a:lnTo>
                  <a:lnTo>
                    <a:pt x="312792" y="311677"/>
                  </a:lnTo>
                  <a:lnTo>
                    <a:pt x="303970" y="302663"/>
                  </a:lnTo>
                  <a:lnTo>
                    <a:pt x="295148" y="293649"/>
                  </a:lnTo>
                  <a:lnTo>
                    <a:pt x="286327" y="284636"/>
                  </a:lnTo>
                  <a:lnTo>
                    <a:pt x="277505" y="275622"/>
                  </a:lnTo>
                  <a:lnTo>
                    <a:pt x="268683" y="266608"/>
                  </a:lnTo>
                  <a:lnTo>
                    <a:pt x="259861" y="257594"/>
                  </a:lnTo>
                  <a:lnTo>
                    <a:pt x="251039" y="248581"/>
                  </a:lnTo>
                  <a:lnTo>
                    <a:pt x="242217" y="239567"/>
                  </a:lnTo>
                  <a:lnTo>
                    <a:pt x="233395" y="230553"/>
                  </a:lnTo>
                  <a:lnTo>
                    <a:pt x="224574" y="221539"/>
                  </a:lnTo>
                  <a:lnTo>
                    <a:pt x="215752" y="212526"/>
                  </a:lnTo>
                  <a:lnTo>
                    <a:pt x="206930" y="203512"/>
                  </a:lnTo>
                  <a:lnTo>
                    <a:pt x="198108" y="194498"/>
                  </a:lnTo>
                  <a:lnTo>
                    <a:pt x="189286" y="185484"/>
                  </a:lnTo>
                  <a:lnTo>
                    <a:pt x="180464" y="176471"/>
                  </a:lnTo>
                  <a:lnTo>
                    <a:pt x="171642" y="167457"/>
                  </a:lnTo>
                  <a:lnTo>
                    <a:pt x="162821" y="158443"/>
                  </a:lnTo>
                  <a:lnTo>
                    <a:pt x="153999" y="149429"/>
                  </a:lnTo>
                  <a:lnTo>
                    <a:pt x="145177" y="140416"/>
                  </a:lnTo>
                  <a:lnTo>
                    <a:pt x="136355" y="131402"/>
                  </a:lnTo>
                  <a:lnTo>
                    <a:pt x="127533" y="122388"/>
                  </a:lnTo>
                  <a:lnTo>
                    <a:pt x="118711" y="113374"/>
                  </a:lnTo>
                  <a:lnTo>
                    <a:pt x="109889" y="104361"/>
                  </a:lnTo>
                  <a:lnTo>
                    <a:pt x="101151" y="113209"/>
                  </a:lnTo>
                  <a:lnTo>
                    <a:pt x="92718" y="122350"/>
                  </a:lnTo>
                  <a:lnTo>
                    <a:pt x="84600" y="131772"/>
                  </a:lnTo>
                  <a:lnTo>
                    <a:pt x="76808" y="141464"/>
                  </a:lnTo>
                  <a:lnTo>
                    <a:pt x="69350" y="151416"/>
                  </a:lnTo>
                  <a:lnTo>
                    <a:pt x="62234" y="161616"/>
                  </a:lnTo>
                  <a:lnTo>
                    <a:pt x="55469" y="172052"/>
                  </a:lnTo>
                  <a:lnTo>
                    <a:pt x="49063" y="182711"/>
                  </a:lnTo>
                  <a:lnTo>
                    <a:pt x="43023" y="193582"/>
                  </a:lnTo>
                  <a:lnTo>
                    <a:pt x="37356" y="204653"/>
                  </a:lnTo>
                  <a:lnTo>
                    <a:pt x="32069" y="215909"/>
                  </a:lnTo>
                  <a:lnTo>
                    <a:pt x="27167" y="227339"/>
                  </a:lnTo>
                  <a:lnTo>
                    <a:pt x="22657" y="238929"/>
                  </a:lnTo>
                  <a:lnTo>
                    <a:pt x="18544" y="250665"/>
                  </a:lnTo>
                  <a:lnTo>
                    <a:pt x="14831" y="262535"/>
                  </a:lnTo>
                  <a:lnTo>
                    <a:pt x="11525" y="274524"/>
                  </a:lnTo>
                  <a:lnTo>
                    <a:pt x="8628" y="286618"/>
                  </a:lnTo>
                  <a:lnTo>
                    <a:pt x="6144" y="298804"/>
                  </a:lnTo>
                  <a:lnTo>
                    <a:pt x="4075" y="311067"/>
                  </a:lnTo>
                  <a:lnTo>
                    <a:pt x="2425" y="323394"/>
                  </a:lnTo>
                  <a:lnTo>
                    <a:pt x="1195" y="335769"/>
                  </a:lnTo>
                  <a:lnTo>
                    <a:pt x="386" y="348179"/>
                  </a:lnTo>
                  <a:lnTo>
                    <a:pt x="0" y="360610"/>
                  </a:lnTo>
                  <a:lnTo>
                    <a:pt x="36" y="373046"/>
                  </a:lnTo>
                  <a:lnTo>
                    <a:pt x="495" y="385474"/>
                  </a:lnTo>
                  <a:lnTo>
                    <a:pt x="1376" y="397880"/>
                  </a:lnTo>
                  <a:lnTo>
                    <a:pt x="2679" y="410248"/>
                  </a:lnTo>
                  <a:lnTo>
                    <a:pt x="4401" y="422564"/>
                  </a:lnTo>
                  <a:lnTo>
                    <a:pt x="6541" y="434815"/>
                  </a:lnTo>
                  <a:lnTo>
                    <a:pt x="9097" y="446986"/>
                  </a:lnTo>
                  <a:lnTo>
                    <a:pt x="12064" y="459064"/>
                  </a:lnTo>
                  <a:lnTo>
                    <a:pt x="15441" y="471033"/>
                  </a:lnTo>
                  <a:lnTo>
                    <a:pt x="19222" y="482881"/>
                  </a:lnTo>
                  <a:lnTo>
                    <a:pt x="23404" y="494593"/>
                  </a:lnTo>
                  <a:lnTo>
                    <a:pt x="27982" y="506156"/>
                  </a:lnTo>
                  <a:lnTo>
                    <a:pt x="32950" y="517557"/>
                  </a:lnTo>
                  <a:lnTo>
                    <a:pt x="38303" y="528783"/>
                  </a:lnTo>
                  <a:lnTo>
                    <a:pt x="44035" y="539820"/>
                  </a:lnTo>
                  <a:lnTo>
                    <a:pt x="50138" y="550655"/>
                  </a:lnTo>
                  <a:lnTo>
                    <a:pt x="56606" y="561277"/>
                  </a:lnTo>
                  <a:lnTo>
                    <a:pt x="63432" y="571673"/>
                  </a:lnTo>
                  <a:lnTo>
                    <a:pt x="70607" y="581831"/>
                  </a:lnTo>
                  <a:lnTo>
                    <a:pt x="78124" y="591739"/>
                  </a:lnTo>
                  <a:lnTo>
                    <a:pt x="85973" y="601386"/>
                  </a:lnTo>
                  <a:lnTo>
                    <a:pt x="94145" y="610761"/>
                  </a:lnTo>
                  <a:lnTo>
                    <a:pt x="102631" y="619852"/>
                  </a:lnTo>
                  <a:lnTo>
                    <a:pt x="111421" y="628649"/>
                  </a:lnTo>
                  <a:lnTo>
                    <a:pt x="120506" y="637143"/>
                  </a:lnTo>
                  <a:lnTo>
                    <a:pt x="129874" y="645322"/>
                  </a:lnTo>
                  <a:lnTo>
                    <a:pt x="139514" y="653179"/>
                  </a:lnTo>
                  <a:lnTo>
                    <a:pt x="149416" y="660703"/>
                  </a:lnTo>
                  <a:lnTo>
                    <a:pt x="159569" y="667886"/>
                  </a:lnTo>
                  <a:lnTo>
                    <a:pt x="169959" y="674720"/>
                  </a:lnTo>
                  <a:lnTo>
                    <a:pt x="180576" y="681197"/>
                  </a:lnTo>
                  <a:lnTo>
                    <a:pt x="191407" y="687309"/>
                  </a:lnTo>
                  <a:lnTo>
                    <a:pt x="202439" y="693049"/>
                  </a:lnTo>
                  <a:lnTo>
                    <a:pt x="213661" y="698411"/>
                  </a:lnTo>
                  <a:lnTo>
                    <a:pt x="225058" y="703389"/>
                  </a:lnTo>
                  <a:lnTo>
                    <a:pt x="236617" y="707976"/>
                  </a:lnTo>
                  <a:lnTo>
                    <a:pt x="248326" y="712167"/>
                  </a:lnTo>
                  <a:lnTo>
                    <a:pt x="260171" y="715958"/>
                  </a:lnTo>
                  <a:lnTo>
                    <a:pt x="272137" y="719344"/>
                  </a:lnTo>
                  <a:lnTo>
                    <a:pt x="284212" y="722321"/>
                  </a:lnTo>
                  <a:lnTo>
                    <a:pt x="296381" y="724886"/>
                  </a:lnTo>
                  <a:lnTo>
                    <a:pt x="308631" y="727036"/>
                  </a:lnTo>
                  <a:lnTo>
                    <a:pt x="320946" y="728768"/>
                  </a:lnTo>
                  <a:lnTo>
                    <a:pt x="333313" y="730081"/>
                  </a:lnTo>
                  <a:lnTo>
                    <a:pt x="345717" y="730972"/>
                  </a:lnTo>
                  <a:lnTo>
                    <a:pt x="358145" y="731441"/>
                  </a:lnTo>
                  <a:lnTo>
                    <a:pt x="370581" y="731487"/>
                  </a:lnTo>
                  <a:lnTo>
                    <a:pt x="383012" y="731111"/>
                  </a:lnTo>
                  <a:lnTo>
                    <a:pt x="395423" y="730312"/>
                  </a:lnTo>
                  <a:lnTo>
                    <a:pt x="407799" y="729091"/>
                  </a:lnTo>
                  <a:lnTo>
                    <a:pt x="420127" y="727451"/>
                  </a:lnTo>
                  <a:lnTo>
                    <a:pt x="432392" y="725392"/>
                  </a:lnTo>
                  <a:lnTo>
                    <a:pt x="444580" y="722918"/>
                  </a:lnTo>
                  <a:lnTo>
                    <a:pt x="456677" y="720030"/>
                  </a:lnTo>
                  <a:lnTo>
                    <a:pt x="468668" y="716733"/>
                  </a:lnTo>
                  <a:lnTo>
                    <a:pt x="480541" y="713031"/>
                  </a:lnTo>
                  <a:lnTo>
                    <a:pt x="492280" y="708927"/>
                  </a:lnTo>
                  <a:lnTo>
                    <a:pt x="503874" y="704426"/>
                  </a:lnTo>
                  <a:lnTo>
                    <a:pt x="515307" y="699533"/>
                  </a:lnTo>
                  <a:lnTo>
                    <a:pt x="526568" y="694255"/>
                  </a:lnTo>
                  <a:lnTo>
                    <a:pt x="537643" y="688597"/>
                  </a:lnTo>
                  <a:lnTo>
                    <a:pt x="548519" y="682566"/>
                  </a:lnTo>
                  <a:lnTo>
                    <a:pt x="559184" y="676168"/>
                  </a:lnTo>
                  <a:lnTo>
                    <a:pt x="569625" y="669411"/>
                  </a:lnTo>
                  <a:lnTo>
                    <a:pt x="579830" y="662304"/>
                  </a:lnTo>
                  <a:lnTo>
                    <a:pt x="589788" y="654854"/>
                  </a:lnTo>
                  <a:lnTo>
                    <a:pt x="599487" y="647069"/>
                  </a:lnTo>
                  <a:lnTo>
                    <a:pt x="608915" y="638959"/>
                  </a:lnTo>
                  <a:lnTo>
                    <a:pt x="618063" y="630533"/>
                  </a:lnTo>
                  <a:lnTo>
                    <a:pt x="626918" y="621802"/>
                  </a:lnTo>
                  <a:lnTo>
                    <a:pt x="635472" y="612774"/>
                  </a:lnTo>
                  <a:lnTo>
                    <a:pt x="643714" y="603460"/>
                  </a:lnTo>
                  <a:lnTo>
                    <a:pt x="651634" y="593872"/>
                  </a:lnTo>
                  <a:lnTo>
                    <a:pt x="659224" y="584020"/>
                  </a:lnTo>
                  <a:lnTo>
                    <a:pt x="666474" y="573916"/>
                  </a:lnTo>
                  <a:lnTo>
                    <a:pt x="673377" y="563571"/>
                  </a:lnTo>
                  <a:lnTo>
                    <a:pt x="679924" y="552998"/>
                  </a:lnTo>
                  <a:lnTo>
                    <a:pt x="686108" y="542207"/>
                  </a:lnTo>
                  <a:lnTo>
                    <a:pt x="691922" y="531213"/>
                  </a:lnTo>
                  <a:lnTo>
                    <a:pt x="697358" y="520028"/>
                  </a:lnTo>
                  <a:lnTo>
                    <a:pt x="702411" y="508664"/>
                  </a:lnTo>
                  <a:lnTo>
                    <a:pt x="707075" y="497135"/>
                  </a:lnTo>
                  <a:lnTo>
                    <a:pt x="711344" y="485455"/>
                  </a:lnTo>
                  <a:lnTo>
                    <a:pt x="715213" y="473635"/>
                  </a:lnTo>
                  <a:lnTo>
                    <a:pt x="718679" y="461692"/>
                  </a:lnTo>
                  <a:lnTo>
                    <a:pt x="721736" y="449637"/>
                  </a:lnTo>
                  <a:lnTo>
                    <a:pt x="724382" y="437485"/>
                  </a:lnTo>
                  <a:lnTo>
                    <a:pt x="726613" y="425250"/>
                  </a:lnTo>
                  <a:lnTo>
                    <a:pt x="728427" y="412947"/>
                  </a:lnTo>
                  <a:lnTo>
                    <a:pt x="729821" y="400589"/>
                  </a:lnTo>
                  <a:lnTo>
                    <a:pt x="730795" y="388190"/>
                  </a:lnTo>
                  <a:lnTo>
                    <a:pt x="731346" y="375766"/>
                  </a:lnTo>
                  <a:lnTo>
                    <a:pt x="731475" y="363330"/>
                  </a:lnTo>
                  <a:lnTo>
                    <a:pt x="731181" y="350897"/>
                  </a:lnTo>
                  <a:lnTo>
                    <a:pt x="730465" y="338482"/>
                  </a:lnTo>
                  <a:lnTo>
                    <a:pt x="729326" y="326097"/>
                  </a:lnTo>
                  <a:lnTo>
                    <a:pt x="727768" y="313759"/>
                  </a:lnTo>
                  <a:lnTo>
                    <a:pt x="725791" y="301481"/>
                  </a:lnTo>
                  <a:lnTo>
                    <a:pt x="723397" y="289277"/>
                  </a:lnTo>
                  <a:lnTo>
                    <a:pt x="720590" y="277161"/>
                  </a:lnTo>
                  <a:lnTo>
                    <a:pt x="717373" y="265148"/>
                  </a:lnTo>
                  <a:lnTo>
                    <a:pt x="713749" y="253251"/>
                  </a:lnTo>
                  <a:lnTo>
                    <a:pt x="709723" y="241484"/>
                  </a:lnTo>
                  <a:lnTo>
                    <a:pt x="705300" y="229861"/>
                  </a:lnTo>
                  <a:lnTo>
                    <a:pt x="700483" y="218395"/>
                  </a:lnTo>
                  <a:lnTo>
                    <a:pt x="695280" y="207100"/>
                  </a:lnTo>
                  <a:lnTo>
                    <a:pt x="689695" y="195988"/>
                  </a:lnTo>
                  <a:lnTo>
                    <a:pt x="683736" y="185072"/>
                  </a:lnTo>
                  <a:lnTo>
                    <a:pt x="677410" y="174365"/>
                  </a:lnTo>
                  <a:lnTo>
                    <a:pt x="670723" y="163879"/>
                  </a:lnTo>
                  <a:lnTo>
                    <a:pt x="663683" y="153627"/>
                  </a:lnTo>
                  <a:lnTo>
                    <a:pt x="656299" y="143620"/>
                  </a:lnTo>
                  <a:lnTo>
                    <a:pt x="648579" y="133869"/>
                  </a:lnTo>
                  <a:lnTo>
                    <a:pt x="640532" y="124387"/>
                  </a:lnTo>
                  <a:lnTo>
                    <a:pt x="632167" y="115184"/>
                  </a:lnTo>
                  <a:lnTo>
                    <a:pt x="623494" y="106271"/>
                  </a:lnTo>
                  <a:lnTo>
                    <a:pt x="614524" y="97657"/>
                  </a:lnTo>
                  <a:lnTo>
                    <a:pt x="605265" y="89354"/>
                  </a:lnTo>
                  <a:lnTo>
                    <a:pt x="595730" y="81370"/>
                  </a:lnTo>
                  <a:lnTo>
                    <a:pt x="585928" y="73715"/>
                  </a:lnTo>
                  <a:lnTo>
                    <a:pt x="575873" y="66397"/>
                  </a:lnTo>
                  <a:lnTo>
                    <a:pt x="565574" y="59426"/>
                  </a:lnTo>
                  <a:lnTo>
                    <a:pt x="555044" y="52809"/>
                  </a:lnTo>
                  <a:lnTo>
                    <a:pt x="544295" y="46553"/>
                  </a:lnTo>
                  <a:lnTo>
                    <a:pt x="533340" y="40667"/>
                  </a:lnTo>
                  <a:lnTo>
                    <a:pt x="522191" y="35157"/>
                  </a:lnTo>
                  <a:lnTo>
                    <a:pt x="510861" y="30028"/>
                  </a:lnTo>
                  <a:lnTo>
                    <a:pt x="499363" y="25288"/>
                  </a:lnTo>
                  <a:lnTo>
                    <a:pt x="487711" y="20942"/>
                  </a:lnTo>
                  <a:lnTo>
                    <a:pt x="475918" y="16994"/>
                  </a:lnTo>
                  <a:lnTo>
                    <a:pt x="463997" y="13449"/>
                  </a:lnTo>
                  <a:lnTo>
                    <a:pt x="451963" y="10312"/>
                  </a:lnTo>
                  <a:lnTo>
                    <a:pt x="439829" y="7585"/>
                  </a:lnTo>
                  <a:lnTo>
                    <a:pt x="427609" y="5273"/>
                  </a:lnTo>
                  <a:lnTo>
                    <a:pt x="415318" y="3378"/>
                  </a:lnTo>
                  <a:lnTo>
                    <a:pt x="402970" y="1901"/>
                  </a:lnTo>
                  <a:lnTo>
                    <a:pt x="390578" y="845"/>
                  </a:lnTo>
                  <a:lnTo>
                    <a:pt x="378158" y="211"/>
                  </a:lnTo>
                  <a:lnTo>
                    <a:pt x="365723" y="0"/>
                  </a:lnTo>
                  <a:lnTo>
                    <a:pt x="365723" y="12612"/>
                  </a:lnTo>
                  <a:lnTo>
                    <a:pt x="365723" y="25224"/>
                  </a:lnTo>
                  <a:lnTo>
                    <a:pt x="365723" y="37837"/>
                  </a:lnTo>
                  <a:lnTo>
                    <a:pt x="365723" y="50449"/>
                  </a:lnTo>
                  <a:lnTo>
                    <a:pt x="365723" y="63062"/>
                  </a:lnTo>
                  <a:lnTo>
                    <a:pt x="365723" y="75674"/>
                  </a:lnTo>
                  <a:lnTo>
                    <a:pt x="365723" y="88286"/>
                  </a:lnTo>
                  <a:lnTo>
                    <a:pt x="365723" y="100899"/>
                  </a:lnTo>
                  <a:lnTo>
                    <a:pt x="365723" y="113511"/>
                  </a:lnTo>
                  <a:lnTo>
                    <a:pt x="365723" y="126124"/>
                  </a:lnTo>
                  <a:lnTo>
                    <a:pt x="365723" y="138736"/>
                  </a:lnTo>
                  <a:lnTo>
                    <a:pt x="365723" y="151348"/>
                  </a:lnTo>
                  <a:lnTo>
                    <a:pt x="365723" y="163961"/>
                  </a:lnTo>
                  <a:lnTo>
                    <a:pt x="365723" y="176573"/>
                  </a:lnTo>
                  <a:lnTo>
                    <a:pt x="365723" y="189186"/>
                  </a:lnTo>
                  <a:lnTo>
                    <a:pt x="365723" y="201798"/>
                  </a:lnTo>
                  <a:lnTo>
                    <a:pt x="365723" y="214411"/>
                  </a:lnTo>
                  <a:lnTo>
                    <a:pt x="365723" y="227023"/>
                  </a:lnTo>
                  <a:lnTo>
                    <a:pt x="365723" y="239635"/>
                  </a:lnTo>
                  <a:lnTo>
                    <a:pt x="365723" y="252248"/>
                  </a:lnTo>
                  <a:lnTo>
                    <a:pt x="365723" y="264860"/>
                  </a:lnTo>
                  <a:lnTo>
                    <a:pt x="365723" y="277473"/>
                  </a:lnTo>
                  <a:lnTo>
                    <a:pt x="365723" y="290085"/>
                  </a:lnTo>
                  <a:lnTo>
                    <a:pt x="365723" y="302697"/>
                  </a:lnTo>
                  <a:lnTo>
                    <a:pt x="365723" y="315310"/>
                  </a:lnTo>
                  <a:lnTo>
                    <a:pt x="365723" y="327922"/>
                  </a:lnTo>
                  <a:lnTo>
                    <a:pt x="365723" y="340535"/>
                  </a:lnTo>
                  <a:lnTo>
                    <a:pt x="365723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0" name="pg604">
              <a:extLst>
                <a:ext uri="{FF2B5EF4-FFF2-40B4-BE49-F238E27FC236}">
                  <a16:creationId xmlns:a16="http://schemas.microsoft.com/office/drawing/2014/main" id="{1EA15970-FECF-1FBF-CF3E-409108051866}"/>
                </a:ext>
              </a:extLst>
            </p:cNvPr>
            <p:cNvSpPr/>
            <p:nvPr/>
          </p:nvSpPr>
          <p:spPr>
            <a:xfrm>
              <a:off x="6263658" y="8063390"/>
              <a:ext cx="365741" cy="480610"/>
            </a:xfrm>
            <a:custGeom>
              <a:avLst/>
              <a:gdLst/>
              <a:ahLst/>
              <a:cxnLst/>
              <a:rect l="0" t="0" r="0" b="0"/>
              <a:pathLst>
                <a:path w="365741" h="480610">
                  <a:moveTo>
                    <a:pt x="365741" y="365760"/>
                  </a:moveTo>
                  <a:lnTo>
                    <a:pt x="365741" y="353147"/>
                  </a:lnTo>
                  <a:lnTo>
                    <a:pt x="365741" y="340535"/>
                  </a:lnTo>
                  <a:lnTo>
                    <a:pt x="365741" y="327922"/>
                  </a:lnTo>
                  <a:lnTo>
                    <a:pt x="365741" y="315310"/>
                  </a:lnTo>
                  <a:lnTo>
                    <a:pt x="365741" y="302697"/>
                  </a:lnTo>
                  <a:lnTo>
                    <a:pt x="365741" y="290085"/>
                  </a:lnTo>
                  <a:lnTo>
                    <a:pt x="365741" y="277473"/>
                  </a:lnTo>
                  <a:lnTo>
                    <a:pt x="365741" y="264860"/>
                  </a:lnTo>
                  <a:lnTo>
                    <a:pt x="365741" y="252248"/>
                  </a:lnTo>
                  <a:lnTo>
                    <a:pt x="365741" y="239635"/>
                  </a:lnTo>
                  <a:lnTo>
                    <a:pt x="365741" y="227023"/>
                  </a:lnTo>
                  <a:lnTo>
                    <a:pt x="365741" y="214411"/>
                  </a:lnTo>
                  <a:lnTo>
                    <a:pt x="365741" y="201798"/>
                  </a:lnTo>
                  <a:lnTo>
                    <a:pt x="365741" y="189186"/>
                  </a:lnTo>
                  <a:lnTo>
                    <a:pt x="365741" y="176573"/>
                  </a:lnTo>
                  <a:lnTo>
                    <a:pt x="365741" y="163961"/>
                  </a:lnTo>
                  <a:lnTo>
                    <a:pt x="365741" y="151348"/>
                  </a:lnTo>
                  <a:lnTo>
                    <a:pt x="365741" y="138736"/>
                  </a:lnTo>
                  <a:lnTo>
                    <a:pt x="365741" y="126124"/>
                  </a:lnTo>
                  <a:lnTo>
                    <a:pt x="365741" y="113511"/>
                  </a:lnTo>
                  <a:lnTo>
                    <a:pt x="365741" y="100899"/>
                  </a:lnTo>
                  <a:lnTo>
                    <a:pt x="365741" y="88286"/>
                  </a:lnTo>
                  <a:lnTo>
                    <a:pt x="365741" y="75674"/>
                  </a:lnTo>
                  <a:lnTo>
                    <a:pt x="365741" y="63062"/>
                  </a:lnTo>
                  <a:lnTo>
                    <a:pt x="365741" y="50449"/>
                  </a:lnTo>
                  <a:lnTo>
                    <a:pt x="365741" y="37837"/>
                  </a:lnTo>
                  <a:lnTo>
                    <a:pt x="365741" y="25224"/>
                  </a:lnTo>
                  <a:lnTo>
                    <a:pt x="365741" y="12612"/>
                  </a:lnTo>
                  <a:lnTo>
                    <a:pt x="365741" y="0"/>
                  </a:lnTo>
                  <a:lnTo>
                    <a:pt x="353173" y="215"/>
                  </a:lnTo>
                  <a:lnTo>
                    <a:pt x="340620" y="863"/>
                  </a:lnTo>
                  <a:lnTo>
                    <a:pt x="328097" y="1942"/>
                  </a:lnTo>
                  <a:lnTo>
                    <a:pt x="315618" y="3450"/>
                  </a:lnTo>
                  <a:lnTo>
                    <a:pt x="303199" y="5386"/>
                  </a:lnTo>
                  <a:lnTo>
                    <a:pt x="290853" y="7748"/>
                  </a:lnTo>
                  <a:lnTo>
                    <a:pt x="278596" y="10533"/>
                  </a:lnTo>
                  <a:lnTo>
                    <a:pt x="266441" y="13737"/>
                  </a:lnTo>
                  <a:lnTo>
                    <a:pt x="254404" y="17357"/>
                  </a:lnTo>
                  <a:lnTo>
                    <a:pt x="242499" y="21388"/>
                  </a:lnTo>
                  <a:lnTo>
                    <a:pt x="230739" y="25826"/>
                  </a:lnTo>
                  <a:lnTo>
                    <a:pt x="219138" y="30666"/>
                  </a:lnTo>
                  <a:lnTo>
                    <a:pt x="207710" y="35901"/>
                  </a:lnTo>
                  <a:lnTo>
                    <a:pt x="196470" y="41526"/>
                  </a:lnTo>
                  <a:lnTo>
                    <a:pt x="185429" y="47533"/>
                  </a:lnTo>
                  <a:lnTo>
                    <a:pt x="174601" y="53917"/>
                  </a:lnTo>
                  <a:lnTo>
                    <a:pt x="163999" y="60669"/>
                  </a:lnTo>
                  <a:lnTo>
                    <a:pt x="153635" y="67781"/>
                  </a:lnTo>
                  <a:lnTo>
                    <a:pt x="143521" y="75245"/>
                  </a:lnTo>
                  <a:lnTo>
                    <a:pt x="133670" y="83052"/>
                  </a:lnTo>
                  <a:lnTo>
                    <a:pt x="124093" y="91193"/>
                  </a:lnTo>
                  <a:lnTo>
                    <a:pt x="114801" y="99658"/>
                  </a:lnTo>
                  <a:lnTo>
                    <a:pt x="105806" y="108438"/>
                  </a:lnTo>
                  <a:lnTo>
                    <a:pt x="97118" y="117521"/>
                  </a:lnTo>
                  <a:lnTo>
                    <a:pt x="88747" y="126898"/>
                  </a:lnTo>
                  <a:lnTo>
                    <a:pt x="80703" y="136557"/>
                  </a:lnTo>
                  <a:lnTo>
                    <a:pt x="72996" y="146486"/>
                  </a:lnTo>
                  <a:lnTo>
                    <a:pt x="65634" y="156675"/>
                  </a:lnTo>
                  <a:lnTo>
                    <a:pt x="58627" y="167110"/>
                  </a:lnTo>
                  <a:lnTo>
                    <a:pt x="51983" y="177780"/>
                  </a:lnTo>
                  <a:lnTo>
                    <a:pt x="45709" y="188672"/>
                  </a:lnTo>
                  <a:lnTo>
                    <a:pt x="39813" y="199773"/>
                  </a:lnTo>
                  <a:lnTo>
                    <a:pt x="34302" y="211070"/>
                  </a:lnTo>
                  <a:lnTo>
                    <a:pt x="29183" y="222550"/>
                  </a:lnTo>
                  <a:lnTo>
                    <a:pt x="24461" y="234199"/>
                  </a:lnTo>
                  <a:lnTo>
                    <a:pt x="20142" y="246003"/>
                  </a:lnTo>
                  <a:lnTo>
                    <a:pt x="16231" y="257949"/>
                  </a:lnTo>
                  <a:lnTo>
                    <a:pt x="12733" y="270022"/>
                  </a:lnTo>
                  <a:lnTo>
                    <a:pt x="9652" y="282208"/>
                  </a:lnTo>
                  <a:lnTo>
                    <a:pt x="6991" y="294492"/>
                  </a:lnTo>
                  <a:lnTo>
                    <a:pt x="4754" y="306861"/>
                  </a:lnTo>
                  <a:lnTo>
                    <a:pt x="2944" y="319300"/>
                  </a:lnTo>
                  <a:lnTo>
                    <a:pt x="1561" y="331793"/>
                  </a:lnTo>
                  <a:lnTo>
                    <a:pt x="609" y="344327"/>
                  </a:lnTo>
                  <a:lnTo>
                    <a:pt x="88" y="356886"/>
                  </a:lnTo>
                  <a:lnTo>
                    <a:pt x="0" y="369455"/>
                  </a:lnTo>
                  <a:lnTo>
                    <a:pt x="342" y="382020"/>
                  </a:lnTo>
                  <a:lnTo>
                    <a:pt x="1117" y="394565"/>
                  </a:lnTo>
                  <a:lnTo>
                    <a:pt x="2322" y="407077"/>
                  </a:lnTo>
                  <a:lnTo>
                    <a:pt x="3956" y="419540"/>
                  </a:lnTo>
                  <a:lnTo>
                    <a:pt x="6018" y="431939"/>
                  </a:lnTo>
                  <a:lnTo>
                    <a:pt x="8504" y="444261"/>
                  </a:lnTo>
                  <a:lnTo>
                    <a:pt x="11413" y="456489"/>
                  </a:lnTo>
                  <a:lnTo>
                    <a:pt x="14739" y="468611"/>
                  </a:lnTo>
                  <a:lnTo>
                    <a:pt x="18481" y="480610"/>
                  </a:lnTo>
                  <a:lnTo>
                    <a:pt x="30455" y="476650"/>
                  </a:lnTo>
                  <a:lnTo>
                    <a:pt x="42430" y="472690"/>
                  </a:lnTo>
                  <a:lnTo>
                    <a:pt x="54404" y="468729"/>
                  </a:lnTo>
                  <a:lnTo>
                    <a:pt x="66379" y="464769"/>
                  </a:lnTo>
                  <a:lnTo>
                    <a:pt x="78353" y="460809"/>
                  </a:lnTo>
                  <a:lnTo>
                    <a:pt x="90328" y="456848"/>
                  </a:lnTo>
                  <a:lnTo>
                    <a:pt x="102302" y="452888"/>
                  </a:lnTo>
                  <a:lnTo>
                    <a:pt x="114277" y="448927"/>
                  </a:lnTo>
                  <a:lnTo>
                    <a:pt x="126251" y="444967"/>
                  </a:lnTo>
                  <a:lnTo>
                    <a:pt x="138226" y="441007"/>
                  </a:lnTo>
                  <a:lnTo>
                    <a:pt x="150200" y="437046"/>
                  </a:lnTo>
                  <a:lnTo>
                    <a:pt x="162175" y="433086"/>
                  </a:lnTo>
                  <a:lnTo>
                    <a:pt x="174149" y="429126"/>
                  </a:lnTo>
                  <a:lnTo>
                    <a:pt x="186123" y="425165"/>
                  </a:lnTo>
                  <a:lnTo>
                    <a:pt x="198098" y="421205"/>
                  </a:lnTo>
                  <a:lnTo>
                    <a:pt x="210072" y="417244"/>
                  </a:lnTo>
                  <a:lnTo>
                    <a:pt x="222047" y="413284"/>
                  </a:lnTo>
                  <a:lnTo>
                    <a:pt x="234021" y="409324"/>
                  </a:lnTo>
                  <a:lnTo>
                    <a:pt x="245996" y="405363"/>
                  </a:lnTo>
                  <a:lnTo>
                    <a:pt x="257970" y="401403"/>
                  </a:lnTo>
                  <a:lnTo>
                    <a:pt x="269945" y="397443"/>
                  </a:lnTo>
                  <a:lnTo>
                    <a:pt x="281919" y="393482"/>
                  </a:lnTo>
                  <a:lnTo>
                    <a:pt x="293894" y="389522"/>
                  </a:lnTo>
                  <a:lnTo>
                    <a:pt x="305868" y="385561"/>
                  </a:lnTo>
                  <a:lnTo>
                    <a:pt x="317843" y="381601"/>
                  </a:lnTo>
                  <a:lnTo>
                    <a:pt x="329817" y="377641"/>
                  </a:lnTo>
                  <a:lnTo>
                    <a:pt x="341792" y="373680"/>
                  </a:lnTo>
                  <a:lnTo>
                    <a:pt x="353766" y="36972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1" name="pg605">
              <a:extLst>
                <a:ext uri="{FF2B5EF4-FFF2-40B4-BE49-F238E27FC236}">
                  <a16:creationId xmlns:a16="http://schemas.microsoft.com/office/drawing/2014/main" id="{02555F6C-C454-BF85-13EF-BC59FA326E59}"/>
                </a:ext>
              </a:extLst>
            </p:cNvPr>
            <p:cNvSpPr/>
            <p:nvPr/>
          </p:nvSpPr>
          <p:spPr>
            <a:xfrm>
              <a:off x="6282139" y="8063390"/>
              <a:ext cx="713016" cy="731506"/>
            </a:xfrm>
            <a:custGeom>
              <a:avLst/>
              <a:gdLst/>
              <a:ahLst/>
              <a:cxnLst/>
              <a:rect l="0" t="0" r="0" b="0"/>
              <a:pathLst>
                <a:path w="713016" h="731506">
                  <a:moveTo>
                    <a:pt x="347260" y="365760"/>
                  </a:moveTo>
                  <a:lnTo>
                    <a:pt x="335285" y="369720"/>
                  </a:lnTo>
                  <a:lnTo>
                    <a:pt x="323311" y="373680"/>
                  </a:lnTo>
                  <a:lnTo>
                    <a:pt x="311336" y="377641"/>
                  </a:lnTo>
                  <a:lnTo>
                    <a:pt x="299362" y="381601"/>
                  </a:lnTo>
                  <a:lnTo>
                    <a:pt x="287387" y="385561"/>
                  </a:lnTo>
                  <a:lnTo>
                    <a:pt x="275413" y="389522"/>
                  </a:lnTo>
                  <a:lnTo>
                    <a:pt x="263438" y="393482"/>
                  </a:lnTo>
                  <a:lnTo>
                    <a:pt x="251464" y="397443"/>
                  </a:lnTo>
                  <a:lnTo>
                    <a:pt x="239489" y="401403"/>
                  </a:lnTo>
                  <a:lnTo>
                    <a:pt x="227515" y="405363"/>
                  </a:lnTo>
                  <a:lnTo>
                    <a:pt x="215540" y="409324"/>
                  </a:lnTo>
                  <a:lnTo>
                    <a:pt x="203566" y="413284"/>
                  </a:lnTo>
                  <a:lnTo>
                    <a:pt x="191591" y="417244"/>
                  </a:lnTo>
                  <a:lnTo>
                    <a:pt x="179617" y="421205"/>
                  </a:lnTo>
                  <a:lnTo>
                    <a:pt x="167642" y="425165"/>
                  </a:lnTo>
                  <a:lnTo>
                    <a:pt x="155668" y="429126"/>
                  </a:lnTo>
                  <a:lnTo>
                    <a:pt x="143693" y="433086"/>
                  </a:lnTo>
                  <a:lnTo>
                    <a:pt x="131719" y="437046"/>
                  </a:lnTo>
                  <a:lnTo>
                    <a:pt x="119744" y="441007"/>
                  </a:lnTo>
                  <a:lnTo>
                    <a:pt x="107770" y="444967"/>
                  </a:lnTo>
                  <a:lnTo>
                    <a:pt x="95795" y="448927"/>
                  </a:lnTo>
                  <a:lnTo>
                    <a:pt x="83821" y="452888"/>
                  </a:lnTo>
                  <a:lnTo>
                    <a:pt x="71846" y="456848"/>
                  </a:lnTo>
                  <a:lnTo>
                    <a:pt x="59872" y="460809"/>
                  </a:lnTo>
                  <a:lnTo>
                    <a:pt x="47897" y="464769"/>
                  </a:lnTo>
                  <a:lnTo>
                    <a:pt x="35923" y="468729"/>
                  </a:lnTo>
                  <a:lnTo>
                    <a:pt x="23948" y="472690"/>
                  </a:lnTo>
                  <a:lnTo>
                    <a:pt x="11974" y="476650"/>
                  </a:lnTo>
                  <a:lnTo>
                    <a:pt x="0" y="480610"/>
                  </a:lnTo>
                  <a:lnTo>
                    <a:pt x="4111" y="492367"/>
                  </a:lnTo>
                  <a:lnTo>
                    <a:pt x="8621" y="503977"/>
                  </a:lnTo>
                  <a:lnTo>
                    <a:pt x="13523" y="515427"/>
                  </a:lnTo>
                  <a:lnTo>
                    <a:pt x="18812" y="526703"/>
                  </a:lnTo>
                  <a:lnTo>
                    <a:pt x="24483" y="537792"/>
                  </a:lnTo>
                  <a:lnTo>
                    <a:pt x="30527" y="548682"/>
                  </a:lnTo>
                  <a:lnTo>
                    <a:pt x="36939" y="559360"/>
                  </a:lnTo>
                  <a:lnTo>
                    <a:pt x="43710" y="569814"/>
                  </a:lnTo>
                  <a:lnTo>
                    <a:pt x="50834" y="580031"/>
                  </a:lnTo>
                  <a:lnTo>
                    <a:pt x="58301" y="589999"/>
                  </a:lnTo>
                  <a:lnTo>
                    <a:pt x="66103" y="599707"/>
                  </a:lnTo>
                  <a:lnTo>
                    <a:pt x="74232" y="609144"/>
                  </a:lnTo>
                  <a:lnTo>
                    <a:pt x="82677" y="618299"/>
                  </a:lnTo>
                  <a:lnTo>
                    <a:pt x="91428" y="627161"/>
                  </a:lnTo>
                  <a:lnTo>
                    <a:pt x="100477" y="635720"/>
                  </a:lnTo>
                  <a:lnTo>
                    <a:pt x="109811" y="643966"/>
                  </a:lnTo>
                  <a:lnTo>
                    <a:pt x="119421" y="651889"/>
                  </a:lnTo>
                  <a:lnTo>
                    <a:pt x="129295" y="659480"/>
                  </a:lnTo>
                  <a:lnTo>
                    <a:pt x="139422" y="666731"/>
                  </a:lnTo>
                  <a:lnTo>
                    <a:pt x="149790" y="673633"/>
                  </a:lnTo>
                  <a:lnTo>
                    <a:pt x="160387" y="680178"/>
                  </a:lnTo>
                  <a:lnTo>
                    <a:pt x="171200" y="686358"/>
                  </a:lnTo>
                  <a:lnTo>
                    <a:pt x="182218" y="692167"/>
                  </a:lnTo>
                  <a:lnTo>
                    <a:pt x="193427" y="697597"/>
                  </a:lnTo>
                  <a:lnTo>
                    <a:pt x="204815" y="702642"/>
                  </a:lnTo>
                  <a:lnTo>
                    <a:pt x="216367" y="707297"/>
                  </a:lnTo>
                  <a:lnTo>
                    <a:pt x="228072" y="711555"/>
                  </a:lnTo>
                  <a:lnTo>
                    <a:pt x="239914" y="715413"/>
                  </a:lnTo>
                  <a:lnTo>
                    <a:pt x="251881" y="718865"/>
                  </a:lnTo>
                  <a:lnTo>
                    <a:pt x="263959" y="721907"/>
                  </a:lnTo>
                  <a:lnTo>
                    <a:pt x="276133" y="724537"/>
                  </a:lnTo>
                  <a:lnTo>
                    <a:pt x="288390" y="726751"/>
                  </a:lnTo>
                  <a:lnTo>
                    <a:pt x="300715" y="728546"/>
                  </a:lnTo>
                  <a:lnTo>
                    <a:pt x="313094" y="729920"/>
                  </a:lnTo>
                  <a:lnTo>
                    <a:pt x="325512" y="730872"/>
                  </a:lnTo>
                  <a:lnTo>
                    <a:pt x="337956" y="731401"/>
                  </a:lnTo>
                  <a:lnTo>
                    <a:pt x="350411" y="731506"/>
                  </a:lnTo>
                  <a:lnTo>
                    <a:pt x="362862" y="731187"/>
                  </a:lnTo>
                  <a:lnTo>
                    <a:pt x="375295" y="730444"/>
                  </a:lnTo>
                  <a:lnTo>
                    <a:pt x="387695" y="729278"/>
                  </a:lnTo>
                  <a:lnTo>
                    <a:pt x="400048" y="727690"/>
                  </a:lnTo>
                  <a:lnTo>
                    <a:pt x="412341" y="725683"/>
                  </a:lnTo>
                  <a:lnTo>
                    <a:pt x="424557" y="723258"/>
                  </a:lnTo>
                  <a:lnTo>
                    <a:pt x="436684" y="720419"/>
                  </a:lnTo>
                  <a:lnTo>
                    <a:pt x="448708" y="717169"/>
                  </a:lnTo>
                  <a:lnTo>
                    <a:pt x="460614" y="713511"/>
                  </a:lnTo>
                  <a:lnTo>
                    <a:pt x="472388" y="709450"/>
                  </a:lnTo>
                  <a:lnTo>
                    <a:pt x="484017" y="704991"/>
                  </a:lnTo>
                  <a:lnTo>
                    <a:pt x="495488" y="700138"/>
                  </a:lnTo>
                  <a:lnTo>
                    <a:pt x="506787" y="694897"/>
                  </a:lnTo>
                  <a:lnTo>
                    <a:pt x="517901" y="689275"/>
                  </a:lnTo>
                  <a:lnTo>
                    <a:pt x="528817" y="683277"/>
                  </a:lnTo>
                  <a:lnTo>
                    <a:pt x="539522" y="676912"/>
                  </a:lnTo>
                  <a:lnTo>
                    <a:pt x="550005" y="670185"/>
                  </a:lnTo>
                  <a:lnTo>
                    <a:pt x="560252" y="663106"/>
                  </a:lnTo>
                  <a:lnTo>
                    <a:pt x="570252" y="655681"/>
                  </a:lnTo>
                  <a:lnTo>
                    <a:pt x="579994" y="647921"/>
                  </a:lnTo>
                  <a:lnTo>
                    <a:pt x="589466" y="639833"/>
                  </a:lnTo>
                  <a:lnTo>
                    <a:pt x="598657" y="631428"/>
                  </a:lnTo>
                  <a:lnTo>
                    <a:pt x="607557" y="622714"/>
                  </a:lnTo>
                  <a:lnTo>
                    <a:pt x="616155" y="613703"/>
                  </a:lnTo>
                  <a:lnTo>
                    <a:pt x="624441" y="604404"/>
                  </a:lnTo>
                  <a:lnTo>
                    <a:pt x="632405" y="594828"/>
                  </a:lnTo>
                  <a:lnTo>
                    <a:pt x="640039" y="584987"/>
                  </a:lnTo>
                  <a:lnTo>
                    <a:pt x="647333" y="574891"/>
                  </a:lnTo>
                  <a:lnTo>
                    <a:pt x="654280" y="564553"/>
                  </a:lnTo>
                  <a:lnTo>
                    <a:pt x="660870" y="553985"/>
                  </a:lnTo>
                  <a:lnTo>
                    <a:pt x="667097" y="543198"/>
                  </a:lnTo>
                  <a:lnTo>
                    <a:pt x="672953" y="532206"/>
                  </a:lnTo>
                  <a:lnTo>
                    <a:pt x="678431" y="521020"/>
                  </a:lnTo>
                  <a:lnTo>
                    <a:pt x="683525" y="509654"/>
                  </a:lnTo>
                  <a:lnTo>
                    <a:pt x="688230" y="498122"/>
                  </a:lnTo>
                  <a:lnTo>
                    <a:pt x="692539" y="486436"/>
                  </a:lnTo>
                  <a:lnTo>
                    <a:pt x="696447" y="474610"/>
                  </a:lnTo>
                  <a:lnTo>
                    <a:pt x="699951" y="462658"/>
                  </a:lnTo>
                  <a:lnTo>
                    <a:pt x="703045" y="450594"/>
                  </a:lnTo>
                  <a:lnTo>
                    <a:pt x="705728" y="438431"/>
                  </a:lnTo>
                  <a:lnTo>
                    <a:pt x="707994" y="426184"/>
                  </a:lnTo>
                  <a:lnTo>
                    <a:pt x="709842" y="413867"/>
                  </a:lnTo>
                  <a:lnTo>
                    <a:pt x="711270" y="401494"/>
                  </a:lnTo>
                  <a:lnTo>
                    <a:pt x="712276" y="389079"/>
                  </a:lnTo>
                  <a:lnTo>
                    <a:pt x="712858" y="376638"/>
                  </a:lnTo>
                  <a:lnTo>
                    <a:pt x="713016" y="364184"/>
                  </a:lnTo>
                  <a:lnTo>
                    <a:pt x="712751" y="351732"/>
                  </a:lnTo>
                  <a:lnTo>
                    <a:pt x="712061" y="339296"/>
                  </a:lnTo>
                  <a:lnTo>
                    <a:pt x="710949" y="326891"/>
                  </a:lnTo>
                  <a:lnTo>
                    <a:pt x="709414" y="314530"/>
                  </a:lnTo>
                  <a:lnTo>
                    <a:pt x="707460" y="302230"/>
                  </a:lnTo>
                  <a:lnTo>
                    <a:pt x="705088" y="290003"/>
                  </a:lnTo>
                  <a:lnTo>
                    <a:pt x="702301" y="277863"/>
                  </a:lnTo>
                  <a:lnTo>
                    <a:pt x="699103" y="265826"/>
                  </a:lnTo>
                  <a:lnTo>
                    <a:pt x="695496" y="253905"/>
                  </a:lnTo>
                  <a:lnTo>
                    <a:pt x="691486" y="242113"/>
                  </a:lnTo>
                  <a:lnTo>
                    <a:pt x="687077" y="230464"/>
                  </a:lnTo>
                  <a:lnTo>
                    <a:pt x="682273" y="218973"/>
                  </a:lnTo>
                  <a:lnTo>
                    <a:pt x="677081" y="207652"/>
                  </a:lnTo>
                  <a:lnTo>
                    <a:pt x="671507" y="196514"/>
                  </a:lnTo>
                  <a:lnTo>
                    <a:pt x="665556" y="185572"/>
                  </a:lnTo>
                  <a:lnTo>
                    <a:pt x="659237" y="174839"/>
                  </a:lnTo>
                  <a:lnTo>
                    <a:pt x="652556" y="164328"/>
                  </a:lnTo>
                  <a:lnTo>
                    <a:pt x="645521" y="154050"/>
                  </a:lnTo>
                  <a:lnTo>
                    <a:pt x="638139" y="144018"/>
                  </a:lnTo>
                  <a:lnTo>
                    <a:pt x="630421" y="134243"/>
                  </a:lnTo>
                  <a:lnTo>
                    <a:pt x="622374" y="124736"/>
                  </a:lnTo>
                  <a:lnTo>
                    <a:pt x="614008" y="115509"/>
                  </a:lnTo>
                  <a:lnTo>
                    <a:pt x="605333" y="106572"/>
                  </a:lnTo>
                  <a:lnTo>
                    <a:pt x="596359" y="97935"/>
                  </a:lnTo>
                  <a:lnTo>
                    <a:pt x="587096" y="89609"/>
                  </a:lnTo>
                  <a:lnTo>
                    <a:pt x="577555" y="81604"/>
                  </a:lnTo>
                  <a:lnTo>
                    <a:pt x="567746" y="73927"/>
                  </a:lnTo>
                  <a:lnTo>
                    <a:pt x="557682" y="66589"/>
                  </a:lnTo>
                  <a:lnTo>
                    <a:pt x="547374" y="59599"/>
                  </a:lnTo>
                  <a:lnTo>
                    <a:pt x="536834" y="52963"/>
                  </a:lnTo>
                  <a:lnTo>
                    <a:pt x="526074" y="46689"/>
                  </a:lnTo>
                  <a:lnTo>
                    <a:pt x="515107" y="40786"/>
                  </a:lnTo>
                  <a:lnTo>
                    <a:pt x="503945" y="35260"/>
                  </a:lnTo>
                  <a:lnTo>
                    <a:pt x="492602" y="30117"/>
                  </a:lnTo>
                  <a:lnTo>
                    <a:pt x="481090" y="25363"/>
                  </a:lnTo>
                  <a:lnTo>
                    <a:pt x="469422" y="21004"/>
                  </a:lnTo>
                  <a:lnTo>
                    <a:pt x="457614" y="17044"/>
                  </a:lnTo>
                  <a:lnTo>
                    <a:pt x="445677" y="13489"/>
                  </a:lnTo>
                  <a:lnTo>
                    <a:pt x="433626" y="10342"/>
                  </a:lnTo>
                  <a:lnTo>
                    <a:pt x="421475" y="7608"/>
                  </a:lnTo>
                  <a:lnTo>
                    <a:pt x="409237" y="5289"/>
                  </a:lnTo>
                  <a:lnTo>
                    <a:pt x="396928" y="3388"/>
                  </a:lnTo>
                  <a:lnTo>
                    <a:pt x="384562" y="1907"/>
                  </a:lnTo>
                  <a:lnTo>
                    <a:pt x="372152" y="848"/>
                  </a:lnTo>
                  <a:lnTo>
                    <a:pt x="359713" y="212"/>
                  </a:lnTo>
                  <a:lnTo>
                    <a:pt x="347260" y="0"/>
                  </a:lnTo>
                  <a:lnTo>
                    <a:pt x="347260" y="12612"/>
                  </a:lnTo>
                  <a:lnTo>
                    <a:pt x="347260" y="25224"/>
                  </a:lnTo>
                  <a:lnTo>
                    <a:pt x="347260" y="37837"/>
                  </a:lnTo>
                  <a:lnTo>
                    <a:pt x="347260" y="50449"/>
                  </a:lnTo>
                  <a:lnTo>
                    <a:pt x="347260" y="63062"/>
                  </a:lnTo>
                  <a:lnTo>
                    <a:pt x="347260" y="75674"/>
                  </a:lnTo>
                  <a:lnTo>
                    <a:pt x="347260" y="88286"/>
                  </a:lnTo>
                  <a:lnTo>
                    <a:pt x="347260" y="100899"/>
                  </a:lnTo>
                  <a:lnTo>
                    <a:pt x="347260" y="113511"/>
                  </a:lnTo>
                  <a:lnTo>
                    <a:pt x="347260" y="126124"/>
                  </a:lnTo>
                  <a:lnTo>
                    <a:pt x="347260" y="138736"/>
                  </a:lnTo>
                  <a:lnTo>
                    <a:pt x="347260" y="151348"/>
                  </a:lnTo>
                  <a:lnTo>
                    <a:pt x="347260" y="163961"/>
                  </a:lnTo>
                  <a:lnTo>
                    <a:pt x="347260" y="176573"/>
                  </a:lnTo>
                  <a:lnTo>
                    <a:pt x="347260" y="189186"/>
                  </a:lnTo>
                  <a:lnTo>
                    <a:pt x="347260" y="201798"/>
                  </a:lnTo>
                  <a:lnTo>
                    <a:pt x="347260" y="214411"/>
                  </a:lnTo>
                  <a:lnTo>
                    <a:pt x="347260" y="227023"/>
                  </a:lnTo>
                  <a:lnTo>
                    <a:pt x="347260" y="239635"/>
                  </a:lnTo>
                  <a:lnTo>
                    <a:pt x="347260" y="252248"/>
                  </a:lnTo>
                  <a:lnTo>
                    <a:pt x="347260" y="264860"/>
                  </a:lnTo>
                  <a:lnTo>
                    <a:pt x="347260" y="277473"/>
                  </a:lnTo>
                  <a:lnTo>
                    <a:pt x="347260" y="290085"/>
                  </a:lnTo>
                  <a:lnTo>
                    <a:pt x="347260" y="302697"/>
                  </a:lnTo>
                  <a:lnTo>
                    <a:pt x="347260" y="315310"/>
                  </a:lnTo>
                  <a:lnTo>
                    <a:pt x="347260" y="327922"/>
                  </a:lnTo>
                  <a:lnTo>
                    <a:pt x="347260" y="340535"/>
                  </a:lnTo>
                  <a:lnTo>
                    <a:pt x="347260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2" name="pg606">
              <a:extLst>
                <a:ext uri="{FF2B5EF4-FFF2-40B4-BE49-F238E27FC236}">
                  <a16:creationId xmlns:a16="http://schemas.microsoft.com/office/drawing/2014/main" id="{A584D8FB-A430-6BE7-A2B4-7DA22391F10F}"/>
                </a:ext>
              </a:extLst>
            </p:cNvPr>
            <p:cNvSpPr/>
            <p:nvPr/>
          </p:nvSpPr>
          <p:spPr>
            <a:xfrm>
              <a:off x="8349312" y="7079400"/>
              <a:ext cx="108887" cy="365759"/>
            </a:xfrm>
            <a:custGeom>
              <a:avLst/>
              <a:gdLst/>
              <a:ahLst/>
              <a:cxnLst/>
              <a:rect l="0" t="0" r="0" b="0"/>
              <a:pathLst>
                <a:path w="108887" h="365759">
                  <a:moveTo>
                    <a:pt x="108887" y="365759"/>
                  </a:moveTo>
                  <a:lnTo>
                    <a:pt x="108887" y="353147"/>
                  </a:lnTo>
                  <a:lnTo>
                    <a:pt x="108887" y="340535"/>
                  </a:lnTo>
                  <a:lnTo>
                    <a:pt x="108887" y="327922"/>
                  </a:lnTo>
                  <a:lnTo>
                    <a:pt x="108887" y="315310"/>
                  </a:lnTo>
                  <a:lnTo>
                    <a:pt x="108887" y="302697"/>
                  </a:lnTo>
                  <a:lnTo>
                    <a:pt x="108887" y="290085"/>
                  </a:lnTo>
                  <a:lnTo>
                    <a:pt x="108887" y="277473"/>
                  </a:lnTo>
                  <a:lnTo>
                    <a:pt x="108887" y="264860"/>
                  </a:lnTo>
                  <a:lnTo>
                    <a:pt x="108887" y="252248"/>
                  </a:lnTo>
                  <a:lnTo>
                    <a:pt x="108887" y="239635"/>
                  </a:lnTo>
                  <a:lnTo>
                    <a:pt x="108887" y="227023"/>
                  </a:lnTo>
                  <a:lnTo>
                    <a:pt x="108887" y="214411"/>
                  </a:lnTo>
                  <a:lnTo>
                    <a:pt x="108887" y="201798"/>
                  </a:lnTo>
                  <a:lnTo>
                    <a:pt x="108887" y="189186"/>
                  </a:lnTo>
                  <a:lnTo>
                    <a:pt x="108887" y="176573"/>
                  </a:lnTo>
                  <a:lnTo>
                    <a:pt x="108887" y="163961"/>
                  </a:lnTo>
                  <a:lnTo>
                    <a:pt x="108887" y="151348"/>
                  </a:lnTo>
                  <a:lnTo>
                    <a:pt x="108887" y="138736"/>
                  </a:lnTo>
                  <a:lnTo>
                    <a:pt x="108887" y="126124"/>
                  </a:lnTo>
                  <a:lnTo>
                    <a:pt x="108887" y="113511"/>
                  </a:lnTo>
                  <a:lnTo>
                    <a:pt x="108887" y="100899"/>
                  </a:lnTo>
                  <a:lnTo>
                    <a:pt x="108887" y="88286"/>
                  </a:lnTo>
                  <a:lnTo>
                    <a:pt x="108887" y="75674"/>
                  </a:lnTo>
                  <a:lnTo>
                    <a:pt x="108887" y="63062"/>
                  </a:lnTo>
                  <a:lnTo>
                    <a:pt x="108887" y="50449"/>
                  </a:lnTo>
                  <a:lnTo>
                    <a:pt x="108887" y="37837"/>
                  </a:lnTo>
                  <a:lnTo>
                    <a:pt x="108887" y="25224"/>
                  </a:lnTo>
                  <a:lnTo>
                    <a:pt x="108887" y="12612"/>
                  </a:lnTo>
                  <a:lnTo>
                    <a:pt x="108887" y="0"/>
                  </a:lnTo>
                  <a:lnTo>
                    <a:pt x="95070" y="261"/>
                  </a:lnTo>
                  <a:lnTo>
                    <a:pt x="81272" y="1043"/>
                  </a:lnTo>
                  <a:lnTo>
                    <a:pt x="67514" y="2347"/>
                  </a:lnTo>
                  <a:lnTo>
                    <a:pt x="53815" y="4169"/>
                  </a:lnTo>
                  <a:lnTo>
                    <a:pt x="40195" y="6508"/>
                  </a:lnTo>
                  <a:lnTo>
                    <a:pt x="26673" y="9359"/>
                  </a:lnTo>
                  <a:lnTo>
                    <a:pt x="13268" y="12719"/>
                  </a:lnTo>
                  <a:lnTo>
                    <a:pt x="0" y="16583"/>
                  </a:lnTo>
                  <a:lnTo>
                    <a:pt x="3754" y="28624"/>
                  </a:lnTo>
                  <a:lnTo>
                    <a:pt x="7509" y="40665"/>
                  </a:lnTo>
                  <a:lnTo>
                    <a:pt x="11264" y="52705"/>
                  </a:lnTo>
                  <a:lnTo>
                    <a:pt x="15018" y="64746"/>
                  </a:lnTo>
                  <a:lnTo>
                    <a:pt x="18773" y="76786"/>
                  </a:lnTo>
                  <a:lnTo>
                    <a:pt x="22528" y="88827"/>
                  </a:lnTo>
                  <a:lnTo>
                    <a:pt x="26283" y="100867"/>
                  </a:lnTo>
                  <a:lnTo>
                    <a:pt x="30037" y="112908"/>
                  </a:lnTo>
                  <a:lnTo>
                    <a:pt x="33792" y="124948"/>
                  </a:lnTo>
                  <a:lnTo>
                    <a:pt x="37547" y="136989"/>
                  </a:lnTo>
                  <a:lnTo>
                    <a:pt x="41302" y="149030"/>
                  </a:lnTo>
                  <a:lnTo>
                    <a:pt x="45056" y="161070"/>
                  </a:lnTo>
                  <a:lnTo>
                    <a:pt x="48811" y="173111"/>
                  </a:lnTo>
                  <a:lnTo>
                    <a:pt x="52566" y="185151"/>
                  </a:lnTo>
                  <a:lnTo>
                    <a:pt x="56320" y="197192"/>
                  </a:lnTo>
                  <a:lnTo>
                    <a:pt x="60075" y="209232"/>
                  </a:lnTo>
                  <a:lnTo>
                    <a:pt x="63830" y="221273"/>
                  </a:lnTo>
                  <a:lnTo>
                    <a:pt x="67585" y="233313"/>
                  </a:lnTo>
                  <a:lnTo>
                    <a:pt x="71339" y="245354"/>
                  </a:lnTo>
                  <a:lnTo>
                    <a:pt x="75094" y="257395"/>
                  </a:lnTo>
                  <a:lnTo>
                    <a:pt x="78849" y="269435"/>
                  </a:lnTo>
                  <a:lnTo>
                    <a:pt x="82604" y="281476"/>
                  </a:lnTo>
                  <a:lnTo>
                    <a:pt x="86358" y="293516"/>
                  </a:lnTo>
                  <a:lnTo>
                    <a:pt x="90113" y="305557"/>
                  </a:lnTo>
                  <a:lnTo>
                    <a:pt x="93868" y="317597"/>
                  </a:lnTo>
                  <a:lnTo>
                    <a:pt x="97623" y="329638"/>
                  </a:lnTo>
                  <a:lnTo>
                    <a:pt x="101377" y="341678"/>
                  </a:lnTo>
                  <a:lnTo>
                    <a:pt x="105132" y="353719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3" name="pg607">
              <a:extLst>
                <a:ext uri="{FF2B5EF4-FFF2-40B4-BE49-F238E27FC236}">
                  <a16:creationId xmlns:a16="http://schemas.microsoft.com/office/drawing/2014/main" id="{F910BAFD-208D-3FBA-7CD3-8B393905EAD7}"/>
                </a:ext>
              </a:extLst>
            </p:cNvPr>
            <p:cNvSpPr/>
            <p:nvPr/>
          </p:nvSpPr>
          <p:spPr>
            <a:xfrm>
              <a:off x="8092462" y="7079400"/>
              <a:ext cx="731486" cy="731477"/>
            </a:xfrm>
            <a:custGeom>
              <a:avLst/>
              <a:gdLst/>
              <a:ahLst/>
              <a:cxnLst/>
              <a:rect l="0" t="0" r="0" b="0"/>
              <a:pathLst>
                <a:path w="731486" h="731477">
                  <a:moveTo>
                    <a:pt x="365737" y="365759"/>
                  </a:moveTo>
                  <a:lnTo>
                    <a:pt x="361982" y="353719"/>
                  </a:lnTo>
                  <a:lnTo>
                    <a:pt x="358227" y="341678"/>
                  </a:lnTo>
                  <a:lnTo>
                    <a:pt x="354473" y="329638"/>
                  </a:lnTo>
                  <a:lnTo>
                    <a:pt x="350718" y="317597"/>
                  </a:lnTo>
                  <a:lnTo>
                    <a:pt x="346963" y="305557"/>
                  </a:lnTo>
                  <a:lnTo>
                    <a:pt x="343208" y="293516"/>
                  </a:lnTo>
                  <a:lnTo>
                    <a:pt x="339454" y="281476"/>
                  </a:lnTo>
                  <a:lnTo>
                    <a:pt x="335699" y="269435"/>
                  </a:lnTo>
                  <a:lnTo>
                    <a:pt x="331944" y="257395"/>
                  </a:lnTo>
                  <a:lnTo>
                    <a:pt x="328189" y="245354"/>
                  </a:lnTo>
                  <a:lnTo>
                    <a:pt x="324435" y="233313"/>
                  </a:lnTo>
                  <a:lnTo>
                    <a:pt x="320680" y="221273"/>
                  </a:lnTo>
                  <a:lnTo>
                    <a:pt x="316925" y="209232"/>
                  </a:lnTo>
                  <a:lnTo>
                    <a:pt x="313170" y="197192"/>
                  </a:lnTo>
                  <a:lnTo>
                    <a:pt x="309416" y="185151"/>
                  </a:lnTo>
                  <a:lnTo>
                    <a:pt x="305661" y="173111"/>
                  </a:lnTo>
                  <a:lnTo>
                    <a:pt x="301906" y="161070"/>
                  </a:lnTo>
                  <a:lnTo>
                    <a:pt x="298152" y="149030"/>
                  </a:lnTo>
                  <a:lnTo>
                    <a:pt x="294397" y="136989"/>
                  </a:lnTo>
                  <a:lnTo>
                    <a:pt x="290642" y="124948"/>
                  </a:lnTo>
                  <a:lnTo>
                    <a:pt x="286887" y="112908"/>
                  </a:lnTo>
                  <a:lnTo>
                    <a:pt x="283133" y="100867"/>
                  </a:lnTo>
                  <a:lnTo>
                    <a:pt x="279378" y="88827"/>
                  </a:lnTo>
                  <a:lnTo>
                    <a:pt x="275623" y="76786"/>
                  </a:lnTo>
                  <a:lnTo>
                    <a:pt x="271868" y="64746"/>
                  </a:lnTo>
                  <a:lnTo>
                    <a:pt x="268114" y="52705"/>
                  </a:lnTo>
                  <a:lnTo>
                    <a:pt x="264359" y="40665"/>
                  </a:lnTo>
                  <a:lnTo>
                    <a:pt x="260604" y="28624"/>
                  </a:lnTo>
                  <a:lnTo>
                    <a:pt x="256849" y="16583"/>
                  </a:lnTo>
                  <a:lnTo>
                    <a:pt x="245049" y="20485"/>
                  </a:lnTo>
                  <a:lnTo>
                    <a:pt x="233387" y="24784"/>
                  </a:lnTo>
                  <a:lnTo>
                    <a:pt x="221879" y="29478"/>
                  </a:lnTo>
                  <a:lnTo>
                    <a:pt x="210537" y="34560"/>
                  </a:lnTo>
                  <a:lnTo>
                    <a:pt x="199373" y="40024"/>
                  </a:lnTo>
                  <a:lnTo>
                    <a:pt x="188402" y="45864"/>
                  </a:lnTo>
                  <a:lnTo>
                    <a:pt x="177636" y="52074"/>
                  </a:lnTo>
                  <a:lnTo>
                    <a:pt x="167087" y="58646"/>
                  </a:lnTo>
                  <a:lnTo>
                    <a:pt x="156767" y="65573"/>
                  </a:lnTo>
                  <a:lnTo>
                    <a:pt x="146689" y="72846"/>
                  </a:lnTo>
                  <a:lnTo>
                    <a:pt x="136863" y="80457"/>
                  </a:lnTo>
                  <a:lnTo>
                    <a:pt x="127302" y="88398"/>
                  </a:lnTo>
                  <a:lnTo>
                    <a:pt x="118016" y="96660"/>
                  </a:lnTo>
                  <a:lnTo>
                    <a:pt x="109016" y="105231"/>
                  </a:lnTo>
                  <a:lnTo>
                    <a:pt x="100313" y="114104"/>
                  </a:lnTo>
                  <a:lnTo>
                    <a:pt x="91916" y="123267"/>
                  </a:lnTo>
                  <a:lnTo>
                    <a:pt x="83835" y="132711"/>
                  </a:lnTo>
                  <a:lnTo>
                    <a:pt x="76080" y="142423"/>
                  </a:lnTo>
                  <a:lnTo>
                    <a:pt x="68659" y="152393"/>
                  </a:lnTo>
                  <a:lnTo>
                    <a:pt x="61581" y="162610"/>
                  </a:lnTo>
                  <a:lnTo>
                    <a:pt x="54854" y="173061"/>
                  </a:lnTo>
                  <a:lnTo>
                    <a:pt x="48487" y="183735"/>
                  </a:lnTo>
                  <a:lnTo>
                    <a:pt x="42486" y="194619"/>
                  </a:lnTo>
                  <a:lnTo>
                    <a:pt x="36858" y="205701"/>
                  </a:lnTo>
                  <a:lnTo>
                    <a:pt x="31609" y="216967"/>
                  </a:lnTo>
                  <a:lnTo>
                    <a:pt x="26747" y="228405"/>
                  </a:lnTo>
                  <a:lnTo>
                    <a:pt x="22276" y="240002"/>
                  </a:lnTo>
                  <a:lnTo>
                    <a:pt x="18201" y="251744"/>
                  </a:lnTo>
                  <a:lnTo>
                    <a:pt x="14528" y="263617"/>
                  </a:lnTo>
                  <a:lnTo>
                    <a:pt x="11261" y="275609"/>
                  </a:lnTo>
                  <a:lnTo>
                    <a:pt x="8402" y="287705"/>
                  </a:lnTo>
                  <a:lnTo>
                    <a:pt x="5957" y="299891"/>
                  </a:lnTo>
                  <a:lnTo>
                    <a:pt x="3926" y="312152"/>
                  </a:lnTo>
                  <a:lnTo>
                    <a:pt x="2314" y="324476"/>
                  </a:lnTo>
                  <a:lnTo>
                    <a:pt x="1121" y="336848"/>
                  </a:lnTo>
                  <a:lnTo>
                    <a:pt x="349" y="349252"/>
                  </a:lnTo>
                  <a:lnTo>
                    <a:pt x="0" y="361676"/>
                  </a:lnTo>
                  <a:lnTo>
                    <a:pt x="72" y="374105"/>
                  </a:lnTo>
                  <a:lnTo>
                    <a:pt x="567" y="386524"/>
                  </a:lnTo>
                  <a:lnTo>
                    <a:pt x="1483" y="398919"/>
                  </a:lnTo>
                  <a:lnTo>
                    <a:pt x="2820" y="411275"/>
                  </a:lnTo>
                  <a:lnTo>
                    <a:pt x="4576" y="423580"/>
                  </a:lnTo>
                  <a:lnTo>
                    <a:pt x="6749" y="435817"/>
                  </a:lnTo>
                  <a:lnTo>
                    <a:pt x="9336" y="447973"/>
                  </a:lnTo>
                  <a:lnTo>
                    <a:pt x="12335" y="460035"/>
                  </a:lnTo>
                  <a:lnTo>
                    <a:pt x="15742" y="471988"/>
                  </a:lnTo>
                  <a:lnTo>
                    <a:pt x="19554" y="483818"/>
                  </a:lnTo>
                  <a:lnTo>
                    <a:pt x="23765" y="495511"/>
                  </a:lnTo>
                  <a:lnTo>
                    <a:pt x="28371" y="507055"/>
                  </a:lnTo>
                  <a:lnTo>
                    <a:pt x="33366" y="518436"/>
                  </a:lnTo>
                  <a:lnTo>
                    <a:pt x="38745" y="529640"/>
                  </a:lnTo>
                  <a:lnTo>
                    <a:pt x="44502" y="540656"/>
                  </a:lnTo>
                  <a:lnTo>
                    <a:pt x="50630" y="551469"/>
                  </a:lnTo>
                  <a:lnTo>
                    <a:pt x="57121" y="562068"/>
                  </a:lnTo>
                  <a:lnTo>
                    <a:pt x="63969" y="572440"/>
                  </a:lnTo>
                  <a:lnTo>
                    <a:pt x="71166" y="582573"/>
                  </a:lnTo>
                  <a:lnTo>
                    <a:pt x="78702" y="592456"/>
                  </a:lnTo>
                  <a:lnTo>
                    <a:pt x="86570" y="602078"/>
                  </a:lnTo>
                  <a:lnTo>
                    <a:pt x="94760" y="611426"/>
                  </a:lnTo>
                  <a:lnTo>
                    <a:pt x="103264" y="620491"/>
                  </a:lnTo>
                  <a:lnTo>
                    <a:pt x="112070" y="629262"/>
                  </a:lnTo>
                  <a:lnTo>
                    <a:pt x="121169" y="637728"/>
                  </a:lnTo>
                  <a:lnTo>
                    <a:pt x="130551" y="645881"/>
                  </a:lnTo>
                  <a:lnTo>
                    <a:pt x="140204" y="653710"/>
                  </a:lnTo>
                  <a:lnTo>
                    <a:pt x="150117" y="661206"/>
                  </a:lnTo>
                  <a:lnTo>
                    <a:pt x="160280" y="668361"/>
                  </a:lnTo>
                  <a:lnTo>
                    <a:pt x="170680" y="675167"/>
                  </a:lnTo>
                  <a:lnTo>
                    <a:pt x="181305" y="681616"/>
                  </a:lnTo>
                  <a:lnTo>
                    <a:pt x="192142" y="687700"/>
                  </a:lnTo>
                  <a:lnTo>
                    <a:pt x="203181" y="693412"/>
                  </a:lnTo>
                  <a:lnTo>
                    <a:pt x="214407" y="698746"/>
                  </a:lnTo>
                  <a:lnTo>
                    <a:pt x="225808" y="703695"/>
                  </a:lnTo>
                  <a:lnTo>
                    <a:pt x="237370" y="708254"/>
                  </a:lnTo>
                  <a:lnTo>
                    <a:pt x="249081" y="712418"/>
                  </a:lnTo>
                  <a:lnTo>
                    <a:pt x="260926" y="716181"/>
                  </a:lnTo>
                  <a:lnTo>
                    <a:pt x="272893" y="719540"/>
                  </a:lnTo>
                  <a:lnTo>
                    <a:pt x="284966" y="722490"/>
                  </a:lnTo>
                  <a:lnTo>
                    <a:pt x="297133" y="725028"/>
                  </a:lnTo>
                  <a:lnTo>
                    <a:pt x="309379" y="727152"/>
                  </a:lnTo>
                  <a:lnTo>
                    <a:pt x="321690" y="728858"/>
                  </a:lnTo>
                  <a:lnTo>
                    <a:pt x="334052" y="730145"/>
                  </a:lnTo>
                  <a:lnTo>
                    <a:pt x="346451" y="731011"/>
                  </a:lnTo>
                  <a:lnTo>
                    <a:pt x="358872" y="731455"/>
                  </a:lnTo>
                  <a:lnTo>
                    <a:pt x="371301" y="731477"/>
                  </a:lnTo>
                  <a:lnTo>
                    <a:pt x="383723" y="731077"/>
                  </a:lnTo>
                  <a:lnTo>
                    <a:pt x="396125" y="730255"/>
                  </a:lnTo>
                  <a:lnTo>
                    <a:pt x="408491" y="729012"/>
                  </a:lnTo>
                  <a:lnTo>
                    <a:pt x="420808" y="727350"/>
                  </a:lnTo>
                  <a:lnTo>
                    <a:pt x="433062" y="725270"/>
                  </a:lnTo>
                  <a:lnTo>
                    <a:pt x="445237" y="722775"/>
                  </a:lnTo>
                  <a:lnTo>
                    <a:pt x="457321" y="719868"/>
                  </a:lnTo>
                  <a:lnTo>
                    <a:pt x="469300" y="716552"/>
                  </a:lnTo>
                  <a:lnTo>
                    <a:pt x="481158" y="712830"/>
                  </a:lnTo>
                  <a:lnTo>
                    <a:pt x="492884" y="708708"/>
                  </a:lnTo>
                  <a:lnTo>
                    <a:pt x="504462" y="704191"/>
                  </a:lnTo>
                  <a:lnTo>
                    <a:pt x="515881" y="699282"/>
                  </a:lnTo>
                  <a:lnTo>
                    <a:pt x="527126" y="693988"/>
                  </a:lnTo>
                  <a:lnTo>
                    <a:pt x="538184" y="688315"/>
                  </a:lnTo>
                  <a:lnTo>
                    <a:pt x="549044" y="682270"/>
                  </a:lnTo>
                  <a:lnTo>
                    <a:pt x="559692" y="675859"/>
                  </a:lnTo>
                  <a:lnTo>
                    <a:pt x="570116" y="669090"/>
                  </a:lnTo>
                  <a:lnTo>
                    <a:pt x="580304" y="661971"/>
                  </a:lnTo>
                  <a:lnTo>
                    <a:pt x="590244" y="654510"/>
                  </a:lnTo>
                  <a:lnTo>
                    <a:pt x="599925" y="646716"/>
                  </a:lnTo>
                  <a:lnTo>
                    <a:pt x="609335" y="638597"/>
                  </a:lnTo>
                  <a:lnTo>
                    <a:pt x="618465" y="630163"/>
                  </a:lnTo>
                  <a:lnTo>
                    <a:pt x="627302" y="621423"/>
                  </a:lnTo>
                  <a:lnTo>
                    <a:pt x="635837" y="612389"/>
                  </a:lnTo>
                  <a:lnTo>
                    <a:pt x="644061" y="603070"/>
                  </a:lnTo>
                  <a:lnTo>
                    <a:pt x="651963" y="593476"/>
                  </a:lnTo>
                  <a:lnTo>
                    <a:pt x="659535" y="583620"/>
                  </a:lnTo>
                  <a:lnTo>
                    <a:pt x="666767" y="573512"/>
                  </a:lnTo>
                  <a:lnTo>
                    <a:pt x="673652" y="563164"/>
                  </a:lnTo>
                  <a:lnTo>
                    <a:pt x="680181" y="552589"/>
                  </a:lnTo>
                  <a:lnTo>
                    <a:pt x="686347" y="541797"/>
                  </a:lnTo>
                  <a:lnTo>
                    <a:pt x="692143" y="530803"/>
                  </a:lnTo>
                  <a:lnTo>
                    <a:pt x="697562" y="519618"/>
                  </a:lnTo>
                  <a:lnTo>
                    <a:pt x="702598" y="508255"/>
                  </a:lnTo>
                  <a:lnTo>
                    <a:pt x="707245" y="496727"/>
                  </a:lnTo>
                  <a:lnTo>
                    <a:pt x="711497" y="485049"/>
                  </a:lnTo>
                  <a:lnTo>
                    <a:pt x="715351" y="473232"/>
                  </a:lnTo>
                  <a:lnTo>
                    <a:pt x="718800" y="461292"/>
                  </a:lnTo>
                  <a:lnTo>
                    <a:pt x="721842" y="449241"/>
                  </a:lnTo>
                  <a:lnTo>
                    <a:pt x="724473" y="437094"/>
                  </a:lnTo>
                  <a:lnTo>
                    <a:pt x="726690" y="424864"/>
                  </a:lnTo>
                  <a:lnTo>
                    <a:pt x="728489" y="412566"/>
                  </a:lnTo>
                  <a:lnTo>
                    <a:pt x="729870" y="400215"/>
                  </a:lnTo>
                  <a:lnTo>
                    <a:pt x="730831" y="387823"/>
                  </a:lnTo>
                  <a:lnTo>
                    <a:pt x="731369" y="375406"/>
                  </a:lnTo>
                  <a:lnTo>
                    <a:pt x="731486" y="362977"/>
                  </a:lnTo>
                  <a:lnTo>
                    <a:pt x="731180" y="350552"/>
                  </a:lnTo>
                  <a:lnTo>
                    <a:pt x="730453" y="338145"/>
                  </a:lnTo>
                  <a:lnTo>
                    <a:pt x="729304" y="325769"/>
                  </a:lnTo>
                  <a:lnTo>
                    <a:pt x="727735" y="313440"/>
                  </a:lnTo>
                  <a:lnTo>
                    <a:pt x="725749" y="301171"/>
                  </a:lnTo>
                  <a:lnTo>
                    <a:pt x="723346" y="288977"/>
                  </a:lnTo>
                  <a:lnTo>
                    <a:pt x="720531" y="276871"/>
                  </a:lnTo>
                  <a:lnTo>
                    <a:pt x="717306" y="264868"/>
                  </a:lnTo>
                  <a:lnTo>
                    <a:pt x="713675" y="252981"/>
                  </a:lnTo>
                  <a:lnTo>
                    <a:pt x="709643" y="241225"/>
                  </a:lnTo>
                  <a:lnTo>
                    <a:pt x="705213" y="229612"/>
                  </a:lnTo>
                  <a:lnTo>
                    <a:pt x="700391" y="218157"/>
                  </a:lnTo>
                  <a:lnTo>
                    <a:pt x="695183" y="206872"/>
                  </a:lnTo>
                  <a:lnTo>
                    <a:pt x="689595" y="195770"/>
                  </a:lnTo>
                  <a:lnTo>
                    <a:pt x="683632" y="184865"/>
                  </a:lnTo>
                  <a:lnTo>
                    <a:pt x="677303" y="174169"/>
                  </a:lnTo>
                  <a:lnTo>
                    <a:pt x="670613" y="163693"/>
                  </a:lnTo>
                  <a:lnTo>
                    <a:pt x="663572" y="153452"/>
                  </a:lnTo>
                  <a:lnTo>
                    <a:pt x="656187" y="143455"/>
                  </a:lnTo>
                  <a:lnTo>
                    <a:pt x="648466" y="133715"/>
                  </a:lnTo>
                  <a:lnTo>
                    <a:pt x="640419" y="124243"/>
                  </a:lnTo>
                  <a:lnTo>
                    <a:pt x="632054" y="115050"/>
                  </a:lnTo>
                  <a:lnTo>
                    <a:pt x="623383" y="106146"/>
                  </a:lnTo>
                  <a:lnTo>
                    <a:pt x="614413" y="97543"/>
                  </a:lnTo>
                  <a:lnTo>
                    <a:pt x="605157" y="89248"/>
                  </a:lnTo>
                  <a:lnTo>
                    <a:pt x="595624" y="81274"/>
                  </a:lnTo>
                  <a:lnTo>
                    <a:pt x="585826" y="73627"/>
                  </a:lnTo>
                  <a:lnTo>
                    <a:pt x="575773" y="66318"/>
                  </a:lnTo>
                  <a:lnTo>
                    <a:pt x="565478" y="59355"/>
                  </a:lnTo>
                  <a:lnTo>
                    <a:pt x="554952" y="52745"/>
                  </a:lnTo>
                  <a:lnTo>
                    <a:pt x="544208" y="46497"/>
                  </a:lnTo>
                  <a:lnTo>
                    <a:pt x="533258" y="40618"/>
                  </a:lnTo>
                  <a:lnTo>
                    <a:pt x="522114" y="35114"/>
                  </a:lnTo>
                  <a:lnTo>
                    <a:pt x="510790" y="29992"/>
                  </a:lnTo>
                  <a:lnTo>
                    <a:pt x="499298" y="25257"/>
                  </a:lnTo>
                  <a:lnTo>
                    <a:pt x="487652" y="20916"/>
                  </a:lnTo>
                  <a:lnTo>
                    <a:pt x="475866" y="16973"/>
                  </a:lnTo>
                  <a:lnTo>
                    <a:pt x="463952" y="13433"/>
                  </a:lnTo>
                  <a:lnTo>
                    <a:pt x="451924" y="10299"/>
                  </a:lnTo>
                  <a:lnTo>
                    <a:pt x="439797" y="7576"/>
                  </a:lnTo>
                  <a:lnTo>
                    <a:pt x="427585" y="5267"/>
                  </a:lnTo>
                  <a:lnTo>
                    <a:pt x="415301" y="3373"/>
                  </a:lnTo>
                  <a:lnTo>
                    <a:pt x="402960" y="1899"/>
                  </a:lnTo>
                  <a:lnTo>
                    <a:pt x="390576" y="844"/>
                  </a:lnTo>
                  <a:lnTo>
                    <a:pt x="378164" y="211"/>
                  </a:lnTo>
                  <a:lnTo>
                    <a:pt x="365737" y="0"/>
                  </a:lnTo>
                  <a:lnTo>
                    <a:pt x="365737" y="12612"/>
                  </a:lnTo>
                  <a:lnTo>
                    <a:pt x="365737" y="25224"/>
                  </a:lnTo>
                  <a:lnTo>
                    <a:pt x="365737" y="37837"/>
                  </a:lnTo>
                  <a:lnTo>
                    <a:pt x="365737" y="50449"/>
                  </a:lnTo>
                  <a:lnTo>
                    <a:pt x="365737" y="63062"/>
                  </a:lnTo>
                  <a:lnTo>
                    <a:pt x="365737" y="75674"/>
                  </a:lnTo>
                  <a:lnTo>
                    <a:pt x="365737" y="88286"/>
                  </a:lnTo>
                  <a:lnTo>
                    <a:pt x="365737" y="100899"/>
                  </a:lnTo>
                  <a:lnTo>
                    <a:pt x="365737" y="113511"/>
                  </a:lnTo>
                  <a:lnTo>
                    <a:pt x="365737" y="126124"/>
                  </a:lnTo>
                  <a:lnTo>
                    <a:pt x="365737" y="138736"/>
                  </a:lnTo>
                  <a:lnTo>
                    <a:pt x="365737" y="151348"/>
                  </a:lnTo>
                  <a:lnTo>
                    <a:pt x="365737" y="163961"/>
                  </a:lnTo>
                  <a:lnTo>
                    <a:pt x="365737" y="176573"/>
                  </a:lnTo>
                  <a:lnTo>
                    <a:pt x="365737" y="189186"/>
                  </a:lnTo>
                  <a:lnTo>
                    <a:pt x="365737" y="201798"/>
                  </a:lnTo>
                  <a:lnTo>
                    <a:pt x="365737" y="214411"/>
                  </a:lnTo>
                  <a:lnTo>
                    <a:pt x="365737" y="227023"/>
                  </a:lnTo>
                  <a:lnTo>
                    <a:pt x="365737" y="239635"/>
                  </a:lnTo>
                  <a:lnTo>
                    <a:pt x="365737" y="252248"/>
                  </a:lnTo>
                  <a:lnTo>
                    <a:pt x="365737" y="264860"/>
                  </a:lnTo>
                  <a:lnTo>
                    <a:pt x="365737" y="277473"/>
                  </a:lnTo>
                  <a:lnTo>
                    <a:pt x="365737" y="290085"/>
                  </a:lnTo>
                  <a:lnTo>
                    <a:pt x="365737" y="302697"/>
                  </a:lnTo>
                  <a:lnTo>
                    <a:pt x="365737" y="315310"/>
                  </a:lnTo>
                  <a:lnTo>
                    <a:pt x="365737" y="327922"/>
                  </a:lnTo>
                  <a:lnTo>
                    <a:pt x="365737" y="340535"/>
                  </a:lnTo>
                  <a:lnTo>
                    <a:pt x="365737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4" name="pg608">
              <a:extLst>
                <a:ext uri="{FF2B5EF4-FFF2-40B4-BE49-F238E27FC236}">
                  <a16:creationId xmlns:a16="http://schemas.microsoft.com/office/drawing/2014/main" id="{5A6320BA-40C0-31CE-88D6-3D50CAB9B05B}"/>
                </a:ext>
              </a:extLst>
            </p:cNvPr>
            <p:cNvSpPr/>
            <p:nvPr/>
          </p:nvSpPr>
          <p:spPr>
            <a:xfrm>
              <a:off x="8092440" y="8063390"/>
              <a:ext cx="365759" cy="511165"/>
            </a:xfrm>
            <a:custGeom>
              <a:avLst/>
              <a:gdLst/>
              <a:ahLst/>
              <a:cxnLst/>
              <a:rect l="0" t="0" r="0" b="0"/>
              <a:pathLst>
                <a:path w="365759" h="511165">
                  <a:moveTo>
                    <a:pt x="365759" y="365760"/>
                  </a:moveTo>
                  <a:lnTo>
                    <a:pt x="365759" y="353147"/>
                  </a:lnTo>
                  <a:lnTo>
                    <a:pt x="365759" y="340535"/>
                  </a:lnTo>
                  <a:lnTo>
                    <a:pt x="365759" y="327922"/>
                  </a:lnTo>
                  <a:lnTo>
                    <a:pt x="365759" y="315310"/>
                  </a:lnTo>
                  <a:lnTo>
                    <a:pt x="365759" y="302697"/>
                  </a:lnTo>
                  <a:lnTo>
                    <a:pt x="365759" y="290085"/>
                  </a:lnTo>
                  <a:lnTo>
                    <a:pt x="365759" y="277473"/>
                  </a:lnTo>
                  <a:lnTo>
                    <a:pt x="365759" y="264860"/>
                  </a:lnTo>
                  <a:lnTo>
                    <a:pt x="365759" y="252248"/>
                  </a:lnTo>
                  <a:lnTo>
                    <a:pt x="365759" y="239635"/>
                  </a:lnTo>
                  <a:lnTo>
                    <a:pt x="365759" y="227023"/>
                  </a:lnTo>
                  <a:lnTo>
                    <a:pt x="365759" y="214411"/>
                  </a:lnTo>
                  <a:lnTo>
                    <a:pt x="365759" y="201798"/>
                  </a:lnTo>
                  <a:lnTo>
                    <a:pt x="365759" y="189186"/>
                  </a:lnTo>
                  <a:lnTo>
                    <a:pt x="365759" y="176573"/>
                  </a:lnTo>
                  <a:lnTo>
                    <a:pt x="365759" y="163961"/>
                  </a:lnTo>
                  <a:lnTo>
                    <a:pt x="365759" y="151348"/>
                  </a:lnTo>
                  <a:lnTo>
                    <a:pt x="365759" y="138736"/>
                  </a:lnTo>
                  <a:lnTo>
                    <a:pt x="365759" y="126124"/>
                  </a:lnTo>
                  <a:lnTo>
                    <a:pt x="365759" y="113511"/>
                  </a:lnTo>
                  <a:lnTo>
                    <a:pt x="365759" y="100899"/>
                  </a:lnTo>
                  <a:lnTo>
                    <a:pt x="365759" y="88286"/>
                  </a:lnTo>
                  <a:lnTo>
                    <a:pt x="365759" y="75674"/>
                  </a:lnTo>
                  <a:lnTo>
                    <a:pt x="365759" y="63062"/>
                  </a:lnTo>
                  <a:lnTo>
                    <a:pt x="365759" y="50449"/>
                  </a:lnTo>
                  <a:lnTo>
                    <a:pt x="365759" y="37837"/>
                  </a:lnTo>
                  <a:lnTo>
                    <a:pt x="365759" y="25224"/>
                  </a:lnTo>
                  <a:lnTo>
                    <a:pt x="365759" y="12612"/>
                  </a:lnTo>
                  <a:lnTo>
                    <a:pt x="365759" y="0"/>
                  </a:lnTo>
                  <a:lnTo>
                    <a:pt x="353278" y="213"/>
                  </a:lnTo>
                  <a:lnTo>
                    <a:pt x="340811" y="851"/>
                  </a:lnTo>
                  <a:lnTo>
                    <a:pt x="328373" y="1915"/>
                  </a:lnTo>
                  <a:lnTo>
                    <a:pt x="315978" y="3403"/>
                  </a:lnTo>
                  <a:lnTo>
                    <a:pt x="303642" y="5313"/>
                  </a:lnTo>
                  <a:lnTo>
                    <a:pt x="291378" y="7643"/>
                  </a:lnTo>
                  <a:lnTo>
                    <a:pt x="279201" y="10389"/>
                  </a:lnTo>
                  <a:lnTo>
                    <a:pt x="267124" y="13550"/>
                  </a:lnTo>
                  <a:lnTo>
                    <a:pt x="255162" y="17121"/>
                  </a:lnTo>
                  <a:lnTo>
                    <a:pt x="243329" y="21098"/>
                  </a:lnTo>
                  <a:lnTo>
                    <a:pt x="231639" y="25477"/>
                  </a:lnTo>
                  <a:lnTo>
                    <a:pt x="220105" y="30252"/>
                  </a:lnTo>
                  <a:lnTo>
                    <a:pt x="208741" y="35418"/>
                  </a:lnTo>
                  <a:lnTo>
                    <a:pt x="197559" y="40969"/>
                  </a:lnTo>
                  <a:lnTo>
                    <a:pt x="186574" y="46898"/>
                  </a:lnTo>
                  <a:lnTo>
                    <a:pt x="175797" y="53198"/>
                  </a:lnTo>
                  <a:lnTo>
                    <a:pt x="165242" y="59863"/>
                  </a:lnTo>
                  <a:lnTo>
                    <a:pt x="154920" y="66883"/>
                  </a:lnTo>
                  <a:lnTo>
                    <a:pt x="144843" y="74252"/>
                  </a:lnTo>
                  <a:lnTo>
                    <a:pt x="135024" y="81961"/>
                  </a:lnTo>
                  <a:lnTo>
                    <a:pt x="125474" y="90000"/>
                  </a:lnTo>
                  <a:lnTo>
                    <a:pt x="116204" y="98360"/>
                  </a:lnTo>
                  <a:lnTo>
                    <a:pt x="107224" y="107032"/>
                  </a:lnTo>
                  <a:lnTo>
                    <a:pt x="98546" y="116005"/>
                  </a:lnTo>
                  <a:lnTo>
                    <a:pt x="90178" y="125270"/>
                  </a:lnTo>
                  <a:lnTo>
                    <a:pt x="82132" y="134814"/>
                  </a:lnTo>
                  <a:lnTo>
                    <a:pt x="74416" y="144627"/>
                  </a:lnTo>
                  <a:lnTo>
                    <a:pt x="67040" y="154698"/>
                  </a:lnTo>
                  <a:lnTo>
                    <a:pt x="60011" y="165015"/>
                  </a:lnTo>
                  <a:lnTo>
                    <a:pt x="53339" y="175565"/>
                  </a:lnTo>
                  <a:lnTo>
                    <a:pt x="47031" y="186337"/>
                  </a:lnTo>
                  <a:lnTo>
                    <a:pt x="41093" y="197319"/>
                  </a:lnTo>
                  <a:lnTo>
                    <a:pt x="35534" y="208496"/>
                  </a:lnTo>
                  <a:lnTo>
                    <a:pt x="30360" y="219856"/>
                  </a:lnTo>
                  <a:lnTo>
                    <a:pt x="25577" y="231387"/>
                  </a:lnTo>
                  <a:lnTo>
                    <a:pt x="21189" y="243074"/>
                  </a:lnTo>
                  <a:lnTo>
                    <a:pt x="17203" y="254904"/>
                  </a:lnTo>
                  <a:lnTo>
                    <a:pt x="13623" y="266863"/>
                  </a:lnTo>
                  <a:lnTo>
                    <a:pt x="10454" y="278937"/>
                  </a:lnTo>
                  <a:lnTo>
                    <a:pt x="7698" y="291112"/>
                  </a:lnTo>
                  <a:lnTo>
                    <a:pt x="5359" y="303375"/>
                  </a:lnTo>
                  <a:lnTo>
                    <a:pt x="3440" y="315710"/>
                  </a:lnTo>
                  <a:lnTo>
                    <a:pt x="1943" y="328103"/>
                  </a:lnTo>
                  <a:lnTo>
                    <a:pt x="870" y="340540"/>
                  </a:lnTo>
                  <a:lnTo>
                    <a:pt x="222" y="353007"/>
                  </a:lnTo>
                  <a:lnTo>
                    <a:pt x="0" y="365488"/>
                  </a:lnTo>
                  <a:lnTo>
                    <a:pt x="203" y="377970"/>
                  </a:lnTo>
                  <a:lnTo>
                    <a:pt x="833" y="390437"/>
                  </a:lnTo>
                  <a:lnTo>
                    <a:pt x="1888" y="402876"/>
                  </a:lnTo>
                  <a:lnTo>
                    <a:pt x="3366" y="415272"/>
                  </a:lnTo>
                  <a:lnTo>
                    <a:pt x="5267" y="427609"/>
                  </a:lnTo>
                  <a:lnTo>
                    <a:pt x="7587" y="439875"/>
                  </a:lnTo>
                  <a:lnTo>
                    <a:pt x="10325" y="452055"/>
                  </a:lnTo>
                  <a:lnTo>
                    <a:pt x="13477" y="464134"/>
                  </a:lnTo>
                  <a:lnTo>
                    <a:pt x="17039" y="476098"/>
                  </a:lnTo>
                  <a:lnTo>
                    <a:pt x="21008" y="487934"/>
                  </a:lnTo>
                  <a:lnTo>
                    <a:pt x="25378" y="499627"/>
                  </a:lnTo>
                  <a:lnTo>
                    <a:pt x="30144" y="511165"/>
                  </a:lnTo>
                  <a:lnTo>
                    <a:pt x="41717" y="506151"/>
                  </a:lnTo>
                  <a:lnTo>
                    <a:pt x="53290" y="501137"/>
                  </a:lnTo>
                  <a:lnTo>
                    <a:pt x="64863" y="496123"/>
                  </a:lnTo>
                  <a:lnTo>
                    <a:pt x="76436" y="491109"/>
                  </a:lnTo>
                  <a:lnTo>
                    <a:pt x="88009" y="486095"/>
                  </a:lnTo>
                  <a:lnTo>
                    <a:pt x="99582" y="481081"/>
                  </a:lnTo>
                  <a:lnTo>
                    <a:pt x="111155" y="476067"/>
                  </a:lnTo>
                  <a:lnTo>
                    <a:pt x="122728" y="471053"/>
                  </a:lnTo>
                  <a:lnTo>
                    <a:pt x="134301" y="466039"/>
                  </a:lnTo>
                  <a:lnTo>
                    <a:pt x="145873" y="461025"/>
                  </a:lnTo>
                  <a:lnTo>
                    <a:pt x="157446" y="456011"/>
                  </a:lnTo>
                  <a:lnTo>
                    <a:pt x="169019" y="450997"/>
                  </a:lnTo>
                  <a:lnTo>
                    <a:pt x="180592" y="445983"/>
                  </a:lnTo>
                  <a:lnTo>
                    <a:pt x="192165" y="440969"/>
                  </a:lnTo>
                  <a:lnTo>
                    <a:pt x="203738" y="435955"/>
                  </a:lnTo>
                  <a:lnTo>
                    <a:pt x="215311" y="430941"/>
                  </a:lnTo>
                  <a:lnTo>
                    <a:pt x="226884" y="425927"/>
                  </a:lnTo>
                  <a:lnTo>
                    <a:pt x="238457" y="420913"/>
                  </a:lnTo>
                  <a:lnTo>
                    <a:pt x="250030" y="415899"/>
                  </a:lnTo>
                  <a:lnTo>
                    <a:pt x="261603" y="410885"/>
                  </a:lnTo>
                  <a:lnTo>
                    <a:pt x="273176" y="405871"/>
                  </a:lnTo>
                  <a:lnTo>
                    <a:pt x="284749" y="400857"/>
                  </a:lnTo>
                  <a:lnTo>
                    <a:pt x="296322" y="395843"/>
                  </a:lnTo>
                  <a:lnTo>
                    <a:pt x="307895" y="390829"/>
                  </a:lnTo>
                  <a:lnTo>
                    <a:pt x="319468" y="385815"/>
                  </a:lnTo>
                  <a:lnTo>
                    <a:pt x="331041" y="380801"/>
                  </a:lnTo>
                  <a:lnTo>
                    <a:pt x="342614" y="375787"/>
                  </a:lnTo>
                  <a:lnTo>
                    <a:pt x="354186" y="370773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5" name="pg609">
              <a:extLst>
                <a:ext uri="{FF2B5EF4-FFF2-40B4-BE49-F238E27FC236}">
                  <a16:creationId xmlns:a16="http://schemas.microsoft.com/office/drawing/2014/main" id="{F249261B-3D11-CB7B-633A-26D5E5A88E81}"/>
                </a:ext>
              </a:extLst>
            </p:cNvPr>
            <p:cNvSpPr/>
            <p:nvPr/>
          </p:nvSpPr>
          <p:spPr>
            <a:xfrm>
              <a:off x="8122584" y="8063390"/>
              <a:ext cx="701348" cy="731502"/>
            </a:xfrm>
            <a:custGeom>
              <a:avLst/>
              <a:gdLst/>
              <a:ahLst/>
              <a:cxnLst/>
              <a:rect l="0" t="0" r="0" b="0"/>
              <a:pathLst>
                <a:path w="701348" h="731502">
                  <a:moveTo>
                    <a:pt x="335615" y="365760"/>
                  </a:moveTo>
                  <a:lnTo>
                    <a:pt x="324042" y="370773"/>
                  </a:lnTo>
                  <a:lnTo>
                    <a:pt x="312469" y="375787"/>
                  </a:lnTo>
                  <a:lnTo>
                    <a:pt x="300896" y="380801"/>
                  </a:lnTo>
                  <a:lnTo>
                    <a:pt x="289323" y="385815"/>
                  </a:lnTo>
                  <a:lnTo>
                    <a:pt x="277750" y="390829"/>
                  </a:lnTo>
                  <a:lnTo>
                    <a:pt x="266177" y="395843"/>
                  </a:lnTo>
                  <a:lnTo>
                    <a:pt x="254604" y="400857"/>
                  </a:lnTo>
                  <a:lnTo>
                    <a:pt x="243031" y="405871"/>
                  </a:lnTo>
                  <a:lnTo>
                    <a:pt x="231458" y="410885"/>
                  </a:lnTo>
                  <a:lnTo>
                    <a:pt x="219885" y="415899"/>
                  </a:lnTo>
                  <a:lnTo>
                    <a:pt x="208312" y="420913"/>
                  </a:lnTo>
                  <a:lnTo>
                    <a:pt x="196740" y="425927"/>
                  </a:lnTo>
                  <a:lnTo>
                    <a:pt x="185167" y="430941"/>
                  </a:lnTo>
                  <a:lnTo>
                    <a:pt x="173594" y="435955"/>
                  </a:lnTo>
                  <a:lnTo>
                    <a:pt x="162021" y="440969"/>
                  </a:lnTo>
                  <a:lnTo>
                    <a:pt x="150448" y="445983"/>
                  </a:lnTo>
                  <a:lnTo>
                    <a:pt x="138875" y="450997"/>
                  </a:lnTo>
                  <a:lnTo>
                    <a:pt x="127302" y="456011"/>
                  </a:lnTo>
                  <a:lnTo>
                    <a:pt x="115729" y="461025"/>
                  </a:lnTo>
                  <a:lnTo>
                    <a:pt x="104156" y="466039"/>
                  </a:lnTo>
                  <a:lnTo>
                    <a:pt x="92583" y="471053"/>
                  </a:lnTo>
                  <a:lnTo>
                    <a:pt x="81010" y="476067"/>
                  </a:lnTo>
                  <a:lnTo>
                    <a:pt x="69437" y="481081"/>
                  </a:lnTo>
                  <a:lnTo>
                    <a:pt x="57864" y="486095"/>
                  </a:lnTo>
                  <a:lnTo>
                    <a:pt x="46291" y="491109"/>
                  </a:lnTo>
                  <a:lnTo>
                    <a:pt x="34718" y="496123"/>
                  </a:lnTo>
                  <a:lnTo>
                    <a:pt x="23145" y="501137"/>
                  </a:lnTo>
                  <a:lnTo>
                    <a:pt x="11572" y="506151"/>
                  </a:lnTo>
                  <a:lnTo>
                    <a:pt x="0" y="511165"/>
                  </a:lnTo>
                  <a:lnTo>
                    <a:pt x="5118" y="522452"/>
                  </a:lnTo>
                  <a:lnTo>
                    <a:pt x="10617" y="533559"/>
                  </a:lnTo>
                  <a:lnTo>
                    <a:pt x="16488" y="544474"/>
                  </a:lnTo>
                  <a:lnTo>
                    <a:pt x="22726" y="555183"/>
                  </a:lnTo>
                  <a:lnTo>
                    <a:pt x="29324" y="565675"/>
                  </a:lnTo>
                  <a:lnTo>
                    <a:pt x="36273" y="575937"/>
                  </a:lnTo>
                  <a:lnTo>
                    <a:pt x="43565" y="585958"/>
                  </a:lnTo>
                  <a:lnTo>
                    <a:pt x="51193" y="595726"/>
                  </a:lnTo>
                  <a:lnTo>
                    <a:pt x="59148" y="605230"/>
                  </a:lnTo>
                  <a:lnTo>
                    <a:pt x="67420" y="614459"/>
                  </a:lnTo>
                  <a:lnTo>
                    <a:pt x="75999" y="623403"/>
                  </a:lnTo>
                  <a:lnTo>
                    <a:pt x="84877" y="632051"/>
                  </a:lnTo>
                  <a:lnTo>
                    <a:pt x="94043" y="640393"/>
                  </a:lnTo>
                  <a:lnTo>
                    <a:pt x="103486" y="648420"/>
                  </a:lnTo>
                  <a:lnTo>
                    <a:pt x="113196" y="656122"/>
                  </a:lnTo>
                  <a:lnTo>
                    <a:pt x="123161" y="663491"/>
                  </a:lnTo>
                  <a:lnTo>
                    <a:pt x="133370" y="670518"/>
                  </a:lnTo>
                  <a:lnTo>
                    <a:pt x="143811" y="677195"/>
                  </a:lnTo>
                  <a:lnTo>
                    <a:pt x="154473" y="683514"/>
                  </a:lnTo>
                  <a:lnTo>
                    <a:pt x="165342" y="689469"/>
                  </a:lnTo>
                  <a:lnTo>
                    <a:pt x="176407" y="695052"/>
                  </a:lnTo>
                  <a:lnTo>
                    <a:pt x="187655" y="700257"/>
                  </a:lnTo>
                  <a:lnTo>
                    <a:pt x="199073" y="705077"/>
                  </a:lnTo>
                  <a:lnTo>
                    <a:pt x="210647" y="709509"/>
                  </a:lnTo>
                  <a:lnTo>
                    <a:pt x="222365" y="713545"/>
                  </a:lnTo>
                  <a:lnTo>
                    <a:pt x="234213" y="717182"/>
                  </a:lnTo>
                  <a:lnTo>
                    <a:pt x="246177" y="720416"/>
                  </a:lnTo>
                  <a:lnTo>
                    <a:pt x="258244" y="723243"/>
                  </a:lnTo>
                  <a:lnTo>
                    <a:pt x="270400" y="725659"/>
                  </a:lnTo>
                  <a:lnTo>
                    <a:pt x="282631" y="727661"/>
                  </a:lnTo>
                  <a:lnTo>
                    <a:pt x="294922" y="729249"/>
                  </a:lnTo>
                  <a:lnTo>
                    <a:pt x="307261" y="730419"/>
                  </a:lnTo>
                  <a:lnTo>
                    <a:pt x="319631" y="731170"/>
                  </a:lnTo>
                  <a:lnTo>
                    <a:pt x="332021" y="731502"/>
                  </a:lnTo>
                  <a:lnTo>
                    <a:pt x="344414" y="731414"/>
                  </a:lnTo>
                  <a:lnTo>
                    <a:pt x="356797" y="730906"/>
                  </a:lnTo>
                  <a:lnTo>
                    <a:pt x="369156" y="729978"/>
                  </a:lnTo>
                  <a:lnTo>
                    <a:pt x="381476" y="728633"/>
                  </a:lnTo>
                  <a:lnTo>
                    <a:pt x="393744" y="726871"/>
                  </a:lnTo>
                  <a:lnTo>
                    <a:pt x="405945" y="724694"/>
                  </a:lnTo>
                  <a:lnTo>
                    <a:pt x="418065" y="722105"/>
                  </a:lnTo>
                  <a:lnTo>
                    <a:pt x="430091" y="719107"/>
                  </a:lnTo>
                  <a:lnTo>
                    <a:pt x="442008" y="715704"/>
                  </a:lnTo>
                  <a:lnTo>
                    <a:pt x="453803" y="711898"/>
                  </a:lnTo>
                  <a:lnTo>
                    <a:pt x="465462" y="707695"/>
                  </a:lnTo>
                  <a:lnTo>
                    <a:pt x="476972" y="703100"/>
                  </a:lnTo>
                  <a:lnTo>
                    <a:pt x="488320" y="698117"/>
                  </a:lnTo>
                  <a:lnTo>
                    <a:pt x="499493" y="692752"/>
                  </a:lnTo>
                  <a:lnTo>
                    <a:pt x="510477" y="687013"/>
                  </a:lnTo>
                  <a:lnTo>
                    <a:pt x="521261" y="680904"/>
                  </a:lnTo>
                  <a:lnTo>
                    <a:pt x="531831" y="674433"/>
                  </a:lnTo>
                  <a:lnTo>
                    <a:pt x="542176" y="667608"/>
                  </a:lnTo>
                  <a:lnTo>
                    <a:pt x="552284" y="660437"/>
                  </a:lnTo>
                  <a:lnTo>
                    <a:pt x="562143" y="652927"/>
                  </a:lnTo>
                  <a:lnTo>
                    <a:pt x="571743" y="645087"/>
                  </a:lnTo>
                  <a:lnTo>
                    <a:pt x="581071" y="636927"/>
                  </a:lnTo>
                  <a:lnTo>
                    <a:pt x="590117" y="628455"/>
                  </a:lnTo>
                  <a:lnTo>
                    <a:pt x="598871" y="619682"/>
                  </a:lnTo>
                  <a:lnTo>
                    <a:pt x="607322" y="610617"/>
                  </a:lnTo>
                  <a:lnTo>
                    <a:pt x="615462" y="601271"/>
                  </a:lnTo>
                  <a:lnTo>
                    <a:pt x="623281" y="591655"/>
                  </a:lnTo>
                  <a:lnTo>
                    <a:pt x="630769" y="581779"/>
                  </a:lnTo>
                  <a:lnTo>
                    <a:pt x="637918" y="571656"/>
                  </a:lnTo>
                  <a:lnTo>
                    <a:pt x="644720" y="561295"/>
                  </a:lnTo>
                  <a:lnTo>
                    <a:pt x="651167" y="550711"/>
                  </a:lnTo>
                  <a:lnTo>
                    <a:pt x="657252" y="539914"/>
                  </a:lnTo>
                  <a:lnTo>
                    <a:pt x="662968" y="528917"/>
                  </a:lnTo>
                  <a:lnTo>
                    <a:pt x="668308" y="517732"/>
                  </a:lnTo>
                  <a:lnTo>
                    <a:pt x="673266" y="506374"/>
                  </a:lnTo>
                  <a:lnTo>
                    <a:pt x="677836" y="494853"/>
                  </a:lnTo>
                  <a:lnTo>
                    <a:pt x="682013" y="483185"/>
                  </a:lnTo>
                  <a:lnTo>
                    <a:pt x="685792" y="471382"/>
                  </a:lnTo>
                  <a:lnTo>
                    <a:pt x="689170" y="459457"/>
                  </a:lnTo>
                  <a:lnTo>
                    <a:pt x="692141" y="447425"/>
                  </a:lnTo>
                  <a:lnTo>
                    <a:pt x="694704" y="435299"/>
                  </a:lnTo>
                  <a:lnTo>
                    <a:pt x="696853" y="423093"/>
                  </a:lnTo>
                  <a:lnTo>
                    <a:pt x="698588" y="410822"/>
                  </a:lnTo>
                  <a:lnTo>
                    <a:pt x="699907" y="398498"/>
                  </a:lnTo>
                  <a:lnTo>
                    <a:pt x="700807" y="386137"/>
                  </a:lnTo>
                  <a:lnTo>
                    <a:pt x="701288" y="373753"/>
                  </a:lnTo>
                  <a:lnTo>
                    <a:pt x="701348" y="361360"/>
                  </a:lnTo>
                  <a:lnTo>
                    <a:pt x="700989" y="348971"/>
                  </a:lnTo>
                  <a:lnTo>
                    <a:pt x="700211" y="336602"/>
                  </a:lnTo>
                  <a:lnTo>
                    <a:pt x="699014" y="324266"/>
                  </a:lnTo>
                  <a:lnTo>
                    <a:pt x="697399" y="311978"/>
                  </a:lnTo>
                  <a:lnTo>
                    <a:pt x="695370" y="299752"/>
                  </a:lnTo>
                  <a:lnTo>
                    <a:pt x="692927" y="287602"/>
                  </a:lnTo>
                  <a:lnTo>
                    <a:pt x="690074" y="275541"/>
                  </a:lnTo>
                  <a:lnTo>
                    <a:pt x="686813" y="263584"/>
                  </a:lnTo>
                  <a:lnTo>
                    <a:pt x="683150" y="251744"/>
                  </a:lnTo>
                  <a:lnTo>
                    <a:pt x="679088" y="240035"/>
                  </a:lnTo>
                  <a:lnTo>
                    <a:pt x="674631" y="228470"/>
                  </a:lnTo>
                  <a:lnTo>
                    <a:pt x="669785" y="217063"/>
                  </a:lnTo>
                  <a:lnTo>
                    <a:pt x="664556" y="205827"/>
                  </a:lnTo>
                  <a:lnTo>
                    <a:pt x="658948" y="194774"/>
                  </a:lnTo>
                  <a:lnTo>
                    <a:pt x="652970" y="183918"/>
                  </a:lnTo>
                  <a:lnTo>
                    <a:pt x="646627" y="173271"/>
                  </a:lnTo>
                  <a:lnTo>
                    <a:pt x="639927" y="162844"/>
                  </a:lnTo>
                  <a:lnTo>
                    <a:pt x="632877" y="152651"/>
                  </a:lnTo>
                  <a:lnTo>
                    <a:pt x="625487" y="142702"/>
                  </a:lnTo>
                  <a:lnTo>
                    <a:pt x="617763" y="133009"/>
                  </a:lnTo>
                  <a:lnTo>
                    <a:pt x="609716" y="123583"/>
                  </a:lnTo>
                  <a:lnTo>
                    <a:pt x="601353" y="114436"/>
                  </a:lnTo>
                  <a:lnTo>
                    <a:pt x="592686" y="105577"/>
                  </a:lnTo>
                  <a:lnTo>
                    <a:pt x="583723" y="97017"/>
                  </a:lnTo>
                  <a:lnTo>
                    <a:pt x="574476" y="88765"/>
                  </a:lnTo>
                  <a:lnTo>
                    <a:pt x="564955" y="80832"/>
                  </a:lnTo>
                  <a:lnTo>
                    <a:pt x="555170" y="73226"/>
                  </a:lnTo>
                  <a:lnTo>
                    <a:pt x="545133" y="65955"/>
                  </a:lnTo>
                  <a:lnTo>
                    <a:pt x="534855" y="59029"/>
                  </a:lnTo>
                  <a:lnTo>
                    <a:pt x="524349" y="52455"/>
                  </a:lnTo>
                  <a:lnTo>
                    <a:pt x="513626" y="46240"/>
                  </a:lnTo>
                  <a:lnTo>
                    <a:pt x="502698" y="40393"/>
                  </a:lnTo>
                  <a:lnTo>
                    <a:pt x="491579" y="34919"/>
                  </a:lnTo>
                  <a:lnTo>
                    <a:pt x="480281" y="29825"/>
                  </a:lnTo>
                  <a:lnTo>
                    <a:pt x="468816" y="25116"/>
                  </a:lnTo>
                  <a:lnTo>
                    <a:pt x="457199" y="20799"/>
                  </a:lnTo>
                  <a:lnTo>
                    <a:pt x="445442" y="16878"/>
                  </a:lnTo>
                  <a:lnTo>
                    <a:pt x="433559" y="13357"/>
                  </a:lnTo>
                  <a:lnTo>
                    <a:pt x="421563" y="10241"/>
                  </a:lnTo>
                  <a:lnTo>
                    <a:pt x="409469" y="7533"/>
                  </a:lnTo>
                  <a:lnTo>
                    <a:pt x="397290" y="5237"/>
                  </a:lnTo>
                  <a:lnTo>
                    <a:pt x="385040" y="3354"/>
                  </a:lnTo>
                  <a:lnTo>
                    <a:pt x="372734" y="1888"/>
                  </a:lnTo>
                  <a:lnTo>
                    <a:pt x="360384" y="839"/>
                  </a:lnTo>
                  <a:lnTo>
                    <a:pt x="348007" y="209"/>
                  </a:lnTo>
                  <a:lnTo>
                    <a:pt x="335615" y="0"/>
                  </a:lnTo>
                  <a:lnTo>
                    <a:pt x="335615" y="12612"/>
                  </a:lnTo>
                  <a:lnTo>
                    <a:pt x="335615" y="25224"/>
                  </a:lnTo>
                  <a:lnTo>
                    <a:pt x="335615" y="37837"/>
                  </a:lnTo>
                  <a:lnTo>
                    <a:pt x="335615" y="50449"/>
                  </a:lnTo>
                  <a:lnTo>
                    <a:pt x="335615" y="63062"/>
                  </a:lnTo>
                  <a:lnTo>
                    <a:pt x="335615" y="75674"/>
                  </a:lnTo>
                  <a:lnTo>
                    <a:pt x="335615" y="88286"/>
                  </a:lnTo>
                  <a:lnTo>
                    <a:pt x="335615" y="100899"/>
                  </a:lnTo>
                  <a:lnTo>
                    <a:pt x="335615" y="113511"/>
                  </a:lnTo>
                  <a:lnTo>
                    <a:pt x="335615" y="126124"/>
                  </a:lnTo>
                  <a:lnTo>
                    <a:pt x="335615" y="138736"/>
                  </a:lnTo>
                  <a:lnTo>
                    <a:pt x="335615" y="151348"/>
                  </a:lnTo>
                  <a:lnTo>
                    <a:pt x="335615" y="163961"/>
                  </a:lnTo>
                  <a:lnTo>
                    <a:pt x="335615" y="176573"/>
                  </a:lnTo>
                  <a:lnTo>
                    <a:pt x="335615" y="189186"/>
                  </a:lnTo>
                  <a:lnTo>
                    <a:pt x="335615" y="201798"/>
                  </a:lnTo>
                  <a:lnTo>
                    <a:pt x="335615" y="214411"/>
                  </a:lnTo>
                  <a:lnTo>
                    <a:pt x="335615" y="227023"/>
                  </a:lnTo>
                  <a:lnTo>
                    <a:pt x="335615" y="239635"/>
                  </a:lnTo>
                  <a:lnTo>
                    <a:pt x="335615" y="252248"/>
                  </a:lnTo>
                  <a:lnTo>
                    <a:pt x="335615" y="264860"/>
                  </a:lnTo>
                  <a:lnTo>
                    <a:pt x="335615" y="277473"/>
                  </a:lnTo>
                  <a:lnTo>
                    <a:pt x="335615" y="290085"/>
                  </a:lnTo>
                  <a:lnTo>
                    <a:pt x="335615" y="302697"/>
                  </a:lnTo>
                  <a:lnTo>
                    <a:pt x="335615" y="315310"/>
                  </a:lnTo>
                  <a:lnTo>
                    <a:pt x="335615" y="327922"/>
                  </a:lnTo>
                  <a:lnTo>
                    <a:pt x="335615" y="340535"/>
                  </a:lnTo>
                  <a:lnTo>
                    <a:pt x="335615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6" name="pg610">
              <a:extLst>
                <a:ext uri="{FF2B5EF4-FFF2-40B4-BE49-F238E27FC236}">
                  <a16:creationId xmlns:a16="http://schemas.microsoft.com/office/drawing/2014/main" id="{8017C5BA-AFAA-0C9F-5061-58C4A435E88A}"/>
                </a:ext>
              </a:extLst>
            </p:cNvPr>
            <p:cNvSpPr/>
            <p:nvPr/>
          </p:nvSpPr>
          <p:spPr>
            <a:xfrm>
              <a:off x="10137681" y="7079400"/>
              <a:ext cx="149318" cy="365759"/>
            </a:xfrm>
            <a:custGeom>
              <a:avLst/>
              <a:gdLst/>
              <a:ahLst/>
              <a:cxnLst/>
              <a:rect l="0" t="0" r="0" b="0"/>
              <a:pathLst>
                <a:path w="149318" h="365759">
                  <a:moveTo>
                    <a:pt x="149318" y="365759"/>
                  </a:moveTo>
                  <a:lnTo>
                    <a:pt x="149318" y="353147"/>
                  </a:lnTo>
                  <a:lnTo>
                    <a:pt x="149318" y="340535"/>
                  </a:lnTo>
                  <a:lnTo>
                    <a:pt x="149318" y="327922"/>
                  </a:lnTo>
                  <a:lnTo>
                    <a:pt x="149318" y="315310"/>
                  </a:lnTo>
                  <a:lnTo>
                    <a:pt x="149318" y="302697"/>
                  </a:lnTo>
                  <a:lnTo>
                    <a:pt x="149318" y="290085"/>
                  </a:lnTo>
                  <a:lnTo>
                    <a:pt x="149318" y="277473"/>
                  </a:lnTo>
                  <a:lnTo>
                    <a:pt x="149318" y="264860"/>
                  </a:lnTo>
                  <a:lnTo>
                    <a:pt x="149318" y="252248"/>
                  </a:lnTo>
                  <a:lnTo>
                    <a:pt x="149318" y="239635"/>
                  </a:lnTo>
                  <a:lnTo>
                    <a:pt x="149318" y="227023"/>
                  </a:lnTo>
                  <a:lnTo>
                    <a:pt x="149318" y="214411"/>
                  </a:lnTo>
                  <a:lnTo>
                    <a:pt x="149318" y="201798"/>
                  </a:lnTo>
                  <a:lnTo>
                    <a:pt x="149318" y="189186"/>
                  </a:lnTo>
                  <a:lnTo>
                    <a:pt x="149318" y="176573"/>
                  </a:lnTo>
                  <a:lnTo>
                    <a:pt x="149318" y="163961"/>
                  </a:lnTo>
                  <a:lnTo>
                    <a:pt x="149318" y="151348"/>
                  </a:lnTo>
                  <a:lnTo>
                    <a:pt x="149318" y="138736"/>
                  </a:lnTo>
                  <a:lnTo>
                    <a:pt x="149318" y="126124"/>
                  </a:lnTo>
                  <a:lnTo>
                    <a:pt x="149318" y="113511"/>
                  </a:lnTo>
                  <a:lnTo>
                    <a:pt x="149318" y="100899"/>
                  </a:lnTo>
                  <a:lnTo>
                    <a:pt x="149318" y="88286"/>
                  </a:lnTo>
                  <a:lnTo>
                    <a:pt x="149318" y="75674"/>
                  </a:lnTo>
                  <a:lnTo>
                    <a:pt x="149318" y="63062"/>
                  </a:lnTo>
                  <a:lnTo>
                    <a:pt x="149318" y="50449"/>
                  </a:lnTo>
                  <a:lnTo>
                    <a:pt x="149318" y="37837"/>
                  </a:lnTo>
                  <a:lnTo>
                    <a:pt x="149318" y="25224"/>
                  </a:lnTo>
                  <a:lnTo>
                    <a:pt x="149318" y="12612"/>
                  </a:lnTo>
                  <a:lnTo>
                    <a:pt x="149318" y="0"/>
                  </a:lnTo>
                  <a:lnTo>
                    <a:pt x="136503" y="224"/>
                  </a:lnTo>
                  <a:lnTo>
                    <a:pt x="123704" y="897"/>
                  </a:lnTo>
                  <a:lnTo>
                    <a:pt x="110936" y="2019"/>
                  </a:lnTo>
                  <a:lnTo>
                    <a:pt x="98215" y="3587"/>
                  </a:lnTo>
                  <a:lnTo>
                    <a:pt x="85557" y="5600"/>
                  </a:lnTo>
                  <a:lnTo>
                    <a:pt x="72978" y="8055"/>
                  </a:lnTo>
                  <a:lnTo>
                    <a:pt x="60492" y="10949"/>
                  </a:lnTo>
                  <a:lnTo>
                    <a:pt x="48115" y="14279"/>
                  </a:lnTo>
                  <a:lnTo>
                    <a:pt x="35862" y="18041"/>
                  </a:lnTo>
                  <a:lnTo>
                    <a:pt x="23749" y="22230"/>
                  </a:lnTo>
                  <a:lnTo>
                    <a:pt x="11790" y="26840"/>
                  </a:lnTo>
                  <a:lnTo>
                    <a:pt x="0" y="31867"/>
                  </a:lnTo>
                  <a:lnTo>
                    <a:pt x="5148" y="43380"/>
                  </a:lnTo>
                  <a:lnTo>
                    <a:pt x="10297" y="54894"/>
                  </a:lnTo>
                  <a:lnTo>
                    <a:pt x="15446" y="66408"/>
                  </a:lnTo>
                  <a:lnTo>
                    <a:pt x="20595" y="77921"/>
                  </a:lnTo>
                  <a:lnTo>
                    <a:pt x="25744" y="89435"/>
                  </a:lnTo>
                  <a:lnTo>
                    <a:pt x="30893" y="100948"/>
                  </a:lnTo>
                  <a:lnTo>
                    <a:pt x="36042" y="112462"/>
                  </a:lnTo>
                  <a:lnTo>
                    <a:pt x="41191" y="123975"/>
                  </a:lnTo>
                  <a:lnTo>
                    <a:pt x="46340" y="135489"/>
                  </a:lnTo>
                  <a:lnTo>
                    <a:pt x="51489" y="147002"/>
                  </a:lnTo>
                  <a:lnTo>
                    <a:pt x="56638" y="158516"/>
                  </a:lnTo>
                  <a:lnTo>
                    <a:pt x="61787" y="170029"/>
                  </a:lnTo>
                  <a:lnTo>
                    <a:pt x="66936" y="181543"/>
                  </a:lnTo>
                  <a:lnTo>
                    <a:pt x="72084" y="193056"/>
                  </a:lnTo>
                  <a:lnTo>
                    <a:pt x="77233" y="204570"/>
                  </a:lnTo>
                  <a:lnTo>
                    <a:pt x="82382" y="216084"/>
                  </a:lnTo>
                  <a:lnTo>
                    <a:pt x="87531" y="227597"/>
                  </a:lnTo>
                  <a:lnTo>
                    <a:pt x="92680" y="239111"/>
                  </a:lnTo>
                  <a:lnTo>
                    <a:pt x="97829" y="250624"/>
                  </a:lnTo>
                  <a:lnTo>
                    <a:pt x="102978" y="262138"/>
                  </a:lnTo>
                  <a:lnTo>
                    <a:pt x="108127" y="273651"/>
                  </a:lnTo>
                  <a:lnTo>
                    <a:pt x="113276" y="285165"/>
                  </a:lnTo>
                  <a:lnTo>
                    <a:pt x="118425" y="296678"/>
                  </a:lnTo>
                  <a:lnTo>
                    <a:pt x="123574" y="308192"/>
                  </a:lnTo>
                  <a:lnTo>
                    <a:pt x="128723" y="319705"/>
                  </a:lnTo>
                  <a:lnTo>
                    <a:pt x="133872" y="331219"/>
                  </a:lnTo>
                  <a:lnTo>
                    <a:pt x="139020" y="342732"/>
                  </a:lnTo>
                  <a:lnTo>
                    <a:pt x="144169" y="354246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7" name="pg611">
              <a:extLst>
                <a:ext uri="{FF2B5EF4-FFF2-40B4-BE49-F238E27FC236}">
                  <a16:creationId xmlns:a16="http://schemas.microsoft.com/office/drawing/2014/main" id="{215F60E1-CDAD-9884-72C2-6D81E6884273}"/>
                </a:ext>
              </a:extLst>
            </p:cNvPr>
            <p:cNvSpPr/>
            <p:nvPr/>
          </p:nvSpPr>
          <p:spPr>
            <a:xfrm>
              <a:off x="9921240" y="7079400"/>
              <a:ext cx="731493" cy="731501"/>
            </a:xfrm>
            <a:custGeom>
              <a:avLst/>
              <a:gdLst/>
              <a:ahLst/>
              <a:cxnLst/>
              <a:rect l="0" t="0" r="0" b="0"/>
              <a:pathLst>
                <a:path w="731493" h="731501">
                  <a:moveTo>
                    <a:pt x="365759" y="365759"/>
                  </a:moveTo>
                  <a:lnTo>
                    <a:pt x="360610" y="354246"/>
                  </a:lnTo>
                  <a:lnTo>
                    <a:pt x="355461" y="342732"/>
                  </a:lnTo>
                  <a:lnTo>
                    <a:pt x="350312" y="331219"/>
                  </a:lnTo>
                  <a:lnTo>
                    <a:pt x="345163" y="319705"/>
                  </a:lnTo>
                  <a:lnTo>
                    <a:pt x="340014" y="308192"/>
                  </a:lnTo>
                  <a:lnTo>
                    <a:pt x="334865" y="296678"/>
                  </a:lnTo>
                  <a:lnTo>
                    <a:pt x="329716" y="285165"/>
                  </a:lnTo>
                  <a:lnTo>
                    <a:pt x="324567" y="273651"/>
                  </a:lnTo>
                  <a:lnTo>
                    <a:pt x="319418" y="262138"/>
                  </a:lnTo>
                  <a:lnTo>
                    <a:pt x="314270" y="250624"/>
                  </a:lnTo>
                  <a:lnTo>
                    <a:pt x="309121" y="239111"/>
                  </a:lnTo>
                  <a:lnTo>
                    <a:pt x="303972" y="227597"/>
                  </a:lnTo>
                  <a:lnTo>
                    <a:pt x="298823" y="216084"/>
                  </a:lnTo>
                  <a:lnTo>
                    <a:pt x="293674" y="204570"/>
                  </a:lnTo>
                  <a:lnTo>
                    <a:pt x="288525" y="193056"/>
                  </a:lnTo>
                  <a:lnTo>
                    <a:pt x="283376" y="181543"/>
                  </a:lnTo>
                  <a:lnTo>
                    <a:pt x="278227" y="170029"/>
                  </a:lnTo>
                  <a:lnTo>
                    <a:pt x="273078" y="158516"/>
                  </a:lnTo>
                  <a:lnTo>
                    <a:pt x="267929" y="147002"/>
                  </a:lnTo>
                  <a:lnTo>
                    <a:pt x="262780" y="135489"/>
                  </a:lnTo>
                  <a:lnTo>
                    <a:pt x="257631" y="123975"/>
                  </a:lnTo>
                  <a:lnTo>
                    <a:pt x="252482" y="112462"/>
                  </a:lnTo>
                  <a:lnTo>
                    <a:pt x="247334" y="100948"/>
                  </a:lnTo>
                  <a:lnTo>
                    <a:pt x="242185" y="89435"/>
                  </a:lnTo>
                  <a:lnTo>
                    <a:pt x="237036" y="77921"/>
                  </a:lnTo>
                  <a:lnTo>
                    <a:pt x="231887" y="66408"/>
                  </a:lnTo>
                  <a:lnTo>
                    <a:pt x="226738" y="54894"/>
                  </a:lnTo>
                  <a:lnTo>
                    <a:pt x="221589" y="43380"/>
                  </a:lnTo>
                  <a:lnTo>
                    <a:pt x="216440" y="31867"/>
                  </a:lnTo>
                  <a:lnTo>
                    <a:pt x="205213" y="37118"/>
                  </a:lnTo>
                  <a:lnTo>
                    <a:pt x="194170" y="42746"/>
                  </a:lnTo>
                  <a:lnTo>
                    <a:pt x="183324" y="48745"/>
                  </a:lnTo>
                  <a:lnTo>
                    <a:pt x="172688" y="55108"/>
                  </a:lnTo>
                  <a:lnTo>
                    <a:pt x="162274" y="61828"/>
                  </a:lnTo>
                  <a:lnTo>
                    <a:pt x="152093" y="68897"/>
                  </a:lnTo>
                  <a:lnTo>
                    <a:pt x="142157" y="76307"/>
                  </a:lnTo>
                  <a:lnTo>
                    <a:pt x="132478" y="84049"/>
                  </a:lnTo>
                  <a:lnTo>
                    <a:pt x="123068" y="92115"/>
                  </a:lnTo>
                  <a:lnTo>
                    <a:pt x="113935" y="100495"/>
                  </a:lnTo>
                  <a:lnTo>
                    <a:pt x="105092" y="109179"/>
                  </a:lnTo>
                  <a:lnTo>
                    <a:pt x="96549" y="118159"/>
                  </a:lnTo>
                  <a:lnTo>
                    <a:pt x="88314" y="127422"/>
                  </a:lnTo>
                  <a:lnTo>
                    <a:pt x="80398" y="136959"/>
                  </a:lnTo>
                  <a:lnTo>
                    <a:pt x="72810" y="146759"/>
                  </a:lnTo>
                  <a:lnTo>
                    <a:pt x="65558" y="156810"/>
                  </a:lnTo>
                  <a:lnTo>
                    <a:pt x="58651" y="167102"/>
                  </a:lnTo>
                  <a:lnTo>
                    <a:pt x="52096" y="177621"/>
                  </a:lnTo>
                  <a:lnTo>
                    <a:pt x="45902" y="188357"/>
                  </a:lnTo>
                  <a:lnTo>
                    <a:pt x="40075" y="199296"/>
                  </a:lnTo>
                  <a:lnTo>
                    <a:pt x="34622" y="210426"/>
                  </a:lnTo>
                  <a:lnTo>
                    <a:pt x="29549" y="221735"/>
                  </a:lnTo>
                  <a:lnTo>
                    <a:pt x="24862" y="233209"/>
                  </a:lnTo>
                  <a:lnTo>
                    <a:pt x="20567" y="244835"/>
                  </a:lnTo>
                  <a:lnTo>
                    <a:pt x="16668" y="256600"/>
                  </a:lnTo>
                  <a:lnTo>
                    <a:pt x="13170" y="268491"/>
                  </a:lnTo>
                  <a:lnTo>
                    <a:pt x="10076" y="280493"/>
                  </a:lnTo>
                  <a:lnTo>
                    <a:pt x="7392" y="292593"/>
                  </a:lnTo>
                  <a:lnTo>
                    <a:pt x="5118" y="304777"/>
                  </a:lnTo>
                  <a:lnTo>
                    <a:pt x="3259" y="317031"/>
                  </a:lnTo>
                  <a:lnTo>
                    <a:pt x="1816" y="329341"/>
                  </a:lnTo>
                  <a:lnTo>
                    <a:pt x="791" y="341693"/>
                  </a:lnTo>
                  <a:lnTo>
                    <a:pt x="186" y="354073"/>
                  </a:lnTo>
                  <a:lnTo>
                    <a:pt x="0" y="366466"/>
                  </a:lnTo>
                  <a:lnTo>
                    <a:pt x="233" y="378858"/>
                  </a:lnTo>
                  <a:lnTo>
                    <a:pt x="887" y="391235"/>
                  </a:lnTo>
                  <a:lnTo>
                    <a:pt x="1960" y="403583"/>
                  </a:lnTo>
                  <a:lnTo>
                    <a:pt x="3450" y="415887"/>
                  </a:lnTo>
                  <a:lnTo>
                    <a:pt x="5357" y="428134"/>
                  </a:lnTo>
                  <a:lnTo>
                    <a:pt x="7677" y="440309"/>
                  </a:lnTo>
                  <a:lnTo>
                    <a:pt x="10408" y="452399"/>
                  </a:lnTo>
                  <a:lnTo>
                    <a:pt x="13548" y="464389"/>
                  </a:lnTo>
                  <a:lnTo>
                    <a:pt x="17092" y="476266"/>
                  </a:lnTo>
                  <a:lnTo>
                    <a:pt x="21036" y="488016"/>
                  </a:lnTo>
                  <a:lnTo>
                    <a:pt x="25376" y="499625"/>
                  </a:lnTo>
                  <a:lnTo>
                    <a:pt x="30107" y="511081"/>
                  </a:lnTo>
                  <a:lnTo>
                    <a:pt x="35224" y="522370"/>
                  </a:lnTo>
                  <a:lnTo>
                    <a:pt x="40720" y="533479"/>
                  </a:lnTo>
                  <a:lnTo>
                    <a:pt x="46589" y="544396"/>
                  </a:lnTo>
                  <a:lnTo>
                    <a:pt x="52825" y="555107"/>
                  </a:lnTo>
                  <a:lnTo>
                    <a:pt x="59420" y="565602"/>
                  </a:lnTo>
                  <a:lnTo>
                    <a:pt x="66367" y="575866"/>
                  </a:lnTo>
                  <a:lnTo>
                    <a:pt x="73657" y="585889"/>
                  </a:lnTo>
                  <a:lnTo>
                    <a:pt x="81283" y="595660"/>
                  </a:lnTo>
                  <a:lnTo>
                    <a:pt x="89236" y="605166"/>
                  </a:lnTo>
                  <a:lnTo>
                    <a:pt x="97507" y="614398"/>
                  </a:lnTo>
                  <a:lnTo>
                    <a:pt x="106085" y="623344"/>
                  </a:lnTo>
                  <a:lnTo>
                    <a:pt x="114961" y="631994"/>
                  </a:lnTo>
                  <a:lnTo>
                    <a:pt x="124126" y="640339"/>
                  </a:lnTo>
                  <a:lnTo>
                    <a:pt x="133568" y="648368"/>
                  </a:lnTo>
                  <a:lnTo>
                    <a:pt x="143276" y="656073"/>
                  </a:lnTo>
                  <a:lnTo>
                    <a:pt x="153240" y="663444"/>
                  </a:lnTo>
                  <a:lnTo>
                    <a:pt x="163448" y="670474"/>
                  </a:lnTo>
                  <a:lnTo>
                    <a:pt x="173889" y="677154"/>
                  </a:lnTo>
                  <a:lnTo>
                    <a:pt x="184550" y="683476"/>
                  </a:lnTo>
                  <a:lnTo>
                    <a:pt x="195418" y="689433"/>
                  </a:lnTo>
                  <a:lnTo>
                    <a:pt x="206483" y="695019"/>
                  </a:lnTo>
                  <a:lnTo>
                    <a:pt x="217730" y="700226"/>
                  </a:lnTo>
                  <a:lnTo>
                    <a:pt x="229147" y="705050"/>
                  </a:lnTo>
                  <a:lnTo>
                    <a:pt x="240722" y="709483"/>
                  </a:lnTo>
                  <a:lnTo>
                    <a:pt x="252439" y="713522"/>
                  </a:lnTo>
                  <a:lnTo>
                    <a:pt x="264287" y="717162"/>
                  </a:lnTo>
                  <a:lnTo>
                    <a:pt x="276252" y="720399"/>
                  </a:lnTo>
                  <a:lnTo>
                    <a:pt x="288319" y="723228"/>
                  </a:lnTo>
                  <a:lnTo>
                    <a:pt x="300475" y="725646"/>
                  </a:lnTo>
                  <a:lnTo>
                    <a:pt x="312706" y="727651"/>
                  </a:lnTo>
                  <a:lnTo>
                    <a:pt x="324998" y="729241"/>
                  </a:lnTo>
                  <a:lnTo>
                    <a:pt x="337337" y="730414"/>
                  </a:lnTo>
                  <a:lnTo>
                    <a:pt x="349708" y="731167"/>
                  </a:lnTo>
                  <a:lnTo>
                    <a:pt x="362098" y="731501"/>
                  </a:lnTo>
                  <a:lnTo>
                    <a:pt x="374492" y="731415"/>
                  </a:lnTo>
                  <a:lnTo>
                    <a:pt x="386876" y="730909"/>
                  </a:lnTo>
                  <a:lnTo>
                    <a:pt x="399236" y="729984"/>
                  </a:lnTo>
                  <a:lnTo>
                    <a:pt x="411557" y="728641"/>
                  </a:lnTo>
                  <a:lnTo>
                    <a:pt x="423826" y="726881"/>
                  </a:lnTo>
                  <a:lnTo>
                    <a:pt x="436028" y="724706"/>
                  </a:lnTo>
                  <a:lnTo>
                    <a:pt x="448149" y="722119"/>
                  </a:lnTo>
                  <a:lnTo>
                    <a:pt x="460176" y="719123"/>
                  </a:lnTo>
                  <a:lnTo>
                    <a:pt x="472094" y="715721"/>
                  </a:lnTo>
                  <a:lnTo>
                    <a:pt x="483891" y="711917"/>
                  </a:lnTo>
                  <a:lnTo>
                    <a:pt x="495551" y="707716"/>
                  </a:lnTo>
                  <a:lnTo>
                    <a:pt x="507063" y="703122"/>
                  </a:lnTo>
                  <a:lnTo>
                    <a:pt x="518412" y="698141"/>
                  </a:lnTo>
                  <a:lnTo>
                    <a:pt x="529586" y="692778"/>
                  </a:lnTo>
                  <a:lnTo>
                    <a:pt x="540572" y="687039"/>
                  </a:lnTo>
                  <a:lnTo>
                    <a:pt x="551357" y="680932"/>
                  </a:lnTo>
                  <a:lnTo>
                    <a:pt x="561929" y="674463"/>
                  </a:lnTo>
                  <a:lnTo>
                    <a:pt x="572276" y="667639"/>
                  </a:lnTo>
                  <a:lnTo>
                    <a:pt x="582386" y="660468"/>
                  </a:lnTo>
                  <a:lnTo>
                    <a:pt x="592246" y="652959"/>
                  </a:lnTo>
                  <a:lnTo>
                    <a:pt x="601847" y="645121"/>
                  </a:lnTo>
                  <a:lnTo>
                    <a:pt x="611177" y="636961"/>
                  </a:lnTo>
                  <a:lnTo>
                    <a:pt x="620225" y="628490"/>
                  </a:lnTo>
                  <a:lnTo>
                    <a:pt x="628980" y="619718"/>
                  </a:lnTo>
                  <a:lnTo>
                    <a:pt x="637434" y="610654"/>
                  </a:lnTo>
                  <a:lnTo>
                    <a:pt x="645575" y="601308"/>
                  </a:lnTo>
                  <a:lnTo>
                    <a:pt x="653395" y="591692"/>
                  </a:lnTo>
                  <a:lnTo>
                    <a:pt x="660885" y="581817"/>
                  </a:lnTo>
                  <a:lnTo>
                    <a:pt x="668036" y="571693"/>
                  </a:lnTo>
                  <a:lnTo>
                    <a:pt x="674840" y="561334"/>
                  </a:lnTo>
                  <a:lnTo>
                    <a:pt x="681289" y="550749"/>
                  </a:lnTo>
                  <a:lnTo>
                    <a:pt x="687376" y="539952"/>
                  </a:lnTo>
                  <a:lnTo>
                    <a:pt x="693093" y="528955"/>
                  </a:lnTo>
                  <a:lnTo>
                    <a:pt x="698434" y="517771"/>
                  </a:lnTo>
                  <a:lnTo>
                    <a:pt x="703394" y="506412"/>
                  </a:lnTo>
                  <a:lnTo>
                    <a:pt x="707965" y="494892"/>
                  </a:lnTo>
                  <a:lnTo>
                    <a:pt x="712144" y="483223"/>
                  </a:lnTo>
                  <a:lnTo>
                    <a:pt x="715925" y="471419"/>
                  </a:lnTo>
                  <a:lnTo>
                    <a:pt x="719304" y="459494"/>
                  </a:lnTo>
                  <a:lnTo>
                    <a:pt x="722277" y="447462"/>
                  </a:lnTo>
                  <a:lnTo>
                    <a:pt x="724840" y="435336"/>
                  </a:lnTo>
                  <a:lnTo>
                    <a:pt x="726992" y="423129"/>
                  </a:lnTo>
                  <a:lnTo>
                    <a:pt x="728728" y="410857"/>
                  </a:lnTo>
                  <a:lnTo>
                    <a:pt x="730048" y="398533"/>
                  </a:lnTo>
                  <a:lnTo>
                    <a:pt x="730949" y="386172"/>
                  </a:lnTo>
                  <a:lnTo>
                    <a:pt x="731431" y="373787"/>
                  </a:lnTo>
                  <a:lnTo>
                    <a:pt x="731493" y="361393"/>
                  </a:lnTo>
                  <a:lnTo>
                    <a:pt x="731135" y="349003"/>
                  </a:lnTo>
                  <a:lnTo>
                    <a:pt x="730357" y="336633"/>
                  </a:lnTo>
                  <a:lnTo>
                    <a:pt x="729161" y="324297"/>
                  </a:lnTo>
                  <a:lnTo>
                    <a:pt x="727548" y="312008"/>
                  </a:lnTo>
                  <a:lnTo>
                    <a:pt x="725519" y="299781"/>
                  </a:lnTo>
                  <a:lnTo>
                    <a:pt x="723077" y="287630"/>
                  </a:lnTo>
                  <a:lnTo>
                    <a:pt x="720224" y="275568"/>
                  </a:lnTo>
                  <a:lnTo>
                    <a:pt x="716965" y="263610"/>
                  </a:lnTo>
                  <a:lnTo>
                    <a:pt x="713302" y="251769"/>
                  </a:lnTo>
                  <a:lnTo>
                    <a:pt x="709241" y="240059"/>
                  </a:lnTo>
                  <a:lnTo>
                    <a:pt x="704784" y="228493"/>
                  </a:lnTo>
                  <a:lnTo>
                    <a:pt x="699939" y="217085"/>
                  </a:lnTo>
                  <a:lnTo>
                    <a:pt x="694710" y="205848"/>
                  </a:lnTo>
                  <a:lnTo>
                    <a:pt x="689103" y="194795"/>
                  </a:lnTo>
                  <a:lnTo>
                    <a:pt x="683125" y="183937"/>
                  </a:lnTo>
                  <a:lnTo>
                    <a:pt x="676782" y="173289"/>
                  </a:lnTo>
                  <a:lnTo>
                    <a:pt x="670082" y="162861"/>
                  </a:lnTo>
                  <a:lnTo>
                    <a:pt x="663033" y="152667"/>
                  </a:lnTo>
                  <a:lnTo>
                    <a:pt x="655642" y="142717"/>
                  </a:lnTo>
                  <a:lnTo>
                    <a:pt x="647919" y="133023"/>
                  </a:lnTo>
                  <a:lnTo>
                    <a:pt x="639871" y="123597"/>
                  </a:lnTo>
                  <a:lnTo>
                    <a:pt x="631509" y="114449"/>
                  </a:lnTo>
                  <a:lnTo>
                    <a:pt x="622842" y="105589"/>
                  </a:lnTo>
                  <a:lnTo>
                    <a:pt x="613879" y="97028"/>
                  </a:lnTo>
                  <a:lnTo>
                    <a:pt x="604631" y="88775"/>
                  </a:lnTo>
                  <a:lnTo>
                    <a:pt x="595110" y="80841"/>
                  </a:lnTo>
                  <a:lnTo>
                    <a:pt x="585324" y="73234"/>
                  </a:lnTo>
                  <a:lnTo>
                    <a:pt x="575287" y="65962"/>
                  </a:lnTo>
                  <a:lnTo>
                    <a:pt x="565009" y="59035"/>
                  </a:lnTo>
                  <a:lnTo>
                    <a:pt x="554502" y="52461"/>
                  </a:lnTo>
                  <a:lnTo>
                    <a:pt x="543779" y="46245"/>
                  </a:lnTo>
                  <a:lnTo>
                    <a:pt x="532851" y="40397"/>
                  </a:lnTo>
                  <a:lnTo>
                    <a:pt x="521731" y="34923"/>
                  </a:lnTo>
                  <a:lnTo>
                    <a:pt x="510432" y="29828"/>
                  </a:lnTo>
                  <a:lnTo>
                    <a:pt x="498967" y="25119"/>
                  </a:lnTo>
                  <a:lnTo>
                    <a:pt x="487349" y="20801"/>
                  </a:lnTo>
                  <a:lnTo>
                    <a:pt x="475592" y="16880"/>
                  </a:lnTo>
                  <a:lnTo>
                    <a:pt x="463708" y="13359"/>
                  </a:lnTo>
                  <a:lnTo>
                    <a:pt x="451712" y="10242"/>
                  </a:lnTo>
                  <a:lnTo>
                    <a:pt x="439617" y="7534"/>
                  </a:lnTo>
                  <a:lnTo>
                    <a:pt x="427437" y="5237"/>
                  </a:lnTo>
                  <a:lnTo>
                    <a:pt x="415187" y="3355"/>
                  </a:lnTo>
                  <a:lnTo>
                    <a:pt x="402880" y="1888"/>
                  </a:lnTo>
                  <a:lnTo>
                    <a:pt x="390530" y="839"/>
                  </a:lnTo>
                  <a:lnTo>
                    <a:pt x="378151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8" name="pg612">
              <a:extLst>
                <a:ext uri="{FF2B5EF4-FFF2-40B4-BE49-F238E27FC236}">
                  <a16:creationId xmlns:a16="http://schemas.microsoft.com/office/drawing/2014/main" id="{36E4FE4F-0097-8DB3-3052-340468069E32}"/>
                </a:ext>
              </a:extLst>
            </p:cNvPr>
            <p:cNvSpPr/>
            <p:nvPr/>
          </p:nvSpPr>
          <p:spPr>
            <a:xfrm>
              <a:off x="9921240" y="8063390"/>
              <a:ext cx="365759" cy="585976"/>
            </a:xfrm>
            <a:custGeom>
              <a:avLst/>
              <a:gdLst/>
              <a:ahLst/>
              <a:cxnLst/>
              <a:rect l="0" t="0" r="0" b="0"/>
              <a:pathLst>
                <a:path w="365759" h="585976">
                  <a:moveTo>
                    <a:pt x="365759" y="365760"/>
                  </a:moveTo>
                  <a:lnTo>
                    <a:pt x="365759" y="353147"/>
                  </a:lnTo>
                  <a:lnTo>
                    <a:pt x="365759" y="340535"/>
                  </a:lnTo>
                  <a:lnTo>
                    <a:pt x="365759" y="327922"/>
                  </a:lnTo>
                  <a:lnTo>
                    <a:pt x="365759" y="315310"/>
                  </a:lnTo>
                  <a:lnTo>
                    <a:pt x="365759" y="302697"/>
                  </a:lnTo>
                  <a:lnTo>
                    <a:pt x="365759" y="290085"/>
                  </a:lnTo>
                  <a:lnTo>
                    <a:pt x="365759" y="277473"/>
                  </a:lnTo>
                  <a:lnTo>
                    <a:pt x="365759" y="264860"/>
                  </a:lnTo>
                  <a:lnTo>
                    <a:pt x="365759" y="252248"/>
                  </a:lnTo>
                  <a:lnTo>
                    <a:pt x="365759" y="239635"/>
                  </a:lnTo>
                  <a:lnTo>
                    <a:pt x="365759" y="227023"/>
                  </a:lnTo>
                  <a:lnTo>
                    <a:pt x="365759" y="214411"/>
                  </a:lnTo>
                  <a:lnTo>
                    <a:pt x="365759" y="201798"/>
                  </a:lnTo>
                  <a:lnTo>
                    <a:pt x="365759" y="189186"/>
                  </a:lnTo>
                  <a:lnTo>
                    <a:pt x="365759" y="176573"/>
                  </a:lnTo>
                  <a:lnTo>
                    <a:pt x="365759" y="163961"/>
                  </a:lnTo>
                  <a:lnTo>
                    <a:pt x="365759" y="151348"/>
                  </a:lnTo>
                  <a:lnTo>
                    <a:pt x="365759" y="138736"/>
                  </a:lnTo>
                  <a:lnTo>
                    <a:pt x="365759" y="126124"/>
                  </a:lnTo>
                  <a:lnTo>
                    <a:pt x="365759" y="113511"/>
                  </a:lnTo>
                  <a:lnTo>
                    <a:pt x="365759" y="100899"/>
                  </a:lnTo>
                  <a:lnTo>
                    <a:pt x="365759" y="88286"/>
                  </a:lnTo>
                  <a:lnTo>
                    <a:pt x="365759" y="75674"/>
                  </a:lnTo>
                  <a:lnTo>
                    <a:pt x="365759" y="63062"/>
                  </a:lnTo>
                  <a:lnTo>
                    <a:pt x="365759" y="50449"/>
                  </a:lnTo>
                  <a:lnTo>
                    <a:pt x="365759" y="37837"/>
                  </a:lnTo>
                  <a:lnTo>
                    <a:pt x="365759" y="25224"/>
                  </a:lnTo>
                  <a:lnTo>
                    <a:pt x="365759" y="12612"/>
                  </a:lnTo>
                  <a:lnTo>
                    <a:pt x="365759" y="0"/>
                  </a:lnTo>
                  <a:lnTo>
                    <a:pt x="353287" y="212"/>
                  </a:lnTo>
                  <a:lnTo>
                    <a:pt x="340829" y="850"/>
                  </a:lnTo>
                  <a:lnTo>
                    <a:pt x="328400" y="1912"/>
                  </a:lnTo>
                  <a:lnTo>
                    <a:pt x="316015" y="3398"/>
                  </a:lnTo>
                  <a:lnTo>
                    <a:pt x="303687" y="5305"/>
                  </a:lnTo>
                  <a:lnTo>
                    <a:pt x="291432" y="7631"/>
                  </a:lnTo>
                  <a:lnTo>
                    <a:pt x="279263" y="10374"/>
                  </a:lnTo>
                  <a:lnTo>
                    <a:pt x="267195" y="13530"/>
                  </a:lnTo>
                  <a:lnTo>
                    <a:pt x="255242" y="17096"/>
                  </a:lnTo>
                  <a:lnTo>
                    <a:pt x="243417" y="21067"/>
                  </a:lnTo>
                  <a:lnTo>
                    <a:pt x="231734" y="25439"/>
                  </a:lnTo>
                  <a:lnTo>
                    <a:pt x="220207" y="30208"/>
                  </a:lnTo>
                  <a:lnTo>
                    <a:pt x="208850" y="35366"/>
                  </a:lnTo>
                  <a:lnTo>
                    <a:pt x="197675" y="40909"/>
                  </a:lnTo>
                  <a:lnTo>
                    <a:pt x="186695" y="46829"/>
                  </a:lnTo>
                  <a:lnTo>
                    <a:pt x="175924" y="53121"/>
                  </a:lnTo>
                  <a:lnTo>
                    <a:pt x="165374" y="59776"/>
                  </a:lnTo>
                  <a:lnTo>
                    <a:pt x="155056" y="66787"/>
                  </a:lnTo>
                  <a:lnTo>
                    <a:pt x="144984" y="74145"/>
                  </a:lnTo>
                  <a:lnTo>
                    <a:pt x="135168" y="81843"/>
                  </a:lnTo>
                  <a:lnTo>
                    <a:pt x="125621" y="89871"/>
                  </a:lnTo>
                  <a:lnTo>
                    <a:pt x="116353" y="98220"/>
                  </a:lnTo>
                  <a:lnTo>
                    <a:pt x="107375" y="106881"/>
                  </a:lnTo>
                  <a:lnTo>
                    <a:pt x="98698" y="115842"/>
                  </a:lnTo>
                  <a:lnTo>
                    <a:pt x="90331" y="125094"/>
                  </a:lnTo>
                  <a:lnTo>
                    <a:pt x="82285" y="134626"/>
                  </a:lnTo>
                  <a:lnTo>
                    <a:pt x="74568" y="144427"/>
                  </a:lnTo>
                  <a:lnTo>
                    <a:pt x="67190" y="154485"/>
                  </a:lnTo>
                  <a:lnTo>
                    <a:pt x="60159" y="164789"/>
                  </a:lnTo>
                  <a:lnTo>
                    <a:pt x="53484" y="175326"/>
                  </a:lnTo>
                  <a:lnTo>
                    <a:pt x="47172" y="186085"/>
                  </a:lnTo>
                  <a:lnTo>
                    <a:pt x="41230" y="197054"/>
                  </a:lnTo>
                  <a:lnTo>
                    <a:pt x="35666" y="208218"/>
                  </a:lnTo>
                  <a:lnTo>
                    <a:pt x="30486" y="219566"/>
                  </a:lnTo>
                  <a:lnTo>
                    <a:pt x="25696" y="231083"/>
                  </a:lnTo>
                  <a:lnTo>
                    <a:pt x="21301" y="242758"/>
                  </a:lnTo>
                  <a:lnTo>
                    <a:pt x="17307" y="254575"/>
                  </a:lnTo>
                  <a:lnTo>
                    <a:pt x="13719" y="266522"/>
                  </a:lnTo>
                  <a:lnTo>
                    <a:pt x="10540" y="278584"/>
                  </a:lnTo>
                  <a:lnTo>
                    <a:pt x="7773" y="290747"/>
                  </a:lnTo>
                  <a:lnTo>
                    <a:pt x="5424" y="302998"/>
                  </a:lnTo>
                  <a:lnTo>
                    <a:pt x="3493" y="315322"/>
                  </a:lnTo>
                  <a:lnTo>
                    <a:pt x="1984" y="327704"/>
                  </a:lnTo>
                  <a:lnTo>
                    <a:pt x="898" y="340131"/>
                  </a:lnTo>
                  <a:lnTo>
                    <a:pt x="236" y="352587"/>
                  </a:lnTo>
                  <a:lnTo>
                    <a:pt x="0" y="365059"/>
                  </a:lnTo>
                  <a:lnTo>
                    <a:pt x="188" y="377532"/>
                  </a:lnTo>
                  <a:lnTo>
                    <a:pt x="802" y="389991"/>
                  </a:lnTo>
                  <a:lnTo>
                    <a:pt x="1841" y="402421"/>
                  </a:lnTo>
                  <a:lnTo>
                    <a:pt x="3303" y="414809"/>
                  </a:lnTo>
                  <a:lnTo>
                    <a:pt x="5186" y="427140"/>
                  </a:lnTo>
                  <a:lnTo>
                    <a:pt x="7489" y="439400"/>
                  </a:lnTo>
                  <a:lnTo>
                    <a:pt x="10208" y="451574"/>
                  </a:lnTo>
                  <a:lnTo>
                    <a:pt x="13341" y="463648"/>
                  </a:lnTo>
                  <a:lnTo>
                    <a:pt x="16884" y="475609"/>
                  </a:lnTo>
                  <a:lnTo>
                    <a:pt x="20833" y="487441"/>
                  </a:lnTo>
                  <a:lnTo>
                    <a:pt x="25183" y="499132"/>
                  </a:lnTo>
                  <a:lnTo>
                    <a:pt x="29929" y="510668"/>
                  </a:lnTo>
                  <a:lnTo>
                    <a:pt x="35065" y="522036"/>
                  </a:lnTo>
                  <a:lnTo>
                    <a:pt x="40587" y="533221"/>
                  </a:lnTo>
                  <a:lnTo>
                    <a:pt x="46486" y="544212"/>
                  </a:lnTo>
                  <a:lnTo>
                    <a:pt x="52757" y="554995"/>
                  </a:lnTo>
                  <a:lnTo>
                    <a:pt x="59392" y="565558"/>
                  </a:lnTo>
                  <a:lnTo>
                    <a:pt x="66383" y="575889"/>
                  </a:lnTo>
                  <a:lnTo>
                    <a:pt x="73722" y="585976"/>
                  </a:lnTo>
                  <a:lnTo>
                    <a:pt x="83793" y="578382"/>
                  </a:lnTo>
                  <a:lnTo>
                    <a:pt x="93863" y="570788"/>
                  </a:lnTo>
                  <a:lnTo>
                    <a:pt x="103933" y="563195"/>
                  </a:lnTo>
                  <a:lnTo>
                    <a:pt x="114003" y="555601"/>
                  </a:lnTo>
                  <a:lnTo>
                    <a:pt x="124074" y="548007"/>
                  </a:lnTo>
                  <a:lnTo>
                    <a:pt x="134144" y="540414"/>
                  </a:lnTo>
                  <a:lnTo>
                    <a:pt x="144214" y="532820"/>
                  </a:lnTo>
                  <a:lnTo>
                    <a:pt x="154284" y="525226"/>
                  </a:lnTo>
                  <a:lnTo>
                    <a:pt x="164354" y="517633"/>
                  </a:lnTo>
                  <a:lnTo>
                    <a:pt x="174425" y="510039"/>
                  </a:lnTo>
                  <a:lnTo>
                    <a:pt x="184495" y="502445"/>
                  </a:lnTo>
                  <a:lnTo>
                    <a:pt x="194565" y="494852"/>
                  </a:lnTo>
                  <a:lnTo>
                    <a:pt x="204635" y="487258"/>
                  </a:lnTo>
                  <a:lnTo>
                    <a:pt x="214706" y="479664"/>
                  </a:lnTo>
                  <a:lnTo>
                    <a:pt x="224776" y="472071"/>
                  </a:lnTo>
                  <a:lnTo>
                    <a:pt x="234846" y="464477"/>
                  </a:lnTo>
                  <a:lnTo>
                    <a:pt x="244916" y="456883"/>
                  </a:lnTo>
                  <a:lnTo>
                    <a:pt x="254986" y="449290"/>
                  </a:lnTo>
                  <a:lnTo>
                    <a:pt x="265057" y="441696"/>
                  </a:lnTo>
                  <a:lnTo>
                    <a:pt x="275127" y="434102"/>
                  </a:lnTo>
                  <a:lnTo>
                    <a:pt x="285197" y="426509"/>
                  </a:lnTo>
                  <a:lnTo>
                    <a:pt x="295267" y="418915"/>
                  </a:lnTo>
                  <a:lnTo>
                    <a:pt x="305338" y="411321"/>
                  </a:lnTo>
                  <a:lnTo>
                    <a:pt x="315408" y="403728"/>
                  </a:lnTo>
                  <a:lnTo>
                    <a:pt x="325478" y="396134"/>
                  </a:lnTo>
                  <a:lnTo>
                    <a:pt x="335548" y="388540"/>
                  </a:lnTo>
                  <a:lnTo>
                    <a:pt x="345618" y="380947"/>
                  </a:lnTo>
                  <a:lnTo>
                    <a:pt x="355689" y="373353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9" name="pg613">
              <a:extLst>
                <a:ext uri="{FF2B5EF4-FFF2-40B4-BE49-F238E27FC236}">
                  <a16:creationId xmlns:a16="http://schemas.microsoft.com/office/drawing/2014/main" id="{248E2BFA-EBF6-3F31-D4F7-7A12F79E6A11}"/>
                </a:ext>
              </a:extLst>
            </p:cNvPr>
            <p:cNvSpPr/>
            <p:nvPr/>
          </p:nvSpPr>
          <p:spPr>
            <a:xfrm>
              <a:off x="9994963" y="8063390"/>
              <a:ext cx="657769" cy="731502"/>
            </a:xfrm>
            <a:custGeom>
              <a:avLst/>
              <a:gdLst/>
              <a:ahLst/>
              <a:cxnLst/>
              <a:rect l="0" t="0" r="0" b="0"/>
              <a:pathLst>
                <a:path w="657769" h="731502">
                  <a:moveTo>
                    <a:pt x="292036" y="365760"/>
                  </a:moveTo>
                  <a:lnTo>
                    <a:pt x="281966" y="373353"/>
                  </a:lnTo>
                  <a:lnTo>
                    <a:pt x="271895" y="380947"/>
                  </a:lnTo>
                  <a:lnTo>
                    <a:pt x="261825" y="388540"/>
                  </a:lnTo>
                  <a:lnTo>
                    <a:pt x="251755" y="396134"/>
                  </a:lnTo>
                  <a:lnTo>
                    <a:pt x="241685" y="403728"/>
                  </a:lnTo>
                  <a:lnTo>
                    <a:pt x="231615" y="411321"/>
                  </a:lnTo>
                  <a:lnTo>
                    <a:pt x="221544" y="418915"/>
                  </a:lnTo>
                  <a:lnTo>
                    <a:pt x="211474" y="426509"/>
                  </a:lnTo>
                  <a:lnTo>
                    <a:pt x="201404" y="434102"/>
                  </a:lnTo>
                  <a:lnTo>
                    <a:pt x="191334" y="441696"/>
                  </a:lnTo>
                  <a:lnTo>
                    <a:pt x="181263" y="449290"/>
                  </a:lnTo>
                  <a:lnTo>
                    <a:pt x="171193" y="456883"/>
                  </a:lnTo>
                  <a:lnTo>
                    <a:pt x="161123" y="464477"/>
                  </a:lnTo>
                  <a:lnTo>
                    <a:pt x="151053" y="472071"/>
                  </a:lnTo>
                  <a:lnTo>
                    <a:pt x="140983" y="479664"/>
                  </a:lnTo>
                  <a:lnTo>
                    <a:pt x="130912" y="487258"/>
                  </a:lnTo>
                  <a:lnTo>
                    <a:pt x="120842" y="494852"/>
                  </a:lnTo>
                  <a:lnTo>
                    <a:pt x="110772" y="502445"/>
                  </a:lnTo>
                  <a:lnTo>
                    <a:pt x="100702" y="510039"/>
                  </a:lnTo>
                  <a:lnTo>
                    <a:pt x="90631" y="517633"/>
                  </a:lnTo>
                  <a:lnTo>
                    <a:pt x="80561" y="525226"/>
                  </a:lnTo>
                  <a:lnTo>
                    <a:pt x="70491" y="532820"/>
                  </a:lnTo>
                  <a:lnTo>
                    <a:pt x="60421" y="540414"/>
                  </a:lnTo>
                  <a:lnTo>
                    <a:pt x="50351" y="548007"/>
                  </a:lnTo>
                  <a:lnTo>
                    <a:pt x="40280" y="555601"/>
                  </a:lnTo>
                  <a:lnTo>
                    <a:pt x="30210" y="563195"/>
                  </a:lnTo>
                  <a:lnTo>
                    <a:pt x="20140" y="570788"/>
                  </a:lnTo>
                  <a:lnTo>
                    <a:pt x="10070" y="578382"/>
                  </a:lnTo>
                  <a:lnTo>
                    <a:pt x="0" y="585976"/>
                  </a:lnTo>
                  <a:lnTo>
                    <a:pt x="7628" y="595743"/>
                  </a:lnTo>
                  <a:lnTo>
                    <a:pt x="15583" y="605247"/>
                  </a:lnTo>
                  <a:lnTo>
                    <a:pt x="23855" y="614475"/>
                  </a:lnTo>
                  <a:lnTo>
                    <a:pt x="32435" y="623418"/>
                  </a:lnTo>
                  <a:lnTo>
                    <a:pt x="41314" y="632065"/>
                  </a:lnTo>
                  <a:lnTo>
                    <a:pt x="50480" y="640407"/>
                  </a:lnTo>
                  <a:lnTo>
                    <a:pt x="59923" y="648433"/>
                  </a:lnTo>
                  <a:lnTo>
                    <a:pt x="69633" y="656134"/>
                  </a:lnTo>
                  <a:lnTo>
                    <a:pt x="79599" y="663502"/>
                  </a:lnTo>
                  <a:lnTo>
                    <a:pt x="89808" y="670529"/>
                  </a:lnTo>
                  <a:lnTo>
                    <a:pt x="100249" y="677205"/>
                  </a:lnTo>
                  <a:lnTo>
                    <a:pt x="110911" y="683524"/>
                  </a:lnTo>
                  <a:lnTo>
                    <a:pt x="121781" y="689478"/>
                  </a:lnTo>
                  <a:lnTo>
                    <a:pt x="132846" y="695060"/>
                  </a:lnTo>
                  <a:lnTo>
                    <a:pt x="144094" y="700264"/>
                  </a:lnTo>
                  <a:lnTo>
                    <a:pt x="155511" y="705084"/>
                  </a:lnTo>
                  <a:lnTo>
                    <a:pt x="167086" y="709515"/>
                  </a:lnTo>
                  <a:lnTo>
                    <a:pt x="178804" y="713551"/>
                  </a:lnTo>
                  <a:lnTo>
                    <a:pt x="190652" y="717187"/>
                  </a:lnTo>
                  <a:lnTo>
                    <a:pt x="202616" y="720421"/>
                  </a:lnTo>
                  <a:lnTo>
                    <a:pt x="214683" y="723246"/>
                  </a:lnTo>
                  <a:lnTo>
                    <a:pt x="226839" y="725662"/>
                  </a:lnTo>
                  <a:lnTo>
                    <a:pt x="239069" y="727664"/>
                  </a:lnTo>
                  <a:lnTo>
                    <a:pt x="251361" y="729251"/>
                  </a:lnTo>
                  <a:lnTo>
                    <a:pt x="263699" y="730420"/>
                  </a:lnTo>
                  <a:lnTo>
                    <a:pt x="276070" y="731171"/>
                  </a:lnTo>
                  <a:lnTo>
                    <a:pt x="288459" y="731502"/>
                  </a:lnTo>
                  <a:lnTo>
                    <a:pt x="300852" y="731413"/>
                  </a:lnTo>
                  <a:lnTo>
                    <a:pt x="313235" y="730905"/>
                  </a:lnTo>
                  <a:lnTo>
                    <a:pt x="325594" y="729977"/>
                  </a:lnTo>
                  <a:lnTo>
                    <a:pt x="337914" y="728631"/>
                  </a:lnTo>
                  <a:lnTo>
                    <a:pt x="350181" y="726868"/>
                  </a:lnTo>
                  <a:lnTo>
                    <a:pt x="362382" y="724691"/>
                  </a:lnTo>
                  <a:lnTo>
                    <a:pt x="374502" y="722102"/>
                  </a:lnTo>
                  <a:lnTo>
                    <a:pt x="386527" y="719103"/>
                  </a:lnTo>
                  <a:lnTo>
                    <a:pt x="398444" y="715699"/>
                  </a:lnTo>
                  <a:lnTo>
                    <a:pt x="410238" y="711893"/>
                  </a:lnTo>
                  <a:lnTo>
                    <a:pt x="421897" y="707690"/>
                  </a:lnTo>
                  <a:lnTo>
                    <a:pt x="433407" y="703094"/>
                  </a:lnTo>
                  <a:lnTo>
                    <a:pt x="444755" y="698111"/>
                  </a:lnTo>
                  <a:lnTo>
                    <a:pt x="455927" y="692746"/>
                  </a:lnTo>
                  <a:lnTo>
                    <a:pt x="466911" y="687006"/>
                  </a:lnTo>
                  <a:lnTo>
                    <a:pt x="477694" y="680897"/>
                  </a:lnTo>
                  <a:lnTo>
                    <a:pt x="488264" y="674426"/>
                  </a:lnTo>
                  <a:lnTo>
                    <a:pt x="498609" y="667601"/>
                  </a:lnTo>
                  <a:lnTo>
                    <a:pt x="508716" y="660429"/>
                  </a:lnTo>
                  <a:lnTo>
                    <a:pt x="518575" y="652919"/>
                  </a:lnTo>
                  <a:lnTo>
                    <a:pt x="528174" y="645079"/>
                  </a:lnTo>
                  <a:lnTo>
                    <a:pt x="537501" y="636918"/>
                  </a:lnTo>
                  <a:lnTo>
                    <a:pt x="546547" y="628447"/>
                  </a:lnTo>
                  <a:lnTo>
                    <a:pt x="555301" y="619673"/>
                  </a:lnTo>
                  <a:lnTo>
                    <a:pt x="563752" y="610608"/>
                  </a:lnTo>
                  <a:lnTo>
                    <a:pt x="571891" y="601262"/>
                  </a:lnTo>
                  <a:lnTo>
                    <a:pt x="579709" y="591646"/>
                  </a:lnTo>
                  <a:lnTo>
                    <a:pt x="587197" y="581770"/>
                  </a:lnTo>
                  <a:lnTo>
                    <a:pt x="594346" y="571646"/>
                  </a:lnTo>
                  <a:lnTo>
                    <a:pt x="601147" y="561286"/>
                  </a:lnTo>
                  <a:lnTo>
                    <a:pt x="607594" y="550701"/>
                  </a:lnTo>
                  <a:lnTo>
                    <a:pt x="613679" y="539904"/>
                  </a:lnTo>
                  <a:lnTo>
                    <a:pt x="619394" y="528907"/>
                  </a:lnTo>
                  <a:lnTo>
                    <a:pt x="624733" y="517723"/>
                  </a:lnTo>
                  <a:lnTo>
                    <a:pt x="629691" y="506364"/>
                  </a:lnTo>
                  <a:lnTo>
                    <a:pt x="634261" y="494844"/>
                  </a:lnTo>
                  <a:lnTo>
                    <a:pt x="638437" y="483175"/>
                  </a:lnTo>
                  <a:lnTo>
                    <a:pt x="642216" y="471372"/>
                  </a:lnTo>
                  <a:lnTo>
                    <a:pt x="645593" y="459448"/>
                  </a:lnTo>
                  <a:lnTo>
                    <a:pt x="648565" y="447415"/>
                  </a:lnTo>
                  <a:lnTo>
                    <a:pt x="651126" y="435290"/>
                  </a:lnTo>
                  <a:lnTo>
                    <a:pt x="653276" y="423084"/>
                  </a:lnTo>
                  <a:lnTo>
                    <a:pt x="655011" y="410813"/>
                  </a:lnTo>
                  <a:lnTo>
                    <a:pt x="656329" y="398489"/>
                  </a:lnTo>
                  <a:lnTo>
                    <a:pt x="657228" y="386129"/>
                  </a:lnTo>
                  <a:lnTo>
                    <a:pt x="657709" y="373745"/>
                  </a:lnTo>
                  <a:lnTo>
                    <a:pt x="657769" y="361351"/>
                  </a:lnTo>
                  <a:lnTo>
                    <a:pt x="657410" y="348963"/>
                  </a:lnTo>
                  <a:lnTo>
                    <a:pt x="656631" y="336594"/>
                  </a:lnTo>
                  <a:lnTo>
                    <a:pt x="655434" y="324259"/>
                  </a:lnTo>
                  <a:lnTo>
                    <a:pt x="653819" y="311971"/>
                  </a:lnTo>
                  <a:lnTo>
                    <a:pt x="651789" y="299745"/>
                  </a:lnTo>
                  <a:lnTo>
                    <a:pt x="649346" y="287594"/>
                  </a:lnTo>
                  <a:lnTo>
                    <a:pt x="646493" y="275534"/>
                  </a:lnTo>
                  <a:lnTo>
                    <a:pt x="643233" y="263577"/>
                  </a:lnTo>
                  <a:lnTo>
                    <a:pt x="639569" y="251737"/>
                  </a:lnTo>
                  <a:lnTo>
                    <a:pt x="635507" y="240029"/>
                  </a:lnTo>
                  <a:lnTo>
                    <a:pt x="631050" y="228464"/>
                  </a:lnTo>
                  <a:lnTo>
                    <a:pt x="626204" y="217058"/>
                  </a:lnTo>
                  <a:lnTo>
                    <a:pt x="620974" y="205822"/>
                  </a:lnTo>
                  <a:lnTo>
                    <a:pt x="615367" y="194769"/>
                  </a:lnTo>
                  <a:lnTo>
                    <a:pt x="609388" y="183913"/>
                  </a:lnTo>
                  <a:lnTo>
                    <a:pt x="603045" y="173266"/>
                  </a:lnTo>
                  <a:lnTo>
                    <a:pt x="596345" y="162840"/>
                  </a:lnTo>
                  <a:lnTo>
                    <a:pt x="589295" y="152646"/>
                  </a:lnTo>
                  <a:lnTo>
                    <a:pt x="581905" y="142698"/>
                  </a:lnTo>
                  <a:lnTo>
                    <a:pt x="574181" y="133005"/>
                  </a:lnTo>
                  <a:lnTo>
                    <a:pt x="566134" y="123580"/>
                  </a:lnTo>
                  <a:lnTo>
                    <a:pt x="557771" y="114433"/>
                  </a:lnTo>
                  <a:lnTo>
                    <a:pt x="549104" y="105574"/>
                  </a:lnTo>
                  <a:lnTo>
                    <a:pt x="540142" y="97014"/>
                  </a:lnTo>
                  <a:lnTo>
                    <a:pt x="530894" y="88763"/>
                  </a:lnTo>
                  <a:lnTo>
                    <a:pt x="521373" y="80830"/>
                  </a:lnTo>
                  <a:lnTo>
                    <a:pt x="511588" y="73223"/>
                  </a:lnTo>
                  <a:lnTo>
                    <a:pt x="501551" y="65953"/>
                  </a:lnTo>
                  <a:lnTo>
                    <a:pt x="491273" y="59027"/>
                  </a:lnTo>
                  <a:lnTo>
                    <a:pt x="480767" y="52453"/>
                  </a:lnTo>
                  <a:lnTo>
                    <a:pt x="470044" y="46239"/>
                  </a:lnTo>
                  <a:lnTo>
                    <a:pt x="459117" y="40392"/>
                  </a:lnTo>
                  <a:lnTo>
                    <a:pt x="447998" y="34918"/>
                  </a:lnTo>
                  <a:lnTo>
                    <a:pt x="436700" y="29824"/>
                  </a:lnTo>
                  <a:lnTo>
                    <a:pt x="425235" y="25116"/>
                  </a:lnTo>
                  <a:lnTo>
                    <a:pt x="413618" y="20798"/>
                  </a:lnTo>
                  <a:lnTo>
                    <a:pt x="401861" y="16877"/>
                  </a:lnTo>
                  <a:lnTo>
                    <a:pt x="389978" y="13357"/>
                  </a:lnTo>
                  <a:lnTo>
                    <a:pt x="377983" y="10241"/>
                  </a:lnTo>
                  <a:lnTo>
                    <a:pt x="365889" y="7533"/>
                  </a:lnTo>
                  <a:lnTo>
                    <a:pt x="353710" y="5237"/>
                  </a:lnTo>
                  <a:lnTo>
                    <a:pt x="341460" y="3354"/>
                  </a:lnTo>
                  <a:lnTo>
                    <a:pt x="329154" y="1888"/>
                  </a:lnTo>
                  <a:lnTo>
                    <a:pt x="316805" y="839"/>
                  </a:lnTo>
                  <a:lnTo>
                    <a:pt x="304428" y="209"/>
                  </a:lnTo>
                  <a:lnTo>
                    <a:pt x="292036" y="0"/>
                  </a:lnTo>
                  <a:lnTo>
                    <a:pt x="292036" y="12612"/>
                  </a:lnTo>
                  <a:lnTo>
                    <a:pt x="292036" y="25224"/>
                  </a:lnTo>
                  <a:lnTo>
                    <a:pt x="292036" y="37837"/>
                  </a:lnTo>
                  <a:lnTo>
                    <a:pt x="292036" y="50449"/>
                  </a:lnTo>
                  <a:lnTo>
                    <a:pt x="292036" y="63062"/>
                  </a:lnTo>
                  <a:lnTo>
                    <a:pt x="292036" y="75674"/>
                  </a:lnTo>
                  <a:lnTo>
                    <a:pt x="292036" y="88286"/>
                  </a:lnTo>
                  <a:lnTo>
                    <a:pt x="292036" y="100899"/>
                  </a:lnTo>
                  <a:lnTo>
                    <a:pt x="292036" y="113511"/>
                  </a:lnTo>
                  <a:lnTo>
                    <a:pt x="292036" y="126124"/>
                  </a:lnTo>
                  <a:lnTo>
                    <a:pt x="292036" y="138736"/>
                  </a:lnTo>
                  <a:lnTo>
                    <a:pt x="292036" y="151348"/>
                  </a:lnTo>
                  <a:lnTo>
                    <a:pt x="292036" y="163961"/>
                  </a:lnTo>
                  <a:lnTo>
                    <a:pt x="292036" y="176573"/>
                  </a:lnTo>
                  <a:lnTo>
                    <a:pt x="292036" y="189186"/>
                  </a:lnTo>
                  <a:lnTo>
                    <a:pt x="292036" y="201798"/>
                  </a:lnTo>
                  <a:lnTo>
                    <a:pt x="292036" y="214411"/>
                  </a:lnTo>
                  <a:lnTo>
                    <a:pt x="292036" y="227023"/>
                  </a:lnTo>
                  <a:lnTo>
                    <a:pt x="292036" y="239635"/>
                  </a:lnTo>
                  <a:lnTo>
                    <a:pt x="292036" y="252248"/>
                  </a:lnTo>
                  <a:lnTo>
                    <a:pt x="292036" y="264860"/>
                  </a:lnTo>
                  <a:lnTo>
                    <a:pt x="292036" y="277473"/>
                  </a:lnTo>
                  <a:lnTo>
                    <a:pt x="292036" y="290085"/>
                  </a:lnTo>
                  <a:lnTo>
                    <a:pt x="292036" y="302697"/>
                  </a:lnTo>
                  <a:lnTo>
                    <a:pt x="292036" y="315310"/>
                  </a:lnTo>
                  <a:lnTo>
                    <a:pt x="292036" y="327922"/>
                  </a:lnTo>
                  <a:lnTo>
                    <a:pt x="292036" y="340535"/>
                  </a:lnTo>
                  <a:lnTo>
                    <a:pt x="292036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0" name="rc614">
              <a:extLst>
                <a:ext uri="{FF2B5EF4-FFF2-40B4-BE49-F238E27FC236}">
                  <a16:creationId xmlns:a16="http://schemas.microsoft.com/office/drawing/2014/main" id="{69D9492B-6EB0-4BA2-8C4C-12C892EA709B}"/>
                </a:ext>
              </a:extLst>
            </p:cNvPr>
            <p:cNvSpPr/>
            <p:nvPr/>
          </p:nvSpPr>
          <p:spPr>
            <a:xfrm>
              <a:off x="4478925" y="8967350"/>
              <a:ext cx="201456" cy="201455"/>
            </a:xfrm>
            <a:prstGeom prst="rect">
              <a:avLst/>
            </a:prstGeom>
            <a:solidFill>
              <a:srgbClr val="595959">
                <a:alpha val="10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1" name="rc615">
              <a:extLst>
                <a:ext uri="{FF2B5EF4-FFF2-40B4-BE49-F238E27FC236}">
                  <a16:creationId xmlns:a16="http://schemas.microsoft.com/office/drawing/2014/main" id="{E2A0DF47-A67A-145E-F6B9-8E3C604F7A5F}"/>
                </a:ext>
              </a:extLst>
            </p:cNvPr>
            <p:cNvSpPr/>
            <p:nvPr/>
          </p:nvSpPr>
          <p:spPr>
            <a:xfrm>
              <a:off x="5882698" y="8967350"/>
              <a:ext cx="201456" cy="201455"/>
            </a:xfrm>
            <a:prstGeom prst="rect">
              <a:avLst/>
            </a:prstGeom>
            <a:solidFill>
              <a:srgbClr val="595959">
                <a:alpha val="4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2" name="tx616">
              <a:extLst>
                <a:ext uri="{FF2B5EF4-FFF2-40B4-BE49-F238E27FC236}">
                  <a16:creationId xmlns:a16="http://schemas.microsoft.com/office/drawing/2014/main" id="{25292A87-EE98-7FF0-DB01-44D1FAE019C6}"/>
                </a:ext>
              </a:extLst>
            </p:cNvPr>
            <p:cNvSpPr/>
            <p:nvPr/>
          </p:nvSpPr>
          <p:spPr>
            <a:xfrm>
              <a:off x="4815907" y="8954968"/>
              <a:ext cx="937517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expressed</a:t>
              </a:r>
            </a:p>
          </p:txBody>
        </p:sp>
        <p:sp>
          <p:nvSpPr>
            <p:cNvPr id="833" name="tx617">
              <a:extLst>
                <a:ext uri="{FF2B5EF4-FFF2-40B4-BE49-F238E27FC236}">
                  <a16:creationId xmlns:a16="http://schemas.microsoft.com/office/drawing/2014/main" id="{9ED59416-C0A5-73BC-1281-E841BCE8D6A3}"/>
                </a:ext>
              </a:extLst>
            </p:cNvPr>
            <p:cNvSpPr/>
            <p:nvPr/>
          </p:nvSpPr>
          <p:spPr>
            <a:xfrm>
              <a:off x="6219679" y="8954968"/>
              <a:ext cx="1276449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not expressed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2175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9064157A-9E24-0E23-B438-9D204166DC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30915" y="100333"/>
          <a:ext cx="4858790" cy="680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57745" imgH="9601200" progId="Acrobat.Document.DC">
                  <p:embed/>
                </p:oleObj>
              </mc:Choice>
              <mc:Fallback>
                <p:oleObj name="Acrobat Document" r:id="rId2" imgW="6857745" imgH="9601200" progId="Acrobat.Document.DC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9064157A-9E24-0E23-B438-9D204166DC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30915" y="100333"/>
                        <a:ext cx="4858790" cy="680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3">
            <a:extLst>
              <a:ext uri="{FF2B5EF4-FFF2-40B4-BE49-F238E27FC236}">
                <a16:creationId xmlns:a16="http://schemas.microsoft.com/office/drawing/2014/main" id="{7FA7227D-9DC8-0ABD-B15C-BC6DE57FF9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31722" y="169288"/>
          <a:ext cx="4760278" cy="6663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6857745" imgH="9601200" progId="Acrobat.Document.DC">
                  <p:embed/>
                </p:oleObj>
              </mc:Choice>
              <mc:Fallback>
                <p:oleObj name="Acrobat Document" r:id="rId4" imgW="6857745" imgH="9601200" progId="Acrobat.Document.DC">
                  <p:embed/>
                  <p:pic>
                    <p:nvPicPr>
                      <p:cNvPr id="5" name="对象 3">
                        <a:extLst>
                          <a:ext uri="{FF2B5EF4-FFF2-40B4-BE49-F238E27FC236}">
                            <a16:creationId xmlns:a16="http://schemas.microsoft.com/office/drawing/2014/main" id="{7FA7227D-9DC8-0ABD-B15C-BC6DE57FF9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31722" y="169288"/>
                        <a:ext cx="4760278" cy="6663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>
                <a:extLst>
                  <a:ext uri="{FF2B5EF4-FFF2-40B4-BE49-F238E27FC236}">
                    <a16:creationId xmlns:a16="http://schemas.microsoft.com/office/drawing/2014/main" id="{5CEB8C93-0168-97B6-B68C-CD589C1BFF6C}"/>
                  </a:ext>
                </a:extLst>
              </p14:cNvPr>
              <p14:cNvContentPartPr/>
              <p14:nvPr/>
            </p14:nvContentPartPr>
            <p14:xfrm>
              <a:off x="5446851" y="5224783"/>
              <a:ext cx="299880" cy="20160"/>
            </p14:xfrm>
          </p:contentPart>
        </mc:Choice>
        <mc:Fallback xmlns="">
          <p:pic>
            <p:nvPicPr>
              <p:cNvPr id="6" name="墨迹 5">
                <a:extLst>
                  <a:ext uri="{FF2B5EF4-FFF2-40B4-BE49-F238E27FC236}">
                    <a16:creationId xmlns:a16="http://schemas.microsoft.com/office/drawing/2014/main" id="{5CEB8C93-0168-97B6-B68C-CD589C1BFF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38211" y="5215783"/>
                <a:ext cx="31752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>
                <a:extLst>
                  <a:ext uri="{FF2B5EF4-FFF2-40B4-BE49-F238E27FC236}">
                    <a16:creationId xmlns:a16="http://schemas.microsoft.com/office/drawing/2014/main" id="{AE75F12D-78D7-C829-7424-FD8D954AC5A1}"/>
                  </a:ext>
                </a:extLst>
              </p14:cNvPr>
              <p14:cNvContentPartPr/>
              <p14:nvPr/>
            </p14:nvContentPartPr>
            <p14:xfrm>
              <a:off x="9920931" y="4310383"/>
              <a:ext cx="469800" cy="20520"/>
            </p14:xfrm>
          </p:contentPart>
        </mc:Choice>
        <mc:Fallback xmlns="">
          <p:pic>
            <p:nvPicPr>
              <p:cNvPr id="8" name="墨迹 7">
                <a:extLst>
                  <a:ext uri="{FF2B5EF4-FFF2-40B4-BE49-F238E27FC236}">
                    <a16:creationId xmlns:a16="http://schemas.microsoft.com/office/drawing/2014/main" id="{AE75F12D-78D7-C829-7424-FD8D954AC5A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12291" y="4301743"/>
                <a:ext cx="487440" cy="381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标题 1">
            <a:extLst>
              <a:ext uri="{FF2B5EF4-FFF2-40B4-BE49-F238E27FC236}">
                <a16:creationId xmlns:a16="http://schemas.microsoft.com/office/drawing/2014/main" id="{19B80EDD-6A0B-6BAD-E221-7DA161F78294}"/>
              </a:ext>
            </a:extLst>
          </p:cNvPr>
          <p:cNvSpPr txBox="1">
            <a:spLocks/>
          </p:cNvSpPr>
          <p:nvPr/>
        </p:nvSpPr>
        <p:spPr>
          <a:xfrm>
            <a:off x="381001" y="2441061"/>
            <a:ext cx="25078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Comparisons between DE-CCC</a:t>
            </a:r>
            <a:br>
              <a:rPr lang="en-US" sz="2400" b="1" dirty="0"/>
            </a:br>
            <a:r>
              <a:rPr lang="en-US" sz="2400" b="1" dirty="0"/>
              <a:t>and </a:t>
            </a:r>
            <a:r>
              <a:rPr lang="en-US" sz="2400" b="1" dirty="0" err="1"/>
              <a:t>CellPhoneDB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07073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Future directions, CCC in spatial transcriptomics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24</a:t>
            </a:fld>
            <a:endParaRPr lang="uk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BD8E7B-2E0D-2108-B6A9-CB6EDA5FB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151" y="2415365"/>
            <a:ext cx="5550647" cy="22155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81DF83-A564-CDF5-354C-91A3CD0F1C7D}"/>
              </a:ext>
            </a:extLst>
          </p:cNvPr>
          <p:cNvSpPr txBox="1"/>
          <p:nvPr/>
        </p:nvSpPr>
        <p:spPr>
          <a:xfrm>
            <a:off x="279027" y="5246502"/>
            <a:ext cx="4292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www.science.org</a:t>
            </a:r>
            <a:r>
              <a:rPr lang="en-US" sz="1000" dirty="0"/>
              <a:t>/content/webinar/mining-transcriptome-using-spatial-transcriptomics-comprehensive-2d-3d-visualization-all-mrnas-tissue-sections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F49916-E9B0-AA9C-26D1-66D3B0783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30" y="2223794"/>
            <a:ext cx="4757375" cy="279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16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342" y="14191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Acknowledgement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40686" y="1192735"/>
            <a:ext cx="4497129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UNC Chapel Hill, </a:t>
            </a:r>
            <a:r>
              <a:rPr lang="en-US" dirty="0" err="1">
                <a:solidFill>
                  <a:srgbClr val="0000FF"/>
                </a:solidFill>
              </a:rPr>
              <a:t>Biostat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 err="1"/>
              <a:t>Chenghao</a:t>
            </a:r>
            <a:r>
              <a:rPr lang="en-US" b="1" dirty="0"/>
              <a:t> Wang, </a:t>
            </a:r>
            <a:r>
              <a:rPr lang="en-US" dirty="0"/>
              <a:t>PhD student</a:t>
            </a:r>
          </a:p>
          <a:p>
            <a:r>
              <a:rPr lang="en-US" dirty="0" err="1"/>
              <a:t>Qisheng</a:t>
            </a:r>
            <a:r>
              <a:rPr lang="en-US" dirty="0"/>
              <a:t> Gu, exchange student</a:t>
            </a:r>
          </a:p>
          <a:p>
            <a:r>
              <a:rPr lang="en-US" dirty="0"/>
              <a:t>Duan Wang, intern student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UNC Chapel Hill, Genetics</a:t>
            </a:r>
            <a:endParaRPr lang="en-US" dirty="0"/>
          </a:p>
          <a:p>
            <a:r>
              <a:rPr lang="en-US" b="1" dirty="0"/>
              <a:t>Dr. Yuchen Yang, Assistant Professor</a:t>
            </a:r>
          </a:p>
          <a:p>
            <a:endParaRPr lang="en-US" b="1" dirty="0"/>
          </a:p>
          <a:p>
            <a:r>
              <a:rPr lang="en-US" dirty="0">
                <a:solidFill>
                  <a:srgbClr val="0000FF"/>
                </a:solidFill>
              </a:rPr>
              <a:t>UNC Chapel Hill, SOM</a:t>
            </a:r>
            <a:endParaRPr lang="en-US" dirty="0"/>
          </a:p>
          <a:p>
            <a:r>
              <a:rPr lang="en-US" b="1" dirty="0"/>
              <a:t>Prof </a:t>
            </a:r>
            <a:r>
              <a:rPr lang="en-US" b="1" dirty="0" err="1"/>
              <a:t>Lishan</a:t>
            </a:r>
            <a:r>
              <a:rPr lang="en-US" b="1" dirty="0"/>
              <a:t> </a:t>
            </a:r>
            <a:r>
              <a:rPr lang="en-US" b="1" dirty="0" err="1"/>
              <a:t>Su</a:t>
            </a:r>
            <a:endParaRPr lang="en-US" b="1" dirty="0"/>
          </a:p>
          <a:p>
            <a:r>
              <a:rPr lang="en-US" dirty="0"/>
              <a:t>Dr. Liang Chen</a:t>
            </a:r>
            <a:endParaRPr lang="en-US" b="1" dirty="0"/>
          </a:p>
          <a:p>
            <a:endParaRPr lang="en-US" b="1" dirty="0"/>
          </a:p>
          <a:p>
            <a:r>
              <a:rPr lang="en-US" dirty="0">
                <a:solidFill>
                  <a:srgbClr val="0000FF"/>
                </a:solidFill>
              </a:rPr>
              <a:t>University of Queensland, Faculty of Medicine</a:t>
            </a:r>
            <a:endParaRPr lang="en-US" dirty="0"/>
          </a:p>
          <a:p>
            <a:r>
              <a:rPr lang="en-US" dirty="0"/>
              <a:t>Dr. Yang Yang</a:t>
            </a:r>
          </a:p>
          <a:p>
            <a:r>
              <a:rPr lang="en-US" dirty="0"/>
              <a:t>Dr. Di Yu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UNC Chapel Hill, </a:t>
            </a:r>
            <a:r>
              <a:rPr lang="en-US" dirty="0" err="1">
                <a:solidFill>
                  <a:srgbClr val="0000FF"/>
                </a:solidFill>
              </a:rPr>
              <a:t>ASoD</a:t>
            </a:r>
            <a:endParaRPr lang="en-US" dirty="0"/>
          </a:p>
          <a:p>
            <a:r>
              <a:rPr lang="en-US" dirty="0"/>
              <a:t>Mike Miao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25</a:t>
            </a:fld>
            <a:endParaRPr lang="uk-U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8209F-258F-222B-BCD7-0B17A90DC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020" y="806076"/>
            <a:ext cx="2171700" cy="2260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936EDD-8997-61EA-81FB-6FBFB7113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961" y="3710265"/>
            <a:ext cx="1765300" cy="242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0D1FCB-714D-93F5-EFF7-0ADA847FFFFF}"/>
              </a:ext>
            </a:extLst>
          </p:cNvPr>
          <p:cNvSpPr txBox="1"/>
          <p:nvPr/>
        </p:nvSpPr>
        <p:spPr>
          <a:xfrm>
            <a:off x="8610600" y="3046998"/>
            <a:ext cx="1766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Chenghao</a:t>
            </a:r>
            <a:r>
              <a:rPr lang="en-US" dirty="0"/>
              <a:t> Wang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AFF779-EB4C-3E0B-767F-2659194EF8CA}"/>
              </a:ext>
            </a:extLst>
          </p:cNvPr>
          <p:cNvSpPr txBox="1"/>
          <p:nvPr/>
        </p:nvSpPr>
        <p:spPr>
          <a:xfrm>
            <a:off x="7230528" y="6135965"/>
            <a:ext cx="1766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Yuchen Yang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22C39D-D6B3-392D-2EDD-FAA7AD759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6543" y="3771457"/>
            <a:ext cx="2023776" cy="2260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06574C-F122-8C66-611D-90A86FFC9A8C}"/>
              </a:ext>
            </a:extLst>
          </p:cNvPr>
          <p:cNvSpPr txBox="1"/>
          <p:nvPr/>
        </p:nvSpPr>
        <p:spPr>
          <a:xfrm>
            <a:off x="10041986" y="6073036"/>
            <a:ext cx="1311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Lishan</a:t>
            </a:r>
            <a:r>
              <a:rPr lang="en-US" dirty="0"/>
              <a:t> </a:t>
            </a:r>
            <a:r>
              <a:rPr lang="en-US" dirty="0" err="1"/>
              <a:t>Su</a:t>
            </a:r>
            <a:endParaRPr lang="en-US" dirty="0"/>
          </a:p>
        </p:txBody>
      </p:sp>
      <p:pic>
        <p:nvPicPr>
          <p:cNvPr id="3" name="Picture 2" descr="University of North Carolina at Chapel Hill Logo, history ...">
            <a:extLst>
              <a:ext uri="{FF2B5EF4-FFF2-40B4-BE49-F238E27FC236}">
                <a16:creationId xmlns:a16="http://schemas.microsoft.com/office/drawing/2014/main" id="{3E4A2150-9154-93BB-F512-4B2F9E141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946" y="5130601"/>
            <a:ext cx="2828220" cy="159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B5F7B5-665C-610B-E8B4-9360DD82D713}"/>
              </a:ext>
            </a:extLst>
          </p:cNvPr>
          <p:cNvSpPr txBox="1"/>
          <p:nvPr/>
        </p:nvSpPr>
        <p:spPr>
          <a:xfrm>
            <a:off x="4552431" y="62934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dwu@unc.edu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8224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16951" y="320615"/>
            <a:ext cx="4103199" cy="5275541"/>
            <a:chOff x="4343400" y="1234281"/>
            <a:chExt cx="6400800" cy="8229600"/>
          </a:xfrm>
        </p:grpSpPr>
        <p:sp>
          <p:nvSpPr>
            <p:cNvPr id="3" name="rc3"/>
            <p:cNvSpPr/>
            <p:nvPr/>
          </p:nvSpPr>
          <p:spPr>
            <a:xfrm>
              <a:off x="4343400" y="1234281"/>
              <a:ext cx="6400800" cy="82296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" name="rc4"/>
            <p:cNvSpPr/>
            <p:nvPr/>
          </p:nvSpPr>
          <p:spPr>
            <a:xfrm>
              <a:off x="4343400" y="1234281"/>
              <a:ext cx="6400800" cy="5486399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" name="rc5"/>
            <p:cNvSpPr/>
            <p:nvPr/>
          </p:nvSpPr>
          <p:spPr>
            <a:xfrm>
              <a:off x="4861091" y="3314381"/>
              <a:ext cx="2871965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6" name="pl6"/>
            <p:cNvSpPr/>
            <p:nvPr/>
          </p:nvSpPr>
          <p:spPr>
            <a:xfrm>
              <a:off x="4861091" y="5806280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" name="pl7"/>
            <p:cNvSpPr/>
            <p:nvPr/>
          </p:nvSpPr>
          <p:spPr>
            <a:xfrm>
              <a:off x="4861091" y="5243502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" name="pl8"/>
            <p:cNvSpPr/>
            <p:nvPr/>
          </p:nvSpPr>
          <p:spPr>
            <a:xfrm>
              <a:off x="4861091" y="468072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" name="pl9"/>
            <p:cNvSpPr/>
            <p:nvPr/>
          </p:nvSpPr>
          <p:spPr>
            <a:xfrm>
              <a:off x="4861091" y="4117947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" name="pl10"/>
            <p:cNvSpPr/>
            <p:nvPr/>
          </p:nvSpPr>
          <p:spPr>
            <a:xfrm>
              <a:off x="4861091" y="3555169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" name="pl11"/>
            <p:cNvSpPr/>
            <p:nvPr/>
          </p:nvSpPr>
          <p:spPr>
            <a:xfrm>
              <a:off x="4861091" y="6087669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" name="pl12"/>
            <p:cNvSpPr/>
            <p:nvPr/>
          </p:nvSpPr>
          <p:spPr>
            <a:xfrm>
              <a:off x="4861091" y="5524891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" name="pl13"/>
            <p:cNvSpPr/>
            <p:nvPr/>
          </p:nvSpPr>
          <p:spPr>
            <a:xfrm>
              <a:off x="4861091" y="4962113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" name="pl14"/>
            <p:cNvSpPr/>
            <p:nvPr/>
          </p:nvSpPr>
          <p:spPr>
            <a:xfrm>
              <a:off x="4861091" y="4399336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" name="pl15"/>
            <p:cNvSpPr/>
            <p:nvPr/>
          </p:nvSpPr>
          <p:spPr>
            <a:xfrm>
              <a:off x="4861091" y="3836558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" name="pl16"/>
            <p:cNvSpPr/>
            <p:nvPr/>
          </p:nvSpPr>
          <p:spPr>
            <a:xfrm>
              <a:off x="5644354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" name="pl17"/>
            <p:cNvSpPr/>
            <p:nvPr/>
          </p:nvSpPr>
          <p:spPr>
            <a:xfrm>
              <a:off x="6949793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" name="pg18"/>
            <p:cNvSpPr/>
            <p:nvPr/>
          </p:nvSpPr>
          <p:spPr>
            <a:xfrm>
              <a:off x="5299705" y="3442153"/>
              <a:ext cx="344648" cy="1265937"/>
            </a:xfrm>
            <a:custGeom>
              <a:avLst/>
              <a:gdLst/>
              <a:ahLst/>
              <a:cxnLst/>
              <a:rect l="0" t="0" r="0" b="0"/>
              <a:pathLst>
                <a:path w="344648" h="1265937">
                  <a:moveTo>
                    <a:pt x="344648" y="1265937"/>
                  </a:moveTo>
                  <a:lnTo>
                    <a:pt x="335861" y="1265937"/>
                  </a:lnTo>
                  <a:lnTo>
                    <a:pt x="335831" y="1263460"/>
                  </a:lnTo>
                  <a:lnTo>
                    <a:pt x="335811" y="1260983"/>
                  </a:lnTo>
                  <a:lnTo>
                    <a:pt x="335804" y="1258505"/>
                  </a:lnTo>
                  <a:lnTo>
                    <a:pt x="335807" y="1256028"/>
                  </a:lnTo>
                  <a:lnTo>
                    <a:pt x="335817" y="1253550"/>
                  </a:lnTo>
                  <a:lnTo>
                    <a:pt x="335836" y="1251073"/>
                  </a:lnTo>
                  <a:lnTo>
                    <a:pt x="335865" y="1248596"/>
                  </a:lnTo>
                  <a:lnTo>
                    <a:pt x="335900" y="1246118"/>
                  </a:lnTo>
                  <a:lnTo>
                    <a:pt x="335941" y="1243641"/>
                  </a:lnTo>
                  <a:lnTo>
                    <a:pt x="335988" y="1241164"/>
                  </a:lnTo>
                  <a:lnTo>
                    <a:pt x="336041" y="1238686"/>
                  </a:lnTo>
                  <a:lnTo>
                    <a:pt x="336096" y="1236209"/>
                  </a:lnTo>
                  <a:lnTo>
                    <a:pt x="336154" y="1233731"/>
                  </a:lnTo>
                  <a:lnTo>
                    <a:pt x="336215" y="1231254"/>
                  </a:lnTo>
                  <a:lnTo>
                    <a:pt x="336276" y="1228777"/>
                  </a:lnTo>
                  <a:lnTo>
                    <a:pt x="336336" y="1226299"/>
                  </a:lnTo>
                  <a:lnTo>
                    <a:pt x="336395" y="1223822"/>
                  </a:lnTo>
                  <a:lnTo>
                    <a:pt x="336452" y="1221345"/>
                  </a:lnTo>
                  <a:lnTo>
                    <a:pt x="336504" y="1218867"/>
                  </a:lnTo>
                  <a:lnTo>
                    <a:pt x="336553" y="1216390"/>
                  </a:lnTo>
                  <a:lnTo>
                    <a:pt x="336595" y="1213912"/>
                  </a:lnTo>
                  <a:lnTo>
                    <a:pt x="336630" y="1211435"/>
                  </a:lnTo>
                  <a:lnTo>
                    <a:pt x="336659" y="1208958"/>
                  </a:lnTo>
                  <a:lnTo>
                    <a:pt x="336680" y="1206480"/>
                  </a:lnTo>
                  <a:lnTo>
                    <a:pt x="336688" y="1204003"/>
                  </a:lnTo>
                  <a:lnTo>
                    <a:pt x="336687" y="1201526"/>
                  </a:lnTo>
                  <a:lnTo>
                    <a:pt x="336678" y="1199048"/>
                  </a:lnTo>
                  <a:lnTo>
                    <a:pt x="336655" y="1196571"/>
                  </a:lnTo>
                  <a:lnTo>
                    <a:pt x="336618" y="1194093"/>
                  </a:lnTo>
                  <a:lnTo>
                    <a:pt x="336571" y="1191616"/>
                  </a:lnTo>
                  <a:lnTo>
                    <a:pt x="336512" y="1189139"/>
                  </a:lnTo>
                  <a:lnTo>
                    <a:pt x="336436" y="1186661"/>
                  </a:lnTo>
                  <a:lnTo>
                    <a:pt x="336348" y="1184184"/>
                  </a:lnTo>
                  <a:lnTo>
                    <a:pt x="336247" y="1181707"/>
                  </a:lnTo>
                  <a:lnTo>
                    <a:pt x="336133" y="1179229"/>
                  </a:lnTo>
                  <a:lnTo>
                    <a:pt x="336002" y="1176752"/>
                  </a:lnTo>
                  <a:lnTo>
                    <a:pt x="335859" y="1174274"/>
                  </a:lnTo>
                  <a:lnTo>
                    <a:pt x="335704" y="1171797"/>
                  </a:lnTo>
                  <a:lnTo>
                    <a:pt x="335535" y="1169320"/>
                  </a:lnTo>
                  <a:lnTo>
                    <a:pt x="335352" y="1166842"/>
                  </a:lnTo>
                  <a:lnTo>
                    <a:pt x="335159" y="1164365"/>
                  </a:lnTo>
                  <a:lnTo>
                    <a:pt x="334956" y="1161888"/>
                  </a:lnTo>
                  <a:lnTo>
                    <a:pt x="334738" y="1159410"/>
                  </a:lnTo>
                  <a:lnTo>
                    <a:pt x="334513" y="1156933"/>
                  </a:lnTo>
                  <a:lnTo>
                    <a:pt x="334279" y="1154455"/>
                  </a:lnTo>
                  <a:lnTo>
                    <a:pt x="334037" y="1151978"/>
                  </a:lnTo>
                  <a:lnTo>
                    <a:pt x="333787" y="1149501"/>
                  </a:lnTo>
                  <a:lnTo>
                    <a:pt x="333531" y="1147023"/>
                  </a:lnTo>
                  <a:lnTo>
                    <a:pt x="333272" y="1144546"/>
                  </a:lnTo>
                  <a:lnTo>
                    <a:pt x="333007" y="1142069"/>
                  </a:lnTo>
                  <a:lnTo>
                    <a:pt x="332740" y="1139591"/>
                  </a:lnTo>
                  <a:lnTo>
                    <a:pt x="332472" y="1137114"/>
                  </a:lnTo>
                  <a:lnTo>
                    <a:pt x="332203" y="1134636"/>
                  </a:lnTo>
                  <a:lnTo>
                    <a:pt x="331935" y="1132159"/>
                  </a:lnTo>
                  <a:lnTo>
                    <a:pt x="331670" y="1129682"/>
                  </a:lnTo>
                  <a:lnTo>
                    <a:pt x="331407" y="1127204"/>
                  </a:lnTo>
                  <a:lnTo>
                    <a:pt x="331150" y="1124727"/>
                  </a:lnTo>
                  <a:lnTo>
                    <a:pt x="330898" y="1122250"/>
                  </a:lnTo>
                  <a:lnTo>
                    <a:pt x="330653" y="1119772"/>
                  </a:lnTo>
                  <a:lnTo>
                    <a:pt x="330414" y="1117295"/>
                  </a:lnTo>
                  <a:lnTo>
                    <a:pt x="330187" y="1114817"/>
                  </a:lnTo>
                  <a:lnTo>
                    <a:pt x="329970" y="1112340"/>
                  </a:lnTo>
                  <a:lnTo>
                    <a:pt x="329761" y="1109863"/>
                  </a:lnTo>
                  <a:lnTo>
                    <a:pt x="329564" y="1107385"/>
                  </a:lnTo>
                  <a:lnTo>
                    <a:pt x="329382" y="1104908"/>
                  </a:lnTo>
                  <a:lnTo>
                    <a:pt x="329212" y="1102431"/>
                  </a:lnTo>
                  <a:lnTo>
                    <a:pt x="329053" y="1099953"/>
                  </a:lnTo>
                  <a:lnTo>
                    <a:pt x="328911" y="1097476"/>
                  </a:lnTo>
                  <a:lnTo>
                    <a:pt x="328784" y="1094999"/>
                  </a:lnTo>
                  <a:lnTo>
                    <a:pt x="328669" y="1092521"/>
                  </a:lnTo>
                  <a:lnTo>
                    <a:pt x="328568" y="1090044"/>
                  </a:lnTo>
                  <a:lnTo>
                    <a:pt x="328488" y="1087566"/>
                  </a:lnTo>
                  <a:lnTo>
                    <a:pt x="328420" y="1085089"/>
                  </a:lnTo>
                  <a:lnTo>
                    <a:pt x="328365" y="1082612"/>
                  </a:lnTo>
                  <a:lnTo>
                    <a:pt x="328325" y="1080134"/>
                  </a:lnTo>
                  <a:lnTo>
                    <a:pt x="328303" y="1077657"/>
                  </a:lnTo>
                  <a:lnTo>
                    <a:pt x="328292" y="1075180"/>
                  </a:lnTo>
                  <a:lnTo>
                    <a:pt x="328292" y="1072702"/>
                  </a:lnTo>
                  <a:lnTo>
                    <a:pt x="328309" y="1070225"/>
                  </a:lnTo>
                  <a:lnTo>
                    <a:pt x="328336" y="1067747"/>
                  </a:lnTo>
                  <a:lnTo>
                    <a:pt x="328373" y="1065270"/>
                  </a:lnTo>
                  <a:lnTo>
                    <a:pt x="328420" y="1062793"/>
                  </a:lnTo>
                  <a:lnTo>
                    <a:pt x="328478" y="1060315"/>
                  </a:lnTo>
                  <a:lnTo>
                    <a:pt x="328542" y="1057838"/>
                  </a:lnTo>
                  <a:lnTo>
                    <a:pt x="328612" y="1055361"/>
                  </a:lnTo>
                  <a:lnTo>
                    <a:pt x="328688" y="1052883"/>
                  </a:lnTo>
                  <a:lnTo>
                    <a:pt x="328768" y="1050406"/>
                  </a:lnTo>
                  <a:lnTo>
                    <a:pt x="328850" y="1047928"/>
                  </a:lnTo>
                  <a:lnTo>
                    <a:pt x="328933" y="1045451"/>
                  </a:lnTo>
                  <a:lnTo>
                    <a:pt x="329015" y="1042974"/>
                  </a:lnTo>
                  <a:lnTo>
                    <a:pt x="329095" y="1040496"/>
                  </a:lnTo>
                  <a:lnTo>
                    <a:pt x="329172" y="1038019"/>
                  </a:lnTo>
                  <a:lnTo>
                    <a:pt x="329243" y="1035542"/>
                  </a:lnTo>
                  <a:lnTo>
                    <a:pt x="329306" y="1033064"/>
                  </a:lnTo>
                  <a:lnTo>
                    <a:pt x="329361" y="1030587"/>
                  </a:lnTo>
                  <a:lnTo>
                    <a:pt x="329407" y="1028109"/>
                  </a:lnTo>
                  <a:lnTo>
                    <a:pt x="329439" y="1025632"/>
                  </a:lnTo>
                  <a:lnTo>
                    <a:pt x="329457" y="1023155"/>
                  </a:lnTo>
                  <a:lnTo>
                    <a:pt x="329461" y="1020677"/>
                  </a:lnTo>
                  <a:lnTo>
                    <a:pt x="329450" y="1018200"/>
                  </a:lnTo>
                  <a:lnTo>
                    <a:pt x="329415" y="1015723"/>
                  </a:lnTo>
                  <a:lnTo>
                    <a:pt x="329363" y="1013245"/>
                  </a:lnTo>
                  <a:lnTo>
                    <a:pt x="329292" y="1010768"/>
                  </a:lnTo>
                  <a:lnTo>
                    <a:pt x="329196" y="1008290"/>
                  </a:lnTo>
                  <a:lnTo>
                    <a:pt x="329072" y="1005813"/>
                  </a:lnTo>
                  <a:lnTo>
                    <a:pt x="328926" y="1003336"/>
                  </a:lnTo>
                  <a:lnTo>
                    <a:pt x="328757" y="1000858"/>
                  </a:lnTo>
                  <a:lnTo>
                    <a:pt x="328552" y="998381"/>
                  </a:lnTo>
                  <a:lnTo>
                    <a:pt x="328319" y="995904"/>
                  </a:lnTo>
                  <a:lnTo>
                    <a:pt x="328061" y="993426"/>
                  </a:lnTo>
                  <a:lnTo>
                    <a:pt x="327771" y="990949"/>
                  </a:lnTo>
                  <a:lnTo>
                    <a:pt x="327442" y="988471"/>
                  </a:lnTo>
                  <a:lnTo>
                    <a:pt x="327083" y="985994"/>
                  </a:lnTo>
                  <a:lnTo>
                    <a:pt x="326696" y="983517"/>
                  </a:lnTo>
                  <a:lnTo>
                    <a:pt x="326269" y="981039"/>
                  </a:lnTo>
                  <a:lnTo>
                    <a:pt x="325804" y="978562"/>
                  </a:lnTo>
                  <a:lnTo>
                    <a:pt x="325309" y="976085"/>
                  </a:lnTo>
                  <a:lnTo>
                    <a:pt x="324783" y="973607"/>
                  </a:lnTo>
                  <a:lnTo>
                    <a:pt x="324207" y="971130"/>
                  </a:lnTo>
                  <a:lnTo>
                    <a:pt x="323601" y="968652"/>
                  </a:lnTo>
                  <a:lnTo>
                    <a:pt x="322962" y="966175"/>
                  </a:lnTo>
                  <a:lnTo>
                    <a:pt x="322285" y="963698"/>
                  </a:lnTo>
                  <a:lnTo>
                    <a:pt x="321565" y="961220"/>
                  </a:lnTo>
                  <a:lnTo>
                    <a:pt x="320814" y="958743"/>
                  </a:lnTo>
                  <a:lnTo>
                    <a:pt x="320032" y="956266"/>
                  </a:lnTo>
                  <a:lnTo>
                    <a:pt x="319205" y="953788"/>
                  </a:lnTo>
                  <a:lnTo>
                    <a:pt x="318343" y="951311"/>
                  </a:lnTo>
                  <a:lnTo>
                    <a:pt x="317452" y="948833"/>
                  </a:lnTo>
                  <a:lnTo>
                    <a:pt x="316528" y="946356"/>
                  </a:lnTo>
                  <a:lnTo>
                    <a:pt x="315559" y="943879"/>
                  </a:lnTo>
                  <a:lnTo>
                    <a:pt x="314563" y="941401"/>
                  </a:lnTo>
                  <a:lnTo>
                    <a:pt x="313539" y="938924"/>
                  </a:lnTo>
                  <a:lnTo>
                    <a:pt x="312479" y="936447"/>
                  </a:lnTo>
                  <a:lnTo>
                    <a:pt x="311385" y="933969"/>
                  </a:lnTo>
                  <a:lnTo>
                    <a:pt x="310266" y="931492"/>
                  </a:lnTo>
                  <a:lnTo>
                    <a:pt x="309123" y="929014"/>
                  </a:lnTo>
                  <a:lnTo>
                    <a:pt x="307942" y="926537"/>
                  </a:lnTo>
                  <a:lnTo>
                    <a:pt x="306737" y="924060"/>
                  </a:lnTo>
                  <a:lnTo>
                    <a:pt x="305510" y="921582"/>
                  </a:lnTo>
                  <a:lnTo>
                    <a:pt x="304259" y="919105"/>
                  </a:lnTo>
                  <a:lnTo>
                    <a:pt x="302978" y="916628"/>
                  </a:lnTo>
                  <a:lnTo>
                    <a:pt x="301679" y="914150"/>
                  </a:lnTo>
                  <a:lnTo>
                    <a:pt x="300362" y="911673"/>
                  </a:lnTo>
                  <a:lnTo>
                    <a:pt x="299020" y="909196"/>
                  </a:lnTo>
                  <a:lnTo>
                    <a:pt x="297659" y="906718"/>
                  </a:lnTo>
                  <a:lnTo>
                    <a:pt x="296282" y="904241"/>
                  </a:lnTo>
                  <a:lnTo>
                    <a:pt x="294890" y="901763"/>
                  </a:lnTo>
                  <a:lnTo>
                    <a:pt x="293477" y="899286"/>
                  </a:lnTo>
                  <a:lnTo>
                    <a:pt x="292051" y="896809"/>
                  </a:lnTo>
                  <a:lnTo>
                    <a:pt x="290612" y="894331"/>
                  </a:lnTo>
                  <a:lnTo>
                    <a:pt x="289159" y="891854"/>
                  </a:lnTo>
                  <a:lnTo>
                    <a:pt x="287692" y="889377"/>
                  </a:lnTo>
                  <a:lnTo>
                    <a:pt x="286215" y="886899"/>
                  </a:lnTo>
                  <a:lnTo>
                    <a:pt x="284727" y="884422"/>
                  </a:lnTo>
                  <a:lnTo>
                    <a:pt x="283227" y="881944"/>
                  </a:lnTo>
                  <a:lnTo>
                    <a:pt x="281717" y="879467"/>
                  </a:lnTo>
                  <a:lnTo>
                    <a:pt x="280199" y="876990"/>
                  </a:lnTo>
                  <a:lnTo>
                    <a:pt x="278672" y="874512"/>
                  </a:lnTo>
                  <a:lnTo>
                    <a:pt x="277135" y="872035"/>
                  </a:lnTo>
                  <a:lnTo>
                    <a:pt x="275590" y="869558"/>
                  </a:lnTo>
                  <a:lnTo>
                    <a:pt x="274039" y="867080"/>
                  </a:lnTo>
                  <a:lnTo>
                    <a:pt x="272480" y="864603"/>
                  </a:lnTo>
                  <a:lnTo>
                    <a:pt x="270914" y="862125"/>
                  </a:lnTo>
                  <a:lnTo>
                    <a:pt x="269342" y="859648"/>
                  </a:lnTo>
                  <a:lnTo>
                    <a:pt x="267765" y="857171"/>
                  </a:lnTo>
                  <a:lnTo>
                    <a:pt x="266181" y="854693"/>
                  </a:lnTo>
                  <a:lnTo>
                    <a:pt x="264593" y="852216"/>
                  </a:lnTo>
                  <a:lnTo>
                    <a:pt x="263001" y="849739"/>
                  </a:lnTo>
                  <a:lnTo>
                    <a:pt x="261406" y="847261"/>
                  </a:lnTo>
                  <a:lnTo>
                    <a:pt x="259808" y="844784"/>
                  </a:lnTo>
                  <a:lnTo>
                    <a:pt x="258209" y="842306"/>
                  </a:lnTo>
                  <a:lnTo>
                    <a:pt x="256609" y="839829"/>
                  </a:lnTo>
                  <a:lnTo>
                    <a:pt x="255011" y="837352"/>
                  </a:lnTo>
                  <a:lnTo>
                    <a:pt x="253415" y="834874"/>
                  </a:lnTo>
                  <a:lnTo>
                    <a:pt x="251823" y="832397"/>
                  </a:lnTo>
                  <a:lnTo>
                    <a:pt x="250235" y="829920"/>
                  </a:lnTo>
                  <a:lnTo>
                    <a:pt x="248657" y="827442"/>
                  </a:lnTo>
                  <a:lnTo>
                    <a:pt x="247088" y="824965"/>
                  </a:lnTo>
                  <a:lnTo>
                    <a:pt x="245529" y="822487"/>
                  </a:lnTo>
                  <a:lnTo>
                    <a:pt x="243986" y="820010"/>
                  </a:lnTo>
                  <a:lnTo>
                    <a:pt x="242462" y="817533"/>
                  </a:lnTo>
                  <a:lnTo>
                    <a:pt x="240954" y="815055"/>
                  </a:lnTo>
                  <a:lnTo>
                    <a:pt x="239465" y="812578"/>
                  </a:lnTo>
                  <a:lnTo>
                    <a:pt x="238009" y="810101"/>
                  </a:lnTo>
                  <a:lnTo>
                    <a:pt x="236580" y="807623"/>
                  </a:lnTo>
                  <a:lnTo>
                    <a:pt x="235178" y="805146"/>
                  </a:lnTo>
                  <a:lnTo>
                    <a:pt x="233808" y="802668"/>
                  </a:lnTo>
                  <a:lnTo>
                    <a:pt x="232486" y="800191"/>
                  </a:lnTo>
                  <a:lnTo>
                    <a:pt x="231199" y="797714"/>
                  </a:lnTo>
                  <a:lnTo>
                    <a:pt x="229949" y="795236"/>
                  </a:lnTo>
                  <a:lnTo>
                    <a:pt x="228754" y="792759"/>
                  </a:lnTo>
                  <a:lnTo>
                    <a:pt x="227611" y="790282"/>
                  </a:lnTo>
                  <a:lnTo>
                    <a:pt x="226512" y="787804"/>
                  </a:lnTo>
                  <a:lnTo>
                    <a:pt x="225460" y="785327"/>
                  </a:lnTo>
                  <a:lnTo>
                    <a:pt x="224486" y="782849"/>
                  </a:lnTo>
                  <a:lnTo>
                    <a:pt x="223563" y="780372"/>
                  </a:lnTo>
                  <a:lnTo>
                    <a:pt x="222691" y="777895"/>
                  </a:lnTo>
                  <a:lnTo>
                    <a:pt x="221885" y="775417"/>
                  </a:lnTo>
                  <a:lnTo>
                    <a:pt x="221152" y="772940"/>
                  </a:lnTo>
                  <a:lnTo>
                    <a:pt x="220473" y="770463"/>
                  </a:lnTo>
                  <a:lnTo>
                    <a:pt x="219849" y="767985"/>
                  </a:lnTo>
                  <a:lnTo>
                    <a:pt x="219304" y="765508"/>
                  </a:lnTo>
                  <a:lnTo>
                    <a:pt x="218819" y="763030"/>
                  </a:lnTo>
                  <a:lnTo>
                    <a:pt x="218386" y="760553"/>
                  </a:lnTo>
                  <a:lnTo>
                    <a:pt x="218010" y="758076"/>
                  </a:lnTo>
                  <a:lnTo>
                    <a:pt x="217706" y="755598"/>
                  </a:lnTo>
                  <a:lnTo>
                    <a:pt x="217449" y="753121"/>
                  </a:lnTo>
                  <a:lnTo>
                    <a:pt x="217234" y="750644"/>
                  </a:lnTo>
                  <a:lnTo>
                    <a:pt x="217074" y="748166"/>
                  </a:lnTo>
                  <a:lnTo>
                    <a:pt x="216959" y="745689"/>
                  </a:lnTo>
                  <a:lnTo>
                    <a:pt x="216876" y="743211"/>
                  </a:lnTo>
                  <a:lnTo>
                    <a:pt x="216822" y="740734"/>
                  </a:lnTo>
                  <a:lnTo>
                    <a:pt x="216803" y="738257"/>
                  </a:lnTo>
                  <a:lnTo>
                    <a:pt x="216801" y="735779"/>
                  </a:lnTo>
                  <a:lnTo>
                    <a:pt x="216811" y="733302"/>
                  </a:lnTo>
                  <a:lnTo>
                    <a:pt x="216829" y="730825"/>
                  </a:lnTo>
                  <a:lnTo>
                    <a:pt x="216846" y="728347"/>
                  </a:lnTo>
                  <a:lnTo>
                    <a:pt x="216855" y="725870"/>
                  </a:lnTo>
                  <a:lnTo>
                    <a:pt x="216852" y="723393"/>
                  </a:lnTo>
                  <a:lnTo>
                    <a:pt x="216822" y="720915"/>
                  </a:lnTo>
                  <a:lnTo>
                    <a:pt x="216758" y="718438"/>
                  </a:lnTo>
                  <a:lnTo>
                    <a:pt x="216659" y="715960"/>
                  </a:lnTo>
                  <a:lnTo>
                    <a:pt x="216521" y="713483"/>
                  </a:lnTo>
                  <a:lnTo>
                    <a:pt x="216309" y="711006"/>
                  </a:lnTo>
                  <a:lnTo>
                    <a:pt x="216040" y="708528"/>
                  </a:lnTo>
                  <a:lnTo>
                    <a:pt x="215712" y="706051"/>
                  </a:lnTo>
                  <a:lnTo>
                    <a:pt x="215300" y="703574"/>
                  </a:lnTo>
                  <a:lnTo>
                    <a:pt x="214788" y="701096"/>
                  </a:lnTo>
                  <a:lnTo>
                    <a:pt x="214197" y="698619"/>
                  </a:lnTo>
                  <a:lnTo>
                    <a:pt x="213523" y="696141"/>
                  </a:lnTo>
                  <a:lnTo>
                    <a:pt x="212714" y="693664"/>
                  </a:lnTo>
                  <a:lnTo>
                    <a:pt x="211798" y="691187"/>
                  </a:lnTo>
                  <a:lnTo>
                    <a:pt x="210784" y="688709"/>
                  </a:lnTo>
                  <a:lnTo>
                    <a:pt x="209656" y="686232"/>
                  </a:lnTo>
                  <a:lnTo>
                    <a:pt x="208369" y="683755"/>
                  </a:lnTo>
                  <a:lnTo>
                    <a:pt x="206972" y="681277"/>
                  </a:lnTo>
                  <a:lnTo>
                    <a:pt x="205464" y="678800"/>
                  </a:lnTo>
                  <a:lnTo>
                    <a:pt x="203802" y="676322"/>
                  </a:lnTo>
                  <a:lnTo>
                    <a:pt x="201997" y="673845"/>
                  </a:lnTo>
                  <a:lnTo>
                    <a:pt x="200077" y="671368"/>
                  </a:lnTo>
                  <a:lnTo>
                    <a:pt x="198041" y="668890"/>
                  </a:lnTo>
                  <a:lnTo>
                    <a:pt x="195823" y="666413"/>
                  </a:lnTo>
                  <a:lnTo>
                    <a:pt x="193490" y="663936"/>
                  </a:lnTo>
                  <a:lnTo>
                    <a:pt x="191045" y="661458"/>
                  </a:lnTo>
                  <a:lnTo>
                    <a:pt x="188467" y="658981"/>
                  </a:lnTo>
                  <a:lnTo>
                    <a:pt x="185740" y="656503"/>
                  </a:lnTo>
                  <a:lnTo>
                    <a:pt x="182912" y="654026"/>
                  </a:lnTo>
                  <a:lnTo>
                    <a:pt x="179984" y="651549"/>
                  </a:lnTo>
                  <a:lnTo>
                    <a:pt x="176919" y="649071"/>
                  </a:lnTo>
                  <a:lnTo>
                    <a:pt x="173751" y="646594"/>
                  </a:lnTo>
                  <a:lnTo>
                    <a:pt x="170500" y="644117"/>
                  </a:lnTo>
                  <a:lnTo>
                    <a:pt x="167163" y="641639"/>
                  </a:lnTo>
                  <a:lnTo>
                    <a:pt x="163716" y="639162"/>
                  </a:lnTo>
                  <a:lnTo>
                    <a:pt x="160207" y="636684"/>
                  </a:lnTo>
                  <a:lnTo>
                    <a:pt x="156638" y="634207"/>
                  </a:lnTo>
                  <a:lnTo>
                    <a:pt x="153000" y="631730"/>
                  </a:lnTo>
                  <a:lnTo>
                    <a:pt x="149307" y="629252"/>
                  </a:lnTo>
                  <a:lnTo>
                    <a:pt x="145578" y="626775"/>
                  </a:lnTo>
                  <a:lnTo>
                    <a:pt x="141819" y="624298"/>
                  </a:lnTo>
                  <a:lnTo>
                    <a:pt x="138026" y="621820"/>
                  </a:lnTo>
                  <a:lnTo>
                    <a:pt x="134222" y="619343"/>
                  </a:lnTo>
                  <a:lnTo>
                    <a:pt x="130412" y="616865"/>
                  </a:lnTo>
                  <a:lnTo>
                    <a:pt x="126601" y="614388"/>
                  </a:lnTo>
                  <a:lnTo>
                    <a:pt x="122805" y="611911"/>
                  </a:lnTo>
                  <a:lnTo>
                    <a:pt x="119028" y="609433"/>
                  </a:lnTo>
                  <a:lnTo>
                    <a:pt x="115272" y="606956"/>
                  </a:lnTo>
                  <a:lnTo>
                    <a:pt x="111558" y="604479"/>
                  </a:lnTo>
                  <a:lnTo>
                    <a:pt x="107891" y="602001"/>
                  </a:lnTo>
                  <a:lnTo>
                    <a:pt x="104267" y="599524"/>
                  </a:lnTo>
                  <a:lnTo>
                    <a:pt x="100690" y="597046"/>
                  </a:lnTo>
                  <a:lnTo>
                    <a:pt x="97201" y="594569"/>
                  </a:lnTo>
                  <a:lnTo>
                    <a:pt x="93773" y="592092"/>
                  </a:lnTo>
                  <a:lnTo>
                    <a:pt x="90408" y="589614"/>
                  </a:lnTo>
                  <a:lnTo>
                    <a:pt x="87127" y="587137"/>
                  </a:lnTo>
                  <a:lnTo>
                    <a:pt x="83945" y="584660"/>
                  </a:lnTo>
                  <a:lnTo>
                    <a:pt x="80838" y="582182"/>
                  </a:lnTo>
                  <a:lnTo>
                    <a:pt x="77807" y="579705"/>
                  </a:lnTo>
                  <a:lnTo>
                    <a:pt x="74895" y="577227"/>
                  </a:lnTo>
                  <a:lnTo>
                    <a:pt x="72075" y="574750"/>
                  </a:lnTo>
                  <a:lnTo>
                    <a:pt x="69337" y="572273"/>
                  </a:lnTo>
                  <a:lnTo>
                    <a:pt x="66691" y="569795"/>
                  </a:lnTo>
                  <a:lnTo>
                    <a:pt x="64170" y="567318"/>
                  </a:lnTo>
                  <a:lnTo>
                    <a:pt x="61733" y="564841"/>
                  </a:lnTo>
                  <a:lnTo>
                    <a:pt x="59377" y="562363"/>
                  </a:lnTo>
                  <a:lnTo>
                    <a:pt x="57131" y="559886"/>
                  </a:lnTo>
                  <a:lnTo>
                    <a:pt x="54987" y="557408"/>
                  </a:lnTo>
                  <a:lnTo>
                    <a:pt x="52919" y="554931"/>
                  </a:lnTo>
                  <a:lnTo>
                    <a:pt x="50929" y="552454"/>
                  </a:lnTo>
                  <a:lnTo>
                    <a:pt x="49053" y="549976"/>
                  </a:lnTo>
                  <a:lnTo>
                    <a:pt x="47251" y="547499"/>
                  </a:lnTo>
                  <a:lnTo>
                    <a:pt x="45516" y="545022"/>
                  </a:lnTo>
                  <a:lnTo>
                    <a:pt x="43858" y="542544"/>
                  </a:lnTo>
                  <a:lnTo>
                    <a:pt x="42288" y="540067"/>
                  </a:lnTo>
                  <a:lnTo>
                    <a:pt x="40774" y="537590"/>
                  </a:lnTo>
                  <a:lnTo>
                    <a:pt x="39315" y="535112"/>
                  </a:lnTo>
                  <a:lnTo>
                    <a:pt x="37929" y="532635"/>
                  </a:lnTo>
                  <a:lnTo>
                    <a:pt x="36598" y="530157"/>
                  </a:lnTo>
                  <a:lnTo>
                    <a:pt x="35311" y="527680"/>
                  </a:lnTo>
                  <a:lnTo>
                    <a:pt x="34066" y="525203"/>
                  </a:lnTo>
                  <a:lnTo>
                    <a:pt x="32879" y="522725"/>
                  </a:lnTo>
                  <a:lnTo>
                    <a:pt x="31724" y="520248"/>
                  </a:lnTo>
                  <a:lnTo>
                    <a:pt x="30599" y="517771"/>
                  </a:lnTo>
                  <a:lnTo>
                    <a:pt x="29510" y="515293"/>
                  </a:lnTo>
                  <a:lnTo>
                    <a:pt x="28452" y="512816"/>
                  </a:lnTo>
                  <a:lnTo>
                    <a:pt x="27414" y="510338"/>
                  </a:lnTo>
                  <a:lnTo>
                    <a:pt x="26397" y="507861"/>
                  </a:lnTo>
                  <a:lnTo>
                    <a:pt x="25404" y="505384"/>
                  </a:lnTo>
                  <a:lnTo>
                    <a:pt x="24427" y="502906"/>
                  </a:lnTo>
                  <a:lnTo>
                    <a:pt x="23462" y="500429"/>
                  </a:lnTo>
                  <a:lnTo>
                    <a:pt x="22510" y="497952"/>
                  </a:lnTo>
                  <a:lnTo>
                    <a:pt x="21573" y="495474"/>
                  </a:lnTo>
                  <a:lnTo>
                    <a:pt x="20643" y="492997"/>
                  </a:lnTo>
                  <a:lnTo>
                    <a:pt x="19721" y="490519"/>
                  </a:lnTo>
                  <a:lnTo>
                    <a:pt x="18808" y="488042"/>
                  </a:lnTo>
                  <a:lnTo>
                    <a:pt x="17904" y="485565"/>
                  </a:lnTo>
                  <a:lnTo>
                    <a:pt x="17006" y="483087"/>
                  </a:lnTo>
                  <a:lnTo>
                    <a:pt x="16114" y="480610"/>
                  </a:lnTo>
                  <a:lnTo>
                    <a:pt x="15232" y="478133"/>
                  </a:lnTo>
                  <a:lnTo>
                    <a:pt x="14358" y="475655"/>
                  </a:lnTo>
                  <a:lnTo>
                    <a:pt x="13491" y="473178"/>
                  </a:lnTo>
                  <a:lnTo>
                    <a:pt x="12634" y="470700"/>
                  </a:lnTo>
                  <a:lnTo>
                    <a:pt x="11790" y="468223"/>
                  </a:lnTo>
                  <a:lnTo>
                    <a:pt x="10957" y="465746"/>
                  </a:lnTo>
                  <a:lnTo>
                    <a:pt x="10136" y="463268"/>
                  </a:lnTo>
                  <a:lnTo>
                    <a:pt x="9334" y="460791"/>
                  </a:lnTo>
                  <a:lnTo>
                    <a:pt x="8549" y="458314"/>
                  </a:lnTo>
                  <a:lnTo>
                    <a:pt x="7781" y="455836"/>
                  </a:lnTo>
                  <a:lnTo>
                    <a:pt x="7032" y="453359"/>
                  </a:lnTo>
                  <a:lnTo>
                    <a:pt x="6314" y="450881"/>
                  </a:lnTo>
                  <a:lnTo>
                    <a:pt x="5618" y="448404"/>
                  </a:lnTo>
                  <a:lnTo>
                    <a:pt x="4946" y="445927"/>
                  </a:lnTo>
                  <a:lnTo>
                    <a:pt x="4309" y="443449"/>
                  </a:lnTo>
                  <a:lnTo>
                    <a:pt x="3708" y="440972"/>
                  </a:lnTo>
                  <a:lnTo>
                    <a:pt x="3139" y="438495"/>
                  </a:lnTo>
                  <a:lnTo>
                    <a:pt x="2601" y="436017"/>
                  </a:lnTo>
                  <a:lnTo>
                    <a:pt x="2118" y="433540"/>
                  </a:lnTo>
                  <a:lnTo>
                    <a:pt x="1675" y="431062"/>
                  </a:lnTo>
                  <a:lnTo>
                    <a:pt x="1272" y="428585"/>
                  </a:lnTo>
                  <a:lnTo>
                    <a:pt x="917" y="426108"/>
                  </a:lnTo>
                  <a:lnTo>
                    <a:pt x="626" y="423630"/>
                  </a:lnTo>
                  <a:lnTo>
                    <a:pt x="382" y="421153"/>
                  </a:lnTo>
                  <a:lnTo>
                    <a:pt x="187" y="418676"/>
                  </a:lnTo>
                  <a:lnTo>
                    <a:pt x="62" y="416198"/>
                  </a:lnTo>
                  <a:lnTo>
                    <a:pt x="3" y="413721"/>
                  </a:lnTo>
                  <a:lnTo>
                    <a:pt x="0" y="411243"/>
                  </a:lnTo>
                  <a:lnTo>
                    <a:pt x="54" y="408766"/>
                  </a:lnTo>
                  <a:lnTo>
                    <a:pt x="204" y="406289"/>
                  </a:lnTo>
                  <a:lnTo>
                    <a:pt x="416" y="403811"/>
                  </a:lnTo>
                  <a:lnTo>
                    <a:pt x="691" y="401334"/>
                  </a:lnTo>
                  <a:lnTo>
                    <a:pt x="1049" y="398857"/>
                  </a:lnTo>
                  <a:lnTo>
                    <a:pt x="1498" y="396379"/>
                  </a:lnTo>
                  <a:lnTo>
                    <a:pt x="2017" y="393902"/>
                  </a:lnTo>
                  <a:lnTo>
                    <a:pt x="2607" y="391424"/>
                  </a:lnTo>
                  <a:lnTo>
                    <a:pt x="3304" y="388947"/>
                  </a:lnTo>
                  <a:lnTo>
                    <a:pt x="4085" y="386470"/>
                  </a:lnTo>
                  <a:lnTo>
                    <a:pt x="4941" y="383992"/>
                  </a:lnTo>
                  <a:lnTo>
                    <a:pt x="5881" y="381515"/>
                  </a:lnTo>
                  <a:lnTo>
                    <a:pt x="6938" y="379038"/>
                  </a:lnTo>
                  <a:lnTo>
                    <a:pt x="8074" y="376560"/>
                  </a:lnTo>
                  <a:lnTo>
                    <a:pt x="9289" y="374083"/>
                  </a:lnTo>
                  <a:lnTo>
                    <a:pt x="10612" y="371605"/>
                  </a:lnTo>
                  <a:lnTo>
                    <a:pt x="12037" y="369128"/>
                  </a:lnTo>
                  <a:lnTo>
                    <a:pt x="13543" y="366651"/>
                  </a:lnTo>
                  <a:lnTo>
                    <a:pt x="15130" y="364173"/>
                  </a:lnTo>
                  <a:lnTo>
                    <a:pt x="16845" y="361696"/>
                  </a:lnTo>
                  <a:lnTo>
                    <a:pt x="18645" y="359219"/>
                  </a:lnTo>
                  <a:lnTo>
                    <a:pt x="20525" y="356741"/>
                  </a:lnTo>
                  <a:lnTo>
                    <a:pt x="22502" y="354264"/>
                  </a:lnTo>
                  <a:lnTo>
                    <a:pt x="24592" y="351787"/>
                  </a:lnTo>
                  <a:lnTo>
                    <a:pt x="26761" y="349309"/>
                  </a:lnTo>
                  <a:lnTo>
                    <a:pt x="29008" y="346832"/>
                  </a:lnTo>
                  <a:lnTo>
                    <a:pt x="31367" y="344354"/>
                  </a:lnTo>
                  <a:lnTo>
                    <a:pt x="33814" y="341877"/>
                  </a:lnTo>
                  <a:lnTo>
                    <a:pt x="36337" y="339400"/>
                  </a:lnTo>
                  <a:lnTo>
                    <a:pt x="38937" y="336922"/>
                  </a:lnTo>
                  <a:lnTo>
                    <a:pt x="41649" y="334445"/>
                  </a:lnTo>
                  <a:lnTo>
                    <a:pt x="44430" y="331968"/>
                  </a:lnTo>
                  <a:lnTo>
                    <a:pt x="47279" y="329490"/>
                  </a:lnTo>
                  <a:lnTo>
                    <a:pt x="50213" y="327013"/>
                  </a:lnTo>
                  <a:lnTo>
                    <a:pt x="53232" y="324535"/>
                  </a:lnTo>
                  <a:lnTo>
                    <a:pt x="56311" y="322058"/>
                  </a:lnTo>
                  <a:lnTo>
                    <a:pt x="59451" y="319581"/>
                  </a:lnTo>
                  <a:lnTo>
                    <a:pt x="62677" y="317103"/>
                  </a:lnTo>
                  <a:lnTo>
                    <a:pt x="65961" y="314626"/>
                  </a:lnTo>
                  <a:lnTo>
                    <a:pt x="69298" y="312149"/>
                  </a:lnTo>
                  <a:lnTo>
                    <a:pt x="72691" y="309671"/>
                  </a:lnTo>
                  <a:lnTo>
                    <a:pt x="76153" y="307194"/>
                  </a:lnTo>
                  <a:lnTo>
                    <a:pt x="79657" y="304716"/>
                  </a:lnTo>
                  <a:lnTo>
                    <a:pt x="83203" y="302239"/>
                  </a:lnTo>
                  <a:lnTo>
                    <a:pt x="86803" y="299762"/>
                  </a:lnTo>
                  <a:lnTo>
                    <a:pt x="90446" y="297284"/>
                  </a:lnTo>
                  <a:lnTo>
                    <a:pt x="94121" y="294807"/>
                  </a:lnTo>
                  <a:lnTo>
                    <a:pt x="97827" y="292330"/>
                  </a:lnTo>
                  <a:lnTo>
                    <a:pt x="101577" y="289852"/>
                  </a:lnTo>
                  <a:lnTo>
                    <a:pt x="105351" y="287375"/>
                  </a:lnTo>
                  <a:lnTo>
                    <a:pt x="109147" y="284897"/>
                  </a:lnTo>
                  <a:lnTo>
                    <a:pt x="112966" y="282420"/>
                  </a:lnTo>
                  <a:lnTo>
                    <a:pt x="116808" y="279943"/>
                  </a:lnTo>
                  <a:lnTo>
                    <a:pt x="120663" y="277465"/>
                  </a:lnTo>
                  <a:lnTo>
                    <a:pt x="124530" y="274988"/>
                  </a:lnTo>
                  <a:lnTo>
                    <a:pt x="128409" y="272511"/>
                  </a:lnTo>
                  <a:lnTo>
                    <a:pt x="132294" y="270033"/>
                  </a:lnTo>
                  <a:lnTo>
                    <a:pt x="136181" y="267556"/>
                  </a:lnTo>
                  <a:lnTo>
                    <a:pt x="140071" y="265078"/>
                  </a:lnTo>
                  <a:lnTo>
                    <a:pt x="143957" y="262601"/>
                  </a:lnTo>
                  <a:lnTo>
                    <a:pt x="147839" y="260124"/>
                  </a:lnTo>
                  <a:lnTo>
                    <a:pt x="151714" y="257646"/>
                  </a:lnTo>
                  <a:lnTo>
                    <a:pt x="155577" y="255169"/>
                  </a:lnTo>
                  <a:lnTo>
                    <a:pt x="159425" y="252692"/>
                  </a:lnTo>
                  <a:lnTo>
                    <a:pt x="163259" y="250214"/>
                  </a:lnTo>
                  <a:lnTo>
                    <a:pt x="167077" y="247737"/>
                  </a:lnTo>
                  <a:lnTo>
                    <a:pt x="170866" y="245259"/>
                  </a:lnTo>
                  <a:lnTo>
                    <a:pt x="174633" y="242782"/>
                  </a:lnTo>
                  <a:lnTo>
                    <a:pt x="178378" y="240305"/>
                  </a:lnTo>
                  <a:lnTo>
                    <a:pt x="182093" y="237827"/>
                  </a:lnTo>
                  <a:lnTo>
                    <a:pt x="185769" y="235350"/>
                  </a:lnTo>
                  <a:lnTo>
                    <a:pt x="189416" y="232873"/>
                  </a:lnTo>
                  <a:lnTo>
                    <a:pt x="193031" y="230395"/>
                  </a:lnTo>
                  <a:lnTo>
                    <a:pt x="196600" y="227918"/>
                  </a:lnTo>
                  <a:lnTo>
                    <a:pt x="200126" y="225440"/>
                  </a:lnTo>
                  <a:lnTo>
                    <a:pt x="203616" y="222963"/>
                  </a:lnTo>
                  <a:lnTo>
                    <a:pt x="207065" y="220486"/>
                  </a:lnTo>
                  <a:lnTo>
                    <a:pt x="210451" y="218008"/>
                  </a:lnTo>
                  <a:lnTo>
                    <a:pt x="213794" y="215531"/>
                  </a:lnTo>
                  <a:lnTo>
                    <a:pt x="217094" y="213054"/>
                  </a:lnTo>
                  <a:lnTo>
                    <a:pt x="220336" y="210576"/>
                  </a:lnTo>
                  <a:lnTo>
                    <a:pt x="223516" y="208099"/>
                  </a:lnTo>
                  <a:lnTo>
                    <a:pt x="226648" y="205621"/>
                  </a:lnTo>
                  <a:lnTo>
                    <a:pt x="229731" y="203144"/>
                  </a:lnTo>
                  <a:lnTo>
                    <a:pt x="232739" y="200667"/>
                  </a:lnTo>
                  <a:lnTo>
                    <a:pt x="235689" y="198189"/>
                  </a:lnTo>
                  <a:lnTo>
                    <a:pt x="238588" y="195712"/>
                  </a:lnTo>
                  <a:lnTo>
                    <a:pt x="241428" y="193235"/>
                  </a:lnTo>
                  <a:lnTo>
                    <a:pt x="244189" y="190757"/>
                  </a:lnTo>
                  <a:lnTo>
                    <a:pt x="246896" y="188280"/>
                  </a:lnTo>
                  <a:lnTo>
                    <a:pt x="249548" y="185802"/>
                  </a:lnTo>
                  <a:lnTo>
                    <a:pt x="252127" y="183325"/>
                  </a:lnTo>
                  <a:lnTo>
                    <a:pt x="254638" y="180848"/>
                  </a:lnTo>
                  <a:lnTo>
                    <a:pt x="257094" y="178370"/>
                  </a:lnTo>
                  <a:lnTo>
                    <a:pt x="259495" y="175893"/>
                  </a:lnTo>
                  <a:lnTo>
                    <a:pt x="261811" y="173416"/>
                  </a:lnTo>
                  <a:lnTo>
                    <a:pt x="264072" y="170938"/>
                  </a:lnTo>
                  <a:lnTo>
                    <a:pt x="266279" y="168461"/>
                  </a:lnTo>
                  <a:lnTo>
                    <a:pt x="268422" y="165984"/>
                  </a:lnTo>
                  <a:lnTo>
                    <a:pt x="270493" y="163506"/>
                  </a:lnTo>
                  <a:lnTo>
                    <a:pt x="272512" y="161029"/>
                  </a:lnTo>
                  <a:lnTo>
                    <a:pt x="274480" y="158551"/>
                  </a:lnTo>
                  <a:lnTo>
                    <a:pt x="276377" y="156074"/>
                  </a:lnTo>
                  <a:lnTo>
                    <a:pt x="278216" y="153597"/>
                  </a:lnTo>
                  <a:lnTo>
                    <a:pt x="280009" y="151119"/>
                  </a:lnTo>
                  <a:lnTo>
                    <a:pt x="281751" y="148642"/>
                  </a:lnTo>
                  <a:lnTo>
                    <a:pt x="283422" y="146165"/>
                  </a:lnTo>
                  <a:lnTo>
                    <a:pt x="285050" y="143687"/>
                  </a:lnTo>
                  <a:lnTo>
                    <a:pt x="286634" y="141210"/>
                  </a:lnTo>
                  <a:lnTo>
                    <a:pt x="288163" y="138732"/>
                  </a:lnTo>
                  <a:lnTo>
                    <a:pt x="289639" y="136255"/>
                  </a:lnTo>
                  <a:lnTo>
                    <a:pt x="291075" y="133778"/>
                  </a:lnTo>
                  <a:lnTo>
                    <a:pt x="292473" y="131300"/>
                  </a:lnTo>
                  <a:lnTo>
                    <a:pt x="293813" y="128823"/>
                  </a:lnTo>
                  <a:lnTo>
                    <a:pt x="295114" y="126346"/>
                  </a:lnTo>
                  <a:lnTo>
                    <a:pt x="296380" y="123868"/>
                  </a:lnTo>
                  <a:lnTo>
                    <a:pt x="297607" y="121391"/>
                  </a:lnTo>
                  <a:lnTo>
                    <a:pt x="298785" y="118913"/>
                  </a:lnTo>
                  <a:lnTo>
                    <a:pt x="299932" y="116436"/>
                  </a:lnTo>
                  <a:lnTo>
                    <a:pt x="301048" y="113959"/>
                  </a:lnTo>
                  <a:lnTo>
                    <a:pt x="302123" y="111481"/>
                  </a:lnTo>
                  <a:lnTo>
                    <a:pt x="303162" y="109004"/>
                  </a:lnTo>
                  <a:lnTo>
                    <a:pt x="304174" y="106527"/>
                  </a:lnTo>
                  <a:lnTo>
                    <a:pt x="305158" y="104049"/>
                  </a:lnTo>
                  <a:lnTo>
                    <a:pt x="306099" y="101572"/>
                  </a:lnTo>
                  <a:lnTo>
                    <a:pt x="307016" y="99094"/>
                  </a:lnTo>
                  <a:lnTo>
                    <a:pt x="307908" y="96617"/>
                  </a:lnTo>
                  <a:lnTo>
                    <a:pt x="308771" y="94140"/>
                  </a:lnTo>
                  <a:lnTo>
                    <a:pt x="309602" y="91662"/>
                  </a:lnTo>
                  <a:lnTo>
                    <a:pt x="310411" y="89185"/>
                  </a:lnTo>
                  <a:lnTo>
                    <a:pt x="311198" y="86708"/>
                  </a:lnTo>
                  <a:lnTo>
                    <a:pt x="311954" y="84230"/>
                  </a:lnTo>
                  <a:lnTo>
                    <a:pt x="312688" y="81753"/>
                  </a:lnTo>
                  <a:lnTo>
                    <a:pt x="313403" y="79275"/>
                  </a:lnTo>
                  <a:lnTo>
                    <a:pt x="314096" y="76798"/>
                  </a:lnTo>
                  <a:lnTo>
                    <a:pt x="314763" y="74321"/>
                  </a:lnTo>
                  <a:lnTo>
                    <a:pt x="315412" y="71843"/>
                  </a:lnTo>
                  <a:lnTo>
                    <a:pt x="316045" y="69366"/>
                  </a:lnTo>
                  <a:lnTo>
                    <a:pt x="316657" y="66889"/>
                  </a:lnTo>
                  <a:lnTo>
                    <a:pt x="317249" y="64411"/>
                  </a:lnTo>
                  <a:lnTo>
                    <a:pt x="317826" y="61934"/>
                  </a:lnTo>
                  <a:lnTo>
                    <a:pt x="318390" y="59456"/>
                  </a:lnTo>
                  <a:lnTo>
                    <a:pt x="318933" y="56979"/>
                  </a:lnTo>
                  <a:lnTo>
                    <a:pt x="319464" y="54502"/>
                  </a:lnTo>
                  <a:lnTo>
                    <a:pt x="319983" y="52024"/>
                  </a:lnTo>
                  <a:lnTo>
                    <a:pt x="320488" y="49547"/>
                  </a:lnTo>
                  <a:lnTo>
                    <a:pt x="320980" y="47070"/>
                  </a:lnTo>
                  <a:lnTo>
                    <a:pt x="321462" y="44592"/>
                  </a:lnTo>
                  <a:lnTo>
                    <a:pt x="321935" y="42115"/>
                  </a:lnTo>
                  <a:lnTo>
                    <a:pt x="322396" y="39637"/>
                  </a:lnTo>
                  <a:lnTo>
                    <a:pt x="322849" y="37160"/>
                  </a:lnTo>
                  <a:lnTo>
                    <a:pt x="323295" y="34683"/>
                  </a:lnTo>
                  <a:lnTo>
                    <a:pt x="323735" y="32205"/>
                  </a:lnTo>
                  <a:lnTo>
                    <a:pt x="324166" y="29728"/>
                  </a:lnTo>
                  <a:lnTo>
                    <a:pt x="324592" y="27251"/>
                  </a:lnTo>
                  <a:lnTo>
                    <a:pt x="325014" y="24773"/>
                  </a:lnTo>
                  <a:lnTo>
                    <a:pt x="325431" y="22296"/>
                  </a:lnTo>
                  <a:lnTo>
                    <a:pt x="325844" y="19818"/>
                  </a:lnTo>
                  <a:lnTo>
                    <a:pt x="326255" y="17341"/>
                  </a:lnTo>
                  <a:lnTo>
                    <a:pt x="326663" y="14864"/>
                  </a:lnTo>
                  <a:lnTo>
                    <a:pt x="327068" y="12386"/>
                  </a:lnTo>
                  <a:lnTo>
                    <a:pt x="327471" y="9909"/>
                  </a:lnTo>
                  <a:lnTo>
                    <a:pt x="327873" y="7432"/>
                  </a:lnTo>
                  <a:lnTo>
                    <a:pt x="328274" y="4954"/>
                  </a:lnTo>
                  <a:lnTo>
                    <a:pt x="328674" y="2477"/>
                  </a:lnTo>
                  <a:lnTo>
                    <a:pt x="329073" y="0"/>
                  </a:lnTo>
                  <a:lnTo>
                    <a:pt x="344648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" name="pg19"/>
            <p:cNvSpPr/>
            <p:nvPr/>
          </p:nvSpPr>
          <p:spPr>
            <a:xfrm>
              <a:off x="5644354" y="5164067"/>
              <a:ext cx="530372" cy="759508"/>
            </a:xfrm>
            <a:custGeom>
              <a:avLst/>
              <a:gdLst/>
              <a:ahLst/>
              <a:cxnLst/>
              <a:rect l="0" t="0" r="0" b="0"/>
              <a:pathLst>
                <a:path w="530372" h="759508">
                  <a:moveTo>
                    <a:pt x="0" y="0"/>
                  </a:moveTo>
                  <a:lnTo>
                    <a:pt x="52459" y="0"/>
                  </a:lnTo>
                  <a:lnTo>
                    <a:pt x="52598" y="1486"/>
                  </a:lnTo>
                  <a:lnTo>
                    <a:pt x="52715" y="2972"/>
                  </a:lnTo>
                  <a:lnTo>
                    <a:pt x="52803" y="4458"/>
                  </a:lnTo>
                  <a:lnTo>
                    <a:pt x="52854" y="5945"/>
                  </a:lnTo>
                  <a:lnTo>
                    <a:pt x="52885" y="7431"/>
                  </a:lnTo>
                  <a:lnTo>
                    <a:pt x="52888" y="8917"/>
                  </a:lnTo>
                  <a:lnTo>
                    <a:pt x="52863" y="10404"/>
                  </a:lnTo>
                  <a:lnTo>
                    <a:pt x="52821" y="11890"/>
                  </a:lnTo>
                  <a:lnTo>
                    <a:pt x="52753" y="13376"/>
                  </a:lnTo>
                  <a:lnTo>
                    <a:pt x="52665" y="14863"/>
                  </a:lnTo>
                  <a:lnTo>
                    <a:pt x="52564" y="16349"/>
                  </a:lnTo>
                  <a:lnTo>
                    <a:pt x="52442" y="17835"/>
                  </a:lnTo>
                  <a:lnTo>
                    <a:pt x="52309" y="19322"/>
                  </a:lnTo>
                  <a:lnTo>
                    <a:pt x="52168" y="20808"/>
                  </a:lnTo>
                  <a:lnTo>
                    <a:pt x="52014" y="22294"/>
                  </a:lnTo>
                  <a:lnTo>
                    <a:pt x="51856" y="23781"/>
                  </a:lnTo>
                  <a:lnTo>
                    <a:pt x="51694" y="25267"/>
                  </a:lnTo>
                  <a:lnTo>
                    <a:pt x="51531" y="26753"/>
                  </a:lnTo>
                  <a:lnTo>
                    <a:pt x="51371" y="28240"/>
                  </a:lnTo>
                  <a:lnTo>
                    <a:pt x="51213" y="29726"/>
                  </a:lnTo>
                  <a:lnTo>
                    <a:pt x="51065" y="31212"/>
                  </a:lnTo>
                  <a:lnTo>
                    <a:pt x="50926" y="32699"/>
                  </a:lnTo>
                  <a:lnTo>
                    <a:pt x="50797" y="34185"/>
                  </a:lnTo>
                  <a:lnTo>
                    <a:pt x="50691" y="35671"/>
                  </a:lnTo>
                  <a:lnTo>
                    <a:pt x="50598" y="37157"/>
                  </a:lnTo>
                  <a:lnTo>
                    <a:pt x="50525" y="38644"/>
                  </a:lnTo>
                  <a:lnTo>
                    <a:pt x="50483" y="40130"/>
                  </a:lnTo>
                  <a:lnTo>
                    <a:pt x="50462" y="41616"/>
                  </a:lnTo>
                  <a:lnTo>
                    <a:pt x="50472" y="43103"/>
                  </a:lnTo>
                  <a:lnTo>
                    <a:pt x="50520" y="44589"/>
                  </a:lnTo>
                  <a:lnTo>
                    <a:pt x="50593" y="46075"/>
                  </a:lnTo>
                  <a:lnTo>
                    <a:pt x="50711" y="47562"/>
                  </a:lnTo>
                  <a:lnTo>
                    <a:pt x="50872" y="49048"/>
                  </a:lnTo>
                  <a:lnTo>
                    <a:pt x="51063" y="50534"/>
                  </a:lnTo>
                  <a:lnTo>
                    <a:pt x="51312" y="52021"/>
                  </a:lnTo>
                  <a:lnTo>
                    <a:pt x="51606" y="53507"/>
                  </a:lnTo>
                  <a:lnTo>
                    <a:pt x="51935" y="54993"/>
                  </a:lnTo>
                  <a:lnTo>
                    <a:pt x="52335" y="56480"/>
                  </a:lnTo>
                  <a:lnTo>
                    <a:pt x="52781" y="57966"/>
                  </a:lnTo>
                  <a:lnTo>
                    <a:pt x="53264" y="59452"/>
                  </a:lnTo>
                  <a:lnTo>
                    <a:pt x="53832" y="60939"/>
                  </a:lnTo>
                  <a:lnTo>
                    <a:pt x="54443" y="62425"/>
                  </a:lnTo>
                  <a:lnTo>
                    <a:pt x="55099" y="63911"/>
                  </a:lnTo>
                  <a:lnTo>
                    <a:pt x="55842" y="65398"/>
                  </a:lnTo>
                  <a:lnTo>
                    <a:pt x="56627" y="66884"/>
                  </a:lnTo>
                  <a:lnTo>
                    <a:pt x="57467" y="68370"/>
                  </a:lnTo>
                  <a:lnTo>
                    <a:pt x="58388" y="69856"/>
                  </a:lnTo>
                  <a:lnTo>
                    <a:pt x="59354" y="71343"/>
                  </a:lnTo>
                  <a:lnTo>
                    <a:pt x="60380" y="72829"/>
                  </a:lnTo>
                  <a:lnTo>
                    <a:pt x="61482" y="74315"/>
                  </a:lnTo>
                  <a:lnTo>
                    <a:pt x="62627" y="75802"/>
                  </a:lnTo>
                  <a:lnTo>
                    <a:pt x="63839" y="77288"/>
                  </a:lnTo>
                  <a:lnTo>
                    <a:pt x="65116" y="78774"/>
                  </a:lnTo>
                  <a:lnTo>
                    <a:pt x="66435" y="80261"/>
                  </a:lnTo>
                  <a:lnTo>
                    <a:pt x="67823" y="81747"/>
                  </a:lnTo>
                  <a:lnTo>
                    <a:pt x="69267" y="83233"/>
                  </a:lnTo>
                  <a:lnTo>
                    <a:pt x="70749" y="84720"/>
                  </a:lnTo>
                  <a:lnTo>
                    <a:pt x="72299" y="86206"/>
                  </a:lnTo>
                  <a:lnTo>
                    <a:pt x="73894" y="87692"/>
                  </a:lnTo>
                  <a:lnTo>
                    <a:pt x="75522" y="89179"/>
                  </a:lnTo>
                  <a:lnTo>
                    <a:pt x="77214" y="90665"/>
                  </a:lnTo>
                  <a:lnTo>
                    <a:pt x="78940" y="92151"/>
                  </a:lnTo>
                  <a:lnTo>
                    <a:pt x="80694" y="93638"/>
                  </a:lnTo>
                  <a:lnTo>
                    <a:pt x="82502" y="95124"/>
                  </a:lnTo>
                  <a:lnTo>
                    <a:pt x="84333" y="96610"/>
                  </a:lnTo>
                  <a:lnTo>
                    <a:pt x="86189" y="98097"/>
                  </a:lnTo>
                  <a:lnTo>
                    <a:pt x="88081" y="99583"/>
                  </a:lnTo>
                  <a:lnTo>
                    <a:pt x="89988" y="101069"/>
                  </a:lnTo>
                  <a:lnTo>
                    <a:pt x="91913" y="102556"/>
                  </a:lnTo>
                  <a:lnTo>
                    <a:pt x="93857" y="104042"/>
                  </a:lnTo>
                  <a:lnTo>
                    <a:pt x="95807" y="105528"/>
                  </a:lnTo>
                  <a:lnTo>
                    <a:pt x="97766" y="107014"/>
                  </a:lnTo>
                  <a:lnTo>
                    <a:pt x="99726" y="108501"/>
                  </a:lnTo>
                  <a:lnTo>
                    <a:pt x="101685" y="109987"/>
                  </a:lnTo>
                  <a:lnTo>
                    <a:pt x="103638" y="111473"/>
                  </a:lnTo>
                  <a:lnTo>
                    <a:pt x="105579" y="112960"/>
                  </a:lnTo>
                  <a:lnTo>
                    <a:pt x="107508" y="114446"/>
                  </a:lnTo>
                  <a:lnTo>
                    <a:pt x="109416" y="115932"/>
                  </a:lnTo>
                  <a:lnTo>
                    <a:pt x="111299" y="117419"/>
                  </a:lnTo>
                  <a:lnTo>
                    <a:pt x="113162" y="118905"/>
                  </a:lnTo>
                  <a:lnTo>
                    <a:pt x="114984" y="120391"/>
                  </a:lnTo>
                  <a:lnTo>
                    <a:pt x="116771" y="121878"/>
                  </a:lnTo>
                  <a:lnTo>
                    <a:pt x="118530" y="123364"/>
                  </a:lnTo>
                  <a:lnTo>
                    <a:pt x="120226" y="124850"/>
                  </a:lnTo>
                  <a:lnTo>
                    <a:pt x="121881" y="126337"/>
                  </a:lnTo>
                  <a:lnTo>
                    <a:pt x="123500" y="127823"/>
                  </a:lnTo>
                  <a:lnTo>
                    <a:pt x="125034" y="129309"/>
                  </a:lnTo>
                  <a:lnTo>
                    <a:pt x="126523" y="130796"/>
                  </a:lnTo>
                  <a:lnTo>
                    <a:pt x="127961" y="132282"/>
                  </a:lnTo>
                  <a:lnTo>
                    <a:pt x="129303" y="133768"/>
                  </a:lnTo>
                  <a:lnTo>
                    <a:pt x="130595" y="135255"/>
                  </a:lnTo>
                  <a:lnTo>
                    <a:pt x="131820" y="136741"/>
                  </a:lnTo>
                  <a:lnTo>
                    <a:pt x="132943" y="138227"/>
                  </a:lnTo>
                  <a:lnTo>
                    <a:pt x="134010" y="139713"/>
                  </a:lnTo>
                  <a:lnTo>
                    <a:pt x="134994" y="141200"/>
                  </a:lnTo>
                  <a:lnTo>
                    <a:pt x="135875" y="142686"/>
                  </a:lnTo>
                  <a:lnTo>
                    <a:pt x="136695" y="144172"/>
                  </a:lnTo>
                  <a:lnTo>
                    <a:pt x="137415" y="145659"/>
                  </a:lnTo>
                  <a:lnTo>
                    <a:pt x="138035" y="147145"/>
                  </a:lnTo>
                  <a:lnTo>
                    <a:pt x="138590" y="148631"/>
                  </a:lnTo>
                  <a:lnTo>
                    <a:pt x="139031" y="150118"/>
                  </a:lnTo>
                  <a:lnTo>
                    <a:pt x="139377" y="151604"/>
                  </a:lnTo>
                  <a:lnTo>
                    <a:pt x="139656" y="153090"/>
                  </a:lnTo>
                  <a:lnTo>
                    <a:pt x="139807" y="154577"/>
                  </a:lnTo>
                  <a:lnTo>
                    <a:pt x="139872" y="156063"/>
                  </a:lnTo>
                  <a:lnTo>
                    <a:pt x="139869" y="157549"/>
                  </a:lnTo>
                  <a:lnTo>
                    <a:pt x="139728" y="159036"/>
                  </a:lnTo>
                  <a:lnTo>
                    <a:pt x="139511" y="160522"/>
                  </a:lnTo>
                  <a:lnTo>
                    <a:pt x="139224" y="162008"/>
                  </a:lnTo>
                  <a:lnTo>
                    <a:pt x="138796" y="163495"/>
                  </a:lnTo>
                  <a:lnTo>
                    <a:pt x="138302" y="164981"/>
                  </a:lnTo>
                  <a:lnTo>
                    <a:pt x="137732" y="166467"/>
                  </a:lnTo>
                  <a:lnTo>
                    <a:pt x="137034" y="167954"/>
                  </a:lnTo>
                  <a:lnTo>
                    <a:pt x="136275" y="169440"/>
                  </a:lnTo>
                  <a:lnTo>
                    <a:pt x="135433" y="170926"/>
                  </a:lnTo>
                  <a:lnTo>
                    <a:pt x="134482" y="172412"/>
                  </a:lnTo>
                  <a:lnTo>
                    <a:pt x="133472" y="173899"/>
                  </a:lnTo>
                  <a:lnTo>
                    <a:pt x="132379" y="175385"/>
                  </a:lnTo>
                  <a:lnTo>
                    <a:pt x="131194" y="176871"/>
                  </a:lnTo>
                  <a:lnTo>
                    <a:pt x="129957" y="178358"/>
                  </a:lnTo>
                  <a:lnTo>
                    <a:pt x="128636" y="179844"/>
                  </a:lnTo>
                  <a:lnTo>
                    <a:pt x="127243" y="181330"/>
                  </a:lnTo>
                  <a:lnTo>
                    <a:pt x="125803" y="182817"/>
                  </a:lnTo>
                  <a:lnTo>
                    <a:pt x="124285" y="184303"/>
                  </a:lnTo>
                  <a:lnTo>
                    <a:pt x="122711" y="185789"/>
                  </a:lnTo>
                  <a:lnTo>
                    <a:pt x="121098" y="187276"/>
                  </a:lnTo>
                  <a:lnTo>
                    <a:pt x="119416" y="188762"/>
                  </a:lnTo>
                  <a:lnTo>
                    <a:pt x="117694" y="190248"/>
                  </a:lnTo>
                  <a:lnTo>
                    <a:pt x="115940" y="191735"/>
                  </a:lnTo>
                  <a:lnTo>
                    <a:pt x="114130" y="193221"/>
                  </a:lnTo>
                  <a:lnTo>
                    <a:pt x="112294" y="194707"/>
                  </a:lnTo>
                  <a:lnTo>
                    <a:pt x="110434" y="196194"/>
                  </a:lnTo>
                  <a:lnTo>
                    <a:pt x="108535" y="197680"/>
                  </a:lnTo>
                  <a:lnTo>
                    <a:pt x="106621" y="199166"/>
                  </a:lnTo>
                  <a:lnTo>
                    <a:pt x="104691" y="200653"/>
                  </a:lnTo>
                  <a:lnTo>
                    <a:pt x="102742" y="202139"/>
                  </a:lnTo>
                  <a:lnTo>
                    <a:pt x="100788" y="203625"/>
                  </a:lnTo>
                  <a:lnTo>
                    <a:pt x="98828" y="205112"/>
                  </a:lnTo>
                  <a:lnTo>
                    <a:pt x="96867" y="206598"/>
                  </a:lnTo>
                  <a:lnTo>
                    <a:pt x="94910" y="208084"/>
                  </a:lnTo>
                  <a:lnTo>
                    <a:pt x="92959" y="209570"/>
                  </a:lnTo>
                  <a:lnTo>
                    <a:pt x="91024" y="211057"/>
                  </a:lnTo>
                  <a:lnTo>
                    <a:pt x="89100" y="212543"/>
                  </a:lnTo>
                  <a:lnTo>
                    <a:pt x="87199" y="214029"/>
                  </a:lnTo>
                  <a:lnTo>
                    <a:pt x="85325" y="215516"/>
                  </a:lnTo>
                  <a:lnTo>
                    <a:pt x="83471" y="217002"/>
                  </a:lnTo>
                  <a:lnTo>
                    <a:pt x="81657" y="218488"/>
                  </a:lnTo>
                  <a:lnTo>
                    <a:pt x="79880" y="219975"/>
                  </a:lnTo>
                  <a:lnTo>
                    <a:pt x="78130" y="221461"/>
                  </a:lnTo>
                  <a:lnTo>
                    <a:pt x="76440" y="222947"/>
                  </a:lnTo>
                  <a:lnTo>
                    <a:pt x="74792" y="224434"/>
                  </a:lnTo>
                  <a:lnTo>
                    <a:pt x="73179" y="225920"/>
                  </a:lnTo>
                  <a:lnTo>
                    <a:pt x="71646" y="227406"/>
                  </a:lnTo>
                  <a:lnTo>
                    <a:pt x="70159" y="228893"/>
                  </a:lnTo>
                  <a:lnTo>
                    <a:pt x="68716" y="230379"/>
                  </a:lnTo>
                  <a:lnTo>
                    <a:pt x="67369" y="231865"/>
                  </a:lnTo>
                  <a:lnTo>
                    <a:pt x="66069" y="233352"/>
                  </a:lnTo>
                  <a:lnTo>
                    <a:pt x="64830" y="234838"/>
                  </a:lnTo>
                  <a:lnTo>
                    <a:pt x="63690" y="236324"/>
                  </a:lnTo>
                  <a:lnTo>
                    <a:pt x="62604" y="237811"/>
                  </a:lnTo>
                  <a:lnTo>
                    <a:pt x="61593" y="239297"/>
                  </a:lnTo>
                  <a:lnTo>
                    <a:pt x="60684" y="240783"/>
                  </a:lnTo>
                  <a:lnTo>
                    <a:pt x="59835" y="242269"/>
                  </a:lnTo>
                  <a:lnTo>
                    <a:pt x="59074" y="243756"/>
                  </a:lnTo>
                  <a:lnTo>
                    <a:pt x="58416" y="245242"/>
                  </a:lnTo>
                  <a:lnTo>
                    <a:pt x="57820" y="246728"/>
                  </a:lnTo>
                  <a:lnTo>
                    <a:pt x="57330" y="248215"/>
                  </a:lnTo>
                  <a:lnTo>
                    <a:pt x="56938" y="249701"/>
                  </a:lnTo>
                  <a:lnTo>
                    <a:pt x="56612" y="251187"/>
                  </a:lnTo>
                  <a:lnTo>
                    <a:pt x="56406" y="252674"/>
                  </a:lnTo>
                  <a:lnTo>
                    <a:pt x="56292" y="254160"/>
                  </a:lnTo>
                  <a:lnTo>
                    <a:pt x="56247" y="255646"/>
                  </a:lnTo>
                  <a:lnTo>
                    <a:pt x="56337" y="257133"/>
                  </a:lnTo>
                  <a:lnTo>
                    <a:pt x="56511" y="258619"/>
                  </a:lnTo>
                  <a:lnTo>
                    <a:pt x="56756" y="260105"/>
                  </a:lnTo>
                  <a:lnTo>
                    <a:pt x="57148" y="261592"/>
                  </a:lnTo>
                  <a:lnTo>
                    <a:pt x="57616" y="263078"/>
                  </a:lnTo>
                  <a:lnTo>
                    <a:pt x="58161" y="264564"/>
                  </a:lnTo>
                  <a:lnTo>
                    <a:pt x="58853" y="266051"/>
                  </a:lnTo>
                  <a:lnTo>
                    <a:pt x="59617" y="267537"/>
                  </a:lnTo>
                  <a:lnTo>
                    <a:pt x="60468" y="269023"/>
                  </a:lnTo>
                  <a:lnTo>
                    <a:pt x="61455" y="270510"/>
                  </a:lnTo>
                  <a:lnTo>
                    <a:pt x="62514" y="271996"/>
                  </a:lnTo>
                  <a:lnTo>
                    <a:pt x="63669" y="273482"/>
                  </a:lnTo>
                  <a:lnTo>
                    <a:pt x="64949" y="274969"/>
                  </a:lnTo>
                  <a:lnTo>
                    <a:pt x="66299" y="276455"/>
                  </a:lnTo>
                  <a:lnTo>
                    <a:pt x="67753" y="277941"/>
                  </a:lnTo>
                  <a:lnTo>
                    <a:pt x="69320" y="279427"/>
                  </a:lnTo>
                  <a:lnTo>
                    <a:pt x="70954" y="280914"/>
                  </a:lnTo>
                  <a:lnTo>
                    <a:pt x="72700" y="282400"/>
                  </a:lnTo>
                  <a:lnTo>
                    <a:pt x="74545" y="283886"/>
                  </a:lnTo>
                  <a:lnTo>
                    <a:pt x="76456" y="285373"/>
                  </a:lnTo>
                  <a:lnTo>
                    <a:pt x="78484" y="286859"/>
                  </a:lnTo>
                  <a:lnTo>
                    <a:pt x="80597" y="288345"/>
                  </a:lnTo>
                  <a:lnTo>
                    <a:pt x="82774" y="289832"/>
                  </a:lnTo>
                  <a:lnTo>
                    <a:pt x="85072" y="291318"/>
                  </a:lnTo>
                  <a:lnTo>
                    <a:pt x="87443" y="292804"/>
                  </a:lnTo>
                  <a:lnTo>
                    <a:pt x="89874" y="294291"/>
                  </a:lnTo>
                  <a:lnTo>
                    <a:pt x="92429" y="295777"/>
                  </a:lnTo>
                  <a:lnTo>
                    <a:pt x="95045" y="297263"/>
                  </a:lnTo>
                  <a:lnTo>
                    <a:pt x="97724" y="298750"/>
                  </a:lnTo>
                  <a:lnTo>
                    <a:pt x="100518" y="300236"/>
                  </a:lnTo>
                  <a:lnTo>
                    <a:pt x="103367" y="301722"/>
                  </a:lnTo>
                  <a:lnTo>
                    <a:pt x="106283" y="303209"/>
                  </a:lnTo>
                  <a:lnTo>
                    <a:pt x="109300" y="304695"/>
                  </a:lnTo>
                  <a:lnTo>
                    <a:pt x="112370" y="306181"/>
                  </a:lnTo>
                  <a:lnTo>
                    <a:pt x="115510" y="307668"/>
                  </a:lnTo>
                  <a:lnTo>
                    <a:pt x="118739" y="309154"/>
                  </a:lnTo>
                  <a:lnTo>
                    <a:pt x="122017" y="310640"/>
                  </a:lnTo>
                  <a:lnTo>
                    <a:pt x="125370" y="312126"/>
                  </a:lnTo>
                  <a:lnTo>
                    <a:pt x="128799" y="313613"/>
                  </a:lnTo>
                  <a:lnTo>
                    <a:pt x="132276" y="315099"/>
                  </a:lnTo>
                  <a:lnTo>
                    <a:pt x="135830" y="316585"/>
                  </a:lnTo>
                  <a:lnTo>
                    <a:pt x="139451" y="318072"/>
                  </a:lnTo>
                  <a:lnTo>
                    <a:pt x="143116" y="319558"/>
                  </a:lnTo>
                  <a:lnTo>
                    <a:pt x="146862" y="321044"/>
                  </a:lnTo>
                  <a:lnTo>
                    <a:pt x="150666" y="322531"/>
                  </a:lnTo>
                  <a:lnTo>
                    <a:pt x="154512" y="324017"/>
                  </a:lnTo>
                  <a:lnTo>
                    <a:pt x="158443" y="325503"/>
                  </a:lnTo>
                  <a:lnTo>
                    <a:pt x="162423" y="326990"/>
                  </a:lnTo>
                  <a:lnTo>
                    <a:pt x="166444" y="328476"/>
                  </a:lnTo>
                  <a:lnTo>
                    <a:pt x="170553" y="329962"/>
                  </a:lnTo>
                  <a:lnTo>
                    <a:pt x="174704" y="331449"/>
                  </a:lnTo>
                  <a:lnTo>
                    <a:pt x="178901" y="332935"/>
                  </a:lnTo>
                  <a:lnTo>
                    <a:pt x="183179" y="334421"/>
                  </a:lnTo>
                  <a:lnTo>
                    <a:pt x="187497" y="335908"/>
                  </a:lnTo>
                  <a:lnTo>
                    <a:pt x="191865" y="337394"/>
                  </a:lnTo>
                  <a:lnTo>
                    <a:pt x="196308" y="338880"/>
                  </a:lnTo>
                  <a:lnTo>
                    <a:pt x="200790" y="340367"/>
                  </a:lnTo>
                  <a:lnTo>
                    <a:pt x="205327" y="341853"/>
                  </a:lnTo>
                  <a:lnTo>
                    <a:pt x="209931" y="343339"/>
                  </a:lnTo>
                  <a:lnTo>
                    <a:pt x="214573" y="344825"/>
                  </a:lnTo>
                  <a:lnTo>
                    <a:pt x="219275" y="346312"/>
                  </a:lnTo>
                  <a:lnTo>
                    <a:pt x="224037" y="347798"/>
                  </a:lnTo>
                  <a:lnTo>
                    <a:pt x="228836" y="349284"/>
                  </a:lnTo>
                  <a:lnTo>
                    <a:pt x="233698" y="350771"/>
                  </a:lnTo>
                  <a:lnTo>
                    <a:pt x="238612" y="352257"/>
                  </a:lnTo>
                  <a:lnTo>
                    <a:pt x="243563" y="353743"/>
                  </a:lnTo>
                  <a:lnTo>
                    <a:pt x="248579" y="355230"/>
                  </a:lnTo>
                  <a:lnTo>
                    <a:pt x="253639" y="356716"/>
                  </a:lnTo>
                  <a:lnTo>
                    <a:pt x="258733" y="358202"/>
                  </a:lnTo>
                  <a:lnTo>
                    <a:pt x="263894" y="359689"/>
                  </a:lnTo>
                  <a:lnTo>
                    <a:pt x="269090" y="361175"/>
                  </a:lnTo>
                  <a:lnTo>
                    <a:pt x="274318" y="362661"/>
                  </a:lnTo>
                  <a:lnTo>
                    <a:pt x="279610" y="364148"/>
                  </a:lnTo>
                  <a:lnTo>
                    <a:pt x="284929" y="365634"/>
                  </a:lnTo>
                  <a:lnTo>
                    <a:pt x="290280" y="367120"/>
                  </a:lnTo>
                  <a:lnTo>
                    <a:pt x="295681" y="368607"/>
                  </a:lnTo>
                  <a:lnTo>
                    <a:pt x="301105" y="370093"/>
                  </a:lnTo>
                  <a:lnTo>
                    <a:pt x="306559" y="371579"/>
                  </a:lnTo>
                  <a:lnTo>
                    <a:pt x="312048" y="373066"/>
                  </a:lnTo>
                  <a:lnTo>
                    <a:pt x="317555" y="374552"/>
                  </a:lnTo>
                  <a:lnTo>
                    <a:pt x="323086" y="376038"/>
                  </a:lnTo>
                  <a:lnTo>
                    <a:pt x="328637" y="377525"/>
                  </a:lnTo>
                  <a:lnTo>
                    <a:pt x="334200" y="379011"/>
                  </a:lnTo>
                  <a:lnTo>
                    <a:pt x="339775" y="380497"/>
                  </a:lnTo>
                  <a:lnTo>
                    <a:pt x="345358" y="381983"/>
                  </a:lnTo>
                  <a:lnTo>
                    <a:pt x="350943" y="383470"/>
                  </a:lnTo>
                  <a:lnTo>
                    <a:pt x="356527" y="384956"/>
                  </a:lnTo>
                  <a:lnTo>
                    <a:pt x="362104" y="386442"/>
                  </a:lnTo>
                  <a:lnTo>
                    <a:pt x="367675" y="387929"/>
                  </a:lnTo>
                  <a:lnTo>
                    <a:pt x="373226" y="389415"/>
                  </a:lnTo>
                  <a:lnTo>
                    <a:pt x="378757" y="390901"/>
                  </a:lnTo>
                  <a:lnTo>
                    <a:pt x="384272" y="392388"/>
                  </a:lnTo>
                  <a:lnTo>
                    <a:pt x="389744" y="393874"/>
                  </a:lnTo>
                  <a:lnTo>
                    <a:pt x="395185" y="395360"/>
                  </a:lnTo>
                  <a:lnTo>
                    <a:pt x="400599" y="396847"/>
                  </a:lnTo>
                  <a:lnTo>
                    <a:pt x="405942" y="398333"/>
                  </a:lnTo>
                  <a:lnTo>
                    <a:pt x="411246" y="399819"/>
                  </a:lnTo>
                  <a:lnTo>
                    <a:pt x="416506" y="401306"/>
                  </a:lnTo>
                  <a:lnTo>
                    <a:pt x="421676" y="402792"/>
                  </a:lnTo>
                  <a:lnTo>
                    <a:pt x="426796" y="404278"/>
                  </a:lnTo>
                  <a:lnTo>
                    <a:pt x="431850" y="405765"/>
                  </a:lnTo>
                  <a:lnTo>
                    <a:pt x="436798" y="407251"/>
                  </a:lnTo>
                  <a:lnTo>
                    <a:pt x="441685" y="408737"/>
                  </a:lnTo>
                  <a:lnTo>
                    <a:pt x="446482" y="410224"/>
                  </a:lnTo>
                  <a:lnTo>
                    <a:pt x="451161" y="411710"/>
                  </a:lnTo>
                  <a:lnTo>
                    <a:pt x="455769" y="413196"/>
                  </a:lnTo>
                  <a:lnTo>
                    <a:pt x="460259" y="414682"/>
                  </a:lnTo>
                  <a:lnTo>
                    <a:pt x="464625" y="416169"/>
                  </a:lnTo>
                  <a:lnTo>
                    <a:pt x="468910" y="417655"/>
                  </a:lnTo>
                  <a:lnTo>
                    <a:pt x="473048" y="419141"/>
                  </a:lnTo>
                  <a:lnTo>
                    <a:pt x="477060" y="420628"/>
                  </a:lnTo>
                  <a:lnTo>
                    <a:pt x="480982" y="422114"/>
                  </a:lnTo>
                  <a:lnTo>
                    <a:pt x="484727" y="423600"/>
                  </a:lnTo>
                  <a:lnTo>
                    <a:pt x="488349" y="425087"/>
                  </a:lnTo>
                  <a:lnTo>
                    <a:pt x="491874" y="426573"/>
                  </a:lnTo>
                  <a:lnTo>
                    <a:pt x="495193" y="428059"/>
                  </a:lnTo>
                  <a:lnTo>
                    <a:pt x="498395" y="429546"/>
                  </a:lnTo>
                  <a:lnTo>
                    <a:pt x="501491" y="431032"/>
                  </a:lnTo>
                  <a:lnTo>
                    <a:pt x="504361" y="432518"/>
                  </a:lnTo>
                  <a:lnTo>
                    <a:pt x="507121" y="434005"/>
                  </a:lnTo>
                  <a:lnTo>
                    <a:pt x="509754" y="435491"/>
                  </a:lnTo>
                  <a:lnTo>
                    <a:pt x="512169" y="436977"/>
                  </a:lnTo>
                  <a:lnTo>
                    <a:pt x="514472" y="438464"/>
                  </a:lnTo>
                  <a:lnTo>
                    <a:pt x="516629" y="439950"/>
                  </a:lnTo>
                  <a:lnTo>
                    <a:pt x="518580" y="441436"/>
                  </a:lnTo>
                  <a:lnTo>
                    <a:pt x="520419" y="442923"/>
                  </a:lnTo>
                  <a:lnTo>
                    <a:pt x="522094" y="444409"/>
                  </a:lnTo>
                  <a:lnTo>
                    <a:pt x="523580" y="445895"/>
                  </a:lnTo>
                  <a:lnTo>
                    <a:pt x="524955" y="447381"/>
                  </a:lnTo>
                  <a:lnTo>
                    <a:pt x="526151" y="448868"/>
                  </a:lnTo>
                  <a:lnTo>
                    <a:pt x="527178" y="450354"/>
                  </a:lnTo>
                  <a:lnTo>
                    <a:pt x="528097" y="451840"/>
                  </a:lnTo>
                  <a:lnTo>
                    <a:pt x="528825" y="453327"/>
                  </a:lnTo>
                  <a:lnTo>
                    <a:pt x="529407" y="454813"/>
                  </a:lnTo>
                  <a:lnTo>
                    <a:pt x="529883" y="456299"/>
                  </a:lnTo>
                  <a:lnTo>
                    <a:pt x="530163" y="457786"/>
                  </a:lnTo>
                  <a:lnTo>
                    <a:pt x="530318" y="459272"/>
                  </a:lnTo>
                  <a:lnTo>
                    <a:pt x="530372" y="460758"/>
                  </a:lnTo>
                  <a:lnTo>
                    <a:pt x="530227" y="462245"/>
                  </a:lnTo>
                  <a:lnTo>
                    <a:pt x="529979" y="463731"/>
                  </a:lnTo>
                  <a:lnTo>
                    <a:pt x="529632" y="465217"/>
                  </a:lnTo>
                  <a:lnTo>
                    <a:pt x="529096" y="466704"/>
                  </a:lnTo>
                  <a:lnTo>
                    <a:pt x="528473" y="468190"/>
                  </a:lnTo>
                  <a:lnTo>
                    <a:pt x="527746" y="469676"/>
                  </a:lnTo>
                  <a:lnTo>
                    <a:pt x="526858" y="471163"/>
                  </a:lnTo>
                  <a:lnTo>
                    <a:pt x="525891" y="472649"/>
                  </a:lnTo>
                  <a:lnTo>
                    <a:pt x="524818" y="474135"/>
                  </a:lnTo>
                  <a:lnTo>
                    <a:pt x="523610" y="475622"/>
                  </a:lnTo>
                  <a:lnTo>
                    <a:pt x="522330" y="477108"/>
                  </a:lnTo>
                  <a:lnTo>
                    <a:pt x="520946" y="478594"/>
                  </a:lnTo>
                  <a:lnTo>
                    <a:pt x="519450" y="480081"/>
                  </a:lnTo>
                  <a:lnTo>
                    <a:pt x="517891" y="481567"/>
                  </a:lnTo>
                  <a:lnTo>
                    <a:pt x="516229" y="483053"/>
                  </a:lnTo>
                  <a:lnTo>
                    <a:pt x="514478" y="484539"/>
                  </a:lnTo>
                  <a:lnTo>
                    <a:pt x="512670" y="486026"/>
                  </a:lnTo>
                  <a:lnTo>
                    <a:pt x="510764" y="487512"/>
                  </a:lnTo>
                  <a:lnTo>
                    <a:pt x="508787" y="488998"/>
                  </a:lnTo>
                  <a:lnTo>
                    <a:pt x="506760" y="490485"/>
                  </a:lnTo>
                  <a:lnTo>
                    <a:pt x="504640" y="491971"/>
                  </a:lnTo>
                  <a:lnTo>
                    <a:pt x="502465" y="493457"/>
                  </a:lnTo>
                  <a:lnTo>
                    <a:pt x="500246" y="494944"/>
                  </a:lnTo>
                  <a:lnTo>
                    <a:pt x="497940" y="496430"/>
                  </a:lnTo>
                  <a:lnTo>
                    <a:pt x="495592" y="497916"/>
                  </a:lnTo>
                  <a:lnTo>
                    <a:pt x="493202" y="499403"/>
                  </a:lnTo>
                  <a:lnTo>
                    <a:pt x="490736" y="500889"/>
                  </a:lnTo>
                  <a:lnTo>
                    <a:pt x="488235" y="502375"/>
                  </a:lnTo>
                  <a:lnTo>
                    <a:pt x="485692" y="503862"/>
                  </a:lnTo>
                  <a:lnTo>
                    <a:pt x="483087" y="505348"/>
                  </a:lnTo>
                  <a:lnTo>
                    <a:pt x="480451" y="506834"/>
                  </a:lnTo>
                  <a:lnTo>
                    <a:pt x="477773" y="508321"/>
                  </a:lnTo>
                  <a:lnTo>
                    <a:pt x="475042" y="509807"/>
                  </a:lnTo>
                  <a:lnTo>
                    <a:pt x="472283" y="511293"/>
                  </a:lnTo>
                  <a:lnTo>
                    <a:pt x="469483" y="512780"/>
                  </a:lnTo>
                  <a:lnTo>
                    <a:pt x="466638" y="514266"/>
                  </a:lnTo>
                  <a:lnTo>
                    <a:pt x="463766" y="515752"/>
                  </a:lnTo>
                  <a:lnTo>
                    <a:pt x="460852" y="517238"/>
                  </a:lnTo>
                  <a:lnTo>
                    <a:pt x="457900" y="518725"/>
                  </a:lnTo>
                  <a:lnTo>
                    <a:pt x="454922" y="520211"/>
                  </a:lnTo>
                  <a:lnTo>
                    <a:pt x="451900" y="521697"/>
                  </a:lnTo>
                  <a:lnTo>
                    <a:pt x="448845" y="523184"/>
                  </a:lnTo>
                  <a:lnTo>
                    <a:pt x="445765" y="524670"/>
                  </a:lnTo>
                  <a:lnTo>
                    <a:pt x="442637" y="526156"/>
                  </a:lnTo>
                  <a:lnTo>
                    <a:pt x="439481" y="527643"/>
                  </a:lnTo>
                  <a:lnTo>
                    <a:pt x="436300" y="529129"/>
                  </a:lnTo>
                  <a:lnTo>
                    <a:pt x="433069" y="530615"/>
                  </a:lnTo>
                  <a:lnTo>
                    <a:pt x="429812" y="532102"/>
                  </a:lnTo>
                  <a:lnTo>
                    <a:pt x="426528" y="533588"/>
                  </a:lnTo>
                  <a:lnTo>
                    <a:pt x="423195" y="535074"/>
                  </a:lnTo>
                  <a:lnTo>
                    <a:pt x="419837" y="536561"/>
                  </a:lnTo>
                  <a:lnTo>
                    <a:pt x="416450" y="538047"/>
                  </a:lnTo>
                  <a:lnTo>
                    <a:pt x="413016" y="539533"/>
                  </a:lnTo>
                  <a:lnTo>
                    <a:pt x="409558" y="541020"/>
                  </a:lnTo>
                  <a:lnTo>
                    <a:pt x="406067" y="542506"/>
                  </a:lnTo>
                  <a:lnTo>
                    <a:pt x="402533" y="543992"/>
                  </a:lnTo>
                  <a:lnTo>
                    <a:pt x="398975" y="545479"/>
                  </a:lnTo>
                  <a:lnTo>
                    <a:pt x="395381" y="546965"/>
                  </a:lnTo>
                  <a:lnTo>
                    <a:pt x="391750" y="548451"/>
                  </a:lnTo>
                  <a:lnTo>
                    <a:pt x="388095" y="549938"/>
                  </a:lnTo>
                  <a:lnTo>
                    <a:pt x="384402" y="551424"/>
                  </a:lnTo>
                  <a:lnTo>
                    <a:pt x="380677" y="552910"/>
                  </a:lnTo>
                  <a:lnTo>
                    <a:pt x="376930" y="554396"/>
                  </a:lnTo>
                  <a:lnTo>
                    <a:pt x="373145" y="555883"/>
                  </a:lnTo>
                  <a:lnTo>
                    <a:pt x="369333" y="557369"/>
                  </a:lnTo>
                  <a:lnTo>
                    <a:pt x="365502" y="558855"/>
                  </a:lnTo>
                  <a:lnTo>
                    <a:pt x="361634" y="560342"/>
                  </a:lnTo>
                  <a:lnTo>
                    <a:pt x="357745" y="561828"/>
                  </a:lnTo>
                  <a:lnTo>
                    <a:pt x="353839" y="563314"/>
                  </a:lnTo>
                  <a:lnTo>
                    <a:pt x="349901" y="564801"/>
                  </a:lnTo>
                  <a:lnTo>
                    <a:pt x="345948" y="566287"/>
                  </a:lnTo>
                  <a:lnTo>
                    <a:pt x="341981" y="567773"/>
                  </a:lnTo>
                  <a:lnTo>
                    <a:pt x="337990" y="569260"/>
                  </a:lnTo>
                  <a:lnTo>
                    <a:pt x="333989" y="570746"/>
                  </a:lnTo>
                  <a:lnTo>
                    <a:pt x="329978" y="572232"/>
                  </a:lnTo>
                  <a:lnTo>
                    <a:pt x="325953" y="573719"/>
                  </a:lnTo>
                  <a:lnTo>
                    <a:pt x="321924" y="575205"/>
                  </a:lnTo>
                  <a:lnTo>
                    <a:pt x="317889" y="576691"/>
                  </a:lnTo>
                  <a:lnTo>
                    <a:pt x="313852" y="578178"/>
                  </a:lnTo>
                  <a:lnTo>
                    <a:pt x="309816" y="579664"/>
                  </a:lnTo>
                  <a:lnTo>
                    <a:pt x="305782" y="581150"/>
                  </a:lnTo>
                  <a:lnTo>
                    <a:pt x="301755" y="582637"/>
                  </a:lnTo>
                  <a:lnTo>
                    <a:pt x="297734" y="584123"/>
                  </a:lnTo>
                  <a:lnTo>
                    <a:pt x="293727" y="585609"/>
                  </a:lnTo>
                  <a:lnTo>
                    <a:pt x="289735" y="587095"/>
                  </a:lnTo>
                  <a:lnTo>
                    <a:pt x="285755" y="588582"/>
                  </a:lnTo>
                  <a:lnTo>
                    <a:pt x="281800" y="590068"/>
                  </a:lnTo>
                  <a:lnTo>
                    <a:pt x="277868" y="591554"/>
                  </a:lnTo>
                  <a:lnTo>
                    <a:pt x="273953" y="593041"/>
                  </a:lnTo>
                  <a:lnTo>
                    <a:pt x="270078" y="594527"/>
                  </a:lnTo>
                  <a:lnTo>
                    <a:pt x="266231" y="596013"/>
                  </a:lnTo>
                  <a:lnTo>
                    <a:pt x="262406" y="597500"/>
                  </a:lnTo>
                  <a:lnTo>
                    <a:pt x="258636" y="598986"/>
                  </a:lnTo>
                  <a:lnTo>
                    <a:pt x="254896" y="600472"/>
                  </a:lnTo>
                  <a:lnTo>
                    <a:pt x="251187" y="601959"/>
                  </a:lnTo>
                  <a:lnTo>
                    <a:pt x="247543" y="603445"/>
                  </a:lnTo>
                  <a:lnTo>
                    <a:pt x="243931" y="604931"/>
                  </a:lnTo>
                  <a:lnTo>
                    <a:pt x="240362" y="606418"/>
                  </a:lnTo>
                  <a:lnTo>
                    <a:pt x="236861" y="607904"/>
                  </a:lnTo>
                  <a:lnTo>
                    <a:pt x="233397" y="609390"/>
                  </a:lnTo>
                  <a:lnTo>
                    <a:pt x="229987" y="610877"/>
                  </a:lnTo>
                  <a:lnTo>
                    <a:pt x="226645" y="612363"/>
                  </a:lnTo>
                  <a:lnTo>
                    <a:pt x="223343" y="613849"/>
                  </a:lnTo>
                  <a:lnTo>
                    <a:pt x="220106" y="615336"/>
                  </a:lnTo>
                  <a:lnTo>
                    <a:pt x="216935" y="616822"/>
                  </a:lnTo>
                  <a:lnTo>
                    <a:pt x="213807" y="618308"/>
                  </a:lnTo>
                  <a:lnTo>
                    <a:pt x="210753" y="619794"/>
                  </a:lnTo>
                  <a:lnTo>
                    <a:pt x="207761" y="621281"/>
                  </a:lnTo>
                  <a:lnTo>
                    <a:pt x="204814" y="622767"/>
                  </a:lnTo>
                  <a:lnTo>
                    <a:pt x="201948" y="624253"/>
                  </a:lnTo>
                  <a:lnTo>
                    <a:pt x="199139" y="625740"/>
                  </a:lnTo>
                  <a:lnTo>
                    <a:pt x="196374" y="627226"/>
                  </a:lnTo>
                  <a:lnTo>
                    <a:pt x="193697" y="628712"/>
                  </a:lnTo>
                  <a:lnTo>
                    <a:pt x="191070" y="630199"/>
                  </a:lnTo>
                  <a:lnTo>
                    <a:pt x="188487" y="631685"/>
                  </a:lnTo>
                  <a:lnTo>
                    <a:pt x="185995" y="633171"/>
                  </a:lnTo>
                  <a:lnTo>
                    <a:pt x="183545" y="634658"/>
                  </a:lnTo>
                  <a:lnTo>
                    <a:pt x="181142" y="636144"/>
                  </a:lnTo>
                  <a:lnTo>
                    <a:pt x="178822" y="637630"/>
                  </a:lnTo>
                  <a:lnTo>
                    <a:pt x="176540" y="639117"/>
                  </a:lnTo>
                  <a:lnTo>
                    <a:pt x="174309" y="640603"/>
                  </a:lnTo>
                  <a:lnTo>
                    <a:pt x="172149" y="642089"/>
                  </a:lnTo>
                  <a:lnTo>
                    <a:pt x="170025" y="643576"/>
                  </a:lnTo>
                  <a:lnTo>
                    <a:pt x="167953" y="645062"/>
                  </a:lnTo>
                  <a:lnTo>
                    <a:pt x="165940" y="646548"/>
                  </a:lnTo>
                  <a:lnTo>
                    <a:pt x="163961" y="648035"/>
                  </a:lnTo>
                  <a:lnTo>
                    <a:pt x="162032" y="649521"/>
                  </a:lnTo>
                  <a:lnTo>
                    <a:pt x="160152" y="651007"/>
                  </a:lnTo>
                  <a:lnTo>
                    <a:pt x="158302" y="652494"/>
                  </a:lnTo>
                  <a:lnTo>
                    <a:pt x="156501" y="653980"/>
                  </a:lnTo>
                  <a:lnTo>
                    <a:pt x="154738" y="655466"/>
                  </a:lnTo>
                  <a:lnTo>
                    <a:pt x="153002" y="656952"/>
                  </a:lnTo>
                  <a:lnTo>
                    <a:pt x="151312" y="658439"/>
                  </a:lnTo>
                  <a:lnTo>
                    <a:pt x="149651" y="659925"/>
                  </a:lnTo>
                  <a:lnTo>
                    <a:pt x="148014" y="661411"/>
                  </a:lnTo>
                  <a:lnTo>
                    <a:pt x="146418" y="662898"/>
                  </a:lnTo>
                  <a:lnTo>
                    <a:pt x="144845" y="664384"/>
                  </a:lnTo>
                  <a:lnTo>
                    <a:pt x="143291" y="665870"/>
                  </a:lnTo>
                  <a:lnTo>
                    <a:pt x="141776" y="667357"/>
                  </a:lnTo>
                  <a:lnTo>
                    <a:pt x="140277" y="668843"/>
                  </a:lnTo>
                  <a:lnTo>
                    <a:pt x="138796" y="670329"/>
                  </a:lnTo>
                  <a:lnTo>
                    <a:pt x="137345" y="671816"/>
                  </a:lnTo>
                  <a:lnTo>
                    <a:pt x="135908" y="673302"/>
                  </a:lnTo>
                  <a:lnTo>
                    <a:pt x="134488" y="674788"/>
                  </a:lnTo>
                  <a:lnTo>
                    <a:pt x="133091" y="676275"/>
                  </a:lnTo>
                  <a:lnTo>
                    <a:pt x="131706" y="677761"/>
                  </a:lnTo>
                  <a:lnTo>
                    <a:pt x="130338" y="679247"/>
                  </a:lnTo>
                  <a:lnTo>
                    <a:pt x="128987" y="680734"/>
                  </a:lnTo>
                  <a:lnTo>
                    <a:pt x="127647" y="682220"/>
                  </a:lnTo>
                  <a:lnTo>
                    <a:pt x="126322" y="683706"/>
                  </a:lnTo>
                  <a:lnTo>
                    <a:pt x="125011" y="685193"/>
                  </a:lnTo>
                  <a:lnTo>
                    <a:pt x="123709" y="686679"/>
                  </a:lnTo>
                  <a:lnTo>
                    <a:pt x="122422" y="688165"/>
                  </a:lnTo>
                  <a:lnTo>
                    <a:pt x="121147" y="689651"/>
                  </a:lnTo>
                  <a:lnTo>
                    <a:pt x="119880" y="691138"/>
                  </a:lnTo>
                  <a:lnTo>
                    <a:pt x="118627" y="692624"/>
                  </a:lnTo>
                  <a:lnTo>
                    <a:pt x="117385" y="694110"/>
                  </a:lnTo>
                  <a:lnTo>
                    <a:pt x="116150" y="695597"/>
                  </a:lnTo>
                  <a:lnTo>
                    <a:pt x="114931" y="697083"/>
                  </a:lnTo>
                  <a:lnTo>
                    <a:pt x="113719" y="698569"/>
                  </a:lnTo>
                  <a:lnTo>
                    <a:pt x="112516" y="700056"/>
                  </a:lnTo>
                  <a:lnTo>
                    <a:pt x="111328" y="701542"/>
                  </a:lnTo>
                  <a:lnTo>
                    <a:pt x="110147" y="703028"/>
                  </a:lnTo>
                  <a:lnTo>
                    <a:pt x="108975" y="704515"/>
                  </a:lnTo>
                  <a:lnTo>
                    <a:pt x="107817" y="706001"/>
                  </a:lnTo>
                  <a:lnTo>
                    <a:pt x="106667" y="707487"/>
                  </a:lnTo>
                  <a:lnTo>
                    <a:pt x="105525" y="708974"/>
                  </a:lnTo>
                  <a:lnTo>
                    <a:pt x="104397" y="710460"/>
                  </a:lnTo>
                  <a:lnTo>
                    <a:pt x="103276" y="711946"/>
                  </a:lnTo>
                  <a:lnTo>
                    <a:pt x="102166" y="713433"/>
                  </a:lnTo>
                  <a:lnTo>
                    <a:pt x="101066" y="714919"/>
                  </a:lnTo>
                  <a:lnTo>
                    <a:pt x="99974" y="716405"/>
                  </a:lnTo>
                  <a:lnTo>
                    <a:pt x="98892" y="717892"/>
                  </a:lnTo>
                  <a:lnTo>
                    <a:pt x="97820" y="719378"/>
                  </a:lnTo>
                  <a:lnTo>
                    <a:pt x="96755" y="720864"/>
                  </a:lnTo>
                  <a:lnTo>
                    <a:pt x="95700" y="722350"/>
                  </a:lnTo>
                  <a:lnTo>
                    <a:pt x="94653" y="723837"/>
                  </a:lnTo>
                  <a:lnTo>
                    <a:pt x="93612" y="725323"/>
                  </a:lnTo>
                  <a:lnTo>
                    <a:pt x="92581" y="726809"/>
                  </a:lnTo>
                  <a:lnTo>
                    <a:pt x="91555" y="728296"/>
                  </a:lnTo>
                  <a:lnTo>
                    <a:pt x="90535" y="729782"/>
                  </a:lnTo>
                  <a:lnTo>
                    <a:pt x="89523" y="731268"/>
                  </a:lnTo>
                  <a:lnTo>
                    <a:pt x="88515" y="732755"/>
                  </a:lnTo>
                  <a:lnTo>
                    <a:pt x="87510" y="734241"/>
                  </a:lnTo>
                  <a:lnTo>
                    <a:pt x="86512" y="735727"/>
                  </a:lnTo>
                  <a:lnTo>
                    <a:pt x="85516" y="737214"/>
                  </a:lnTo>
                  <a:lnTo>
                    <a:pt x="84522" y="738700"/>
                  </a:lnTo>
                  <a:lnTo>
                    <a:pt x="83532" y="740186"/>
                  </a:lnTo>
                  <a:lnTo>
                    <a:pt x="82542" y="741673"/>
                  </a:lnTo>
                  <a:lnTo>
                    <a:pt x="81553" y="743159"/>
                  </a:lnTo>
                  <a:lnTo>
                    <a:pt x="80564" y="744645"/>
                  </a:lnTo>
                  <a:lnTo>
                    <a:pt x="79575" y="746132"/>
                  </a:lnTo>
                  <a:lnTo>
                    <a:pt x="78584" y="747618"/>
                  </a:lnTo>
                  <a:lnTo>
                    <a:pt x="77591" y="749104"/>
                  </a:lnTo>
                  <a:lnTo>
                    <a:pt x="76596" y="750591"/>
                  </a:lnTo>
                  <a:lnTo>
                    <a:pt x="75597" y="752077"/>
                  </a:lnTo>
                  <a:lnTo>
                    <a:pt x="74594" y="753563"/>
                  </a:lnTo>
                  <a:lnTo>
                    <a:pt x="73588" y="755050"/>
                  </a:lnTo>
                  <a:lnTo>
                    <a:pt x="72575" y="756536"/>
                  </a:lnTo>
                  <a:lnTo>
                    <a:pt x="71558" y="758022"/>
                  </a:lnTo>
                  <a:lnTo>
                    <a:pt x="70536" y="759508"/>
                  </a:lnTo>
                  <a:lnTo>
                    <a:pt x="0" y="759508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" name="pg20"/>
            <p:cNvSpPr/>
            <p:nvPr/>
          </p:nvSpPr>
          <p:spPr>
            <a:xfrm>
              <a:off x="6661531" y="3472830"/>
              <a:ext cx="288261" cy="1122421"/>
            </a:xfrm>
            <a:custGeom>
              <a:avLst/>
              <a:gdLst/>
              <a:ahLst/>
              <a:cxnLst/>
              <a:rect l="0" t="0" r="0" b="0"/>
              <a:pathLst>
                <a:path w="288261" h="1122421">
                  <a:moveTo>
                    <a:pt x="288261" y="1122421"/>
                  </a:moveTo>
                  <a:lnTo>
                    <a:pt x="278769" y="1122421"/>
                  </a:lnTo>
                  <a:lnTo>
                    <a:pt x="278646" y="1120225"/>
                  </a:lnTo>
                  <a:lnTo>
                    <a:pt x="278527" y="1118028"/>
                  </a:lnTo>
                  <a:lnTo>
                    <a:pt x="278410" y="1115832"/>
                  </a:lnTo>
                  <a:lnTo>
                    <a:pt x="278300" y="1113635"/>
                  </a:lnTo>
                  <a:lnTo>
                    <a:pt x="278193" y="1111439"/>
                  </a:lnTo>
                  <a:lnTo>
                    <a:pt x="278090" y="1109242"/>
                  </a:lnTo>
                  <a:lnTo>
                    <a:pt x="277992" y="1107045"/>
                  </a:lnTo>
                  <a:lnTo>
                    <a:pt x="277899" y="1104849"/>
                  </a:lnTo>
                  <a:lnTo>
                    <a:pt x="277808" y="1102652"/>
                  </a:lnTo>
                  <a:lnTo>
                    <a:pt x="277724" y="1100456"/>
                  </a:lnTo>
                  <a:lnTo>
                    <a:pt x="277643" y="1098259"/>
                  </a:lnTo>
                  <a:lnTo>
                    <a:pt x="277566" y="1096063"/>
                  </a:lnTo>
                  <a:lnTo>
                    <a:pt x="277494" y="1093866"/>
                  </a:lnTo>
                  <a:lnTo>
                    <a:pt x="277426" y="1091670"/>
                  </a:lnTo>
                  <a:lnTo>
                    <a:pt x="277362" y="1089473"/>
                  </a:lnTo>
                  <a:lnTo>
                    <a:pt x="277302" y="1087277"/>
                  </a:lnTo>
                  <a:lnTo>
                    <a:pt x="277247" y="1085080"/>
                  </a:lnTo>
                  <a:lnTo>
                    <a:pt x="277194" y="1082884"/>
                  </a:lnTo>
                  <a:lnTo>
                    <a:pt x="277146" y="1080687"/>
                  </a:lnTo>
                  <a:lnTo>
                    <a:pt x="277102" y="1078491"/>
                  </a:lnTo>
                  <a:lnTo>
                    <a:pt x="277061" y="1076294"/>
                  </a:lnTo>
                  <a:lnTo>
                    <a:pt x="277023" y="1074098"/>
                  </a:lnTo>
                  <a:lnTo>
                    <a:pt x="276990" y="1071901"/>
                  </a:lnTo>
                  <a:lnTo>
                    <a:pt x="276958" y="1069705"/>
                  </a:lnTo>
                  <a:lnTo>
                    <a:pt x="276930" y="1067508"/>
                  </a:lnTo>
                  <a:lnTo>
                    <a:pt x="276906" y="1065312"/>
                  </a:lnTo>
                  <a:lnTo>
                    <a:pt x="276883" y="1063115"/>
                  </a:lnTo>
                  <a:lnTo>
                    <a:pt x="276863" y="1060919"/>
                  </a:lnTo>
                  <a:lnTo>
                    <a:pt x="276846" y="1058722"/>
                  </a:lnTo>
                  <a:lnTo>
                    <a:pt x="276831" y="1056526"/>
                  </a:lnTo>
                  <a:lnTo>
                    <a:pt x="276817" y="1054329"/>
                  </a:lnTo>
                  <a:lnTo>
                    <a:pt x="276806" y="1052132"/>
                  </a:lnTo>
                  <a:lnTo>
                    <a:pt x="276796" y="1049936"/>
                  </a:lnTo>
                  <a:lnTo>
                    <a:pt x="276787" y="1047739"/>
                  </a:lnTo>
                  <a:lnTo>
                    <a:pt x="276780" y="1045543"/>
                  </a:lnTo>
                  <a:lnTo>
                    <a:pt x="276773" y="1043346"/>
                  </a:lnTo>
                  <a:lnTo>
                    <a:pt x="276767" y="1041150"/>
                  </a:lnTo>
                  <a:lnTo>
                    <a:pt x="276761" y="1038953"/>
                  </a:lnTo>
                  <a:lnTo>
                    <a:pt x="276756" y="1036757"/>
                  </a:lnTo>
                  <a:lnTo>
                    <a:pt x="276750" y="1034560"/>
                  </a:lnTo>
                  <a:lnTo>
                    <a:pt x="276744" y="1032364"/>
                  </a:lnTo>
                  <a:lnTo>
                    <a:pt x="276737" y="1030167"/>
                  </a:lnTo>
                  <a:lnTo>
                    <a:pt x="276729" y="1027971"/>
                  </a:lnTo>
                  <a:lnTo>
                    <a:pt x="276720" y="1025774"/>
                  </a:lnTo>
                  <a:lnTo>
                    <a:pt x="276709" y="1023578"/>
                  </a:lnTo>
                  <a:lnTo>
                    <a:pt x="276696" y="1021381"/>
                  </a:lnTo>
                  <a:lnTo>
                    <a:pt x="276680" y="1019185"/>
                  </a:lnTo>
                  <a:lnTo>
                    <a:pt x="276663" y="1016988"/>
                  </a:lnTo>
                  <a:lnTo>
                    <a:pt x="276642" y="1014792"/>
                  </a:lnTo>
                  <a:lnTo>
                    <a:pt x="276618" y="1012595"/>
                  </a:lnTo>
                  <a:lnTo>
                    <a:pt x="276590" y="1010399"/>
                  </a:lnTo>
                  <a:lnTo>
                    <a:pt x="276558" y="1008202"/>
                  </a:lnTo>
                  <a:lnTo>
                    <a:pt x="276521" y="1006006"/>
                  </a:lnTo>
                  <a:lnTo>
                    <a:pt x="276480" y="1003809"/>
                  </a:lnTo>
                  <a:lnTo>
                    <a:pt x="276434" y="1001613"/>
                  </a:lnTo>
                  <a:lnTo>
                    <a:pt x="276382" y="999416"/>
                  </a:lnTo>
                  <a:lnTo>
                    <a:pt x="276323" y="997219"/>
                  </a:lnTo>
                  <a:lnTo>
                    <a:pt x="276260" y="995023"/>
                  </a:lnTo>
                  <a:lnTo>
                    <a:pt x="276188" y="992826"/>
                  </a:lnTo>
                  <a:lnTo>
                    <a:pt x="276108" y="990630"/>
                  </a:lnTo>
                  <a:lnTo>
                    <a:pt x="276023" y="988433"/>
                  </a:lnTo>
                  <a:lnTo>
                    <a:pt x="275928" y="986237"/>
                  </a:lnTo>
                  <a:lnTo>
                    <a:pt x="275824" y="984040"/>
                  </a:lnTo>
                  <a:lnTo>
                    <a:pt x="275713" y="981844"/>
                  </a:lnTo>
                  <a:lnTo>
                    <a:pt x="275592" y="979647"/>
                  </a:lnTo>
                  <a:lnTo>
                    <a:pt x="275459" y="977451"/>
                  </a:lnTo>
                  <a:lnTo>
                    <a:pt x="275318" y="975254"/>
                  </a:lnTo>
                  <a:lnTo>
                    <a:pt x="275166" y="973058"/>
                  </a:lnTo>
                  <a:lnTo>
                    <a:pt x="275001" y="970861"/>
                  </a:lnTo>
                  <a:lnTo>
                    <a:pt x="274826" y="968665"/>
                  </a:lnTo>
                  <a:lnTo>
                    <a:pt x="274639" y="966468"/>
                  </a:lnTo>
                  <a:lnTo>
                    <a:pt x="274437" y="964272"/>
                  </a:lnTo>
                  <a:lnTo>
                    <a:pt x="274224" y="962075"/>
                  </a:lnTo>
                  <a:lnTo>
                    <a:pt x="273998" y="959879"/>
                  </a:lnTo>
                  <a:lnTo>
                    <a:pt x="273754" y="957682"/>
                  </a:lnTo>
                  <a:lnTo>
                    <a:pt x="273499" y="955486"/>
                  </a:lnTo>
                  <a:lnTo>
                    <a:pt x="273231" y="953289"/>
                  </a:lnTo>
                  <a:lnTo>
                    <a:pt x="272941" y="951093"/>
                  </a:lnTo>
                  <a:lnTo>
                    <a:pt x="272639" y="948896"/>
                  </a:lnTo>
                  <a:lnTo>
                    <a:pt x="272324" y="946700"/>
                  </a:lnTo>
                  <a:lnTo>
                    <a:pt x="271984" y="944503"/>
                  </a:lnTo>
                  <a:lnTo>
                    <a:pt x="271631" y="942307"/>
                  </a:lnTo>
                  <a:lnTo>
                    <a:pt x="271264" y="940110"/>
                  </a:lnTo>
                  <a:lnTo>
                    <a:pt x="270870" y="937913"/>
                  </a:lnTo>
                  <a:lnTo>
                    <a:pt x="270462" y="935717"/>
                  </a:lnTo>
                  <a:lnTo>
                    <a:pt x="270038" y="933520"/>
                  </a:lnTo>
                  <a:lnTo>
                    <a:pt x="269587" y="931324"/>
                  </a:lnTo>
                  <a:lnTo>
                    <a:pt x="269118" y="929127"/>
                  </a:lnTo>
                  <a:lnTo>
                    <a:pt x="268634" y="926931"/>
                  </a:lnTo>
                  <a:lnTo>
                    <a:pt x="268121" y="924734"/>
                  </a:lnTo>
                  <a:lnTo>
                    <a:pt x="267589" y="922538"/>
                  </a:lnTo>
                  <a:lnTo>
                    <a:pt x="267040" y="920341"/>
                  </a:lnTo>
                  <a:lnTo>
                    <a:pt x="266461" y="918145"/>
                  </a:lnTo>
                  <a:lnTo>
                    <a:pt x="265860" y="915948"/>
                  </a:lnTo>
                  <a:lnTo>
                    <a:pt x="265242" y="913752"/>
                  </a:lnTo>
                  <a:lnTo>
                    <a:pt x="264594" y="911555"/>
                  </a:lnTo>
                  <a:lnTo>
                    <a:pt x="263921" y="909359"/>
                  </a:lnTo>
                  <a:lnTo>
                    <a:pt x="263230" y="907162"/>
                  </a:lnTo>
                  <a:lnTo>
                    <a:pt x="262508" y="904966"/>
                  </a:lnTo>
                  <a:lnTo>
                    <a:pt x="261760" y="902769"/>
                  </a:lnTo>
                  <a:lnTo>
                    <a:pt x="260991" y="900573"/>
                  </a:lnTo>
                  <a:lnTo>
                    <a:pt x="260193" y="898376"/>
                  </a:lnTo>
                  <a:lnTo>
                    <a:pt x="259366" y="896180"/>
                  </a:lnTo>
                  <a:lnTo>
                    <a:pt x="258517" y="893983"/>
                  </a:lnTo>
                  <a:lnTo>
                    <a:pt x="257640" y="891787"/>
                  </a:lnTo>
                  <a:lnTo>
                    <a:pt x="256730" y="889590"/>
                  </a:lnTo>
                  <a:lnTo>
                    <a:pt x="255798" y="887394"/>
                  </a:lnTo>
                  <a:lnTo>
                    <a:pt x="254838" y="885197"/>
                  </a:lnTo>
                  <a:lnTo>
                    <a:pt x="253843" y="883000"/>
                  </a:lnTo>
                  <a:lnTo>
                    <a:pt x="252826" y="880804"/>
                  </a:lnTo>
                  <a:lnTo>
                    <a:pt x="251781" y="878607"/>
                  </a:lnTo>
                  <a:lnTo>
                    <a:pt x="250699" y="876411"/>
                  </a:lnTo>
                  <a:lnTo>
                    <a:pt x="249595" y="874214"/>
                  </a:lnTo>
                  <a:lnTo>
                    <a:pt x="248464" y="872018"/>
                  </a:lnTo>
                  <a:lnTo>
                    <a:pt x="247293" y="869821"/>
                  </a:lnTo>
                  <a:lnTo>
                    <a:pt x="246100" y="867625"/>
                  </a:lnTo>
                  <a:lnTo>
                    <a:pt x="244881" y="865428"/>
                  </a:lnTo>
                  <a:lnTo>
                    <a:pt x="243622" y="863232"/>
                  </a:lnTo>
                  <a:lnTo>
                    <a:pt x="242339" y="861035"/>
                  </a:lnTo>
                  <a:lnTo>
                    <a:pt x="241033" y="858839"/>
                  </a:lnTo>
                  <a:lnTo>
                    <a:pt x="239684" y="856642"/>
                  </a:lnTo>
                  <a:lnTo>
                    <a:pt x="238313" y="854446"/>
                  </a:lnTo>
                  <a:lnTo>
                    <a:pt x="236919" y="852249"/>
                  </a:lnTo>
                  <a:lnTo>
                    <a:pt x="235483" y="850053"/>
                  </a:lnTo>
                  <a:lnTo>
                    <a:pt x="234024" y="847856"/>
                  </a:lnTo>
                  <a:lnTo>
                    <a:pt x="232543" y="845660"/>
                  </a:lnTo>
                  <a:lnTo>
                    <a:pt x="231022" y="843463"/>
                  </a:lnTo>
                  <a:lnTo>
                    <a:pt x="229478" y="841267"/>
                  </a:lnTo>
                  <a:lnTo>
                    <a:pt x="227912" y="839070"/>
                  </a:lnTo>
                  <a:lnTo>
                    <a:pt x="226310" y="836874"/>
                  </a:lnTo>
                  <a:lnTo>
                    <a:pt x="224684" y="834677"/>
                  </a:lnTo>
                  <a:lnTo>
                    <a:pt x="223038" y="832481"/>
                  </a:lnTo>
                  <a:lnTo>
                    <a:pt x="221359" y="830284"/>
                  </a:lnTo>
                  <a:lnTo>
                    <a:pt x="219655" y="828087"/>
                  </a:lnTo>
                  <a:lnTo>
                    <a:pt x="217933" y="825891"/>
                  </a:lnTo>
                  <a:lnTo>
                    <a:pt x="216182" y="823694"/>
                  </a:lnTo>
                  <a:lnTo>
                    <a:pt x="214407" y="821498"/>
                  </a:lnTo>
                  <a:lnTo>
                    <a:pt x="212615" y="819301"/>
                  </a:lnTo>
                  <a:lnTo>
                    <a:pt x="210798" y="817105"/>
                  </a:lnTo>
                  <a:lnTo>
                    <a:pt x="208959" y="814908"/>
                  </a:lnTo>
                  <a:lnTo>
                    <a:pt x="207105" y="812712"/>
                  </a:lnTo>
                  <a:lnTo>
                    <a:pt x="205230" y="810515"/>
                  </a:lnTo>
                  <a:lnTo>
                    <a:pt x="203335" y="808319"/>
                  </a:lnTo>
                  <a:lnTo>
                    <a:pt x="201428" y="806122"/>
                  </a:lnTo>
                  <a:lnTo>
                    <a:pt x="199503" y="803926"/>
                  </a:lnTo>
                  <a:lnTo>
                    <a:pt x="197562" y="801729"/>
                  </a:lnTo>
                  <a:lnTo>
                    <a:pt x="195610" y="799533"/>
                  </a:lnTo>
                  <a:lnTo>
                    <a:pt x="193646" y="797336"/>
                  </a:lnTo>
                  <a:lnTo>
                    <a:pt x="191668" y="795140"/>
                  </a:lnTo>
                  <a:lnTo>
                    <a:pt x="189682" y="792943"/>
                  </a:lnTo>
                  <a:lnTo>
                    <a:pt x="187689" y="790747"/>
                  </a:lnTo>
                  <a:lnTo>
                    <a:pt x="185685" y="788550"/>
                  </a:lnTo>
                  <a:lnTo>
                    <a:pt x="183678" y="786354"/>
                  </a:lnTo>
                  <a:lnTo>
                    <a:pt x="181666" y="784157"/>
                  </a:lnTo>
                  <a:lnTo>
                    <a:pt x="179649" y="781961"/>
                  </a:lnTo>
                  <a:lnTo>
                    <a:pt x="177631" y="779764"/>
                  </a:lnTo>
                  <a:lnTo>
                    <a:pt x="175611" y="777568"/>
                  </a:lnTo>
                  <a:lnTo>
                    <a:pt x="173593" y="775371"/>
                  </a:lnTo>
                  <a:lnTo>
                    <a:pt x="171576" y="773174"/>
                  </a:lnTo>
                  <a:lnTo>
                    <a:pt x="169560" y="770978"/>
                  </a:lnTo>
                  <a:lnTo>
                    <a:pt x="167551" y="768781"/>
                  </a:lnTo>
                  <a:lnTo>
                    <a:pt x="165547" y="766585"/>
                  </a:lnTo>
                  <a:lnTo>
                    <a:pt x="163547" y="764388"/>
                  </a:lnTo>
                  <a:lnTo>
                    <a:pt x="161558" y="762192"/>
                  </a:lnTo>
                  <a:lnTo>
                    <a:pt x="159577" y="759995"/>
                  </a:lnTo>
                  <a:lnTo>
                    <a:pt x="157603" y="757799"/>
                  </a:lnTo>
                  <a:lnTo>
                    <a:pt x="155643" y="755602"/>
                  </a:lnTo>
                  <a:lnTo>
                    <a:pt x="153695" y="753406"/>
                  </a:lnTo>
                  <a:lnTo>
                    <a:pt x="151756" y="751209"/>
                  </a:lnTo>
                  <a:lnTo>
                    <a:pt x="149835" y="749013"/>
                  </a:lnTo>
                  <a:lnTo>
                    <a:pt x="147928" y="746816"/>
                  </a:lnTo>
                  <a:lnTo>
                    <a:pt x="146032" y="744620"/>
                  </a:lnTo>
                  <a:lnTo>
                    <a:pt x="144155" y="742423"/>
                  </a:lnTo>
                  <a:lnTo>
                    <a:pt x="142295" y="740227"/>
                  </a:lnTo>
                  <a:lnTo>
                    <a:pt x="140448" y="738030"/>
                  </a:lnTo>
                  <a:lnTo>
                    <a:pt x="138621" y="735834"/>
                  </a:lnTo>
                  <a:lnTo>
                    <a:pt x="136812" y="733637"/>
                  </a:lnTo>
                  <a:lnTo>
                    <a:pt x="135017" y="731441"/>
                  </a:lnTo>
                  <a:lnTo>
                    <a:pt x="133242" y="729244"/>
                  </a:lnTo>
                  <a:lnTo>
                    <a:pt x="131487" y="727048"/>
                  </a:lnTo>
                  <a:lnTo>
                    <a:pt x="129745" y="724851"/>
                  </a:lnTo>
                  <a:lnTo>
                    <a:pt x="128023" y="722655"/>
                  </a:lnTo>
                  <a:lnTo>
                    <a:pt x="126320" y="720458"/>
                  </a:lnTo>
                  <a:lnTo>
                    <a:pt x="124631" y="718261"/>
                  </a:lnTo>
                  <a:lnTo>
                    <a:pt x="122959" y="716065"/>
                  </a:lnTo>
                  <a:lnTo>
                    <a:pt x="121307" y="713868"/>
                  </a:lnTo>
                  <a:lnTo>
                    <a:pt x="119666" y="711672"/>
                  </a:lnTo>
                  <a:lnTo>
                    <a:pt x="118041" y="709475"/>
                  </a:lnTo>
                  <a:lnTo>
                    <a:pt x="116433" y="707279"/>
                  </a:lnTo>
                  <a:lnTo>
                    <a:pt x="114836" y="705082"/>
                  </a:lnTo>
                  <a:lnTo>
                    <a:pt x="113251" y="702886"/>
                  </a:lnTo>
                  <a:lnTo>
                    <a:pt x="111682" y="700689"/>
                  </a:lnTo>
                  <a:lnTo>
                    <a:pt x="110121" y="698493"/>
                  </a:lnTo>
                  <a:lnTo>
                    <a:pt x="108569" y="696296"/>
                  </a:lnTo>
                  <a:lnTo>
                    <a:pt x="107029" y="694100"/>
                  </a:lnTo>
                  <a:lnTo>
                    <a:pt x="105496" y="691903"/>
                  </a:lnTo>
                  <a:lnTo>
                    <a:pt x="103968" y="689707"/>
                  </a:lnTo>
                  <a:lnTo>
                    <a:pt x="102449" y="687510"/>
                  </a:lnTo>
                  <a:lnTo>
                    <a:pt x="100933" y="685314"/>
                  </a:lnTo>
                  <a:lnTo>
                    <a:pt x="99421" y="683117"/>
                  </a:lnTo>
                  <a:lnTo>
                    <a:pt x="97912" y="680921"/>
                  </a:lnTo>
                  <a:lnTo>
                    <a:pt x="96404" y="678724"/>
                  </a:lnTo>
                  <a:lnTo>
                    <a:pt x="94897" y="676528"/>
                  </a:lnTo>
                  <a:lnTo>
                    <a:pt x="93390" y="674331"/>
                  </a:lnTo>
                  <a:lnTo>
                    <a:pt x="91880" y="672135"/>
                  </a:lnTo>
                  <a:lnTo>
                    <a:pt x="90369" y="669938"/>
                  </a:lnTo>
                  <a:lnTo>
                    <a:pt x="88854" y="667742"/>
                  </a:lnTo>
                  <a:lnTo>
                    <a:pt x="87335" y="665545"/>
                  </a:lnTo>
                  <a:lnTo>
                    <a:pt x="85812" y="663348"/>
                  </a:lnTo>
                  <a:lnTo>
                    <a:pt x="84281" y="661152"/>
                  </a:lnTo>
                  <a:lnTo>
                    <a:pt x="82745" y="658955"/>
                  </a:lnTo>
                  <a:lnTo>
                    <a:pt x="81203" y="656759"/>
                  </a:lnTo>
                  <a:lnTo>
                    <a:pt x="79652" y="654562"/>
                  </a:lnTo>
                  <a:lnTo>
                    <a:pt x="78093" y="652366"/>
                  </a:lnTo>
                  <a:lnTo>
                    <a:pt x="76527" y="650169"/>
                  </a:lnTo>
                  <a:lnTo>
                    <a:pt x="74952" y="647973"/>
                  </a:lnTo>
                  <a:lnTo>
                    <a:pt x="73367" y="645776"/>
                  </a:lnTo>
                  <a:lnTo>
                    <a:pt x="71775" y="643580"/>
                  </a:lnTo>
                  <a:lnTo>
                    <a:pt x="70174" y="641383"/>
                  </a:lnTo>
                  <a:lnTo>
                    <a:pt x="68563" y="639187"/>
                  </a:lnTo>
                  <a:lnTo>
                    <a:pt x="66946" y="636990"/>
                  </a:lnTo>
                  <a:lnTo>
                    <a:pt x="65321" y="634794"/>
                  </a:lnTo>
                  <a:lnTo>
                    <a:pt x="63686" y="632597"/>
                  </a:lnTo>
                  <a:lnTo>
                    <a:pt x="62047" y="630401"/>
                  </a:lnTo>
                  <a:lnTo>
                    <a:pt x="60401" y="628204"/>
                  </a:lnTo>
                  <a:lnTo>
                    <a:pt x="58748" y="626008"/>
                  </a:lnTo>
                  <a:lnTo>
                    <a:pt x="57092" y="623811"/>
                  </a:lnTo>
                  <a:lnTo>
                    <a:pt x="55431" y="621615"/>
                  </a:lnTo>
                  <a:lnTo>
                    <a:pt x="53768" y="619418"/>
                  </a:lnTo>
                  <a:lnTo>
                    <a:pt x="52103" y="617222"/>
                  </a:lnTo>
                  <a:lnTo>
                    <a:pt x="50438" y="615025"/>
                  </a:lnTo>
                  <a:lnTo>
                    <a:pt x="48774" y="612829"/>
                  </a:lnTo>
                  <a:lnTo>
                    <a:pt x="47112" y="610632"/>
                  </a:lnTo>
                  <a:lnTo>
                    <a:pt x="45453" y="608435"/>
                  </a:lnTo>
                  <a:lnTo>
                    <a:pt x="43801" y="606239"/>
                  </a:lnTo>
                  <a:lnTo>
                    <a:pt x="42154" y="604042"/>
                  </a:lnTo>
                  <a:lnTo>
                    <a:pt x="40514" y="601846"/>
                  </a:lnTo>
                  <a:lnTo>
                    <a:pt x="38888" y="599649"/>
                  </a:lnTo>
                  <a:lnTo>
                    <a:pt x="37271" y="597453"/>
                  </a:lnTo>
                  <a:lnTo>
                    <a:pt x="35665" y="595256"/>
                  </a:lnTo>
                  <a:lnTo>
                    <a:pt x="34080" y="593060"/>
                  </a:lnTo>
                  <a:lnTo>
                    <a:pt x="32509" y="590863"/>
                  </a:lnTo>
                  <a:lnTo>
                    <a:pt x="30953" y="588667"/>
                  </a:lnTo>
                  <a:lnTo>
                    <a:pt x="29424" y="586470"/>
                  </a:lnTo>
                  <a:lnTo>
                    <a:pt x="27916" y="584274"/>
                  </a:lnTo>
                  <a:lnTo>
                    <a:pt x="26426" y="582077"/>
                  </a:lnTo>
                  <a:lnTo>
                    <a:pt x="24969" y="579881"/>
                  </a:lnTo>
                  <a:lnTo>
                    <a:pt x="23540" y="577684"/>
                  </a:lnTo>
                  <a:lnTo>
                    <a:pt x="22133" y="575488"/>
                  </a:lnTo>
                  <a:lnTo>
                    <a:pt x="20764" y="573291"/>
                  </a:lnTo>
                  <a:lnTo>
                    <a:pt x="19429" y="571095"/>
                  </a:lnTo>
                  <a:lnTo>
                    <a:pt x="18121" y="568898"/>
                  </a:lnTo>
                  <a:lnTo>
                    <a:pt x="16855" y="566702"/>
                  </a:lnTo>
                  <a:lnTo>
                    <a:pt x="15630" y="564505"/>
                  </a:lnTo>
                  <a:lnTo>
                    <a:pt x="14436" y="562309"/>
                  </a:lnTo>
                  <a:lnTo>
                    <a:pt x="13286" y="560112"/>
                  </a:lnTo>
                  <a:lnTo>
                    <a:pt x="12185" y="557916"/>
                  </a:lnTo>
                  <a:lnTo>
                    <a:pt x="11117" y="555719"/>
                  </a:lnTo>
                  <a:lnTo>
                    <a:pt x="10096" y="553522"/>
                  </a:lnTo>
                  <a:lnTo>
                    <a:pt x="9129" y="551326"/>
                  </a:lnTo>
                  <a:lnTo>
                    <a:pt x="8198" y="549129"/>
                  </a:lnTo>
                  <a:lnTo>
                    <a:pt x="7315" y="546933"/>
                  </a:lnTo>
                  <a:lnTo>
                    <a:pt x="6493" y="544736"/>
                  </a:lnTo>
                  <a:lnTo>
                    <a:pt x="5708" y="542540"/>
                  </a:lnTo>
                  <a:lnTo>
                    <a:pt x="4970" y="540343"/>
                  </a:lnTo>
                  <a:lnTo>
                    <a:pt x="4298" y="538147"/>
                  </a:lnTo>
                  <a:lnTo>
                    <a:pt x="3664" y="535950"/>
                  </a:lnTo>
                  <a:lnTo>
                    <a:pt x="3076" y="533754"/>
                  </a:lnTo>
                  <a:lnTo>
                    <a:pt x="2557" y="531557"/>
                  </a:lnTo>
                  <a:lnTo>
                    <a:pt x="2077" y="529361"/>
                  </a:lnTo>
                  <a:lnTo>
                    <a:pt x="1640" y="527164"/>
                  </a:lnTo>
                  <a:lnTo>
                    <a:pt x="1274" y="524968"/>
                  </a:lnTo>
                  <a:lnTo>
                    <a:pt x="947" y="522771"/>
                  </a:lnTo>
                  <a:lnTo>
                    <a:pt x="659" y="520575"/>
                  </a:lnTo>
                  <a:lnTo>
                    <a:pt x="442" y="518378"/>
                  </a:lnTo>
                  <a:lnTo>
                    <a:pt x="263" y="516182"/>
                  </a:lnTo>
                  <a:lnTo>
                    <a:pt x="120" y="513985"/>
                  </a:lnTo>
                  <a:lnTo>
                    <a:pt x="44" y="511789"/>
                  </a:lnTo>
                  <a:lnTo>
                    <a:pt x="5" y="509592"/>
                  </a:lnTo>
                  <a:lnTo>
                    <a:pt x="0" y="507396"/>
                  </a:lnTo>
                  <a:lnTo>
                    <a:pt x="53" y="505199"/>
                  </a:lnTo>
                  <a:lnTo>
                    <a:pt x="142" y="503003"/>
                  </a:lnTo>
                  <a:lnTo>
                    <a:pt x="262" y="500806"/>
                  </a:lnTo>
                  <a:lnTo>
                    <a:pt x="433" y="498609"/>
                  </a:lnTo>
                  <a:lnTo>
                    <a:pt x="636" y="496413"/>
                  </a:lnTo>
                  <a:lnTo>
                    <a:pt x="866" y="494216"/>
                  </a:lnTo>
                  <a:lnTo>
                    <a:pt x="1138" y="492020"/>
                  </a:lnTo>
                  <a:lnTo>
                    <a:pt x="1439" y="489823"/>
                  </a:lnTo>
                  <a:lnTo>
                    <a:pt x="1762" y="487627"/>
                  </a:lnTo>
                  <a:lnTo>
                    <a:pt x="2118" y="485430"/>
                  </a:lnTo>
                  <a:lnTo>
                    <a:pt x="2497" y="483234"/>
                  </a:lnTo>
                  <a:lnTo>
                    <a:pt x="2894" y="481037"/>
                  </a:lnTo>
                  <a:lnTo>
                    <a:pt x="3314" y="478841"/>
                  </a:lnTo>
                  <a:lnTo>
                    <a:pt x="3753" y="476644"/>
                  </a:lnTo>
                  <a:lnTo>
                    <a:pt x="4203" y="474448"/>
                  </a:lnTo>
                  <a:lnTo>
                    <a:pt x="4668" y="472251"/>
                  </a:lnTo>
                  <a:lnTo>
                    <a:pt x="5145" y="470055"/>
                  </a:lnTo>
                  <a:lnTo>
                    <a:pt x="5628" y="467858"/>
                  </a:lnTo>
                  <a:lnTo>
                    <a:pt x="6119" y="465662"/>
                  </a:lnTo>
                  <a:lnTo>
                    <a:pt x="6614" y="463465"/>
                  </a:lnTo>
                  <a:lnTo>
                    <a:pt x="7110" y="461269"/>
                  </a:lnTo>
                  <a:lnTo>
                    <a:pt x="7607" y="459072"/>
                  </a:lnTo>
                  <a:lnTo>
                    <a:pt x="8101" y="456876"/>
                  </a:lnTo>
                  <a:lnTo>
                    <a:pt x="8592" y="454679"/>
                  </a:lnTo>
                  <a:lnTo>
                    <a:pt x="9079" y="452483"/>
                  </a:lnTo>
                  <a:lnTo>
                    <a:pt x="9555" y="450286"/>
                  </a:lnTo>
                  <a:lnTo>
                    <a:pt x="10024" y="448090"/>
                  </a:lnTo>
                  <a:lnTo>
                    <a:pt x="10485" y="445893"/>
                  </a:lnTo>
                  <a:lnTo>
                    <a:pt x="10930" y="443697"/>
                  </a:lnTo>
                  <a:lnTo>
                    <a:pt x="11365" y="441500"/>
                  </a:lnTo>
                  <a:lnTo>
                    <a:pt x="11789" y="439303"/>
                  </a:lnTo>
                  <a:lnTo>
                    <a:pt x="12191" y="437107"/>
                  </a:lnTo>
                  <a:lnTo>
                    <a:pt x="12582" y="434910"/>
                  </a:lnTo>
                  <a:lnTo>
                    <a:pt x="12960" y="432714"/>
                  </a:lnTo>
                  <a:lnTo>
                    <a:pt x="13314" y="430517"/>
                  </a:lnTo>
                  <a:lnTo>
                    <a:pt x="13654" y="428321"/>
                  </a:lnTo>
                  <a:lnTo>
                    <a:pt x="13982" y="426124"/>
                  </a:lnTo>
                  <a:lnTo>
                    <a:pt x="14286" y="423928"/>
                  </a:lnTo>
                  <a:lnTo>
                    <a:pt x="14575" y="421731"/>
                  </a:lnTo>
                  <a:lnTo>
                    <a:pt x="14852" y="419535"/>
                  </a:lnTo>
                  <a:lnTo>
                    <a:pt x="15108" y="417338"/>
                  </a:lnTo>
                  <a:lnTo>
                    <a:pt x="15349" y="415142"/>
                  </a:lnTo>
                  <a:lnTo>
                    <a:pt x="15579" y="412945"/>
                  </a:lnTo>
                  <a:lnTo>
                    <a:pt x="15791" y="410749"/>
                  </a:lnTo>
                  <a:lnTo>
                    <a:pt x="15991" y="408552"/>
                  </a:lnTo>
                  <a:lnTo>
                    <a:pt x="16182" y="406356"/>
                  </a:lnTo>
                  <a:lnTo>
                    <a:pt x="16360" y="404159"/>
                  </a:lnTo>
                  <a:lnTo>
                    <a:pt x="16529" y="401963"/>
                  </a:lnTo>
                  <a:lnTo>
                    <a:pt x="16692" y="399766"/>
                  </a:lnTo>
                  <a:lnTo>
                    <a:pt x="16847" y="397570"/>
                  </a:lnTo>
                  <a:lnTo>
                    <a:pt x="16997" y="395373"/>
                  </a:lnTo>
                  <a:lnTo>
                    <a:pt x="17145" y="393177"/>
                  </a:lnTo>
                  <a:lnTo>
                    <a:pt x="17291" y="390980"/>
                  </a:lnTo>
                  <a:lnTo>
                    <a:pt x="17438" y="388784"/>
                  </a:lnTo>
                  <a:lnTo>
                    <a:pt x="17585" y="386587"/>
                  </a:lnTo>
                  <a:lnTo>
                    <a:pt x="17737" y="384390"/>
                  </a:lnTo>
                  <a:lnTo>
                    <a:pt x="17894" y="382194"/>
                  </a:lnTo>
                  <a:lnTo>
                    <a:pt x="18058" y="379997"/>
                  </a:lnTo>
                  <a:lnTo>
                    <a:pt x="18229" y="377801"/>
                  </a:lnTo>
                  <a:lnTo>
                    <a:pt x="18413" y="375604"/>
                  </a:lnTo>
                  <a:lnTo>
                    <a:pt x="18606" y="373408"/>
                  </a:lnTo>
                  <a:lnTo>
                    <a:pt x="18811" y="371211"/>
                  </a:lnTo>
                  <a:lnTo>
                    <a:pt x="19035" y="369015"/>
                  </a:lnTo>
                  <a:lnTo>
                    <a:pt x="19272" y="366818"/>
                  </a:lnTo>
                  <a:lnTo>
                    <a:pt x="19523" y="364622"/>
                  </a:lnTo>
                  <a:lnTo>
                    <a:pt x="19799" y="362425"/>
                  </a:lnTo>
                  <a:lnTo>
                    <a:pt x="20090" y="360229"/>
                  </a:lnTo>
                  <a:lnTo>
                    <a:pt x="20397" y="358032"/>
                  </a:lnTo>
                  <a:lnTo>
                    <a:pt x="20734" y="355836"/>
                  </a:lnTo>
                  <a:lnTo>
                    <a:pt x="21087" y="353639"/>
                  </a:lnTo>
                  <a:lnTo>
                    <a:pt x="21458" y="351443"/>
                  </a:lnTo>
                  <a:lnTo>
                    <a:pt x="21861" y="349246"/>
                  </a:lnTo>
                  <a:lnTo>
                    <a:pt x="22283" y="347050"/>
                  </a:lnTo>
                  <a:lnTo>
                    <a:pt x="22721" y="344853"/>
                  </a:lnTo>
                  <a:lnTo>
                    <a:pt x="23193" y="342657"/>
                  </a:lnTo>
                  <a:lnTo>
                    <a:pt x="23683" y="340460"/>
                  </a:lnTo>
                  <a:lnTo>
                    <a:pt x="24191" y="338264"/>
                  </a:lnTo>
                  <a:lnTo>
                    <a:pt x="24730" y="336067"/>
                  </a:lnTo>
                  <a:lnTo>
                    <a:pt x="25288" y="333871"/>
                  </a:lnTo>
                  <a:lnTo>
                    <a:pt x="25863" y="331674"/>
                  </a:lnTo>
                  <a:lnTo>
                    <a:pt x="26465" y="329477"/>
                  </a:lnTo>
                  <a:lnTo>
                    <a:pt x="27087" y="327281"/>
                  </a:lnTo>
                  <a:lnTo>
                    <a:pt x="27724" y="325084"/>
                  </a:lnTo>
                  <a:lnTo>
                    <a:pt x="28385" y="322888"/>
                  </a:lnTo>
                  <a:lnTo>
                    <a:pt x="29063" y="320691"/>
                  </a:lnTo>
                  <a:lnTo>
                    <a:pt x="29756" y="318495"/>
                  </a:lnTo>
                  <a:lnTo>
                    <a:pt x="30468" y="316298"/>
                  </a:lnTo>
                  <a:lnTo>
                    <a:pt x="31197" y="314102"/>
                  </a:lnTo>
                  <a:lnTo>
                    <a:pt x="31937" y="311905"/>
                  </a:lnTo>
                  <a:lnTo>
                    <a:pt x="32693" y="309709"/>
                  </a:lnTo>
                  <a:lnTo>
                    <a:pt x="33464" y="307512"/>
                  </a:lnTo>
                  <a:lnTo>
                    <a:pt x="34244" y="305316"/>
                  </a:lnTo>
                  <a:lnTo>
                    <a:pt x="35037" y="303119"/>
                  </a:lnTo>
                  <a:lnTo>
                    <a:pt x="35843" y="300923"/>
                  </a:lnTo>
                  <a:lnTo>
                    <a:pt x="36657" y="298726"/>
                  </a:lnTo>
                  <a:lnTo>
                    <a:pt x="37482" y="296530"/>
                  </a:lnTo>
                  <a:lnTo>
                    <a:pt x="38318" y="294333"/>
                  </a:lnTo>
                  <a:lnTo>
                    <a:pt x="39161" y="292137"/>
                  </a:lnTo>
                  <a:lnTo>
                    <a:pt x="40013" y="289940"/>
                  </a:lnTo>
                  <a:lnTo>
                    <a:pt x="40877" y="287744"/>
                  </a:lnTo>
                  <a:lnTo>
                    <a:pt x="41747" y="285547"/>
                  </a:lnTo>
                  <a:lnTo>
                    <a:pt x="42626" y="283351"/>
                  </a:lnTo>
                  <a:lnTo>
                    <a:pt x="43517" y="281154"/>
                  </a:lnTo>
                  <a:lnTo>
                    <a:pt x="44416" y="278958"/>
                  </a:lnTo>
                  <a:lnTo>
                    <a:pt x="45324" y="276761"/>
                  </a:lnTo>
                  <a:lnTo>
                    <a:pt x="46247" y="274564"/>
                  </a:lnTo>
                  <a:lnTo>
                    <a:pt x="47180" y="272368"/>
                  </a:lnTo>
                  <a:lnTo>
                    <a:pt x="48122" y="270171"/>
                  </a:lnTo>
                  <a:lnTo>
                    <a:pt x="49085" y="267975"/>
                  </a:lnTo>
                  <a:lnTo>
                    <a:pt x="50059" y="265778"/>
                  </a:lnTo>
                  <a:lnTo>
                    <a:pt x="51046" y="263582"/>
                  </a:lnTo>
                  <a:lnTo>
                    <a:pt x="52058" y="261385"/>
                  </a:lnTo>
                  <a:lnTo>
                    <a:pt x="53086" y="259189"/>
                  </a:lnTo>
                  <a:lnTo>
                    <a:pt x="54130" y="256992"/>
                  </a:lnTo>
                  <a:lnTo>
                    <a:pt x="55205" y="254796"/>
                  </a:lnTo>
                  <a:lnTo>
                    <a:pt x="56301" y="252599"/>
                  </a:lnTo>
                  <a:lnTo>
                    <a:pt x="57417" y="250403"/>
                  </a:lnTo>
                  <a:lnTo>
                    <a:pt x="58569" y="248206"/>
                  </a:lnTo>
                  <a:lnTo>
                    <a:pt x="59750" y="246010"/>
                  </a:lnTo>
                  <a:lnTo>
                    <a:pt x="60954" y="243813"/>
                  </a:lnTo>
                  <a:lnTo>
                    <a:pt x="62201" y="241617"/>
                  </a:lnTo>
                  <a:lnTo>
                    <a:pt x="63483" y="239420"/>
                  </a:lnTo>
                  <a:lnTo>
                    <a:pt x="64794" y="237224"/>
                  </a:lnTo>
                  <a:lnTo>
                    <a:pt x="66152" y="235027"/>
                  </a:lnTo>
                  <a:lnTo>
                    <a:pt x="67552" y="232831"/>
                  </a:lnTo>
                  <a:lnTo>
                    <a:pt x="68986" y="230634"/>
                  </a:lnTo>
                  <a:lnTo>
                    <a:pt x="70470" y="228438"/>
                  </a:lnTo>
                  <a:lnTo>
                    <a:pt x="72005" y="226241"/>
                  </a:lnTo>
                  <a:lnTo>
                    <a:pt x="73576" y="224045"/>
                  </a:lnTo>
                  <a:lnTo>
                    <a:pt x="75200" y="221848"/>
                  </a:lnTo>
                  <a:lnTo>
                    <a:pt x="76882" y="219651"/>
                  </a:lnTo>
                  <a:lnTo>
                    <a:pt x="78603" y="217455"/>
                  </a:lnTo>
                  <a:lnTo>
                    <a:pt x="80378" y="215258"/>
                  </a:lnTo>
                  <a:lnTo>
                    <a:pt x="82216" y="213062"/>
                  </a:lnTo>
                  <a:lnTo>
                    <a:pt x="84095" y="210865"/>
                  </a:lnTo>
                  <a:lnTo>
                    <a:pt x="86027" y="208669"/>
                  </a:lnTo>
                  <a:lnTo>
                    <a:pt x="88028" y="206472"/>
                  </a:lnTo>
                  <a:lnTo>
                    <a:pt x="90069" y="204276"/>
                  </a:lnTo>
                  <a:lnTo>
                    <a:pt x="92161" y="202079"/>
                  </a:lnTo>
                  <a:lnTo>
                    <a:pt x="94323" y="199883"/>
                  </a:lnTo>
                  <a:lnTo>
                    <a:pt x="96526" y="197686"/>
                  </a:lnTo>
                  <a:lnTo>
                    <a:pt x="98775" y="195490"/>
                  </a:lnTo>
                  <a:lnTo>
                    <a:pt x="101094" y="193293"/>
                  </a:lnTo>
                  <a:lnTo>
                    <a:pt x="103451" y="191097"/>
                  </a:lnTo>
                  <a:lnTo>
                    <a:pt x="105849" y="188900"/>
                  </a:lnTo>
                  <a:lnTo>
                    <a:pt x="108315" y="186704"/>
                  </a:lnTo>
                  <a:lnTo>
                    <a:pt x="110816" y="184507"/>
                  </a:lnTo>
                  <a:lnTo>
                    <a:pt x="113351" y="182311"/>
                  </a:lnTo>
                  <a:lnTo>
                    <a:pt x="115948" y="180114"/>
                  </a:lnTo>
                  <a:lnTo>
                    <a:pt x="118575" y="177918"/>
                  </a:lnTo>
                  <a:lnTo>
                    <a:pt x="121232" y="175721"/>
                  </a:lnTo>
                  <a:lnTo>
                    <a:pt x="123939" y="173525"/>
                  </a:lnTo>
                  <a:lnTo>
                    <a:pt x="126672" y="171328"/>
                  </a:lnTo>
                  <a:lnTo>
                    <a:pt x="129428" y="169132"/>
                  </a:lnTo>
                  <a:lnTo>
                    <a:pt x="132222" y="166935"/>
                  </a:lnTo>
                  <a:lnTo>
                    <a:pt x="135037" y="164738"/>
                  </a:lnTo>
                  <a:lnTo>
                    <a:pt x="137868" y="162542"/>
                  </a:lnTo>
                  <a:lnTo>
                    <a:pt x="140723" y="160345"/>
                  </a:lnTo>
                  <a:lnTo>
                    <a:pt x="143592" y="158149"/>
                  </a:lnTo>
                  <a:lnTo>
                    <a:pt x="146471" y="155952"/>
                  </a:lnTo>
                  <a:lnTo>
                    <a:pt x="149361" y="153756"/>
                  </a:lnTo>
                  <a:lnTo>
                    <a:pt x="152256" y="151559"/>
                  </a:lnTo>
                  <a:lnTo>
                    <a:pt x="155153" y="149363"/>
                  </a:lnTo>
                  <a:lnTo>
                    <a:pt x="158050" y="147166"/>
                  </a:lnTo>
                  <a:lnTo>
                    <a:pt x="160943" y="144970"/>
                  </a:lnTo>
                  <a:lnTo>
                    <a:pt x="163830" y="142773"/>
                  </a:lnTo>
                  <a:lnTo>
                    <a:pt x="166707" y="140577"/>
                  </a:lnTo>
                  <a:lnTo>
                    <a:pt x="169568" y="138380"/>
                  </a:lnTo>
                  <a:lnTo>
                    <a:pt x="172417" y="136184"/>
                  </a:lnTo>
                  <a:lnTo>
                    <a:pt x="175247" y="133987"/>
                  </a:lnTo>
                  <a:lnTo>
                    <a:pt x="178051" y="131791"/>
                  </a:lnTo>
                  <a:lnTo>
                    <a:pt x="180836" y="129594"/>
                  </a:lnTo>
                  <a:lnTo>
                    <a:pt x="183595" y="127398"/>
                  </a:lnTo>
                  <a:lnTo>
                    <a:pt x="186318" y="125201"/>
                  </a:lnTo>
                  <a:lnTo>
                    <a:pt x="189016" y="123005"/>
                  </a:lnTo>
                  <a:lnTo>
                    <a:pt x="191682" y="120808"/>
                  </a:lnTo>
                  <a:lnTo>
                    <a:pt x="194302" y="118612"/>
                  </a:lnTo>
                  <a:lnTo>
                    <a:pt x="196892" y="116415"/>
                  </a:lnTo>
                  <a:lnTo>
                    <a:pt x="199447" y="114219"/>
                  </a:lnTo>
                  <a:lnTo>
                    <a:pt x="201946" y="112022"/>
                  </a:lnTo>
                  <a:lnTo>
                    <a:pt x="204412" y="109825"/>
                  </a:lnTo>
                  <a:lnTo>
                    <a:pt x="206842" y="107629"/>
                  </a:lnTo>
                  <a:lnTo>
                    <a:pt x="209207" y="105432"/>
                  </a:lnTo>
                  <a:lnTo>
                    <a:pt x="211536" y="103236"/>
                  </a:lnTo>
                  <a:lnTo>
                    <a:pt x="213827" y="101039"/>
                  </a:lnTo>
                  <a:lnTo>
                    <a:pt x="216048" y="98843"/>
                  </a:lnTo>
                  <a:lnTo>
                    <a:pt x="218231" y="96646"/>
                  </a:lnTo>
                  <a:lnTo>
                    <a:pt x="220376" y="94450"/>
                  </a:lnTo>
                  <a:lnTo>
                    <a:pt x="222449" y="92253"/>
                  </a:lnTo>
                  <a:lnTo>
                    <a:pt x="224481" y="90057"/>
                  </a:lnTo>
                  <a:lnTo>
                    <a:pt x="226473" y="87860"/>
                  </a:lnTo>
                  <a:lnTo>
                    <a:pt x="228396" y="85664"/>
                  </a:lnTo>
                  <a:lnTo>
                    <a:pt x="230275" y="83467"/>
                  </a:lnTo>
                  <a:lnTo>
                    <a:pt x="232115" y="81271"/>
                  </a:lnTo>
                  <a:lnTo>
                    <a:pt x="233888" y="79074"/>
                  </a:lnTo>
                  <a:lnTo>
                    <a:pt x="235615" y="76878"/>
                  </a:lnTo>
                  <a:lnTo>
                    <a:pt x="237304" y="74681"/>
                  </a:lnTo>
                  <a:lnTo>
                    <a:pt x="238931" y="72485"/>
                  </a:lnTo>
                  <a:lnTo>
                    <a:pt x="240510" y="70288"/>
                  </a:lnTo>
                  <a:lnTo>
                    <a:pt x="242053" y="68092"/>
                  </a:lnTo>
                  <a:lnTo>
                    <a:pt x="243539" y="65895"/>
                  </a:lnTo>
                  <a:lnTo>
                    <a:pt x="244977" y="63699"/>
                  </a:lnTo>
                  <a:lnTo>
                    <a:pt x="246380" y="61502"/>
                  </a:lnTo>
                  <a:lnTo>
                    <a:pt x="247732" y="59306"/>
                  </a:lnTo>
                  <a:lnTo>
                    <a:pt x="249037" y="57109"/>
                  </a:lnTo>
                  <a:lnTo>
                    <a:pt x="250309" y="54912"/>
                  </a:lnTo>
                  <a:lnTo>
                    <a:pt x="251536" y="52716"/>
                  </a:lnTo>
                  <a:lnTo>
                    <a:pt x="252716" y="50519"/>
                  </a:lnTo>
                  <a:lnTo>
                    <a:pt x="253866" y="48323"/>
                  </a:lnTo>
                  <a:lnTo>
                    <a:pt x="254976" y="46126"/>
                  </a:lnTo>
                  <a:lnTo>
                    <a:pt x="256042" y="43930"/>
                  </a:lnTo>
                  <a:lnTo>
                    <a:pt x="257081" y="41733"/>
                  </a:lnTo>
                  <a:lnTo>
                    <a:pt x="258085" y="39537"/>
                  </a:lnTo>
                  <a:lnTo>
                    <a:pt x="259046" y="37340"/>
                  </a:lnTo>
                  <a:lnTo>
                    <a:pt x="259983" y="35144"/>
                  </a:lnTo>
                  <a:lnTo>
                    <a:pt x="260890" y="32947"/>
                  </a:lnTo>
                  <a:lnTo>
                    <a:pt x="261758" y="30751"/>
                  </a:lnTo>
                  <a:lnTo>
                    <a:pt x="262604" y="28554"/>
                  </a:lnTo>
                  <a:lnTo>
                    <a:pt x="263424" y="26358"/>
                  </a:lnTo>
                  <a:lnTo>
                    <a:pt x="264208" y="24161"/>
                  </a:lnTo>
                  <a:lnTo>
                    <a:pt x="264972" y="21965"/>
                  </a:lnTo>
                  <a:lnTo>
                    <a:pt x="265715" y="19768"/>
                  </a:lnTo>
                  <a:lnTo>
                    <a:pt x="266424" y="17572"/>
                  </a:lnTo>
                  <a:lnTo>
                    <a:pt x="267116" y="15375"/>
                  </a:lnTo>
                  <a:lnTo>
                    <a:pt x="267790" y="13179"/>
                  </a:lnTo>
                  <a:lnTo>
                    <a:pt x="268434" y="10982"/>
                  </a:lnTo>
                  <a:lnTo>
                    <a:pt x="269062" y="8786"/>
                  </a:lnTo>
                  <a:lnTo>
                    <a:pt x="269674" y="6589"/>
                  </a:lnTo>
                  <a:lnTo>
                    <a:pt x="270261" y="4393"/>
                  </a:lnTo>
                  <a:lnTo>
                    <a:pt x="270833" y="2196"/>
                  </a:lnTo>
                  <a:lnTo>
                    <a:pt x="271392" y="0"/>
                  </a:lnTo>
                  <a:lnTo>
                    <a:pt x="288261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" name="pg21"/>
            <p:cNvSpPr/>
            <p:nvPr/>
          </p:nvSpPr>
          <p:spPr>
            <a:xfrm>
              <a:off x="6949793" y="4918502"/>
              <a:ext cx="587447" cy="916681"/>
            </a:xfrm>
            <a:custGeom>
              <a:avLst/>
              <a:gdLst/>
              <a:ahLst/>
              <a:cxnLst/>
              <a:rect l="0" t="0" r="0" b="0"/>
              <a:pathLst>
                <a:path w="587447" h="916681">
                  <a:moveTo>
                    <a:pt x="0" y="0"/>
                  </a:moveTo>
                  <a:lnTo>
                    <a:pt x="30555" y="0"/>
                  </a:lnTo>
                  <a:lnTo>
                    <a:pt x="30534" y="1793"/>
                  </a:lnTo>
                  <a:lnTo>
                    <a:pt x="30449" y="3587"/>
                  </a:lnTo>
                  <a:lnTo>
                    <a:pt x="30304" y="5381"/>
                  </a:lnTo>
                  <a:lnTo>
                    <a:pt x="30112" y="7175"/>
                  </a:lnTo>
                  <a:lnTo>
                    <a:pt x="29874" y="8969"/>
                  </a:lnTo>
                  <a:lnTo>
                    <a:pt x="29569" y="10763"/>
                  </a:lnTo>
                  <a:lnTo>
                    <a:pt x="29216" y="12557"/>
                  </a:lnTo>
                  <a:lnTo>
                    <a:pt x="28821" y="14351"/>
                  </a:lnTo>
                  <a:lnTo>
                    <a:pt x="28383" y="16145"/>
                  </a:lnTo>
                  <a:lnTo>
                    <a:pt x="27887" y="17938"/>
                  </a:lnTo>
                  <a:lnTo>
                    <a:pt x="27355" y="19732"/>
                  </a:lnTo>
                  <a:lnTo>
                    <a:pt x="26789" y="21526"/>
                  </a:lnTo>
                  <a:lnTo>
                    <a:pt x="26186" y="23320"/>
                  </a:lnTo>
                  <a:lnTo>
                    <a:pt x="25543" y="25114"/>
                  </a:lnTo>
                  <a:lnTo>
                    <a:pt x="24875" y="26908"/>
                  </a:lnTo>
                  <a:lnTo>
                    <a:pt x="24183" y="28702"/>
                  </a:lnTo>
                  <a:lnTo>
                    <a:pt x="23463" y="30496"/>
                  </a:lnTo>
                  <a:lnTo>
                    <a:pt x="22722" y="32290"/>
                  </a:lnTo>
                  <a:lnTo>
                    <a:pt x="21967" y="34084"/>
                  </a:lnTo>
                  <a:lnTo>
                    <a:pt x="21199" y="35877"/>
                  </a:lnTo>
                  <a:lnTo>
                    <a:pt x="20418" y="37671"/>
                  </a:lnTo>
                  <a:lnTo>
                    <a:pt x="19631" y="39465"/>
                  </a:lnTo>
                  <a:lnTo>
                    <a:pt x="18840" y="41259"/>
                  </a:lnTo>
                  <a:lnTo>
                    <a:pt x="18047" y="43053"/>
                  </a:lnTo>
                  <a:lnTo>
                    <a:pt x="17256" y="44847"/>
                  </a:lnTo>
                  <a:lnTo>
                    <a:pt x="16471" y="46641"/>
                  </a:lnTo>
                  <a:lnTo>
                    <a:pt x="15691" y="48435"/>
                  </a:lnTo>
                  <a:lnTo>
                    <a:pt x="14921" y="50229"/>
                  </a:lnTo>
                  <a:lnTo>
                    <a:pt x="14165" y="52023"/>
                  </a:lnTo>
                  <a:lnTo>
                    <a:pt x="13421" y="53816"/>
                  </a:lnTo>
                  <a:lnTo>
                    <a:pt x="12691" y="55610"/>
                  </a:lnTo>
                  <a:lnTo>
                    <a:pt x="11981" y="57404"/>
                  </a:lnTo>
                  <a:lnTo>
                    <a:pt x="11292" y="59198"/>
                  </a:lnTo>
                  <a:lnTo>
                    <a:pt x="10620" y="60992"/>
                  </a:lnTo>
                  <a:lnTo>
                    <a:pt x="9967" y="62786"/>
                  </a:lnTo>
                  <a:lnTo>
                    <a:pt x="9344" y="64580"/>
                  </a:lnTo>
                  <a:lnTo>
                    <a:pt x="8742" y="66374"/>
                  </a:lnTo>
                  <a:lnTo>
                    <a:pt x="8161" y="68168"/>
                  </a:lnTo>
                  <a:lnTo>
                    <a:pt x="7603" y="69962"/>
                  </a:lnTo>
                  <a:lnTo>
                    <a:pt x="7077" y="71755"/>
                  </a:lnTo>
                  <a:lnTo>
                    <a:pt x="6573" y="73549"/>
                  </a:lnTo>
                  <a:lnTo>
                    <a:pt x="6090" y="75343"/>
                  </a:lnTo>
                  <a:lnTo>
                    <a:pt x="5634" y="77137"/>
                  </a:lnTo>
                  <a:lnTo>
                    <a:pt x="5206" y="78931"/>
                  </a:lnTo>
                  <a:lnTo>
                    <a:pt x="4799" y="80725"/>
                  </a:lnTo>
                  <a:lnTo>
                    <a:pt x="4412" y="82519"/>
                  </a:lnTo>
                  <a:lnTo>
                    <a:pt x="4054" y="84313"/>
                  </a:lnTo>
                  <a:lnTo>
                    <a:pt x="3719" y="86107"/>
                  </a:lnTo>
                  <a:lnTo>
                    <a:pt x="3402" y="87900"/>
                  </a:lnTo>
                  <a:lnTo>
                    <a:pt x="3104" y="89694"/>
                  </a:lnTo>
                  <a:lnTo>
                    <a:pt x="2834" y="91488"/>
                  </a:lnTo>
                  <a:lnTo>
                    <a:pt x="2580" y="93282"/>
                  </a:lnTo>
                  <a:lnTo>
                    <a:pt x="2343" y="95076"/>
                  </a:lnTo>
                  <a:lnTo>
                    <a:pt x="2123" y="96870"/>
                  </a:lnTo>
                  <a:lnTo>
                    <a:pt x="1924" y="98664"/>
                  </a:lnTo>
                  <a:lnTo>
                    <a:pt x="1738" y="100458"/>
                  </a:lnTo>
                  <a:lnTo>
                    <a:pt x="1566" y="102252"/>
                  </a:lnTo>
                  <a:lnTo>
                    <a:pt x="1410" y="104046"/>
                  </a:lnTo>
                  <a:lnTo>
                    <a:pt x="1269" y="105839"/>
                  </a:lnTo>
                  <a:lnTo>
                    <a:pt x="1138" y="107633"/>
                  </a:lnTo>
                  <a:lnTo>
                    <a:pt x="1018" y="109427"/>
                  </a:lnTo>
                  <a:lnTo>
                    <a:pt x="911" y="111221"/>
                  </a:lnTo>
                  <a:lnTo>
                    <a:pt x="814" y="113015"/>
                  </a:lnTo>
                  <a:lnTo>
                    <a:pt x="725" y="114809"/>
                  </a:lnTo>
                  <a:lnTo>
                    <a:pt x="643" y="116603"/>
                  </a:lnTo>
                  <a:lnTo>
                    <a:pt x="573" y="118397"/>
                  </a:lnTo>
                  <a:lnTo>
                    <a:pt x="509" y="120191"/>
                  </a:lnTo>
                  <a:lnTo>
                    <a:pt x="451" y="121985"/>
                  </a:lnTo>
                  <a:lnTo>
                    <a:pt x="399" y="123778"/>
                  </a:lnTo>
                  <a:lnTo>
                    <a:pt x="354" y="125572"/>
                  </a:lnTo>
                  <a:lnTo>
                    <a:pt x="313" y="127366"/>
                  </a:lnTo>
                  <a:lnTo>
                    <a:pt x="277" y="129160"/>
                  </a:lnTo>
                  <a:lnTo>
                    <a:pt x="246" y="130954"/>
                  </a:lnTo>
                  <a:lnTo>
                    <a:pt x="220" y="132748"/>
                  </a:lnTo>
                  <a:lnTo>
                    <a:pt x="196" y="134542"/>
                  </a:lnTo>
                  <a:lnTo>
                    <a:pt x="176" y="136336"/>
                  </a:lnTo>
                  <a:lnTo>
                    <a:pt x="160" y="138130"/>
                  </a:lnTo>
                  <a:lnTo>
                    <a:pt x="147" y="139924"/>
                  </a:lnTo>
                  <a:lnTo>
                    <a:pt x="136" y="141717"/>
                  </a:lnTo>
                  <a:lnTo>
                    <a:pt x="128" y="143511"/>
                  </a:lnTo>
                  <a:lnTo>
                    <a:pt x="124" y="145305"/>
                  </a:lnTo>
                  <a:lnTo>
                    <a:pt x="121" y="147099"/>
                  </a:lnTo>
                  <a:lnTo>
                    <a:pt x="121" y="148893"/>
                  </a:lnTo>
                  <a:lnTo>
                    <a:pt x="124" y="150687"/>
                  </a:lnTo>
                  <a:lnTo>
                    <a:pt x="130" y="152481"/>
                  </a:lnTo>
                  <a:lnTo>
                    <a:pt x="138" y="154275"/>
                  </a:lnTo>
                  <a:lnTo>
                    <a:pt x="149" y="156069"/>
                  </a:lnTo>
                  <a:lnTo>
                    <a:pt x="163" y="157862"/>
                  </a:lnTo>
                  <a:lnTo>
                    <a:pt x="181" y="159656"/>
                  </a:lnTo>
                  <a:lnTo>
                    <a:pt x="202" y="161450"/>
                  </a:lnTo>
                  <a:lnTo>
                    <a:pt x="226" y="163244"/>
                  </a:lnTo>
                  <a:lnTo>
                    <a:pt x="255" y="165038"/>
                  </a:lnTo>
                  <a:lnTo>
                    <a:pt x="289" y="166832"/>
                  </a:lnTo>
                  <a:lnTo>
                    <a:pt x="327" y="168626"/>
                  </a:lnTo>
                  <a:lnTo>
                    <a:pt x="369" y="170420"/>
                  </a:lnTo>
                  <a:lnTo>
                    <a:pt x="420" y="172214"/>
                  </a:lnTo>
                  <a:lnTo>
                    <a:pt x="476" y="174008"/>
                  </a:lnTo>
                  <a:lnTo>
                    <a:pt x="539" y="175801"/>
                  </a:lnTo>
                  <a:lnTo>
                    <a:pt x="610" y="177595"/>
                  </a:lnTo>
                  <a:lnTo>
                    <a:pt x="691" y="179389"/>
                  </a:lnTo>
                  <a:lnTo>
                    <a:pt x="780" y="181183"/>
                  </a:lnTo>
                  <a:lnTo>
                    <a:pt x="878" y="182977"/>
                  </a:lnTo>
                  <a:lnTo>
                    <a:pt x="989" y="184771"/>
                  </a:lnTo>
                  <a:lnTo>
                    <a:pt x="1114" y="186565"/>
                  </a:lnTo>
                  <a:lnTo>
                    <a:pt x="1250" y="188359"/>
                  </a:lnTo>
                  <a:lnTo>
                    <a:pt x="1399" y="190153"/>
                  </a:lnTo>
                  <a:lnTo>
                    <a:pt x="1568" y="191947"/>
                  </a:lnTo>
                  <a:lnTo>
                    <a:pt x="1754" y="193740"/>
                  </a:lnTo>
                  <a:lnTo>
                    <a:pt x="1955" y="195534"/>
                  </a:lnTo>
                  <a:lnTo>
                    <a:pt x="2176" y="197328"/>
                  </a:lnTo>
                  <a:lnTo>
                    <a:pt x="2424" y="199122"/>
                  </a:lnTo>
                  <a:lnTo>
                    <a:pt x="2692" y="200916"/>
                  </a:lnTo>
                  <a:lnTo>
                    <a:pt x="2981" y="202710"/>
                  </a:lnTo>
                  <a:lnTo>
                    <a:pt x="3300" y="204504"/>
                  </a:lnTo>
                  <a:lnTo>
                    <a:pt x="3651" y="206298"/>
                  </a:lnTo>
                  <a:lnTo>
                    <a:pt x="4028" y="208092"/>
                  </a:lnTo>
                  <a:lnTo>
                    <a:pt x="4433" y="209886"/>
                  </a:lnTo>
                  <a:lnTo>
                    <a:pt x="4879" y="211679"/>
                  </a:lnTo>
                  <a:lnTo>
                    <a:pt x="5362" y="213473"/>
                  </a:lnTo>
                  <a:lnTo>
                    <a:pt x="5878" y="215267"/>
                  </a:lnTo>
                  <a:lnTo>
                    <a:pt x="6428" y="217061"/>
                  </a:lnTo>
                  <a:lnTo>
                    <a:pt x="7035" y="218855"/>
                  </a:lnTo>
                  <a:lnTo>
                    <a:pt x="7682" y="220649"/>
                  </a:lnTo>
                  <a:lnTo>
                    <a:pt x="8368" y="222443"/>
                  </a:lnTo>
                  <a:lnTo>
                    <a:pt x="9102" y="224237"/>
                  </a:lnTo>
                  <a:lnTo>
                    <a:pt x="9899" y="226031"/>
                  </a:lnTo>
                  <a:lnTo>
                    <a:pt x="10741" y="227824"/>
                  </a:lnTo>
                  <a:lnTo>
                    <a:pt x="11630" y="229618"/>
                  </a:lnTo>
                  <a:lnTo>
                    <a:pt x="12582" y="231412"/>
                  </a:lnTo>
                  <a:lnTo>
                    <a:pt x="13598" y="233206"/>
                  </a:lnTo>
                  <a:lnTo>
                    <a:pt x="14666" y="235000"/>
                  </a:lnTo>
                  <a:lnTo>
                    <a:pt x="15786" y="236794"/>
                  </a:lnTo>
                  <a:lnTo>
                    <a:pt x="16985" y="238588"/>
                  </a:lnTo>
                  <a:lnTo>
                    <a:pt x="18246" y="240382"/>
                  </a:lnTo>
                  <a:lnTo>
                    <a:pt x="19563" y="242176"/>
                  </a:lnTo>
                  <a:lnTo>
                    <a:pt x="20939" y="243970"/>
                  </a:lnTo>
                  <a:lnTo>
                    <a:pt x="22404" y="245763"/>
                  </a:lnTo>
                  <a:lnTo>
                    <a:pt x="23927" y="247557"/>
                  </a:lnTo>
                  <a:lnTo>
                    <a:pt x="25508" y="249351"/>
                  </a:lnTo>
                  <a:lnTo>
                    <a:pt x="27158" y="251145"/>
                  </a:lnTo>
                  <a:lnTo>
                    <a:pt x="28889" y="252939"/>
                  </a:lnTo>
                  <a:lnTo>
                    <a:pt x="30677" y="254733"/>
                  </a:lnTo>
                  <a:lnTo>
                    <a:pt x="32522" y="256527"/>
                  </a:lnTo>
                  <a:lnTo>
                    <a:pt x="34442" y="258321"/>
                  </a:lnTo>
                  <a:lnTo>
                    <a:pt x="36430" y="260115"/>
                  </a:lnTo>
                  <a:lnTo>
                    <a:pt x="38470" y="261909"/>
                  </a:lnTo>
                  <a:lnTo>
                    <a:pt x="40562" y="263702"/>
                  </a:lnTo>
                  <a:lnTo>
                    <a:pt x="42727" y="265496"/>
                  </a:lnTo>
                  <a:lnTo>
                    <a:pt x="44942" y="267290"/>
                  </a:lnTo>
                  <a:lnTo>
                    <a:pt x="47201" y="269084"/>
                  </a:lnTo>
                  <a:lnTo>
                    <a:pt x="49504" y="270878"/>
                  </a:lnTo>
                  <a:lnTo>
                    <a:pt x="51864" y="272672"/>
                  </a:lnTo>
                  <a:lnTo>
                    <a:pt x="54255" y="274466"/>
                  </a:lnTo>
                  <a:lnTo>
                    <a:pt x="56677" y="276260"/>
                  </a:lnTo>
                  <a:lnTo>
                    <a:pt x="59131" y="278054"/>
                  </a:lnTo>
                  <a:lnTo>
                    <a:pt x="61611" y="279848"/>
                  </a:lnTo>
                  <a:lnTo>
                    <a:pt x="64107" y="281641"/>
                  </a:lnTo>
                  <a:lnTo>
                    <a:pt x="66613" y="283435"/>
                  </a:lnTo>
                  <a:lnTo>
                    <a:pt x="69128" y="285229"/>
                  </a:lnTo>
                  <a:lnTo>
                    <a:pt x="71640" y="287023"/>
                  </a:lnTo>
                  <a:lnTo>
                    <a:pt x="74145" y="288817"/>
                  </a:lnTo>
                  <a:lnTo>
                    <a:pt x="76640" y="290611"/>
                  </a:lnTo>
                  <a:lnTo>
                    <a:pt x="79106" y="292405"/>
                  </a:lnTo>
                  <a:lnTo>
                    <a:pt x="81543" y="294199"/>
                  </a:lnTo>
                  <a:lnTo>
                    <a:pt x="83949" y="295993"/>
                  </a:lnTo>
                  <a:lnTo>
                    <a:pt x="86314" y="297786"/>
                  </a:lnTo>
                  <a:lnTo>
                    <a:pt x="88613" y="299580"/>
                  </a:lnTo>
                  <a:lnTo>
                    <a:pt x="90859" y="301374"/>
                  </a:lnTo>
                  <a:lnTo>
                    <a:pt x="93047" y="303168"/>
                  </a:lnTo>
                  <a:lnTo>
                    <a:pt x="95157" y="304962"/>
                  </a:lnTo>
                  <a:lnTo>
                    <a:pt x="97173" y="306756"/>
                  </a:lnTo>
                  <a:lnTo>
                    <a:pt x="99110" y="308550"/>
                  </a:lnTo>
                  <a:lnTo>
                    <a:pt x="100967" y="310344"/>
                  </a:lnTo>
                  <a:lnTo>
                    <a:pt x="102702" y="312138"/>
                  </a:lnTo>
                  <a:lnTo>
                    <a:pt x="104325" y="313932"/>
                  </a:lnTo>
                  <a:lnTo>
                    <a:pt x="105851" y="315725"/>
                  </a:lnTo>
                  <a:lnTo>
                    <a:pt x="107275" y="317519"/>
                  </a:lnTo>
                  <a:lnTo>
                    <a:pt x="108535" y="319313"/>
                  </a:lnTo>
                  <a:lnTo>
                    <a:pt x="109682" y="321107"/>
                  </a:lnTo>
                  <a:lnTo>
                    <a:pt x="110716" y="322901"/>
                  </a:lnTo>
                  <a:lnTo>
                    <a:pt x="111621" y="324695"/>
                  </a:lnTo>
                  <a:lnTo>
                    <a:pt x="112356" y="326489"/>
                  </a:lnTo>
                  <a:lnTo>
                    <a:pt x="112974" y="328283"/>
                  </a:lnTo>
                  <a:lnTo>
                    <a:pt x="113473" y="330077"/>
                  </a:lnTo>
                  <a:lnTo>
                    <a:pt x="113821" y="331871"/>
                  </a:lnTo>
                  <a:lnTo>
                    <a:pt x="114017" y="333664"/>
                  </a:lnTo>
                  <a:lnTo>
                    <a:pt x="114098" y="335458"/>
                  </a:lnTo>
                  <a:lnTo>
                    <a:pt x="114065" y="337252"/>
                  </a:lnTo>
                  <a:lnTo>
                    <a:pt x="113874" y="339046"/>
                  </a:lnTo>
                  <a:lnTo>
                    <a:pt x="113561" y="340840"/>
                  </a:lnTo>
                  <a:lnTo>
                    <a:pt x="113145" y="342634"/>
                  </a:lnTo>
                  <a:lnTo>
                    <a:pt x="112630" y="344428"/>
                  </a:lnTo>
                  <a:lnTo>
                    <a:pt x="111969" y="346222"/>
                  </a:lnTo>
                  <a:lnTo>
                    <a:pt x="111225" y="348016"/>
                  </a:lnTo>
                  <a:lnTo>
                    <a:pt x="110400" y="349810"/>
                  </a:lnTo>
                  <a:lnTo>
                    <a:pt x="109490" y="351603"/>
                  </a:lnTo>
                  <a:lnTo>
                    <a:pt x="108488" y="353397"/>
                  </a:lnTo>
                  <a:lnTo>
                    <a:pt x="107431" y="355191"/>
                  </a:lnTo>
                  <a:lnTo>
                    <a:pt x="106324" y="356985"/>
                  </a:lnTo>
                  <a:lnTo>
                    <a:pt x="105163" y="358779"/>
                  </a:lnTo>
                  <a:lnTo>
                    <a:pt x="103963" y="360573"/>
                  </a:lnTo>
                  <a:lnTo>
                    <a:pt x="102742" y="362367"/>
                  </a:lnTo>
                  <a:lnTo>
                    <a:pt x="101505" y="364161"/>
                  </a:lnTo>
                  <a:lnTo>
                    <a:pt x="100260" y="365955"/>
                  </a:lnTo>
                  <a:lnTo>
                    <a:pt x="99022" y="367748"/>
                  </a:lnTo>
                  <a:lnTo>
                    <a:pt x="97798" y="369542"/>
                  </a:lnTo>
                  <a:lnTo>
                    <a:pt x="96593" y="371336"/>
                  </a:lnTo>
                  <a:lnTo>
                    <a:pt x="95434" y="373130"/>
                  </a:lnTo>
                  <a:lnTo>
                    <a:pt x="94316" y="374924"/>
                  </a:lnTo>
                  <a:lnTo>
                    <a:pt x="93244" y="376718"/>
                  </a:lnTo>
                  <a:lnTo>
                    <a:pt x="92232" y="378512"/>
                  </a:lnTo>
                  <a:lnTo>
                    <a:pt x="91304" y="380306"/>
                  </a:lnTo>
                  <a:lnTo>
                    <a:pt x="90444" y="382100"/>
                  </a:lnTo>
                  <a:lnTo>
                    <a:pt x="89656" y="383894"/>
                  </a:lnTo>
                  <a:lnTo>
                    <a:pt x="88970" y="385687"/>
                  </a:lnTo>
                  <a:lnTo>
                    <a:pt x="88387" y="387481"/>
                  </a:lnTo>
                  <a:lnTo>
                    <a:pt x="87890" y="389275"/>
                  </a:lnTo>
                  <a:lnTo>
                    <a:pt x="87483" y="391069"/>
                  </a:lnTo>
                  <a:lnTo>
                    <a:pt x="87213" y="392863"/>
                  </a:lnTo>
                  <a:lnTo>
                    <a:pt x="87048" y="394657"/>
                  </a:lnTo>
                  <a:lnTo>
                    <a:pt x="86978" y="396451"/>
                  </a:lnTo>
                  <a:lnTo>
                    <a:pt x="87013" y="398245"/>
                  </a:lnTo>
                  <a:lnTo>
                    <a:pt x="87196" y="400039"/>
                  </a:lnTo>
                  <a:lnTo>
                    <a:pt x="87477" y="401833"/>
                  </a:lnTo>
                  <a:lnTo>
                    <a:pt x="87855" y="403626"/>
                  </a:lnTo>
                  <a:lnTo>
                    <a:pt x="88351" y="405420"/>
                  </a:lnTo>
                  <a:lnTo>
                    <a:pt x="88974" y="407214"/>
                  </a:lnTo>
                  <a:lnTo>
                    <a:pt x="89690" y="409008"/>
                  </a:lnTo>
                  <a:lnTo>
                    <a:pt x="90496" y="410802"/>
                  </a:lnTo>
                  <a:lnTo>
                    <a:pt x="91422" y="412596"/>
                  </a:lnTo>
                  <a:lnTo>
                    <a:pt x="92447" y="414390"/>
                  </a:lnTo>
                  <a:lnTo>
                    <a:pt x="93552" y="416184"/>
                  </a:lnTo>
                  <a:lnTo>
                    <a:pt x="94735" y="417978"/>
                  </a:lnTo>
                  <a:lnTo>
                    <a:pt x="96028" y="419772"/>
                  </a:lnTo>
                  <a:lnTo>
                    <a:pt x="97391" y="421565"/>
                  </a:lnTo>
                  <a:lnTo>
                    <a:pt x="98817" y="423359"/>
                  </a:lnTo>
                  <a:lnTo>
                    <a:pt x="100310" y="425153"/>
                  </a:lnTo>
                  <a:lnTo>
                    <a:pt x="101882" y="426947"/>
                  </a:lnTo>
                  <a:lnTo>
                    <a:pt x="103503" y="428741"/>
                  </a:lnTo>
                  <a:lnTo>
                    <a:pt x="105170" y="430535"/>
                  </a:lnTo>
                  <a:lnTo>
                    <a:pt x="106888" y="432329"/>
                  </a:lnTo>
                  <a:lnTo>
                    <a:pt x="108651" y="434123"/>
                  </a:lnTo>
                  <a:lnTo>
                    <a:pt x="110445" y="435917"/>
                  </a:lnTo>
                  <a:lnTo>
                    <a:pt x="112267" y="437710"/>
                  </a:lnTo>
                  <a:lnTo>
                    <a:pt x="114119" y="439504"/>
                  </a:lnTo>
                  <a:lnTo>
                    <a:pt x="115990" y="441298"/>
                  </a:lnTo>
                  <a:lnTo>
                    <a:pt x="117873" y="443092"/>
                  </a:lnTo>
                  <a:lnTo>
                    <a:pt x="119766" y="444886"/>
                  </a:lnTo>
                  <a:lnTo>
                    <a:pt x="121665" y="446680"/>
                  </a:lnTo>
                  <a:lnTo>
                    <a:pt x="123563" y="448474"/>
                  </a:lnTo>
                  <a:lnTo>
                    <a:pt x="125457" y="450268"/>
                  </a:lnTo>
                  <a:lnTo>
                    <a:pt x="127343" y="452062"/>
                  </a:lnTo>
                  <a:lnTo>
                    <a:pt x="129211" y="453856"/>
                  </a:lnTo>
                  <a:lnTo>
                    <a:pt x="131062" y="455649"/>
                  </a:lnTo>
                  <a:lnTo>
                    <a:pt x="132894" y="457443"/>
                  </a:lnTo>
                  <a:lnTo>
                    <a:pt x="134698" y="459237"/>
                  </a:lnTo>
                  <a:lnTo>
                    <a:pt x="136468" y="461031"/>
                  </a:lnTo>
                  <a:lnTo>
                    <a:pt x="138207" y="462825"/>
                  </a:lnTo>
                  <a:lnTo>
                    <a:pt x="139914" y="464619"/>
                  </a:lnTo>
                  <a:lnTo>
                    <a:pt x="141571" y="466413"/>
                  </a:lnTo>
                  <a:lnTo>
                    <a:pt x="143183" y="468207"/>
                  </a:lnTo>
                  <a:lnTo>
                    <a:pt x="144754" y="470001"/>
                  </a:lnTo>
                  <a:lnTo>
                    <a:pt x="146281" y="471795"/>
                  </a:lnTo>
                  <a:lnTo>
                    <a:pt x="147737" y="473588"/>
                  </a:lnTo>
                  <a:lnTo>
                    <a:pt x="149144" y="475382"/>
                  </a:lnTo>
                  <a:lnTo>
                    <a:pt x="150502" y="477176"/>
                  </a:lnTo>
                  <a:lnTo>
                    <a:pt x="151801" y="478970"/>
                  </a:lnTo>
                  <a:lnTo>
                    <a:pt x="153025" y="480764"/>
                  </a:lnTo>
                  <a:lnTo>
                    <a:pt x="154197" y="482558"/>
                  </a:lnTo>
                  <a:lnTo>
                    <a:pt x="155314" y="484352"/>
                  </a:lnTo>
                  <a:lnTo>
                    <a:pt x="156360" y="486146"/>
                  </a:lnTo>
                  <a:lnTo>
                    <a:pt x="157338" y="487940"/>
                  </a:lnTo>
                  <a:lnTo>
                    <a:pt x="158262" y="489734"/>
                  </a:lnTo>
                  <a:lnTo>
                    <a:pt x="159134" y="491527"/>
                  </a:lnTo>
                  <a:lnTo>
                    <a:pt x="159930" y="493321"/>
                  </a:lnTo>
                  <a:lnTo>
                    <a:pt x="160673" y="495115"/>
                  </a:lnTo>
                  <a:lnTo>
                    <a:pt x="161369" y="496909"/>
                  </a:lnTo>
                  <a:lnTo>
                    <a:pt x="162018" y="498703"/>
                  </a:lnTo>
                  <a:lnTo>
                    <a:pt x="162604" y="500497"/>
                  </a:lnTo>
                  <a:lnTo>
                    <a:pt x="163156" y="502291"/>
                  </a:lnTo>
                  <a:lnTo>
                    <a:pt x="163675" y="504085"/>
                  </a:lnTo>
                  <a:lnTo>
                    <a:pt x="164159" y="505879"/>
                  </a:lnTo>
                  <a:lnTo>
                    <a:pt x="164614" y="507672"/>
                  </a:lnTo>
                  <a:lnTo>
                    <a:pt x="165055" y="509466"/>
                  </a:lnTo>
                  <a:lnTo>
                    <a:pt x="165484" y="511260"/>
                  </a:lnTo>
                  <a:lnTo>
                    <a:pt x="165908" y="513054"/>
                  </a:lnTo>
                  <a:lnTo>
                    <a:pt x="166341" y="514848"/>
                  </a:lnTo>
                  <a:lnTo>
                    <a:pt x="166786" y="516642"/>
                  </a:lnTo>
                  <a:lnTo>
                    <a:pt x="167250" y="518436"/>
                  </a:lnTo>
                  <a:lnTo>
                    <a:pt x="167756" y="520230"/>
                  </a:lnTo>
                  <a:lnTo>
                    <a:pt x="168307" y="522024"/>
                  </a:lnTo>
                  <a:lnTo>
                    <a:pt x="168906" y="523818"/>
                  </a:lnTo>
                  <a:lnTo>
                    <a:pt x="169562" y="525611"/>
                  </a:lnTo>
                  <a:lnTo>
                    <a:pt x="170318" y="527405"/>
                  </a:lnTo>
                  <a:lnTo>
                    <a:pt x="171154" y="529199"/>
                  </a:lnTo>
                  <a:lnTo>
                    <a:pt x="172075" y="530993"/>
                  </a:lnTo>
                  <a:lnTo>
                    <a:pt x="173111" y="532787"/>
                  </a:lnTo>
                  <a:lnTo>
                    <a:pt x="174292" y="534581"/>
                  </a:lnTo>
                  <a:lnTo>
                    <a:pt x="175591" y="536375"/>
                  </a:lnTo>
                  <a:lnTo>
                    <a:pt x="177013" y="538169"/>
                  </a:lnTo>
                  <a:lnTo>
                    <a:pt x="178621" y="539963"/>
                  </a:lnTo>
                  <a:lnTo>
                    <a:pt x="180404" y="541757"/>
                  </a:lnTo>
                  <a:lnTo>
                    <a:pt x="182342" y="543550"/>
                  </a:lnTo>
                  <a:lnTo>
                    <a:pt x="184439" y="545344"/>
                  </a:lnTo>
                  <a:lnTo>
                    <a:pt x="186798" y="547138"/>
                  </a:lnTo>
                  <a:lnTo>
                    <a:pt x="189345" y="548932"/>
                  </a:lnTo>
                  <a:lnTo>
                    <a:pt x="192078" y="550726"/>
                  </a:lnTo>
                  <a:lnTo>
                    <a:pt x="195023" y="552520"/>
                  </a:lnTo>
                  <a:lnTo>
                    <a:pt x="198260" y="554314"/>
                  </a:lnTo>
                  <a:lnTo>
                    <a:pt x="201702" y="556108"/>
                  </a:lnTo>
                  <a:lnTo>
                    <a:pt x="205352" y="557902"/>
                  </a:lnTo>
                  <a:lnTo>
                    <a:pt x="209270" y="559696"/>
                  </a:lnTo>
                  <a:lnTo>
                    <a:pt x="213473" y="561489"/>
                  </a:lnTo>
                  <a:lnTo>
                    <a:pt x="217894" y="563283"/>
                  </a:lnTo>
                  <a:lnTo>
                    <a:pt x="222536" y="565077"/>
                  </a:lnTo>
                  <a:lnTo>
                    <a:pt x="227490" y="566871"/>
                  </a:lnTo>
                  <a:lnTo>
                    <a:pt x="232699" y="568665"/>
                  </a:lnTo>
                  <a:lnTo>
                    <a:pt x="238127" y="570459"/>
                  </a:lnTo>
                  <a:lnTo>
                    <a:pt x="243774" y="572253"/>
                  </a:lnTo>
                  <a:lnTo>
                    <a:pt x="249758" y="574047"/>
                  </a:lnTo>
                  <a:lnTo>
                    <a:pt x="255951" y="575841"/>
                  </a:lnTo>
                  <a:lnTo>
                    <a:pt x="262350" y="577634"/>
                  </a:lnTo>
                  <a:lnTo>
                    <a:pt x="268980" y="579428"/>
                  </a:lnTo>
                  <a:lnTo>
                    <a:pt x="275885" y="581222"/>
                  </a:lnTo>
                  <a:lnTo>
                    <a:pt x="282973" y="583016"/>
                  </a:lnTo>
                  <a:lnTo>
                    <a:pt x="290240" y="584810"/>
                  </a:lnTo>
                  <a:lnTo>
                    <a:pt x="297725" y="586604"/>
                  </a:lnTo>
                  <a:lnTo>
                    <a:pt x="305410" y="588398"/>
                  </a:lnTo>
                  <a:lnTo>
                    <a:pt x="313238" y="590192"/>
                  </a:lnTo>
                  <a:lnTo>
                    <a:pt x="321204" y="591986"/>
                  </a:lnTo>
                  <a:lnTo>
                    <a:pt x="329349" y="593780"/>
                  </a:lnTo>
                  <a:lnTo>
                    <a:pt x="337611" y="595573"/>
                  </a:lnTo>
                  <a:lnTo>
                    <a:pt x="345968" y="597367"/>
                  </a:lnTo>
                  <a:lnTo>
                    <a:pt x="354412" y="599161"/>
                  </a:lnTo>
                  <a:lnTo>
                    <a:pt x="362958" y="600955"/>
                  </a:lnTo>
                  <a:lnTo>
                    <a:pt x="371549" y="602749"/>
                  </a:lnTo>
                  <a:lnTo>
                    <a:pt x="380177" y="604543"/>
                  </a:lnTo>
                  <a:lnTo>
                    <a:pt x="388832" y="606337"/>
                  </a:lnTo>
                  <a:lnTo>
                    <a:pt x="397488" y="608131"/>
                  </a:lnTo>
                  <a:lnTo>
                    <a:pt x="406128" y="609925"/>
                  </a:lnTo>
                  <a:lnTo>
                    <a:pt x="414742" y="611719"/>
                  </a:lnTo>
                  <a:lnTo>
                    <a:pt x="423298" y="613512"/>
                  </a:lnTo>
                  <a:lnTo>
                    <a:pt x="431775" y="615306"/>
                  </a:lnTo>
                  <a:lnTo>
                    <a:pt x="440172" y="617100"/>
                  </a:lnTo>
                  <a:lnTo>
                    <a:pt x="448480" y="618894"/>
                  </a:lnTo>
                  <a:lnTo>
                    <a:pt x="456631" y="620688"/>
                  </a:lnTo>
                  <a:lnTo>
                    <a:pt x="464642" y="622482"/>
                  </a:lnTo>
                  <a:lnTo>
                    <a:pt x="472516" y="624276"/>
                  </a:lnTo>
                  <a:lnTo>
                    <a:pt x="480235" y="626070"/>
                  </a:lnTo>
                  <a:lnTo>
                    <a:pt x="487704" y="627864"/>
                  </a:lnTo>
                  <a:lnTo>
                    <a:pt x="494993" y="629658"/>
                  </a:lnTo>
                  <a:lnTo>
                    <a:pt x="502095" y="631451"/>
                  </a:lnTo>
                  <a:lnTo>
                    <a:pt x="508958" y="633245"/>
                  </a:lnTo>
                  <a:lnTo>
                    <a:pt x="515534" y="635039"/>
                  </a:lnTo>
                  <a:lnTo>
                    <a:pt x="521889" y="636833"/>
                  </a:lnTo>
                  <a:lnTo>
                    <a:pt x="528018" y="638627"/>
                  </a:lnTo>
                  <a:lnTo>
                    <a:pt x="533828" y="640421"/>
                  </a:lnTo>
                  <a:lnTo>
                    <a:pt x="539341" y="642215"/>
                  </a:lnTo>
                  <a:lnTo>
                    <a:pt x="544606" y="644009"/>
                  </a:lnTo>
                  <a:lnTo>
                    <a:pt x="549619" y="645803"/>
                  </a:lnTo>
                  <a:lnTo>
                    <a:pt x="554240" y="647597"/>
                  </a:lnTo>
                  <a:lnTo>
                    <a:pt x="558583" y="649390"/>
                  </a:lnTo>
                  <a:lnTo>
                    <a:pt x="562661" y="651184"/>
                  </a:lnTo>
                  <a:lnTo>
                    <a:pt x="566449" y="652978"/>
                  </a:lnTo>
                  <a:lnTo>
                    <a:pt x="569838" y="654772"/>
                  </a:lnTo>
                  <a:lnTo>
                    <a:pt x="572957" y="656566"/>
                  </a:lnTo>
                  <a:lnTo>
                    <a:pt x="575808" y="658360"/>
                  </a:lnTo>
                  <a:lnTo>
                    <a:pt x="578325" y="660154"/>
                  </a:lnTo>
                  <a:lnTo>
                    <a:pt x="580484" y="661948"/>
                  </a:lnTo>
                  <a:lnTo>
                    <a:pt x="582378" y="663742"/>
                  </a:lnTo>
                  <a:lnTo>
                    <a:pt x="584008" y="665535"/>
                  </a:lnTo>
                  <a:lnTo>
                    <a:pt x="585271" y="667329"/>
                  </a:lnTo>
                  <a:lnTo>
                    <a:pt x="586230" y="669123"/>
                  </a:lnTo>
                  <a:lnTo>
                    <a:pt x="586933" y="670917"/>
                  </a:lnTo>
                  <a:lnTo>
                    <a:pt x="587382" y="672711"/>
                  </a:lnTo>
                  <a:lnTo>
                    <a:pt x="587447" y="674505"/>
                  </a:lnTo>
                  <a:lnTo>
                    <a:pt x="587262" y="676299"/>
                  </a:lnTo>
                  <a:lnTo>
                    <a:pt x="586836" y="678093"/>
                  </a:lnTo>
                  <a:lnTo>
                    <a:pt x="586144" y="679887"/>
                  </a:lnTo>
                  <a:lnTo>
                    <a:pt x="585118" y="681681"/>
                  </a:lnTo>
                  <a:lnTo>
                    <a:pt x="583867" y="683474"/>
                  </a:lnTo>
                  <a:lnTo>
                    <a:pt x="582395" y="685268"/>
                  </a:lnTo>
                  <a:lnTo>
                    <a:pt x="580648" y="687062"/>
                  </a:lnTo>
                  <a:lnTo>
                    <a:pt x="578630" y="688856"/>
                  </a:lnTo>
                  <a:lnTo>
                    <a:pt x="576409" y="690650"/>
                  </a:lnTo>
                  <a:lnTo>
                    <a:pt x="573990" y="692444"/>
                  </a:lnTo>
                  <a:lnTo>
                    <a:pt x="571298" y="694238"/>
                  </a:lnTo>
                  <a:lnTo>
                    <a:pt x="568397" y="696032"/>
                  </a:lnTo>
                  <a:lnTo>
                    <a:pt x="565319" y="697826"/>
                  </a:lnTo>
                  <a:lnTo>
                    <a:pt x="562068" y="699620"/>
                  </a:lnTo>
                  <a:lnTo>
                    <a:pt x="558562" y="701413"/>
                  </a:lnTo>
                  <a:lnTo>
                    <a:pt x="554904" y="703207"/>
                  </a:lnTo>
                  <a:lnTo>
                    <a:pt x="551098" y="705001"/>
                  </a:lnTo>
                  <a:lnTo>
                    <a:pt x="547129" y="706795"/>
                  </a:lnTo>
                  <a:lnTo>
                    <a:pt x="542977" y="708589"/>
                  </a:lnTo>
                  <a:lnTo>
                    <a:pt x="538704" y="710383"/>
                  </a:lnTo>
                  <a:lnTo>
                    <a:pt x="534318" y="712177"/>
                  </a:lnTo>
                  <a:lnTo>
                    <a:pt x="529792" y="713971"/>
                  </a:lnTo>
                  <a:lnTo>
                    <a:pt x="525148" y="715765"/>
                  </a:lnTo>
                  <a:lnTo>
                    <a:pt x="520419" y="717559"/>
                  </a:lnTo>
                  <a:lnTo>
                    <a:pt x="515611" y="719352"/>
                  </a:lnTo>
                  <a:lnTo>
                    <a:pt x="510701" y="721146"/>
                  </a:lnTo>
                  <a:lnTo>
                    <a:pt x="505728" y="722940"/>
                  </a:lnTo>
                  <a:lnTo>
                    <a:pt x="500704" y="724734"/>
                  </a:lnTo>
                  <a:lnTo>
                    <a:pt x="495634" y="726528"/>
                  </a:lnTo>
                  <a:lnTo>
                    <a:pt x="490512" y="728322"/>
                  </a:lnTo>
                  <a:lnTo>
                    <a:pt x="485366" y="730116"/>
                  </a:lnTo>
                  <a:lnTo>
                    <a:pt x="480202" y="731910"/>
                  </a:lnTo>
                  <a:lnTo>
                    <a:pt x="475022" y="733704"/>
                  </a:lnTo>
                  <a:lnTo>
                    <a:pt x="469837" y="735497"/>
                  </a:lnTo>
                  <a:lnTo>
                    <a:pt x="464654" y="737291"/>
                  </a:lnTo>
                  <a:lnTo>
                    <a:pt x="459478" y="739085"/>
                  </a:lnTo>
                  <a:lnTo>
                    <a:pt x="454318" y="740879"/>
                  </a:lnTo>
                  <a:lnTo>
                    <a:pt x="449178" y="742673"/>
                  </a:lnTo>
                  <a:lnTo>
                    <a:pt x="444059" y="744467"/>
                  </a:lnTo>
                  <a:lnTo>
                    <a:pt x="438962" y="746261"/>
                  </a:lnTo>
                  <a:lnTo>
                    <a:pt x="433902" y="748055"/>
                  </a:lnTo>
                  <a:lnTo>
                    <a:pt x="428872" y="749849"/>
                  </a:lnTo>
                  <a:lnTo>
                    <a:pt x="423869" y="751643"/>
                  </a:lnTo>
                  <a:lnTo>
                    <a:pt x="418895" y="753436"/>
                  </a:lnTo>
                  <a:lnTo>
                    <a:pt x="413962" y="755230"/>
                  </a:lnTo>
                  <a:lnTo>
                    <a:pt x="409055" y="757024"/>
                  </a:lnTo>
                  <a:lnTo>
                    <a:pt x="404171" y="758818"/>
                  </a:lnTo>
                  <a:lnTo>
                    <a:pt x="399315" y="760612"/>
                  </a:lnTo>
                  <a:lnTo>
                    <a:pt x="394485" y="762406"/>
                  </a:lnTo>
                  <a:lnTo>
                    <a:pt x="389669" y="764200"/>
                  </a:lnTo>
                  <a:lnTo>
                    <a:pt x="384867" y="765994"/>
                  </a:lnTo>
                  <a:lnTo>
                    <a:pt x="380077" y="767788"/>
                  </a:lnTo>
                  <a:lnTo>
                    <a:pt x="375291" y="769582"/>
                  </a:lnTo>
                  <a:lnTo>
                    <a:pt x="370506" y="771375"/>
                  </a:lnTo>
                  <a:lnTo>
                    <a:pt x="365719" y="773169"/>
                  </a:lnTo>
                  <a:lnTo>
                    <a:pt x="360920" y="774963"/>
                  </a:lnTo>
                  <a:lnTo>
                    <a:pt x="356107" y="776757"/>
                  </a:lnTo>
                  <a:lnTo>
                    <a:pt x="351280" y="778551"/>
                  </a:lnTo>
                  <a:lnTo>
                    <a:pt x="346433" y="780345"/>
                  </a:lnTo>
                  <a:lnTo>
                    <a:pt x="341553" y="782139"/>
                  </a:lnTo>
                  <a:lnTo>
                    <a:pt x="336648" y="783933"/>
                  </a:lnTo>
                  <a:lnTo>
                    <a:pt x="331716" y="785727"/>
                  </a:lnTo>
                  <a:lnTo>
                    <a:pt x="326749" y="787521"/>
                  </a:lnTo>
                  <a:lnTo>
                    <a:pt x="321743" y="789314"/>
                  </a:lnTo>
                  <a:lnTo>
                    <a:pt x="316706" y="791108"/>
                  </a:lnTo>
                  <a:lnTo>
                    <a:pt x="311639" y="792902"/>
                  </a:lnTo>
                  <a:lnTo>
                    <a:pt x="306531" y="794696"/>
                  </a:lnTo>
                  <a:lnTo>
                    <a:pt x="301389" y="796490"/>
                  </a:lnTo>
                  <a:lnTo>
                    <a:pt x="296222" y="798284"/>
                  </a:lnTo>
                  <a:lnTo>
                    <a:pt x="291030" y="800078"/>
                  </a:lnTo>
                  <a:lnTo>
                    <a:pt x="285806" y="801872"/>
                  </a:lnTo>
                  <a:lnTo>
                    <a:pt x="280566" y="803666"/>
                  </a:lnTo>
                  <a:lnTo>
                    <a:pt x="275314" y="805459"/>
                  </a:lnTo>
                  <a:lnTo>
                    <a:pt x="270051" y="807253"/>
                  </a:lnTo>
                  <a:lnTo>
                    <a:pt x="264785" y="809047"/>
                  </a:lnTo>
                  <a:lnTo>
                    <a:pt x="259524" y="810841"/>
                  </a:lnTo>
                  <a:lnTo>
                    <a:pt x="254272" y="812635"/>
                  </a:lnTo>
                  <a:lnTo>
                    <a:pt x="249037" y="814429"/>
                  </a:lnTo>
                  <a:lnTo>
                    <a:pt x="243831" y="816223"/>
                  </a:lnTo>
                  <a:lnTo>
                    <a:pt x="238654" y="818017"/>
                  </a:lnTo>
                  <a:lnTo>
                    <a:pt x="233510" y="819811"/>
                  </a:lnTo>
                  <a:lnTo>
                    <a:pt x="228424" y="821605"/>
                  </a:lnTo>
                  <a:lnTo>
                    <a:pt x="223394" y="823398"/>
                  </a:lnTo>
                  <a:lnTo>
                    <a:pt x="218418" y="825192"/>
                  </a:lnTo>
                  <a:lnTo>
                    <a:pt x="213499" y="826986"/>
                  </a:lnTo>
                  <a:lnTo>
                    <a:pt x="208683" y="828780"/>
                  </a:lnTo>
                  <a:lnTo>
                    <a:pt x="203939" y="830574"/>
                  </a:lnTo>
                  <a:lnTo>
                    <a:pt x="199269" y="832368"/>
                  </a:lnTo>
                  <a:lnTo>
                    <a:pt x="194691" y="834162"/>
                  </a:lnTo>
                  <a:lnTo>
                    <a:pt x="190232" y="835956"/>
                  </a:lnTo>
                  <a:lnTo>
                    <a:pt x="185860" y="837750"/>
                  </a:lnTo>
                  <a:lnTo>
                    <a:pt x="181578" y="839544"/>
                  </a:lnTo>
                  <a:lnTo>
                    <a:pt x="177417" y="841337"/>
                  </a:lnTo>
                  <a:lnTo>
                    <a:pt x="173375" y="843131"/>
                  </a:lnTo>
                  <a:lnTo>
                    <a:pt x="169428" y="844925"/>
                  </a:lnTo>
                  <a:lnTo>
                    <a:pt x="165576" y="846719"/>
                  </a:lnTo>
                  <a:lnTo>
                    <a:pt x="161865" y="848513"/>
                  </a:lnTo>
                  <a:lnTo>
                    <a:pt x="158259" y="850307"/>
                  </a:lnTo>
                  <a:lnTo>
                    <a:pt x="154746" y="852101"/>
                  </a:lnTo>
                  <a:lnTo>
                    <a:pt x="151331" y="853895"/>
                  </a:lnTo>
                  <a:lnTo>
                    <a:pt x="148054" y="855689"/>
                  </a:lnTo>
                  <a:lnTo>
                    <a:pt x="144864" y="857483"/>
                  </a:lnTo>
                  <a:lnTo>
                    <a:pt x="141759" y="859276"/>
                  </a:lnTo>
                  <a:lnTo>
                    <a:pt x="138752" y="861070"/>
                  </a:lnTo>
                  <a:lnTo>
                    <a:pt x="135852" y="862864"/>
                  </a:lnTo>
                  <a:lnTo>
                    <a:pt x="133025" y="864658"/>
                  </a:lnTo>
                  <a:lnTo>
                    <a:pt x="130269" y="866452"/>
                  </a:lnTo>
                  <a:lnTo>
                    <a:pt x="127602" y="868246"/>
                  </a:lnTo>
                  <a:lnTo>
                    <a:pt x="125009" y="870040"/>
                  </a:lnTo>
                  <a:lnTo>
                    <a:pt x="122473" y="871834"/>
                  </a:lnTo>
                  <a:lnTo>
                    <a:pt x="119990" y="873628"/>
                  </a:lnTo>
                  <a:lnTo>
                    <a:pt x="117579" y="875421"/>
                  </a:lnTo>
                  <a:lnTo>
                    <a:pt x="115213" y="877215"/>
                  </a:lnTo>
                  <a:lnTo>
                    <a:pt x="112887" y="879009"/>
                  </a:lnTo>
                  <a:lnTo>
                    <a:pt x="110599" y="880803"/>
                  </a:lnTo>
                  <a:lnTo>
                    <a:pt x="108357" y="882597"/>
                  </a:lnTo>
                  <a:lnTo>
                    <a:pt x="106141" y="884391"/>
                  </a:lnTo>
                  <a:lnTo>
                    <a:pt x="103948" y="886185"/>
                  </a:lnTo>
                  <a:lnTo>
                    <a:pt x="101781" y="887979"/>
                  </a:lnTo>
                  <a:lnTo>
                    <a:pt x="99636" y="889773"/>
                  </a:lnTo>
                  <a:lnTo>
                    <a:pt x="97504" y="891567"/>
                  </a:lnTo>
                  <a:lnTo>
                    <a:pt x="95384" y="893360"/>
                  </a:lnTo>
                  <a:lnTo>
                    <a:pt x="93277" y="895154"/>
                  </a:lnTo>
                  <a:lnTo>
                    <a:pt x="91177" y="896948"/>
                  </a:lnTo>
                  <a:lnTo>
                    <a:pt x="89083" y="898742"/>
                  </a:lnTo>
                  <a:lnTo>
                    <a:pt x="86993" y="900536"/>
                  </a:lnTo>
                  <a:lnTo>
                    <a:pt x="84907" y="902330"/>
                  </a:lnTo>
                  <a:lnTo>
                    <a:pt x="82824" y="904124"/>
                  </a:lnTo>
                  <a:lnTo>
                    <a:pt x="80741" y="905918"/>
                  </a:lnTo>
                  <a:lnTo>
                    <a:pt x="78661" y="907712"/>
                  </a:lnTo>
                  <a:lnTo>
                    <a:pt x="76582" y="909506"/>
                  </a:lnTo>
                  <a:lnTo>
                    <a:pt x="74504" y="911299"/>
                  </a:lnTo>
                  <a:lnTo>
                    <a:pt x="72429" y="913093"/>
                  </a:lnTo>
                  <a:lnTo>
                    <a:pt x="70357" y="914887"/>
                  </a:lnTo>
                  <a:lnTo>
                    <a:pt x="68290" y="916681"/>
                  </a:lnTo>
                  <a:lnTo>
                    <a:pt x="0" y="916681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" name="pt22"/>
            <p:cNvSpPr/>
            <p:nvPr/>
          </p:nvSpPr>
          <p:spPr>
            <a:xfrm>
              <a:off x="5325260" y="37738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" name="pt23"/>
            <p:cNvSpPr/>
            <p:nvPr/>
          </p:nvSpPr>
          <p:spPr>
            <a:xfrm>
              <a:off x="5505032" y="39288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" name="pt24"/>
            <p:cNvSpPr/>
            <p:nvPr/>
          </p:nvSpPr>
          <p:spPr>
            <a:xfrm>
              <a:off x="5498460" y="41681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" name="pt25"/>
            <p:cNvSpPr/>
            <p:nvPr/>
          </p:nvSpPr>
          <p:spPr>
            <a:xfrm>
              <a:off x="5363449" y="44757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" name="pt26"/>
            <p:cNvSpPr/>
            <p:nvPr/>
          </p:nvSpPr>
          <p:spPr>
            <a:xfrm>
              <a:off x="5502364" y="37455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" name="pt27"/>
            <p:cNvSpPr/>
            <p:nvPr/>
          </p:nvSpPr>
          <p:spPr>
            <a:xfrm>
              <a:off x="5278912" y="41869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" name="pt28"/>
            <p:cNvSpPr/>
            <p:nvPr/>
          </p:nvSpPr>
          <p:spPr>
            <a:xfrm>
              <a:off x="5265705" y="40459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" name="pt29"/>
            <p:cNvSpPr/>
            <p:nvPr/>
          </p:nvSpPr>
          <p:spPr>
            <a:xfrm>
              <a:off x="5444539" y="37612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" name="pt30"/>
            <p:cNvSpPr/>
            <p:nvPr/>
          </p:nvSpPr>
          <p:spPr>
            <a:xfrm>
              <a:off x="5341715" y="39165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" name="pt31"/>
            <p:cNvSpPr/>
            <p:nvPr/>
          </p:nvSpPr>
          <p:spPr>
            <a:xfrm>
              <a:off x="5379844" y="37771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" name="pt32"/>
            <p:cNvSpPr/>
            <p:nvPr/>
          </p:nvSpPr>
          <p:spPr>
            <a:xfrm>
              <a:off x="5393759" y="36754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" name="pt33"/>
            <p:cNvSpPr/>
            <p:nvPr/>
          </p:nvSpPr>
          <p:spPr>
            <a:xfrm>
              <a:off x="5439100" y="41936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" name="pt34"/>
            <p:cNvSpPr/>
            <p:nvPr/>
          </p:nvSpPr>
          <p:spPr>
            <a:xfrm>
              <a:off x="5398772" y="38095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" name="pt35"/>
            <p:cNvSpPr/>
            <p:nvPr/>
          </p:nvSpPr>
          <p:spPr>
            <a:xfrm>
              <a:off x="5388173" y="38942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" name="pt36"/>
            <p:cNvSpPr/>
            <p:nvPr/>
          </p:nvSpPr>
          <p:spPr>
            <a:xfrm>
              <a:off x="5289179" y="38913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" name="pt37"/>
            <p:cNvSpPr/>
            <p:nvPr/>
          </p:nvSpPr>
          <p:spPr>
            <a:xfrm>
              <a:off x="5356660" y="41588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" name="pt38"/>
            <p:cNvSpPr/>
            <p:nvPr/>
          </p:nvSpPr>
          <p:spPr>
            <a:xfrm>
              <a:off x="5462709" y="38638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" name="pt39"/>
            <p:cNvSpPr/>
            <p:nvPr/>
          </p:nvSpPr>
          <p:spPr>
            <a:xfrm>
              <a:off x="5308855" y="38706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" name="pt40"/>
            <p:cNvSpPr/>
            <p:nvPr/>
          </p:nvSpPr>
          <p:spPr>
            <a:xfrm>
              <a:off x="5298176" y="37642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" name="pt41"/>
            <p:cNvSpPr/>
            <p:nvPr/>
          </p:nvSpPr>
          <p:spPr>
            <a:xfrm>
              <a:off x="5331510" y="38215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" name="pt42"/>
            <p:cNvSpPr/>
            <p:nvPr/>
          </p:nvSpPr>
          <p:spPr>
            <a:xfrm>
              <a:off x="5322749" y="36117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" name="pt43"/>
            <p:cNvSpPr/>
            <p:nvPr/>
          </p:nvSpPr>
          <p:spPr>
            <a:xfrm>
              <a:off x="5370094" y="38404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" name="pt44"/>
            <p:cNvSpPr/>
            <p:nvPr/>
          </p:nvSpPr>
          <p:spPr>
            <a:xfrm>
              <a:off x="5473578" y="36790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" name="pt45"/>
            <p:cNvSpPr/>
            <p:nvPr/>
          </p:nvSpPr>
          <p:spPr>
            <a:xfrm>
              <a:off x="5253103" y="39654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" name="pt46"/>
            <p:cNvSpPr/>
            <p:nvPr/>
          </p:nvSpPr>
          <p:spPr>
            <a:xfrm>
              <a:off x="5411901" y="39038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" name="pt47"/>
            <p:cNvSpPr/>
            <p:nvPr/>
          </p:nvSpPr>
          <p:spPr>
            <a:xfrm>
              <a:off x="5423673" y="38883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" name="pt48"/>
            <p:cNvSpPr/>
            <p:nvPr/>
          </p:nvSpPr>
          <p:spPr>
            <a:xfrm>
              <a:off x="5264666" y="43606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" name="pt49"/>
            <p:cNvSpPr/>
            <p:nvPr/>
          </p:nvSpPr>
          <p:spPr>
            <a:xfrm>
              <a:off x="5451962" y="37391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" name="pt50"/>
            <p:cNvSpPr/>
            <p:nvPr/>
          </p:nvSpPr>
          <p:spPr>
            <a:xfrm>
              <a:off x="5409566" y="41242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" name="pt51"/>
            <p:cNvSpPr/>
            <p:nvPr/>
          </p:nvSpPr>
          <p:spPr>
            <a:xfrm>
              <a:off x="5251395" y="34784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" name="pt52"/>
            <p:cNvSpPr/>
            <p:nvPr/>
          </p:nvSpPr>
          <p:spPr>
            <a:xfrm>
              <a:off x="5246335" y="41952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" name="pt53"/>
            <p:cNvSpPr/>
            <p:nvPr/>
          </p:nvSpPr>
          <p:spPr>
            <a:xfrm>
              <a:off x="5371608" y="36437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" name="pt54"/>
            <p:cNvSpPr/>
            <p:nvPr/>
          </p:nvSpPr>
          <p:spPr>
            <a:xfrm>
              <a:off x="5488626" y="39011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" name="pt55"/>
            <p:cNvSpPr/>
            <p:nvPr/>
          </p:nvSpPr>
          <p:spPr>
            <a:xfrm>
              <a:off x="5478869" y="39678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" name="pt56"/>
            <p:cNvSpPr/>
            <p:nvPr/>
          </p:nvSpPr>
          <p:spPr>
            <a:xfrm>
              <a:off x="5396587" y="42842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" name="pt57"/>
            <p:cNvSpPr/>
            <p:nvPr/>
          </p:nvSpPr>
          <p:spPr>
            <a:xfrm>
              <a:off x="5347377" y="41002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" name="pt58"/>
            <p:cNvSpPr/>
            <p:nvPr/>
          </p:nvSpPr>
          <p:spPr>
            <a:xfrm>
              <a:off x="5322752" y="39880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" name="pt59"/>
            <p:cNvSpPr/>
            <p:nvPr/>
          </p:nvSpPr>
          <p:spPr>
            <a:xfrm>
              <a:off x="5421099" y="40612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" name="pt60"/>
            <p:cNvSpPr/>
            <p:nvPr/>
          </p:nvSpPr>
          <p:spPr>
            <a:xfrm>
              <a:off x="5432996" y="38037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" name="pt61"/>
            <p:cNvSpPr/>
            <p:nvPr/>
          </p:nvSpPr>
          <p:spPr>
            <a:xfrm>
              <a:off x="5296608" y="36884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" name="pt62"/>
            <p:cNvSpPr/>
            <p:nvPr/>
          </p:nvSpPr>
          <p:spPr>
            <a:xfrm>
              <a:off x="5335526" y="41813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" name="pt63"/>
            <p:cNvSpPr/>
            <p:nvPr/>
          </p:nvSpPr>
          <p:spPr>
            <a:xfrm>
              <a:off x="5270419" y="40835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" name="pt64"/>
            <p:cNvSpPr/>
            <p:nvPr/>
          </p:nvSpPr>
          <p:spPr>
            <a:xfrm>
              <a:off x="5504695" y="35447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" name="pt65"/>
            <p:cNvSpPr/>
            <p:nvPr/>
          </p:nvSpPr>
          <p:spPr>
            <a:xfrm>
              <a:off x="5395065" y="40344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" name="pt66"/>
            <p:cNvSpPr/>
            <p:nvPr/>
          </p:nvSpPr>
          <p:spPr>
            <a:xfrm>
              <a:off x="5381221" y="38283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" name="pt67"/>
            <p:cNvSpPr/>
            <p:nvPr/>
          </p:nvSpPr>
          <p:spPr>
            <a:xfrm>
              <a:off x="5437917" y="38834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" name="pt68"/>
            <p:cNvSpPr/>
            <p:nvPr/>
          </p:nvSpPr>
          <p:spPr>
            <a:xfrm>
              <a:off x="5322686" y="39982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" name="pt69"/>
            <p:cNvSpPr/>
            <p:nvPr/>
          </p:nvSpPr>
          <p:spPr>
            <a:xfrm>
              <a:off x="5381749" y="38235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" name="pt70"/>
            <p:cNvSpPr/>
            <p:nvPr/>
          </p:nvSpPr>
          <p:spPr>
            <a:xfrm>
              <a:off x="5353950" y="41905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" name="pt71"/>
            <p:cNvSpPr/>
            <p:nvPr/>
          </p:nvSpPr>
          <p:spPr>
            <a:xfrm>
              <a:off x="5271019" y="35717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" name="pt72"/>
            <p:cNvSpPr/>
            <p:nvPr/>
          </p:nvSpPr>
          <p:spPr>
            <a:xfrm>
              <a:off x="5402446" y="36543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" name="pt73"/>
            <p:cNvSpPr/>
            <p:nvPr/>
          </p:nvSpPr>
          <p:spPr>
            <a:xfrm>
              <a:off x="5466437" y="42812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" name="pt74"/>
            <p:cNvSpPr/>
            <p:nvPr/>
          </p:nvSpPr>
          <p:spPr>
            <a:xfrm>
              <a:off x="5447597" y="36733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" name="pt75"/>
            <p:cNvSpPr/>
            <p:nvPr/>
          </p:nvSpPr>
          <p:spPr>
            <a:xfrm>
              <a:off x="5343188" y="41582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" name="pt76"/>
            <p:cNvSpPr/>
            <p:nvPr/>
          </p:nvSpPr>
          <p:spPr>
            <a:xfrm>
              <a:off x="5495008" y="37321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" name="pt77"/>
            <p:cNvSpPr/>
            <p:nvPr/>
          </p:nvSpPr>
          <p:spPr>
            <a:xfrm>
              <a:off x="5359330" y="39965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" name="pt78"/>
            <p:cNvSpPr/>
            <p:nvPr/>
          </p:nvSpPr>
          <p:spPr>
            <a:xfrm>
              <a:off x="5413438" y="39905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" name="pt79"/>
            <p:cNvSpPr/>
            <p:nvPr/>
          </p:nvSpPr>
          <p:spPr>
            <a:xfrm>
              <a:off x="5336922" y="40302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" name="pt80"/>
            <p:cNvSpPr/>
            <p:nvPr/>
          </p:nvSpPr>
          <p:spPr>
            <a:xfrm>
              <a:off x="5457073" y="37871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" name="pt81"/>
            <p:cNvSpPr/>
            <p:nvPr/>
          </p:nvSpPr>
          <p:spPr>
            <a:xfrm>
              <a:off x="5419458" y="38262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" name="pt82"/>
            <p:cNvSpPr/>
            <p:nvPr/>
          </p:nvSpPr>
          <p:spPr>
            <a:xfrm>
              <a:off x="5497602" y="39022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" name="pt83"/>
            <p:cNvSpPr/>
            <p:nvPr/>
          </p:nvSpPr>
          <p:spPr>
            <a:xfrm>
              <a:off x="5499994" y="38569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" name="pt84"/>
            <p:cNvSpPr/>
            <p:nvPr/>
          </p:nvSpPr>
          <p:spPr>
            <a:xfrm>
              <a:off x="5369183" y="37211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" name="pt85"/>
            <p:cNvSpPr/>
            <p:nvPr/>
          </p:nvSpPr>
          <p:spPr>
            <a:xfrm>
              <a:off x="5273499" y="4294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" name="pt86"/>
            <p:cNvSpPr/>
            <p:nvPr/>
          </p:nvSpPr>
          <p:spPr>
            <a:xfrm>
              <a:off x="5451531" y="39952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" name="pt87"/>
            <p:cNvSpPr/>
            <p:nvPr/>
          </p:nvSpPr>
          <p:spPr>
            <a:xfrm>
              <a:off x="5388144" y="38277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" name="pt88"/>
            <p:cNvSpPr/>
            <p:nvPr/>
          </p:nvSpPr>
          <p:spPr>
            <a:xfrm>
              <a:off x="5321656" y="39367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" name="pt89"/>
            <p:cNvSpPr/>
            <p:nvPr/>
          </p:nvSpPr>
          <p:spPr>
            <a:xfrm>
              <a:off x="5289722" y="36414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" name="pt90"/>
            <p:cNvSpPr/>
            <p:nvPr/>
          </p:nvSpPr>
          <p:spPr>
            <a:xfrm>
              <a:off x="5288336" y="37265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" name="pt91"/>
            <p:cNvSpPr/>
            <p:nvPr/>
          </p:nvSpPr>
          <p:spPr>
            <a:xfrm>
              <a:off x="5375448" y="39038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" name="pt92"/>
            <p:cNvSpPr/>
            <p:nvPr/>
          </p:nvSpPr>
          <p:spPr>
            <a:xfrm>
              <a:off x="5386042" y="39275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" name="pt93"/>
            <p:cNvSpPr/>
            <p:nvPr/>
          </p:nvSpPr>
          <p:spPr>
            <a:xfrm>
              <a:off x="5344618" y="38303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" name="pt94"/>
            <p:cNvSpPr/>
            <p:nvPr/>
          </p:nvSpPr>
          <p:spPr>
            <a:xfrm>
              <a:off x="5369959" y="37091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" name="pt95"/>
            <p:cNvSpPr/>
            <p:nvPr/>
          </p:nvSpPr>
          <p:spPr>
            <a:xfrm>
              <a:off x="5431497" y="38740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" name="pt96"/>
            <p:cNvSpPr/>
            <p:nvPr/>
          </p:nvSpPr>
          <p:spPr>
            <a:xfrm>
              <a:off x="5258238" y="39572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" name="pt97"/>
            <p:cNvSpPr/>
            <p:nvPr/>
          </p:nvSpPr>
          <p:spPr>
            <a:xfrm>
              <a:off x="5489090" y="40079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" name="pt98"/>
            <p:cNvSpPr/>
            <p:nvPr/>
          </p:nvSpPr>
          <p:spPr>
            <a:xfrm>
              <a:off x="5477207" y="40616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" name="pt99"/>
            <p:cNvSpPr/>
            <p:nvPr/>
          </p:nvSpPr>
          <p:spPr>
            <a:xfrm>
              <a:off x="5343698" y="39207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" name="pt100"/>
            <p:cNvSpPr/>
            <p:nvPr/>
          </p:nvSpPr>
          <p:spPr>
            <a:xfrm>
              <a:off x="5249651" y="37148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" name="pt101"/>
            <p:cNvSpPr/>
            <p:nvPr/>
          </p:nvSpPr>
          <p:spPr>
            <a:xfrm>
              <a:off x="5253751" y="39025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" name="pt102"/>
            <p:cNvSpPr/>
            <p:nvPr/>
          </p:nvSpPr>
          <p:spPr>
            <a:xfrm>
              <a:off x="5332781" y="36322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" name="pt103"/>
            <p:cNvSpPr/>
            <p:nvPr/>
          </p:nvSpPr>
          <p:spPr>
            <a:xfrm>
              <a:off x="5394450" y="40358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" name="pt104"/>
            <p:cNvSpPr/>
            <p:nvPr/>
          </p:nvSpPr>
          <p:spPr>
            <a:xfrm>
              <a:off x="5388639" y="38554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" name="pt105"/>
            <p:cNvSpPr/>
            <p:nvPr/>
          </p:nvSpPr>
          <p:spPr>
            <a:xfrm>
              <a:off x="5369163" y="37876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" name="pt106"/>
            <p:cNvSpPr/>
            <p:nvPr/>
          </p:nvSpPr>
          <p:spPr>
            <a:xfrm>
              <a:off x="5499054" y="38057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" name="pt107"/>
            <p:cNvSpPr/>
            <p:nvPr/>
          </p:nvSpPr>
          <p:spPr>
            <a:xfrm>
              <a:off x="5264779" y="37285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" name="pt108"/>
            <p:cNvSpPr/>
            <p:nvPr/>
          </p:nvSpPr>
          <p:spPr>
            <a:xfrm>
              <a:off x="5474926" y="39742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" name="pt109"/>
            <p:cNvSpPr/>
            <p:nvPr/>
          </p:nvSpPr>
          <p:spPr>
            <a:xfrm>
              <a:off x="5438188" y="38738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" name="pt110"/>
            <p:cNvSpPr/>
            <p:nvPr/>
          </p:nvSpPr>
          <p:spPr>
            <a:xfrm>
              <a:off x="5308122" y="37596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" name="pt111"/>
            <p:cNvSpPr/>
            <p:nvPr/>
          </p:nvSpPr>
          <p:spPr>
            <a:xfrm>
              <a:off x="5335117" y="37076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2" name="pt112"/>
            <p:cNvSpPr/>
            <p:nvPr/>
          </p:nvSpPr>
          <p:spPr>
            <a:xfrm>
              <a:off x="5474308" y="38317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3" name="pt113"/>
            <p:cNvSpPr/>
            <p:nvPr/>
          </p:nvSpPr>
          <p:spPr>
            <a:xfrm>
              <a:off x="5425377" y="39775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" name="pt114"/>
            <p:cNvSpPr/>
            <p:nvPr/>
          </p:nvSpPr>
          <p:spPr>
            <a:xfrm>
              <a:off x="5374227" y="4013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" name="pt115"/>
            <p:cNvSpPr/>
            <p:nvPr/>
          </p:nvSpPr>
          <p:spPr>
            <a:xfrm>
              <a:off x="5314244" y="38428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" name="pt116"/>
            <p:cNvSpPr/>
            <p:nvPr/>
          </p:nvSpPr>
          <p:spPr>
            <a:xfrm>
              <a:off x="5367554" y="36699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" name="pt117"/>
            <p:cNvSpPr/>
            <p:nvPr/>
          </p:nvSpPr>
          <p:spPr>
            <a:xfrm>
              <a:off x="5460930" y="37698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" name="pt118"/>
            <p:cNvSpPr/>
            <p:nvPr/>
          </p:nvSpPr>
          <p:spPr>
            <a:xfrm>
              <a:off x="5370381" y="39932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" name="pt119"/>
            <p:cNvSpPr/>
            <p:nvPr/>
          </p:nvSpPr>
          <p:spPr>
            <a:xfrm>
              <a:off x="5368546" y="40115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" name="pt120"/>
            <p:cNvSpPr/>
            <p:nvPr/>
          </p:nvSpPr>
          <p:spPr>
            <a:xfrm>
              <a:off x="5249838" y="41674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" name="pt121"/>
            <p:cNvSpPr/>
            <p:nvPr/>
          </p:nvSpPr>
          <p:spPr>
            <a:xfrm>
              <a:off x="5418502" y="37965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" name="pt122"/>
            <p:cNvSpPr/>
            <p:nvPr/>
          </p:nvSpPr>
          <p:spPr>
            <a:xfrm>
              <a:off x="5276805" y="38492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" name="pt123"/>
            <p:cNvSpPr/>
            <p:nvPr/>
          </p:nvSpPr>
          <p:spPr>
            <a:xfrm>
              <a:off x="5339558" y="39453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" name="pt124"/>
            <p:cNvSpPr/>
            <p:nvPr/>
          </p:nvSpPr>
          <p:spPr>
            <a:xfrm>
              <a:off x="5325378" y="35535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" name="pt125"/>
            <p:cNvSpPr/>
            <p:nvPr/>
          </p:nvSpPr>
          <p:spPr>
            <a:xfrm>
              <a:off x="5318466" y="39769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" name="pt126"/>
            <p:cNvSpPr/>
            <p:nvPr/>
          </p:nvSpPr>
          <p:spPr>
            <a:xfrm>
              <a:off x="5369828" y="46832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" name="pt127"/>
            <p:cNvSpPr/>
            <p:nvPr/>
          </p:nvSpPr>
          <p:spPr>
            <a:xfrm>
              <a:off x="5340607" y="37699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" name="pt128"/>
            <p:cNvSpPr/>
            <p:nvPr/>
          </p:nvSpPr>
          <p:spPr>
            <a:xfrm>
              <a:off x="5463060" y="38970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" name="pt129"/>
            <p:cNvSpPr/>
            <p:nvPr/>
          </p:nvSpPr>
          <p:spPr>
            <a:xfrm>
              <a:off x="5431144" y="38522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" name="pt130"/>
            <p:cNvSpPr/>
            <p:nvPr/>
          </p:nvSpPr>
          <p:spPr>
            <a:xfrm>
              <a:off x="5353256" y="40080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" name="pt131"/>
            <p:cNvSpPr/>
            <p:nvPr/>
          </p:nvSpPr>
          <p:spPr>
            <a:xfrm>
              <a:off x="5505120" y="39450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" name="pt132"/>
            <p:cNvSpPr/>
            <p:nvPr/>
          </p:nvSpPr>
          <p:spPr>
            <a:xfrm>
              <a:off x="5395833" y="39931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" name="pt133"/>
            <p:cNvSpPr/>
            <p:nvPr/>
          </p:nvSpPr>
          <p:spPr>
            <a:xfrm>
              <a:off x="5280245" y="37297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" name="pt134"/>
            <p:cNvSpPr/>
            <p:nvPr/>
          </p:nvSpPr>
          <p:spPr>
            <a:xfrm>
              <a:off x="5350782" y="42304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" name="pt135"/>
            <p:cNvSpPr/>
            <p:nvPr/>
          </p:nvSpPr>
          <p:spPr>
            <a:xfrm>
              <a:off x="5254343" y="38309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" name="pt136"/>
            <p:cNvSpPr/>
            <p:nvPr/>
          </p:nvSpPr>
          <p:spPr>
            <a:xfrm>
              <a:off x="5344832" y="34173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" name="pt137"/>
            <p:cNvSpPr/>
            <p:nvPr/>
          </p:nvSpPr>
          <p:spPr>
            <a:xfrm>
              <a:off x="5359784" y="37869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" name="pt138"/>
            <p:cNvSpPr/>
            <p:nvPr/>
          </p:nvSpPr>
          <p:spPr>
            <a:xfrm>
              <a:off x="5403523" y="37894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" name="pt139"/>
            <p:cNvSpPr/>
            <p:nvPr/>
          </p:nvSpPr>
          <p:spPr>
            <a:xfrm>
              <a:off x="5391894" y="42526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" name="pt140"/>
            <p:cNvSpPr/>
            <p:nvPr/>
          </p:nvSpPr>
          <p:spPr>
            <a:xfrm>
              <a:off x="5504079" y="41673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" name="pt141"/>
            <p:cNvSpPr/>
            <p:nvPr/>
          </p:nvSpPr>
          <p:spPr>
            <a:xfrm>
              <a:off x="5380938" y="37543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" name="pt142"/>
            <p:cNvSpPr/>
            <p:nvPr/>
          </p:nvSpPr>
          <p:spPr>
            <a:xfrm>
              <a:off x="5334042" y="37370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" name="pt143"/>
            <p:cNvSpPr/>
            <p:nvPr/>
          </p:nvSpPr>
          <p:spPr>
            <a:xfrm>
              <a:off x="5382531" y="41627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" name="pt144"/>
            <p:cNvSpPr/>
            <p:nvPr/>
          </p:nvSpPr>
          <p:spPr>
            <a:xfrm>
              <a:off x="5446033" y="36715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" name="pt145"/>
            <p:cNvSpPr/>
            <p:nvPr/>
          </p:nvSpPr>
          <p:spPr>
            <a:xfrm>
              <a:off x="5445451" y="39344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" name="pt146"/>
            <p:cNvSpPr/>
            <p:nvPr/>
          </p:nvSpPr>
          <p:spPr>
            <a:xfrm>
              <a:off x="5354615" y="39779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" name="pt147"/>
            <p:cNvSpPr/>
            <p:nvPr/>
          </p:nvSpPr>
          <p:spPr>
            <a:xfrm>
              <a:off x="5265452" y="39946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" name="pt148"/>
            <p:cNvSpPr/>
            <p:nvPr/>
          </p:nvSpPr>
          <p:spPr>
            <a:xfrm>
              <a:off x="5502912" y="37598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" name="pt149"/>
            <p:cNvSpPr/>
            <p:nvPr/>
          </p:nvSpPr>
          <p:spPr>
            <a:xfrm>
              <a:off x="5441952" y="45262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" name="pt150"/>
            <p:cNvSpPr/>
            <p:nvPr/>
          </p:nvSpPr>
          <p:spPr>
            <a:xfrm>
              <a:off x="5407496" y="37961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" name="pt151"/>
            <p:cNvSpPr/>
            <p:nvPr/>
          </p:nvSpPr>
          <p:spPr>
            <a:xfrm>
              <a:off x="5404301" y="42804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" name="pt152"/>
            <p:cNvSpPr/>
            <p:nvPr/>
          </p:nvSpPr>
          <p:spPr>
            <a:xfrm>
              <a:off x="6787953" y="42369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" name="pt153"/>
            <p:cNvSpPr/>
            <p:nvPr/>
          </p:nvSpPr>
          <p:spPr>
            <a:xfrm>
              <a:off x="6783709" y="36879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" name="pt154"/>
            <p:cNvSpPr/>
            <p:nvPr/>
          </p:nvSpPr>
          <p:spPr>
            <a:xfrm>
              <a:off x="6808009" y="39732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" name="pt155"/>
            <p:cNvSpPr/>
            <p:nvPr/>
          </p:nvSpPr>
          <p:spPr>
            <a:xfrm>
              <a:off x="6733195" y="39023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" name="pt156"/>
            <p:cNvSpPr/>
            <p:nvPr/>
          </p:nvSpPr>
          <p:spPr>
            <a:xfrm>
              <a:off x="6697816" y="35690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7" name="pt157"/>
            <p:cNvSpPr/>
            <p:nvPr/>
          </p:nvSpPr>
          <p:spPr>
            <a:xfrm>
              <a:off x="6730486" y="38331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8" name="pt158"/>
            <p:cNvSpPr/>
            <p:nvPr/>
          </p:nvSpPr>
          <p:spPr>
            <a:xfrm>
              <a:off x="6576610" y="3941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" name="pt159"/>
            <p:cNvSpPr/>
            <p:nvPr/>
          </p:nvSpPr>
          <p:spPr>
            <a:xfrm>
              <a:off x="6733029" y="36046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" name="pt160"/>
            <p:cNvSpPr/>
            <p:nvPr/>
          </p:nvSpPr>
          <p:spPr>
            <a:xfrm>
              <a:off x="6672226" y="39833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" name="pt161"/>
            <p:cNvSpPr/>
            <p:nvPr/>
          </p:nvSpPr>
          <p:spPr>
            <a:xfrm>
              <a:off x="6678528" y="36357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2" name="pt162"/>
            <p:cNvSpPr/>
            <p:nvPr/>
          </p:nvSpPr>
          <p:spPr>
            <a:xfrm>
              <a:off x="6620520" y="40257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3" name="pt163"/>
            <p:cNvSpPr/>
            <p:nvPr/>
          </p:nvSpPr>
          <p:spPr>
            <a:xfrm>
              <a:off x="6777297" y="36037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4" name="pt164"/>
            <p:cNvSpPr/>
            <p:nvPr/>
          </p:nvSpPr>
          <p:spPr>
            <a:xfrm>
              <a:off x="6653910" y="44780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5" name="pt165"/>
            <p:cNvSpPr/>
            <p:nvPr/>
          </p:nvSpPr>
          <p:spPr>
            <a:xfrm>
              <a:off x="6718582" y="37446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6" name="pt166"/>
            <p:cNvSpPr/>
            <p:nvPr/>
          </p:nvSpPr>
          <p:spPr>
            <a:xfrm>
              <a:off x="6639056" y="38366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7" name="pt167"/>
            <p:cNvSpPr/>
            <p:nvPr/>
          </p:nvSpPr>
          <p:spPr>
            <a:xfrm>
              <a:off x="6693327" y="42003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8" name="pt168"/>
            <p:cNvSpPr/>
            <p:nvPr/>
          </p:nvSpPr>
          <p:spPr>
            <a:xfrm>
              <a:off x="6721692" y="39992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9" name="pt169"/>
            <p:cNvSpPr/>
            <p:nvPr/>
          </p:nvSpPr>
          <p:spPr>
            <a:xfrm>
              <a:off x="6569265" y="38379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0" name="pt170"/>
            <p:cNvSpPr/>
            <p:nvPr/>
          </p:nvSpPr>
          <p:spPr>
            <a:xfrm>
              <a:off x="6741150" y="41820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1" name="pt171"/>
            <p:cNvSpPr/>
            <p:nvPr/>
          </p:nvSpPr>
          <p:spPr>
            <a:xfrm>
              <a:off x="6689031" y="37926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2" name="pt172"/>
            <p:cNvSpPr/>
            <p:nvPr/>
          </p:nvSpPr>
          <p:spPr>
            <a:xfrm>
              <a:off x="6550978" y="37578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3" name="pt173"/>
            <p:cNvSpPr/>
            <p:nvPr/>
          </p:nvSpPr>
          <p:spPr>
            <a:xfrm>
              <a:off x="6743473" y="36745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4" name="pt174"/>
            <p:cNvSpPr/>
            <p:nvPr/>
          </p:nvSpPr>
          <p:spPr>
            <a:xfrm>
              <a:off x="6557499" y="37421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5" name="pt175"/>
            <p:cNvSpPr/>
            <p:nvPr/>
          </p:nvSpPr>
          <p:spPr>
            <a:xfrm>
              <a:off x="6561841" y="40274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6" name="pt176"/>
            <p:cNvSpPr/>
            <p:nvPr/>
          </p:nvSpPr>
          <p:spPr>
            <a:xfrm>
              <a:off x="6667335" y="38961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7" name="pt177"/>
            <p:cNvSpPr/>
            <p:nvPr/>
          </p:nvSpPr>
          <p:spPr>
            <a:xfrm>
              <a:off x="6692605" y="36524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8" name="pt178"/>
            <p:cNvSpPr/>
            <p:nvPr/>
          </p:nvSpPr>
          <p:spPr>
            <a:xfrm>
              <a:off x="6648493" y="38892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9" name="pt179"/>
            <p:cNvSpPr/>
            <p:nvPr/>
          </p:nvSpPr>
          <p:spPr>
            <a:xfrm>
              <a:off x="6609490" y="36994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0" name="pt180"/>
            <p:cNvSpPr/>
            <p:nvPr/>
          </p:nvSpPr>
          <p:spPr>
            <a:xfrm>
              <a:off x="6554713" y="40420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1" name="pt181"/>
            <p:cNvSpPr/>
            <p:nvPr/>
          </p:nvSpPr>
          <p:spPr>
            <a:xfrm>
              <a:off x="6687719" y="38043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2" name="pt182"/>
            <p:cNvSpPr/>
            <p:nvPr/>
          </p:nvSpPr>
          <p:spPr>
            <a:xfrm>
              <a:off x="6753143" y="40420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3" name="pt183"/>
            <p:cNvSpPr/>
            <p:nvPr/>
          </p:nvSpPr>
          <p:spPr>
            <a:xfrm>
              <a:off x="6597884" y="39325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4" name="pt184"/>
            <p:cNvSpPr/>
            <p:nvPr/>
          </p:nvSpPr>
          <p:spPr>
            <a:xfrm>
              <a:off x="6691934" y="39791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5" name="pt185"/>
            <p:cNvSpPr/>
            <p:nvPr/>
          </p:nvSpPr>
          <p:spPr>
            <a:xfrm>
              <a:off x="6597509" y="38025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6" name="pt186"/>
            <p:cNvSpPr/>
            <p:nvPr/>
          </p:nvSpPr>
          <p:spPr>
            <a:xfrm>
              <a:off x="6647332" y="39516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7" name="pt187"/>
            <p:cNvSpPr/>
            <p:nvPr/>
          </p:nvSpPr>
          <p:spPr>
            <a:xfrm>
              <a:off x="6795502" y="41411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8" name="pt188"/>
            <p:cNvSpPr/>
            <p:nvPr/>
          </p:nvSpPr>
          <p:spPr>
            <a:xfrm>
              <a:off x="6636378" y="41877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9" name="pt189"/>
            <p:cNvSpPr/>
            <p:nvPr/>
          </p:nvSpPr>
          <p:spPr>
            <a:xfrm>
              <a:off x="6769047" y="41118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0" name="pt190"/>
            <p:cNvSpPr/>
            <p:nvPr/>
          </p:nvSpPr>
          <p:spPr>
            <a:xfrm>
              <a:off x="6632161" y="37958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1" name="pt191"/>
            <p:cNvSpPr/>
            <p:nvPr/>
          </p:nvSpPr>
          <p:spPr>
            <a:xfrm>
              <a:off x="6592292" y="39878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2" name="pt192"/>
            <p:cNvSpPr/>
            <p:nvPr/>
          </p:nvSpPr>
          <p:spPr>
            <a:xfrm>
              <a:off x="6746335" y="40675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3" name="pt193"/>
            <p:cNvSpPr/>
            <p:nvPr/>
          </p:nvSpPr>
          <p:spPr>
            <a:xfrm>
              <a:off x="6785584" y="39511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4" name="pt194"/>
            <p:cNvSpPr/>
            <p:nvPr/>
          </p:nvSpPr>
          <p:spPr>
            <a:xfrm>
              <a:off x="6597892" y="39476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5" name="pt195"/>
            <p:cNvSpPr/>
            <p:nvPr/>
          </p:nvSpPr>
          <p:spPr>
            <a:xfrm>
              <a:off x="6586103" y="40281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6" name="pt196"/>
            <p:cNvSpPr/>
            <p:nvPr/>
          </p:nvSpPr>
          <p:spPr>
            <a:xfrm>
              <a:off x="6580057" y="41204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7" name="pt197"/>
            <p:cNvSpPr/>
            <p:nvPr/>
          </p:nvSpPr>
          <p:spPr>
            <a:xfrm>
              <a:off x="6644037" y="40064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8" name="pt198"/>
            <p:cNvSpPr/>
            <p:nvPr/>
          </p:nvSpPr>
          <p:spPr>
            <a:xfrm>
              <a:off x="6778149" y="41423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9" name="pt199"/>
            <p:cNvSpPr/>
            <p:nvPr/>
          </p:nvSpPr>
          <p:spPr>
            <a:xfrm>
              <a:off x="6623827" y="37523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0" name="pt200"/>
            <p:cNvSpPr/>
            <p:nvPr/>
          </p:nvSpPr>
          <p:spPr>
            <a:xfrm>
              <a:off x="6567104" y="36319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1" name="pt201"/>
            <p:cNvSpPr/>
            <p:nvPr/>
          </p:nvSpPr>
          <p:spPr>
            <a:xfrm>
              <a:off x="6716537" y="37615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2" name="pt202"/>
            <p:cNvSpPr/>
            <p:nvPr/>
          </p:nvSpPr>
          <p:spPr>
            <a:xfrm>
              <a:off x="6619385" y="41832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3" name="pt203"/>
            <p:cNvSpPr/>
            <p:nvPr/>
          </p:nvSpPr>
          <p:spPr>
            <a:xfrm>
              <a:off x="6667533" y="36569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4" name="pt204"/>
            <p:cNvSpPr/>
            <p:nvPr/>
          </p:nvSpPr>
          <p:spPr>
            <a:xfrm>
              <a:off x="6770877" y="38286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5" name="pt205"/>
            <p:cNvSpPr/>
            <p:nvPr/>
          </p:nvSpPr>
          <p:spPr>
            <a:xfrm>
              <a:off x="6583718" y="40513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6" name="pt206"/>
            <p:cNvSpPr/>
            <p:nvPr/>
          </p:nvSpPr>
          <p:spPr>
            <a:xfrm>
              <a:off x="6674855" y="36938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7" name="pt207"/>
            <p:cNvSpPr/>
            <p:nvPr/>
          </p:nvSpPr>
          <p:spPr>
            <a:xfrm>
              <a:off x="6582585" y="39946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8" name="pt208"/>
            <p:cNvSpPr/>
            <p:nvPr/>
          </p:nvSpPr>
          <p:spPr>
            <a:xfrm>
              <a:off x="6605481" y="42847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9" name="pt209"/>
            <p:cNvSpPr/>
            <p:nvPr/>
          </p:nvSpPr>
          <p:spPr>
            <a:xfrm>
              <a:off x="6792416" y="37951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0" name="pt210"/>
            <p:cNvSpPr/>
            <p:nvPr/>
          </p:nvSpPr>
          <p:spPr>
            <a:xfrm>
              <a:off x="6715805" y="37202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1" name="pt211"/>
            <p:cNvSpPr/>
            <p:nvPr/>
          </p:nvSpPr>
          <p:spPr>
            <a:xfrm>
              <a:off x="6558089" y="40411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2" name="pt212"/>
            <p:cNvSpPr/>
            <p:nvPr/>
          </p:nvSpPr>
          <p:spPr>
            <a:xfrm>
              <a:off x="6692218" y="39260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3" name="pt213"/>
            <p:cNvSpPr/>
            <p:nvPr/>
          </p:nvSpPr>
          <p:spPr>
            <a:xfrm>
              <a:off x="6646020" y="38034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4" name="pt214"/>
            <p:cNvSpPr/>
            <p:nvPr/>
          </p:nvSpPr>
          <p:spPr>
            <a:xfrm>
              <a:off x="6662279" y="36488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5" name="pt215"/>
            <p:cNvSpPr/>
            <p:nvPr/>
          </p:nvSpPr>
          <p:spPr>
            <a:xfrm>
              <a:off x="6782694" y="41862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6" name="pt216"/>
            <p:cNvSpPr/>
            <p:nvPr/>
          </p:nvSpPr>
          <p:spPr>
            <a:xfrm>
              <a:off x="6625411" y="4157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7" name="pt217"/>
            <p:cNvSpPr/>
            <p:nvPr/>
          </p:nvSpPr>
          <p:spPr>
            <a:xfrm>
              <a:off x="6667118" y="41010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8" name="pt218"/>
            <p:cNvSpPr/>
            <p:nvPr/>
          </p:nvSpPr>
          <p:spPr>
            <a:xfrm>
              <a:off x="6593676" y="40667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9" name="pt219"/>
            <p:cNvSpPr/>
            <p:nvPr/>
          </p:nvSpPr>
          <p:spPr>
            <a:xfrm>
              <a:off x="6810160" y="37576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0" name="pt220"/>
            <p:cNvSpPr/>
            <p:nvPr/>
          </p:nvSpPr>
          <p:spPr>
            <a:xfrm>
              <a:off x="6739213" y="41286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1" name="pt221"/>
            <p:cNvSpPr/>
            <p:nvPr/>
          </p:nvSpPr>
          <p:spPr>
            <a:xfrm>
              <a:off x="6757505" y="40005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2" name="pt222"/>
            <p:cNvSpPr/>
            <p:nvPr/>
          </p:nvSpPr>
          <p:spPr>
            <a:xfrm>
              <a:off x="6567303" y="38199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3" name="pt223"/>
            <p:cNvSpPr/>
            <p:nvPr/>
          </p:nvSpPr>
          <p:spPr>
            <a:xfrm>
              <a:off x="6551829" y="45704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4" name="pt224"/>
            <p:cNvSpPr/>
            <p:nvPr/>
          </p:nvSpPr>
          <p:spPr>
            <a:xfrm>
              <a:off x="6607117" y="40146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5" name="pt225"/>
            <p:cNvSpPr/>
            <p:nvPr/>
          </p:nvSpPr>
          <p:spPr>
            <a:xfrm>
              <a:off x="6736532" y="36475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6" name="pt226"/>
            <p:cNvSpPr/>
            <p:nvPr/>
          </p:nvSpPr>
          <p:spPr>
            <a:xfrm>
              <a:off x="6612758" y="36633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7" name="pt227"/>
            <p:cNvSpPr/>
            <p:nvPr/>
          </p:nvSpPr>
          <p:spPr>
            <a:xfrm>
              <a:off x="6617234" y="39427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8" name="pt228"/>
            <p:cNvSpPr/>
            <p:nvPr/>
          </p:nvSpPr>
          <p:spPr>
            <a:xfrm>
              <a:off x="6644060" y="42486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9" name="pt229"/>
            <p:cNvSpPr/>
            <p:nvPr/>
          </p:nvSpPr>
          <p:spPr>
            <a:xfrm>
              <a:off x="6739910" y="40736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0" name="pt230"/>
            <p:cNvSpPr/>
            <p:nvPr/>
          </p:nvSpPr>
          <p:spPr>
            <a:xfrm>
              <a:off x="6673945" y="38959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1" name="pt231"/>
            <p:cNvSpPr/>
            <p:nvPr/>
          </p:nvSpPr>
          <p:spPr>
            <a:xfrm>
              <a:off x="6799050" y="42081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2" name="pt232"/>
            <p:cNvSpPr/>
            <p:nvPr/>
          </p:nvSpPr>
          <p:spPr>
            <a:xfrm>
              <a:off x="6573354" y="37146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3" name="pt233"/>
            <p:cNvSpPr/>
            <p:nvPr/>
          </p:nvSpPr>
          <p:spPr>
            <a:xfrm>
              <a:off x="6738355" y="42566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4" name="pt234"/>
            <p:cNvSpPr/>
            <p:nvPr/>
          </p:nvSpPr>
          <p:spPr>
            <a:xfrm>
              <a:off x="6717454" y="39166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5" name="pt235"/>
            <p:cNvSpPr/>
            <p:nvPr/>
          </p:nvSpPr>
          <p:spPr>
            <a:xfrm>
              <a:off x="6729077" y="41005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6" name="pt236"/>
            <p:cNvSpPr/>
            <p:nvPr/>
          </p:nvSpPr>
          <p:spPr>
            <a:xfrm>
              <a:off x="6663673" y="38129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7" name="pt237"/>
            <p:cNvSpPr/>
            <p:nvPr/>
          </p:nvSpPr>
          <p:spPr>
            <a:xfrm>
              <a:off x="6804747" y="37502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8" name="pt238"/>
            <p:cNvSpPr/>
            <p:nvPr/>
          </p:nvSpPr>
          <p:spPr>
            <a:xfrm>
              <a:off x="6682215" y="39537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9" name="pt239"/>
            <p:cNvSpPr/>
            <p:nvPr/>
          </p:nvSpPr>
          <p:spPr>
            <a:xfrm>
              <a:off x="6568387" y="34480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0" name="pt240"/>
            <p:cNvSpPr/>
            <p:nvPr/>
          </p:nvSpPr>
          <p:spPr>
            <a:xfrm>
              <a:off x="6708258" y="39860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1" name="pt241"/>
            <p:cNvSpPr/>
            <p:nvPr/>
          </p:nvSpPr>
          <p:spPr>
            <a:xfrm>
              <a:off x="6763475" y="39293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2" name="pt242"/>
            <p:cNvSpPr/>
            <p:nvPr/>
          </p:nvSpPr>
          <p:spPr>
            <a:xfrm>
              <a:off x="6715479" y="39888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3" name="pt243"/>
            <p:cNvSpPr/>
            <p:nvPr/>
          </p:nvSpPr>
          <p:spPr>
            <a:xfrm>
              <a:off x="6717018" y="37151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4" name="pt244"/>
            <p:cNvSpPr/>
            <p:nvPr/>
          </p:nvSpPr>
          <p:spPr>
            <a:xfrm>
              <a:off x="6592336" y="37042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5" name="pt245"/>
            <p:cNvSpPr/>
            <p:nvPr/>
          </p:nvSpPr>
          <p:spPr>
            <a:xfrm>
              <a:off x="6774503" y="43682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6" name="pt246"/>
            <p:cNvSpPr/>
            <p:nvPr/>
          </p:nvSpPr>
          <p:spPr>
            <a:xfrm>
              <a:off x="6667786" y="40598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7" name="pt247"/>
            <p:cNvSpPr/>
            <p:nvPr/>
          </p:nvSpPr>
          <p:spPr>
            <a:xfrm>
              <a:off x="6657849" y="36184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8" name="pt248"/>
            <p:cNvSpPr/>
            <p:nvPr/>
          </p:nvSpPr>
          <p:spPr>
            <a:xfrm>
              <a:off x="6793044" y="39378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9" name="pt249"/>
            <p:cNvSpPr/>
            <p:nvPr/>
          </p:nvSpPr>
          <p:spPr>
            <a:xfrm>
              <a:off x="6699213" y="39656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0" name="pt250"/>
            <p:cNvSpPr/>
            <p:nvPr/>
          </p:nvSpPr>
          <p:spPr>
            <a:xfrm>
              <a:off x="6615514" y="37955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1" name="pt251"/>
            <p:cNvSpPr/>
            <p:nvPr/>
          </p:nvSpPr>
          <p:spPr>
            <a:xfrm>
              <a:off x="6719121" y="39340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2" name="pt252"/>
            <p:cNvSpPr/>
            <p:nvPr/>
          </p:nvSpPr>
          <p:spPr>
            <a:xfrm>
              <a:off x="6591958" y="36487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3" name="pt253"/>
            <p:cNvSpPr/>
            <p:nvPr/>
          </p:nvSpPr>
          <p:spPr>
            <a:xfrm>
              <a:off x="6643230" y="35214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4" name="pt254"/>
            <p:cNvSpPr/>
            <p:nvPr/>
          </p:nvSpPr>
          <p:spPr>
            <a:xfrm>
              <a:off x="6714243" y="36369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5" name="pt255"/>
            <p:cNvSpPr/>
            <p:nvPr/>
          </p:nvSpPr>
          <p:spPr>
            <a:xfrm>
              <a:off x="6626855" y="36572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6" name="pt256"/>
            <p:cNvSpPr/>
            <p:nvPr/>
          </p:nvSpPr>
          <p:spPr>
            <a:xfrm>
              <a:off x="6795680" y="41869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7" name="pt257"/>
            <p:cNvSpPr/>
            <p:nvPr/>
          </p:nvSpPr>
          <p:spPr>
            <a:xfrm>
              <a:off x="6690244" y="38694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8" name="pt258"/>
            <p:cNvSpPr/>
            <p:nvPr/>
          </p:nvSpPr>
          <p:spPr>
            <a:xfrm>
              <a:off x="6596759" y="38603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9" name="pt259"/>
            <p:cNvSpPr/>
            <p:nvPr/>
          </p:nvSpPr>
          <p:spPr>
            <a:xfrm>
              <a:off x="6653410" y="42873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0" name="pt260"/>
            <p:cNvSpPr/>
            <p:nvPr/>
          </p:nvSpPr>
          <p:spPr>
            <a:xfrm>
              <a:off x="6621246" y="41794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1" name="pt261"/>
            <p:cNvSpPr/>
            <p:nvPr/>
          </p:nvSpPr>
          <p:spPr>
            <a:xfrm>
              <a:off x="6797061" y="36376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2" name="pt262"/>
            <p:cNvSpPr/>
            <p:nvPr/>
          </p:nvSpPr>
          <p:spPr>
            <a:xfrm>
              <a:off x="6779962" y="38239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3" name="pt263"/>
            <p:cNvSpPr/>
            <p:nvPr/>
          </p:nvSpPr>
          <p:spPr>
            <a:xfrm>
              <a:off x="6694730" y="40219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4" name="pt264"/>
            <p:cNvSpPr/>
            <p:nvPr/>
          </p:nvSpPr>
          <p:spPr>
            <a:xfrm>
              <a:off x="6724657" y="38500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5" name="pt265"/>
            <p:cNvSpPr/>
            <p:nvPr/>
          </p:nvSpPr>
          <p:spPr>
            <a:xfrm>
              <a:off x="6654977" y="41700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6" name="pt266"/>
            <p:cNvSpPr/>
            <p:nvPr/>
          </p:nvSpPr>
          <p:spPr>
            <a:xfrm>
              <a:off x="6616351" y="37891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7" name="pt267"/>
            <p:cNvSpPr/>
            <p:nvPr/>
          </p:nvSpPr>
          <p:spPr>
            <a:xfrm>
              <a:off x="6638939" y="40800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8" name="pt268"/>
            <p:cNvSpPr/>
            <p:nvPr/>
          </p:nvSpPr>
          <p:spPr>
            <a:xfrm>
              <a:off x="6775222" y="3762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9" name="pt269"/>
            <p:cNvSpPr/>
            <p:nvPr/>
          </p:nvSpPr>
          <p:spPr>
            <a:xfrm>
              <a:off x="6657947" y="38933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0" name="pt270"/>
            <p:cNvSpPr/>
            <p:nvPr/>
          </p:nvSpPr>
          <p:spPr>
            <a:xfrm>
              <a:off x="6736487" y="38899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1" name="pt271"/>
            <p:cNvSpPr/>
            <p:nvPr/>
          </p:nvSpPr>
          <p:spPr>
            <a:xfrm>
              <a:off x="6560359" y="40038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2" name="pt272"/>
            <p:cNvSpPr/>
            <p:nvPr/>
          </p:nvSpPr>
          <p:spPr>
            <a:xfrm>
              <a:off x="6695598" y="38258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3" name="pt273"/>
            <p:cNvSpPr/>
            <p:nvPr/>
          </p:nvSpPr>
          <p:spPr>
            <a:xfrm>
              <a:off x="6689352" y="37952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4" name="pt274"/>
            <p:cNvSpPr/>
            <p:nvPr/>
          </p:nvSpPr>
          <p:spPr>
            <a:xfrm>
              <a:off x="6591902" y="39182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5" name="pt275"/>
            <p:cNvSpPr/>
            <p:nvPr/>
          </p:nvSpPr>
          <p:spPr>
            <a:xfrm>
              <a:off x="6707475" y="40802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6" name="pt276"/>
            <p:cNvSpPr/>
            <p:nvPr/>
          </p:nvSpPr>
          <p:spPr>
            <a:xfrm>
              <a:off x="6587164" y="39344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7" name="pt277"/>
            <p:cNvSpPr/>
            <p:nvPr/>
          </p:nvSpPr>
          <p:spPr>
            <a:xfrm>
              <a:off x="6623286" y="39913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8" name="pt278"/>
            <p:cNvSpPr/>
            <p:nvPr/>
          </p:nvSpPr>
          <p:spPr>
            <a:xfrm>
              <a:off x="6581722" y="35441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9" name="pt279"/>
            <p:cNvSpPr/>
            <p:nvPr/>
          </p:nvSpPr>
          <p:spPr>
            <a:xfrm>
              <a:off x="6778258" y="36955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0" name="pt280"/>
            <p:cNvSpPr/>
            <p:nvPr/>
          </p:nvSpPr>
          <p:spPr>
            <a:xfrm>
              <a:off x="6750893" y="37970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1" name="pt281"/>
            <p:cNvSpPr/>
            <p:nvPr/>
          </p:nvSpPr>
          <p:spPr>
            <a:xfrm>
              <a:off x="6709423" y="41304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2" name="pt282"/>
            <p:cNvSpPr/>
            <p:nvPr/>
          </p:nvSpPr>
          <p:spPr>
            <a:xfrm>
              <a:off x="6557995" y="37687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3" name="pt283"/>
            <p:cNvSpPr/>
            <p:nvPr/>
          </p:nvSpPr>
          <p:spPr>
            <a:xfrm>
              <a:off x="6571953" y="38855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4" name="pt284"/>
            <p:cNvSpPr/>
            <p:nvPr/>
          </p:nvSpPr>
          <p:spPr>
            <a:xfrm>
              <a:off x="6688003" y="36625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5" name="pt285"/>
            <p:cNvSpPr/>
            <p:nvPr/>
          </p:nvSpPr>
          <p:spPr>
            <a:xfrm>
              <a:off x="6696439" y="36854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6" name="pt286"/>
            <p:cNvSpPr/>
            <p:nvPr/>
          </p:nvSpPr>
          <p:spPr>
            <a:xfrm>
              <a:off x="6572732" y="36357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7" name="pt287"/>
            <p:cNvSpPr/>
            <p:nvPr/>
          </p:nvSpPr>
          <p:spPr>
            <a:xfrm>
              <a:off x="6596480" y="38244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8" name="pt288"/>
            <p:cNvSpPr/>
            <p:nvPr/>
          </p:nvSpPr>
          <p:spPr>
            <a:xfrm>
              <a:off x="6687932" y="38890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9" name="pt289"/>
            <p:cNvSpPr/>
            <p:nvPr/>
          </p:nvSpPr>
          <p:spPr>
            <a:xfrm>
              <a:off x="6806545" y="40406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0" name="pt290"/>
            <p:cNvSpPr/>
            <p:nvPr/>
          </p:nvSpPr>
          <p:spPr>
            <a:xfrm>
              <a:off x="6675586" y="39224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1" name="pt291"/>
            <p:cNvSpPr/>
            <p:nvPr/>
          </p:nvSpPr>
          <p:spPr>
            <a:xfrm>
              <a:off x="6728496" y="41426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2" name="pt292"/>
            <p:cNvSpPr/>
            <p:nvPr/>
          </p:nvSpPr>
          <p:spPr>
            <a:xfrm>
              <a:off x="6634077" y="37804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3" name="pt293"/>
            <p:cNvSpPr/>
            <p:nvPr/>
          </p:nvSpPr>
          <p:spPr>
            <a:xfrm>
              <a:off x="6585697" y="40677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4" name="pt294"/>
            <p:cNvSpPr/>
            <p:nvPr/>
          </p:nvSpPr>
          <p:spPr>
            <a:xfrm>
              <a:off x="6575500" y="41367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5" name="pt295"/>
            <p:cNvSpPr/>
            <p:nvPr/>
          </p:nvSpPr>
          <p:spPr>
            <a:xfrm>
              <a:off x="6767576" y="38339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6" name="pt296"/>
            <p:cNvSpPr/>
            <p:nvPr/>
          </p:nvSpPr>
          <p:spPr>
            <a:xfrm>
              <a:off x="6775766" y="39701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7" name="pt297"/>
            <p:cNvSpPr/>
            <p:nvPr/>
          </p:nvSpPr>
          <p:spPr>
            <a:xfrm>
              <a:off x="6636776" y="36703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8" name="pt298"/>
            <p:cNvSpPr/>
            <p:nvPr/>
          </p:nvSpPr>
          <p:spPr>
            <a:xfrm>
              <a:off x="5869133" y="5619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9" name="pt299"/>
            <p:cNvSpPr/>
            <p:nvPr/>
          </p:nvSpPr>
          <p:spPr>
            <a:xfrm>
              <a:off x="5956324" y="5589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0" name="pt300"/>
            <p:cNvSpPr/>
            <p:nvPr/>
          </p:nvSpPr>
          <p:spPr>
            <a:xfrm>
              <a:off x="5831050" y="55776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1" name="pt301"/>
            <p:cNvSpPr/>
            <p:nvPr/>
          </p:nvSpPr>
          <p:spPr>
            <a:xfrm>
              <a:off x="5755641" y="57911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2" name="pt302"/>
            <p:cNvSpPr/>
            <p:nvPr/>
          </p:nvSpPr>
          <p:spPr>
            <a:xfrm>
              <a:off x="5957290" y="58183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3" name="pt303"/>
            <p:cNvSpPr/>
            <p:nvPr/>
          </p:nvSpPr>
          <p:spPr>
            <a:xfrm>
              <a:off x="5895042" y="55802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4" name="pt304"/>
            <p:cNvSpPr/>
            <p:nvPr/>
          </p:nvSpPr>
          <p:spPr>
            <a:xfrm>
              <a:off x="5820084" y="57204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5" name="pt305"/>
            <p:cNvSpPr/>
            <p:nvPr/>
          </p:nvSpPr>
          <p:spPr>
            <a:xfrm>
              <a:off x="5965984" y="54770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6" name="pt306"/>
            <p:cNvSpPr/>
            <p:nvPr/>
          </p:nvSpPr>
          <p:spPr>
            <a:xfrm>
              <a:off x="5849871" y="52847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7" name="pt307"/>
            <p:cNvSpPr/>
            <p:nvPr/>
          </p:nvSpPr>
          <p:spPr>
            <a:xfrm>
              <a:off x="5931344" y="55975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8" name="pt308"/>
            <p:cNvSpPr/>
            <p:nvPr/>
          </p:nvSpPr>
          <p:spPr>
            <a:xfrm>
              <a:off x="5860679" y="57004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9" name="pt309"/>
            <p:cNvSpPr/>
            <p:nvPr/>
          </p:nvSpPr>
          <p:spPr>
            <a:xfrm>
              <a:off x="5972382" y="55320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0" name="pt310"/>
            <p:cNvSpPr/>
            <p:nvPr/>
          </p:nvSpPr>
          <p:spPr>
            <a:xfrm>
              <a:off x="5942880" y="5687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1" name="pt311"/>
            <p:cNvSpPr/>
            <p:nvPr/>
          </p:nvSpPr>
          <p:spPr>
            <a:xfrm>
              <a:off x="5802433" y="58987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2" name="pt312"/>
            <p:cNvSpPr/>
            <p:nvPr/>
          </p:nvSpPr>
          <p:spPr>
            <a:xfrm>
              <a:off x="5946603" y="55555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3" name="pt313"/>
            <p:cNvSpPr/>
            <p:nvPr/>
          </p:nvSpPr>
          <p:spPr>
            <a:xfrm>
              <a:off x="5912298" y="57196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4" name="pt314"/>
            <p:cNvSpPr/>
            <p:nvPr/>
          </p:nvSpPr>
          <p:spPr>
            <a:xfrm>
              <a:off x="5880656" y="56290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5" name="pt315"/>
            <p:cNvSpPr/>
            <p:nvPr/>
          </p:nvSpPr>
          <p:spPr>
            <a:xfrm>
              <a:off x="5813374" y="56477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6" name="pt316"/>
            <p:cNvSpPr/>
            <p:nvPr/>
          </p:nvSpPr>
          <p:spPr>
            <a:xfrm>
              <a:off x="5869179" y="51392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7" name="pt317"/>
            <p:cNvSpPr/>
            <p:nvPr/>
          </p:nvSpPr>
          <p:spPr>
            <a:xfrm>
              <a:off x="5928845" y="53272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8" name="pt318"/>
            <p:cNvSpPr/>
            <p:nvPr/>
          </p:nvSpPr>
          <p:spPr>
            <a:xfrm>
              <a:off x="5897612" y="52804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9" name="pt319"/>
            <p:cNvSpPr/>
            <p:nvPr/>
          </p:nvSpPr>
          <p:spPr>
            <a:xfrm>
              <a:off x="5977064" y="56688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0" name="pt320"/>
            <p:cNvSpPr/>
            <p:nvPr/>
          </p:nvSpPr>
          <p:spPr>
            <a:xfrm>
              <a:off x="5789256" y="54841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1" name="pt321"/>
            <p:cNvSpPr/>
            <p:nvPr/>
          </p:nvSpPr>
          <p:spPr>
            <a:xfrm>
              <a:off x="5788725" y="55658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2" name="pt322"/>
            <p:cNvSpPr/>
            <p:nvPr/>
          </p:nvSpPr>
          <p:spPr>
            <a:xfrm>
              <a:off x="5895538" y="56457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3" name="pt323"/>
            <p:cNvSpPr/>
            <p:nvPr/>
          </p:nvSpPr>
          <p:spPr>
            <a:xfrm>
              <a:off x="5913559" y="5556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4" name="pt324"/>
            <p:cNvSpPr/>
            <p:nvPr/>
          </p:nvSpPr>
          <p:spPr>
            <a:xfrm>
              <a:off x="7189356" y="55812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5" name="pt325"/>
            <p:cNvSpPr/>
            <p:nvPr/>
          </p:nvSpPr>
          <p:spPr>
            <a:xfrm>
              <a:off x="7159290" y="55067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6" name="pt326"/>
            <p:cNvSpPr/>
            <p:nvPr/>
          </p:nvSpPr>
          <p:spPr>
            <a:xfrm>
              <a:off x="7130621" y="52416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7" name="pt327"/>
            <p:cNvSpPr/>
            <p:nvPr/>
          </p:nvSpPr>
          <p:spPr>
            <a:xfrm>
              <a:off x="7181483" y="48936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8" name="pt328"/>
            <p:cNvSpPr/>
            <p:nvPr/>
          </p:nvSpPr>
          <p:spPr>
            <a:xfrm>
              <a:off x="7221849" y="54832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9" name="pt329"/>
            <p:cNvSpPr/>
            <p:nvPr/>
          </p:nvSpPr>
          <p:spPr>
            <a:xfrm>
              <a:off x="7269423" y="53987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0" name="pt330"/>
            <p:cNvSpPr/>
            <p:nvPr/>
          </p:nvSpPr>
          <p:spPr>
            <a:xfrm>
              <a:off x="7216788" y="54154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1" name="pt331"/>
            <p:cNvSpPr/>
            <p:nvPr/>
          </p:nvSpPr>
          <p:spPr>
            <a:xfrm>
              <a:off x="7291227" y="56132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2" name="pt332"/>
            <p:cNvSpPr/>
            <p:nvPr/>
          </p:nvSpPr>
          <p:spPr>
            <a:xfrm>
              <a:off x="7181096" y="54368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3" name="pt333"/>
            <p:cNvSpPr/>
            <p:nvPr/>
          </p:nvSpPr>
          <p:spPr>
            <a:xfrm>
              <a:off x="7177717" y="55451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4" name="pt334"/>
            <p:cNvSpPr/>
            <p:nvPr/>
          </p:nvSpPr>
          <p:spPr>
            <a:xfrm>
              <a:off x="7068157" y="5376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5" name="pt335"/>
            <p:cNvSpPr/>
            <p:nvPr/>
          </p:nvSpPr>
          <p:spPr>
            <a:xfrm>
              <a:off x="7042116" y="5530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6" name="pt336"/>
            <p:cNvSpPr/>
            <p:nvPr/>
          </p:nvSpPr>
          <p:spPr>
            <a:xfrm>
              <a:off x="7096252" y="55599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7" name="pt337"/>
            <p:cNvSpPr/>
            <p:nvPr/>
          </p:nvSpPr>
          <p:spPr>
            <a:xfrm>
              <a:off x="7133653" y="53212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8" name="pt338"/>
            <p:cNvSpPr/>
            <p:nvPr/>
          </p:nvSpPr>
          <p:spPr>
            <a:xfrm>
              <a:off x="7294355" y="57164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9" name="pt339"/>
            <p:cNvSpPr/>
            <p:nvPr/>
          </p:nvSpPr>
          <p:spPr>
            <a:xfrm>
              <a:off x="7170367" y="52262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0" name="pt340"/>
            <p:cNvSpPr/>
            <p:nvPr/>
          </p:nvSpPr>
          <p:spPr>
            <a:xfrm>
              <a:off x="7285327" y="56628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1" name="pt341"/>
            <p:cNvSpPr/>
            <p:nvPr/>
          </p:nvSpPr>
          <p:spPr>
            <a:xfrm>
              <a:off x="7264739" y="55294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2" name="pt342"/>
            <p:cNvSpPr/>
            <p:nvPr/>
          </p:nvSpPr>
          <p:spPr>
            <a:xfrm>
              <a:off x="7251968" y="55408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3" name="pt343"/>
            <p:cNvSpPr/>
            <p:nvPr/>
          </p:nvSpPr>
          <p:spPr>
            <a:xfrm>
              <a:off x="7184666" y="55955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4" name="pt344"/>
            <p:cNvSpPr/>
            <p:nvPr/>
          </p:nvSpPr>
          <p:spPr>
            <a:xfrm>
              <a:off x="7115968" y="58103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5" name="pt345"/>
            <p:cNvSpPr/>
            <p:nvPr/>
          </p:nvSpPr>
          <p:spPr>
            <a:xfrm>
              <a:off x="7100893" y="54870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6" name="pt346"/>
            <p:cNvSpPr/>
            <p:nvPr/>
          </p:nvSpPr>
          <p:spPr>
            <a:xfrm>
              <a:off x="7162542" y="56939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7" name="pt347"/>
            <p:cNvSpPr/>
            <p:nvPr/>
          </p:nvSpPr>
          <p:spPr>
            <a:xfrm>
              <a:off x="7106322" y="57663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8" name="pt348"/>
            <p:cNvSpPr/>
            <p:nvPr/>
          </p:nvSpPr>
          <p:spPr>
            <a:xfrm>
              <a:off x="7207701" y="57615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9" name="pt349"/>
            <p:cNvSpPr/>
            <p:nvPr/>
          </p:nvSpPr>
          <p:spPr>
            <a:xfrm>
              <a:off x="7181330" y="53826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0" name="pt350"/>
            <p:cNvSpPr/>
            <p:nvPr/>
          </p:nvSpPr>
          <p:spPr>
            <a:xfrm>
              <a:off x="7207500" y="5589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1" name="pt351"/>
            <p:cNvSpPr/>
            <p:nvPr/>
          </p:nvSpPr>
          <p:spPr>
            <a:xfrm>
              <a:off x="7080517" y="56096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2" name="pt352"/>
            <p:cNvSpPr/>
            <p:nvPr/>
          </p:nvSpPr>
          <p:spPr>
            <a:xfrm>
              <a:off x="7270532" y="56358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3" name="pt353"/>
            <p:cNvSpPr/>
            <p:nvPr/>
          </p:nvSpPr>
          <p:spPr>
            <a:xfrm>
              <a:off x="7275514" y="56582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4" name="pt354"/>
            <p:cNvSpPr/>
            <p:nvPr/>
          </p:nvSpPr>
          <p:spPr>
            <a:xfrm>
              <a:off x="7157003" y="51902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5" name="pt355"/>
            <p:cNvSpPr/>
            <p:nvPr/>
          </p:nvSpPr>
          <p:spPr>
            <a:xfrm>
              <a:off x="7100642" y="56413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6" name="pt356"/>
            <p:cNvSpPr/>
            <p:nvPr/>
          </p:nvSpPr>
          <p:spPr>
            <a:xfrm>
              <a:off x="7052855" y="55352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7" name="pt357"/>
            <p:cNvSpPr/>
            <p:nvPr/>
          </p:nvSpPr>
          <p:spPr>
            <a:xfrm>
              <a:off x="7271327" y="54819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8" name="pt358"/>
            <p:cNvSpPr/>
            <p:nvPr/>
          </p:nvSpPr>
          <p:spPr>
            <a:xfrm>
              <a:off x="7145655" y="52327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9" name="pt359"/>
            <p:cNvSpPr/>
            <p:nvPr/>
          </p:nvSpPr>
          <p:spPr>
            <a:xfrm>
              <a:off x="7212748" y="55865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0" name="pt360"/>
            <p:cNvSpPr/>
            <p:nvPr/>
          </p:nvSpPr>
          <p:spPr>
            <a:xfrm>
              <a:off x="7191650" y="55337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1" name="pt361"/>
            <p:cNvSpPr/>
            <p:nvPr/>
          </p:nvSpPr>
          <p:spPr>
            <a:xfrm>
              <a:off x="7249573" y="55695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2" name="pt362"/>
            <p:cNvSpPr/>
            <p:nvPr/>
          </p:nvSpPr>
          <p:spPr>
            <a:xfrm>
              <a:off x="7248034" y="53360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3" name="pt363"/>
            <p:cNvSpPr/>
            <p:nvPr/>
          </p:nvSpPr>
          <p:spPr>
            <a:xfrm>
              <a:off x="7061256" y="56760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4" name="pt364"/>
            <p:cNvSpPr/>
            <p:nvPr/>
          </p:nvSpPr>
          <p:spPr>
            <a:xfrm>
              <a:off x="7279384" y="56151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5" name="pt365"/>
            <p:cNvSpPr/>
            <p:nvPr/>
          </p:nvSpPr>
          <p:spPr>
            <a:xfrm>
              <a:off x="7217162" y="5518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6" name="pt366"/>
            <p:cNvSpPr/>
            <p:nvPr/>
          </p:nvSpPr>
          <p:spPr>
            <a:xfrm>
              <a:off x="7139222" y="56127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7" name="pt367"/>
            <p:cNvSpPr/>
            <p:nvPr/>
          </p:nvSpPr>
          <p:spPr>
            <a:xfrm>
              <a:off x="7215897" y="56820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8" name="pt368"/>
            <p:cNvSpPr/>
            <p:nvPr/>
          </p:nvSpPr>
          <p:spPr>
            <a:xfrm>
              <a:off x="7181538" y="56906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9" name="pt369"/>
            <p:cNvSpPr/>
            <p:nvPr/>
          </p:nvSpPr>
          <p:spPr>
            <a:xfrm>
              <a:off x="7109907" y="55827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0" name="pt370"/>
            <p:cNvSpPr/>
            <p:nvPr/>
          </p:nvSpPr>
          <p:spPr>
            <a:xfrm>
              <a:off x="7275795" y="55945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1" name="pt371"/>
            <p:cNvSpPr/>
            <p:nvPr/>
          </p:nvSpPr>
          <p:spPr>
            <a:xfrm>
              <a:off x="7265693" y="55985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2" name="pt372"/>
            <p:cNvSpPr/>
            <p:nvPr/>
          </p:nvSpPr>
          <p:spPr>
            <a:xfrm>
              <a:off x="7086029" y="55459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3" name="pt373"/>
            <p:cNvSpPr/>
            <p:nvPr/>
          </p:nvSpPr>
          <p:spPr>
            <a:xfrm>
              <a:off x="7089849" y="56838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4" name="pt374"/>
            <p:cNvSpPr/>
            <p:nvPr/>
          </p:nvSpPr>
          <p:spPr>
            <a:xfrm>
              <a:off x="7071692" y="55389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5" name="pt375"/>
            <p:cNvSpPr/>
            <p:nvPr/>
          </p:nvSpPr>
          <p:spPr>
            <a:xfrm>
              <a:off x="7228215" y="55369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6" name="rc376"/>
            <p:cNvSpPr/>
            <p:nvPr/>
          </p:nvSpPr>
          <p:spPr>
            <a:xfrm>
              <a:off x="7802645" y="3314381"/>
              <a:ext cx="2871965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377" name="pl377"/>
            <p:cNvSpPr/>
            <p:nvPr/>
          </p:nvSpPr>
          <p:spPr>
            <a:xfrm>
              <a:off x="7802645" y="5806280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8" name="pl378"/>
            <p:cNvSpPr/>
            <p:nvPr/>
          </p:nvSpPr>
          <p:spPr>
            <a:xfrm>
              <a:off x="7802645" y="5243502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9" name="pl379"/>
            <p:cNvSpPr/>
            <p:nvPr/>
          </p:nvSpPr>
          <p:spPr>
            <a:xfrm>
              <a:off x="7802645" y="468072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0" name="pl380"/>
            <p:cNvSpPr/>
            <p:nvPr/>
          </p:nvSpPr>
          <p:spPr>
            <a:xfrm>
              <a:off x="7802645" y="4117947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1" name="pl381"/>
            <p:cNvSpPr/>
            <p:nvPr/>
          </p:nvSpPr>
          <p:spPr>
            <a:xfrm>
              <a:off x="7802645" y="3555169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2" name="pl382"/>
            <p:cNvSpPr/>
            <p:nvPr/>
          </p:nvSpPr>
          <p:spPr>
            <a:xfrm>
              <a:off x="7802645" y="6087669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3" name="pl383"/>
            <p:cNvSpPr/>
            <p:nvPr/>
          </p:nvSpPr>
          <p:spPr>
            <a:xfrm>
              <a:off x="7802645" y="5524891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4" name="pl384"/>
            <p:cNvSpPr/>
            <p:nvPr/>
          </p:nvSpPr>
          <p:spPr>
            <a:xfrm>
              <a:off x="7802645" y="4962113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5" name="pl385"/>
            <p:cNvSpPr/>
            <p:nvPr/>
          </p:nvSpPr>
          <p:spPr>
            <a:xfrm>
              <a:off x="7802645" y="4399336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6" name="pl386"/>
            <p:cNvSpPr/>
            <p:nvPr/>
          </p:nvSpPr>
          <p:spPr>
            <a:xfrm>
              <a:off x="7802645" y="3836558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7" name="pl387"/>
            <p:cNvSpPr/>
            <p:nvPr/>
          </p:nvSpPr>
          <p:spPr>
            <a:xfrm>
              <a:off x="8585908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8" name="pl388"/>
            <p:cNvSpPr/>
            <p:nvPr/>
          </p:nvSpPr>
          <p:spPr>
            <a:xfrm>
              <a:off x="9891347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9" name="pg389"/>
            <p:cNvSpPr/>
            <p:nvPr/>
          </p:nvSpPr>
          <p:spPr>
            <a:xfrm>
              <a:off x="8102718" y="3499557"/>
              <a:ext cx="483190" cy="1747252"/>
            </a:xfrm>
            <a:custGeom>
              <a:avLst/>
              <a:gdLst/>
              <a:ahLst/>
              <a:cxnLst/>
              <a:rect l="0" t="0" r="0" b="0"/>
              <a:pathLst>
                <a:path w="483190" h="1747252">
                  <a:moveTo>
                    <a:pt x="483190" y="1747252"/>
                  </a:moveTo>
                  <a:lnTo>
                    <a:pt x="476924" y="1747252"/>
                  </a:lnTo>
                  <a:lnTo>
                    <a:pt x="476938" y="1743833"/>
                  </a:lnTo>
                  <a:lnTo>
                    <a:pt x="476983" y="1740414"/>
                  </a:lnTo>
                  <a:lnTo>
                    <a:pt x="477054" y="1736994"/>
                  </a:lnTo>
                  <a:lnTo>
                    <a:pt x="477150" y="1733575"/>
                  </a:lnTo>
                  <a:lnTo>
                    <a:pt x="477271" y="1730156"/>
                  </a:lnTo>
                  <a:lnTo>
                    <a:pt x="477415" y="1726737"/>
                  </a:lnTo>
                  <a:lnTo>
                    <a:pt x="477585" y="1723317"/>
                  </a:lnTo>
                  <a:lnTo>
                    <a:pt x="477774" y="1719898"/>
                  </a:lnTo>
                  <a:lnTo>
                    <a:pt x="477978" y="1716479"/>
                  </a:lnTo>
                  <a:lnTo>
                    <a:pt x="478198" y="1713059"/>
                  </a:lnTo>
                  <a:lnTo>
                    <a:pt x="478429" y="1709640"/>
                  </a:lnTo>
                  <a:lnTo>
                    <a:pt x="478672" y="1706221"/>
                  </a:lnTo>
                  <a:lnTo>
                    <a:pt x="478921" y="1702802"/>
                  </a:lnTo>
                  <a:lnTo>
                    <a:pt x="479175" y="1699382"/>
                  </a:lnTo>
                  <a:lnTo>
                    <a:pt x="479430" y="1695963"/>
                  </a:lnTo>
                  <a:lnTo>
                    <a:pt x="479686" y="1692544"/>
                  </a:lnTo>
                  <a:lnTo>
                    <a:pt x="479939" y="1689124"/>
                  </a:lnTo>
                  <a:lnTo>
                    <a:pt x="480187" y="1685705"/>
                  </a:lnTo>
                  <a:lnTo>
                    <a:pt x="480428" y="1682286"/>
                  </a:lnTo>
                  <a:lnTo>
                    <a:pt x="480662" y="1678867"/>
                  </a:lnTo>
                  <a:lnTo>
                    <a:pt x="480887" y="1675447"/>
                  </a:lnTo>
                  <a:lnTo>
                    <a:pt x="481102" y="1672028"/>
                  </a:lnTo>
                  <a:lnTo>
                    <a:pt x="481304" y="1668609"/>
                  </a:lnTo>
                  <a:lnTo>
                    <a:pt x="481494" y="1665189"/>
                  </a:lnTo>
                  <a:lnTo>
                    <a:pt x="481672" y="1661770"/>
                  </a:lnTo>
                  <a:lnTo>
                    <a:pt x="481839" y="1658351"/>
                  </a:lnTo>
                  <a:lnTo>
                    <a:pt x="481993" y="1654932"/>
                  </a:lnTo>
                  <a:lnTo>
                    <a:pt x="482133" y="1651512"/>
                  </a:lnTo>
                  <a:lnTo>
                    <a:pt x="482260" y="1648093"/>
                  </a:lnTo>
                  <a:lnTo>
                    <a:pt x="482377" y="1644674"/>
                  </a:lnTo>
                  <a:lnTo>
                    <a:pt x="482482" y="1641254"/>
                  </a:lnTo>
                  <a:lnTo>
                    <a:pt x="482577" y="1637835"/>
                  </a:lnTo>
                  <a:lnTo>
                    <a:pt x="482661" y="1634416"/>
                  </a:lnTo>
                  <a:lnTo>
                    <a:pt x="482735" y="1630997"/>
                  </a:lnTo>
                  <a:lnTo>
                    <a:pt x="482801" y="1627577"/>
                  </a:lnTo>
                  <a:lnTo>
                    <a:pt x="482859" y="1624158"/>
                  </a:lnTo>
                  <a:lnTo>
                    <a:pt x="482910" y="1620739"/>
                  </a:lnTo>
                  <a:lnTo>
                    <a:pt x="482954" y="1617320"/>
                  </a:lnTo>
                  <a:lnTo>
                    <a:pt x="482991" y="1613900"/>
                  </a:lnTo>
                  <a:lnTo>
                    <a:pt x="483023" y="1610481"/>
                  </a:lnTo>
                  <a:lnTo>
                    <a:pt x="483051" y="1607062"/>
                  </a:lnTo>
                  <a:lnTo>
                    <a:pt x="483075" y="1603642"/>
                  </a:lnTo>
                  <a:lnTo>
                    <a:pt x="483095" y="1600223"/>
                  </a:lnTo>
                  <a:lnTo>
                    <a:pt x="483111" y="1596804"/>
                  </a:lnTo>
                  <a:lnTo>
                    <a:pt x="483125" y="1593385"/>
                  </a:lnTo>
                  <a:lnTo>
                    <a:pt x="483136" y="1589965"/>
                  </a:lnTo>
                  <a:lnTo>
                    <a:pt x="483145" y="1586546"/>
                  </a:lnTo>
                  <a:lnTo>
                    <a:pt x="483152" y="1583127"/>
                  </a:lnTo>
                  <a:lnTo>
                    <a:pt x="483158" y="1579707"/>
                  </a:lnTo>
                  <a:lnTo>
                    <a:pt x="483161" y="1576288"/>
                  </a:lnTo>
                  <a:lnTo>
                    <a:pt x="483164" y="1572869"/>
                  </a:lnTo>
                  <a:lnTo>
                    <a:pt x="483165" y="1569450"/>
                  </a:lnTo>
                  <a:lnTo>
                    <a:pt x="483165" y="1566030"/>
                  </a:lnTo>
                  <a:lnTo>
                    <a:pt x="483163" y="1562611"/>
                  </a:lnTo>
                  <a:lnTo>
                    <a:pt x="483160" y="1559192"/>
                  </a:lnTo>
                  <a:lnTo>
                    <a:pt x="483155" y="1555772"/>
                  </a:lnTo>
                  <a:lnTo>
                    <a:pt x="483149" y="1552353"/>
                  </a:lnTo>
                  <a:lnTo>
                    <a:pt x="483141" y="1548934"/>
                  </a:lnTo>
                  <a:lnTo>
                    <a:pt x="483132" y="1545515"/>
                  </a:lnTo>
                  <a:lnTo>
                    <a:pt x="483119" y="1542095"/>
                  </a:lnTo>
                  <a:lnTo>
                    <a:pt x="483104" y="1538676"/>
                  </a:lnTo>
                  <a:lnTo>
                    <a:pt x="483086" y="1535257"/>
                  </a:lnTo>
                  <a:lnTo>
                    <a:pt x="483065" y="1531837"/>
                  </a:lnTo>
                  <a:lnTo>
                    <a:pt x="483040" y="1528418"/>
                  </a:lnTo>
                  <a:lnTo>
                    <a:pt x="483010" y="1524999"/>
                  </a:lnTo>
                  <a:lnTo>
                    <a:pt x="482975" y="1521580"/>
                  </a:lnTo>
                  <a:lnTo>
                    <a:pt x="482934" y="1518160"/>
                  </a:lnTo>
                  <a:lnTo>
                    <a:pt x="482887" y="1514741"/>
                  </a:lnTo>
                  <a:lnTo>
                    <a:pt x="482834" y="1511322"/>
                  </a:lnTo>
                  <a:lnTo>
                    <a:pt x="482773" y="1507903"/>
                  </a:lnTo>
                  <a:lnTo>
                    <a:pt x="482703" y="1504483"/>
                  </a:lnTo>
                  <a:lnTo>
                    <a:pt x="482623" y="1501064"/>
                  </a:lnTo>
                  <a:lnTo>
                    <a:pt x="482535" y="1497645"/>
                  </a:lnTo>
                  <a:lnTo>
                    <a:pt x="482436" y="1494225"/>
                  </a:lnTo>
                  <a:lnTo>
                    <a:pt x="482327" y="1490806"/>
                  </a:lnTo>
                  <a:lnTo>
                    <a:pt x="482204" y="1487387"/>
                  </a:lnTo>
                  <a:lnTo>
                    <a:pt x="482070" y="1483968"/>
                  </a:lnTo>
                  <a:lnTo>
                    <a:pt x="481923" y="1480548"/>
                  </a:lnTo>
                  <a:lnTo>
                    <a:pt x="481765" y="1477129"/>
                  </a:lnTo>
                  <a:lnTo>
                    <a:pt x="481595" y="1473710"/>
                  </a:lnTo>
                  <a:lnTo>
                    <a:pt x="481410" y="1470290"/>
                  </a:lnTo>
                  <a:lnTo>
                    <a:pt x="481213" y="1466871"/>
                  </a:lnTo>
                  <a:lnTo>
                    <a:pt x="481004" y="1463452"/>
                  </a:lnTo>
                  <a:lnTo>
                    <a:pt x="480786" y="1460033"/>
                  </a:lnTo>
                  <a:lnTo>
                    <a:pt x="480558" y="1456613"/>
                  </a:lnTo>
                  <a:lnTo>
                    <a:pt x="480320" y="1453194"/>
                  </a:lnTo>
                  <a:lnTo>
                    <a:pt x="480074" y="1449775"/>
                  </a:lnTo>
                  <a:lnTo>
                    <a:pt x="479823" y="1446355"/>
                  </a:lnTo>
                  <a:lnTo>
                    <a:pt x="479569" y="1442936"/>
                  </a:lnTo>
                  <a:lnTo>
                    <a:pt x="479313" y="1439517"/>
                  </a:lnTo>
                  <a:lnTo>
                    <a:pt x="479058" y="1436098"/>
                  </a:lnTo>
                  <a:lnTo>
                    <a:pt x="478806" y="1432678"/>
                  </a:lnTo>
                  <a:lnTo>
                    <a:pt x="478560" y="1429259"/>
                  </a:lnTo>
                  <a:lnTo>
                    <a:pt x="478322" y="1425840"/>
                  </a:lnTo>
                  <a:lnTo>
                    <a:pt x="478095" y="1422420"/>
                  </a:lnTo>
                  <a:lnTo>
                    <a:pt x="477879" y="1419001"/>
                  </a:lnTo>
                  <a:lnTo>
                    <a:pt x="477683" y="1415582"/>
                  </a:lnTo>
                  <a:lnTo>
                    <a:pt x="477506" y="1412163"/>
                  </a:lnTo>
                  <a:lnTo>
                    <a:pt x="477348" y="1408743"/>
                  </a:lnTo>
                  <a:lnTo>
                    <a:pt x="477212" y="1405324"/>
                  </a:lnTo>
                  <a:lnTo>
                    <a:pt x="477099" y="1401905"/>
                  </a:lnTo>
                  <a:lnTo>
                    <a:pt x="477014" y="1398486"/>
                  </a:lnTo>
                  <a:lnTo>
                    <a:pt x="476959" y="1395066"/>
                  </a:lnTo>
                  <a:lnTo>
                    <a:pt x="476930" y="1391647"/>
                  </a:lnTo>
                  <a:lnTo>
                    <a:pt x="476929" y="1388228"/>
                  </a:lnTo>
                  <a:lnTo>
                    <a:pt x="476954" y="1384808"/>
                  </a:lnTo>
                  <a:lnTo>
                    <a:pt x="477007" y="1381389"/>
                  </a:lnTo>
                  <a:lnTo>
                    <a:pt x="477092" y="1377970"/>
                  </a:lnTo>
                  <a:lnTo>
                    <a:pt x="477202" y="1374551"/>
                  </a:lnTo>
                  <a:lnTo>
                    <a:pt x="477335" y="1371131"/>
                  </a:lnTo>
                  <a:lnTo>
                    <a:pt x="477490" y="1367712"/>
                  </a:lnTo>
                  <a:lnTo>
                    <a:pt x="477665" y="1364293"/>
                  </a:lnTo>
                  <a:lnTo>
                    <a:pt x="477863" y="1360873"/>
                  </a:lnTo>
                  <a:lnTo>
                    <a:pt x="478076" y="1357454"/>
                  </a:lnTo>
                  <a:lnTo>
                    <a:pt x="478302" y="1354035"/>
                  </a:lnTo>
                  <a:lnTo>
                    <a:pt x="478539" y="1350616"/>
                  </a:lnTo>
                  <a:lnTo>
                    <a:pt x="478784" y="1347196"/>
                  </a:lnTo>
                  <a:lnTo>
                    <a:pt x="479036" y="1343777"/>
                  </a:lnTo>
                  <a:lnTo>
                    <a:pt x="479291" y="1340358"/>
                  </a:lnTo>
                  <a:lnTo>
                    <a:pt x="479547" y="1336938"/>
                  </a:lnTo>
                  <a:lnTo>
                    <a:pt x="479801" y="1333519"/>
                  </a:lnTo>
                  <a:lnTo>
                    <a:pt x="480053" y="1330100"/>
                  </a:lnTo>
                  <a:lnTo>
                    <a:pt x="480299" y="1326681"/>
                  </a:lnTo>
                  <a:lnTo>
                    <a:pt x="480537" y="1323261"/>
                  </a:lnTo>
                  <a:lnTo>
                    <a:pt x="480766" y="1319842"/>
                  </a:lnTo>
                  <a:lnTo>
                    <a:pt x="480986" y="1316423"/>
                  </a:lnTo>
                  <a:lnTo>
                    <a:pt x="481195" y="1313003"/>
                  </a:lnTo>
                  <a:lnTo>
                    <a:pt x="481394" y="1309584"/>
                  </a:lnTo>
                  <a:lnTo>
                    <a:pt x="481577" y="1306165"/>
                  </a:lnTo>
                  <a:lnTo>
                    <a:pt x="481749" y="1302746"/>
                  </a:lnTo>
                  <a:lnTo>
                    <a:pt x="481908" y="1299326"/>
                  </a:lnTo>
                  <a:lnTo>
                    <a:pt x="482056" y="1295907"/>
                  </a:lnTo>
                  <a:lnTo>
                    <a:pt x="482191" y="1292488"/>
                  </a:lnTo>
                  <a:lnTo>
                    <a:pt x="482312" y="1289069"/>
                  </a:lnTo>
                  <a:lnTo>
                    <a:pt x="482421" y="1285649"/>
                  </a:lnTo>
                  <a:lnTo>
                    <a:pt x="482519" y="1282230"/>
                  </a:lnTo>
                  <a:lnTo>
                    <a:pt x="482607" y="1278811"/>
                  </a:lnTo>
                  <a:lnTo>
                    <a:pt x="482685" y="1275391"/>
                  </a:lnTo>
                  <a:lnTo>
                    <a:pt x="482752" y="1271972"/>
                  </a:lnTo>
                  <a:lnTo>
                    <a:pt x="482809" y="1268553"/>
                  </a:lnTo>
                  <a:lnTo>
                    <a:pt x="482858" y="1265134"/>
                  </a:lnTo>
                  <a:lnTo>
                    <a:pt x="482899" y="1261714"/>
                  </a:lnTo>
                  <a:lnTo>
                    <a:pt x="482932" y="1258295"/>
                  </a:lnTo>
                  <a:lnTo>
                    <a:pt x="482958" y="1254876"/>
                  </a:lnTo>
                  <a:lnTo>
                    <a:pt x="482975" y="1251456"/>
                  </a:lnTo>
                  <a:lnTo>
                    <a:pt x="482986" y="1248037"/>
                  </a:lnTo>
                  <a:lnTo>
                    <a:pt x="482990" y="1244618"/>
                  </a:lnTo>
                  <a:lnTo>
                    <a:pt x="482987" y="1241199"/>
                  </a:lnTo>
                  <a:lnTo>
                    <a:pt x="482977" y="1237779"/>
                  </a:lnTo>
                  <a:lnTo>
                    <a:pt x="482958" y="1234360"/>
                  </a:lnTo>
                  <a:lnTo>
                    <a:pt x="482931" y="1230941"/>
                  </a:lnTo>
                  <a:lnTo>
                    <a:pt x="482895" y="1227521"/>
                  </a:lnTo>
                  <a:lnTo>
                    <a:pt x="482851" y="1224102"/>
                  </a:lnTo>
                  <a:lnTo>
                    <a:pt x="482797" y="1220683"/>
                  </a:lnTo>
                  <a:lnTo>
                    <a:pt x="482731" y="1217264"/>
                  </a:lnTo>
                  <a:lnTo>
                    <a:pt x="482650" y="1213844"/>
                  </a:lnTo>
                  <a:lnTo>
                    <a:pt x="482557" y="1210425"/>
                  </a:lnTo>
                  <a:lnTo>
                    <a:pt x="482450" y="1207006"/>
                  </a:lnTo>
                  <a:lnTo>
                    <a:pt x="482326" y="1203586"/>
                  </a:lnTo>
                  <a:lnTo>
                    <a:pt x="482186" y="1200167"/>
                  </a:lnTo>
                  <a:lnTo>
                    <a:pt x="482022" y="1196748"/>
                  </a:lnTo>
                  <a:lnTo>
                    <a:pt x="481838" y="1193329"/>
                  </a:lnTo>
                  <a:lnTo>
                    <a:pt x="481631" y="1189909"/>
                  </a:lnTo>
                  <a:lnTo>
                    <a:pt x="481402" y="1186490"/>
                  </a:lnTo>
                  <a:lnTo>
                    <a:pt x="481149" y="1183071"/>
                  </a:lnTo>
                  <a:lnTo>
                    <a:pt x="480863" y="1179652"/>
                  </a:lnTo>
                  <a:lnTo>
                    <a:pt x="480548" y="1176232"/>
                  </a:lnTo>
                  <a:lnTo>
                    <a:pt x="480206" y="1172813"/>
                  </a:lnTo>
                  <a:lnTo>
                    <a:pt x="479834" y="1169394"/>
                  </a:lnTo>
                  <a:lnTo>
                    <a:pt x="479432" y="1165974"/>
                  </a:lnTo>
                  <a:lnTo>
                    <a:pt x="478997" y="1162555"/>
                  </a:lnTo>
                  <a:lnTo>
                    <a:pt x="478527" y="1159136"/>
                  </a:lnTo>
                  <a:lnTo>
                    <a:pt x="478027" y="1155717"/>
                  </a:lnTo>
                  <a:lnTo>
                    <a:pt x="477499" y="1152297"/>
                  </a:lnTo>
                  <a:lnTo>
                    <a:pt x="476944" y="1148878"/>
                  </a:lnTo>
                  <a:lnTo>
                    <a:pt x="476361" y="1145459"/>
                  </a:lnTo>
                  <a:lnTo>
                    <a:pt x="475749" y="1142039"/>
                  </a:lnTo>
                  <a:lnTo>
                    <a:pt x="475116" y="1138620"/>
                  </a:lnTo>
                  <a:lnTo>
                    <a:pt x="474466" y="1135201"/>
                  </a:lnTo>
                  <a:lnTo>
                    <a:pt x="473801" y="1131782"/>
                  </a:lnTo>
                  <a:lnTo>
                    <a:pt x="473125" y="1128362"/>
                  </a:lnTo>
                  <a:lnTo>
                    <a:pt x="472440" y="1124943"/>
                  </a:lnTo>
                  <a:lnTo>
                    <a:pt x="471753" y="1121524"/>
                  </a:lnTo>
                  <a:lnTo>
                    <a:pt x="471070" y="1118104"/>
                  </a:lnTo>
                  <a:lnTo>
                    <a:pt x="470394" y="1114685"/>
                  </a:lnTo>
                  <a:lnTo>
                    <a:pt x="469730" y="1111266"/>
                  </a:lnTo>
                  <a:lnTo>
                    <a:pt x="469084" y="1107847"/>
                  </a:lnTo>
                  <a:lnTo>
                    <a:pt x="468464" y="1104427"/>
                  </a:lnTo>
                  <a:lnTo>
                    <a:pt x="467871" y="1101008"/>
                  </a:lnTo>
                  <a:lnTo>
                    <a:pt x="467309" y="1097589"/>
                  </a:lnTo>
                  <a:lnTo>
                    <a:pt x="466780" y="1094169"/>
                  </a:lnTo>
                  <a:lnTo>
                    <a:pt x="466291" y="1090750"/>
                  </a:lnTo>
                  <a:lnTo>
                    <a:pt x="465851" y="1087331"/>
                  </a:lnTo>
                  <a:lnTo>
                    <a:pt x="465453" y="1083912"/>
                  </a:lnTo>
                  <a:lnTo>
                    <a:pt x="465099" y="1080492"/>
                  </a:lnTo>
                  <a:lnTo>
                    <a:pt x="464788" y="1077073"/>
                  </a:lnTo>
                  <a:lnTo>
                    <a:pt x="464520" y="1073654"/>
                  </a:lnTo>
                  <a:lnTo>
                    <a:pt x="464306" y="1070235"/>
                  </a:lnTo>
                  <a:lnTo>
                    <a:pt x="464132" y="1066815"/>
                  </a:lnTo>
                  <a:lnTo>
                    <a:pt x="463994" y="1063396"/>
                  </a:lnTo>
                  <a:lnTo>
                    <a:pt x="463889" y="1059977"/>
                  </a:lnTo>
                  <a:lnTo>
                    <a:pt x="463814" y="1056557"/>
                  </a:lnTo>
                  <a:lnTo>
                    <a:pt x="463767" y="1053138"/>
                  </a:lnTo>
                  <a:lnTo>
                    <a:pt x="463740" y="1049719"/>
                  </a:lnTo>
                  <a:lnTo>
                    <a:pt x="463723" y="1046300"/>
                  </a:lnTo>
                  <a:lnTo>
                    <a:pt x="463712" y="1042880"/>
                  </a:lnTo>
                  <a:lnTo>
                    <a:pt x="463702" y="1039461"/>
                  </a:lnTo>
                  <a:lnTo>
                    <a:pt x="463685" y="1036042"/>
                  </a:lnTo>
                  <a:lnTo>
                    <a:pt x="463652" y="1032622"/>
                  </a:lnTo>
                  <a:lnTo>
                    <a:pt x="463600" y="1029203"/>
                  </a:lnTo>
                  <a:lnTo>
                    <a:pt x="463522" y="1025784"/>
                  </a:lnTo>
                  <a:lnTo>
                    <a:pt x="463417" y="1022365"/>
                  </a:lnTo>
                  <a:lnTo>
                    <a:pt x="463280" y="1018945"/>
                  </a:lnTo>
                  <a:lnTo>
                    <a:pt x="463096" y="1015526"/>
                  </a:lnTo>
                  <a:lnTo>
                    <a:pt x="462873" y="1012107"/>
                  </a:lnTo>
                  <a:lnTo>
                    <a:pt x="462611" y="1008687"/>
                  </a:lnTo>
                  <a:lnTo>
                    <a:pt x="462311" y="1005268"/>
                  </a:lnTo>
                  <a:lnTo>
                    <a:pt x="461972" y="1001849"/>
                  </a:lnTo>
                  <a:lnTo>
                    <a:pt x="461589" y="998430"/>
                  </a:lnTo>
                  <a:lnTo>
                    <a:pt x="461170" y="995010"/>
                  </a:lnTo>
                  <a:lnTo>
                    <a:pt x="460723" y="991591"/>
                  </a:lnTo>
                  <a:lnTo>
                    <a:pt x="460251" y="988172"/>
                  </a:lnTo>
                  <a:lnTo>
                    <a:pt x="459761" y="984752"/>
                  </a:lnTo>
                  <a:lnTo>
                    <a:pt x="459255" y="981333"/>
                  </a:lnTo>
                  <a:lnTo>
                    <a:pt x="458743" y="977914"/>
                  </a:lnTo>
                  <a:lnTo>
                    <a:pt x="458232" y="974495"/>
                  </a:lnTo>
                  <a:lnTo>
                    <a:pt x="457730" y="971075"/>
                  </a:lnTo>
                  <a:lnTo>
                    <a:pt x="457241" y="967656"/>
                  </a:lnTo>
                  <a:lnTo>
                    <a:pt x="456773" y="964237"/>
                  </a:lnTo>
                  <a:lnTo>
                    <a:pt x="456339" y="960818"/>
                  </a:lnTo>
                  <a:lnTo>
                    <a:pt x="455938" y="957398"/>
                  </a:lnTo>
                  <a:lnTo>
                    <a:pt x="455575" y="953979"/>
                  </a:lnTo>
                  <a:lnTo>
                    <a:pt x="455253" y="950560"/>
                  </a:lnTo>
                  <a:lnTo>
                    <a:pt x="454974" y="947140"/>
                  </a:lnTo>
                  <a:lnTo>
                    <a:pt x="454751" y="943721"/>
                  </a:lnTo>
                  <a:lnTo>
                    <a:pt x="454578" y="940302"/>
                  </a:lnTo>
                  <a:lnTo>
                    <a:pt x="454451" y="936883"/>
                  </a:lnTo>
                  <a:lnTo>
                    <a:pt x="454369" y="933463"/>
                  </a:lnTo>
                  <a:lnTo>
                    <a:pt x="454329" y="930044"/>
                  </a:lnTo>
                  <a:lnTo>
                    <a:pt x="454334" y="926625"/>
                  </a:lnTo>
                  <a:lnTo>
                    <a:pt x="454380" y="923205"/>
                  </a:lnTo>
                  <a:lnTo>
                    <a:pt x="454455" y="919786"/>
                  </a:lnTo>
                  <a:lnTo>
                    <a:pt x="454554" y="916367"/>
                  </a:lnTo>
                  <a:lnTo>
                    <a:pt x="454671" y="912948"/>
                  </a:lnTo>
                  <a:lnTo>
                    <a:pt x="454802" y="909528"/>
                  </a:lnTo>
                  <a:lnTo>
                    <a:pt x="454940" y="906109"/>
                  </a:lnTo>
                  <a:lnTo>
                    <a:pt x="455073" y="902690"/>
                  </a:lnTo>
                  <a:lnTo>
                    <a:pt x="455197" y="899270"/>
                  </a:lnTo>
                  <a:lnTo>
                    <a:pt x="455305" y="895851"/>
                  </a:lnTo>
                  <a:lnTo>
                    <a:pt x="455391" y="892432"/>
                  </a:lnTo>
                  <a:lnTo>
                    <a:pt x="455440" y="889013"/>
                  </a:lnTo>
                  <a:lnTo>
                    <a:pt x="455450" y="885593"/>
                  </a:lnTo>
                  <a:lnTo>
                    <a:pt x="455417" y="882174"/>
                  </a:lnTo>
                  <a:lnTo>
                    <a:pt x="455335" y="878755"/>
                  </a:lnTo>
                  <a:lnTo>
                    <a:pt x="455199" y="875335"/>
                  </a:lnTo>
                  <a:lnTo>
                    <a:pt x="454996" y="871916"/>
                  </a:lnTo>
                  <a:lnTo>
                    <a:pt x="454717" y="868497"/>
                  </a:lnTo>
                  <a:lnTo>
                    <a:pt x="454368" y="865078"/>
                  </a:lnTo>
                  <a:lnTo>
                    <a:pt x="453943" y="861658"/>
                  </a:lnTo>
                  <a:lnTo>
                    <a:pt x="453440" y="858239"/>
                  </a:lnTo>
                  <a:lnTo>
                    <a:pt x="452848" y="854820"/>
                  </a:lnTo>
                  <a:lnTo>
                    <a:pt x="452145" y="851401"/>
                  </a:lnTo>
                  <a:lnTo>
                    <a:pt x="451348" y="847981"/>
                  </a:lnTo>
                  <a:lnTo>
                    <a:pt x="450452" y="844562"/>
                  </a:lnTo>
                  <a:lnTo>
                    <a:pt x="449454" y="841143"/>
                  </a:lnTo>
                  <a:lnTo>
                    <a:pt x="448351" y="837723"/>
                  </a:lnTo>
                  <a:lnTo>
                    <a:pt x="447107" y="834304"/>
                  </a:lnTo>
                  <a:lnTo>
                    <a:pt x="445743" y="830885"/>
                  </a:lnTo>
                  <a:lnTo>
                    <a:pt x="444261" y="827466"/>
                  </a:lnTo>
                  <a:lnTo>
                    <a:pt x="442658" y="824046"/>
                  </a:lnTo>
                  <a:lnTo>
                    <a:pt x="440930" y="820627"/>
                  </a:lnTo>
                  <a:lnTo>
                    <a:pt x="439054" y="817208"/>
                  </a:lnTo>
                  <a:lnTo>
                    <a:pt x="437033" y="813788"/>
                  </a:lnTo>
                  <a:lnTo>
                    <a:pt x="434883" y="810369"/>
                  </a:lnTo>
                  <a:lnTo>
                    <a:pt x="432602" y="806950"/>
                  </a:lnTo>
                  <a:lnTo>
                    <a:pt x="430193" y="803531"/>
                  </a:lnTo>
                  <a:lnTo>
                    <a:pt x="427645" y="800111"/>
                  </a:lnTo>
                  <a:lnTo>
                    <a:pt x="424943" y="796692"/>
                  </a:lnTo>
                  <a:lnTo>
                    <a:pt x="422119" y="793273"/>
                  </a:lnTo>
                  <a:lnTo>
                    <a:pt x="419176" y="789853"/>
                  </a:lnTo>
                  <a:lnTo>
                    <a:pt x="416118" y="786434"/>
                  </a:lnTo>
                  <a:lnTo>
                    <a:pt x="412949" y="783015"/>
                  </a:lnTo>
                  <a:lnTo>
                    <a:pt x="409646" y="779596"/>
                  </a:lnTo>
                  <a:lnTo>
                    <a:pt x="406245" y="776176"/>
                  </a:lnTo>
                  <a:lnTo>
                    <a:pt x="402754" y="772757"/>
                  </a:lnTo>
                  <a:lnTo>
                    <a:pt x="399177" y="769338"/>
                  </a:lnTo>
                  <a:lnTo>
                    <a:pt x="395521" y="765918"/>
                  </a:lnTo>
                  <a:lnTo>
                    <a:pt x="391780" y="762499"/>
                  </a:lnTo>
                  <a:lnTo>
                    <a:pt x="387968" y="759080"/>
                  </a:lnTo>
                  <a:lnTo>
                    <a:pt x="384099" y="755661"/>
                  </a:lnTo>
                  <a:lnTo>
                    <a:pt x="380179" y="752241"/>
                  </a:lnTo>
                  <a:lnTo>
                    <a:pt x="376211" y="748822"/>
                  </a:lnTo>
                  <a:lnTo>
                    <a:pt x="372197" y="745403"/>
                  </a:lnTo>
                  <a:lnTo>
                    <a:pt x="368140" y="741984"/>
                  </a:lnTo>
                  <a:lnTo>
                    <a:pt x="364052" y="738564"/>
                  </a:lnTo>
                  <a:lnTo>
                    <a:pt x="359935" y="735145"/>
                  </a:lnTo>
                  <a:lnTo>
                    <a:pt x="355794" y="731726"/>
                  </a:lnTo>
                  <a:lnTo>
                    <a:pt x="351629" y="728306"/>
                  </a:lnTo>
                  <a:lnTo>
                    <a:pt x="347439" y="724887"/>
                  </a:lnTo>
                  <a:lnTo>
                    <a:pt x="343232" y="721468"/>
                  </a:lnTo>
                  <a:lnTo>
                    <a:pt x="339008" y="718049"/>
                  </a:lnTo>
                  <a:lnTo>
                    <a:pt x="334771" y="714629"/>
                  </a:lnTo>
                  <a:lnTo>
                    <a:pt x="330520" y="711210"/>
                  </a:lnTo>
                  <a:lnTo>
                    <a:pt x="326254" y="707791"/>
                  </a:lnTo>
                  <a:lnTo>
                    <a:pt x="321977" y="704371"/>
                  </a:lnTo>
                  <a:lnTo>
                    <a:pt x="317691" y="700952"/>
                  </a:lnTo>
                  <a:lnTo>
                    <a:pt x="313396" y="697533"/>
                  </a:lnTo>
                  <a:lnTo>
                    <a:pt x="309094" y="694114"/>
                  </a:lnTo>
                  <a:lnTo>
                    <a:pt x="304783" y="690694"/>
                  </a:lnTo>
                  <a:lnTo>
                    <a:pt x="300466" y="687275"/>
                  </a:lnTo>
                  <a:lnTo>
                    <a:pt x="296143" y="683856"/>
                  </a:lnTo>
                  <a:lnTo>
                    <a:pt x="291815" y="680436"/>
                  </a:lnTo>
                  <a:lnTo>
                    <a:pt x="287481" y="677017"/>
                  </a:lnTo>
                  <a:lnTo>
                    <a:pt x="283140" y="673598"/>
                  </a:lnTo>
                  <a:lnTo>
                    <a:pt x="278790" y="670179"/>
                  </a:lnTo>
                  <a:lnTo>
                    <a:pt x="274430" y="666759"/>
                  </a:lnTo>
                  <a:lnTo>
                    <a:pt x="270056" y="663340"/>
                  </a:lnTo>
                  <a:lnTo>
                    <a:pt x="265667" y="659921"/>
                  </a:lnTo>
                  <a:lnTo>
                    <a:pt x="261258" y="656501"/>
                  </a:lnTo>
                  <a:lnTo>
                    <a:pt x="256818" y="653082"/>
                  </a:lnTo>
                  <a:lnTo>
                    <a:pt x="252341" y="649663"/>
                  </a:lnTo>
                  <a:lnTo>
                    <a:pt x="247824" y="646244"/>
                  </a:lnTo>
                  <a:lnTo>
                    <a:pt x="243260" y="642824"/>
                  </a:lnTo>
                  <a:lnTo>
                    <a:pt x="238641" y="639405"/>
                  </a:lnTo>
                  <a:lnTo>
                    <a:pt x="233950" y="635986"/>
                  </a:lnTo>
                  <a:lnTo>
                    <a:pt x="229170" y="632567"/>
                  </a:lnTo>
                  <a:lnTo>
                    <a:pt x="224304" y="629147"/>
                  </a:lnTo>
                  <a:lnTo>
                    <a:pt x="219344" y="625728"/>
                  </a:lnTo>
                  <a:lnTo>
                    <a:pt x="214281" y="622309"/>
                  </a:lnTo>
                  <a:lnTo>
                    <a:pt x="209104" y="618889"/>
                  </a:lnTo>
                  <a:lnTo>
                    <a:pt x="203777" y="615470"/>
                  </a:lnTo>
                  <a:lnTo>
                    <a:pt x="198323" y="612051"/>
                  </a:lnTo>
                  <a:lnTo>
                    <a:pt x="192739" y="608632"/>
                  </a:lnTo>
                  <a:lnTo>
                    <a:pt x="187022" y="605212"/>
                  </a:lnTo>
                  <a:lnTo>
                    <a:pt x="181171" y="601793"/>
                  </a:lnTo>
                  <a:lnTo>
                    <a:pt x="175152" y="598374"/>
                  </a:lnTo>
                  <a:lnTo>
                    <a:pt x="168999" y="594954"/>
                  </a:lnTo>
                  <a:lnTo>
                    <a:pt x="162723" y="591535"/>
                  </a:lnTo>
                  <a:lnTo>
                    <a:pt x="156333" y="588116"/>
                  </a:lnTo>
                  <a:lnTo>
                    <a:pt x="149837" y="584697"/>
                  </a:lnTo>
                  <a:lnTo>
                    <a:pt x="143235" y="581277"/>
                  </a:lnTo>
                  <a:lnTo>
                    <a:pt x="136552" y="577858"/>
                  </a:lnTo>
                  <a:lnTo>
                    <a:pt x="129818" y="574439"/>
                  </a:lnTo>
                  <a:lnTo>
                    <a:pt x="123050" y="571019"/>
                  </a:lnTo>
                  <a:lnTo>
                    <a:pt x="116268" y="567600"/>
                  </a:lnTo>
                  <a:lnTo>
                    <a:pt x="109495" y="564181"/>
                  </a:lnTo>
                  <a:lnTo>
                    <a:pt x="102771" y="560762"/>
                  </a:lnTo>
                  <a:lnTo>
                    <a:pt x="96117" y="557342"/>
                  </a:lnTo>
                  <a:lnTo>
                    <a:pt x="89557" y="553923"/>
                  </a:lnTo>
                  <a:lnTo>
                    <a:pt x="83115" y="550504"/>
                  </a:lnTo>
                  <a:lnTo>
                    <a:pt x="76813" y="547084"/>
                  </a:lnTo>
                  <a:lnTo>
                    <a:pt x="70732" y="543665"/>
                  </a:lnTo>
                  <a:lnTo>
                    <a:pt x="64860" y="540246"/>
                  </a:lnTo>
                  <a:lnTo>
                    <a:pt x="59215" y="536827"/>
                  </a:lnTo>
                  <a:lnTo>
                    <a:pt x="53816" y="533407"/>
                  </a:lnTo>
                  <a:lnTo>
                    <a:pt x="48680" y="529988"/>
                  </a:lnTo>
                  <a:lnTo>
                    <a:pt x="43881" y="526569"/>
                  </a:lnTo>
                  <a:lnTo>
                    <a:pt x="39425" y="523150"/>
                  </a:lnTo>
                  <a:lnTo>
                    <a:pt x="35286" y="519730"/>
                  </a:lnTo>
                  <a:lnTo>
                    <a:pt x="31475" y="516311"/>
                  </a:lnTo>
                  <a:lnTo>
                    <a:pt x="27998" y="512892"/>
                  </a:lnTo>
                  <a:lnTo>
                    <a:pt x="24889" y="509472"/>
                  </a:lnTo>
                  <a:lnTo>
                    <a:pt x="22193" y="506053"/>
                  </a:lnTo>
                  <a:lnTo>
                    <a:pt x="19836" y="502634"/>
                  </a:lnTo>
                  <a:lnTo>
                    <a:pt x="17809" y="499215"/>
                  </a:lnTo>
                  <a:lnTo>
                    <a:pt x="16106" y="495795"/>
                  </a:lnTo>
                  <a:lnTo>
                    <a:pt x="14717" y="492376"/>
                  </a:lnTo>
                  <a:lnTo>
                    <a:pt x="13709" y="488957"/>
                  </a:lnTo>
                  <a:lnTo>
                    <a:pt x="12975" y="485537"/>
                  </a:lnTo>
                  <a:lnTo>
                    <a:pt x="12492" y="482118"/>
                  </a:lnTo>
                  <a:lnTo>
                    <a:pt x="12240" y="478699"/>
                  </a:lnTo>
                  <a:lnTo>
                    <a:pt x="12195" y="475280"/>
                  </a:lnTo>
                  <a:lnTo>
                    <a:pt x="12363" y="471860"/>
                  </a:lnTo>
                  <a:lnTo>
                    <a:pt x="12684" y="468441"/>
                  </a:lnTo>
                  <a:lnTo>
                    <a:pt x="13114" y="465022"/>
                  </a:lnTo>
                  <a:lnTo>
                    <a:pt x="13626" y="461602"/>
                  </a:lnTo>
                  <a:lnTo>
                    <a:pt x="14192" y="458183"/>
                  </a:lnTo>
                  <a:lnTo>
                    <a:pt x="14783" y="454764"/>
                  </a:lnTo>
                  <a:lnTo>
                    <a:pt x="15357" y="451345"/>
                  </a:lnTo>
                  <a:lnTo>
                    <a:pt x="15885" y="447925"/>
                  </a:lnTo>
                  <a:lnTo>
                    <a:pt x="16346" y="444506"/>
                  </a:lnTo>
                  <a:lnTo>
                    <a:pt x="16718" y="441087"/>
                  </a:lnTo>
                  <a:lnTo>
                    <a:pt x="16982" y="437667"/>
                  </a:lnTo>
                  <a:lnTo>
                    <a:pt x="17079" y="434248"/>
                  </a:lnTo>
                  <a:lnTo>
                    <a:pt x="17031" y="430829"/>
                  </a:lnTo>
                  <a:lnTo>
                    <a:pt x="16831" y="427410"/>
                  </a:lnTo>
                  <a:lnTo>
                    <a:pt x="16476" y="423990"/>
                  </a:lnTo>
                  <a:lnTo>
                    <a:pt x="15964" y="420571"/>
                  </a:lnTo>
                  <a:lnTo>
                    <a:pt x="15265" y="417152"/>
                  </a:lnTo>
                  <a:lnTo>
                    <a:pt x="14413" y="413733"/>
                  </a:lnTo>
                  <a:lnTo>
                    <a:pt x="13432" y="410313"/>
                  </a:lnTo>
                  <a:lnTo>
                    <a:pt x="12337" y="406894"/>
                  </a:lnTo>
                  <a:lnTo>
                    <a:pt x="11145" y="403475"/>
                  </a:lnTo>
                  <a:lnTo>
                    <a:pt x="9871" y="400055"/>
                  </a:lnTo>
                  <a:lnTo>
                    <a:pt x="8550" y="396636"/>
                  </a:lnTo>
                  <a:lnTo>
                    <a:pt x="7219" y="393217"/>
                  </a:lnTo>
                  <a:lnTo>
                    <a:pt x="5907" y="389798"/>
                  </a:lnTo>
                  <a:lnTo>
                    <a:pt x="4639" y="386378"/>
                  </a:lnTo>
                  <a:lnTo>
                    <a:pt x="3448" y="382959"/>
                  </a:lnTo>
                  <a:lnTo>
                    <a:pt x="2402" y="379540"/>
                  </a:lnTo>
                  <a:lnTo>
                    <a:pt x="1508" y="376120"/>
                  </a:lnTo>
                  <a:lnTo>
                    <a:pt x="793" y="372701"/>
                  </a:lnTo>
                  <a:lnTo>
                    <a:pt x="282" y="369282"/>
                  </a:lnTo>
                  <a:lnTo>
                    <a:pt x="0" y="365863"/>
                  </a:lnTo>
                  <a:lnTo>
                    <a:pt x="38" y="362443"/>
                  </a:lnTo>
                  <a:lnTo>
                    <a:pt x="381" y="359024"/>
                  </a:lnTo>
                  <a:lnTo>
                    <a:pt x="1029" y="355605"/>
                  </a:lnTo>
                  <a:lnTo>
                    <a:pt x="1996" y="352185"/>
                  </a:lnTo>
                  <a:lnTo>
                    <a:pt x="3297" y="348766"/>
                  </a:lnTo>
                  <a:lnTo>
                    <a:pt x="4994" y="345347"/>
                  </a:lnTo>
                  <a:lnTo>
                    <a:pt x="7103" y="341928"/>
                  </a:lnTo>
                  <a:lnTo>
                    <a:pt x="9572" y="338508"/>
                  </a:lnTo>
                  <a:lnTo>
                    <a:pt x="12404" y="335089"/>
                  </a:lnTo>
                  <a:lnTo>
                    <a:pt x="15597" y="331670"/>
                  </a:lnTo>
                  <a:lnTo>
                    <a:pt x="19171" y="328250"/>
                  </a:lnTo>
                  <a:lnTo>
                    <a:pt x="23184" y="324831"/>
                  </a:lnTo>
                  <a:lnTo>
                    <a:pt x="27540" y="321412"/>
                  </a:lnTo>
                  <a:lnTo>
                    <a:pt x="32227" y="317993"/>
                  </a:lnTo>
                  <a:lnTo>
                    <a:pt x="37236" y="314573"/>
                  </a:lnTo>
                  <a:lnTo>
                    <a:pt x="42552" y="311154"/>
                  </a:lnTo>
                  <a:lnTo>
                    <a:pt x="48232" y="307735"/>
                  </a:lnTo>
                  <a:lnTo>
                    <a:pt x="54186" y="304316"/>
                  </a:lnTo>
                  <a:lnTo>
                    <a:pt x="60385" y="300896"/>
                  </a:lnTo>
                  <a:lnTo>
                    <a:pt x="66810" y="297477"/>
                  </a:lnTo>
                  <a:lnTo>
                    <a:pt x="73440" y="294058"/>
                  </a:lnTo>
                  <a:lnTo>
                    <a:pt x="80280" y="290638"/>
                  </a:lnTo>
                  <a:lnTo>
                    <a:pt x="87289" y="287219"/>
                  </a:lnTo>
                  <a:lnTo>
                    <a:pt x="94421" y="283800"/>
                  </a:lnTo>
                  <a:lnTo>
                    <a:pt x="101654" y="280381"/>
                  </a:lnTo>
                  <a:lnTo>
                    <a:pt x="108965" y="276961"/>
                  </a:lnTo>
                  <a:lnTo>
                    <a:pt x="116334" y="273542"/>
                  </a:lnTo>
                  <a:lnTo>
                    <a:pt x="123731" y="270123"/>
                  </a:lnTo>
                  <a:lnTo>
                    <a:pt x="131125" y="266703"/>
                  </a:lnTo>
                  <a:lnTo>
                    <a:pt x="138497" y="263284"/>
                  </a:lnTo>
                  <a:lnTo>
                    <a:pt x="145827" y="259865"/>
                  </a:lnTo>
                  <a:lnTo>
                    <a:pt x="153098" y="256446"/>
                  </a:lnTo>
                  <a:lnTo>
                    <a:pt x="160268" y="253026"/>
                  </a:lnTo>
                  <a:lnTo>
                    <a:pt x="167336" y="249607"/>
                  </a:lnTo>
                  <a:lnTo>
                    <a:pt x="174295" y="246188"/>
                  </a:lnTo>
                  <a:lnTo>
                    <a:pt x="181135" y="242768"/>
                  </a:lnTo>
                  <a:lnTo>
                    <a:pt x="187848" y="239349"/>
                  </a:lnTo>
                  <a:lnTo>
                    <a:pt x="194402" y="235930"/>
                  </a:lnTo>
                  <a:lnTo>
                    <a:pt x="200802" y="232511"/>
                  </a:lnTo>
                  <a:lnTo>
                    <a:pt x="207062" y="229091"/>
                  </a:lnTo>
                  <a:lnTo>
                    <a:pt x="213184" y="225672"/>
                  </a:lnTo>
                  <a:lnTo>
                    <a:pt x="219169" y="222253"/>
                  </a:lnTo>
                  <a:lnTo>
                    <a:pt x="225009" y="218833"/>
                  </a:lnTo>
                  <a:lnTo>
                    <a:pt x="230697" y="215414"/>
                  </a:lnTo>
                  <a:lnTo>
                    <a:pt x="236267" y="211995"/>
                  </a:lnTo>
                  <a:lnTo>
                    <a:pt x="241725" y="208576"/>
                  </a:lnTo>
                  <a:lnTo>
                    <a:pt x="247080" y="205156"/>
                  </a:lnTo>
                  <a:lnTo>
                    <a:pt x="252338" y="201737"/>
                  </a:lnTo>
                  <a:lnTo>
                    <a:pt x="257484" y="198318"/>
                  </a:lnTo>
                  <a:lnTo>
                    <a:pt x="262554" y="194899"/>
                  </a:lnTo>
                  <a:lnTo>
                    <a:pt x="267556" y="191479"/>
                  </a:lnTo>
                  <a:lnTo>
                    <a:pt x="272496" y="188060"/>
                  </a:lnTo>
                  <a:lnTo>
                    <a:pt x="277380" y="184641"/>
                  </a:lnTo>
                  <a:lnTo>
                    <a:pt x="282204" y="181221"/>
                  </a:lnTo>
                  <a:lnTo>
                    <a:pt x="286980" y="177802"/>
                  </a:lnTo>
                  <a:lnTo>
                    <a:pt x="291718" y="174383"/>
                  </a:lnTo>
                  <a:lnTo>
                    <a:pt x="296419" y="170964"/>
                  </a:lnTo>
                  <a:lnTo>
                    <a:pt x="301085" y="167544"/>
                  </a:lnTo>
                  <a:lnTo>
                    <a:pt x="305714" y="164125"/>
                  </a:lnTo>
                  <a:lnTo>
                    <a:pt x="310305" y="160706"/>
                  </a:lnTo>
                  <a:lnTo>
                    <a:pt x="314863" y="157286"/>
                  </a:lnTo>
                  <a:lnTo>
                    <a:pt x="319389" y="153867"/>
                  </a:lnTo>
                  <a:lnTo>
                    <a:pt x="323881" y="150448"/>
                  </a:lnTo>
                  <a:lnTo>
                    <a:pt x="328337" y="147029"/>
                  </a:lnTo>
                  <a:lnTo>
                    <a:pt x="332747" y="143609"/>
                  </a:lnTo>
                  <a:lnTo>
                    <a:pt x="337117" y="140190"/>
                  </a:lnTo>
                  <a:lnTo>
                    <a:pt x="341447" y="136771"/>
                  </a:lnTo>
                  <a:lnTo>
                    <a:pt x="345735" y="133351"/>
                  </a:lnTo>
                  <a:lnTo>
                    <a:pt x="349979" y="129932"/>
                  </a:lnTo>
                  <a:lnTo>
                    <a:pt x="354168" y="126513"/>
                  </a:lnTo>
                  <a:lnTo>
                    <a:pt x="358305" y="123094"/>
                  </a:lnTo>
                  <a:lnTo>
                    <a:pt x="362393" y="119674"/>
                  </a:lnTo>
                  <a:lnTo>
                    <a:pt x="366431" y="116255"/>
                  </a:lnTo>
                  <a:lnTo>
                    <a:pt x="370417" y="112836"/>
                  </a:lnTo>
                  <a:lnTo>
                    <a:pt x="374342" y="109416"/>
                  </a:lnTo>
                  <a:lnTo>
                    <a:pt x="378203" y="105997"/>
                  </a:lnTo>
                  <a:lnTo>
                    <a:pt x="382007" y="102578"/>
                  </a:lnTo>
                  <a:lnTo>
                    <a:pt x="385753" y="99159"/>
                  </a:lnTo>
                  <a:lnTo>
                    <a:pt x="389439" y="95739"/>
                  </a:lnTo>
                  <a:lnTo>
                    <a:pt x="393061" y="92320"/>
                  </a:lnTo>
                  <a:lnTo>
                    <a:pt x="396603" y="88901"/>
                  </a:lnTo>
                  <a:lnTo>
                    <a:pt x="400079" y="85482"/>
                  </a:lnTo>
                  <a:lnTo>
                    <a:pt x="403487" y="82062"/>
                  </a:lnTo>
                  <a:lnTo>
                    <a:pt x="406826" y="78643"/>
                  </a:lnTo>
                  <a:lnTo>
                    <a:pt x="410094" y="75224"/>
                  </a:lnTo>
                  <a:lnTo>
                    <a:pt x="413269" y="71804"/>
                  </a:lnTo>
                  <a:lnTo>
                    <a:pt x="416365" y="68385"/>
                  </a:lnTo>
                  <a:lnTo>
                    <a:pt x="419383" y="64966"/>
                  </a:lnTo>
                  <a:lnTo>
                    <a:pt x="422322" y="61547"/>
                  </a:lnTo>
                  <a:lnTo>
                    <a:pt x="425181" y="58127"/>
                  </a:lnTo>
                  <a:lnTo>
                    <a:pt x="427947" y="54708"/>
                  </a:lnTo>
                  <a:lnTo>
                    <a:pt x="430618" y="51289"/>
                  </a:lnTo>
                  <a:lnTo>
                    <a:pt x="433206" y="47869"/>
                  </a:lnTo>
                  <a:lnTo>
                    <a:pt x="435711" y="44450"/>
                  </a:lnTo>
                  <a:lnTo>
                    <a:pt x="438134" y="41031"/>
                  </a:lnTo>
                  <a:lnTo>
                    <a:pt x="440470" y="37612"/>
                  </a:lnTo>
                  <a:lnTo>
                    <a:pt x="442705" y="34192"/>
                  </a:lnTo>
                  <a:lnTo>
                    <a:pt x="444860" y="30773"/>
                  </a:lnTo>
                  <a:lnTo>
                    <a:pt x="446937" y="27354"/>
                  </a:lnTo>
                  <a:lnTo>
                    <a:pt x="448936" y="23934"/>
                  </a:lnTo>
                  <a:lnTo>
                    <a:pt x="450861" y="20515"/>
                  </a:lnTo>
                  <a:lnTo>
                    <a:pt x="452692" y="17096"/>
                  </a:lnTo>
                  <a:lnTo>
                    <a:pt x="454451" y="13677"/>
                  </a:lnTo>
                  <a:lnTo>
                    <a:pt x="456141" y="10257"/>
                  </a:lnTo>
                  <a:lnTo>
                    <a:pt x="457765" y="6838"/>
                  </a:lnTo>
                  <a:lnTo>
                    <a:pt x="459324" y="3419"/>
                  </a:lnTo>
                  <a:lnTo>
                    <a:pt x="460810" y="0"/>
                  </a:lnTo>
                  <a:lnTo>
                    <a:pt x="483190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0" name="pg390"/>
            <p:cNvSpPr/>
            <p:nvPr/>
          </p:nvSpPr>
          <p:spPr>
            <a:xfrm>
              <a:off x="8585908" y="4867728"/>
              <a:ext cx="454719" cy="1058422"/>
            </a:xfrm>
            <a:custGeom>
              <a:avLst/>
              <a:gdLst/>
              <a:ahLst/>
              <a:cxnLst/>
              <a:rect l="0" t="0" r="0" b="0"/>
              <a:pathLst>
                <a:path w="454719" h="1058422">
                  <a:moveTo>
                    <a:pt x="0" y="0"/>
                  </a:moveTo>
                  <a:lnTo>
                    <a:pt x="17684" y="0"/>
                  </a:lnTo>
                  <a:lnTo>
                    <a:pt x="17835" y="2071"/>
                  </a:lnTo>
                  <a:lnTo>
                    <a:pt x="17982" y="4142"/>
                  </a:lnTo>
                  <a:lnTo>
                    <a:pt x="18121" y="6213"/>
                  </a:lnTo>
                  <a:lnTo>
                    <a:pt x="18256" y="8285"/>
                  </a:lnTo>
                  <a:lnTo>
                    <a:pt x="18387" y="10356"/>
                  </a:lnTo>
                  <a:lnTo>
                    <a:pt x="18512" y="12427"/>
                  </a:lnTo>
                  <a:lnTo>
                    <a:pt x="18633" y="14498"/>
                  </a:lnTo>
                  <a:lnTo>
                    <a:pt x="18751" y="16570"/>
                  </a:lnTo>
                  <a:lnTo>
                    <a:pt x="18864" y="18641"/>
                  </a:lnTo>
                  <a:lnTo>
                    <a:pt x="18975" y="20712"/>
                  </a:lnTo>
                  <a:lnTo>
                    <a:pt x="19083" y="22784"/>
                  </a:lnTo>
                  <a:lnTo>
                    <a:pt x="19188" y="24855"/>
                  </a:lnTo>
                  <a:lnTo>
                    <a:pt x="19292" y="26926"/>
                  </a:lnTo>
                  <a:lnTo>
                    <a:pt x="19395" y="28997"/>
                  </a:lnTo>
                  <a:lnTo>
                    <a:pt x="19496" y="31069"/>
                  </a:lnTo>
                  <a:lnTo>
                    <a:pt x="19597" y="33140"/>
                  </a:lnTo>
                  <a:lnTo>
                    <a:pt x="19698" y="35211"/>
                  </a:lnTo>
                  <a:lnTo>
                    <a:pt x="19799" y="37282"/>
                  </a:lnTo>
                  <a:lnTo>
                    <a:pt x="19902" y="39354"/>
                  </a:lnTo>
                  <a:lnTo>
                    <a:pt x="20006" y="41425"/>
                  </a:lnTo>
                  <a:lnTo>
                    <a:pt x="20112" y="43496"/>
                  </a:lnTo>
                  <a:lnTo>
                    <a:pt x="20220" y="45568"/>
                  </a:lnTo>
                  <a:lnTo>
                    <a:pt x="20332" y="47639"/>
                  </a:lnTo>
                  <a:lnTo>
                    <a:pt x="20447" y="49710"/>
                  </a:lnTo>
                  <a:lnTo>
                    <a:pt x="20565" y="51781"/>
                  </a:lnTo>
                  <a:lnTo>
                    <a:pt x="20689" y="53853"/>
                  </a:lnTo>
                  <a:lnTo>
                    <a:pt x="20817" y="55924"/>
                  </a:lnTo>
                  <a:lnTo>
                    <a:pt x="20949" y="57995"/>
                  </a:lnTo>
                  <a:lnTo>
                    <a:pt x="21088" y="60067"/>
                  </a:lnTo>
                  <a:lnTo>
                    <a:pt x="21233" y="62138"/>
                  </a:lnTo>
                  <a:lnTo>
                    <a:pt x="21382" y="64209"/>
                  </a:lnTo>
                  <a:lnTo>
                    <a:pt x="21542" y="66280"/>
                  </a:lnTo>
                  <a:lnTo>
                    <a:pt x="21707" y="68352"/>
                  </a:lnTo>
                  <a:lnTo>
                    <a:pt x="21877" y="70423"/>
                  </a:lnTo>
                  <a:lnTo>
                    <a:pt x="22059" y="72494"/>
                  </a:lnTo>
                  <a:lnTo>
                    <a:pt x="22246" y="74565"/>
                  </a:lnTo>
                  <a:lnTo>
                    <a:pt x="22441" y="76637"/>
                  </a:lnTo>
                  <a:lnTo>
                    <a:pt x="22647" y="78708"/>
                  </a:lnTo>
                  <a:lnTo>
                    <a:pt x="22860" y="80779"/>
                  </a:lnTo>
                  <a:lnTo>
                    <a:pt x="23081" y="82851"/>
                  </a:lnTo>
                  <a:lnTo>
                    <a:pt x="23313" y="84922"/>
                  </a:lnTo>
                  <a:lnTo>
                    <a:pt x="23553" y="86993"/>
                  </a:lnTo>
                  <a:lnTo>
                    <a:pt x="23802" y="89064"/>
                  </a:lnTo>
                  <a:lnTo>
                    <a:pt x="24063" y="91136"/>
                  </a:lnTo>
                  <a:lnTo>
                    <a:pt x="24330" y="93207"/>
                  </a:lnTo>
                  <a:lnTo>
                    <a:pt x="24609" y="95278"/>
                  </a:lnTo>
                  <a:lnTo>
                    <a:pt x="24898" y="97349"/>
                  </a:lnTo>
                  <a:lnTo>
                    <a:pt x="25195" y="99421"/>
                  </a:lnTo>
                  <a:lnTo>
                    <a:pt x="25504" y="101492"/>
                  </a:lnTo>
                  <a:lnTo>
                    <a:pt x="25823" y="103563"/>
                  </a:lnTo>
                  <a:lnTo>
                    <a:pt x="26150" y="105635"/>
                  </a:lnTo>
                  <a:lnTo>
                    <a:pt x="26490" y="107706"/>
                  </a:lnTo>
                  <a:lnTo>
                    <a:pt x="26839" y="109777"/>
                  </a:lnTo>
                  <a:lnTo>
                    <a:pt x="27196" y="111848"/>
                  </a:lnTo>
                  <a:lnTo>
                    <a:pt x="27568" y="113920"/>
                  </a:lnTo>
                  <a:lnTo>
                    <a:pt x="27948" y="115991"/>
                  </a:lnTo>
                  <a:lnTo>
                    <a:pt x="28336" y="118062"/>
                  </a:lnTo>
                  <a:lnTo>
                    <a:pt x="28740" y="120134"/>
                  </a:lnTo>
                  <a:lnTo>
                    <a:pt x="29151" y="122205"/>
                  </a:lnTo>
                  <a:lnTo>
                    <a:pt x="29572" y="124276"/>
                  </a:lnTo>
                  <a:lnTo>
                    <a:pt x="30008" y="126347"/>
                  </a:lnTo>
                  <a:lnTo>
                    <a:pt x="30451" y="128419"/>
                  </a:lnTo>
                  <a:lnTo>
                    <a:pt x="30906" y="130490"/>
                  </a:lnTo>
                  <a:lnTo>
                    <a:pt x="31375" y="132561"/>
                  </a:lnTo>
                  <a:lnTo>
                    <a:pt x="31853" y="134632"/>
                  </a:lnTo>
                  <a:lnTo>
                    <a:pt x="32343" y="136704"/>
                  </a:lnTo>
                  <a:lnTo>
                    <a:pt x="32847" y="138775"/>
                  </a:lnTo>
                  <a:lnTo>
                    <a:pt x="33360" y="140846"/>
                  </a:lnTo>
                  <a:lnTo>
                    <a:pt x="33887" y="142918"/>
                  </a:lnTo>
                  <a:lnTo>
                    <a:pt x="34429" y="144989"/>
                  </a:lnTo>
                  <a:lnTo>
                    <a:pt x="34980" y="147060"/>
                  </a:lnTo>
                  <a:lnTo>
                    <a:pt x="35548" y="149131"/>
                  </a:lnTo>
                  <a:lnTo>
                    <a:pt x="36130" y="151203"/>
                  </a:lnTo>
                  <a:lnTo>
                    <a:pt x="36722" y="153274"/>
                  </a:lnTo>
                  <a:lnTo>
                    <a:pt x="37333" y="155345"/>
                  </a:lnTo>
                  <a:lnTo>
                    <a:pt x="37959" y="157416"/>
                  </a:lnTo>
                  <a:lnTo>
                    <a:pt x="38595" y="159488"/>
                  </a:lnTo>
                  <a:lnTo>
                    <a:pt x="39255" y="161559"/>
                  </a:lnTo>
                  <a:lnTo>
                    <a:pt x="39929" y="163630"/>
                  </a:lnTo>
                  <a:lnTo>
                    <a:pt x="40614" y="165702"/>
                  </a:lnTo>
                  <a:lnTo>
                    <a:pt x="41327" y="167773"/>
                  </a:lnTo>
                  <a:lnTo>
                    <a:pt x="42053" y="169844"/>
                  </a:lnTo>
                  <a:lnTo>
                    <a:pt x="42794" y="171915"/>
                  </a:lnTo>
                  <a:lnTo>
                    <a:pt x="43564" y="173987"/>
                  </a:lnTo>
                  <a:lnTo>
                    <a:pt x="44347" y="176058"/>
                  </a:lnTo>
                  <a:lnTo>
                    <a:pt x="45150" y="178129"/>
                  </a:lnTo>
                  <a:lnTo>
                    <a:pt x="45981" y="180201"/>
                  </a:lnTo>
                  <a:lnTo>
                    <a:pt x="46828" y="182272"/>
                  </a:lnTo>
                  <a:lnTo>
                    <a:pt x="47699" y="184343"/>
                  </a:lnTo>
                  <a:lnTo>
                    <a:pt x="48597" y="186414"/>
                  </a:lnTo>
                  <a:lnTo>
                    <a:pt x="49514" y="188486"/>
                  </a:lnTo>
                  <a:lnTo>
                    <a:pt x="50458" y="190557"/>
                  </a:lnTo>
                  <a:lnTo>
                    <a:pt x="51430" y="192628"/>
                  </a:lnTo>
                  <a:lnTo>
                    <a:pt x="52421" y="194699"/>
                  </a:lnTo>
                  <a:lnTo>
                    <a:pt x="53445" y="196771"/>
                  </a:lnTo>
                  <a:lnTo>
                    <a:pt x="54497" y="198842"/>
                  </a:lnTo>
                  <a:lnTo>
                    <a:pt x="55569" y="200913"/>
                  </a:lnTo>
                  <a:lnTo>
                    <a:pt x="56679" y="202985"/>
                  </a:lnTo>
                  <a:lnTo>
                    <a:pt x="57816" y="205056"/>
                  </a:lnTo>
                  <a:lnTo>
                    <a:pt x="58974" y="207127"/>
                  </a:lnTo>
                  <a:lnTo>
                    <a:pt x="60176" y="209198"/>
                  </a:lnTo>
                  <a:lnTo>
                    <a:pt x="61403" y="211270"/>
                  </a:lnTo>
                  <a:lnTo>
                    <a:pt x="62652" y="213341"/>
                  </a:lnTo>
                  <a:lnTo>
                    <a:pt x="63950" y="215412"/>
                  </a:lnTo>
                  <a:lnTo>
                    <a:pt x="65272" y="217483"/>
                  </a:lnTo>
                  <a:lnTo>
                    <a:pt x="66621" y="219555"/>
                  </a:lnTo>
                  <a:lnTo>
                    <a:pt x="68017" y="221626"/>
                  </a:lnTo>
                  <a:lnTo>
                    <a:pt x="69437" y="223697"/>
                  </a:lnTo>
                  <a:lnTo>
                    <a:pt x="70889" y="225769"/>
                  </a:lnTo>
                  <a:lnTo>
                    <a:pt x="72386" y="227840"/>
                  </a:lnTo>
                  <a:lnTo>
                    <a:pt x="73908" y="229911"/>
                  </a:lnTo>
                  <a:lnTo>
                    <a:pt x="75466" y="231982"/>
                  </a:lnTo>
                  <a:lnTo>
                    <a:pt x="77067" y="234054"/>
                  </a:lnTo>
                  <a:lnTo>
                    <a:pt x="78694" y="236125"/>
                  </a:lnTo>
                  <a:lnTo>
                    <a:pt x="80360" y="238196"/>
                  </a:lnTo>
                  <a:lnTo>
                    <a:pt x="82066" y="240268"/>
                  </a:lnTo>
                  <a:lnTo>
                    <a:pt x="83798" y="242339"/>
                  </a:lnTo>
                  <a:lnTo>
                    <a:pt x="85574" y="244410"/>
                  </a:lnTo>
                  <a:lnTo>
                    <a:pt x="87386" y="246481"/>
                  </a:lnTo>
                  <a:lnTo>
                    <a:pt x="89224" y="248553"/>
                  </a:lnTo>
                  <a:lnTo>
                    <a:pt x="91109" y="250624"/>
                  </a:lnTo>
                  <a:lnTo>
                    <a:pt x="93027" y="252695"/>
                  </a:lnTo>
                  <a:lnTo>
                    <a:pt x="94971" y="254766"/>
                  </a:lnTo>
                  <a:lnTo>
                    <a:pt x="96965" y="256838"/>
                  </a:lnTo>
                  <a:lnTo>
                    <a:pt x="98987" y="258909"/>
                  </a:lnTo>
                  <a:lnTo>
                    <a:pt x="101035" y="260980"/>
                  </a:lnTo>
                  <a:lnTo>
                    <a:pt x="103135" y="263052"/>
                  </a:lnTo>
                  <a:lnTo>
                    <a:pt x="105261" y="265123"/>
                  </a:lnTo>
                  <a:lnTo>
                    <a:pt x="107413" y="267194"/>
                  </a:lnTo>
                  <a:lnTo>
                    <a:pt x="109615" y="269265"/>
                  </a:lnTo>
                  <a:lnTo>
                    <a:pt x="111840" y="271337"/>
                  </a:lnTo>
                  <a:lnTo>
                    <a:pt x="114095" y="273408"/>
                  </a:lnTo>
                  <a:lnTo>
                    <a:pt x="116394" y="275479"/>
                  </a:lnTo>
                  <a:lnTo>
                    <a:pt x="118715" y="277550"/>
                  </a:lnTo>
                  <a:lnTo>
                    <a:pt x="121069" y="279622"/>
                  </a:lnTo>
                  <a:lnTo>
                    <a:pt x="123461" y="281693"/>
                  </a:lnTo>
                  <a:lnTo>
                    <a:pt x="125875" y="283764"/>
                  </a:lnTo>
                  <a:lnTo>
                    <a:pt x="128322" y="285836"/>
                  </a:lnTo>
                  <a:lnTo>
                    <a:pt x="130803" y="287907"/>
                  </a:lnTo>
                  <a:lnTo>
                    <a:pt x="133305" y="289978"/>
                  </a:lnTo>
                  <a:lnTo>
                    <a:pt x="135841" y="292049"/>
                  </a:lnTo>
                  <a:lnTo>
                    <a:pt x="138406" y="294121"/>
                  </a:lnTo>
                  <a:lnTo>
                    <a:pt x="140991" y="296192"/>
                  </a:lnTo>
                  <a:lnTo>
                    <a:pt x="143610" y="298263"/>
                  </a:lnTo>
                  <a:lnTo>
                    <a:pt x="146253" y="300335"/>
                  </a:lnTo>
                  <a:lnTo>
                    <a:pt x="148915" y="302406"/>
                  </a:lnTo>
                  <a:lnTo>
                    <a:pt x="151611" y="304477"/>
                  </a:lnTo>
                  <a:lnTo>
                    <a:pt x="154327" y="306548"/>
                  </a:lnTo>
                  <a:lnTo>
                    <a:pt x="157060" y="308620"/>
                  </a:lnTo>
                  <a:lnTo>
                    <a:pt x="159827" y="310691"/>
                  </a:lnTo>
                  <a:lnTo>
                    <a:pt x="162609" y="312762"/>
                  </a:lnTo>
                  <a:lnTo>
                    <a:pt x="165409" y="314833"/>
                  </a:lnTo>
                  <a:lnTo>
                    <a:pt x="168238" y="316905"/>
                  </a:lnTo>
                  <a:lnTo>
                    <a:pt x="171080" y="318976"/>
                  </a:lnTo>
                  <a:lnTo>
                    <a:pt x="173940" y="321047"/>
                  </a:lnTo>
                  <a:lnTo>
                    <a:pt x="176823" y="323119"/>
                  </a:lnTo>
                  <a:lnTo>
                    <a:pt x="179719" y="325190"/>
                  </a:lnTo>
                  <a:lnTo>
                    <a:pt x="182631" y="327261"/>
                  </a:lnTo>
                  <a:lnTo>
                    <a:pt x="185563" y="329332"/>
                  </a:lnTo>
                  <a:lnTo>
                    <a:pt x="188505" y="331404"/>
                  </a:lnTo>
                  <a:lnTo>
                    <a:pt x="191462" y="333475"/>
                  </a:lnTo>
                  <a:lnTo>
                    <a:pt x="194434" y="335546"/>
                  </a:lnTo>
                  <a:lnTo>
                    <a:pt x="197414" y="337618"/>
                  </a:lnTo>
                  <a:lnTo>
                    <a:pt x="200409" y="339689"/>
                  </a:lnTo>
                  <a:lnTo>
                    <a:pt x="203413" y="341760"/>
                  </a:lnTo>
                  <a:lnTo>
                    <a:pt x="206425" y="343831"/>
                  </a:lnTo>
                  <a:lnTo>
                    <a:pt x="209447" y="345903"/>
                  </a:lnTo>
                  <a:lnTo>
                    <a:pt x="212477" y="347974"/>
                  </a:lnTo>
                  <a:lnTo>
                    <a:pt x="215512" y="350045"/>
                  </a:lnTo>
                  <a:lnTo>
                    <a:pt x="218554" y="352116"/>
                  </a:lnTo>
                  <a:lnTo>
                    <a:pt x="221601" y="354188"/>
                  </a:lnTo>
                  <a:lnTo>
                    <a:pt x="224650" y="356259"/>
                  </a:lnTo>
                  <a:lnTo>
                    <a:pt x="227704" y="358330"/>
                  </a:lnTo>
                  <a:lnTo>
                    <a:pt x="230758" y="360402"/>
                  </a:lnTo>
                  <a:lnTo>
                    <a:pt x="233814" y="362473"/>
                  </a:lnTo>
                  <a:lnTo>
                    <a:pt x="236870" y="364544"/>
                  </a:lnTo>
                  <a:lnTo>
                    <a:pt x="239924" y="366615"/>
                  </a:lnTo>
                  <a:lnTo>
                    <a:pt x="242978" y="368687"/>
                  </a:lnTo>
                  <a:lnTo>
                    <a:pt x="246027" y="370758"/>
                  </a:lnTo>
                  <a:lnTo>
                    <a:pt x="249072" y="372829"/>
                  </a:lnTo>
                  <a:lnTo>
                    <a:pt x="252114" y="374900"/>
                  </a:lnTo>
                  <a:lnTo>
                    <a:pt x="255148" y="376972"/>
                  </a:lnTo>
                  <a:lnTo>
                    <a:pt x="258177" y="379043"/>
                  </a:lnTo>
                  <a:lnTo>
                    <a:pt x="261197" y="381114"/>
                  </a:lnTo>
                  <a:lnTo>
                    <a:pt x="264208" y="383186"/>
                  </a:lnTo>
                  <a:lnTo>
                    <a:pt x="267211" y="385257"/>
                  </a:lnTo>
                  <a:lnTo>
                    <a:pt x="270202" y="387328"/>
                  </a:lnTo>
                  <a:lnTo>
                    <a:pt x="273180" y="389399"/>
                  </a:lnTo>
                  <a:lnTo>
                    <a:pt x="276150" y="391471"/>
                  </a:lnTo>
                  <a:lnTo>
                    <a:pt x="279103" y="393542"/>
                  </a:lnTo>
                  <a:lnTo>
                    <a:pt x="282042" y="395613"/>
                  </a:lnTo>
                  <a:lnTo>
                    <a:pt x="284970" y="397685"/>
                  </a:lnTo>
                  <a:lnTo>
                    <a:pt x="287877" y="399756"/>
                  </a:lnTo>
                  <a:lnTo>
                    <a:pt x="290769" y="401827"/>
                  </a:lnTo>
                  <a:lnTo>
                    <a:pt x="293649" y="403898"/>
                  </a:lnTo>
                  <a:lnTo>
                    <a:pt x="296503" y="405970"/>
                  </a:lnTo>
                  <a:lnTo>
                    <a:pt x="299341" y="408041"/>
                  </a:lnTo>
                  <a:lnTo>
                    <a:pt x="302165" y="410112"/>
                  </a:lnTo>
                  <a:lnTo>
                    <a:pt x="304959" y="412183"/>
                  </a:lnTo>
                  <a:lnTo>
                    <a:pt x="307738" y="414255"/>
                  </a:lnTo>
                  <a:lnTo>
                    <a:pt x="310499" y="416326"/>
                  </a:lnTo>
                  <a:lnTo>
                    <a:pt x="313229" y="418397"/>
                  </a:lnTo>
                  <a:lnTo>
                    <a:pt x="315943" y="420469"/>
                  </a:lnTo>
                  <a:lnTo>
                    <a:pt x="318635" y="422540"/>
                  </a:lnTo>
                  <a:lnTo>
                    <a:pt x="321297" y="424611"/>
                  </a:lnTo>
                  <a:lnTo>
                    <a:pt x="323942" y="426682"/>
                  </a:lnTo>
                  <a:lnTo>
                    <a:pt x="326561" y="428754"/>
                  </a:lnTo>
                  <a:lnTo>
                    <a:pt x="329151" y="430825"/>
                  </a:lnTo>
                  <a:lnTo>
                    <a:pt x="331723" y="432896"/>
                  </a:lnTo>
                  <a:lnTo>
                    <a:pt x="334266" y="434967"/>
                  </a:lnTo>
                  <a:lnTo>
                    <a:pt x="336781" y="437039"/>
                  </a:lnTo>
                  <a:lnTo>
                    <a:pt x="339278" y="439110"/>
                  </a:lnTo>
                  <a:lnTo>
                    <a:pt x="341743" y="441181"/>
                  </a:lnTo>
                  <a:lnTo>
                    <a:pt x="344181" y="443253"/>
                  </a:lnTo>
                  <a:lnTo>
                    <a:pt x="346601" y="445324"/>
                  </a:lnTo>
                  <a:lnTo>
                    <a:pt x="348985" y="447395"/>
                  </a:lnTo>
                  <a:lnTo>
                    <a:pt x="351346" y="449466"/>
                  </a:lnTo>
                  <a:lnTo>
                    <a:pt x="353687" y="451538"/>
                  </a:lnTo>
                  <a:lnTo>
                    <a:pt x="355991" y="453609"/>
                  </a:lnTo>
                  <a:lnTo>
                    <a:pt x="358273" y="455680"/>
                  </a:lnTo>
                  <a:lnTo>
                    <a:pt x="360537" y="457752"/>
                  </a:lnTo>
                  <a:lnTo>
                    <a:pt x="362760" y="459823"/>
                  </a:lnTo>
                  <a:lnTo>
                    <a:pt x="364965" y="461894"/>
                  </a:lnTo>
                  <a:lnTo>
                    <a:pt x="367148" y="463965"/>
                  </a:lnTo>
                  <a:lnTo>
                    <a:pt x="369294" y="466037"/>
                  </a:lnTo>
                  <a:lnTo>
                    <a:pt x="371422" y="468108"/>
                  </a:lnTo>
                  <a:lnTo>
                    <a:pt x="373526" y="470179"/>
                  </a:lnTo>
                  <a:lnTo>
                    <a:pt x="375596" y="472250"/>
                  </a:lnTo>
                  <a:lnTo>
                    <a:pt x="377649" y="474322"/>
                  </a:lnTo>
                  <a:lnTo>
                    <a:pt x="379675" y="476393"/>
                  </a:lnTo>
                  <a:lnTo>
                    <a:pt x="381670" y="478464"/>
                  </a:lnTo>
                  <a:lnTo>
                    <a:pt x="383649" y="480536"/>
                  </a:lnTo>
                  <a:lnTo>
                    <a:pt x="385599" y="482607"/>
                  </a:lnTo>
                  <a:lnTo>
                    <a:pt x="387521" y="484678"/>
                  </a:lnTo>
                  <a:lnTo>
                    <a:pt x="389427" y="486749"/>
                  </a:lnTo>
                  <a:lnTo>
                    <a:pt x="391302" y="488821"/>
                  </a:lnTo>
                  <a:lnTo>
                    <a:pt x="393154" y="490892"/>
                  </a:lnTo>
                  <a:lnTo>
                    <a:pt x="394988" y="492963"/>
                  </a:lnTo>
                  <a:lnTo>
                    <a:pt x="396790" y="495034"/>
                  </a:lnTo>
                  <a:lnTo>
                    <a:pt x="398571" y="497106"/>
                  </a:lnTo>
                  <a:lnTo>
                    <a:pt x="400335" y="499177"/>
                  </a:lnTo>
                  <a:lnTo>
                    <a:pt x="402066" y="501248"/>
                  </a:lnTo>
                  <a:lnTo>
                    <a:pt x="403777" y="503320"/>
                  </a:lnTo>
                  <a:lnTo>
                    <a:pt x="405472" y="505391"/>
                  </a:lnTo>
                  <a:lnTo>
                    <a:pt x="407131" y="507462"/>
                  </a:lnTo>
                  <a:lnTo>
                    <a:pt x="408774" y="509533"/>
                  </a:lnTo>
                  <a:lnTo>
                    <a:pt x="410397" y="511605"/>
                  </a:lnTo>
                  <a:lnTo>
                    <a:pt x="411987" y="513676"/>
                  </a:lnTo>
                  <a:lnTo>
                    <a:pt x="413560" y="515747"/>
                  </a:lnTo>
                  <a:lnTo>
                    <a:pt x="415112" y="517819"/>
                  </a:lnTo>
                  <a:lnTo>
                    <a:pt x="416632" y="519890"/>
                  </a:lnTo>
                  <a:lnTo>
                    <a:pt x="418136" y="521961"/>
                  </a:lnTo>
                  <a:lnTo>
                    <a:pt x="419615" y="524032"/>
                  </a:lnTo>
                  <a:lnTo>
                    <a:pt x="421064" y="526104"/>
                  </a:lnTo>
                  <a:lnTo>
                    <a:pt x="422496" y="528175"/>
                  </a:lnTo>
                  <a:lnTo>
                    <a:pt x="423900" y="530246"/>
                  </a:lnTo>
                  <a:lnTo>
                    <a:pt x="425277" y="532317"/>
                  </a:lnTo>
                  <a:lnTo>
                    <a:pt x="426635" y="534389"/>
                  </a:lnTo>
                  <a:lnTo>
                    <a:pt x="427962" y="536460"/>
                  </a:lnTo>
                  <a:lnTo>
                    <a:pt x="429262" y="538531"/>
                  </a:lnTo>
                  <a:lnTo>
                    <a:pt x="430544" y="540603"/>
                  </a:lnTo>
                  <a:lnTo>
                    <a:pt x="431791" y="542674"/>
                  </a:lnTo>
                  <a:lnTo>
                    <a:pt x="433012" y="544745"/>
                  </a:lnTo>
                  <a:lnTo>
                    <a:pt x="434214" y="546816"/>
                  </a:lnTo>
                  <a:lnTo>
                    <a:pt x="435376" y="548888"/>
                  </a:lnTo>
                  <a:lnTo>
                    <a:pt x="436514" y="550959"/>
                  </a:lnTo>
                  <a:lnTo>
                    <a:pt x="437632" y="553030"/>
                  </a:lnTo>
                  <a:lnTo>
                    <a:pt x="438705" y="555101"/>
                  </a:lnTo>
                  <a:lnTo>
                    <a:pt x="439756" y="557173"/>
                  </a:lnTo>
                  <a:lnTo>
                    <a:pt x="440783" y="559244"/>
                  </a:lnTo>
                  <a:lnTo>
                    <a:pt x="441765" y="561315"/>
                  </a:lnTo>
                  <a:lnTo>
                    <a:pt x="442723" y="563387"/>
                  </a:lnTo>
                  <a:lnTo>
                    <a:pt x="443653" y="565458"/>
                  </a:lnTo>
                  <a:lnTo>
                    <a:pt x="444539" y="567529"/>
                  </a:lnTo>
                  <a:lnTo>
                    <a:pt x="445401" y="569600"/>
                  </a:lnTo>
                  <a:lnTo>
                    <a:pt x="446228" y="571672"/>
                  </a:lnTo>
                  <a:lnTo>
                    <a:pt x="447013" y="573743"/>
                  </a:lnTo>
                  <a:lnTo>
                    <a:pt x="447772" y="575814"/>
                  </a:lnTo>
                  <a:lnTo>
                    <a:pt x="448492" y="577886"/>
                  </a:lnTo>
                  <a:lnTo>
                    <a:pt x="449170" y="579957"/>
                  </a:lnTo>
                  <a:lnTo>
                    <a:pt x="449822" y="582028"/>
                  </a:lnTo>
                  <a:lnTo>
                    <a:pt x="450428" y="584099"/>
                  </a:lnTo>
                  <a:lnTo>
                    <a:pt x="450995" y="586171"/>
                  </a:lnTo>
                  <a:lnTo>
                    <a:pt x="451534" y="588242"/>
                  </a:lnTo>
                  <a:lnTo>
                    <a:pt x="452022" y="590313"/>
                  </a:lnTo>
                  <a:lnTo>
                    <a:pt x="452473" y="592384"/>
                  </a:lnTo>
                  <a:lnTo>
                    <a:pt x="452894" y="594456"/>
                  </a:lnTo>
                  <a:lnTo>
                    <a:pt x="453258" y="596527"/>
                  </a:lnTo>
                  <a:lnTo>
                    <a:pt x="453588" y="598598"/>
                  </a:lnTo>
                  <a:lnTo>
                    <a:pt x="453888" y="600670"/>
                  </a:lnTo>
                  <a:lnTo>
                    <a:pt x="454124" y="602741"/>
                  </a:lnTo>
                  <a:lnTo>
                    <a:pt x="454328" y="604812"/>
                  </a:lnTo>
                  <a:lnTo>
                    <a:pt x="454499" y="606883"/>
                  </a:lnTo>
                  <a:lnTo>
                    <a:pt x="454606" y="608955"/>
                  </a:lnTo>
                  <a:lnTo>
                    <a:pt x="454682" y="611026"/>
                  </a:lnTo>
                  <a:lnTo>
                    <a:pt x="454719" y="613097"/>
                  </a:lnTo>
                  <a:lnTo>
                    <a:pt x="454696" y="615169"/>
                  </a:lnTo>
                  <a:lnTo>
                    <a:pt x="454641" y="617240"/>
                  </a:lnTo>
                  <a:lnTo>
                    <a:pt x="454541" y="619311"/>
                  </a:lnTo>
                  <a:lnTo>
                    <a:pt x="454385" y="621382"/>
                  </a:lnTo>
                  <a:lnTo>
                    <a:pt x="454197" y="623454"/>
                  </a:lnTo>
                  <a:lnTo>
                    <a:pt x="453959" y="625525"/>
                  </a:lnTo>
                  <a:lnTo>
                    <a:pt x="453669" y="627596"/>
                  </a:lnTo>
                  <a:lnTo>
                    <a:pt x="453346" y="629667"/>
                  </a:lnTo>
                  <a:lnTo>
                    <a:pt x="452969" y="631739"/>
                  </a:lnTo>
                  <a:lnTo>
                    <a:pt x="452545" y="633810"/>
                  </a:lnTo>
                  <a:lnTo>
                    <a:pt x="452087" y="635881"/>
                  </a:lnTo>
                  <a:lnTo>
                    <a:pt x="451572" y="637953"/>
                  </a:lnTo>
                  <a:lnTo>
                    <a:pt x="451013" y="640024"/>
                  </a:lnTo>
                  <a:lnTo>
                    <a:pt x="450422" y="642095"/>
                  </a:lnTo>
                  <a:lnTo>
                    <a:pt x="449769" y="644166"/>
                  </a:lnTo>
                  <a:lnTo>
                    <a:pt x="449078" y="646238"/>
                  </a:lnTo>
                  <a:lnTo>
                    <a:pt x="448354" y="648309"/>
                  </a:lnTo>
                  <a:lnTo>
                    <a:pt x="447566" y="650380"/>
                  </a:lnTo>
                  <a:lnTo>
                    <a:pt x="446744" y="652451"/>
                  </a:lnTo>
                  <a:lnTo>
                    <a:pt x="445889" y="654523"/>
                  </a:lnTo>
                  <a:lnTo>
                    <a:pt x="444970" y="656594"/>
                  </a:lnTo>
                  <a:lnTo>
                    <a:pt x="444021" y="658665"/>
                  </a:lnTo>
                  <a:lnTo>
                    <a:pt x="443035" y="660737"/>
                  </a:lnTo>
                  <a:lnTo>
                    <a:pt x="441992" y="662808"/>
                  </a:lnTo>
                  <a:lnTo>
                    <a:pt x="440920" y="664879"/>
                  </a:lnTo>
                  <a:lnTo>
                    <a:pt x="439808" y="666950"/>
                  </a:lnTo>
                  <a:lnTo>
                    <a:pt x="438644" y="669022"/>
                  </a:lnTo>
                  <a:lnTo>
                    <a:pt x="437453" y="671093"/>
                  </a:lnTo>
                  <a:lnTo>
                    <a:pt x="436219" y="673164"/>
                  </a:lnTo>
                  <a:lnTo>
                    <a:pt x="434939" y="675236"/>
                  </a:lnTo>
                  <a:lnTo>
                    <a:pt x="433633" y="677307"/>
                  </a:lnTo>
                  <a:lnTo>
                    <a:pt x="432282" y="679378"/>
                  </a:lnTo>
                  <a:lnTo>
                    <a:pt x="430891" y="681449"/>
                  </a:lnTo>
                  <a:lnTo>
                    <a:pt x="429475" y="683521"/>
                  </a:lnTo>
                  <a:lnTo>
                    <a:pt x="428012" y="685592"/>
                  </a:lnTo>
                  <a:lnTo>
                    <a:pt x="426514" y="687663"/>
                  </a:lnTo>
                  <a:lnTo>
                    <a:pt x="424992" y="689734"/>
                  </a:lnTo>
                  <a:lnTo>
                    <a:pt x="423421" y="691806"/>
                  </a:lnTo>
                  <a:lnTo>
                    <a:pt x="421821" y="693877"/>
                  </a:lnTo>
                  <a:lnTo>
                    <a:pt x="420197" y="695948"/>
                  </a:lnTo>
                  <a:lnTo>
                    <a:pt x="418524" y="698020"/>
                  </a:lnTo>
                  <a:lnTo>
                    <a:pt x="416825" y="700091"/>
                  </a:lnTo>
                  <a:lnTo>
                    <a:pt x="415101" y="702162"/>
                  </a:lnTo>
                  <a:lnTo>
                    <a:pt x="413329" y="704233"/>
                  </a:lnTo>
                  <a:lnTo>
                    <a:pt x="411534" y="706305"/>
                  </a:lnTo>
                  <a:lnTo>
                    <a:pt x="409711" y="708376"/>
                  </a:lnTo>
                  <a:lnTo>
                    <a:pt x="407844" y="710447"/>
                  </a:lnTo>
                  <a:lnTo>
                    <a:pt x="405955" y="712518"/>
                  </a:lnTo>
                  <a:lnTo>
                    <a:pt x="404036" y="714590"/>
                  </a:lnTo>
                  <a:lnTo>
                    <a:pt x="402076" y="716661"/>
                  </a:lnTo>
                  <a:lnTo>
                    <a:pt x="400094" y="718732"/>
                  </a:lnTo>
                  <a:lnTo>
                    <a:pt x="398079" y="720804"/>
                  </a:lnTo>
                  <a:lnTo>
                    <a:pt x="396026" y="722875"/>
                  </a:lnTo>
                  <a:lnTo>
                    <a:pt x="393951" y="724946"/>
                  </a:lnTo>
                  <a:lnTo>
                    <a:pt x="391839" y="727017"/>
                  </a:lnTo>
                  <a:lnTo>
                    <a:pt x="389692" y="729089"/>
                  </a:lnTo>
                  <a:lnTo>
                    <a:pt x="387523" y="731160"/>
                  </a:lnTo>
                  <a:lnTo>
                    <a:pt x="385313" y="733231"/>
                  </a:lnTo>
                  <a:lnTo>
                    <a:pt x="383071" y="735303"/>
                  </a:lnTo>
                  <a:lnTo>
                    <a:pt x="380805" y="737374"/>
                  </a:lnTo>
                  <a:lnTo>
                    <a:pt x="378495" y="739445"/>
                  </a:lnTo>
                  <a:lnTo>
                    <a:pt x="376155" y="741516"/>
                  </a:lnTo>
                  <a:lnTo>
                    <a:pt x="373791" y="743588"/>
                  </a:lnTo>
                  <a:lnTo>
                    <a:pt x="371377" y="745659"/>
                  </a:lnTo>
                  <a:lnTo>
                    <a:pt x="368936" y="747730"/>
                  </a:lnTo>
                  <a:lnTo>
                    <a:pt x="366470" y="749801"/>
                  </a:lnTo>
                  <a:lnTo>
                    <a:pt x="363950" y="751873"/>
                  </a:lnTo>
                  <a:lnTo>
                    <a:pt x="361404" y="753944"/>
                  </a:lnTo>
                  <a:lnTo>
                    <a:pt x="358829" y="756015"/>
                  </a:lnTo>
                  <a:lnTo>
                    <a:pt x="356202" y="758087"/>
                  </a:lnTo>
                  <a:lnTo>
                    <a:pt x="353549" y="760158"/>
                  </a:lnTo>
                  <a:lnTo>
                    <a:pt x="350862" y="762229"/>
                  </a:lnTo>
                  <a:lnTo>
                    <a:pt x="348126" y="764300"/>
                  </a:lnTo>
                  <a:lnTo>
                    <a:pt x="345363" y="766372"/>
                  </a:lnTo>
                  <a:lnTo>
                    <a:pt x="342561" y="768443"/>
                  </a:lnTo>
                  <a:lnTo>
                    <a:pt x="339713" y="770514"/>
                  </a:lnTo>
                  <a:lnTo>
                    <a:pt x="336838" y="772585"/>
                  </a:lnTo>
                  <a:lnTo>
                    <a:pt x="333919" y="774657"/>
                  </a:lnTo>
                  <a:lnTo>
                    <a:pt x="330959" y="776728"/>
                  </a:lnTo>
                  <a:lnTo>
                    <a:pt x="327971" y="778799"/>
                  </a:lnTo>
                  <a:lnTo>
                    <a:pt x="324937" y="780871"/>
                  </a:lnTo>
                  <a:lnTo>
                    <a:pt x="321864" y="782942"/>
                  </a:lnTo>
                  <a:lnTo>
                    <a:pt x="318765" y="785013"/>
                  </a:lnTo>
                  <a:lnTo>
                    <a:pt x="315617" y="787084"/>
                  </a:lnTo>
                  <a:lnTo>
                    <a:pt x="312435" y="789156"/>
                  </a:lnTo>
                  <a:lnTo>
                    <a:pt x="309227" y="791227"/>
                  </a:lnTo>
                  <a:lnTo>
                    <a:pt x="305969" y="793298"/>
                  </a:lnTo>
                  <a:lnTo>
                    <a:pt x="302682" y="795370"/>
                  </a:lnTo>
                  <a:lnTo>
                    <a:pt x="299371" y="797441"/>
                  </a:lnTo>
                  <a:lnTo>
                    <a:pt x="296010" y="799512"/>
                  </a:lnTo>
                  <a:lnTo>
                    <a:pt x="292626" y="801583"/>
                  </a:lnTo>
                  <a:lnTo>
                    <a:pt x="289216" y="803655"/>
                  </a:lnTo>
                  <a:lnTo>
                    <a:pt x="285764" y="805726"/>
                  </a:lnTo>
                  <a:lnTo>
                    <a:pt x="282292" y="807797"/>
                  </a:lnTo>
                  <a:lnTo>
                    <a:pt x="278794" y="809868"/>
                  </a:lnTo>
                  <a:lnTo>
                    <a:pt x="275263" y="811940"/>
                  </a:lnTo>
                  <a:lnTo>
                    <a:pt x="271715" y="814011"/>
                  </a:lnTo>
                  <a:lnTo>
                    <a:pt x="268143" y="816082"/>
                  </a:lnTo>
                  <a:lnTo>
                    <a:pt x="264547" y="818154"/>
                  </a:lnTo>
                  <a:lnTo>
                    <a:pt x="260937" y="820225"/>
                  </a:lnTo>
                  <a:lnTo>
                    <a:pt x="257308" y="822296"/>
                  </a:lnTo>
                  <a:lnTo>
                    <a:pt x="253662" y="824367"/>
                  </a:lnTo>
                  <a:lnTo>
                    <a:pt x="250007" y="826439"/>
                  </a:lnTo>
                  <a:lnTo>
                    <a:pt x="246339" y="828510"/>
                  </a:lnTo>
                  <a:lnTo>
                    <a:pt x="242663" y="830581"/>
                  </a:lnTo>
                  <a:lnTo>
                    <a:pt x="238981" y="832652"/>
                  </a:lnTo>
                  <a:lnTo>
                    <a:pt x="235295" y="834724"/>
                  </a:lnTo>
                  <a:lnTo>
                    <a:pt x="231608" y="836795"/>
                  </a:lnTo>
                  <a:lnTo>
                    <a:pt x="227920" y="838866"/>
                  </a:lnTo>
                  <a:lnTo>
                    <a:pt x="224238" y="840938"/>
                  </a:lnTo>
                  <a:lnTo>
                    <a:pt x="220561" y="843009"/>
                  </a:lnTo>
                  <a:lnTo>
                    <a:pt x="216889" y="845080"/>
                  </a:lnTo>
                  <a:lnTo>
                    <a:pt x="213233" y="847151"/>
                  </a:lnTo>
                  <a:lnTo>
                    <a:pt x="209588" y="849223"/>
                  </a:lnTo>
                  <a:lnTo>
                    <a:pt x="205955" y="851294"/>
                  </a:lnTo>
                  <a:lnTo>
                    <a:pt x="202349" y="853365"/>
                  </a:lnTo>
                  <a:lnTo>
                    <a:pt x="198759" y="855437"/>
                  </a:lnTo>
                  <a:lnTo>
                    <a:pt x="195189" y="857508"/>
                  </a:lnTo>
                  <a:lnTo>
                    <a:pt x="191654" y="859579"/>
                  </a:lnTo>
                  <a:lnTo>
                    <a:pt x="188139" y="861650"/>
                  </a:lnTo>
                  <a:lnTo>
                    <a:pt x="184655" y="863722"/>
                  </a:lnTo>
                  <a:lnTo>
                    <a:pt x="181212" y="865793"/>
                  </a:lnTo>
                  <a:lnTo>
                    <a:pt x="177795" y="867864"/>
                  </a:lnTo>
                  <a:lnTo>
                    <a:pt x="174418" y="869935"/>
                  </a:lnTo>
                  <a:lnTo>
                    <a:pt x="171087" y="872007"/>
                  </a:lnTo>
                  <a:lnTo>
                    <a:pt x="167786" y="874078"/>
                  </a:lnTo>
                  <a:lnTo>
                    <a:pt x="164538" y="876149"/>
                  </a:lnTo>
                  <a:lnTo>
                    <a:pt x="161337" y="878221"/>
                  </a:lnTo>
                  <a:lnTo>
                    <a:pt x="158170" y="880292"/>
                  </a:lnTo>
                  <a:lnTo>
                    <a:pt x="155066" y="882363"/>
                  </a:lnTo>
                  <a:lnTo>
                    <a:pt x="152011" y="884434"/>
                  </a:lnTo>
                  <a:lnTo>
                    <a:pt x="148992" y="886506"/>
                  </a:lnTo>
                  <a:lnTo>
                    <a:pt x="146049" y="888577"/>
                  </a:lnTo>
                  <a:lnTo>
                    <a:pt x="143151" y="890648"/>
                  </a:lnTo>
                  <a:lnTo>
                    <a:pt x="140294" y="892720"/>
                  </a:lnTo>
                  <a:lnTo>
                    <a:pt x="137521" y="894791"/>
                  </a:lnTo>
                  <a:lnTo>
                    <a:pt x="134792" y="896862"/>
                  </a:lnTo>
                  <a:lnTo>
                    <a:pt x="132109" y="898933"/>
                  </a:lnTo>
                  <a:lnTo>
                    <a:pt x="129511" y="901005"/>
                  </a:lnTo>
                  <a:lnTo>
                    <a:pt x="126957" y="903076"/>
                  </a:lnTo>
                  <a:lnTo>
                    <a:pt x="124455" y="905147"/>
                  </a:lnTo>
                  <a:lnTo>
                    <a:pt x="122034" y="907218"/>
                  </a:lnTo>
                  <a:lnTo>
                    <a:pt x="119657" y="909290"/>
                  </a:lnTo>
                  <a:lnTo>
                    <a:pt x="117339" y="911361"/>
                  </a:lnTo>
                  <a:lnTo>
                    <a:pt x="115096" y="913432"/>
                  </a:lnTo>
                  <a:lnTo>
                    <a:pt x="112896" y="915504"/>
                  </a:lnTo>
                  <a:lnTo>
                    <a:pt x="110760" y="917575"/>
                  </a:lnTo>
                  <a:lnTo>
                    <a:pt x="108693" y="919646"/>
                  </a:lnTo>
                  <a:lnTo>
                    <a:pt x="106666" y="921717"/>
                  </a:lnTo>
                  <a:lnTo>
                    <a:pt x="104708" y="923789"/>
                  </a:lnTo>
                  <a:lnTo>
                    <a:pt x="102810" y="925860"/>
                  </a:lnTo>
                  <a:lnTo>
                    <a:pt x="100951" y="927931"/>
                  </a:lnTo>
                  <a:lnTo>
                    <a:pt x="99163" y="930002"/>
                  </a:lnTo>
                  <a:lnTo>
                    <a:pt x="97425" y="932074"/>
                  </a:lnTo>
                  <a:lnTo>
                    <a:pt x="95725" y="934145"/>
                  </a:lnTo>
                  <a:lnTo>
                    <a:pt x="94095" y="936216"/>
                  </a:lnTo>
                  <a:lnTo>
                    <a:pt x="92507" y="938288"/>
                  </a:lnTo>
                  <a:lnTo>
                    <a:pt x="90955" y="940359"/>
                  </a:lnTo>
                  <a:lnTo>
                    <a:pt x="89471" y="942430"/>
                  </a:lnTo>
                  <a:lnTo>
                    <a:pt x="88021" y="944501"/>
                  </a:lnTo>
                  <a:lnTo>
                    <a:pt x="86605" y="946573"/>
                  </a:lnTo>
                  <a:lnTo>
                    <a:pt x="85251" y="948644"/>
                  </a:lnTo>
                  <a:lnTo>
                    <a:pt x="83924" y="950715"/>
                  </a:lnTo>
                  <a:lnTo>
                    <a:pt x="82632" y="952787"/>
                  </a:lnTo>
                  <a:lnTo>
                    <a:pt x="81390" y="954858"/>
                  </a:lnTo>
                  <a:lnTo>
                    <a:pt x="80173" y="956929"/>
                  </a:lnTo>
                  <a:lnTo>
                    <a:pt x="78988" y="959000"/>
                  </a:lnTo>
                  <a:lnTo>
                    <a:pt x="77844" y="961072"/>
                  </a:lnTo>
                  <a:lnTo>
                    <a:pt x="76720" y="963143"/>
                  </a:lnTo>
                  <a:lnTo>
                    <a:pt x="75628" y="965214"/>
                  </a:lnTo>
                  <a:lnTo>
                    <a:pt x="74566" y="967285"/>
                  </a:lnTo>
                  <a:lnTo>
                    <a:pt x="73521" y="969357"/>
                  </a:lnTo>
                  <a:lnTo>
                    <a:pt x="72504" y="971428"/>
                  </a:lnTo>
                  <a:lnTo>
                    <a:pt x="71510" y="973499"/>
                  </a:lnTo>
                  <a:lnTo>
                    <a:pt x="70531" y="975571"/>
                  </a:lnTo>
                  <a:lnTo>
                    <a:pt x="69575" y="977642"/>
                  </a:lnTo>
                  <a:lnTo>
                    <a:pt x="68635" y="979713"/>
                  </a:lnTo>
                  <a:lnTo>
                    <a:pt x="67706" y="981784"/>
                  </a:lnTo>
                  <a:lnTo>
                    <a:pt x="66797" y="983856"/>
                  </a:lnTo>
                  <a:lnTo>
                    <a:pt x="65899" y="985927"/>
                  </a:lnTo>
                  <a:lnTo>
                    <a:pt x="65010" y="987998"/>
                  </a:lnTo>
                  <a:lnTo>
                    <a:pt x="64136" y="990069"/>
                  </a:lnTo>
                  <a:lnTo>
                    <a:pt x="63268" y="992141"/>
                  </a:lnTo>
                  <a:lnTo>
                    <a:pt x="62408" y="994212"/>
                  </a:lnTo>
                  <a:lnTo>
                    <a:pt x="61557" y="996283"/>
                  </a:lnTo>
                  <a:lnTo>
                    <a:pt x="60711" y="998355"/>
                  </a:lnTo>
                  <a:lnTo>
                    <a:pt x="59870" y="1000426"/>
                  </a:lnTo>
                  <a:lnTo>
                    <a:pt x="59035" y="1002497"/>
                  </a:lnTo>
                  <a:lnTo>
                    <a:pt x="58202" y="1004568"/>
                  </a:lnTo>
                  <a:lnTo>
                    <a:pt x="57373" y="1006640"/>
                  </a:lnTo>
                  <a:lnTo>
                    <a:pt x="56546" y="1008711"/>
                  </a:lnTo>
                  <a:lnTo>
                    <a:pt x="55721" y="1010782"/>
                  </a:lnTo>
                  <a:lnTo>
                    <a:pt x="54897" y="1012854"/>
                  </a:lnTo>
                  <a:lnTo>
                    <a:pt x="54075" y="1014925"/>
                  </a:lnTo>
                  <a:lnTo>
                    <a:pt x="53252" y="1016996"/>
                  </a:lnTo>
                  <a:lnTo>
                    <a:pt x="52430" y="1019067"/>
                  </a:lnTo>
                  <a:lnTo>
                    <a:pt x="51608" y="1021139"/>
                  </a:lnTo>
                  <a:lnTo>
                    <a:pt x="50786" y="1023210"/>
                  </a:lnTo>
                  <a:lnTo>
                    <a:pt x="49963" y="1025281"/>
                  </a:lnTo>
                  <a:lnTo>
                    <a:pt x="49139" y="1027352"/>
                  </a:lnTo>
                  <a:lnTo>
                    <a:pt x="48315" y="1029424"/>
                  </a:lnTo>
                  <a:lnTo>
                    <a:pt x="47491" y="1031495"/>
                  </a:lnTo>
                  <a:lnTo>
                    <a:pt x="46666" y="1033566"/>
                  </a:lnTo>
                  <a:lnTo>
                    <a:pt x="45840" y="1035638"/>
                  </a:lnTo>
                  <a:lnTo>
                    <a:pt x="45014" y="1037709"/>
                  </a:lnTo>
                  <a:lnTo>
                    <a:pt x="44188" y="1039780"/>
                  </a:lnTo>
                  <a:lnTo>
                    <a:pt x="43362" y="1041851"/>
                  </a:lnTo>
                  <a:lnTo>
                    <a:pt x="42536" y="1043923"/>
                  </a:lnTo>
                  <a:lnTo>
                    <a:pt x="41711" y="1045994"/>
                  </a:lnTo>
                  <a:lnTo>
                    <a:pt x="40886" y="1048065"/>
                  </a:lnTo>
                  <a:lnTo>
                    <a:pt x="40062" y="1050136"/>
                  </a:lnTo>
                  <a:lnTo>
                    <a:pt x="39239" y="1052208"/>
                  </a:lnTo>
                  <a:lnTo>
                    <a:pt x="38418" y="1054279"/>
                  </a:lnTo>
                  <a:lnTo>
                    <a:pt x="37600" y="1056350"/>
                  </a:lnTo>
                  <a:lnTo>
                    <a:pt x="36783" y="1058422"/>
                  </a:lnTo>
                  <a:lnTo>
                    <a:pt x="0" y="1058422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1" name="pg391"/>
            <p:cNvSpPr/>
            <p:nvPr/>
          </p:nvSpPr>
          <p:spPr>
            <a:xfrm>
              <a:off x="9303900" y="3540611"/>
              <a:ext cx="587447" cy="1096043"/>
            </a:xfrm>
            <a:custGeom>
              <a:avLst/>
              <a:gdLst/>
              <a:ahLst/>
              <a:cxnLst/>
              <a:rect l="0" t="0" r="0" b="0"/>
              <a:pathLst>
                <a:path w="587447" h="1096043">
                  <a:moveTo>
                    <a:pt x="587447" y="1096043"/>
                  </a:moveTo>
                  <a:lnTo>
                    <a:pt x="573371" y="1096043"/>
                  </a:lnTo>
                  <a:lnTo>
                    <a:pt x="573158" y="1093899"/>
                  </a:lnTo>
                  <a:lnTo>
                    <a:pt x="572970" y="1091754"/>
                  </a:lnTo>
                  <a:lnTo>
                    <a:pt x="572812" y="1089609"/>
                  </a:lnTo>
                  <a:lnTo>
                    <a:pt x="572676" y="1087464"/>
                  </a:lnTo>
                  <a:lnTo>
                    <a:pt x="572564" y="1085319"/>
                  </a:lnTo>
                  <a:lnTo>
                    <a:pt x="572479" y="1083174"/>
                  </a:lnTo>
                  <a:lnTo>
                    <a:pt x="572425" y="1081029"/>
                  </a:lnTo>
                  <a:lnTo>
                    <a:pt x="572396" y="1078884"/>
                  </a:lnTo>
                  <a:lnTo>
                    <a:pt x="572390" y="1076739"/>
                  </a:lnTo>
                  <a:lnTo>
                    <a:pt x="572410" y="1074594"/>
                  </a:lnTo>
                  <a:lnTo>
                    <a:pt x="572462" y="1072450"/>
                  </a:lnTo>
                  <a:lnTo>
                    <a:pt x="572537" y="1070305"/>
                  </a:lnTo>
                  <a:lnTo>
                    <a:pt x="572632" y="1068160"/>
                  </a:lnTo>
                  <a:lnTo>
                    <a:pt x="572752" y="1066015"/>
                  </a:lnTo>
                  <a:lnTo>
                    <a:pt x="572898" y="1063870"/>
                  </a:lnTo>
                  <a:lnTo>
                    <a:pt x="573062" y="1061725"/>
                  </a:lnTo>
                  <a:lnTo>
                    <a:pt x="573243" y="1059580"/>
                  </a:lnTo>
                  <a:lnTo>
                    <a:pt x="573442" y="1057435"/>
                  </a:lnTo>
                  <a:lnTo>
                    <a:pt x="573660" y="1055290"/>
                  </a:lnTo>
                  <a:lnTo>
                    <a:pt x="573890" y="1053145"/>
                  </a:lnTo>
                  <a:lnTo>
                    <a:pt x="574130" y="1051001"/>
                  </a:lnTo>
                  <a:lnTo>
                    <a:pt x="574381" y="1048856"/>
                  </a:lnTo>
                  <a:lnTo>
                    <a:pt x="574640" y="1046711"/>
                  </a:lnTo>
                  <a:lnTo>
                    <a:pt x="574903" y="1044566"/>
                  </a:lnTo>
                  <a:lnTo>
                    <a:pt x="575169" y="1042421"/>
                  </a:lnTo>
                  <a:lnTo>
                    <a:pt x="575435" y="1040276"/>
                  </a:lnTo>
                  <a:lnTo>
                    <a:pt x="575699" y="1038131"/>
                  </a:lnTo>
                  <a:lnTo>
                    <a:pt x="575957" y="1035986"/>
                  </a:lnTo>
                  <a:lnTo>
                    <a:pt x="576210" y="1033841"/>
                  </a:lnTo>
                  <a:lnTo>
                    <a:pt x="576455" y="1031696"/>
                  </a:lnTo>
                  <a:lnTo>
                    <a:pt x="576684" y="1029552"/>
                  </a:lnTo>
                  <a:lnTo>
                    <a:pt x="576900" y="1027407"/>
                  </a:lnTo>
                  <a:lnTo>
                    <a:pt x="577102" y="1025262"/>
                  </a:lnTo>
                  <a:lnTo>
                    <a:pt x="577287" y="1023117"/>
                  </a:lnTo>
                  <a:lnTo>
                    <a:pt x="577446" y="1020972"/>
                  </a:lnTo>
                  <a:lnTo>
                    <a:pt x="577584" y="1018827"/>
                  </a:lnTo>
                  <a:lnTo>
                    <a:pt x="577700" y="1016682"/>
                  </a:lnTo>
                  <a:lnTo>
                    <a:pt x="577793" y="1014537"/>
                  </a:lnTo>
                  <a:lnTo>
                    <a:pt x="577850" y="1012392"/>
                  </a:lnTo>
                  <a:lnTo>
                    <a:pt x="577880" y="1010247"/>
                  </a:lnTo>
                  <a:lnTo>
                    <a:pt x="577883" y="1008103"/>
                  </a:lnTo>
                  <a:lnTo>
                    <a:pt x="577858" y="1005958"/>
                  </a:lnTo>
                  <a:lnTo>
                    <a:pt x="577790" y="1003813"/>
                  </a:lnTo>
                  <a:lnTo>
                    <a:pt x="577692" y="1001668"/>
                  </a:lnTo>
                  <a:lnTo>
                    <a:pt x="577564" y="999523"/>
                  </a:lnTo>
                  <a:lnTo>
                    <a:pt x="577404" y="997378"/>
                  </a:lnTo>
                  <a:lnTo>
                    <a:pt x="577198" y="995233"/>
                  </a:lnTo>
                  <a:lnTo>
                    <a:pt x="576961" y="993088"/>
                  </a:lnTo>
                  <a:lnTo>
                    <a:pt x="576692" y="990943"/>
                  </a:lnTo>
                  <a:lnTo>
                    <a:pt x="576392" y="988798"/>
                  </a:lnTo>
                  <a:lnTo>
                    <a:pt x="576046" y="986654"/>
                  </a:lnTo>
                  <a:lnTo>
                    <a:pt x="575669" y="984509"/>
                  </a:lnTo>
                  <a:lnTo>
                    <a:pt x="575262" y="982364"/>
                  </a:lnTo>
                  <a:lnTo>
                    <a:pt x="574826" y="980219"/>
                  </a:lnTo>
                  <a:lnTo>
                    <a:pt x="574346" y="978074"/>
                  </a:lnTo>
                  <a:lnTo>
                    <a:pt x="573839" y="975929"/>
                  </a:lnTo>
                  <a:lnTo>
                    <a:pt x="573304" y="973784"/>
                  </a:lnTo>
                  <a:lnTo>
                    <a:pt x="572743" y="971639"/>
                  </a:lnTo>
                  <a:lnTo>
                    <a:pt x="572146" y="969494"/>
                  </a:lnTo>
                  <a:lnTo>
                    <a:pt x="571524" y="967349"/>
                  </a:lnTo>
                  <a:lnTo>
                    <a:pt x="570879" y="965205"/>
                  </a:lnTo>
                  <a:lnTo>
                    <a:pt x="570213" y="963060"/>
                  </a:lnTo>
                  <a:lnTo>
                    <a:pt x="569518" y="960915"/>
                  </a:lnTo>
                  <a:lnTo>
                    <a:pt x="568803" y="958770"/>
                  </a:lnTo>
                  <a:lnTo>
                    <a:pt x="568072" y="956625"/>
                  </a:lnTo>
                  <a:lnTo>
                    <a:pt x="567324" y="954480"/>
                  </a:lnTo>
                  <a:lnTo>
                    <a:pt x="566555" y="952335"/>
                  </a:lnTo>
                  <a:lnTo>
                    <a:pt x="565772" y="950190"/>
                  </a:lnTo>
                  <a:lnTo>
                    <a:pt x="564978" y="948045"/>
                  </a:lnTo>
                  <a:lnTo>
                    <a:pt x="564174" y="945900"/>
                  </a:lnTo>
                  <a:lnTo>
                    <a:pt x="563357" y="943756"/>
                  </a:lnTo>
                  <a:lnTo>
                    <a:pt x="562532" y="941611"/>
                  </a:lnTo>
                  <a:lnTo>
                    <a:pt x="561701" y="939466"/>
                  </a:lnTo>
                  <a:lnTo>
                    <a:pt x="560865" y="937321"/>
                  </a:lnTo>
                  <a:lnTo>
                    <a:pt x="560024" y="935176"/>
                  </a:lnTo>
                  <a:lnTo>
                    <a:pt x="559182" y="933031"/>
                  </a:lnTo>
                  <a:lnTo>
                    <a:pt x="558339" y="930886"/>
                  </a:lnTo>
                  <a:lnTo>
                    <a:pt x="557496" y="928741"/>
                  </a:lnTo>
                  <a:lnTo>
                    <a:pt x="556656" y="926596"/>
                  </a:lnTo>
                  <a:lnTo>
                    <a:pt x="555819" y="924451"/>
                  </a:lnTo>
                  <a:lnTo>
                    <a:pt x="554987" y="922307"/>
                  </a:lnTo>
                  <a:lnTo>
                    <a:pt x="554159" y="920162"/>
                  </a:lnTo>
                  <a:lnTo>
                    <a:pt x="553341" y="918017"/>
                  </a:lnTo>
                  <a:lnTo>
                    <a:pt x="552531" y="915872"/>
                  </a:lnTo>
                  <a:lnTo>
                    <a:pt x="551730" y="913727"/>
                  </a:lnTo>
                  <a:lnTo>
                    <a:pt x="550939" y="911582"/>
                  </a:lnTo>
                  <a:lnTo>
                    <a:pt x="550162" y="909437"/>
                  </a:lnTo>
                  <a:lnTo>
                    <a:pt x="549398" y="907292"/>
                  </a:lnTo>
                  <a:lnTo>
                    <a:pt x="548647" y="905147"/>
                  </a:lnTo>
                  <a:lnTo>
                    <a:pt x="547910" y="903002"/>
                  </a:lnTo>
                  <a:lnTo>
                    <a:pt x="547191" y="900858"/>
                  </a:lnTo>
                  <a:lnTo>
                    <a:pt x="546489" y="898713"/>
                  </a:lnTo>
                  <a:lnTo>
                    <a:pt x="545804" y="896568"/>
                  </a:lnTo>
                  <a:lnTo>
                    <a:pt x="545134" y="894423"/>
                  </a:lnTo>
                  <a:lnTo>
                    <a:pt x="544487" y="892278"/>
                  </a:lnTo>
                  <a:lnTo>
                    <a:pt x="543860" y="890133"/>
                  </a:lnTo>
                  <a:lnTo>
                    <a:pt x="543250" y="887988"/>
                  </a:lnTo>
                  <a:lnTo>
                    <a:pt x="542659" y="885843"/>
                  </a:lnTo>
                  <a:lnTo>
                    <a:pt x="542091" y="883698"/>
                  </a:lnTo>
                  <a:lnTo>
                    <a:pt x="541546" y="881553"/>
                  </a:lnTo>
                  <a:lnTo>
                    <a:pt x="541018" y="879409"/>
                  </a:lnTo>
                  <a:lnTo>
                    <a:pt x="540509" y="877264"/>
                  </a:lnTo>
                  <a:lnTo>
                    <a:pt x="540023" y="875119"/>
                  </a:lnTo>
                  <a:lnTo>
                    <a:pt x="539559" y="872974"/>
                  </a:lnTo>
                  <a:lnTo>
                    <a:pt x="539113" y="870829"/>
                  </a:lnTo>
                  <a:lnTo>
                    <a:pt x="538684" y="868684"/>
                  </a:lnTo>
                  <a:lnTo>
                    <a:pt x="538276" y="866539"/>
                  </a:lnTo>
                  <a:lnTo>
                    <a:pt x="537888" y="864394"/>
                  </a:lnTo>
                  <a:lnTo>
                    <a:pt x="537516" y="862249"/>
                  </a:lnTo>
                  <a:lnTo>
                    <a:pt x="537159" y="860104"/>
                  </a:lnTo>
                  <a:lnTo>
                    <a:pt x="536820" y="857960"/>
                  </a:lnTo>
                  <a:lnTo>
                    <a:pt x="536498" y="855815"/>
                  </a:lnTo>
                  <a:lnTo>
                    <a:pt x="536189" y="853670"/>
                  </a:lnTo>
                  <a:lnTo>
                    <a:pt x="535892" y="851525"/>
                  </a:lnTo>
                  <a:lnTo>
                    <a:pt x="535609" y="849380"/>
                  </a:lnTo>
                  <a:lnTo>
                    <a:pt x="535339" y="847235"/>
                  </a:lnTo>
                  <a:lnTo>
                    <a:pt x="535080" y="845090"/>
                  </a:lnTo>
                  <a:lnTo>
                    <a:pt x="534829" y="842945"/>
                  </a:lnTo>
                  <a:lnTo>
                    <a:pt x="534590" y="840800"/>
                  </a:lnTo>
                  <a:lnTo>
                    <a:pt x="534361" y="838655"/>
                  </a:lnTo>
                  <a:lnTo>
                    <a:pt x="534140" y="836511"/>
                  </a:lnTo>
                  <a:lnTo>
                    <a:pt x="533926" y="834366"/>
                  </a:lnTo>
                  <a:lnTo>
                    <a:pt x="533722" y="832221"/>
                  </a:lnTo>
                  <a:lnTo>
                    <a:pt x="533526" y="830076"/>
                  </a:lnTo>
                  <a:lnTo>
                    <a:pt x="533337" y="827931"/>
                  </a:lnTo>
                  <a:lnTo>
                    <a:pt x="533156" y="825786"/>
                  </a:lnTo>
                  <a:lnTo>
                    <a:pt x="532983" y="823641"/>
                  </a:lnTo>
                  <a:lnTo>
                    <a:pt x="532821" y="821496"/>
                  </a:lnTo>
                  <a:lnTo>
                    <a:pt x="532666" y="819351"/>
                  </a:lnTo>
                  <a:lnTo>
                    <a:pt x="532519" y="817206"/>
                  </a:lnTo>
                  <a:lnTo>
                    <a:pt x="532383" y="815062"/>
                  </a:lnTo>
                  <a:lnTo>
                    <a:pt x="532259" y="812917"/>
                  </a:lnTo>
                  <a:lnTo>
                    <a:pt x="532144" y="810772"/>
                  </a:lnTo>
                  <a:lnTo>
                    <a:pt x="532041" y="808627"/>
                  </a:lnTo>
                  <a:lnTo>
                    <a:pt x="531950" y="806482"/>
                  </a:lnTo>
                  <a:lnTo>
                    <a:pt x="531874" y="804337"/>
                  </a:lnTo>
                  <a:lnTo>
                    <a:pt x="531810" y="802192"/>
                  </a:lnTo>
                  <a:lnTo>
                    <a:pt x="531759" y="800047"/>
                  </a:lnTo>
                  <a:lnTo>
                    <a:pt x="531723" y="797902"/>
                  </a:lnTo>
                  <a:lnTo>
                    <a:pt x="531704" y="795757"/>
                  </a:lnTo>
                  <a:lnTo>
                    <a:pt x="531699" y="793613"/>
                  </a:lnTo>
                  <a:lnTo>
                    <a:pt x="531706" y="791468"/>
                  </a:lnTo>
                  <a:lnTo>
                    <a:pt x="531729" y="789323"/>
                  </a:lnTo>
                  <a:lnTo>
                    <a:pt x="531768" y="787178"/>
                  </a:lnTo>
                  <a:lnTo>
                    <a:pt x="531820" y="785033"/>
                  </a:lnTo>
                  <a:lnTo>
                    <a:pt x="531882" y="782888"/>
                  </a:lnTo>
                  <a:lnTo>
                    <a:pt x="531957" y="780743"/>
                  </a:lnTo>
                  <a:lnTo>
                    <a:pt x="532044" y="778598"/>
                  </a:lnTo>
                  <a:lnTo>
                    <a:pt x="532139" y="776453"/>
                  </a:lnTo>
                  <a:lnTo>
                    <a:pt x="532240" y="774308"/>
                  </a:lnTo>
                  <a:lnTo>
                    <a:pt x="532347" y="772164"/>
                  </a:lnTo>
                  <a:lnTo>
                    <a:pt x="532457" y="770019"/>
                  </a:lnTo>
                  <a:lnTo>
                    <a:pt x="532567" y="767874"/>
                  </a:lnTo>
                  <a:lnTo>
                    <a:pt x="532675" y="765729"/>
                  </a:lnTo>
                  <a:lnTo>
                    <a:pt x="532779" y="763584"/>
                  </a:lnTo>
                  <a:lnTo>
                    <a:pt x="532874" y="761439"/>
                  </a:lnTo>
                  <a:lnTo>
                    <a:pt x="532960" y="759294"/>
                  </a:lnTo>
                  <a:lnTo>
                    <a:pt x="533033" y="757149"/>
                  </a:lnTo>
                  <a:lnTo>
                    <a:pt x="533091" y="755004"/>
                  </a:lnTo>
                  <a:lnTo>
                    <a:pt x="533125" y="752859"/>
                  </a:lnTo>
                  <a:lnTo>
                    <a:pt x="533138" y="750715"/>
                  </a:lnTo>
                  <a:lnTo>
                    <a:pt x="533129" y="748570"/>
                  </a:lnTo>
                  <a:lnTo>
                    <a:pt x="533092" y="746425"/>
                  </a:lnTo>
                  <a:lnTo>
                    <a:pt x="533017" y="744280"/>
                  </a:lnTo>
                  <a:lnTo>
                    <a:pt x="532911" y="742135"/>
                  </a:lnTo>
                  <a:lnTo>
                    <a:pt x="532772" y="739990"/>
                  </a:lnTo>
                  <a:lnTo>
                    <a:pt x="532597" y="737845"/>
                  </a:lnTo>
                  <a:lnTo>
                    <a:pt x="532369" y="735700"/>
                  </a:lnTo>
                  <a:lnTo>
                    <a:pt x="532102" y="733555"/>
                  </a:lnTo>
                  <a:lnTo>
                    <a:pt x="531796" y="731410"/>
                  </a:lnTo>
                  <a:lnTo>
                    <a:pt x="531446" y="729266"/>
                  </a:lnTo>
                  <a:lnTo>
                    <a:pt x="531034" y="727121"/>
                  </a:lnTo>
                  <a:lnTo>
                    <a:pt x="530577" y="724976"/>
                  </a:lnTo>
                  <a:lnTo>
                    <a:pt x="530076" y="722831"/>
                  </a:lnTo>
                  <a:lnTo>
                    <a:pt x="529527" y="720686"/>
                  </a:lnTo>
                  <a:lnTo>
                    <a:pt x="528910" y="718541"/>
                  </a:lnTo>
                  <a:lnTo>
                    <a:pt x="528245" y="716396"/>
                  </a:lnTo>
                  <a:lnTo>
                    <a:pt x="527533" y="714251"/>
                  </a:lnTo>
                  <a:lnTo>
                    <a:pt x="526772" y="712106"/>
                  </a:lnTo>
                  <a:lnTo>
                    <a:pt x="525940" y="709961"/>
                  </a:lnTo>
                  <a:lnTo>
                    <a:pt x="525058" y="707817"/>
                  </a:lnTo>
                  <a:lnTo>
                    <a:pt x="524128" y="705672"/>
                  </a:lnTo>
                  <a:lnTo>
                    <a:pt x="523147" y="703527"/>
                  </a:lnTo>
                  <a:lnTo>
                    <a:pt x="522093" y="701382"/>
                  </a:lnTo>
                  <a:lnTo>
                    <a:pt x="520988" y="699237"/>
                  </a:lnTo>
                  <a:lnTo>
                    <a:pt x="519833" y="697092"/>
                  </a:lnTo>
                  <a:lnTo>
                    <a:pt x="518626" y="694947"/>
                  </a:lnTo>
                  <a:lnTo>
                    <a:pt x="517342" y="692802"/>
                  </a:lnTo>
                  <a:lnTo>
                    <a:pt x="516004" y="690657"/>
                  </a:lnTo>
                  <a:lnTo>
                    <a:pt x="514613" y="688512"/>
                  </a:lnTo>
                  <a:lnTo>
                    <a:pt x="513167" y="686368"/>
                  </a:lnTo>
                  <a:lnTo>
                    <a:pt x="511639" y="684223"/>
                  </a:lnTo>
                  <a:lnTo>
                    <a:pt x="510052" y="682078"/>
                  </a:lnTo>
                  <a:lnTo>
                    <a:pt x="508406" y="679933"/>
                  </a:lnTo>
                  <a:lnTo>
                    <a:pt x="506700" y="677788"/>
                  </a:lnTo>
                  <a:lnTo>
                    <a:pt x="504904" y="675643"/>
                  </a:lnTo>
                  <a:lnTo>
                    <a:pt x="503042" y="673498"/>
                  </a:lnTo>
                  <a:lnTo>
                    <a:pt x="501114" y="671353"/>
                  </a:lnTo>
                  <a:lnTo>
                    <a:pt x="499120" y="669208"/>
                  </a:lnTo>
                  <a:lnTo>
                    <a:pt x="497027" y="667063"/>
                  </a:lnTo>
                  <a:lnTo>
                    <a:pt x="494860" y="664919"/>
                  </a:lnTo>
                  <a:lnTo>
                    <a:pt x="492622" y="662774"/>
                  </a:lnTo>
                  <a:lnTo>
                    <a:pt x="490310" y="660629"/>
                  </a:lnTo>
                  <a:lnTo>
                    <a:pt x="487893" y="658484"/>
                  </a:lnTo>
                  <a:lnTo>
                    <a:pt x="485395" y="656339"/>
                  </a:lnTo>
                  <a:lnTo>
                    <a:pt x="482822" y="654194"/>
                  </a:lnTo>
                  <a:lnTo>
                    <a:pt x="480172" y="652049"/>
                  </a:lnTo>
                  <a:lnTo>
                    <a:pt x="477414" y="649904"/>
                  </a:lnTo>
                  <a:lnTo>
                    <a:pt x="474573" y="647759"/>
                  </a:lnTo>
                  <a:lnTo>
                    <a:pt x="471657" y="645614"/>
                  </a:lnTo>
                  <a:lnTo>
                    <a:pt x="468666" y="643470"/>
                  </a:lnTo>
                  <a:lnTo>
                    <a:pt x="465571" y="641325"/>
                  </a:lnTo>
                  <a:lnTo>
                    <a:pt x="462399" y="639180"/>
                  </a:lnTo>
                  <a:lnTo>
                    <a:pt x="459158" y="637035"/>
                  </a:lnTo>
                  <a:lnTo>
                    <a:pt x="455849" y="634890"/>
                  </a:lnTo>
                  <a:lnTo>
                    <a:pt x="452451" y="632745"/>
                  </a:lnTo>
                  <a:lnTo>
                    <a:pt x="448989" y="630600"/>
                  </a:lnTo>
                  <a:lnTo>
                    <a:pt x="445471" y="628455"/>
                  </a:lnTo>
                  <a:lnTo>
                    <a:pt x="441900" y="626310"/>
                  </a:lnTo>
                  <a:lnTo>
                    <a:pt x="438264" y="624165"/>
                  </a:lnTo>
                  <a:lnTo>
                    <a:pt x="434584" y="622021"/>
                  </a:lnTo>
                  <a:lnTo>
                    <a:pt x="430868" y="619876"/>
                  </a:lnTo>
                  <a:lnTo>
                    <a:pt x="427121" y="617731"/>
                  </a:lnTo>
                  <a:lnTo>
                    <a:pt x="423340" y="615586"/>
                  </a:lnTo>
                  <a:lnTo>
                    <a:pt x="419541" y="613441"/>
                  </a:lnTo>
                  <a:lnTo>
                    <a:pt x="415731" y="611296"/>
                  </a:lnTo>
                  <a:lnTo>
                    <a:pt x="411915" y="609151"/>
                  </a:lnTo>
                  <a:lnTo>
                    <a:pt x="408101" y="607006"/>
                  </a:lnTo>
                  <a:lnTo>
                    <a:pt x="404299" y="604861"/>
                  </a:lnTo>
                  <a:lnTo>
                    <a:pt x="400512" y="602716"/>
                  </a:lnTo>
                  <a:lnTo>
                    <a:pt x="396745" y="600572"/>
                  </a:lnTo>
                  <a:lnTo>
                    <a:pt x="393015" y="598427"/>
                  </a:lnTo>
                  <a:lnTo>
                    <a:pt x="389325" y="596282"/>
                  </a:lnTo>
                  <a:lnTo>
                    <a:pt x="385676" y="594137"/>
                  </a:lnTo>
                  <a:lnTo>
                    <a:pt x="382070" y="591992"/>
                  </a:lnTo>
                  <a:lnTo>
                    <a:pt x="378529" y="589847"/>
                  </a:lnTo>
                  <a:lnTo>
                    <a:pt x="375053" y="587702"/>
                  </a:lnTo>
                  <a:lnTo>
                    <a:pt x="371635" y="585557"/>
                  </a:lnTo>
                  <a:lnTo>
                    <a:pt x="368279" y="583412"/>
                  </a:lnTo>
                  <a:lnTo>
                    <a:pt x="365006" y="581267"/>
                  </a:lnTo>
                  <a:lnTo>
                    <a:pt x="361812" y="579123"/>
                  </a:lnTo>
                  <a:lnTo>
                    <a:pt x="358687" y="576978"/>
                  </a:lnTo>
                  <a:lnTo>
                    <a:pt x="355630" y="574833"/>
                  </a:lnTo>
                  <a:lnTo>
                    <a:pt x="352662" y="572688"/>
                  </a:lnTo>
                  <a:lnTo>
                    <a:pt x="349775" y="570543"/>
                  </a:lnTo>
                  <a:lnTo>
                    <a:pt x="346955" y="568398"/>
                  </a:lnTo>
                  <a:lnTo>
                    <a:pt x="344199" y="566253"/>
                  </a:lnTo>
                  <a:lnTo>
                    <a:pt x="341522" y="564108"/>
                  </a:lnTo>
                  <a:lnTo>
                    <a:pt x="338914" y="561963"/>
                  </a:lnTo>
                  <a:lnTo>
                    <a:pt x="336358" y="559818"/>
                  </a:lnTo>
                  <a:lnTo>
                    <a:pt x="333851" y="557674"/>
                  </a:lnTo>
                  <a:lnTo>
                    <a:pt x="331399" y="555529"/>
                  </a:lnTo>
                  <a:lnTo>
                    <a:pt x="328988" y="553384"/>
                  </a:lnTo>
                  <a:lnTo>
                    <a:pt x="326605" y="551239"/>
                  </a:lnTo>
                  <a:lnTo>
                    <a:pt x="324243" y="549094"/>
                  </a:lnTo>
                  <a:lnTo>
                    <a:pt x="321899" y="546949"/>
                  </a:lnTo>
                  <a:lnTo>
                    <a:pt x="319558" y="544804"/>
                  </a:lnTo>
                  <a:lnTo>
                    <a:pt x="317210" y="542659"/>
                  </a:lnTo>
                  <a:lnTo>
                    <a:pt x="314849" y="540514"/>
                  </a:lnTo>
                  <a:lnTo>
                    <a:pt x="312460" y="538369"/>
                  </a:lnTo>
                  <a:lnTo>
                    <a:pt x="310026" y="536225"/>
                  </a:lnTo>
                  <a:lnTo>
                    <a:pt x="307545" y="534080"/>
                  </a:lnTo>
                  <a:lnTo>
                    <a:pt x="305013" y="531935"/>
                  </a:lnTo>
                  <a:lnTo>
                    <a:pt x="302404" y="529790"/>
                  </a:lnTo>
                  <a:lnTo>
                    <a:pt x="299699" y="527645"/>
                  </a:lnTo>
                  <a:lnTo>
                    <a:pt x="296909" y="525500"/>
                  </a:lnTo>
                  <a:lnTo>
                    <a:pt x="294027" y="523355"/>
                  </a:lnTo>
                  <a:lnTo>
                    <a:pt x="291025" y="521210"/>
                  </a:lnTo>
                  <a:lnTo>
                    <a:pt x="287879" y="519065"/>
                  </a:lnTo>
                  <a:lnTo>
                    <a:pt x="284612" y="516920"/>
                  </a:lnTo>
                  <a:lnTo>
                    <a:pt x="281221" y="514776"/>
                  </a:lnTo>
                  <a:lnTo>
                    <a:pt x="277674" y="512631"/>
                  </a:lnTo>
                  <a:lnTo>
                    <a:pt x="273945" y="510486"/>
                  </a:lnTo>
                  <a:lnTo>
                    <a:pt x="270071" y="508341"/>
                  </a:lnTo>
                  <a:lnTo>
                    <a:pt x="266049" y="506196"/>
                  </a:lnTo>
                  <a:lnTo>
                    <a:pt x="261850" y="504051"/>
                  </a:lnTo>
                  <a:lnTo>
                    <a:pt x="257447" y="501906"/>
                  </a:lnTo>
                  <a:lnTo>
                    <a:pt x="252889" y="499761"/>
                  </a:lnTo>
                  <a:lnTo>
                    <a:pt x="248174" y="497616"/>
                  </a:lnTo>
                  <a:lnTo>
                    <a:pt x="243278" y="495471"/>
                  </a:lnTo>
                  <a:lnTo>
                    <a:pt x="238177" y="493327"/>
                  </a:lnTo>
                  <a:lnTo>
                    <a:pt x="232925" y="491182"/>
                  </a:lnTo>
                  <a:lnTo>
                    <a:pt x="227525" y="489037"/>
                  </a:lnTo>
                  <a:lnTo>
                    <a:pt x="221960" y="486892"/>
                  </a:lnTo>
                  <a:lnTo>
                    <a:pt x="216212" y="484747"/>
                  </a:lnTo>
                  <a:lnTo>
                    <a:pt x="210335" y="482602"/>
                  </a:lnTo>
                  <a:lnTo>
                    <a:pt x="204335" y="480457"/>
                  </a:lnTo>
                  <a:lnTo>
                    <a:pt x="198204" y="478312"/>
                  </a:lnTo>
                  <a:lnTo>
                    <a:pt x="191934" y="476167"/>
                  </a:lnTo>
                  <a:lnTo>
                    <a:pt x="185573" y="474022"/>
                  </a:lnTo>
                  <a:lnTo>
                    <a:pt x="179130" y="471878"/>
                  </a:lnTo>
                  <a:lnTo>
                    <a:pt x="172605" y="469733"/>
                  </a:lnTo>
                  <a:lnTo>
                    <a:pt x="166004" y="467588"/>
                  </a:lnTo>
                  <a:lnTo>
                    <a:pt x="159363" y="465443"/>
                  </a:lnTo>
                  <a:lnTo>
                    <a:pt x="152692" y="463298"/>
                  </a:lnTo>
                  <a:lnTo>
                    <a:pt x="145999" y="461153"/>
                  </a:lnTo>
                  <a:lnTo>
                    <a:pt x="139308" y="459008"/>
                  </a:lnTo>
                  <a:lnTo>
                    <a:pt x="132634" y="456863"/>
                  </a:lnTo>
                  <a:lnTo>
                    <a:pt x="125987" y="454718"/>
                  </a:lnTo>
                  <a:lnTo>
                    <a:pt x="119385" y="452573"/>
                  </a:lnTo>
                  <a:lnTo>
                    <a:pt x="112866" y="450429"/>
                  </a:lnTo>
                  <a:lnTo>
                    <a:pt x="106423" y="448284"/>
                  </a:lnTo>
                  <a:lnTo>
                    <a:pt x="100068" y="446139"/>
                  </a:lnTo>
                  <a:lnTo>
                    <a:pt x="93818" y="443994"/>
                  </a:lnTo>
                  <a:lnTo>
                    <a:pt x="87732" y="441849"/>
                  </a:lnTo>
                  <a:lnTo>
                    <a:pt x="81777" y="439704"/>
                  </a:lnTo>
                  <a:lnTo>
                    <a:pt x="75962" y="437559"/>
                  </a:lnTo>
                  <a:lnTo>
                    <a:pt x="70304" y="435414"/>
                  </a:lnTo>
                  <a:lnTo>
                    <a:pt x="64880" y="433269"/>
                  </a:lnTo>
                  <a:lnTo>
                    <a:pt x="59631" y="431124"/>
                  </a:lnTo>
                  <a:lnTo>
                    <a:pt x="54563" y="428980"/>
                  </a:lnTo>
                  <a:lnTo>
                    <a:pt x="49691" y="426835"/>
                  </a:lnTo>
                  <a:lnTo>
                    <a:pt x="45103" y="424690"/>
                  </a:lnTo>
                  <a:lnTo>
                    <a:pt x="40719" y="422545"/>
                  </a:lnTo>
                  <a:lnTo>
                    <a:pt x="36542" y="420400"/>
                  </a:lnTo>
                  <a:lnTo>
                    <a:pt x="32581" y="418255"/>
                  </a:lnTo>
                  <a:lnTo>
                    <a:pt x="28932" y="416110"/>
                  </a:lnTo>
                  <a:lnTo>
                    <a:pt x="25498" y="413965"/>
                  </a:lnTo>
                  <a:lnTo>
                    <a:pt x="22279" y="411820"/>
                  </a:lnTo>
                  <a:lnTo>
                    <a:pt x="19278" y="409675"/>
                  </a:lnTo>
                  <a:lnTo>
                    <a:pt x="16591" y="407531"/>
                  </a:lnTo>
                  <a:lnTo>
                    <a:pt x="14111" y="405386"/>
                  </a:lnTo>
                  <a:lnTo>
                    <a:pt x="11838" y="403241"/>
                  </a:lnTo>
                  <a:lnTo>
                    <a:pt x="9768" y="401096"/>
                  </a:lnTo>
                  <a:lnTo>
                    <a:pt x="7988" y="398951"/>
                  </a:lnTo>
                  <a:lnTo>
                    <a:pt x="6396" y="396806"/>
                  </a:lnTo>
                  <a:lnTo>
                    <a:pt x="4985" y="394661"/>
                  </a:lnTo>
                  <a:lnTo>
                    <a:pt x="3751" y="392516"/>
                  </a:lnTo>
                  <a:lnTo>
                    <a:pt x="2763" y="390371"/>
                  </a:lnTo>
                  <a:lnTo>
                    <a:pt x="1932" y="388226"/>
                  </a:lnTo>
                  <a:lnTo>
                    <a:pt x="1249" y="386082"/>
                  </a:lnTo>
                  <a:lnTo>
                    <a:pt x="708" y="383937"/>
                  </a:lnTo>
                  <a:lnTo>
                    <a:pt x="358" y="381792"/>
                  </a:lnTo>
                  <a:lnTo>
                    <a:pt x="129" y="379647"/>
                  </a:lnTo>
                  <a:lnTo>
                    <a:pt x="12" y="377502"/>
                  </a:lnTo>
                  <a:lnTo>
                    <a:pt x="0" y="375357"/>
                  </a:lnTo>
                  <a:lnTo>
                    <a:pt x="124" y="373212"/>
                  </a:lnTo>
                  <a:lnTo>
                    <a:pt x="336" y="371067"/>
                  </a:lnTo>
                  <a:lnTo>
                    <a:pt x="625" y="368922"/>
                  </a:lnTo>
                  <a:lnTo>
                    <a:pt x="987" y="366777"/>
                  </a:lnTo>
                  <a:lnTo>
                    <a:pt x="1441" y="364633"/>
                  </a:lnTo>
                  <a:lnTo>
                    <a:pt x="1955" y="362488"/>
                  </a:lnTo>
                  <a:lnTo>
                    <a:pt x="2521" y="360343"/>
                  </a:lnTo>
                  <a:lnTo>
                    <a:pt x="3137" y="358198"/>
                  </a:lnTo>
                  <a:lnTo>
                    <a:pt x="3817" y="356053"/>
                  </a:lnTo>
                  <a:lnTo>
                    <a:pt x="4542" y="353908"/>
                  </a:lnTo>
                  <a:lnTo>
                    <a:pt x="5307" y="351763"/>
                  </a:lnTo>
                  <a:lnTo>
                    <a:pt x="6112" y="349618"/>
                  </a:lnTo>
                  <a:lnTo>
                    <a:pt x="6972" y="347473"/>
                  </a:lnTo>
                  <a:lnTo>
                    <a:pt x="7876" y="345328"/>
                  </a:lnTo>
                  <a:lnTo>
                    <a:pt x="8822" y="343184"/>
                  </a:lnTo>
                  <a:lnTo>
                    <a:pt x="9811" y="341039"/>
                  </a:lnTo>
                  <a:lnTo>
                    <a:pt x="10866" y="338894"/>
                  </a:lnTo>
                  <a:lnTo>
                    <a:pt x="11979" y="336749"/>
                  </a:lnTo>
                  <a:lnTo>
                    <a:pt x="13147" y="334604"/>
                  </a:lnTo>
                  <a:lnTo>
                    <a:pt x="14374" y="332459"/>
                  </a:lnTo>
                  <a:lnTo>
                    <a:pt x="15692" y="330314"/>
                  </a:lnTo>
                  <a:lnTo>
                    <a:pt x="17091" y="328169"/>
                  </a:lnTo>
                  <a:lnTo>
                    <a:pt x="18569" y="326024"/>
                  </a:lnTo>
                  <a:lnTo>
                    <a:pt x="20129" y="323879"/>
                  </a:lnTo>
                  <a:lnTo>
                    <a:pt x="21813" y="321735"/>
                  </a:lnTo>
                  <a:lnTo>
                    <a:pt x="23607" y="319590"/>
                  </a:lnTo>
                  <a:lnTo>
                    <a:pt x="25506" y="317445"/>
                  </a:lnTo>
                  <a:lnTo>
                    <a:pt x="27512" y="315300"/>
                  </a:lnTo>
                  <a:lnTo>
                    <a:pt x="29675" y="313155"/>
                  </a:lnTo>
                  <a:lnTo>
                    <a:pt x="31977" y="311010"/>
                  </a:lnTo>
                  <a:lnTo>
                    <a:pt x="34406" y="308865"/>
                  </a:lnTo>
                  <a:lnTo>
                    <a:pt x="36966" y="306720"/>
                  </a:lnTo>
                  <a:lnTo>
                    <a:pt x="39706" y="304575"/>
                  </a:lnTo>
                  <a:lnTo>
                    <a:pt x="42608" y="302430"/>
                  </a:lnTo>
                  <a:lnTo>
                    <a:pt x="45652" y="300286"/>
                  </a:lnTo>
                  <a:lnTo>
                    <a:pt x="48840" y="298141"/>
                  </a:lnTo>
                  <a:lnTo>
                    <a:pt x="52221" y="295996"/>
                  </a:lnTo>
                  <a:lnTo>
                    <a:pt x="55773" y="293851"/>
                  </a:lnTo>
                  <a:lnTo>
                    <a:pt x="59471" y="291706"/>
                  </a:lnTo>
                  <a:lnTo>
                    <a:pt x="63314" y="289561"/>
                  </a:lnTo>
                  <a:lnTo>
                    <a:pt x="67347" y="287416"/>
                  </a:lnTo>
                  <a:lnTo>
                    <a:pt x="71546" y="285271"/>
                  </a:lnTo>
                  <a:lnTo>
                    <a:pt x="75882" y="283126"/>
                  </a:lnTo>
                  <a:lnTo>
                    <a:pt x="80354" y="280981"/>
                  </a:lnTo>
                  <a:lnTo>
                    <a:pt x="84994" y="278837"/>
                  </a:lnTo>
                  <a:lnTo>
                    <a:pt x="89781" y="276692"/>
                  </a:lnTo>
                  <a:lnTo>
                    <a:pt x="94686" y="274547"/>
                  </a:lnTo>
                  <a:lnTo>
                    <a:pt x="99703" y="272402"/>
                  </a:lnTo>
                  <a:lnTo>
                    <a:pt x="104856" y="270257"/>
                  </a:lnTo>
                  <a:lnTo>
                    <a:pt x="110125" y="268112"/>
                  </a:lnTo>
                  <a:lnTo>
                    <a:pt x="115482" y="265967"/>
                  </a:lnTo>
                  <a:lnTo>
                    <a:pt x="120921" y="263822"/>
                  </a:lnTo>
                  <a:lnTo>
                    <a:pt x="126454" y="261677"/>
                  </a:lnTo>
                  <a:lnTo>
                    <a:pt x="132064" y="259532"/>
                  </a:lnTo>
                  <a:lnTo>
                    <a:pt x="137728" y="257388"/>
                  </a:lnTo>
                  <a:lnTo>
                    <a:pt x="143440" y="255243"/>
                  </a:lnTo>
                  <a:lnTo>
                    <a:pt x="149202" y="253098"/>
                  </a:lnTo>
                  <a:lnTo>
                    <a:pt x="154998" y="250953"/>
                  </a:lnTo>
                  <a:lnTo>
                    <a:pt x="160813" y="248808"/>
                  </a:lnTo>
                  <a:lnTo>
                    <a:pt x="166643" y="246663"/>
                  </a:lnTo>
                  <a:lnTo>
                    <a:pt x="172480" y="244518"/>
                  </a:lnTo>
                  <a:lnTo>
                    <a:pt x="178312" y="242373"/>
                  </a:lnTo>
                  <a:lnTo>
                    <a:pt x="184131" y="240228"/>
                  </a:lnTo>
                  <a:lnTo>
                    <a:pt x="189935" y="238083"/>
                  </a:lnTo>
                  <a:lnTo>
                    <a:pt x="195710" y="235939"/>
                  </a:lnTo>
                  <a:lnTo>
                    <a:pt x="201446" y="233794"/>
                  </a:lnTo>
                  <a:lnTo>
                    <a:pt x="207144" y="231649"/>
                  </a:lnTo>
                  <a:lnTo>
                    <a:pt x="212802" y="229504"/>
                  </a:lnTo>
                  <a:lnTo>
                    <a:pt x="218404" y="227359"/>
                  </a:lnTo>
                  <a:lnTo>
                    <a:pt x="223940" y="225214"/>
                  </a:lnTo>
                  <a:lnTo>
                    <a:pt x="229420" y="223069"/>
                  </a:lnTo>
                  <a:lnTo>
                    <a:pt x="234843" y="220924"/>
                  </a:lnTo>
                  <a:lnTo>
                    <a:pt x="240191" y="218779"/>
                  </a:lnTo>
                  <a:lnTo>
                    <a:pt x="245455" y="216634"/>
                  </a:lnTo>
                  <a:lnTo>
                    <a:pt x="250651" y="214490"/>
                  </a:lnTo>
                  <a:lnTo>
                    <a:pt x="255777" y="212345"/>
                  </a:lnTo>
                  <a:lnTo>
                    <a:pt x="260819" y="210200"/>
                  </a:lnTo>
                  <a:lnTo>
                    <a:pt x="265764" y="208055"/>
                  </a:lnTo>
                  <a:lnTo>
                    <a:pt x="270634" y="205910"/>
                  </a:lnTo>
                  <a:lnTo>
                    <a:pt x="275428" y="203765"/>
                  </a:lnTo>
                  <a:lnTo>
                    <a:pt x="280133" y="201620"/>
                  </a:lnTo>
                  <a:lnTo>
                    <a:pt x="284735" y="199475"/>
                  </a:lnTo>
                  <a:lnTo>
                    <a:pt x="289258" y="197330"/>
                  </a:lnTo>
                  <a:lnTo>
                    <a:pt x="293703" y="195185"/>
                  </a:lnTo>
                  <a:lnTo>
                    <a:pt x="298056" y="193041"/>
                  </a:lnTo>
                  <a:lnTo>
                    <a:pt x="302304" y="190896"/>
                  </a:lnTo>
                  <a:lnTo>
                    <a:pt x="306473" y="188751"/>
                  </a:lnTo>
                  <a:lnTo>
                    <a:pt x="310563" y="186606"/>
                  </a:lnTo>
                  <a:lnTo>
                    <a:pt x="314564" y="184461"/>
                  </a:lnTo>
                  <a:lnTo>
                    <a:pt x="318460" y="182316"/>
                  </a:lnTo>
                  <a:lnTo>
                    <a:pt x="322279" y="180171"/>
                  </a:lnTo>
                  <a:lnTo>
                    <a:pt x="326022" y="178026"/>
                  </a:lnTo>
                  <a:lnTo>
                    <a:pt x="329681" y="175881"/>
                  </a:lnTo>
                  <a:lnTo>
                    <a:pt x="333239" y="173736"/>
                  </a:lnTo>
                  <a:lnTo>
                    <a:pt x="336726" y="171592"/>
                  </a:lnTo>
                  <a:lnTo>
                    <a:pt x="340143" y="169447"/>
                  </a:lnTo>
                  <a:lnTo>
                    <a:pt x="343484" y="167302"/>
                  </a:lnTo>
                  <a:lnTo>
                    <a:pt x="346736" y="165157"/>
                  </a:lnTo>
                  <a:lnTo>
                    <a:pt x="349925" y="163012"/>
                  </a:lnTo>
                  <a:lnTo>
                    <a:pt x="353055" y="160867"/>
                  </a:lnTo>
                  <a:lnTo>
                    <a:pt x="356123" y="158722"/>
                  </a:lnTo>
                  <a:lnTo>
                    <a:pt x="359117" y="156577"/>
                  </a:lnTo>
                  <a:lnTo>
                    <a:pt x="362064" y="154432"/>
                  </a:lnTo>
                  <a:lnTo>
                    <a:pt x="364965" y="152287"/>
                  </a:lnTo>
                  <a:lnTo>
                    <a:pt x="367822" y="150143"/>
                  </a:lnTo>
                  <a:lnTo>
                    <a:pt x="370629" y="147998"/>
                  </a:lnTo>
                  <a:lnTo>
                    <a:pt x="373406" y="145853"/>
                  </a:lnTo>
                  <a:lnTo>
                    <a:pt x="376157" y="143708"/>
                  </a:lnTo>
                  <a:lnTo>
                    <a:pt x="378885" y="141563"/>
                  </a:lnTo>
                  <a:lnTo>
                    <a:pt x="381590" y="139418"/>
                  </a:lnTo>
                  <a:lnTo>
                    <a:pt x="384285" y="137273"/>
                  </a:lnTo>
                  <a:lnTo>
                    <a:pt x="386975" y="135128"/>
                  </a:lnTo>
                  <a:lnTo>
                    <a:pt x="389663" y="132983"/>
                  </a:lnTo>
                  <a:lnTo>
                    <a:pt x="392358" y="130838"/>
                  </a:lnTo>
                  <a:lnTo>
                    <a:pt x="395063" y="128694"/>
                  </a:lnTo>
                  <a:lnTo>
                    <a:pt x="397781" y="126549"/>
                  </a:lnTo>
                  <a:lnTo>
                    <a:pt x="400517" y="124404"/>
                  </a:lnTo>
                  <a:lnTo>
                    <a:pt x="403285" y="122259"/>
                  </a:lnTo>
                  <a:lnTo>
                    <a:pt x="406079" y="120114"/>
                  </a:lnTo>
                  <a:lnTo>
                    <a:pt x="408901" y="117969"/>
                  </a:lnTo>
                  <a:lnTo>
                    <a:pt x="411755" y="115824"/>
                  </a:lnTo>
                  <a:lnTo>
                    <a:pt x="414657" y="113679"/>
                  </a:lnTo>
                  <a:lnTo>
                    <a:pt x="417595" y="111534"/>
                  </a:lnTo>
                  <a:lnTo>
                    <a:pt x="420569" y="109389"/>
                  </a:lnTo>
                  <a:lnTo>
                    <a:pt x="423580" y="107245"/>
                  </a:lnTo>
                  <a:lnTo>
                    <a:pt x="426645" y="105100"/>
                  </a:lnTo>
                  <a:lnTo>
                    <a:pt x="429746" y="102955"/>
                  </a:lnTo>
                  <a:lnTo>
                    <a:pt x="432882" y="100810"/>
                  </a:lnTo>
                  <a:lnTo>
                    <a:pt x="436052" y="98665"/>
                  </a:lnTo>
                  <a:lnTo>
                    <a:pt x="439268" y="96520"/>
                  </a:lnTo>
                  <a:lnTo>
                    <a:pt x="442512" y="94375"/>
                  </a:lnTo>
                  <a:lnTo>
                    <a:pt x="445780" y="92230"/>
                  </a:lnTo>
                  <a:lnTo>
                    <a:pt x="449072" y="90085"/>
                  </a:lnTo>
                  <a:lnTo>
                    <a:pt x="452390" y="87940"/>
                  </a:lnTo>
                  <a:lnTo>
                    <a:pt x="455720" y="85796"/>
                  </a:lnTo>
                  <a:lnTo>
                    <a:pt x="459058" y="83651"/>
                  </a:lnTo>
                  <a:lnTo>
                    <a:pt x="462402" y="81506"/>
                  </a:lnTo>
                  <a:lnTo>
                    <a:pt x="465744" y="79361"/>
                  </a:lnTo>
                  <a:lnTo>
                    <a:pt x="469078" y="77216"/>
                  </a:lnTo>
                  <a:lnTo>
                    <a:pt x="472400" y="75071"/>
                  </a:lnTo>
                  <a:lnTo>
                    <a:pt x="475707" y="72926"/>
                  </a:lnTo>
                  <a:lnTo>
                    <a:pt x="478982" y="70781"/>
                  </a:lnTo>
                  <a:lnTo>
                    <a:pt x="482227" y="68636"/>
                  </a:lnTo>
                  <a:lnTo>
                    <a:pt x="485440" y="66491"/>
                  </a:lnTo>
                  <a:lnTo>
                    <a:pt x="488617" y="64347"/>
                  </a:lnTo>
                  <a:lnTo>
                    <a:pt x="491735" y="62202"/>
                  </a:lnTo>
                  <a:lnTo>
                    <a:pt x="494803" y="60057"/>
                  </a:lnTo>
                  <a:lnTo>
                    <a:pt x="497822" y="57912"/>
                  </a:lnTo>
                  <a:lnTo>
                    <a:pt x="500788" y="55767"/>
                  </a:lnTo>
                  <a:lnTo>
                    <a:pt x="503674" y="53622"/>
                  </a:lnTo>
                  <a:lnTo>
                    <a:pt x="506496" y="51477"/>
                  </a:lnTo>
                  <a:lnTo>
                    <a:pt x="509257" y="49332"/>
                  </a:lnTo>
                  <a:lnTo>
                    <a:pt x="511955" y="47187"/>
                  </a:lnTo>
                  <a:lnTo>
                    <a:pt x="514561" y="45042"/>
                  </a:lnTo>
                  <a:lnTo>
                    <a:pt x="517096" y="42898"/>
                  </a:lnTo>
                  <a:lnTo>
                    <a:pt x="519563" y="40753"/>
                  </a:lnTo>
                  <a:lnTo>
                    <a:pt x="521964" y="38608"/>
                  </a:lnTo>
                  <a:lnTo>
                    <a:pt x="524272" y="36463"/>
                  </a:lnTo>
                  <a:lnTo>
                    <a:pt x="526507" y="34318"/>
                  </a:lnTo>
                  <a:lnTo>
                    <a:pt x="528677" y="32173"/>
                  </a:lnTo>
                  <a:lnTo>
                    <a:pt x="530782" y="30028"/>
                  </a:lnTo>
                  <a:lnTo>
                    <a:pt x="532800" y="27883"/>
                  </a:lnTo>
                  <a:lnTo>
                    <a:pt x="534750" y="25738"/>
                  </a:lnTo>
                  <a:lnTo>
                    <a:pt x="536642" y="23593"/>
                  </a:lnTo>
                  <a:lnTo>
                    <a:pt x="538475" y="21449"/>
                  </a:lnTo>
                  <a:lnTo>
                    <a:pt x="540234" y="19304"/>
                  </a:lnTo>
                  <a:lnTo>
                    <a:pt x="541934" y="17159"/>
                  </a:lnTo>
                  <a:lnTo>
                    <a:pt x="543583" y="15014"/>
                  </a:lnTo>
                  <a:lnTo>
                    <a:pt x="545185" y="12869"/>
                  </a:lnTo>
                  <a:lnTo>
                    <a:pt x="546725" y="10724"/>
                  </a:lnTo>
                  <a:lnTo>
                    <a:pt x="548217" y="8579"/>
                  </a:lnTo>
                  <a:lnTo>
                    <a:pt x="549669" y="6434"/>
                  </a:lnTo>
                  <a:lnTo>
                    <a:pt x="551082" y="4289"/>
                  </a:lnTo>
                  <a:lnTo>
                    <a:pt x="552447" y="2144"/>
                  </a:lnTo>
                  <a:lnTo>
                    <a:pt x="553773" y="0"/>
                  </a:lnTo>
                  <a:lnTo>
                    <a:pt x="587447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2" name="pg392"/>
            <p:cNvSpPr/>
            <p:nvPr/>
          </p:nvSpPr>
          <p:spPr>
            <a:xfrm>
              <a:off x="9891347" y="4838719"/>
              <a:ext cx="478222" cy="1158876"/>
            </a:xfrm>
            <a:custGeom>
              <a:avLst/>
              <a:gdLst/>
              <a:ahLst/>
              <a:cxnLst/>
              <a:rect l="0" t="0" r="0" b="0"/>
              <a:pathLst>
                <a:path w="478222" h="1158876">
                  <a:moveTo>
                    <a:pt x="0" y="0"/>
                  </a:moveTo>
                  <a:lnTo>
                    <a:pt x="15245" y="0"/>
                  </a:lnTo>
                  <a:lnTo>
                    <a:pt x="15332" y="2267"/>
                  </a:lnTo>
                  <a:lnTo>
                    <a:pt x="15407" y="4535"/>
                  </a:lnTo>
                  <a:lnTo>
                    <a:pt x="15474" y="6803"/>
                  </a:lnTo>
                  <a:lnTo>
                    <a:pt x="15535" y="9071"/>
                  </a:lnTo>
                  <a:lnTo>
                    <a:pt x="15585" y="11339"/>
                  </a:lnTo>
                  <a:lnTo>
                    <a:pt x="15630" y="13607"/>
                  </a:lnTo>
                  <a:lnTo>
                    <a:pt x="15669" y="15875"/>
                  </a:lnTo>
                  <a:lnTo>
                    <a:pt x="15701" y="18142"/>
                  </a:lnTo>
                  <a:lnTo>
                    <a:pt x="15728" y="20410"/>
                  </a:lnTo>
                  <a:lnTo>
                    <a:pt x="15751" y="22678"/>
                  </a:lnTo>
                  <a:lnTo>
                    <a:pt x="15770" y="24946"/>
                  </a:lnTo>
                  <a:lnTo>
                    <a:pt x="15786" y="27214"/>
                  </a:lnTo>
                  <a:lnTo>
                    <a:pt x="15801" y="29482"/>
                  </a:lnTo>
                  <a:lnTo>
                    <a:pt x="15814" y="31750"/>
                  </a:lnTo>
                  <a:lnTo>
                    <a:pt x="15827" y="34017"/>
                  </a:lnTo>
                  <a:lnTo>
                    <a:pt x="15840" y="36285"/>
                  </a:lnTo>
                  <a:lnTo>
                    <a:pt x="15855" y="38553"/>
                  </a:lnTo>
                  <a:lnTo>
                    <a:pt x="15873" y="40821"/>
                  </a:lnTo>
                  <a:lnTo>
                    <a:pt x="15894" y="43089"/>
                  </a:lnTo>
                  <a:lnTo>
                    <a:pt x="15919" y="45357"/>
                  </a:lnTo>
                  <a:lnTo>
                    <a:pt x="15952" y="47625"/>
                  </a:lnTo>
                  <a:lnTo>
                    <a:pt x="15989" y="49892"/>
                  </a:lnTo>
                  <a:lnTo>
                    <a:pt x="16032" y="52160"/>
                  </a:lnTo>
                  <a:lnTo>
                    <a:pt x="16087" y="54428"/>
                  </a:lnTo>
                  <a:lnTo>
                    <a:pt x="16149" y="56696"/>
                  </a:lnTo>
                  <a:lnTo>
                    <a:pt x="16219" y="58964"/>
                  </a:lnTo>
                  <a:lnTo>
                    <a:pt x="16305" y="61232"/>
                  </a:lnTo>
                  <a:lnTo>
                    <a:pt x="16401" y="63500"/>
                  </a:lnTo>
                  <a:lnTo>
                    <a:pt x="16505" y="65767"/>
                  </a:lnTo>
                  <a:lnTo>
                    <a:pt x="16629" y="68035"/>
                  </a:lnTo>
                  <a:lnTo>
                    <a:pt x="16765" y="70303"/>
                  </a:lnTo>
                  <a:lnTo>
                    <a:pt x="16912" y="72571"/>
                  </a:lnTo>
                  <a:lnTo>
                    <a:pt x="17080" y="74839"/>
                  </a:lnTo>
                  <a:lnTo>
                    <a:pt x="17262" y="77107"/>
                  </a:lnTo>
                  <a:lnTo>
                    <a:pt x="17457" y="79375"/>
                  </a:lnTo>
                  <a:lnTo>
                    <a:pt x="17674" y="81642"/>
                  </a:lnTo>
                  <a:lnTo>
                    <a:pt x="17908" y="83910"/>
                  </a:lnTo>
                  <a:lnTo>
                    <a:pt x="18156" y="86178"/>
                  </a:lnTo>
                  <a:lnTo>
                    <a:pt x="18425" y="88446"/>
                  </a:lnTo>
                  <a:lnTo>
                    <a:pt x="18715" y="90714"/>
                  </a:lnTo>
                  <a:lnTo>
                    <a:pt x="19018" y="92982"/>
                  </a:lnTo>
                  <a:lnTo>
                    <a:pt x="19343" y="95250"/>
                  </a:lnTo>
                  <a:lnTo>
                    <a:pt x="19689" y="97517"/>
                  </a:lnTo>
                  <a:lnTo>
                    <a:pt x="20050" y="99785"/>
                  </a:lnTo>
                  <a:lnTo>
                    <a:pt x="20431" y="102053"/>
                  </a:lnTo>
                  <a:lnTo>
                    <a:pt x="20834" y="104321"/>
                  </a:lnTo>
                  <a:lnTo>
                    <a:pt x="21252" y="106589"/>
                  </a:lnTo>
                  <a:lnTo>
                    <a:pt x="21688" y="108857"/>
                  </a:lnTo>
                  <a:lnTo>
                    <a:pt x="22147" y="111125"/>
                  </a:lnTo>
                  <a:lnTo>
                    <a:pt x="22621" y="113392"/>
                  </a:lnTo>
                  <a:lnTo>
                    <a:pt x="23110" y="115660"/>
                  </a:lnTo>
                  <a:lnTo>
                    <a:pt x="23623" y="117928"/>
                  </a:lnTo>
                  <a:lnTo>
                    <a:pt x="24148" y="120196"/>
                  </a:lnTo>
                  <a:lnTo>
                    <a:pt x="24688" y="122464"/>
                  </a:lnTo>
                  <a:lnTo>
                    <a:pt x="25249" y="124732"/>
                  </a:lnTo>
                  <a:lnTo>
                    <a:pt x="25823" y="127000"/>
                  </a:lnTo>
                  <a:lnTo>
                    <a:pt x="26408" y="129268"/>
                  </a:lnTo>
                  <a:lnTo>
                    <a:pt x="27013" y="131535"/>
                  </a:lnTo>
                  <a:lnTo>
                    <a:pt x="27629" y="133803"/>
                  </a:lnTo>
                  <a:lnTo>
                    <a:pt x="28255" y="136071"/>
                  </a:lnTo>
                  <a:lnTo>
                    <a:pt x="28898" y="138339"/>
                  </a:lnTo>
                  <a:lnTo>
                    <a:pt x="29551" y="140607"/>
                  </a:lnTo>
                  <a:lnTo>
                    <a:pt x="30212" y="142875"/>
                  </a:lnTo>
                  <a:lnTo>
                    <a:pt x="30886" y="145143"/>
                  </a:lnTo>
                  <a:lnTo>
                    <a:pt x="31568" y="147410"/>
                  </a:lnTo>
                  <a:lnTo>
                    <a:pt x="32257" y="149678"/>
                  </a:lnTo>
                  <a:lnTo>
                    <a:pt x="32956" y="151946"/>
                  </a:lnTo>
                  <a:lnTo>
                    <a:pt x="33661" y="154214"/>
                  </a:lnTo>
                  <a:lnTo>
                    <a:pt x="34371" y="156482"/>
                  </a:lnTo>
                  <a:lnTo>
                    <a:pt x="35088" y="158750"/>
                  </a:lnTo>
                  <a:lnTo>
                    <a:pt x="35810" y="161018"/>
                  </a:lnTo>
                  <a:lnTo>
                    <a:pt x="36534" y="163285"/>
                  </a:lnTo>
                  <a:lnTo>
                    <a:pt x="37263" y="165553"/>
                  </a:lnTo>
                  <a:lnTo>
                    <a:pt x="37995" y="167821"/>
                  </a:lnTo>
                  <a:lnTo>
                    <a:pt x="38728" y="170089"/>
                  </a:lnTo>
                  <a:lnTo>
                    <a:pt x="39463" y="172357"/>
                  </a:lnTo>
                  <a:lnTo>
                    <a:pt x="40200" y="174625"/>
                  </a:lnTo>
                  <a:lnTo>
                    <a:pt x="40936" y="176893"/>
                  </a:lnTo>
                  <a:lnTo>
                    <a:pt x="41673" y="179160"/>
                  </a:lnTo>
                  <a:lnTo>
                    <a:pt x="42409" y="181428"/>
                  </a:lnTo>
                  <a:lnTo>
                    <a:pt x="43144" y="183696"/>
                  </a:lnTo>
                  <a:lnTo>
                    <a:pt x="43878" y="185964"/>
                  </a:lnTo>
                  <a:lnTo>
                    <a:pt x="44610" y="188232"/>
                  </a:lnTo>
                  <a:lnTo>
                    <a:pt x="45341" y="190500"/>
                  </a:lnTo>
                  <a:lnTo>
                    <a:pt x="46070" y="192768"/>
                  </a:lnTo>
                  <a:lnTo>
                    <a:pt x="46797" y="195035"/>
                  </a:lnTo>
                  <a:lnTo>
                    <a:pt x="47521" y="197303"/>
                  </a:lnTo>
                  <a:lnTo>
                    <a:pt x="48244" y="199571"/>
                  </a:lnTo>
                  <a:lnTo>
                    <a:pt x="48964" y="201839"/>
                  </a:lnTo>
                  <a:lnTo>
                    <a:pt x="49683" y="204107"/>
                  </a:lnTo>
                  <a:lnTo>
                    <a:pt x="50400" y="206375"/>
                  </a:lnTo>
                  <a:lnTo>
                    <a:pt x="51115" y="208643"/>
                  </a:lnTo>
                  <a:lnTo>
                    <a:pt x="51829" y="210910"/>
                  </a:lnTo>
                  <a:lnTo>
                    <a:pt x="52542" y="213178"/>
                  </a:lnTo>
                  <a:lnTo>
                    <a:pt x="53254" y="215446"/>
                  </a:lnTo>
                  <a:lnTo>
                    <a:pt x="53967" y="217714"/>
                  </a:lnTo>
                  <a:lnTo>
                    <a:pt x="54680" y="219982"/>
                  </a:lnTo>
                  <a:lnTo>
                    <a:pt x="55395" y="222250"/>
                  </a:lnTo>
                  <a:lnTo>
                    <a:pt x="56111" y="224518"/>
                  </a:lnTo>
                  <a:lnTo>
                    <a:pt x="56830" y="226785"/>
                  </a:lnTo>
                  <a:lnTo>
                    <a:pt x="57552" y="229053"/>
                  </a:lnTo>
                  <a:lnTo>
                    <a:pt x="58279" y="231321"/>
                  </a:lnTo>
                  <a:lnTo>
                    <a:pt x="59010" y="233589"/>
                  </a:lnTo>
                  <a:lnTo>
                    <a:pt x="59748" y="235857"/>
                  </a:lnTo>
                  <a:lnTo>
                    <a:pt x="60494" y="238125"/>
                  </a:lnTo>
                  <a:lnTo>
                    <a:pt x="61246" y="240393"/>
                  </a:lnTo>
                  <a:lnTo>
                    <a:pt x="62008" y="242661"/>
                  </a:lnTo>
                  <a:lnTo>
                    <a:pt x="62783" y="244928"/>
                  </a:lnTo>
                  <a:lnTo>
                    <a:pt x="63566" y="247196"/>
                  </a:lnTo>
                  <a:lnTo>
                    <a:pt x="64362" y="249464"/>
                  </a:lnTo>
                  <a:lnTo>
                    <a:pt x="65175" y="251732"/>
                  </a:lnTo>
                  <a:lnTo>
                    <a:pt x="66000" y="254000"/>
                  </a:lnTo>
                  <a:lnTo>
                    <a:pt x="66840" y="256268"/>
                  </a:lnTo>
                  <a:lnTo>
                    <a:pt x="67703" y="258536"/>
                  </a:lnTo>
                  <a:lnTo>
                    <a:pt x="68581" y="260803"/>
                  </a:lnTo>
                  <a:lnTo>
                    <a:pt x="69475" y="263071"/>
                  </a:lnTo>
                  <a:lnTo>
                    <a:pt x="70400" y="265339"/>
                  </a:lnTo>
                  <a:lnTo>
                    <a:pt x="71342" y="267607"/>
                  </a:lnTo>
                  <a:lnTo>
                    <a:pt x="72303" y="269875"/>
                  </a:lnTo>
                  <a:lnTo>
                    <a:pt x="73299" y="272143"/>
                  </a:lnTo>
                  <a:lnTo>
                    <a:pt x="74316" y="274411"/>
                  </a:lnTo>
                  <a:lnTo>
                    <a:pt x="75354" y="276678"/>
                  </a:lnTo>
                  <a:lnTo>
                    <a:pt x="76431" y="278946"/>
                  </a:lnTo>
                  <a:lnTo>
                    <a:pt x="77533" y="281214"/>
                  </a:lnTo>
                  <a:lnTo>
                    <a:pt x="78658" y="283482"/>
                  </a:lnTo>
                  <a:lnTo>
                    <a:pt x="79824" y="285750"/>
                  </a:lnTo>
                  <a:lnTo>
                    <a:pt x="81020" y="288018"/>
                  </a:lnTo>
                  <a:lnTo>
                    <a:pt x="82241" y="290286"/>
                  </a:lnTo>
                  <a:lnTo>
                    <a:pt x="83503" y="292553"/>
                  </a:lnTo>
                  <a:lnTo>
                    <a:pt x="84799" y="294821"/>
                  </a:lnTo>
                  <a:lnTo>
                    <a:pt x="86123" y="297089"/>
                  </a:lnTo>
                  <a:lnTo>
                    <a:pt x="87487" y="299357"/>
                  </a:lnTo>
                  <a:lnTo>
                    <a:pt x="88890" y="301625"/>
                  </a:lnTo>
                  <a:lnTo>
                    <a:pt x="90320" y="303893"/>
                  </a:lnTo>
                  <a:lnTo>
                    <a:pt x="91790" y="306161"/>
                  </a:lnTo>
                  <a:lnTo>
                    <a:pt x="93302" y="308428"/>
                  </a:lnTo>
                  <a:lnTo>
                    <a:pt x="94842" y="310696"/>
                  </a:lnTo>
                  <a:lnTo>
                    <a:pt x="96420" y="312964"/>
                  </a:lnTo>
                  <a:lnTo>
                    <a:pt x="98042" y="315232"/>
                  </a:lnTo>
                  <a:lnTo>
                    <a:pt x="99692" y="317500"/>
                  </a:lnTo>
                  <a:lnTo>
                    <a:pt x="101377" y="319768"/>
                  </a:lnTo>
                  <a:lnTo>
                    <a:pt x="103108" y="322036"/>
                  </a:lnTo>
                  <a:lnTo>
                    <a:pt x="104866" y="324303"/>
                  </a:lnTo>
                  <a:lnTo>
                    <a:pt x="106656" y="326571"/>
                  </a:lnTo>
                  <a:lnTo>
                    <a:pt x="108493" y="328839"/>
                  </a:lnTo>
                  <a:lnTo>
                    <a:pt x="110356" y="331107"/>
                  </a:lnTo>
                  <a:lnTo>
                    <a:pt x="112247" y="333375"/>
                  </a:lnTo>
                  <a:lnTo>
                    <a:pt x="114185" y="335643"/>
                  </a:lnTo>
                  <a:lnTo>
                    <a:pt x="116148" y="337911"/>
                  </a:lnTo>
                  <a:lnTo>
                    <a:pt x="118135" y="340178"/>
                  </a:lnTo>
                  <a:lnTo>
                    <a:pt x="120167" y="342446"/>
                  </a:lnTo>
                  <a:lnTo>
                    <a:pt x="122223" y="344714"/>
                  </a:lnTo>
                  <a:lnTo>
                    <a:pt x="124301" y="346982"/>
                  </a:lnTo>
                  <a:lnTo>
                    <a:pt x="126418" y="349250"/>
                  </a:lnTo>
                  <a:lnTo>
                    <a:pt x="128559" y="351518"/>
                  </a:lnTo>
                  <a:lnTo>
                    <a:pt x="130721" y="353786"/>
                  </a:lnTo>
                  <a:lnTo>
                    <a:pt x="132916" y="356053"/>
                  </a:lnTo>
                  <a:lnTo>
                    <a:pt x="135135" y="358321"/>
                  </a:lnTo>
                  <a:lnTo>
                    <a:pt x="137372" y="360589"/>
                  </a:lnTo>
                  <a:lnTo>
                    <a:pt x="139637" y="362857"/>
                  </a:lnTo>
                  <a:lnTo>
                    <a:pt x="141925" y="365125"/>
                  </a:lnTo>
                  <a:lnTo>
                    <a:pt x="144230" y="367393"/>
                  </a:lnTo>
                  <a:lnTo>
                    <a:pt x="146558" y="369661"/>
                  </a:lnTo>
                  <a:lnTo>
                    <a:pt x="148907" y="371929"/>
                  </a:lnTo>
                  <a:lnTo>
                    <a:pt x="151271" y="374196"/>
                  </a:lnTo>
                  <a:lnTo>
                    <a:pt x="153655" y="376464"/>
                  </a:lnTo>
                  <a:lnTo>
                    <a:pt x="156059" y="378732"/>
                  </a:lnTo>
                  <a:lnTo>
                    <a:pt x="158476" y="381000"/>
                  </a:lnTo>
                  <a:lnTo>
                    <a:pt x="160909" y="383268"/>
                  </a:lnTo>
                  <a:lnTo>
                    <a:pt x="163361" y="385536"/>
                  </a:lnTo>
                  <a:lnTo>
                    <a:pt x="165824" y="387804"/>
                  </a:lnTo>
                  <a:lnTo>
                    <a:pt x="168300" y="390071"/>
                  </a:lnTo>
                  <a:lnTo>
                    <a:pt x="170794" y="392339"/>
                  </a:lnTo>
                  <a:lnTo>
                    <a:pt x="173298" y="394607"/>
                  </a:lnTo>
                  <a:lnTo>
                    <a:pt x="175812" y="396875"/>
                  </a:lnTo>
                  <a:lnTo>
                    <a:pt x="178344" y="399143"/>
                  </a:lnTo>
                  <a:lnTo>
                    <a:pt x="180884" y="401411"/>
                  </a:lnTo>
                  <a:lnTo>
                    <a:pt x="183433" y="403679"/>
                  </a:lnTo>
                  <a:lnTo>
                    <a:pt x="185997" y="405946"/>
                  </a:lnTo>
                  <a:lnTo>
                    <a:pt x="188569" y="408214"/>
                  </a:lnTo>
                  <a:lnTo>
                    <a:pt x="191149" y="410482"/>
                  </a:lnTo>
                  <a:lnTo>
                    <a:pt x="193742" y="412750"/>
                  </a:lnTo>
                  <a:lnTo>
                    <a:pt x="196343" y="415018"/>
                  </a:lnTo>
                  <a:lnTo>
                    <a:pt x="198950" y="417286"/>
                  </a:lnTo>
                  <a:lnTo>
                    <a:pt x="201569" y="419554"/>
                  </a:lnTo>
                  <a:lnTo>
                    <a:pt x="204195" y="421821"/>
                  </a:lnTo>
                  <a:lnTo>
                    <a:pt x="206827" y="424089"/>
                  </a:lnTo>
                  <a:lnTo>
                    <a:pt x="209468" y="426357"/>
                  </a:lnTo>
                  <a:lnTo>
                    <a:pt x="212116" y="428625"/>
                  </a:lnTo>
                  <a:lnTo>
                    <a:pt x="214769" y="430893"/>
                  </a:lnTo>
                  <a:lnTo>
                    <a:pt x="217429" y="433161"/>
                  </a:lnTo>
                  <a:lnTo>
                    <a:pt x="220095" y="435429"/>
                  </a:lnTo>
                  <a:lnTo>
                    <a:pt x="222765" y="437696"/>
                  </a:lnTo>
                  <a:lnTo>
                    <a:pt x="225441" y="439964"/>
                  </a:lnTo>
                  <a:lnTo>
                    <a:pt x="228121" y="442232"/>
                  </a:lnTo>
                  <a:lnTo>
                    <a:pt x="230804" y="444500"/>
                  </a:lnTo>
                  <a:lnTo>
                    <a:pt x="233491" y="446768"/>
                  </a:lnTo>
                  <a:lnTo>
                    <a:pt x="236181" y="449036"/>
                  </a:lnTo>
                  <a:lnTo>
                    <a:pt x="238873" y="451304"/>
                  </a:lnTo>
                  <a:lnTo>
                    <a:pt x="241566" y="453571"/>
                  </a:lnTo>
                  <a:lnTo>
                    <a:pt x="244261" y="455839"/>
                  </a:lnTo>
                  <a:lnTo>
                    <a:pt x="246957" y="458107"/>
                  </a:lnTo>
                  <a:lnTo>
                    <a:pt x="249652" y="460375"/>
                  </a:lnTo>
                  <a:lnTo>
                    <a:pt x="252347" y="462643"/>
                  </a:lnTo>
                  <a:lnTo>
                    <a:pt x="255040" y="464911"/>
                  </a:lnTo>
                  <a:lnTo>
                    <a:pt x="257733" y="467179"/>
                  </a:lnTo>
                  <a:lnTo>
                    <a:pt x="260422" y="469446"/>
                  </a:lnTo>
                  <a:lnTo>
                    <a:pt x="263108" y="471714"/>
                  </a:lnTo>
                  <a:lnTo>
                    <a:pt x="265792" y="473982"/>
                  </a:lnTo>
                  <a:lnTo>
                    <a:pt x="268470" y="476250"/>
                  </a:lnTo>
                  <a:lnTo>
                    <a:pt x="271144" y="478518"/>
                  </a:lnTo>
                  <a:lnTo>
                    <a:pt x="273814" y="480786"/>
                  </a:lnTo>
                  <a:lnTo>
                    <a:pt x="276477" y="483054"/>
                  </a:lnTo>
                  <a:lnTo>
                    <a:pt x="279134" y="485322"/>
                  </a:lnTo>
                  <a:lnTo>
                    <a:pt x="281787" y="487589"/>
                  </a:lnTo>
                  <a:lnTo>
                    <a:pt x="284430" y="489857"/>
                  </a:lnTo>
                  <a:lnTo>
                    <a:pt x="287067" y="492125"/>
                  </a:lnTo>
                  <a:lnTo>
                    <a:pt x="289698" y="494393"/>
                  </a:lnTo>
                  <a:lnTo>
                    <a:pt x="292320" y="496661"/>
                  </a:lnTo>
                  <a:lnTo>
                    <a:pt x="294934" y="498929"/>
                  </a:lnTo>
                  <a:lnTo>
                    <a:pt x="297542" y="501197"/>
                  </a:lnTo>
                  <a:lnTo>
                    <a:pt x="300141" y="503464"/>
                  </a:lnTo>
                  <a:lnTo>
                    <a:pt x="302731" y="505732"/>
                  </a:lnTo>
                  <a:lnTo>
                    <a:pt x="305315" y="508000"/>
                  </a:lnTo>
                  <a:lnTo>
                    <a:pt x="307891" y="510268"/>
                  </a:lnTo>
                  <a:lnTo>
                    <a:pt x="310459" y="512536"/>
                  </a:lnTo>
                  <a:lnTo>
                    <a:pt x="313021" y="514804"/>
                  </a:lnTo>
                  <a:lnTo>
                    <a:pt x="315575" y="517072"/>
                  </a:lnTo>
                  <a:lnTo>
                    <a:pt x="318122" y="519339"/>
                  </a:lnTo>
                  <a:lnTo>
                    <a:pt x="320664" y="521607"/>
                  </a:lnTo>
                  <a:lnTo>
                    <a:pt x="323201" y="523875"/>
                  </a:lnTo>
                  <a:lnTo>
                    <a:pt x="325731" y="526143"/>
                  </a:lnTo>
                  <a:lnTo>
                    <a:pt x="328258" y="528411"/>
                  </a:lnTo>
                  <a:lnTo>
                    <a:pt x="330781" y="530679"/>
                  </a:lnTo>
                  <a:lnTo>
                    <a:pt x="333300" y="532947"/>
                  </a:lnTo>
                  <a:lnTo>
                    <a:pt x="335817" y="535214"/>
                  </a:lnTo>
                  <a:lnTo>
                    <a:pt x="338331" y="537482"/>
                  </a:lnTo>
                  <a:lnTo>
                    <a:pt x="340844" y="539750"/>
                  </a:lnTo>
                  <a:lnTo>
                    <a:pt x="343356" y="542018"/>
                  </a:lnTo>
                  <a:lnTo>
                    <a:pt x="345868" y="544286"/>
                  </a:lnTo>
                  <a:lnTo>
                    <a:pt x="348380" y="546554"/>
                  </a:lnTo>
                  <a:lnTo>
                    <a:pt x="350894" y="548822"/>
                  </a:lnTo>
                  <a:lnTo>
                    <a:pt x="353408" y="551089"/>
                  </a:lnTo>
                  <a:lnTo>
                    <a:pt x="355926" y="553357"/>
                  </a:lnTo>
                  <a:lnTo>
                    <a:pt x="358445" y="555625"/>
                  </a:lnTo>
                  <a:lnTo>
                    <a:pt x="360967" y="557893"/>
                  </a:lnTo>
                  <a:lnTo>
                    <a:pt x="363493" y="560161"/>
                  </a:lnTo>
                  <a:lnTo>
                    <a:pt x="366022" y="562429"/>
                  </a:lnTo>
                  <a:lnTo>
                    <a:pt x="368554" y="564697"/>
                  </a:lnTo>
                  <a:lnTo>
                    <a:pt x="371090" y="566964"/>
                  </a:lnTo>
                  <a:lnTo>
                    <a:pt x="373629" y="569232"/>
                  </a:lnTo>
                  <a:lnTo>
                    <a:pt x="376171" y="571500"/>
                  </a:lnTo>
                  <a:lnTo>
                    <a:pt x="378717" y="573768"/>
                  </a:lnTo>
                  <a:lnTo>
                    <a:pt x="381265" y="576036"/>
                  </a:lnTo>
                  <a:lnTo>
                    <a:pt x="383815" y="578304"/>
                  </a:lnTo>
                  <a:lnTo>
                    <a:pt x="386366" y="580572"/>
                  </a:lnTo>
                  <a:lnTo>
                    <a:pt x="388918" y="582839"/>
                  </a:lnTo>
                  <a:lnTo>
                    <a:pt x="391469" y="585107"/>
                  </a:lnTo>
                  <a:lnTo>
                    <a:pt x="394019" y="587375"/>
                  </a:lnTo>
                  <a:lnTo>
                    <a:pt x="396566" y="589643"/>
                  </a:lnTo>
                  <a:lnTo>
                    <a:pt x="399109" y="591911"/>
                  </a:lnTo>
                  <a:lnTo>
                    <a:pt x="401648" y="594179"/>
                  </a:lnTo>
                  <a:lnTo>
                    <a:pt x="404177" y="596447"/>
                  </a:lnTo>
                  <a:lnTo>
                    <a:pt x="406699" y="598715"/>
                  </a:lnTo>
                  <a:lnTo>
                    <a:pt x="409212" y="600982"/>
                  </a:lnTo>
                  <a:lnTo>
                    <a:pt x="411708" y="603250"/>
                  </a:lnTo>
                  <a:lnTo>
                    <a:pt x="414192" y="605518"/>
                  </a:lnTo>
                  <a:lnTo>
                    <a:pt x="416664" y="607786"/>
                  </a:lnTo>
                  <a:lnTo>
                    <a:pt x="419108" y="610054"/>
                  </a:lnTo>
                  <a:lnTo>
                    <a:pt x="421535" y="612322"/>
                  </a:lnTo>
                  <a:lnTo>
                    <a:pt x="423945" y="614590"/>
                  </a:lnTo>
                  <a:lnTo>
                    <a:pt x="426316" y="616857"/>
                  </a:lnTo>
                  <a:lnTo>
                    <a:pt x="428665" y="619125"/>
                  </a:lnTo>
                  <a:lnTo>
                    <a:pt x="430991" y="621393"/>
                  </a:lnTo>
                  <a:lnTo>
                    <a:pt x="433270" y="623661"/>
                  </a:lnTo>
                  <a:lnTo>
                    <a:pt x="435518" y="625929"/>
                  </a:lnTo>
                  <a:lnTo>
                    <a:pt x="437737" y="628197"/>
                  </a:lnTo>
                  <a:lnTo>
                    <a:pt x="439903" y="630465"/>
                  </a:lnTo>
                  <a:lnTo>
                    <a:pt x="442028" y="632732"/>
                  </a:lnTo>
                  <a:lnTo>
                    <a:pt x="444118" y="635000"/>
                  </a:lnTo>
                  <a:lnTo>
                    <a:pt x="446149" y="637268"/>
                  </a:lnTo>
                  <a:lnTo>
                    <a:pt x="448129" y="639536"/>
                  </a:lnTo>
                  <a:lnTo>
                    <a:pt x="450070" y="641804"/>
                  </a:lnTo>
                  <a:lnTo>
                    <a:pt x="451946" y="644072"/>
                  </a:lnTo>
                  <a:lnTo>
                    <a:pt x="453763" y="646340"/>
                  </a:lnTo>
                  <a:lnTo>
                    <a:pt x="455534" y="648607"/>
                  </a:lnTo>
                  <a:lnTo>
                    <a:pt x="457240" y="650875"/>
                  </a:lnTo>
                  <a:lnTo>
                    <a:pt x="458876" y="653143"/>
                  </a:lnTo>
                  <a:lnTo>
                    <a:pt x="460463" y="655411"/>
                  </a:lnTo>
                  <a:lnTo>
                    <a:pt x="461985" y="657679"/>
                  </a:lnTo>
                  <a:lnTo>
                    <a:pt x="463427" y="659947"/>
                  </a:lnTo>
                  <a:lnTo>
                    <a:pt x="464817" y="662215"/>
                  </a:lnTo>
                  <a:lnTo>
                    <a:pt x="466143" y="664482"/>
                  </a:lnTo>
                  <a:lnTo>
                    <a:pt x="467382" y="666750"/>
                  </a:lnTo>
                  <a:lnTo>
                    <a:pt x="468568" y="669018"/>
                  </a:lnTo>
                  <a:lnTo>
                    <a:pt x="469692" y="671286"/>
                  </a:lnTo>
                  <a:lnTo>
                    <a:pt x="470723" y="673554"/>
                  </a:lnTo>
                  <a:lnTo>
                    <a:pt x="471700" y="675822"/>
                  </a:lnTo>
                  <a:lnTo>
                    <a:pt x="472619" y="678090"/>
                  </a:lnTo>
                  <a:lnTo>
                    <a:pt x="473440" y="680357"/>
                  </a:lnTo>
                  <a:lnTo>
                    <a:pt x="474207" y="682625"/>
                  </a:lnTo>
                  <a:lnTo>
                    <a:pt x="474921" y="684893"/>
                  </a:lnTo>
                  <a:lnTo>
                    <a:pt x="475534" y="687161"/>
                  </a:lnTo>
                  <a:lnTo>
                    <a:pt x="476095" y="689429"/>
                  </a:lnTo>
                  <a:lnTo>
                    <a:pt x="476602" y="691697"/>
                  </a:lnTo>
                  <a:lnTo>
                    <a:pt x="477018" y="693965"/>
                  </a:lnTo>
                  <a:lnTo>
                    <a:pt x="477376" y="696232"/>
                  </a:lnTo>
                  <a:lnTo>
                    <a:pt x="477684" y="698500"/>
                  </a:lnTo>
                  <a:lnTo>
                    <a:pt x="477906" y="700768"/>
                  </a:lnTo>
                  <a:lnTo>
                    <a:pt x="478070" y="703036"/>
                  </a:lnTo>
                  <a:lnTo>
                    <a:pt x="478184" y="705304"/>
                  </a:lnTo>
                  <a:lnTo>
                    <a:pt x="478222" y="707572"/>
                  </a:lnTo>
                  <a:lnTo>
                    <a:pt x="478198" y="709840"/>
                  </a:lnTo>
                  <a:lnTo>
                    <a:pt x="478127" y="712107"/>
                  </a:lnTo>
                  <a:lnTo>
                    <a:pt x="477986" y="714375"/>
                  </a:lnTo>
                  <a:lnTo>
                    <a:pt x="477782" y="716643"/>
                  </a:lnTo>
                  <a:lnTo>
                    <a:pt x="477533" y="718911"/>
                  </a:lnTo>
                  <a:lnTo>
                    <a:pt x="477221" y="721179"/>
                  </a:lnTo>
                  <a:lnTo>
                    <a:pt x="476844" y="723447"/>
                  </a:lnTo>
                  <a:lnTo>
                    <a:pt x="476423" y="725715"/>
                  </a:lnTo>
                  <a:lnTo>
                    <a:pt x="475945" y="727983"/>
                  </a:lnTo>
                  <a:lnTo>
                    <a:pt x="475398" y="730250"/>
                  </a:lnTo>
                  <a:lnTo>
                    <a:pt x="474810" y="732518"/>
                  </a:lnTo>
                  <a:lnTo>
                    <a:pt x="474168" y="734786"/>
                  </a:lnTo>
                  <a:lnTo>
                    <a:pt x="473456" y="737054"/>
                  </a:lnTo>
                  <a:lnTo>
                    <a:pt x="472701" y="739322"/>
                  </a:lnTo>
                  <a:lnTo>
                    <a:pt x="471898" y="741590"/>
                  </a:lnTo>
                  <a:lnTo>
                    <a:pt x="471020" y="743858"/>
                  </a:lnTo>
                  <a:lnTo>
                    <a:pt x="470099" y="746125"/>
                  </a:lnTo>
                  <a:lnTo>
                    <a:pt x="469132" y="748393"/>
                  </a:lnTo>
                  <a:lnTo>
                    <a:pt x="468085" y="750661"/>
                  </a:lnTo>
                  <a:lnTo>
                    <a:pt x="466995" y="752929"/>
                  </a:lnTo>
                  <a:lnTo>
                    <a:pt x="465860" y="755197"/>
                  </a:lnTo>
                  <a:lnTo>
                    <a:pt x="464641" y="757465"/>
                  </a:lnTo>
                  <a:lnTo>
                    <a:pt x="463375" y="759733"/>
                  </a:lnTo>
                  <a:lnTo>
                    <a:pt x="462064" y="762000"/>
                  </a:lnTo>
                  <a:lnTo>
                    <a:pt x="460670" y="764268"/>
                  </a:lnTo>
                  <a:lnTo>
                    <a:pt x="459222" y="766536"/>
                  </a:lnTo>
                  <a:lnTo>
                    <a:pt x="457726" y="768804"/>
                  </a:lnTo>
                  <a:lnTo>
                    <a:pt x="456149" y="771072"/>
                  </a:lnTo>
                  <a:lnTo>
                    <a:pt x="454510" y="773340"/>
                  </a:lnTo>
                  <a:lnTo>
                    <a:pt x="452822" y="775608"/>
                  </a:lnTo>
                  <a:lnTo>
                    <a:pt x="451052" y="777875"/>
                  </a:lnTo>
                  <a:lnTo>
                    <a:pt x="449214" y="780143"/>
                  </a:lnTo>
                  <a:lnTo>
                    <a:pt x="447324" y="782411"/>
                  </a:lnTo>
                  <a:lnTo>
                    <a:pt x="445353" y="784679"/>
                  </a:lnTo>
                  <a:lnTo>
                    <a:pt x="443307" y="786947"/>
                  </a:lnTo>
                  <a:lnTo>
                    <a:pt x="441206" y="789215"/>
                  </a:lnTo>
                  <a:lnTo>
                    <a:pt x="439027" y="791483"/>
                  </a:lnTo>
                  <a:lnTo>
                    <a:pt x="436764" y="793750"/>
                  </a:lnTo>
                  <a:lnTo>
                    <a:pt x="434445" y="796018"/>
                  </a:lnTo>
                  <a:lnTo>
                    <a:pt x="432050" y="798286"/>
                  </a:lnTo>
                  <a:lnTo>
                    <a:pt x="429564" y="800554"/>
                  </a:lnTo>
                  <a:lnTo>
                    <a:pt x="427020" y="802822"/>
                  </a:lnTo>
                  <a:lnTo>
                    <a:pt x="424404" y="805090"/>
                  </a:lnTo>
                  <a:lnTo>
                    <a:pt x="421690" y="807358"/>
                  </a:lnTo>
                  <a:lnTo>
                    <a:pt x="418917" y="809625"/>
                  </a:lnTo>
                  <a:lnTo>
                    <a:pt x="416078" y="811893"/>
                  </a:lnTo>
                  <a:lnTo>
                    <a:pt x="413133" y="814161"/>
                  </a:lnTo>
                  <a:lnTo>
                    <a:pt x="410130" y="816429"/>
                  </a:lnTo>
                  <a:lnTo>
                    <a:pt x="407065" y="818697"/>
                  </a:lnTo>
                  <a:lnTo>
                    <a:pt x="403891" y="820965"/>
                  </a:lnTo>
                  <a:lnTo>
                    <a:pt x="400659" y="823233"/>
                  </a:lnTo>
                  <a:lnTo>
                    <a:pt x="397368" y="825500"/>
                  </a:lnTo>
                  <a:lnTo>
                    <a:pt x="393970" y="827768"/>
                  </a:lnTo>
                  <a:lnTo>
                    <a:pt x="390512" y="830036"/>
                  </a:lnTo>
                  <a:lnTo>
                    <a:pt x="386997" y="832304"/>
                  </a:lnTo>
                  <a:lnTo>
                    <a:pt x="383383" y="834572"/>
                  </a:lnTo>
                  <a:lnTo>
                    <a:pt x="379707" y="836840"/>
                  </a:lnTo>
                  <a:lnTo>
                    <a:pt x="375976" y="839108"/>
                  </a:lnTo>
                  <a:lnTo>
                    <a:pt x="372155" y="841376"/>
                  </a:lnTo>
                  <a:lnTo>
                    <a:pt x="368270" y="843643"/>
                  </a:lnTo>
                  <a:lnTo>
                    <a:pt x="364333" y="845911"/>
                  </a:lnTo>
                  <a:lnTo>
                    <a:pt x="360317" y="848179"/>
                  </a:lnTo>
                  <a:lnTo>
                    <a:pt x="356236" y="850447"/>
                  </a:lnTo>
                  <a:lnTo>
                    <a:pt x="352106" y="852715"/>
                  </a:lnTo>
                  <a:lnTo>
                    <a:pt x="347907" y="854983"/>
                  </a:lnTo>
                  <a:lnTo>
                    <a:pt x="343644" y="857251"/>
                  </a:lnTo>
                  <a:lnTo>
                    <a:pt x="339338" y="859518"/>
                  </a:lnTo>
                  <a:lnTo>
                    <a:pt x="334972" y="861786"/>
                  </a:lnTo>
                  <a:lnTo>
                    <a:pt x="330545" y="864054"/>
                  </a:lnTo>
                  <a:lnTo>
                    <a:pt x="326079" y="866322"/>
                  </a:lnTo>
                  <a:lnTo>
                    <a:pt x="321563" y="868590"/>
                  </a:lnTo>
                  <a:lnTo>
                    <a:pt x="316991" y="870858"/>
                  </a:lnTo>
                  <a:lnTo>
                    <a:pt x="312386" y="873126"/>
                  </a:lnTo>
                  <a:lnTo>
                    <a:pt x="307741" y="875393"/>
                  </a:lnTo>
                  <a:lnTo>
                    <a:pt x="303045" y="877661"/>
                  </a:lnTo>
                  <a:lnTo>
                    <a:pt x="298321" y="879929"/>
                  </a:lnTo>
                  <a:lnTo>
                    <a:pt x="293567" y="882197"/>
                  </a:lnTo>
                  <a:lnTo>
                    <a:pt x="288770" y="884465"/>
                  </a:lnTo>
                  <a:lnTo>
                    <a:pt x="283951" y="886733"/>
                  </a:lnTo>
                  <a:lnTo>
                    <a:pt x="279111" y="889001"/>
                  </a:lnTo>
                  <a:lnTo>
                    <a:pt x="274236" y="891268"/>
                  </a:lnTo>
                  <a:lnTo>
                    <a:pt x="269346" y="893536"/>
                  </a:lnTo>
                  <a:lnTo>
                    <a:pt x="264442" y="895804"/>
                  </a:lnTo>
                  <a:lnTo>
                    <a:pt x="259516" y="898072"/>
                  </a:lnTo>
                  <a:lnTo>
                    <a:pt x="254580" y="900340"/>
                  </a:lnTo>
                  <a:lnTo>
                    <a:pt x="249637" y="902608"/>
                  </a:lnTo>
                  <a:lnTo>
                    <a:pt x="244685" y="904876"/>
                  </a:lnTo>
                  <a:lnTo>
                    <a:pt x="239730" y="907143"/>
                  </a:lnTo>
                  <a:lnTo>
                    <a:pt x="234774" y="909411"/>
                  </a:lnTo>
                  <a:lnTo>
                    <a:pt x="229821" y="911679"/>
                  </a:lnTo>
                  <a:lnTo>
                    <a:pt x="224873" y="913947"/>
                  </a:lnTo>
                  <a:lnTo>
                    <a:pt x="219931" y="916215"/>
                  </a:lnTo>
                  <a:lnTo>
                    <a:pt x="215003" y="918483"/>
                  </a:lnTo>
                  <a:lnTo>
                    <a:pt x="210089" y="920751"/>
                  </a:lnTo>
                  <a:lnTo>
                    <a:pt x="205189" y="923018"/>
                  </a:lnTo>
                  <a:lnTo>
                    <a:pt x="200310" y="925286"/>
                  </a:lnTo>
                  <a:lnTo>
                    <a:pt x="195458" y="927554"/>
                  </a:lnTo>
                  <a:lnTo>
                    <a:pt x="190626" y="929822"/>
                  </a:lnTo>
                  <a:lnTo>
                    <a:pt x="185824" y="932090"/>
                  </a:lnTo>
                  <a:lnTo>
                    <a:pt x="181059" y="934358"/>
                  </a:lnTo>
                  <a:lnTo>
                    <a:pt x="176322" y="936626"/>
                  </a:lnTo>
                  <a:lnTo>
                    <a:pt x="171621" y="938893"/>
                  </a:lnTo>
                  <a:lnTo>
                    <a:pt x="166970" y="941161"/>
                  </a:lnTo>
                  <a:lnTo>
                    <a:pt x="162353" y="943429"/>
                  </a:lnTo>
                  <a:lnTo>
                    <a:pt x="157777" y="945697"/>
                  </a:lnTo>
                  <a:lnTo>
                    <a:pt x="153265" y="947965"/>
                  </a:lnTo>
                  <a:lnTo>
                    <a:pt x="148793" y="950233"/>
                  </a:lnTo>
                  <a:lnTo>
                    <a:pt x="144366" y="952501"/>
                  </a:lnTo>
                  <a:lnTo>
                    <a:pt x="140016" y="954768"/>
                  </a:lnTo>
                  <a:lnTo>
                    <a:pt x="135712" y="957036"/>
                  </a:lnTo>
                  <a:lnTo>
                    <a:pt x="131455" y="959304"/>
                  </a:lnTo>
                  <a:lnTo>
                    <a:pt x="127289" y="961572"/>
                  </a:lnTo>
                  <a:lnTo>
                    <a:pt x="123174" y="963840"/>
                  </a:lnTo>
                  <a:lnTo>
                    <a:pt x="119110" y="966108"/>
                  </a:lnTo>
                  <a:lnTo>
                    <a:pt x="115143" y="968376"/>
                  </a:lnTo>
                  <a:lnTo>
                    <a:pt x="111237" y="970644"/>
                  </a:lnTo>
                  <a:lnTo>
                    <a:pt x="107385" y="972911"/>
                  </a:lnTo>
                  <a:lnTo>
                    <a:pt x="103633" y="975179"/>
                  </a:lnTo>
                  <a:lnTo>
                    <a:pt x="99951" y="977447"/>
                  </a:lnTo>
                  <a:lnTo>
                    <a:pt x="96327" y="979715"/>
                  </a:lnTo>
                  <a:lnTo>
                    <a:pt x="92804" y="981983"/>
                  </a:lnTo>
                  <a:lnTo>
                    <a:pt x="89359" y="984251"/>
                  </a:lnTo>
                  <a:lnTo>
                    <a:pt x="85976" y="986519"/>
                  </a:lnTo>
                  <a:lnTo>
                    <a:pt x="82692" y="988786"/>
                  </a:lnTo>
                  <a:lnTo>
                    <a:pt x="79494" y="991054"/>
                  </a:lnTo>
                  <a:lnTo>
                    <a:pt x="76362" y="993322"/>
                  </a:lnTo>
                  <a:lnTo>
                    <a:pt x="73324" y="995590"/>
                  </a:lnTo>
                  <a:lnTo>
                    <a:pt x="70382" y="997858"/>
                  </a:lnTo>
                  <a:lnTo>
                    <a:pt x="67506" y="1000126"/>
                  </a:lnTo>
                  <a:lnTo>
                    <a:pt x="64720" y="1002394"/>
                  </a:lnTo>
                  <a:lnTo>
                    <a:pt x="62037" y="1004661"/>
                  </a:lnTo>
                  <a:lnTo>
                    <a:pt x="59420" y="1006929"/>
                  </a:lnTo>
                  <a:lnTo>
                    <a:pt x="56888" y="1009197"/>
                  </a:lnTo>
                  <a:lnTo>
                    <a:pt x="54464" y="1011465"/>
                  </a:lnTo>
                  <a:lnTo>
                    <a:pt x="52106" y="1013733"/>
                  </a:lnTo>
                  <a:lnTo>
                    <a:pt x="49826" y="1016001"/>
                  </a:lnTo>
                  <a:lnTo>
                    <a:pt x="47660" y="1018269"/>
                  </a:lnTo>
                  <a:lnTo>
                    <a:pt x="45557" y="1020536"/>
                  </a:lnTo>
                  <a:lnTo>
                    <a:pt x="43526" y="1022804"/>
                  </a:lnTo>
                  <a:lnTo>
                    <a:pt x="41610" y="1025072"/>
                  </a:lnTo>
                  <a:lnTo>
                    <a:pt x="39758" y="1027340"/>
                  </a:lnTo>
                  <a:lnTo>
                    <a:pt x="37968" y="1029608"/>
                  </a:lnTo>
                  <a:lnTo>
                    <a:pt x="36295" y="1031876"/>
                  </a:lnTo>
                  <a:lnTo>
                    <a:pt x="34683" y="1034144"/>
                  </a:lnTo>
                  <a:lnTo>
                    <a:pt x="33131" y="1036411"/>
                  </a:lnTo>
                  <a:lnTo>
                    <a:pt x="31685" y="1038679"/>
                  </a:lnTo>
                  <a:lnTo>
                    <a:pt x="30302" y="1040947"/>
                  </a:lnTo>
                  <a:lnTo>
                    <a:pt x="28975" y="1043215"/>
                  </a:lnTo>
                  <a:lnTo>
                    <a:pt x="27744" y="1045483"/>
                  </a:lnTo>
                  <a:lnTo>
                    <a:pt x="26576" y="1047751"/>
                  </a:lnTo>
                  <a:lnTo>
                    <a:pt x="25461" y="1050019"/>
                  </a:lnTo>
                  <a:lnTo>
                    <a:pt x="24430" y="1052286"/>
                  </a:lnTo>
                  <a:lnTo>
                    <a:pt x="23462" y="1054554"/>
                  </a:lnTo>
                  <a:lnTo>
                    <a:pt x="22543" y="1056822"/>
                  </a:lnTo>
                  <a:lnTo>
                    <a:pt x="21697" y="1059090"/>
                  </a:lnTo>
                  <a:lnTo>
                    <a:pt x="20913" y="1061358"/>
                  </a:lnTo>
                  <a:lnTo>
                    <a:pt x="20173" y="1063626"/>
                  </a:lnTo>
                  <a:lnTo>
                    <a:pt x="19494" y="1065894"/>
                  </a:lnTo>
                  <a:lnTo>
                    <a:pt x="18875" y="1068161"/>
                  </a:lnTo>
                  <a:lnTo>
                    <a:pt x="18296" y="1070429"/>
                  </a:lnTo>
                  <a:lnTo>
                    <a:pt x="17767" y="1072697"/>
                  </a:lnTo>
                  <a:lnTo>
                    <a:pt x="17295" y="1074965"/>
                  </a:lnTo>
                  <a:lnTo>
                    <a:pt x="16857" y="1077233"/>
                  </a:lnTo>
                  <a:lnTo>
                    <a:pt x="16461" y="1079501"/>
                  </a:lnTo>
                  <a:lnTo>
                    <a:pt x="16117" y="1081769"/>
                  </a:lnTo>
                  <a:lnTo>
                    <a:pt x="15801" y="1084037"/>
                  </a:lnTo>
                  <a:lnTo>
                    <a:pt x="15519" y="1086304"/>
                  </a:lnTo>
                  <a:lnTo>
                    <a:pt x="15283" y="1088572"/>
                  </a:lnTo>
                  <a:lnTo>
                    <a:pt x="15071" y="1090840"/>
                  </a:lnTo>
                  <a:lnTo>
                    <a:pt x="14884" y="1093108"/>
                  </a:lnTo>
                  <a:lnTo>
                    <a:pt x="14737" y="1095376"/>
                  </a:lnTo>
                  <a:lnTo>
                    <a:pt x="14609" y="1097644"/>
                  </a:lnTo>
                  <a:lnTo>
                    <a:pt x="14500" y="1099912"/>
                  </a:lnTo>
                  <a:lnTo>
                    <a:pt x="14423" y="1102179"/>
                  </a:lnTo>
                  <a:lnTo>
                    <a:pt x="14361" y="1104447"/>
                  </a:lnTo>
                  <a:lnTo>
                    <a:pt x="14313" y="1106715"/>
                  </a:lnTo>
                  <a:lnTo>
                    <a:pt x="14288" y="1108983"/>
                  </a:lnTo>
                  <a:lnTo>
                    <a:pt x="14274" y="1111251"/>
                  </a:lnTo>
                  <a:lnTo>
                    <a:pt x="14270" y="1113519"/>
                  </a:lnTo>
                  <a:lnTo>
                    <a:pt x="14281" y="1115787"/>
                  </a:lnTo>
                  <a:lnTo>
                    <a:pt x="14299" y="1118054"/>
                  </a:lnTo>
                  <a:lnTo>
                    <a:pt x="14323" y="1120322"/>
                  </a:lnTo>
                  <a:lnTo>
                    <a:pt x="14354" y="1122590"/>
                  </a:lnTo>
                  <a:lnTo>
                    <a:pt x="14389" y="1124858"/>
                  </a:lnTo>
                  <a:lnTo>
                    <a:pt x="14426" y="1127126"/>
                  </a:lnTo>
                  <a:lnTo>
                    <a:pt x="14465" y="1129394"/>
                  </a:lnTo>
                  <a:lnTo>
                    <a:pt x="14503" y="1131662"/>
                  </a:lnTo>
                  <a:lnTo>
                    <a:pt x="14541" y="1133929"/>
                  </a:lnTo>
                  <a:lnTo>
                    <a:pt x="14576" y="1136197"/>
                  </a:lnTo>
                  <a:lnTo>
                    <a:pt x="14606" y="1138465"/>
                  </a:lnTo>
                  <a:lnTo>
                    <a:pt x="14633" y="1140733"/>
                  </a:lnTo>
                  <a:lnTo>
                    <a:pt x="14654" y="1143001"/>
                  </a:lnTo>
                  <a:lnTo>
                    <a:pt x="14667" y="1145269"/>
                  </a:lnTo>
                  <a:lnTo>
                    <a:pt x="14673" y="1147537"/>
                  </a:lnTo>
                  <a:lnTo>
                    <a:pt x="14673" y="1149804"/>
                  </a:lnTo>
                  <a:lnTo>
                    <a:pt x="14660" y="1152072"/>
                  </a:lnTo>
                  <a:lnTo>
                    <a:pt x="14640" y="1154340"/>
                  </a:lnTo>
                  <a:lnTo>
                    <a:pt x="14611" y="1156608"/>
                  </a:lnTo>
                  <a:lnTo>
                    <a:pt x="14568" y="1158876"/>
                  </a:lnTo>
                  <a:lnTo>
                    <a:pt x="0" y="1158876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3" name="pt393"/>
            <p:cNvSpPr/>
            <p:nvPr/>
          </p:nvSpPr>
          <p:spPr>
            <a:xfrm>
              <a:off x="8266814" y="41126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4" name="pt394"/>
            <p:cNvSpPr/>
            <p:nvPr/>
          </p:nvSpPr>
          <p:spPr>
            <a:xfrm>
              <a:off x="8446586" y="38167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5" name="pt395"/>
            <p:cNvSpPr/>
            <p:nvPr/>
          </p:nvSpPr>
          <p:spPr>
            <a:xfrm>
              <a:off x="8440015" y="38412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6" name="pt396"/>
            <p:cNvSpPr/>
            <p:nvPr/>
          </p:nvSpPr>
          <p:spPr>
            <a:xfrm>
              <a:off x="8305003" y="36638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7" name="pt397"/>
            <p:cNvSpPr/>
            <p:nvPr/>
          </p:nvSpPr>
          <p:spPr>
            <a:xfrm>
              <a:off x="8443918" y="39425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8" name="pt398"/>
            <p:cNvSpPr/>
            <p:nvPr/>
          </p:nvSpPr>
          <p:spPr>
            <a:xfrm>
              <a:off x="8220466" y="41813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9" name="pt399"/>
            <p:cNvSpPr/>
            <p:nvPr/>
          </p:nvSpPr>
          <p:spPr>
            <a:xfrm>
              <a:off x="8207260" y="4522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0" name="pt400"/>
            <p:cNvSpPr/>
            <p:nvPr/>
          </p:nvSpPr>
          <p:spPr>
            <a:xfrm>
              <a:off x="8386094" y="38045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1" name="pt401"/>
            <p:cNvSpPr/>
            <p:nvPr/>
          </p:nvSpPr>
          <p:spPr>
            <a:xfrm>
              <a:off x="8283270" y="38459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2" name="pt402"/>
            <p:cNvSpPr/>
            <p:nvPr/>
          </p:nvSpPr>
          <p:spPr>
            <a:xfrm>
              <a:off x="8321399" y="39152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3" name="pt403"/>
            <p:cNvSpPr/>
            <p:nvPr/>
          </p:nvSpPr>
          <p:spPr>
            <a:xfrm>
              <a:off x="8335313" y="38637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4" name="pt404"/>
            <p:cNvSpPr/>
            <p:nvPr/>
          </p:nvSpPr>
          <p:spPr>
            <a:xfrm>
              <a:off x="8380654" y="35855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5" name="pt405"/>
            <p:cNvSpPr/>
            <p:nvPr/>
          </p:nvSpPr>
          <p:spPr>
            <a:xfrm>
              <a:off x="8340326" y="37434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6" name="pt406"/>
            <p:cNvSpPr/>
            <p:nvPr/>
          </p:nvSpPr>
          <p:spPr>
            <a:xfrm>
              <a:off x="8329727" y="39407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7" name="pt407"/>
            <p:cNvSpPr/>
            <p:nvPr/>
          </p:nvSpPr>
          <p:spPr>
            <a:xfrm>
              <a:off x="8230734" y="36729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8" name="pt408"/>
            <p:cNvSpPr/>
            <p:nvPr/>
          </p:nvSpPr>
          <p:spPr>
            <a:xfrm>
              <a:off x="8298214" y="40036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9" name="pt409"/>
            <p:cNvSpPr/>
            <p:nvPr/>
          </p:nvSpPr>
          <p:spPr>
            <a:xfrm>
              <a:off x="8404263" y="38842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0" name="pt410"/>
            <p:cNvSpPr/>
            <p:nvPr/>
          </p:nvSpPr>
          <p:spPr>
            <a:xfrm>
              <a:off x="8250410" y="40381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1" name="pt411"/>
            <p:cNvSpPr/>
            <p:nvPr/>
          </p:nvSpPr>
          <p:spPr>
            <a:xfrm>
              <a:off x="8239730" y="38448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2" name="pt412"/>
            <p:cNvSpPr/>
            <p:nvPr/>
          </p:nvSpPr>
          <p:spPr>
            <a:xfrm>
              <a:off x="8273064" y="36570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3" name="pt413"/>
            <p:cNvSpPr/>
            <p:nvPr/>
          </p:nvSpPr>
          <p:spPr>
            <a:xfrm>
              <a:off x="8264303" y="39504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4" name="pt414"/>
            <p:cNvSpPr/>
            <p:nvPr/>
          </p:nvSpPr>
          <p:spPr>
            <a:xfrm>
              <a:off x="8311648" y="41004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5" name="pt415"/>
            <p:cNvSpPr/>
            <p:nvPr/>
          </p:nvSpPr>
          <p:spPr>
            <a:xfrm>
              <a:off x="8415132" y="37878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6" name="pt416"/>
            <p:cNvSpPr/>
            <p:nvPr/>
          </p:nvSpPr>
          <p:spPr>
            <a:xfrm>
              <a:off x="8194657" y="38200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7" name="pt417"/>
            <p:cNvSpPr/>
            <p:nvPr/>
          </p:nvSpPr>
          <p:spPr>
            <a:xfrm>
              <a:off x="8353456" y="39083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8" name="pt418"/>
            <p:cNvSpPr/>
            <p:nvPr/>
          </p:nvSpPr>
          <p:spPr>
            <a:xfrm>
              <a:off x="8365227" y="41575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9" name="pt419"/>
            <p:cNvSpPr/>
            <p:nvPr/>
          </p:nvSpPr>
          <p:spPr>
            <a:xfrm>
              <a:off x="8206220" y="36909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0" name="pt420"/>
            <p:cNvSpPr/>
            <p:nvPr/>
          </p:nvSpPr>
          <p:spPr>
            <a:xfrm>
              <a:off x="8393517" y="39615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1" name="pt421"/>
            <p:cNvSpPr/>
            <p:nvPr/>
          </p:nvSpPr>
          <p:spPr>
            <a:xfrm>
              <a:off x="8351121" y="39255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2" name="pt422"/>
            <p:cNvSpPr/>
            <p:nvPr/>
          </p:nvSpPr>
          <p:spPr>
            <a:xfrm>
              <a:off x="8192949" y="39176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3" name="pt423"/>
            <p:cNvSpPr/>
            <p:nvPr/>
          </p:nvSpPr>
          <p:spPr>
            <a:xfrm>
              <a:off x="8187890" y="39144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4" name="pt424"/>
            <p:cNvSpPr/>
            <p:nvPr/>
          </p:nvSpPr>
          <p:spPr>
            <a:xfrm>
              <a:off x="8313162" y="40292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5" name="pt425"/>
            <p:cNvSpPr/>
            <p:nvPr/>
          </p:nvSpPr>
          <p:spPr>
            <a:xfrm>
              <a:off x="8430181" y="36197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6" name="pt426"/>
            <p:cNvSpPr/>
            <p:nvPr/>
          </p:nvSpPr>
          <p:spPr>
            <a:xfrm>
              <a:off x="8420424" y="40348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7" name="pt427"/>
            <p:cNvSpPr/>
            <p:nvPr/>
          </p:nvSpPr>
          <p:spPr>
            <a:xfrm>
              <a:off x="8338141" y="41700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8" name="pt428"/>
            <p:cNvSpPr/>
            <p:nvPr/>
          </p:nvSpPr>
          <p:spPr>
            <a:xfrm>
              <a:off x="8288931" y="38342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9" name="pt429"/>
            <p:cNvSpPr/>
            <p:nvPr/>
          </p:nvSpPr>
          <p:spPr>
            <a:xfrm>
              <a:off x="8264307" y="3764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0" name="pt430"/>
            <p:cNvSpPr/>
            <p:nvPr/>
          </p:nvSpPr>
          <p:spPr>
            <a:xfrm>
              <a:off x="8362654" y="40739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1" name="pt431"/>
            <p:cNvSpPr/>
            <p:nvPr/>
          </p:nvSpPr>
          <p:spPr>
            <a:xfrm>
              <a:off x="8374550" y="35862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2" name="pt432"/>
            <p:cNvSpPr/>
            <p:nvPr/>
          </p:nvSpPr>
          <p:spPr>
            <a:xfrm>
              <a:off x="8238163" y="39772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3" name="pt433"/>
            <p:cNvSpPr/>
            <p:nvPr/>
          </p:nvSpPr>
          <p:spPr>
            <a:xfrm>
              <a:off x="8277080" y="44178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4" name="pt434"/>
            <p:cNvSpPr/>
            <p:nvPr/>
          </p:nvSpPr>
          <p:spPr>
            <a:xfrm>
              <a:off x="8211973" y="40405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5" name="pt435"/>
            <p:cNvSpPr/>
            <p:nvPr/>
          </p:nvSpPr>
          <p:spPr>
            <a:xfrm>
              <a:off x="8446250" y="39609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6" name="pt436"/>
            <p:cNvSpPr/>
            <p:nvPr/>
          </p:nvSpPr>
          <p:spPr>
            <a:xfrm>
              <a:off x="8336620" y="40963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7" name="pt437"/>
            <p:cNvSpPr/>
            <p:nvPr/>
          </p:nvSpPr>
          <p:spPr>
            <a:xfrm>
              <a:off x="8322775" y="40197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8" name="pt438"/>
            <p:cNvSpPr/>
            <p:nvPr/>
          </p:nvSpPr>
          <p:spPr>
            <a:xfrm>
              <a:off x="8379471" y="37876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9" name="pt439"/>
            <p:cNvSpPr/>
            <p:nvPr/>
          </p:nvSpPr>
          <p:spPr>
            <a:xfrm>
              <a:off x="8264240" y="39318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0" name="pt440"/>
            <p:cNvSpPr/>
            <p:nvPr/>
          </p:nvSpPr>
          <p:spPr>
            <a:xfrm>
              <a:off x="8323304" y="38897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1" name="pt441"/>
            <p:cNvSpPr/>
            <p:nvPr/>
          </p:nvSpPr>
          <p:spPr>
            <a:xfrm>
              <a:off x="8295504" y="37674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2" name="pt442"/>
            <p:cNvSpPr/>
            <p:nvPr/>
          </p:nvSpPr>
          <p:spPr>
            <a:xfrm>
              <a:off x="8212573" y="37644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3" name="pt443"/>
            <p:cNvSpPr/>
            <p:nvPr/>
          </p:nvSpPr>
          <p:spPr>
            <a:xfrm>
              <a:off x="8344001" y="40572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4" name="pt444"/>
            <p:cNvSpPr/>
            <p:nvPr/>
          </p:nvSpPr>
          <p:spPr>
            <a:xfrm>
              <a:off x="8407992" y="39836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5" name="pt445"/>
            <p:cNvSpPr/>
            <p:nvPr/>
          </p:nvSpPr>
          <p:spPr>
            <a:xfrm>
              <a:off x="8389151" y="36380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6" name="pt446"/>
            <p:cNvSpPr/>
            <p:nvPr/>
          </p:nvSpPr>
          <p:spPr>
            <a:xfrm>
              <a:off x="8284742" y="39518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7" name="pt447"/>
            <p:cNvSpPr/>
            <p:nvPr/>
          </p:nvSpPr>
          <p:spPr>
            <a:xfrm>
              <a:off x="8436563" y="41222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8" name="pt448"/>
            <p:cNvSpPr/>
            <p:nvPr/>
          </p:nvSpPr>
          <p:spPr>
            <a:xfrm>
              <a:off x="8300884" y="39104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9" name="pt449"/>
            <p:cNvSpPr/>
            <p:nvPr/>
          </p:nvSpPr>
          <p:spPr>
            <a:xfrm>
              <a:off x="8354992" y="36811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0" name="pt450"/>
            <p:cNvSpPr/>
            <p:nvPr/>
          </p:nvSpPr>
          <p:spPr>
            <a:xfrm>
              <a:off x="8278476" y="38675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1" name="pt451"/>
            <p:cNvSpPr/>
            <p:nvPr/>
          </p:nvSpPr>
          <p:spPr>
            <a:xfrm>
              <a:off x="8398627" y="38536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2" name="pt452"/>
            <p:cNvSpPr/>
            <p:nvPr/>
          </p:nvSpPr>
          <p:spPr>
            <a:xfrm>
              <a:off x="8361012" y="39481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3" name="pt453"/>
            <p:cNvSpPr/>
            <p:nvPr/>
          </p:nvSpPr>
          <p:spPr>
            <a:xfrm>
              <a:off x="8439156" y="36808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4" name="pt454"/>
            <p:cNvSpPr/>
            <p:nvPr/>
          </p:nvSpPr>
          <p:spPr>
            <a:xfrm>
              <a:off x="8441549" y="36245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5" name="pt455"/>
            <p:cNvSpPr/>
            <p:nvPr/>
          </p:nvSpPr>
          <p:spPr>
            <a:xfrm>
              <a:off x="8310737" y="41973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6" name="pt456"/>
            <p:cNvSpPr/>
            <p:nvPr/>
          </p:nvSpPr>
          <p:spPr>
            <a:xfrm>
              <a:off x="8215053" y="37022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7" name="pt457"/>
            <p:cNvSpPr/>
            <p:nvPr/>
          </p:nvSpPr>
          <p:spPr>
            <a:xfrm>
              <a:off x="8393086" y="40480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8" name="pt458"/>
            <p:cNvSpPr/>
            <p:nvPr/>
          </p:nvSpPr>
          <p:spPr>
            <a:xfrm>
              <a:off x="8329698" y="39138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9" name="pt459"/>
            <p:cNvSpPr/>
            <p:nvPr/>
          </p:nvSpPr>
          <p:spPr>
            <a:xfrm>
              <a:off x="8263211" y="39532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0" name="pt460"/>
            <p:cNvSpPr/>
            <p:nvPr/>
          </p:nvSpPr>
          <p:spPr>
            <a:xfrm>
              <a:off x="8231276" y="36736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1" name="pt461"/>
            <p:cNvSpPr/>
            <p:nvPr/>
          </p:nvSpPr>
          <p:spPr>
            <a:xfrm>
              <a:off x="8229890" y="40748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2" name="pt462"/>
            <p:cNvSpPr/>
            <p:nvPr/>
          </p:nvSpPr>
          <p:spPr>
            <a:xfrm>
              <a:off x="8317002" y="39067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3" name="pt463"/>
            <p:cNvSpPr/>
            <p:nvPr/>
          </p:nvSpPr>
          <p:spPr>
            <a:xfrm>
              <a:off x="8327596" y="38545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4" name="pt464"/>
            <p:cNvSpPr/>
            <p:nvPr/>
          </p:nvSpPr>
          <p:spPr>
            <a:xfrm>
              <a:off x="8286173" y="40235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5" name="pt465"/>
            <p:cNvSpPr/>
            <p:nvPr/>
          </p:nvSpPr>
          <p:spPr>
            <a:xfrm>
              <a:off x="8311513" y="39982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6" name="pt466"/>
            <p:cNvSpPr/>
            <p:nvPr/>
          </p:nvSpPr>
          <p:spPr>
            <a:xfrm>
              <a:off x="8373052" y="39935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7" name="pt467"/>
            <p:cNvSpPr/>
            <p:nvPr/>
          </p:nvSpPr>
          <p:spPr>
            <a:xfrm>
              <a:off x="8199792" y="39608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8" name="pt468"/>
            <p:cNvSpPr/>
            <p:nvPr/>
          </p:nvSpPr>
          <p:spPr>
            <a:xfrm>
              <a:off x="8430645" y="40208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9" name="pt469"/>
            <p:cNvSpPr/>
            <p:nvPr/>
          </p:nvSpPr>
          <p:spPr>
            <a:xfrm>
              <a:off x="8418762" y="39660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0" name="pt470"/>
            <p:cNvSpPr/>
            <p:nvPr/>
          </p:nvSpPr>
          <p:spPr>
            <a:xfrm>
              <a:off x="8285253" y="37597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1" name="pt471"/>
            <p:cNvSpPr/>
            <p:nvPr/>
          </p:nvSpPr>
          <p:spPr>
            <a:xfrm>
              <a:off x="8191206" y="38019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2" name="pt472"/>
            <p:cNvSpPr/>
            <p:nvPr/>
          </p:nvSpPr>
          <p:spPr>
            <a:xfrm>
              <a:off x="8195305" y="38644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3" name="pt473"/>
            <p:cNvSpPr/>
            <p:nvPr/>
          </p:nvSpPr>
          <p:spPr>
            <a:xfrm>
              <a:off x="8274336" y="40812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4" name="pt474"/>
            <p:cNvSpPr/>
            <p:nvPr/>
          </p:nvSpPr>
          <p:spPr>
            <a:xfrm>
              <a:off x="8336004" y="37398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5" name="pt475"/>
            <p:cNvSpPr/>
            <p:nvPr/>
          </p:nvSpPr>
          <p:spPr>
            <a:xfrm>
              <a:off x="8330193" y="40125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6" name="pt476"/>
            <p:cNvSpPr/>
            <p:nvPr/>
          </p:nvSpPr>
          <p:spPr>
            <a:xfrm>
              <a:off x="8310717" y="38147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7" name="pt477"/>
            <p:cNvSpPr/>
            <p:nvPr/>
          </p:nvSpPr>
          <p:spPr>
            <a:xfrm>
              <a:off x="8440608" y="39699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8" name="pt478"/>
            <p:cNvSpPr/>
            <p:nvPr/>
          </p:nvSpPr>
          <p:spPr>
            <a:xfrm>
              <a:off x="8206333" y="39979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9" name="pt479"/>
            <p:cNvSpPr/>
            <p:nvPr/>
          </p:nvSpPr>
          <p:spPr>
            <a:xfrm>
              <a:off x="8416480" y="40116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0" name="pt480"/>
            <p:cNvSpPr/>
            <p:nvPr/>
          </p:nvSpPr>
          <p:spPr>
            <a:xfrm>
              <a:off x="8379742" y="40489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1" name="pt481"/>
            <p:cNvSpPr/>
            <p:nvPr/>
          </p:nvSpPr>
          <p:spPr>
            <a:xfrm>
              <a:off x="8249677" y="44227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2" name="pt482"/>
            <p:cNvSpPr/>
            <p:nvPr/>
          </p:nvSpPr>
          <p:spPr>
            <a:xfrm>
              <a:off x="8276671" y="38466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3" name="pt483"/>
            <p:cNvSpPr/>
            <p:nvPr/>
          </p:nvSpPr>
          <p:spPr>
            <a:xfrm>
              <a:off x="8415862" y="39824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4" name="pt484"/>
            <p:cNvSpPr/>
            <p:nvPr/>
          </p:nvSpPr>
          <p:spPr>
            <a:xfrm>
              <a:off x="8366932" y="38511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5" name="pt485"/>
            <p:cNvSpPr/>
            <p:nvPr/>
          </p:nvSpPr>
          <p:spPr>
            <a:xfrm>
              <a:off x="8315781" y="42425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6" name="pt486"/>
            <p:cNvSpPr/>
            <p:nvPr/>
          </p:nvSpPr>
          <p:spPr>
            <a:xfrm>
              <a:off x="8255798" y="38279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7" name="pt487"/>
            <p:cNvSpPr/>
            <p:nvPr/>
          </p:nvSpPr>
          <p:spPr>
            <a:xfrm>
              <a:off x="8309108" y="39487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8" name="pt488"/>
            <p:cNvSpPr/>
            <p:nvPr/>
          </p:nvSpPr>
          <p:spPr>
            <a:xfrm>
              <a:off x="8402485" y="37899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9" name="pt489"/>
            <p:cNvSpPr/>
            <p:nvPr/>
          </p:nvSpPr>
          <p:spPr>
            <a:xfrm>
              <a:off x="8311936" y="36938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0" name="pt490"/>
            <p:cNvSpPr/>
            <p:nvPr/>
          </p:nvSpPr>
          <p:spPr>
            <a:xfrm>
              <a:off x="8310101" y="36177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1" name="pt491"/>
            <p:cNvSpPr/>
            <p:nvPr/>
          </p:nvSpPr>
          <p:spPr>
            <a:xfrm>
              <a:off x="8191392" y="38097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2" name="pt492"/>
            <p:cNvSpPr/>
            <p:nvPr/>
          </p:nvSpPr>
          <p:spPr>
            <a:xfrm>
              <a:off x="8360057" y="38441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3" name="pt493"/>
            <p:cNvSpPr/>
            <p:nvPr/>
          </p:nvSpPr>
          <p:spPr>
            <a:xfrm>
              <a:off x="8218359" y="37727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4" name="pt494"/>
            <p:cNvSpPr/>
            <p:nvPr/>
          </p:nvSpPr>
          <p:spPr>
            <a:xfrm>
              <a:off x="8281113" y="40712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5" name="pt495"/>
            <p:cNvSpPr/>
            <p:nvPr/>
          </p:nvSpPr>
          <p:spPr>
            <a:xfrm>
              <a:off x="8266932" y="43400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6" name="pt496"/>
            <p:cNvSpPr/>
            <p:nvPr/>
          </p:nvSpPr>
          <p:spPr>
            <a:xfrm>
              <a:off x="8260021" y="42946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7" name="pt497"/>
            <p:cNvSpPr/>
            <p:nvPr/>
          </p:nvSpPr>
          <p:spPr>
            <a:xfrm>
              <a:off x="8311382" y="40355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8" name="pt498"/>
            <p:cNvSpPr/>
            <p:nvPr/>
          </p:nvSpPr>
          <p:spPr>
            <a:xfrm>
              <a:off x="8282161" y="39926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9" name="pt499"/>
            <p:cNvSpPr/>
            <p:nvPr/>
          </p:nvSpPr>
          <p:spPr>
            <a:xfrm>
              <a:off x="8404614" y="42181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0" name="pt500"/>
            <p:cNvSpPr/>
            <p:nvPr/>
          </p:nvSpPr>
          <p:spPr>
            <a:xfrm>
              <a:off x="8372699" y="42268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1" name="pt501"/>
            <p:cNvSpPr/>
            <p:nvPr/>
          </p:nvSpPr>
          <p:spPr>
            <a:xfrm>
              <a:off x="8294810" y="37828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2" name="pt502"/>
            <p:cNvSpPr/>
            <p:nvPr/>
          </p:nvSpPr>
          <p:spPr>
            <a:xfrm>
              <a:off x="8446674" y="41214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3" name="pt503"/>
            <p:cNvSpPr/>
            <p:nvPr/>
          </p:nvSpPr>
          <p:spPr>
            <a:xfrm>
              <a:off x="8337387" y="45680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4" name="pt504"/>
            <p:cNvSpPr/>
            <p:nvPr/>
          </p:nvSpPr>
          <p:spPr>
            <a:xfrm>
              <a:off x="8221799" y="39288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5" name="pt505"/>
            <p:cNvSpPr/>
            <p:nvPr/>
          </p:nvSpPr>
          <p:spPr>
            <a:xfrm>
              <a:off x="8292337" y="39695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6" name="pt506"/>
            <p:cNvSpPr/>
            <p:nvPr/>
          </p:nvSpPr>
          <p:spPr>
            <a:xfrm>
              <a:off x="8195897" y="39370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7" name="pt507"/>
            <p:cNvSpPr/>
            <p:nvPr/>
          </p:nvSpPr>
          <p:spPr>
            <a:xfrm>
              <a:off x="8286386" y="37241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8" name="pt508"/>
            <p:cNvSpPr/>
            <p:nvPr/>
          </p:nvSpPr>
          <p:spPr>
            <a:xfrm>
              <a:off x="8301338" y="39263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9" name="pt509"/>
            <p:cNvSpPr/>
            <p:nvPr/>
          </p:nvSpPr>
          <p:spPr>
            <a:xfrm>
              <a:off x="8345077" y="38623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0" name="pt510"/>
            <p:cNvSpPr/>
            <p:nvPr/>
          </p:nvSpPr>
          <p:spPr>
            <a:xfrm>
              <a:off x="8333448" y="40168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1" name="pt511"/>
            <p:cNvSpPr/>
            <p:nvPr/>
          </p:nvSpPr>
          <p:spPr>
            <a:xfrm>
              <a:off x="8445633" y="39919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2" name="pt512"/>
            <p:cNvSpPr/>
            <p:nvPr/>
          </p:nvSpPr>
          <p:spPr>
            <a:xfrm>
              <a:off x="8322493" y="36582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3" name="pt513"/>
            <p:cNvSpPr/>
            <p:nvPr/>
          </p:nvSpPr>
          <p:spPr>
            <a:xfrm>
              <a:off x="8275597" y="38834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4" name="pt514"/>
            <p:cNvSpPr/>
            <p:nvPr/>
          </p:nvSpPr>
          <p:spPr>
            <a:xfrm>
              <a:off x="8324085" y="38657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5" name="pt515"/>
            <p:cNvSpPr/>
            <p:nvPr/>
          </p:nvSpPr>
          <p:spPr>
            <a:xfrm>
              <a:off x="8387588" y="42154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6" name="pt516"/>
            <p:cNvSpPr/>
            <p:nvPr/>
          </p:nvSpPr>
          <p:spPr>
            <a:xfrm>
              <a:off x="8387005" y="38474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7" name="pt517"/>
            <p:cNvSpPr/>
            <p:nvPr/>
          </p:nvSpPr>
          <p:spPr>
            <a:xfrm>
              <a:off x="8296170" y="41099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8" name="pt518"/>
            <p:cNvSpPr/>
            <p:nvPr/>
          </p:nvSpPr>
          <p:spPr>
            <a:xfrm>
              <a:off x="8207006" y="37717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9" name="pt519"/>
            <p:cNvSpPr/>
            <p:nvPr/>
          </p:nvSpPr>
          <p:spPr>
            <a:xfrm>
              <a:off x="8444466" y="39597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0" name="pt520"/>
            <p:cNvSpPr/>
            <p:nvPr/>
          </p:nvSpPr>
          <p:spPr>
            <a:xfrm>
              <a:off x="8383506" y="42295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1" name="pt521"/>
            <p:cNvSpPr/>
            <p:nvPr/>
          </p:nvSpPr>
          <p:spPr>
            <a:xfrm>
              <a:off x="8349051" y="41015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2" name="pt522"/>
            <p:cNvSpPr/>
            <p:nvPr/>
          </p:nvSpPr>
          <p:spPr>
            <a:xfrm>
              <a:off x="8345856" y="40231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3" name="pt523"/>
            <p:cNvSpPr/>
            <p:nvPr/>
          </p:nvSpPr>
          <p:spPr>
            <a:xfrm>
              <a:off x="8424068" y="37854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4" name="pt524"/>
            <p:cNvSpPr/>
            <p:nvPr/>
          </p:nvSpPr>
          <p:spPr>
            <a:xfrm>
              <a:off x="8419825" y="37199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5" name="pt525"/>
            <p:cNvSpPr/>
            <p:nvPr/>
          </p:nvSpPr>
          <p:spPr>
            <a:xfrm>
              <a:off x="8444125" y="39975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6" name="pt526"/>
            <p:cNvSpPr/>
            <p:nvPr/>
          </p:nvSpPr>
          <p:spPr>
            <a:xfrm>
              <a:off x="8369311" y="38338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7" name="pt527"/>
            <p:cNvSpPr/>
            <p:nvPr/>
          </p:nvSpPr>
          <p:spPr>
            <a:xfrm>
              <a:off x="8333932" y="37492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8" name="pt528"/>
            <p:cNvSpPr/>
            <p:nvPr/>
          </p:nvSpPr>
          <p:spPr>
            <a:xfrm>
              <a:off x="8366602" y="38341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9" name="pt529"/>
            <p:cNvSpPr/>
            <p:nvPr/>
          </p:nvSpPr>
          <p:spPr>
            <a:xfrm>
              <a:off x="8212726" y="39142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0" name="pt530"/>
            <p:cNvSpPr/>
            <p:nvPr/>
          </p:nvSpPr>
          <p:spPr>
            <a:xfrm>
              <a:off x="8369144" y="39299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1" name="pt531"/>
            <p:cNvSpPr/>
            <p:nvPr/>
          </p:nvSpPr>
          <p:spPr>
            <a:xfrm>
              <a:off x="8308342" y="41412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2" name="pt532"/>
            <p:cNvSpPr/>
            <p:nvPr/>
          </p:nvSpPr>
          <p:spPr>
            <a:xfrm>
              <a:off x="8314643" y="36817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3" name="pt533"/>
            <p:cNvSpPr/>
            <p:nvPr/>
          </p:nvSpPr>
          <p:spPr>
            <a:xfrm>
              <a:off x="8256635" y="39293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4" name="pt534"/>
            <p:cNvSpPr/>
            <p:nvPr/>
          </p:nvSpPr>
          <p:spPr>
            <a:xfrm>
              <a:off x="8413412" y="39142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5" name="pt535"/>
            <p:cNvSpPr/>
            <p:nvPr/>
          </p:nvSpPr>
          <p:spPr>
            <a:xfrm>
              <a:off x="8290026" y="38844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6" name="pt536"/>
            <p:cNvSpPr/>
            <p:nvPr/>
          </p:nvSpPr>
          <p:spPr>
            <a:xfrm>
              <a:off x="8354697" y="38275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7" name="pt537"/>
            <p:cNvSpPr/>
            <p:nvPr/>
          </p:nvSpPr>
          <p:spPr>
            <a:xfrm>
              <a:off x="8275171" y="37857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8" name="pt538"/>
            <p:cNvSpPr/>
            <p:nvPr/>
          </p:nvSpPr>
          <p:spPr>
            <a:xfrm>
              <a:off x="8329443" y="37715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9" name="pt539"/>
            <p:cNvSpPr/>
            <p:nvPr/>
          </p:nvSpPr>
          <p:spPr>
            <a:xfrm>
              <a:off x="8357808" y="36407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0" name="pt540"/>
            <p:cNvSpPr/>
            <p:nvPr/>
          </p:nvSpPr>
          <p:spPr>
            <a:xfrm>
              <a:off x="8205381" y="38362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1" name="pt541"/>
            <p:cNvSpPr/>
            <p:nvPr/>
          </p:nvSpPr>
          <p:spPr>
            <a:xfrm>
              <a:off x="8377266" y="39208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2" name="pt542"/>
            <p:cNvSpPr/>
            <p:nvPr/>
          </p:nvSpPr>
          <p:spPr>
            <a:xfrm>
              <a:off x="8325147" y="41623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3" name="pt543"/>
            <p:cNvSpPr/>
            <p:nvPr/>
          </p:nvSpPr>
          <p:spPr>
            <a:xfrm>
              <a:off x="8187094" y="40515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4" name="pt544"/>
            <p:cNvSpPr/>
            <p:nvPr/>
          </p:nvSpPr>
          <p:spPr>
            <a:xfrm>
              <a:off x="8379589" y="37265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5" name="pt545"/>
            <p:cNvSpPr/>
            <p:nvPr/>
          </p:nvSpPr>
          <p:spPr>
            <a:xfrm>
              <a:off x="8193614" y="39346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6" name="pt546"/>
            <p:cNvSpPr/>
            <p:nvPr/>
          </p:nvSpPr>
          <p:spPr>
            <a:xfrm>
              <a:off x="8197956" y="35599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7" name="pt547"/>
            <p:cNvSpPr/>
            <p:nvPr/>
          </p:nvSpPr>
          <p:spPr>
            <a:xfrm>
              <a:off x="8303451" y="37592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8" name="pt548"/>
            <p:cNvSpPr/>
            <p:nvPr/>
          </p:nvSpPr>
          <p:spPr>
            <a:xfrm>
              <a:off x="8328720" y="52219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9" name="pt549"/>
            <p:cNvSpPr/>
            <p:nvPr/>
          </p:nvSpPr>
          <p:spPr>
            <a:xfrm>
              <a:off x="8284609" y="35592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0" name="pt550"/>
            <p:cNvSpPr/>
            <p:nvPr/>
          </p:nvSpPr>
          <p:spPr>
            <a:xfrm>
              <a:off x="8245606" y="40098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1" name="pt551"/>
            <p:cNvSpPr/>
            <p:nvPr/>
          </p:nvSpPr>
          <p:spPr>
            <a:xfrm>
              <a:off x="8190829" y="38668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2" name="pt552"/>
            <p:cNvSpPr/>
            <p:nvPr/>
          </p:nvSpPr>
          <p:spPr>
            <a:xfrm>
              <a:off x="8323835" y="38596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3" name="pt553"/>
            <p:cNvSpPr/>
            <p:nvPr/>
          </p:nvSpPr>
          <p:spPr>
            <a:xfrm>
              <a:off x="8389259" y="41404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4" name="pt554"/>
            <p:cNvSpPr/>
            <p:nvPr/>
          </p:nvSpPr>
          <p:spPr>
            <a:xfrm>
              <a:off x="8234000" y="39226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5" name="pt555"/>
            <p:cNvSpPr/>
            <p:nvPr/>
          </p:nvSpPr>
          <p:spPr>
            <a:xfrm>
              <a:off x="8328050" y="42403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6" name="pt556"/>
            <p:cNvSpPr/>
            <p:nvPr/>
          </p:nvSpPr>
          <p:spPr>
            <a:xfrm>
              <a:off x="8233624" y="36561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7" name="pt557"/>
            <p:cNvSpPr/>
            <p:nvPr/>
          </p:nvSpPr>
          <p:spPr>
            <a:xfrm>
              <a:off x="8283447" y="39486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8" name="pt558"/>
            <p:cNvSpPr/>
            <p:nvPr/>
          </p:nvSpPr>
          <p:spPr>
            <a:xfrm>
              <a:off x="8431618" y="41918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9" name="pt559"/>
            <p:cNvSpPr/>
            <p:nvPr/>
          </p:nvSpPr>
          <p:spPr>
            <a:xfrm>
              <a:off x="8272494" y="37911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0" name="pt560"/>
            <p:cNvSpPr/>
            <p:nvPr/>
          </p:nvSpPr>
          <p:spPr>
            <a:xfrm>
              <a:off x="8405163" y="37562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1" name="pt561"/>
            <p:cNvSpPr/>
            <p:nvPr/>
          </p:nvSpPr>
          <p:spPr>
            <a:xfrm>
              <a:off x="8268277" y="39954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2" name="pt562"/>
            <p:cNvSpPr/>
            <p:nvPr/>
          </p:nvSpPr>
          <p:spPr>
            <a:xfrm>
              <a:off x="8228408" y="4113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3" name="pt563"/>
            <p:cNvSpPr/>
            <p:nvPr/>
          </p:nvSpPr>
          <p:spPr>
            <a:xfrm>
              <a:off x="8382451" y="41821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4" name="pt564"/>
            <p:cNvSpPr/>
            <p:nvPr/>
          </p:nvSpPr>
          <p:spPr>
            <a:xfrm>
              <a:off x="8421700" y="45458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5" name="pt565"/>
            <p:cNvSpPr/>
            <p:nvPr/>
          </p:nvSpPr>
          <p:spPr>
            <a:xfrm>
              <a:off x="8234008" y="38734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6" name="pt566"/>
            <p:cNvSpPr/>
            <p:nvPr/>
          </p:nvSpPr>
          <p:spPr>
            <a:xfrm>
              <a:off x="8222219" y="37602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7" name="pt567"/>
            <p:cNvSpPr/>
            <p:nvPr/>
          </p:nvSpPr>
          <p:spPr>
            <a:xfrm>
              <a:off x="8216173" y="38287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8" name="pt568"/>
            <p:cNvSpPr/>
            <p:nvPr/>
          </p:nvSpPr>
          <p:spPr>
            <a:xfrm>
              <a:off x="8280152" y="38800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9" name="pt569"/>
            <p:cNvSpPr/>
            <p:nvPr/>
          </p:nvSpPr>
          <p:spPr>
            <a:xfrm>
              <a:off x="8414265" y="36529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0" name="pt570"/>
            <p:cNvSpPr/>
            <p:nvPr/>
          </p:nvSpPr>
          <p:spPr>
            <a:xfrm>
              <a:off x="8259943" y="37302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1" name="pt571"/>
            <p:cNvSpPr/>
            <p:nvPr/>
          </p:nvSpPr>
          <p:spPr>
            <a:xfrm>
              <a:off x="8203220" y="39715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2" name="pt572"/>
            <p:cNvSpPr/>
            <p:nvPr/>
          </p:nvSpPr>
          <p:spPr>
            <a:xfrm>
              <a:off x="8352653" y="40878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3" name="pt573"/>
            <p:cNvSpPr/>
            <p:nvPr/>
          </p:nvSpPr>
          <p:spPr>
            <a:xfrm>
              <a:off x="8255500" y="37645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4" name="pt574"/>
            <p:cNvSpPr/>
            <p:nvPr/>
          </p:nvSpPr>
          <p:spPr>
            <a:xfrm>
              <a:off x="8303649" y="40563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5" name="pt575"/>
            <p:cNvSpPr/>
            <p:nvPr/>
          </p:nvSpPr>
          <p:spPr>
            <a:xfrm>
              <a:off x="8406993" y="41591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6" name="pt576"/>
            <p:cNvSpPr/>
            <p:nvPr/>
          </p:nvSpPr>
          <p:spPr>
            <a:xfrm>
              <a:off x="8219833" y="41622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7" name="pt577"/>
            <p:cNvSpPr/>
            <p:nvPr/>
          </p:nvSpPr>
          <p:spPr>
            <a:xfrm>
              <a:off x="8310970" y="38308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8" name="pt578"/>
            <p:cNvSpPr/>
            <p:nvPr/>
          </p:nvSpPr>
          <p:spPr>
            <a:xfrm>
              <a:off x="8218701" y="37998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9" name="pt579"/>
            <p:cNvSpPr/>
            <p:nvPr/>
          </p:nvSpPr>
          <p:spPr>
            <a:xfrm>
              <a:off x="8241596" y="38578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0" name="pt580"/>
            <p:cNvSpPr/>
            <p:nvPr/>
          </p:nvSpPr>
          <p:spPr>
            <a:xfrm>
              <a:off x="8428532" y="41593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1" name="pt581"/>
            <p:cNvSpPr/>
            <p:nvPr/>
          </p:nvSpPr>
          <p:spPr>
            <a:xfrm>
              <a:off x="8351920" y="41104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2" name="pt582"/>
            <p:cNvSpPr/>
            <p:nvPr/>
          </p:nvSpPr>
          <p:spPr>
            <a:xfrm>
              <a:off x="8194204" y="39695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3" name="pt583"/>
            <p:cNvSpPr/>
            <p:nvPr/>
          </p:nvSpPr>
          <p:spPr>
            <a:xfrm>
              <a:off x="8328333" y="38114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4" name="pt584"/>
            <p:cNvSpPr/>
            <p:nvPr/>
          </p:nvSpPr>
          <p:spPr>
            <a:xfrm>
              <a:off x="8282135" y="39570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5" name="pt585"/>
            <p:cNvSpPr/>
            <p:nvPr/>
          </p:nvSpPr>
          <p:spPr>
            <a:xfrm>
              <a:off x="8298394" y="37635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6" name="pt586"/>
            <p:cNvSpPr/>
            <p:nvPr/>
          </p:nvSpPr>
          <p:spPr>
            <a:xfrm>
              <a:off x="8418810" y="39581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7" name="pt587"/>
            <p:cNvSpPr/>
            <p:nvPr/>
          </p:nvSpPr>
          <p:spPr>
            <a:xfrm>
              <a:off x="8261527" y="38389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8" name="pt588"/>
            <p:cNvSpPr/>
            <p:nvPr/>
          </p:nvSpPr>
          <p:spPr>
            <a:xfrm>
              <a:off x="8303234" y="43981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9" name="pt589"/>
            <p:cNvSpPr/>
            <p:nvPr/>
          </p:nvSpPr>
          <p:spPr>
            <a:xfrm>
              <a:off x="8229792" y="36778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0" name="pt590"/>
            <p:cNvSpPr/>
            <p:nvPr/>
          </p:nvSpPr>
          <p:spPr>
            <a:xfrm>
              <a:off x="8446276" y="48645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1" name="pt591"/>
            <p:cNvSpPr/>
            <p:nvPr/>
          </p:nvSpPr>
          <p:spPr>
            <a:xfrm>
              <a:off x="8375328" y="38266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2" name="pt592"/>
            <p:cNvSpPr/>
            <p:nvPr/>
          </p:nvSpPr>
          <p:spPr>
            <a:xfrm>
              <a:off x="8393621" y="39287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3" name="pt593"/>
            <p:cNvSpPr/>
            <p:nvPr/>
          </p:nvSpPr>
          <p:spPr>
            <a:xfrm>
              <a:off x="8203418" y="38153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4" name="pt594"/>
            <p:cNvSpPr/>
            <p:nvPr/>
          </p:nvSpPr>
          <p:spPr>
            <a:xfrm>
              <a:off x="8187944" y="37107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5" name="pt595"/>
            <p:cNvSpPr/>
            <p:nvPr/>
          </p:nvSpPr>
          <p:spPr>
            <a:xfrm>
              <a:off x="8243233" y="37169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6" name="pt596"/>
            <p:cNvSpPr/>
            <p:nvPr/>
          </p:nvSpPr>
          <p:spPr>
            <a:xfrm>
              <a:off x="8372648" y="40062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7" name="pt597"/>
            <p:cNvSpPr/>
            <p:nvPr/>
          </p:nvSpPr>
          <p:spPr>
            <a:xfrm>
              <a:off x="8248873" y="39644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8" name="pt598"/>
            <p:cNvSpPr/>
            <p:nvPr/>
          </p:nvSpPr>
          <p:spPr>
            <a:xfrm>
              <a:off x="8253350" y="41153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9" name="pt599"/>
            <p:cNvSpPr/>
            <p:nvPr/>
          </p:nvSpPr>
          <p:spPr>
            <a:xfrm>
              <a:off x="8280175" y="36031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0" name="pt600"/>
            <p:cNvSpPr/>
            <p:nvPr/>
          </p:nvSpPr>
          <p:spPr>
            <a:xfrm>
              <a:off x="8376025" y="36601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1" name="pt601"/>
            <p:cNvSpPr/>
            <p:nvPr/>
          </p:nvSpPr>
          <p:spPr>
            <a:xfrm>
              <a:off x="8310060" y="37087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2" name="pt602"/>
            <p:cNvSpPr/>
            <p:nvPr/>
          </p:nvSpPr>
          <p:spPr>
            <a:xfrm>
              <a:off x="8435166" y="39215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3" name="pt603"/>
            <p:cNvSpPr/>
            <p:nvPr/>
          </p:nvSpPr>
          <p:spPr>
            <a:xfrm>
              <a:off x="8209470" y="38533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4" name="pt604"/>
            <p:cNvSpPr/>
            <p:nvPr/>
          </p:nvSpPr>
          <p:spPr>
            <a:xfrm>
              <a:off x="8374470" y="37263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5" name="pt605"/>
            <p:cNvSpPr/>
            <p:nvPr/>
          </p:nvSpPr>
          <p:spPr>
            <a:xfrm>
              <a:off x="8353569" y="39892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6" name="pt606"/>
            <p:cNvSpPr/>
            <p:nvPr/>
          </p:nvSpPr>
          <p:spPr>
            <a:xfrm>
              <a:off x="8365192" y="39791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7" name="pt607"/>
            <p:cNvSpPr/>
            <p:nvPr/>
          </p:nvSpPr>
          <p:spPr>
            <a:xfrm>
              <a:off x="8299788" y="3801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8" name="pt608"/>
            <p:cNvSpPr/>
            <p:nvPr/>
          </p:nvSpPr>
          <p:spPr>
            <a:xfrm>
              <a:off x="8440862" y="39623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9" name="pt609"/>
            <p:cNvSpPr/>
            <p:nvPr/>
          </p:nvSpPr>
          <p:spPr>
            <a:xfrm>
              <a:off x="8318331" y="39644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0" name="pt610"/>
            <p:cNvSpPr/>
            <p:nvPr/>
          </p:nvSpPr>
          <p:spPr>
            <a:xfrm>
              <a:off x="8204503" y="40185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1" name="pt611"/>
            <p:cNvSpPr/>
            <p:nvPr/>
          </p:nvSpPr>
          <p:spPr>
            <a:xfrm>
              <a:off x="8344374" y="35906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2" name="pt612"/>
            <p:cNvSpPr/>
            <p:nvPr/>
          </p:nvSpPr>
          <p:spPr>
            <a:xfrm>
              <a:off x="8399591" y="37498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3" name="pt613"/>
            <p:cNvSpPr/>
            <p:nvPr/>
          </p:nvSpPr>
          <p:spPr>
            <a:xfrm>
              <a:off x="8351594" y="35591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4" name="pt614"/>
            <p:cNvSpPr/>
            <p:nvPr/>
          </p:nvSpPr>
          <p:spPr>
            <a:xfrm>
              <a:off x="8353134" y="39590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5" name="pt615"/>
            <p:cNvSpPr/>
            <p:nvPr/>
          </p:nvSpPr>
          <p:spPr>
            <a:xfrm>
              <a:off x="8228451" y="38687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6" name="pt616"/>
            <p:cNvSpPr/>
            <p:nvPr/>
          </p:nvSpPr>
          <p:spPr>
            <a:xfrm>
              <a:off x="8410618" y="40387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7" name="pt617"/>
            <p:cNvSpPr/>
            <p:nvPr/>
          </p:nvSpPr>
          <p:spPr>
            <a:xfrm>
              <a:off x="8303902" y="37794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8" name="pt618"/>
            <p:cNvSpPr/>
            <p:nvPr/>
          </p:nvSpPr>
          <p:spPr>
            <a:xfrm>
              <a:off x="8293964" y="38682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9" name="pt619"/>
            <p:cNvSpPr/>
            <p:nvPr/>
          </p:nvSpPr>
          <p:spPr>
            <a:xfrm>
              <a:off x="8429160" y="43152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0" name="pt620"/>
            <p:cNvSpPr/>
            <p:nvPr/>
          </p:nvSpPr>
          <p:spPr>
            <a:xfrm>
              <a:off x="8335329" y="40585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1" name="pt621"/>
            <p:cNvSpPr/>
            <p:nvPr/>
          </p:nvSpPr>
          <p:spPr>
            <a:xfrm>
              <a:off x="8251629" y="34747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2" name="pt622"/>
            <p:cNvSpPr/>
            <p:nvPr/>
          </p:nvSpPr>
          <p:spPr>
            <a:xfrm>
              <a:off x="8355237" y="38018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3" name="pt623"/>
            <p:cNvSpPr/>
            <p:nvPr/>
          </p:nvSpPr>
          <p:spPr>
            <a:xfrm>
              <a:off x="8228073" y="38021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4" name="pt624"/>
            <p:cNvSpPr/>
            <p:nvPr/>
          </p:nvSpPr>
          <p:spPr>
            <a:xfrm>
              <a:off x="8279346" y="35325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5" name="pt625"/>
            <p:cNvSpPr/>
            <p:nvPr/>
          </p:nvSpPr>
          <p:spPr>
            <a:xfrm>
              <a:off x="8350358" y="40233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6" name="pt626"/>
            <p:cNvSpPr/>
            <p:nvPr/>
          </p:nvSpPr>
          <p:spPr>
            <a:xfrm>
              <a:off x="8262970" y="41509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7" name="pt627"/>
            <p:cNvSpPr/>
            <p:nvPr/>
          </p:nvSpPr>
          <p:spPr>
            <a:xfrm>
              <a:off x="8431795" y="42014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8" name="pt628"/>
            <p:cNvSpPr/>
            <p:nvPr/>
          </p:nvSpPr>
          <p:spPr>
            <a:xfrm>
              <a:off x="8326360" y="41409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9" name="pt629"/>
            <p:cNvSpPr/>
            <p:nvPr/>
          </p:nvSpPr>
          <p:spPr>
            <a:xfrm>
              <a:off x="8232874" y="39713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0" name="pt630"/>
            <p:cNvSpPr/>
            <p:nvPr/>
          </p:nvSpPr>
          <p:spPr>
            <a:xfrm>
              <a:off x="8289526" y="39072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1" name="pt631"/>
            <p:cNvSpPr/>
            <p:nvPr/>
          </p:nvSpPr>
          <p:spPr>
            <a:xfrm>
              <a:off x="8257361" y="37553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2" name="pt632"/>
            <p:cNvSpPr/>
            <p:nvPr/>
          </p:nvSpPr>
          <p:spPr>
            <a:xfrm>
              <a:off x="8433177" y="40827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3" name="pt633"/>
            <p:cNvSpPr/>
            <p:nvPr/>
          </p:nvSpPr>
          <p:spPr>
            <a:xfrm>
              <a:off x="8416077" y="37797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4" name="pt634"/>
            <p:cNvSpPr/>
            <p:nvPr/>
          </p:nvSpPr>
          <p:spPr>
            <a:xfrm>
              <a:off x="8330845" y="41331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5" name="pt635"/>
            <p:cNvSpPr/>
            <p:nvPr/>
          </p:nvSpPr>
          <p:spPr>
            <a:xfrm>
              <a:off x="8360773" y="42291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6" name="pt636"/>
            <p:cNvSpPr/>
            <p:nvPr/>
          </p:nvSpPr>
          <p:spPr>
            <a:xfrm>
              <a:off x="8291092" y="38000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7" name="pt637"/>
            <p:cNvSpPr/>
            <p:nvPr/>
          </p:nvSpPr>
          <p:spPr>
            <a:xfrm>
              <a:off x="8252467" y="38050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8" name="pt638"/>
            <p:cNvSpPr/>
            <p:nvPr/>
          </p:nvSpPr>
          <p:spPr>
            <a:xfrm>
              <a:off x="8275055" y="39100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9" name="pt639"/>
            <p:cNvSpPr/>
            <p:nvPr/>
          </p:nvSpPr>
          <p:spPr>
            <a:xfrm>
              <a:off x="8411338" y="37675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0" name="pt640"/>
            <p:cNvSpPr/>
            <p:nvPr/>
          </p:nvSpPr>
          <p:spPr>
            <a:xfrm>
              <a:off x="8294063" y="40766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1" name="pt641"/>
            <p:cNvSpPr/>
            <p:nvPr/>
          </p:nvSpPr>
          <p:spPr>
            <a:xfrm>
              <a:off x="8372602" y="40419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2" name="pt642"/>
            <p:cNvSpPr/>
            <p:nvPr/>
          </p:nvSpPr>
          <p:spPr>
            <a:xfrm>
              <a:off x="8196474" y="36796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3" name="pt643"/>
            <p:cNvSpPr/>
            <p:nvPr/>
          </p:nvSpPr>
          <p:spPr>
            <a:xfrm>
              <a:off x="8331713" y="3852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4" name="pt644"/>
            <p:cNvSpPr/>
            <p:nvPr/>
          </p:nvSpPr>
          <p:spPr>
            <a:xfrm>
              <a:off x="8325468" y="38407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5" name="pt645"/>
            <p:cNvSpPr/>
            <p:nvPr/>
          </p:nvSpPr>
          <p:spPr>
            <a:xfrm>
              <a:off x="8228017" y="36804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6" name="pt646"/>
            <p:cNvSpPr/>
            <p:nvPr/>
          </p:nvSpPr>
          <p:spPr>
            <a:xfrm>
              <a:off x="8343591" y="38019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7" name="pt647"/>
            <p:cNvSpPr/>
            <p:nvPr/>
          </p:nvSpPr>
          <p:spPr>
            <a:xfrm>
              <a:off x="8223280" y="37954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8" name="pt648"/>
            <p:cNvSpPr/>
            <p:nvPr/>
          </p:nvSpPr>
          <p:spPr>
            <a:xfrm>
              <a:off x="8259401" y="36046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9" name="pt649"/>
            <p:cNvSpPr/>
            <p:nvPr/>
          </p:nvSpPr>
          <p:spPr>
            <a:xfrm>
              <a:off x="8217837" y="38550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0" name="pt650"/>
            <p:cNvSpPr/>
            <p:nvPr/>
          </p:nvSpPr>
          <p:spPr>
            <a:xfrm>
              <a:off x="8414373" y="35980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1" name="pt651"/>
            <p:cNvSpPr/>
            <p:nvPr/>
          </p:nvSpPr>
          <p:spPr>
            <a:xfrm>
              <a:off x="8387008" y="40216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2" name="pt652"/>
            <p:cNvSpPr/>
            <p:nvPr/>
          </p:nvSpPr>
          <p:spPr>
            <a:xfrm>
              <a:off x="8345539" y="40241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3" name="pt653"/>
            <p:cNvSpPr/>
            <p:nvPr/>
          </p:nvSpPr>
          <p:spPr>
            <a:xfrm>
              <a:off x="8194111" y="38966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4" name="pt654"/>
            <p:cNvSpPr/>
            <p:nvPr/>
          </p:nvSpPr>
          <p:spPr>
            <a:xfrm>
              <a:off x="8208068" y="38740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5" name="pt655"/>
            <p:cNvSpPr/>
            <p:nvPr/>
          </p:nvSpPr>
          <p:spPr>
            <a:xfrm>
              <a:off x="8324119" y="38594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6" name="pt656"/>
            <p:cNvSpPr/>
            <p:nvPr/>
          </p:nvSpPr>
          <p:spPr>
            <a:xfrm>
              <a:off x="8332555" y="38218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7" name="pt657"/>
            <p:cNvSpPr/>
            <p:nvPr/>
          </p:nvSpPr>
          <p:spPr>
            <a:xfrm>
              <a:off x="8208848" y="35042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8" name="pt658"/>
            <p:cNvSpPr/>
            <p:nvPr/>
          </p:nvSpPr>
          <p:spPr>
            <a:xfrm>
              <a:off x="8232596" y="39916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9" name="pt659"/>
            <p:cNvSpPr/>
            <p:nvPr/>
          </p:nvSpPr>
          <p:spPr>
            <a:xfrm>
              <a:off x="8324048" y="37436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0" name="pt660"/>
            <p:cNvSpPr/>
            <p:nvPr/>
          </p:nvSpPr>
          <p:spPr>
            <a:xfrm>
              <a:off x="8442661" y="38600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1" name="pt661"/>
            <p:cNvSpPr/>
            <p:nvPr/>
          </p:nvSpPr>
          <p:spPr>
            <a:xfrm>
              <a:off x="8311702" y="39811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2" name="pt662"/>
            <p:cNvSpPr/>
            <p:nvPr/>
          </p:nvSpPr>
          <p:spPr>
            <a:xfrm>
              <a:off x="8364612" y="37410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3" name="pt663"/>
            <p:cNvSpPr/>
            <p:nvPr/>
          </p:nvSpPr>
          <p:spPr>
            <a:xfrm>
              <a:off x="8270193" y="37206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4" name="pt664"/>
            <p:cNvSpPr/>
            <p:nvPr/>
          </p:nvSpPr>
          <p:spPr>
            <a:xfrm>
              <a:off x="8221812" y="39868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5" name="pt665"/>
            <p:cNvSpPr/>
            <p:nvPr/>
          </p:nvSpPr>
          <p:spPr>
            <a:xfrm>
              <a:off x="8211616" y="4010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6" name="pt666"/>
            <p:cNvSpPr/>
            <p:nvPr/>
          </p:nvSpPr>
          <p:spPr>
            <a:xfrm>
              <a:off x="8403692" y="41009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7" name="pt667"/>
            <p:cNvSpPr/>
            <p:nvPr/>
          </p:nvSpPr>
          <p:spPr>
            <a:xfrm>
              <a:off x="8411881" y="37346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8" name="pt668"/>
            <p:cNvSpPr/>
            <p:nvPr/>
          </p:nvSpPr>
          <p:spPr>
            <a:xfrm>
              <a:off x="8272892" y="39349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9" name="pt669"/>
            <p:cNvSpPr/>
            <p:nvPr/>
          </p:nvSpPr>
          <p:spPr>
            <a:xfrm>
              <a:off x="8321148" y="38292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0" name="pt670"/>
            <p:cNvSpPr/>
            <p:nvPr/>
          </p:nvSpPr>
          <p:spPr>
            <a:xfrm>
              <a:off x="8408339" y="38837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1" name="pt671"/>
            <p:cNvSpPr/>
            <p:nvPr/>
          </p:nvSpPr>
          <p:spPr>
            <a:xfrm>
              <a:off x="8283065" y="40118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2" name="pt672"/>
            <p:cNvSpPr/>
            <p:nvPr/>
          </p:nvSpPr>
          <p:spPr>
            <a:xfrm>
              <a:off x="8207656" y="40501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3" name="pt673"/>
            <p:cNvSpPr/>
            <p:nvPr/>
          </p:nvSpPr>
          <p:spPr>
            <a:xfrm>
              <a:off x="8409305" y="3993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4" name="pt674"/>
            <p:cNvSpPr/>
            <p:nvPr/>
          </p:nvSpPr>
          <p:spPr>
            <a:xfrm>
              <a:off x="8347057" y="40914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5" name="pt675"/>
            <p:cNvSpPr/>
            <p:nvPr/>
          </p:nvSpPr>
          <p:spPr>
            <a:xfrm>
              <a:off x="8272099" y="36559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6" name="pt676"/>
            <p:cNvSpPr/>
            <p:nvPr/>
          </p:nvSpPr>
          <p:spPr>
            <a:xfrm>
              <a:off x="8417998" y="37978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7" name="pt677"/>
            <p:cNvSpPr/>
            <p:nvPr/>
          </p:nvSpPr>
          <p:spPr>
            <a:xfrm>
              <a:off x="8301886" y="44345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8" name="pt678"/>
            <p:cNvSpPr/>
            <p:nvPr/>
          </p:nvSpPr>
          <p:spPr>
            <a:xfrm>
              <a:off x="8383359" y="37915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9" name="pt679"/>
            <p:cNvSpPr/>
            <p:nvPr/>
          </p:nvSpPr>
          <p:spPr>
            <a:xfrm>
              <a:off x="8312693" y="41123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0" name="pt680"/>
            <p:cNvSpPr/>
            <p:nvPr/>
          </p:nvSpPr>
          <p:spPr>
            <a:xfrm>
              <a:off x="8424397" y="40312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1" name="pt681"/>
            <p:cNvSpPr/>
            <p:nvPr/>
          </p:nvSpPr>
          <p:spPr>
            <a:xfrm>
              <a:off x="8394895" y="41169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2" name="pt682"/>
            <p:cNvSpPr/>
            <p:nvPr/>
          </p:nvSpPr>
          <p:spPr>
            <a:xfrm>
              <a:off x="8254448" y="37528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3" name="pt683"/>
            <p:cNvSpPr/>
            <p:nvPr/>
          </p:nvSpPr>
          <p:spPr>
            <a:xfrm>
              <a:off x="8398618" y="38594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4" name="pt684"/>
            <p:cNvSpPr/>
            <p:nvPr/>
          </p:nvSpPr>
          <p:spPr>
            <a:xfrm>
              <a:off x="9669751" y="39093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5" name="pt685"/>
            <p:cNvSpPr/>
            <p:nvPr/>
          </p:nvSpPr>
          <p:spPr>
            <a:xfrm>
              <a:off x="9638110" y="42046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6" name="pt686"/>
            <p:cNvSpPr/>
            <p:nvPr/>
          </p:nvSpPr>
          <p:spPr>
            <a:xfrm>
              <a:off x="9570827" y="38746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7" name="pt687"/>
            <p:cNvSpPr/>
            <p:nvPr/>
          </p:nvSpPr>
          <p:spPr>
            <a:xfrm>
              <a:off x="9626633" y="43742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8" name="pt688"/>
            <p:cNvSpPr/>
            <p:nvPr/>
          </p:nvSpPr>
          <p:spPr>
            <a:xfrm>
              <a:off x="9686298" y="38765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9" name="pt689"/>
            <p:cNvSpPr/>
            <p:nvPr/>
          </p:nvSpPr>
          <p:spPr>
            <a:xfrm>
              <a:off x="9655066" y="38875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0" name="pt690"/>
            <p:cNvSpPr/>
            <p:nvPr/>
          </p:nvSpPr>
          <p:spPr>
            <a:xfrm>
              <a:off x="9734518" y="39297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1" name="pt691"/>
            <p:cNvSpPr/>
            <p:nvPr/>
          </p:nvSpPr>
          <p:spPr>
            <a:xfrm>
              <a:off x="9546709" y="44337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2" name="pt692"/>
            <p:cNvSpPr/>
            <p:nvPr/>
          </p:nvSpPr>
          <p:spPr>
            <a:xfrm>
              <a:off x="9546178" y="38199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3" name="pt693"/>
            <p:cNvSpPr/>
            <p:nvPr/>
          </p:nvSpPr>
          <p:spPr>
            <a:xfrm>
              <a:off x="9652992" y="38429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4" name="pt694"/>
            <p:cNvSpPr/>
            <p:nvPr/>
          </p:nvSpPr>
          <p:spPr>
            <a:xfrm>
              <a:off x="9671012" y="38421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5" name="pt695"/>
            <p:cNvSpPr/>
            <p:nvPr/>
          </p:nvSpPr>
          <p:spPr>
            <a:xfrm>
              <a:off x="9641371" y="38305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6" name="pt696"/>
            <p:cNvSpPr/>
            <p:nvPr/>
          </p:nvSpPr>
          <p:spPr>
            <a:xfrm>
              <a:off x="9611305" y="36830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7" name="pt697"/>
            <p:cNvSpPr/>
            <p:nvPr/>
          </p:nvSpPr>
          <p:spPr>
            <a:xfrm>
              <a:off x="9582636" y="41008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8" name="pt698"/>
            <p:cNvSpPr/>
            <p:nvPr/>
          </p:nvSpPr>
          <p:spPr>
            <a:xfrm>
              <a:off x="9633498" y="38331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9" name="pt699"/>
            <p:cNvSpPr/>
            <p:nvPr/>
          </p:nvSpPr>
          <p:spPr>
            <a:xfrm>
              <a:off x="9673864" y="38585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0" name="pt700"/>
            <p:cNvSpPr/>
            <p:nvPr/>
          </p:nvSpPr>
          <p:spPr>
            <a:xfrm>
              <a:off x="9721438" y="41014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1" name="pt701"/>
            <p:cNvSpPr/>
            <p:nvPr/>
          </p:nvSpPr>
          <p:spPr>
            <a:xfrm>
              <a:off x="9668803" y="37628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2" name="pt702"/>
            <p:cNvSpPr/>
            <p:nvPr/>
          </p:nvSpPr>
          <p:spPr>
            <a:xfrm>
              <a:off x="9743242" y="38819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3" name="pt703"/>
            <p:cNvSpPr/>
            <p:nvPr/>
          </p:nvSpPr>
          <p:spPr>
            <a:xfrm>
              <a:off x="9633111" y="38236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4" name="pt704"/>
            <p:cNvSpPr/>
            <p:nvPr/>
          </p:nvSpPr>
          <p:spPr>
            <a:xfrm>
              <a:off x="9629732" y="40278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5" name="pt705"/>
            <p:cNvSpPr/>
            <p:nvPr/>
          </p:nvSpPr>
          <p:spPr>
            <a:xfrm>
              <a:off x="9520171" y="35157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6" name="pt706"/>
            <p:cNvSpPr/>
            <p:nvPr/>
          </p:nvSpPr>
          <p:spPr>
            <a:xfrm>
              <a:off x="9494130" y="39215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7" name="pt707"/>
            <p:cNvSpPr/>
            <p:nvPr/>
          </p:nvSpPr>
          <p:spPr>
            <a:xfrm>
              <a:off x="9548267" y="42061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8" name="pt708"/>
            <p:cNvSpPr/>
            <p:nvPr/>
          </p:nvSpPr>
          <p:spPr>
            <a:xfrm>
              <a:off x="9585668" y="39225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9" name="pt709"/>
            <p:cNvSpPr/>
            <p:nvPr/>
          </p:nvSpPr>
          <p:spPr>
            <a:xfrm>
              <a:off x="9746369" y="39798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0" name="pt710"/>
            <p:cNvSpPr/>
            <p:nvPr/>
          </p:nvSpPr>
          <p:spPr>
            <a:xfrm>
              <a:off x="9622381" y="37526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1" name="pt711"/>
            <p:cNvSpPr/>
            <p:nvPr/>
          </p:nvSpPr>
          <p:spPr>
            <a:xfrm>
              <a:off x="9737342" y="39329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2" name="pt712"/>
            <p:cNvSpPr/>
            <p:nvPr/>
          </p:nvSpPr>
          <p:spPr>
            <a:xfrm>
              <a:off x="9716754" y="3582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3" name="pt713"/>
            <p:cNvSpPr/>
            <p:nvPr/>
          </p:nvSpPr>
          <p:spPr>
            <a:xfrm>
              <a:off x="9703983" y="37347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4" name="pt714"/>
            <p:cNvSpPr/>
            <p:nvPr/>
          </p:nvSpPr>
          <p:spPr>
            <a:xfrm>
              <a:off x="9636681" y="38904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5" name="pt715"/>
            <p:cNvSpPr/>
            <p:nvPr/>
          </p:nvSpPr>
          <p:spPr>
            <a:xfrm>
              <a:off x="9567982" y="38419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6" name="pt716"/>
            <p:cNvSpPr/>
            <p:nvPr/>
          </p:nvSpPr>
          <p:spPr>
            <a:xfrm>
              <a:off x="9552908" y="39070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7" name="pt717"/>
            <p:cNvSpPr/>
            <p:nvPr/>
          </p:nvSpPr>
          <p:spPr>
            <a:xfrm>
              <a:off x="9614556" y="39307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8" name="pt718"/>
            <p:cNvSpPr/>
            <p:nvPr/>
          </p:nvSpPr>
          <p:spPr>
            <a:xfrm>
              <a:off x="9558337" y="41469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9" name="pt719"/>
            <p:cNvSpPr/>
            <p:nvPr/>
          </p:nvSpPr>
          <p:spPr>
            <a:xfrm>
              <a:off x="9659716" y="37833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0" name="pt720"/>
            <p:cNvSpPr/>
            <p:nvPr/>
          </p:nvSpPr>
          <p:spPr>
            <a:xfrm>
              <a:off x="9633345" y="43396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1" name="pt721"/>
            <p:cNvSpPr/>
            <p:nvPr/>
          </p:nvSpPr>
          <p:spPr>
            <a:xfrm>
              <a:off x="9659515" y="39385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2" name="pt722"/>
            <p:cNvSpPr/>
            <p:nvPr/>
          </p:nvSpPr>
          <p:spPr>
            <a:xfrm>
              <a:off x="9532532" y="38324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3" name="pt723"/>
            <p:cNvSpPr/>
            <p:nvPr/>
          </p:nvSpPr>
          <p:spPr>
            <a:xfrm>
              <a:off x="9722547" y="39043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4" name="pt724"/>
            <p:cNvSpPr/>
            <p:nvPr/>
          </p:nvSpPr>
          <p:spPr>
            <a:xfrm>
              <a:off x="9727529" y="43013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5" name="pt725"/>
            <p:cNvSpPr/>
            <p:nvPr/>
          </p:nvSpPr>
          <p:spPr>
            <a:xfrm>
              <a:off x="9609018" y="41162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6" name="pt726"/>
            <p:cNvSpPr/>
            <p:nvPr/>
          </p:nvSpPr>
          <p:spPr>
            <a:xfrm>
              <a:off x="9552657" y="36209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7" name="pt727"/>
            <p:cNvSpPr/>
            <p:nvPr/>
          </p:nvSpPr>
          <p:spPr>
            <a:xfrm>
              <a:off x="9504870" y="38687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8" name="pt728"/>
            <p:cNvSpPr/>
            <p:nvPr/>
          </p:nvSpPr>
          <p:spPr>
            <a:xfrm>
              <a:off x="9723342" y="39313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9" name="pt729"/>
            <p:cNvSpPr/>
            <p:nvPr/>
          </p:nvSpPr>
          <p:spPr>
            <a:xfrm>
              <a:off x="9597669" y="37218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0" name="pt730"/>
            <p:cNvSpPr/>
            <p:nvPr/>
          </p:nvSpPr>
          <p:spPr>
            <a:xfrm>
              <a:off x="9664762" y="38445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1" name="pt731"/>
            <p:cNvSpPr/>
            <p:nvPr/>
          </p:nvSpPr>
          <p:spPr>
            <a:xfrm>
              <a:off x="9643665" y="40272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2" name="pt732"/>
            <p:cNvSpPr/>
            <p:nvPr/>
          </p:nvSpPr>
          <p:spPr>
            <a:xfrm>
              <a:off x="9701588" y="39557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3" name="pt733"/>
            <p:cNvSpPr/>
            <p:nvPr/>
          </p:nvSpPr>
          <p:spPr>
            <a:xfrm>
              <a:off x="9700049" y="39597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4" name="pt734"/>
            <p:cNvSpPr/>
            <p:nvPr/>
          </p:nvSpPr>
          <p:spPr>
            <a:xfrm>
              <a:off x="9513271" y="38184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5" name="pt735"/>
            <p:cNvSpPr/>
            <p:nvPr/>
          </p:nvSpPr>
          <p:spPr>
            <a:xfrm>
              <a:off x="9731399" y="35199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6" name="pt736"/>
            <p:cNvSpPr/>
            <p:nvPr/>
          </p:nvSpPr>
          <p:spPr>
            <a:xfrm>
              <a:off x="9669176" y="39801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7" name="pt737"/>
            <p:cNvSpPr/>
            <p:nvPr/>
          </p:nvSpPr>
          <p:spPr>
            <a:xfrm>
              <a:off x="9591237" y="37922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8" name="pt738"/>
            <p:cNvSpPr/>
            <p:nvPr/>
          </p:nvSpPr>
          <p:spPr>
            <a:xfrm>
              <a:off x="9667912" y="38132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9" name="pt739"/>
            <p:cNvSpPr/>
            <p:nvPr/>
          </p:nvSpPr>
          <p:spPr>
            <a:xfrm>
              <a:off x="9633553" y="37655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0" name="pt740"/>
            <p:cNvSpPr/>
            <p:nvPr/>
          </p:nvSpPr>
          <p:spPr>
            <a:xfrm>
              <a:off x="9561922" y="39391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1" name="pt741"/>
            <p:cNvSpPr/>
            <p:nvPr/>
          </p:nvSpPr>
          <p:spPr>
            <a:xfrm>
              <a:off x="9727810" y="39228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2" name="pt742"/>
            <p:cNvSpPr/>
            <p:nvPr/>
          </p:nvSpPr>
          <p:spPr>
            <a:xfrm>
              <a:off x="9717708" y="38300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3" name="pt743"/>
            <p:cNvSpPr/>
            <p:nvPr/>
          </p:nvSpPr>
          <p:spPr>
            <a:xfrm>
              <a:off x="9538044" y="37829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4" name="pt744"/>
            <p:cNvSpPr/>
            <p:nvPr/>
          </p:nvSpPr>
          <p:spPr>
            <a:xfrm>
              <a:off x="9541864" y="36337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5" name="pt745"/>
            <p:cNvSpPr/>
            <p:nvPr/>
          </p:nvSpPr>
          <p:spPr>
            <a:xfrm>
              <a:off x="9523707" y="37106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6" name="pt746"/>
            <p:cNvSpPr/>
            <p:nvPr/>
          </p:nvSpPr>
          <p:spPr>
            <a:xfrm>
              <a:off x="9680230" y="38210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7" name="pt747"/>
            <p:cNvSpPr/>
            <p:nvPr/>
          </p:nvSpPr>
          <p:spPr>
            <a:xfrm>
              <a:off x="9575448" y="38572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8" name="pt748"/>
            <p:cNvSpPr/>
            <p:nvPr/>
          </p:nvSpPr>
          <p:spPr>
            <a:xfrm>
              <a:off x="9540631" y="36241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9" name="pt749"/>
            <p:cNvSpPr/>
            <p:nvPr/>
          </p:nvSpPr>
          <p:spPr>
            <a:xfrm>
              <a:off x="9729497" y="40763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0" name="pt750"/>
            <p:cNvSpPr/>
            <p:nvPr/>
          </p:nvSpPr>
          <p:spPr>
            <a:xfrm>
              <a:off x="9658439" y="37963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1" name="pt751"/>
            <p:cNvSpPr/>
            <p:nvPr/>
          </p:nvSpPr>
          <p:spPr>
            <a:xfrm>
              <a:off x="9636912" y="37187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2" name="pt752"/>
            <p:cNvSpPr/>
            <p:nvPr/>
          </p:nvSpPr>
          <p:spPr>
            <a:xfrm>
              <a:off x="9512253" y="40922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3" name="pt753"/>
            <p:cNvSpPr/>
            <p:nvPr/>
          </p:nvSpPr>
          <p:spPr>
            <a:xfrm>
              <a:off x="9722437" y="38362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4" name="pt754"/>
            <p:cNvSpPr/>
            <p:nvPr/>
          </p:nvSpPr>
          <p:spPr>
            <a:xfrm>
              <a:off x="9589721" y="42723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5" name="pt755"/>
            <p:cNvSpPr/>
            <p:nvPr/>
          </p:nvSpPr>
          <p:spPr>
            <a:xfrm>
              <a:off x="9663487" y="38481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6" name="pt756"/>
            <p:cNvSpPr/>
            <p:nvPr/>
          </p:nvSpPr>
          <p:spPr>
            <a:xfrm>
              <a:off x="9702100" y="36430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7" name="pt757"/>
            <p:cNvSpPr/>
            <p:nvPr/>
          </p:nvSpPr>
          <p:spPr>
            <a:xfrm>
              <a:off x="9576196" y="39622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8" name="pt758"/>
            <p:cNvSpPr/>
            <p:nvPr/>
          </p:nvSpPr>
          <p:spPr>
            <a:xfrm>
              <a:off x="9620273" y="39550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9" name="pt759"/>
            <p:cNvSpPr/>
            <p:nvPr/>
          </p:nvSpPr>
          <p:spPr>
            <a:xfrm>
              <a:off x="9716606" y="38418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0" name="pt760"/>
            <p:cNvSpPr/>
            <p:nvPr/>
          </p:nvSpPr>
          <p:spPr>
            <a:xfrm>
              <a:off x="9639466" y="35993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1" name="pt761"/>
            <p:cNvSpPr/>
            <p:nvPr/>
          </p:nvSpPr>
          <p:spPr>
            <a:xfrm>
              <a:off x="9614196" y="43885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2" name="pt762"/>
            <p:cNvSpPr/>
            <p:nvPr/>
          </p:nvSpPr>
          <p:spPr>
            <a:xfrm>
              <a:off x="9620184" y="41862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3" name="pt763"/>
            <p:cNvSpPr/>
            <p:nvPr/>
          </p:nvSpPr>
          <p:spPr>
            <a:xfrm>
              <a:off x="9698118" y="37368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4" name="pt764"/>
            <p:cNvSpPr/>
            <p:nvPr/>
          </p:nvSpPr>
          <p:spPr>
            <a:xfrm>
              <a:off x="9558278" y="38552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5" name="pt765"/>
            <p:cNvSpPr/>
            <p:nvPr/>
          </p:nvSpPr>
          <p:spPr>
            <a:xfrm>
              <a:off x="9695760" y="38080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6" name="pt766"/>
            <p:cNvSpPr/>
            <p:nvPr/>
          </p:nvSpPr>
          <p:spPr>
            <a:xfrm>
              <a:off x="9534457" y="40352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7" name="pt767"/>
            <p:cNvSpPr/>
            <p:nvPr/>
          </p:nvSpPr>
          <p:spPr>
            <a:xfrm>
              <a:off x="9678647" y="39031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8" name="pt768"/>
            <p:cNvSpPr/>
            <p:nvPr/>
          </p:nvSpPr>
          <p:spPr>
            <a:xfrm>
              <a:off x="9717650" y="37293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9" name="pt769"/>
            <p:cNvSpPr/>
            <p:nvPr/>
          </p:nvSpPr>
          <p:spPr>
            <a:xfrm>
              <a:off x="9698991" y="39820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0" name="pt770"/>
            <p:cNvSpPr/>
            <p:nvPr/>
          </p:nvSpPr>
          <p:spPr>
            <a:xfrm>
              <a:off x="9686860" y="40255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1" name="pt771"/>
            <p:cNvSpPr/>
            <p:nvPr/>
          </p:nvSpPr>
          <p:spPr>
            <a:xfrm>
              <a:off x="9690061" y="39074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2" name="pt772"/>
            <p:cNvSpPr/>
            <p:nvPr/>
          </p:nvSpPr>
          <p:spPr>
            <a:xfrm>
              <a:off x="9519607" y="39001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3" name="pt773"/>
            <p:cNvSpPr/>
            <p:nvPr/>
          </p:nvSpPr>
          <p:spPr>
            <a:xfrm>
              <a:off x="9632654" y="35935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4" name="pt774"/>
            <p:cNvSpPr/>
            <p:nvPr/>
          </p:nvSpPr>
          <p:spPr>
            <a:xfrm>
              <a:off x="9494130" y="39633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5" name="pt775"/>
            <p:cNvSpPr/>
            <p:nvPr/>
          </p:nvSpPr>
          <p:spPr>
            <a:xfrm>
              <a:off x="9525547" y="3798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6" name="pt776"/>
            <p:cNvSpPr/>
            <p:nvPr/>
          </p:nvSpPr>
          <p:spPr>
            <a:xfrm>
              <a:off x="9592119" y="37794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7" name="pt777"/>
            <p:cNvSpPr/>
            <p:nvPr/>
          </p:nvSpPr>
          <p:spPr>
            <a:xfrm>
              <a:off x="9627302" y="39469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8" name="pt778"/>
            <p:cNvSpPr/>
            <p:nvPr/>
          </p:nvSpPr>
          <p:spPr>
            <a:xfrm>
              <a:off x="9508990" y="37999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9" name="pt779"/>
            <p:cNvSpPr/>
            <p:nvPr/>
          </p:nvSpPr>
          <p:spPr>
            <a:xfrm>
              <a:off x="9593117" y="4010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0" name="pt780"/>
            <p:cNvSpPr/>
            <p:nvPr/>
          </p:nvSpPr>
          <p:spPr>
            <a:xfrm>
              <a:off x="9611492" y="39927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1" name="pt781"/>
            <p:cNvSpPr/>
            <p:nvPr/>
          </p:nvSpPr>
          <p:spPr>
            <a:xfrm>
              <a:off x="9734653" y="38776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2" name="pt782"/>
            <p:cNvSpPr/>
            <p:nvPr/>
          </p:nvSpPr>
          <p:spPr>
            <a:xfrm>
              <a:off x="9624381" y="38735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3" name="pt783"/>
            <p:cNvSpPr/>
            <p:nvPr/>
          </p:nvSpPr>
          <p:spPr>
            <a:xfrm>
              <a:off x="9655366" y="38343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4" name="pt784"/>
            <p:cNvSpPr/>
            <p:nvPr/>
          </p:nvSpPr>
          <p:spPr>
            <a:xfrm>
              <a:off x="9554178" y="39945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5" name="pt785"/>
            <p:cNvSpPr/>
            <p:nvPr/>
          </p:nvSpPr>
          <p:spPr>
            <a:xfrm>
              <a:off x="9673090" y="4058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6" name="pt786"/>
            <p:cNvSpPr/>
            <p:nvPr/>
          </p:nvSpPr>
          <p:spPr>
            <a:xfrm>
              <a:off x="9631681" y="38246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7" name="pt787"/>
            <p:cNvSpPr/>
            <p:nvPr/>
          </p:nvSpPr>
          <p:spPr>
            <a:xfrm>
              <a:off x="9514043" y="40771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8" name="pt788"/>
            <p:cNvSpPr/>
            <p:nvPr/>
          </p:nvSpPr>
          <p:spPr>
            <a:xfrm>
              <a:off x="9666315" y="39458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9" name="pt789"/>
            <p:cNvSpPr/>
            <p:nvPr/>
          </p:nvSpPr>
          <p:spPr>
            <a:xfrm>
              <a:off x="9546104" y="39102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0" name="pt790"/>
            <p:cNvSpPr/>
            <p:nvPr/>
          </p:nvSpPr>
          <p:spPr>
            <a:xfrm>
              <a:off x="9548218" y="38817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1" name="pt791"/>
            <p:cNvSpPr/>
            <p:nvPr/>
          </p:nvSpPr>
          <p:spPr>
            <a:xfrm>
              <a:off x="9555189" y="37366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2" name="pt792"/>
            <p:cNvSpPr/>
            <p:nvPr/>
          </p:nvSpPr>
          <p:spPr>
            <a:xfrm>
              <a:off x="9720512" y="39169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3" name="pt793"/>
            <p:cNvSpPr/>
            <p:nvPr/>
          </p:nvSpPr>
          <p:spPr>
            <a:xfrm>
              <a:off x="9539413" y="36969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4" name="pt794"/>
            <p:cNvSpPr/>
            <p:nvPr/>
          </p:nvSpPr>
          <p:spPr>
            <a:xfrm>
              <a:off x="9582493" y="39901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5" name="pt795"/>
            <p:cNvSpPr/>
            <p:nvPr/>
          </p:nvSpPr>
          <p:spPr>
            <a:xfrm>
              <a:off x="9689052" y="35488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6" name="pt796"/>
            <p:cNvSpPr/>
            <p:nvPr/>
          </p:nvSpPr>
          <p:spPr>
            <a:xfrm>
              <a:off x="9629383" y="38231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7" name="pt797"/>
            <p:cNvSpPr/>
            <p:nvPr/>
          </p:nvSpPr>
          <p:spPr>
            <a:xfrm>
              <a:off x="9745157" y="38769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8" name="pt798"/>
            <p:cNvSpPr/>
            <p:nvPr/>
          </p:nvSpPr>
          <p:spPr>
            <a:xfrm>
              <a:off x="9686607" y="46118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9" name="pt799"/>
            <p:cNvSpPr/>
            <p:nvPr/>
          </p:nvSpPr>
          <p:spPr>
            <a:xfrm>
              <a:off x="9695891" y="39413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0" name="pt800"/>
            <p:cNvSpPr/>
            <p:nvPr/>
          </p:nvSpPr>
          <p:spPr>
            <a:xfrm>
              <a:off x="9688862" y="36162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1" name="pt801"/>
            <p:cNvSpPr/>
            <p:nvPr/>
          </p:nvSpPr>
          <p:spPr>
            <a:xfrm>
              <a:off x="9603583" y="38846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2" name="pt802"/>
            <p:cNvSpPr/>
            <p:nvPr/>
          </p:nvSpPr>
          <p:spPr>
            <a:xfrm>
              <a:off x="9729124" y="37808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3" name="pt803"/>
            <p:cNvSpPr/>
            <p:nvPr/>
          </p:nvSpPr>
          <p:spPr>
            <a:xfrm>
              <a:off x="9525964" y="38589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4" name="pt804"/>
            <p:cNvSpPr/>
            <p:nvPr/>
          </p:nvSpPr>
          <p:spPr>
            <a:xfrm>
              <a:off x="9592108" y="39740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5" name="pt805"/>
            <p:cNvSpPr/>
            <p:nvPr/>
          </p:nvSpPr>
          <p:spPr>
            <a:xfrm>
              <a:off x="9537039" y="39791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6" name="pt806"/>
            <p:cNvSpPr/>
            <p:nvPr/>
          </p:nvSpPr>
          <p:spPr>
            <a:xfrm>
              <a:off x="9742880" y="38324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7" name="pt807"/>
            <p:cNvSpPr/>
            <p:nvPr/>
          </p:nvSpPr>
          <p:spPr>
            <a:xfrm>
              <a:off x="9599916" y="41128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8" name="pt808"/>
            <p:cNvSpPr/>
            <p:nvPr/>
          </p:nvSpPr>
          <p:spPr>
            <a:xfrm>
              <a:off x="9567648" y="38436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9" name="pt809"/>
            <p:cNvSpPr/>
            <p:nvPr/>
          </p:nvSpPr>
          <p:spPr>
            <a:xfrm>
              <a:off x="9525195" y="42880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0" name="pt810"/>
            <p:cNvSpPr/>
            <p:nvPr/>
          </p:nvSpPr>
          <p:spPr>
            <a:xfrm>
              <a:off x="9660540" y="36516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1" name="pt811"/>
            <p:cNvSpPr/>
            <p:nvPr/>
          </p:nvSpPr>
          <p:spPr>
            <a:xfrm>
              <a:off x="9733349" y="37275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2" name="pt812"/>
            <p:cNvSpPr/>
            <p:nvPr/>
          </p:nvSpPr>
          <p:spPr>
            <a:xfrm>
              <a:off x="9653455" y="40641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3" name="pt813"/>
            <p:cNvSpPr/>
            <p:nvPr/>
          </p:nvSpPr>
          <p:spPr>
            <a:xfrm>
              <a:off x="9556162" y="39361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4" name="pt814"/>
            <p:cNvSpPr/>
            <p:nvPr/>
          </p:nvSpPr>
          <p:spPr>
            <a:xfrm>
              <a:off x="9630842" y="38592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5" name="pt815"/>
            <p:cNvSpPr/>
            <p:nvPr/>
          </p:nvSpPr>
          <p:spPr>
            <a:xfrm>
              <a:off x="9598130" y="39385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6" name="pt816"/>
            <p:cNvSpPr/>
            <p:nvPr/>
          </p:nvSpPr>
          <p:spPr>
            <a:xfrm>
              <a:off x="9578966" y="37833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7" name="pt817"/>
            <p:cNvSpPr/>
            <p:nvPr/>
          </p:nvSpPr>
          <p:spPr>
            <a:xfrm>
              <a:off x="9653807" y="45772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8" name="pt818"/>
            <p:cNvSpPr/>
            <p:nvPr/>
          </p:nvSpPr>
          <p:spPr>
            <a:xfrm>
              <a:off x="9685973" y="37446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9" name="pt819"/>
            <p:cNvSpPr/>
            <p:nvPr/>
          </p:nvSpPr>
          <p:spPr>
            <a:xfrm>
              <a:off x="9536364" y="39625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0" name="pt820"/>
            <p:cNvSpPr/>
            <p:nvPr/>
          </p:nvSpPr>
          <p:spPr>
            <a:xfrm>
              <a:off x="9714643" y="37693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1" name="pt821"/>
            <p:cNvSpPr/>
            <p:nvPr/>
          </p:nvSpPr>
          <p:spPr>
            <a:xfrm>
              <a:off x="9528889" y="43689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2" name="pt822"/>
            <p:cNvSpPr/>
            <p:nvPr/>
          </p:nvSpPr>
          <p:spPr>
            <a:xfrm>
              <a:off x="9524091" y="39624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3" name="pt823"/>
            <p:cNvSpPr/>
            <p:nvPr/>
          </p:nvSpPr>
          <p:spPr>
            <a:xfrm>
              <a:off x="9674510" y="40218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4" name="pt824"/>
            <p:cNvSpPr/>
            <p:nvPr/>
          </p:nvSpPr>
          <p:spPr>
            <a:xfrm>
              <a:off x="9663761" y="39062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5" name="pt825"/>
            <p:cNvSpPr/>
            <p:nvPr/>
          </p:nvSpPr>
          <p:spPr>
            <a:xfrm>
              <a:off x="9719987" y="37783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6" name="pt826"/>
            <p:cNvSpPr/>
            <p:nvPr/>
          </p:nvSpPr>
          <p:spPr>
            <a:xfrm>
              <a:off x="9688024" y="42946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7" name="pt827"/>
            <p:cNvSpPr/>
            <p:nvPr/>
          </p:nvSpPr>
          <p:spPr>
            <a:xfrm>
              <a:off x="9602583" y="39774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8" name="pt828"/>
            <p:cNvSpPr/>
            <p:nvPr/>
          </p:nvSpPr>
          <p:spPr>
            <a:xfrm>
              <a:off x="9673457" y="41130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9" name="pt829"/>
            <p:cNvSpPr/>
            <p:nvPr/>
          </p:nvSpPr>
          <p:spPr>
            <a:xfrm>
              <a:off x="9518206" y="39906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0" name="pt830"/>
            <p:cNvSpPr/>
            <p:nvPr/>
          </p:nvSpPr>
          <p:spPr>
            <a:xfrm>
              <a:off x="9735617" y="37644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1" name="pt831"/>
            <p:cNvSpPr/>
            <p:nvPr/>
          </p:nvSpPr>
          <p:spPr>
            <a:xfrm>
              <a:off x="9626261" y="39154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2" name="pt832"/>
            <p:cNvSpPr/>
            <p:nvPr/>
          </p:nvSpPr>
          <p:spPr>
            <a:xfrm>
              <a:off x="9721618" y="37298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3" name="pt833"/>
            <p:cNvSpPr/>
            <p:nvPr/>
          </p:nvSpPr>
          <p:spPr>
            <a:xfrm>
              <a:off x="9607200" y="36931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4" name="pt834"/>
            <p:cNvSpPr/>
            <p:nvPr/>
          </p:nvSpPr>
          <p:spPr>
            <a:xfrm>
              <a:off x="9591647" y="41448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5" name="pt835"/>
            <p:cNvSpPr/>
            <p:nvPr/>
          </p:nvSpPr>
          <p:spPr>
            <a:xfrm>
              <a:off x="9699342" y="38763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6" name="pt836"/>
            <p:cNvSpPr/>
            <p:nvPr/>
          </p:nvSpPr>
          <p:spPr>
            <a:xfrm>
              <a:off x="9563399" y="41333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7" name="pt837"/>
            <p:cNvSpPr/>
            <p:nvPr/>
          </p:nvSpPr>
          <p:spPr>
            <a:xfrm>
              <a:off x="9713730" y="40291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8" name="pt838"/>
            <p:cNvSpPr/>
            <p:nvPr/>
          </p:nvSpPr>
          <p:spPr>
            <a:xfrm>
              <a:off x="9708225" y="41048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9" name="pt839"/>
            <p:cNvSpPr/>
            <p:nvPr/>
          </p:nvSpPr>
          <p:spPr>
            <a:xfrm>
              <a:off x="9732166" y="39224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0" name="pt840"/>
            <p:cNvSpPr/>
            <p:nvPr/>
          </p:nvSpPr>
          <p:spPr>
            <a:xfrm>
              <a:off x="9613536" y="38169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1" name="pt841"/>
            <p:cNvSpPr/>
            <p:nvPr/>
          </p:nvSpPr>
          <p:spPr>
            <a:xfrm>
              <a:off x="9703696" y="38181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2" name="pt842"/>
            <p:cNvSpPr/>
            <p:nvPr/>
          </p:nvSpPr>
          <p:spPr>
            <a:xfrm>
              <a:off x="9577886" y="37787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3" name="pt843"/>
            <p:cNvSpPr/>
            <p:nvPr/>
          </p:nvSpPr>
          <p:spPr>
            <a:xfrm>
              <a:off x="9503820" y="36691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4" name="pt844"/>
            <p:cNvSpPr/>
            <p:nvPr/>
          </p:nvSpPr>
          <p:spPr>
            <a:xfrm>
              <a:off x="9526683" y="37745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5" name="pt845"/>
            <p:cNvSpPr/>
            <p:nvPr/>
          </p:nvSpPr>
          <p:spPr>
            <a:xfrm>
              <a:off x="9562388" y="40653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6" name="pt846"/>
            <p:cNvSpPr/>
            <p:nvPr/>
          </p:nvSpPr>
          <p:spPr>
            <a:xfrm>
              <a:off x="9604260" y="37903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7" name="pt847"/>
            <p:cNvSpPr/>
            <p:nvPr/>
          </p:nvSpPr>
          <p:spPr>
            <a:xfrm>
              <a:off x="9656998" y="39311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8" name="pt848"/>
            <p:cNvSpPr/>
            <p:nvPr/>
          </p:nvSpPr>
          <p:spPr>
            <a:xfrm>
              <a:off x="9675005" y="36446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9" name="pt849"/>
            <p:cNvSpPr/>
            <p:nvPr/>
          </p:nvSpPr>
          <p:spPr>
            <a:xfrm>
              <a:off x="9735871" y="38021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0" name="pt850"/>
            <p:cNvSpPr/>
            <p:nvPr/>
          </p:nvSpPr>
          <p:spPr>
            <a:xfrm>
              <a:off x="9721930" y="37870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1" name="pt851"/>
            <p:cNvSpPr/>
            <p:nvPr/>
          </p:nvSpPr>
          <p:spPr>
            <a:xfrm>
              <a:off x="9584703" y="38209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2" name="pt852"/>
            <p:cNvSpPr/>
            <p:nvPr/>
          </p:nvSpPr>
          <p:spPr>
            <a:xfrm>
              <a:off x="9527719" y="37700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3" name="pt853"/>
            <p:cNvSpPr/>
            <p:nvPr/>
          </p:nvSpPr>
          <p:spPr>
            <a:xfrm>
              <a:off x="9577791" y="39244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4" name="pt854"/>
            <p:cNvSpPr/>
            <p:nvPr/>
          </p:nvSpPr>
          <p:spPr>
            <a:xfrm>
              <a:off x="9748056" y="41265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5" name="pt855"/>
            <p:cNvSpPr/>
            <p:nvPr/>
          </p:nvSpPr>
          <p:spPr>
            <a:xfrm>
              <a:off x="9572803" y="39336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6" name="pt856"/>
            <p:cNvSpPr/>
            <p:nvPr/>
          </p:nvSpPr>
          <p:spPr>
            <a:xfrm>
              <a:off x="9716003" y="38206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7" name="pt857"/>
            <p:cNvSpPr/>
            <p:nvPr/>
          </p:nvSpPr>
          <p:spPr>
            <a:xfrm>
              <a:off x="9735317" y="37805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8" name="pt858"/>
            <p:cNvSpPr/>
            <p:nvPr/>
          </p:nvSpPr>
          <p:spPr>
            <a:xfrm>
              <a:off x="9558901" y="38013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9" name="pt859"/>
            <p:cNvSpPr/>
            <p:nvPr/>
          </p:nvSpPr>
          <p:spPr>
            <a:xfrm>
              <a:off x="9716707" y="36130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0" name="pt860"/>
            <p:cNvSpPr/>
            <p:nvPr/>
          </p:nvSpPr>
          <p:spPr>
            <a:xfrm>
              <a:off x="9711766" y="40805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1" name="pt861"/>
            <p:cNvSpPr/>
            <p:nvPr/>
          </p:nvSpPr>
          <p:spPr>
            <a:xfrm>
              <a:off x="9534921" y="40067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2" name="pt862"/>
            <p:cNvSpPr/>
            <p:nvPr/>
          </p:nvSpPr>
          <p:spPr>
            <a:xfrm>
              <a:off x="9616911" y="36390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3" name="pt863"/>
            <p:cNvSpPr/>
            <p:nvPr/>
          </p:nvSpPr>
          <p:spPr>
            <a:xfrm>
              <a:off x="9737068" y="38843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4" name="pt864"/>
            <p:cNvSpPr/>
            <p:nvPr/>
          </p:nvSpPr>
          <p:spPr>
            <a:xfrm>
              <a:off x="9493459" y="39087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5" name="pt865"/>
            <p:cNvSpPr/>
            <p:nvPr/>
          </p:nvSpPr>
          <p:spPr>
            <a:xfrm>
              <a:off x="9597349" y="38999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6" name="pt866"/>
            <p:cNvSpPr/>
            <p:nvPr/>
          </p:nvSpPr>
          <p:spPr>
            <a:xfrm>
              <a:off x="9574427" y="39437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7" name="pt867"/>
            <p:cNvSpPr/>
            <p:nvPr/>
          </p:nvSpPr>
          <p:spPr>
            <a:xfrm>
              <a:off x="9688639" y="37224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8" name="pt868"/>
            <p:cNvSpPr/>
            <p:nvPr/>
          </p:nvSpPr>
          <p:spPr>
            <a:xfrm>
              <a:off x="9718388" y="40969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9" name="pt869"/>
            <p:cNvSpPr/>
            <p:nvPr/>
          </p:nvSpPr>
          <p:spPr>
            <a:xfrm>
              <a:off x="9733012" y="38510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0" name="pt870"/>
            <p:cNvSpPr/>
            <p:nvPr/>
          </p:nvSpPr>
          <p:spPr>
            <a:xfrm>
              <a:off x="9637397" y="39794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1" name="pt871"/>
            <p:cNvSpPr/>
            <p:nvPr/>
          </p:nvSpPr>
          <p:spPr>
            <a:xfrm>
              <a:off x="9533860" y="37703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2" name="pt872"/>
            <p:cNvSpPr/>
            <p:nvPr/>
          </p:nvSpPr>
          <p:spPr>
            <a:xfrm>
              <a:off x="9614560" y="36426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3" name="pt873"/>
            <p:cNvSpPr/>
            <p:nvPr/>
          </p:nvSpPr>
          <p:spPr>
            <a:xfrm>
              <a:off x="9515279" y="37090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4" name="pt874"/>
            <p:cNvSpPr/>
            <p:nvPr/>
          </p:nvSpPr>
          <p:spPr>
            <a:xfrm>
              <a:off x="9552157" y="41962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5" name="pt875"/>
            <p:cNvSpPr/>
            <p:nvPr/>
          </p:nvSpPr>
          <p:spPr>
            <a:xfrm>
              <a:off x="9522043" y="40700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6" name="pt876"/>
            <p:cNvSpPr/>
            <p:nvPr/>
          </p:nvSpPr>
          <p:spPr>
            <a:xfrm>
              <a:off x="9719248" y="36985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7" name="pt877"/>
            <p:cNvSpPr/>
            <p:nvPr/>
          </p:nvSpPr>
          <p:spPr>
            <a:xfrm>
              <a:off x="9745521" y="37801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8" name="pt878"/>
            <p:cNvSpPr/>
            <p:nvPr/>
          </p:nvSpPr>
          <p:spPr>
            <a:xfrm>
              <a:off x="9554276" y="39428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9" name="pt879"/>
            <p:cNvSpPr/>
            <p:nvPr/>
          </p:nvSpPr>
          <p:spPr>
            <a:xfrm>
              <a:off x="9630600" y="38262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0" name="pt880"/>
            <p:cNvSpPr/>
            <p:nvPr/>
          </p:nvSpPr>
          <p:spPr>
            <a:xfrm>
              <a:off x="9660832" y="38936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1" name="pt881"/>
            <p:cNvSpPr/>
            <p:nvPr/>
          </p:nvSpPr>
          <p:spPr>
            <a:xfrm>
              <a:off x="9526477" y="36422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2" name="pt882"/>
            <p:cNvSpPr/>
            <p:nvPr/>
          </p:nvSpPr>
          <p:spPr>
            <a:xfrm>
              <a:off x="9571767" y="38537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3" name="pt883"/>
            <p:cNvSpPr/>
            <p:nvPr/>
          </p:nvSpPr>
          <p:spPr>
            <a:xfrm>
              <a:off x="9698187" y="36931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4" name="pt884"/>
            <p:cNvSpPr/>
            <p:nvPr/>
          </p:nvSpPr>
          <p:spPr>
            <a:xfrm>
              <a:off x="9616017" y="39147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5" name="pt885"/>
            <p:cNvSpPr/>
            <p:nvPr/>
          </p:nvSpPr>
          <p:spPr>
            <a:xfrm>
              <a:off x="9622785" y="39128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6" name="pt886"/>
            <p:cNvSpPr/>
            <p:nvPr/>
          </p:nvSpPr>
          <p:spPr>
            <a:xfrm>
              <a:off x="9537908" y="36017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7" name="pt887"/>
            <p:cNvSpPr/>
            <p:nvPr/>
          </p:nvSpPr>
          <p:spPr>
            <a:xfrm>
              <a:off x="9697323" y="39548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8" name="pt888"/>
            <p:cNvSpPr/>
            <p:nvPr/>
          </p:nvSpPr>
          <p:spPr>
            <a:xfrm>
              <a:off x="9738280" y="40624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9" name="pt889"/>
            <p:cNvSpPr/>
            <p:nvPr/>
          </p:nvSpPr>
          <p:spPr>
            <a:xfrm>
              <a:off x="9664232" y="38889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0" name="pt890"/>
            <p:cNvSpPr/>
            <p:nvPr/>
          </p:nvSpPr>
          <p:spPr>
            <a:xfrm>
              <a:off x="9687474" y="37601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1" name="pt891"/>
            <p:cNvSpPr/>
            <p:nvPr/>
          </p:nvSpPr>
          <p:spPr>
            <a:xfrm>
              <a:off x="9750660" y="40342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2" name="pt892"/>
            <p:cNvSpPr/>
            <p:nvPr/>
          </p:nvSpPr>
          <p:spPr>
            <a:xfrm>
              <a:off x="9521495" y="39462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3" name="pt893"/>
            <p:cNvSpPr/>
            <p:nvPr/>
          </p:nvSpPr>
          <p:spPr>
            <a:xfrm>
              <a:off x="9555021" y="40966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4" name="pt894"/>
            <p:cNvSpPr/>
            <p:nvPr/>
          </p:nvSpPr>
          <p:spPr>
            <a:xfrm>
              <a:off x="9652246" y="37989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5" name="pt895"/>
            <p:cNvSpPr/>
            <p:nvPr/>
          </p:nvSpPr>
          <p:spPr>
            <a:xfrm>
              <a:off x="9591582" y="37105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6" name="pt896"/>
            <p:cNvSpPr/>
            <p:nvPr/>
          </p:nvSpPr>
          <p:spPr>
            <a:xfrm>
              <a:off x="9654642" y="39574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7" name="pt897"/>
            <p:cNvSpPr/>
            <p:nvPr/>
          </p:nvSpPr>
          <p:spPr>
            <a:xfrm>
              <a:off x="9580569" y="41766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8" name="pt898"/>
            <p:cNvSpPr/>
            <p:nvPr/>
          </p:nvSpPr>
          <p:spPr>
            <a:xfrm>
              <a:off x="9634671" y="38222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9" name="pt899"/>
            <p:cNvSpPr/>
            <p:nvPr/>
          </p:nvSpPr>
          <p:spPr>
            <a:xfrm>
              <a:off x="9748603" y="43165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0" name="pt900"/>
            <p:cNvSpPr/>
            <p:nvPr/>
          </p:nvSpPr>
          <p:spPr>
            <a:xfrm>
              <a:off x="9604483" y="39043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1" name="pt901"/>
            <p:cNvSpPr/>
            <p:nvPr/>
          </p:nvSpPr>
          <p:spPr>
            <a:xfrm>
              <a:off x="9526652" y="36532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2" name="pt902"/>
            <p:cNvSpPr/>
            <p:nvPr/>
          </p:nvSpPr>
          <p:spPr>
            <a:xfrm>
              <a:off x="9670524" y="38067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3" name="pt903"/>
            <p:cNvSpPr/>
            <p:nvPr/>
          </p:nvSpPr>
          <p:spPr>
            <a:xfrm>
              <a:off x="9524974" y="39192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4" name="pt904"/>
            <p:cNvSpPr/>
            <p:nvPr/>
          </p:nvSpPr>
          <p:spPr>
            <a:xfrm>
              <a:off x="9745449" y="41330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5" name="pt905"/>
            <p:cNvSpPr/>
            <p:nvPr/>
          </p:nvSpPr>
          <p:spPr>
            <a:xfrm>
              <a:off x="9692801" y="39570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6" name="pt906"/>
            <p:cNvSpPr/>
            <p:nvPr/>
          </p:nvSpPr>
          <p:spPr>
            <a:xfrm>
              <a:off x="9629158" y="37262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7" name="pt907"/>
            <p:cNvSpPr/>
            <p:nvPr/>
          </p:nvSpPr>
          <p:spPr>
            <a:xfrm>
              <a:off x="9747067" y="39678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8" name="pt908"/>
            <p:cNvSpPr/>
            <p:nvPr/>
          </p:nvSpPr>
          <p:spPr>
            <a:xfrm>
              <a:off x="9578762" y="44037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9" name="pt909"/>
            <p:cNvSpPr/>
            <p:nvPr/>
          </p:nvSpPr>
          <p:spPr>
            <a:xfrm>
              <a:off x="9622623" y="36343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0" name="pt910"/>
            <p:cNvSpPr/>
            <p:nvPr/>
          </p:nvSpPr>
          <p:spPr>
            <a:xfrm>
              <a:off x="9509087" y="39101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1" name="pt911"/>
            <p:cNvSpPr/>
            <p:nvPr/>
          </p:nvSpPr>
          <p:spPr>
            <a:xfrm>
              <a:off x="9534428" y="40530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2" name="pt912"/>
            <p:cNvSpPr/>
            <p:nvPr/>
          </p:nvSpPr>
          <p:spPr>
            <a:xfrm>
              <a:off x="9655583" y="37810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3" name="pt913"/>
            <p:cNvSpPr/>
            <p:nvPr/>
          </p:nvSpPr>
          <p:spPr>
            <a:xfrm>
              <a:off x="9513711" y="40181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4" name="pt914"/>
            <p:cNvSpPr/>
            <p:nvPr/>
          </p:nvSpPr>
          <p:spPr>
            <a:xfrm>
              <a:off x="9672686" y="40597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5" name="pt915"/>
            <p:cNvSpPr/>
            <p:nvPr/>
          </p:nvSpPr>
          <p:spPr>
            <a:xfrm>
              <a:off x="9583775" y="37196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6" name="pt916"/>
            <p:cNvSpPr/>
            <p:nvPr/>
          </p:nvSpPr>
          <p:spPr>
            <a:xfrm>
              <a:off x="9528807" y="44582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7" name="pt917"/>
            <p:cNvSpPr/>
            <p:nvPr/>
          </p:nvSpPr>
          <p:spPr>
            <a:xfrm>
              <a:off x="9587121" y="39361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8" name="pt918"/>
            <p:cNvSpPr/>
            <p:nvPr/>
          </p:nvSpPr>
          <p:spPr>
            <a:xfrm>
              <a:off x="9691233" y="37450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9" name="pt919"/>
            <p:cNvSpPr/>
            <p:nvPr/>
          </p:nvSpPr>
          <p:spPr>
            <a:xfrm>
              <a:off x="9611133" y="38761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0" name="pt920"/>
            <p:cNvSpPr/>
            <p:nvPr/>
          </p:nvSpPr>
          <p:spPr>
            <a:xfrm>
              <a:off x="9526490" y="42316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1" name="pt921"/>
            <p:cNvSpPr/>
            <p:nvPr/>
          </p:nvSpPr>
          <p:spPr>
            <a:xfrm>
              <a:off x="9619896" y="39983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2" name="pt922"/>
            <p:cNvSpPr/>
            <p:nvPr/>
          </p:nvSpPr>
          <p:spPr>
            <a:xfrm>
              <a:off x="9525140" y="38649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3" name="pt923"/>
            <p:cNvSpPr/>
            <p:nvPr/>
          </p:nvSpPr>
          <p:spPr>
            <a:xfrm>
              <a:off x="9652553" y="37000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4" name="pt924"/>
            <p:cNvSpPr/>
            <p:nvPr/>
          </p:nvSpPr>
          <p:spPr>
            <a:xfrm>
              <a:off x="9665072" y="36805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5" name="pt925"/>
            <p:cNvSpPr/>
            <p:nvPr/>
          </p:nvSpPr>
          <p:spPr>
            <a:xfrm>
              <a:off x="9628960" y="38865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6" name="pt926"/>
            <p:cNvSpPr/>
            <p:nvPr/>
          </p:nvSpPr>
          <p:spPr>
            <a:xfrm>
              <a:off x="9640941" y="38628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7" name="pt927"/>
            <p:cNvSpPr/>
            <p:nvPr/>
          </p:nvSpPr>
          <p:spPr>
            <a:xfrm>
              <a:off x="9520100" y="40837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8" name="pt928"/>
            <p:cNvSpPr/>
            <p:nvPr/>
          </p:nvSpPr>
          <p:spPr>
            <a:xfrm>
              <a:off x="9713126" y="40429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9" name="pt929"/>
            <p:cNvSpPr/>
            <p:nvPr/>
          </p:nvSpPr>
          <p:spPr>
            <a:xfrm>
              <a:off x="9558095" y="40625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0" name="pt930"/>
            <p:cNvSpPr/>
            <p:nvPr/>
          </p:nvSpPr>
          <p:spPr>
            <a:xfrm>
              <a:off x="9676531" y="40782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1" name="pt931"/>
            <p:cNvSpPr/>
            <p:nvPr/>
          </p:nvSpPr>
          <p:spPr>
            <a:xfrm>
              <a:off x="9627690" y="39730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2" name="pt932"/>
            <p:cNvSpPr/>
            <p:nvPr/>
          </p:nvSpPr>
          <p:spPr>
            <a:xfrm>
              <a:off x="9543282" y="40279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3" name="pt933"/>
            <p:cNvSpPr/>
            <p:nvPr/>
          </p:nvSpPr>
          <p:spPr>
            <a:xfrm>
              <a:off x="9729463" y="38962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4" name="pt934"/>
            <p:cNvSpPr/>
            <p:nvPr/>
          </p:nvSpPr>
          <p:spPr>
            <a:xfrm>
              <a:off x="9689194" y="36835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5" name="pt935"/>
            <p:cNvSpPr/>
            <p:nvPr/>
          </p:nvSpPr>
          <p:spPr>
            <a:xfrm>
              <a:off x="9629350" y="39797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6" name="pt936"/>
            <p:cNvSpPr/>
            <p:nvPr/>
          </p:nvSpPr>
          <p:spPr>
            <a:xfrm>
              <a:off x="9635239" y="38046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7" name="pt937"/>
            <p:cNvSpPr/>
            <p:nvPr/>
          </p:nvSpPr>
          <p:spPr>
            <a:xfrm>
              <a:off x="9737258" y="38312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8" name="pt938"/>
            <p:cNvSpPr/>
            <p:nvPr/>
          </p:nvSpPr>
          <p:spPr>
            <a:xfrm>
              <a:off x="8754371" y="55116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9" name="pt939"/>
            <p:cNvSpPr/>
            <p:nvPr/>
          </p:nvSpPr>
          <p:spPr>
            <a:xfrm>
              <a:off x="8695257" y="48429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0" name="pt940"/>
            <p:cNvSpPr/>
            <p:nvPr/>
          </p:nvSpPr>
          <p:spPr>
            <a:xfrm>
              <a:off x="8796333" y="52188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1" name="pt941"/>
            <p:cNvSpPr/>
            <p:nvPr/>
          </p:nvSpPr>
          <p:spPr>
            <a:xfrm>
              <a:off x="8800334" y="53125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2" name="pt942"/>
            <p:cNvSpPr/>
            <p:nvPr/>
          </p:nvSpPr>
          <p:spPr>
            <a:xfrm>
              <a:off x="8683744" y="54192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3" name="pt943"/>
            <p:cNvSpPr/>
            <p:nvPr/>
          </p:nvSpPr>
          <p:spPr>
            <a:xfrm>
              <a:off x="8694945" y="52251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4" name="pt944"/>
            <p:cNvSpPr/>
            <p:nvPr/>
          </p:nvSpPr>
          <p:spPr>
            <a:xfrm>
              <a:off x="8792024" y="52852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5" name="pt945"/>
            <p:cNvSpPr/>
            <p:nvPr/>
          </p:nvSpPr>
          <p:spPr>
            <a:xfrm>
              <a:off x="8909557" y="54151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6" name="pt946"/>
            <p:cNvSpPr/>
            <p:nvPr/>
          </p:nvSpPr>
          <p:spPr>
            <a:xfrm>
              <a:off x="8702693" y="56031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7" name="pt947"/>
            <p:cNvSpPr/>
            <p:nvPr/>
          </p:nvSpPr>
          <p:spPr>
            <a:xfrm>
              <a:off x="8738589" y="56970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8" name="pt948"/>
            <p:cNvSpPr/>
            <p:nvPr/>
          </p:nvSpPr>
          <p:spPr>
            <a:xfrm>
              <a:off x="8896275" y="58193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9" name="pt949"/>
            <p:cNvSpPr/>
            <p:nvPr/>
          </p:nvSpPr>
          <p:spPr>
            <a:xfrm>
              <a:off x="8778336" y="52730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0" name="pt950"/>
            <p:cNvSpPr/>
            <p:nvPr/>
          </p:nvSpPr>
          <p:spPr>
            <a:xfrm>
              <a:off x="8838902" y="56906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1" name="pt951"/>
            <p:cNvSpPr/>
            <p:nvPr/>
          </p:nvSpPr>
          <p:spPr>
            <a:xfrm>
              <a:off x="8729641" y="53858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2" name="pt952"/>
            <p:cNvSpPr/>
            <p:nvPr/>
          </p:nvSpPr>
          <p:spPr>
            <a:xfrm>
              <a:off x="8847432" y="50486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3" name="pt953"/>
            <p:cNvSpPr/>
            <p:nvPr/>
          </p:nvSpPr>
          <p:spPr>
            <a:xfrm>
              <a:off x="8888415" y="56058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4" name="pt954"/>
            <p:cNvSpPr/>
            <p:nvPr/>
          </p:nvSpPr>
          <p:spPr>
            <a:xfrm>
              <a:off x="8816460" y="52976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5" name="pt955"/>
            <p:cNvSpPr/>
            <p:nvPr/>
          </p:nvSpPr>
          <p:spPr>
            <a:xfrm>
              <a:off x="8917872" y="51108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6" name="pt956"/>
            <p:cNvSpPr/>
            <p:nvPr/>
          </p:nvSpPr>
          <p:spPr>
            <a:xfrm>
              <a:off x="8901492" y="54407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7" name="pt957"/>
            <p:cNvSpPr/>
            <p:nvPr/>
          </p:nvSpPr>
          <p:spPr>
            <a:xfrm>
              <a:off x="8698548" y="54812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8" name="pt958"/>
            <p:cNvSpPr/>
            <p:nvPr/>
          </p:nvSpPr>
          <p:spPr>
            <a:xfrm>
              <a:off x="8839639" y="54523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9" name="pt959"/>
            <p:cNvSpPr/>
            <p:nvPr/>
          </p:nvSpPr>
          <p:spPr>
            <a:xfrm>
              <a:off x="8899047" y="59013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0" name="pt960"/>
            <p:cNvSpPr/>
            <p:nvPr/>
          </p:nvSpPr>
          <p:spPr>
            <a:xfrm>
              <a:off x="8741910" y="54147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1" name="pt961"/>
            <p:cNvSpPr/>
            <p:nvPr/>
          </p:nvSpPr>
          <p:spPr>
            <a:xfrm>
              <a:off x="8933340" y="56281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2" name="pt962"/>
            <p:cNvSpPr/>
            <p:nvPr/>
          </p:nvSpPr>
          <p:spPr>
            <a:xfrm>
              <a:off x="8932230" y="54422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3" name="pt963"/>
            <p:cNvSpPr/>
            <p:nvPr/>
          </p:nvSpPr>
          <p:spPr>
            <a:xfrm>
              <a:off x="8689691" y="53039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4" name="pt964"/>
            <p:cNvSpPr/>
            <p:nvPr/>
          </p:nvSpPr>
          <p:spPr>
            <a:xfrm>
              <a:off x="8739281" y="5786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5" name="pt965"/>
            <p:cNvSpPr/>
            <p:nvPr/>
          </p:nvSpPr>
          <p:spPr>
            <a:xfrm>
              <a:off x="8699693" y="5663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6" name="pt966"/>
            <p:cNvSpPr/>
            <p:nvPr/>
          </p:nvSpPr>
          <p:spPr>
            <a:xfrm>
              <a:off x="8805707" y="5556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7" name="pt967"/>
            <p:cNvSpPr/>
            <p:nvPr/>
          </p:nvSpPr>
          <p:spPr>
            <a:xfrm>
              <a:off x="8909483" y="54109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8" name="pt968"/>
            <p:cNvSpPr/>
            <p:nvPr/>
          </p:nvSpPr>
          <p:spPr>
            <a:xfrm>
              <a:off x="8933180" y="51443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9" name="pt969"/>
            <p:cNvSpPr/>
            <p:nvPr/>
          </p:nvSpPr>
          <p:spPr>
            <a:xfrm>
              <a:off x="8932891" y="55185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0" name="pt970"/>
            <p:cNvSpPr/>
            <p:nvPr/>
          </p:nvSpPr>
          <p:spPr>
            <a:xfrm>
              <a:off x="8696024" y="55644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1" name="pt971"/>
            <p:cNvSpPr/>
            <p:nvPr/>
          </p:nvSpPr>
          <p:spPr>
            <a:xfrm>
              <a:off x="8820239" y="56947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2" name="pt972"/>
            <p:cNvSpPr/>
            <p:nvPr/>
          </p:nvSpPr>
          <p:spPr>
            <a:xfrm>
              <a:off x="8736183" y="54461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3" name="pt973"/>
            <p:cNvSpPr/>
            <p:nvPr/>
          </p:nvSpPr>
          <p:spPr>
            <a:xfrm>
              <a:off x="8679403" y="5520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4" name="pt974"/>
            <p:cNvSpPr/>
            <p:nvPr/>
          </p:nvSpPr>
          <p:spPr>
            <a:xfrm>
              <a:off x="8689861" y="56276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5" name="pt975"/>
            <p:cNvSpPr/>
            <p:nvPr/>
          </p:nvSpPr>
          <p:spPr>
            <a:xfrm>
              <a:off x="8864609" y="53818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6" name="pt976"/>
            <p:cNvSpPr/>
            <p:nvPr/>
          </p:nvSpPr>
          <p:spPr>
            <a:xfrm>
              <a:off x="8818744" y="51647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7" name="pt977"/>
            <p:cNvSpPr/>
            <p:nvPr/>
          </p:nvSpPr>
          <p:spPr>
            <a:xfrm>
              <a:off x="8820806" y="55451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8" name="pt978"/>
            <p:cNvSpPr/>
            <p:nvPr/>
          </p:nvSpPr>
          <p:spPr>
            <a:xfrm>
              <a:off x="8874162" y="53785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9" name="pt979"/>
            <p:cNvSpPr/>
            <p:nvPr/>
          </p:nvSpPr>
          <p:spPr>
            <a:xfrm>
              <a:off x="8874260" y="54835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0" name="pt980"/>
            <p:cNvSpPr/>
            <p:nvPr/>
          </p:nvSpPr>
          <p:spPr>
            <a:xfrm>
              <a:off x="8826055" y="56507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1" name="pt981"/>
            <p:cNvSpPr/>
            <p:nvPr/>
          </p:nvSpPr>
          <p:spPr>
            <a:xfrm>
              <a:off x="8679273" y="54975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2" name="pt982"/>
            <p:cNvSpPr/>
            <p:nvPr/>
          </p:nvSpPr>
          <p:spPr>
            <a:xfrm>
              <a:off x="8763951" y="51667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3" name="pt983"/>
            <p:cNvSpPr/>
            <p:nvPr/>
          </p:nvSpPr>
          <p:spPr>
            <a:xfrm>
              <a:off x="8697353" y="54968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4" name="pt984"/>
            <p:cNvSpPr/>
            <p:nvPr/>
          </p:nvSpPr>
          <p:spPr>
            <a:xfrm>
              <a:off x="8831519" y="55442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5" name="pt985"/>
            <p:cNvSpPr/>
            <p:nvPr/>
          </p:nvSpPr>
          <p:spPr>
            <a:xfrm>
              <a:off x="8882217" y="56089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6" name="pt986"/>
            <p:cNvSpPr/>
            <p:nvPr/>
          </p:nvSpPr>
          <p:spPr>
            <a:xfrm>
              <a:off x="8822021" y="54575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7" name="pt987"/>
            <p:cNvSpPr/>
            <p:nvPr/>
          </p:nvSpPr>
          <p:spPr>
            <a:xfrm>
              <a:off x="8839435" y="53838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8" name="pt988"/>
            <p:cNvSpPr/>
            <p:nvPr/>
          </p:nvSpPr>
          <p:spPr>
            <a:xfrm>
              <a:off x="8706702" y="53120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9" name="pt989"/>
            <p:cNvSpPr/>
            <p:nvPr/>
          </p:nvSpPr>
          <p:spPr>
            <a:xfrm>
              <a:off x="8811718" y="55726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0" name="pt990"/>
            <p:cNvSpPr/>
            <p:nvPr/>
          </p:nvSpPr>
          <p:spPr>
            <a:xfrm>
              <a:off x="8843723" y="53342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1" name="pt991"/>
            <p:cNvSpPr/>
            <p:nvPr/>
          </p:nvSpPr>
          <p:spPr>
            <a:xfrm>
              <a:off x="8825032" y="53200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2" name="pt992"/>
            <p:cNvSpPr/>
            <p:nvPr/>
          </p:nvSpPr>
          <p:spPr>
            <a:xfrm>
              <a:off x="8898183" y="55071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3" name="pt993"/>
            <p:cNvSpPr/>
            <p:nvPr/>
          </p:nvSpPr>
          <p:spPr>
            <a:xfrm>
              <a:off x="8777994" y="53454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4" name="pt994"/>
            <p:cNvSpPr/>
            <p:nvPr/>
          </p:nvSpPr>
          <p:spPr>
            <a:xfrm>
              <a:off x="8733492" y="56281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5" name="pt995"/>
            <p:cNvSpPr/>
            <p:nvPr/>
          </p:nvSpPr>
          <p:spPr>
            <a:xfrm>
              <a:off x="8779843" y="57008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6" name="pt996"/>
            <p:cNvSpPr/>
            <p:nvPr/>
          </p:nvSpPr>
          <p:spPr>
            <a:xfrm>
              <a:off x="8734092" y="56019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7" name="pt997"/>
            <p:cNvSpPr/>
            <p:nvPr/>
          </p:nvSpPr>
          <p:spPr>
            <a:xfrm>
              <a:off x="8715011" y="52699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8" name="pt998"/>
            <p:cNvSpPr/>
            <p:nvPr/>
          </p:nvSpPr>
          <p:spPr>
            <a:xfrm>
              <a:off x="8696876" y="53511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9" name="pt999"/>
            <p:cNvSpPr/>
            <p:nvPr/>
          </p:nvSpPr>
          <p:spPr>
            <a:xfrm>
              <a:off x="8762043" y="55018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0" name="pt1000"/>
            <p:cNvSpPr/>
            <p:nvPr/>
          </p:nvSpPr>
          <p:spPr>
            <a:xfrm>
              <a:off x="8807375" y="52847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1" name="pt1001"/>
            <p:cNvSpPr/>
            <p:nvPr/>
          </p:nvSpPr>
          <p:spPr>
            <a:xfrm>
              <a:off x="8700584" y="52530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2" name="pt1002"/>
            <p:cNvSpPr/>
            <p:nvPr/>
          </p:nvSpPr>
          <p:spPr>
            <a:xfrm>
              <a:off x="8683544" y="54120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3" name="pt1003"/>
            <p:cNvSpPr/>
            <p:nvPr/>
          </p:nvSpPr>
          <p:spPr>
            <a:xfrm>
              <a:off x="8753171" y="54616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4" name="pt1004"/>
            <p:cNvSpPr/>
            <p:nvPr/>
          </p:nvSpPr>
          <p:spPr>
            <a:xfrm>
              <a:off x="8677717" y="5376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5" name="pt1005"/>
            <p:cNvSpPr/>
            <p:nvPr/>
          </p:nvSpPr>
          <p:spPr>
            <a:xfrm>
              <a:off x="8903052" y="5589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6" name="pt1006"/>
            <p:cNvSpPr/>
            <p:nvPr/>
          </p:nvSpPr>
          <p:spPr>
            <a:xfrm>
              <a:off x="8914994" y="54657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7" name="pt1007"/>
            <p:cNvSpPr/>
            <p:nvPr/>
          </p:nvSpPr>
          <p:spPr>
            <a:xfrm>
              <a:off x="8820402" y="53219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8" name="pt1008"/>
            <p:cNvSpPr/>
            <p:nvPr/>
          </p:nvSpPr>
          <p:spPr>
            <a:xfrm>
              <a:off x="8795905" y="52231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9" name="pt1009"/>
            <p:cNvSpPr/>
            <p:nvPr/>
          </p:nvSpPr>
          <p:spPr>
            <a:xfrm>
              <a:off x="8766403" y="51503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0" name="pt1010"/>
            <p:cNvSpPr/>
            <p:nvPr/>
          </p:nvSpPr>
          <p:spPr>
            <a:xfrm>
              <a:off x="8776132" y="55334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1" name="pt1011"/>
            <p:cNvSpPr/>
            <p:nvPr/>
          </p:nvSpPr>
          <p:spPr>
            <a:xfrm>
              <a:off x="8899572" y="55253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2" name="pt1012"/>
            <p:cNvSpPr/>
            <p:nvPr/>
          </p:nvSpPr>
          <p:spPr>
            <a:xfrm>
              <a:off x="8787471" y="58291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3" name="pt1013"/>
            <p:cNvSpPr/>
            <p:nvPr/>
          </p:nvSpPr>
          <p:spPr>
            <a:xfrm>
              <a:off x="8826840" y="56315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4" name="pt1014"/>
            <p:cNvSpPr/>
            <p:nvPr/>
          </p:nvSpPr>
          <p:spPr>
            <a:xfrm>
              <a:off x="8746271" y="56613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5" name="pt1015"/>
            <p:cNvSpPr/>
            <p:nvPr/>
          </p:nvSpPr>
          <p:spPr>
            <a:xfrm>
              <a:off x="8682271" y="49784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6" name="pt1016"/>
            <p:cNvSpPr/>
            <p:nvPr/>
          </p:nvSpPr>
          <p:spPr>
            <a:xfrm>
              <a:off x="8851362" y="55067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7" name="pt1017"/>
            <p:cNvSpPr/>
            <p:nvPr/>
          </p:nvSpPr>
          <p:spPr>
            <a:xfrm>
              <a:off x="8780751" y="53702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8" name="pt1018"/>
            <p:cNvSpPr/>
            <p:nvPr/>
          </p:nvSpPr>
          <p:spPr>
            <a:xfrm>
              <a:off x="8916196" y="53324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9" name="pt1019"/>
            <p:cNvSpPr/>
            <p:nvPr/>
          </p:nvSpPr>
          <p:spPr>
            <a:xfrm>
              <a:off x="8861103" y="52254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0" name="pt1020"/>
            <p:cNvSpPr/>
            <p:nvPr/>
          </p:nvSpPr>
          <p:spPr>
            <a:xfrm>
              <a:off x="8934844" y="55830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1" name="pt1021"/>
            <p:cNvSpPr/>
            <p:nvPr/>
          </p:nvSpPr>
          <p:spPr>
            <a:xfrm>
              <a:off x="8918780" y="53938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2" name="pt1022"/>
            <p:cNvSpPr/>
            <p:nvPr/>
          </p:nvSpPr>
          <p:spPr>
            <a:xfrm>
              <a:off x="8926281" y="52265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3" name="pt1023"/>
            <p:cNvSpPr/>
            <p:nvPr/>
          </p:nvSpPr>
          <p:spPr>
            <a:xfrm>
              <a:off x="8824448" y="54368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4" name="pt1024"/>
            <p:cNvSpPr/>
            <p:nvPr/>
          </p:nvSpPr>
          <p:spPr>
            <a:xfrm>
              <a:off x="8754746" y="52377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5" name="pt1025"/>
            <p:cNvSpPr/>
            <p:nvPr/>
          </p:nvSpPr>
          <p:spPr>
            <a:xfrm>
              <a:off x="9992848" y="57401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6" name="pt1026"/>
            <p:cNvSpPr/>
            <p:nvPr/>
          </p:nvSpPr>
          <p:spPr>
            <a:xfrm>
              <a:off x="10216556" y="55726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7" name="pt1027"/>
            <p:cNvSpPr/>
            <p:nvPr/>
          </p:nvSpPr>
          <p:spPr>
            <a:xfrm>
              <a:off x="10028871" y="55080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8" name="pt1028"/>
            <p:cNvSpPr/>
            <p:nvPr/>
          </p:nvSpPr>
          <p:spPr>
            <a:xfrm>
              <a:off x="10176590" y="56655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9" name="pt1029"/>
            <p:cNvSpPr/>
            <p:nvPr/>
          </p:nvSpPr>
          <p:spPr>
            <a:xfrm>
              <a:off x="10118459" y="55721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0" name="pt1030"/>
            <p:cNvSpPr/>
            <p:nvPr/>
          </p:nvSpPr>
          <p:spPr>
            <a:xfrm>
              <a:off x="10081909" y="54978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1" name="pt1031"/>
            <p:cNvSpPr/>
            <p:nvPr/>
          </p:nvSpPr>
          <p:spPr>
            <a:xfrm>
              <a:off x="9991383" y="53092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2" name="pt1032"/>
            <p:cNvSpPr/>
            <p:nvPr/>
          </p:nvSpPr>
          <p:spPr>
            <a:xfrm>
              <a:off x="10239473" y="5514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3" name="pt1033"/>
            <p:cNvSpPr/>
            <p:nvPr/>
          </p:nvSpPr>
          <p:spPr>
            <a:xfrm>
              <a:off x="10121905" y="52932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4" name="pt1034"/>
            <p:cNvSpPr/>
            <p:nvPr/>
          </p:nvSpPr>
          <p:spPr>
            <a:xfrm>
              <a:off x="10059367" y="56513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5" name="pt1035"/>
            <p:cNvSpPr/>
            <p:nvPr/>
          </p:nvSpPr>
          <p:spPr>
            <a:xfrm>
              <a:off x="9990808" y="54558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6" name="pt1036"/>
            <p:cNvSpPr/>
            <p:nvPr/>
          </p:nvSpPr>
          <p:spPr>
            <a:xfrm>
              <a:off x="10010307" y="54603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7" name="pt1037"/>
            <p:cNvSpPr/>
            <p:nvPr/>
          </p:nvSpPr>
          <p:spPr>
            <a:xfrm>
              <a:off x="10240570" y="53878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8" name="pt1038"/>
            <p:cNvSpPr/>
            <p:nvPr/>
          </p:nvSpPr>
          <p:spPr>
            <a:xfrm>
              <a:off x="10237292" y="54694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9" name="pt1039"/>
            <p:cNvSpPr/>
            <p:nvPr/>
          </p:nvSpPr>
          <p:spPr>
            <a:xfrm>
              <a:off x="10119712" y="53571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0" name="pt1040"/>
            <p:cNvSpPr/>
            <p:nvPr/>
          </p:nvSpPr>
          <p:spPr>
            <a:xfrm>
              <a:off x="10155237" y="56766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1" name="pt1041"/>
            <p:cNvSpPr/>
            <p:nvPr/>
          </p:nvSpPr>
          <p:spPr>
            <a:xfrm>
              <a:off x="10152606" y="56937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2" name="pt1042"/>
            <p:cNvSpPr/>
            <p:nvPr/>
          </p:nvSpPr>
          <p:spPr>
            <a:xfrm>
              <a:off x="10160723" y="49723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3" name="pt1043"/>
            <p:cNvSpPr/>
            <p:nvPr/>
          </p:nvSpPr>
          <p:spPr>
            <a:xfrm>
              <a:off x="10031634" y="54950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4" name="pt1044"/>
            <p:cNvSpPr/>
            <p:nvPr/>
          </p:nvSpPr>
          <p:spPr>
            <a:xfrm>
              <a:off x="10224704" y="53946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5" name="pt1045"/>
            <p:cNvSpPr/>
            <p:nvPr/>
          </p:nvSpPr>
          <p:spPr>
            <a:xfrm>
              <a:off x="10201822" y="54809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6" name="pt1046"/>
            <p:cNvSpPr/>
            <p:nvPr/>
          </p:nvSpPr>
          <p:spPr>
            <a:xfrm>
              <a:off x="10131306" y="56962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7" name="pt1047"/>
            <p:cNvSpPr/>
            <p:nvPr/>
          </p:nvSpPr>
          <p:spPr>
            <a:xfrm>
              <a:off x="10215015" y="54364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8" name="pt1048"/>
            <p:cNvSpPr/>
            <p:nvPr/>
          </p:nvSpPr>
          <p:spPr>
            <a:xfrm>
              <a:off x="10228573" y="54870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9" name="pt1049"/>
            <p:cNvSpPr/>
            <p:nvPr/>
          </p:nvSpPr>
          <p:spPr>
            <a:xfrm>
              <a:off x="10085077" y="51013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0" name="pt1050"/>
            <p:cNvSpPr/>
            <p:nvPr/>
          </p:nvSpPr>
          <p:spPr>
            <a:xfrm>
              <a:off x="10013559" y="56698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1" name="pt1051"/>
            <p:cNvSpPr/>
            <p:nvPr/>
          </p:nvSpPr>
          <p:spPr>
            <a:xfrm>
              <a:off x="10093628" y="53818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2" name="pt1052"/>
            <p:cNvSpPr/>
            <p:nvPr/>
          </p:nvSpPr>
          <p:spPr>
            <a:xfrm>
              <a:off x="10013374" y="55858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3" name="pt1053"/>
            <p:cNvSpPr/>
            <p:nvPr/>
          </p:nvSpPr>
          <p:spPr>
            <a:xfrm>
              <a:off x="10065542" y="55314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4" name="pt1054"/>
            <p:cNvSpPr/>
            <p:nvPr/>
          </p:nvSpPr>
          <p:spPr>
            <a:xfrm>
              <a:off x="9991673" y="52584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5" name="pt1055"/>
            <p:cNvSpPr/>
            <p:nvPr/>
          </p:nvSpPr>
          <p:spPr>
            <a:xfrm>
              <a:off x="10050349" y="51966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6" name="pt1056"/>
            <p:cNvSpPr/>
            <p:nvPr/>
          </p:nvSpPr>
          <p:spPr>
            <a:xfrm>
              <a:off x="10002888" y="52666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7" name="pt1057"/>
            <p:cNvSpPr/>
            <p:nvPr/>
          </p:nvSpPr>
          <p:spPr>
            <a:xfrm>
              <a:off x="10028727" y="57788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8" name="pt1058"/>
            <p:cNvSpPr/>
            <p:nvPr/>
          </p:nvSpPr>
          <p:spPr>
            <a:xfrm>
              <a:off x="10111868" y="54299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9" name="pt1059"/>
            <p:cNvSpPr/>
            <p:nvPr/>
          </p:nvSpPr>
          <p:spPr>
            <a:xfrm>
              <a:off x="10171056" y="55024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0" name="pt1060"/>
            <p:cNvSpPr/>
            <p:nvPr/>
          </p:nvSpPr>
          <p:spPr>
            <a:xfrm>
              <a:off x="10063577" y="54523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1" name="pt1061"/>
            <p:cNvSpPr/>
            <p:nvPr/>
          </p:nvSpPr>
          <p:spPr>
            <a:xfrm>
              <a:off x="10022203" y="51964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2" name="pt1062"/>
            <p:cNvSpPr/>
            <p:nvPr/>
          </p:nvSpPr>
          <p:spPr>
            <a:xfrm>
              <a:off x="10134514" y="52626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3" name="pt1063"/>
            <p:cNvSpPr/>
            <p:nvPr/>
          </p:nvSpPr>
          <p:spPr>
            <a:xfrm>
              <a:off x="10229184" y="52471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4" name="pt1064"/>
            <p:cNvSpPr/>
            <p:nvPr/>
          </p:nvSpPr>
          <p:spPr>
            <a:xfrm>
              <a:off x="10174363" y="54251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5" name="pt1065"/>
            <p:cNvSpPr/>
            <p:nvPr/>
          </p:nvSpPr>
          <p:spPr>
            <a:xfrm>
              <a:off x="10133589" y="53938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6" name="pt1066"/>
            <p:cNvSpPr/>
            <p:nvPr/>
          </p:nvSpPr>
          <p:spPr>
            <a:xfrm>
              <a:off x="9989667" y="52897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7" name="pt1067"/>
            <p:cNvSpPr/>
            <p:nvPr/>
          </p:nvSpPr>
          <p:spPr>
            <a:xfrm>
              <a:off x="10004895" y="55490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8" name="pt1068"/>
            <p:cNvSpPr/>
            <p:nvPr/>
          </p:nvSpPr>
          <p:spPr>
            <a:xfrm>
              <a:off x="10082892" y="56624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9" name="pt1069"/>
            <p:cNvSpPr/>
            <p:nvPr/>
          </p:nvSpPr>
          <p:spPr>
            <a:xfrm>
              <a:off x="10161227" y="55620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0" name="pt1070"/>
            <p:cNvSpPr/>
            <p:nvPr/>
          </p:nvSpPr>
          <p:spPr>
            <a:xfrm>
              <a:off x="10188909" y="53756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1" name="pt1071"/>
            <p:cNvSpPr/>
            <p:nvPr/>
          </p:nvSpPr>
          <p:spPr>
            <a:xfrm>
              <a:off x="10063213" y="55128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2" name="pt1072"/>
            <p:cNvSpPr/>
            <p:nvPr/>
          </p:nvSpPr>
          <p:spPr>
            <a:xfrm>
              <a:off x="10183131" y="55747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3" name="pt1073"/>
            <p:cNvSpPr/>
            <p:nvPr/>
          </p:nvSpPr>
          <p:spPr>
            <a:xfrm>
              <a:off x="10165648" y="55870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4" name="pt1074"/>
            <p:cNvSpPr/>
            <p:nvPr/>
          </p:nvSpPr>
          <p:spPr>
            <a:xfrm>
              <a:off x="10181818" y="54623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5" name="pt1075"/>
            <p:cNvSpPr/>
            <p:nvPr/>
          </p:nvSpPr>
          <p:spPr>
            <a:xfrm>
              <a:off x="10083056" y="55134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6" name="pt1076"/>
            <p:cNvSpPr/>
            <p:nvPr/>
          </p:nvSpPr>
          <p:spPr>
            <a:xfrm>
              <a:off x="9983900" y="56367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7" name="pt1077"/>
            <p:cNvSpPr/>
            <p:nvPr/>
          </p:nvSpPr>
          <p:spPr>
            <a:xfrm>
              <a:off x="10092827" y="53027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8" name="pt1078"/>
            <p:cNvSpPr/>
            <p:nvPr/>
          </p:nvSpPr>
          <p:spPr>
            <a:xfrm>
              <a:off x="10141894" y="51990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9" name="pt1079"/>
            <p:cNvSpPr/>
            <p:nvPr/>
          </p:nvSpPr>
          <p:spPr>
            <a:xfrm>
              <a:off x="10092601" y="50554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0" name="pt1080"/>
            <p:cNvSpPr/>
            <p:nvPr/>
          </p:nvSpPr>
          <p:spPr>
            <a:xfrm>
              <a:off x="10013369" y="55832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1" name="pt1081"/>
            <p:cNvSpPr/>
            <p:nvPr/>
          </p:nvSpPr>
          <p:spPr>
            <a:xfrm>
              <a:off x="10232182" y="48138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2" name="pt1082"/>
            <p:cNvSpPr/>
            <p:nvPr/>
          </p:nvSpPr>
          <p:spPr>
            <a:xfrm>
              <a:off x="10064336" y="54710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3" name="pt1083"/>
            <p:cNvSpPr/>
            <p:nvPr/>
          </p:nvSpPr>
          <p:spPr>
            <a:xfrm>
              <a:off x="10053488" y="56373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4" name="pt1084"/>
            <p:cNvSpPr/>
            <p:nvPr/>
          </p:nvSpPr>
          <p:spPr>
            <a:xfrm>
              <a:off x="10172571" y="56009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5" name="pt1085"/>
            <p:cNvSpPr/>
            <p:nvPr/>
          </p:nvSpPr>
          <p:spPr>
            <a:xfrm>
              <a:off x="10236983" y="50336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6" name="pt1086"/>
            <p:cNvSpPr/>
            <p:nvPr/>
          </p:nvSpPr>
          <p:spPr>
            <a:xfrm>
              <a:off x="9998086" y="56859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7" name="pt1087"/>
            <p:cNvSpPr/>
            <p:nvPr/>
          </p:nvSpPr>
          <p:spPr>
            <a:xfrm>
              <a:off x="10068856" y="57305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8" name="pt1088"/>
            <p:cNvSpPr/>
            <p:nvPr/>
          </p:nvSpPr>
          <p:spPr>
            <a:xfrm>
              <a:off x="10079450" y="54534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9" name="pt1089"/>
            <p:cNvSpPr/>
            <p:nvPr/>
          </p:nvSpPr>
          <p:spPr>
            <a:xfrm>
              <a:off x="10145321" y="59727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0" name="pt1090"/>
            <p:cNvSpPr/>
            <p:nvPr/>
          </p:nvSpPr>
          <p:spPr>
            <a:xfrm>
              <a:off x="10013448" y="55791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1" name="pt1091"/>
            <p:cNvSpPr/>
            <p:nvPr/>
          </p:nvSpPr>
          <p:spPr>
            <a:xfrm>
              <a:off x="10217465" y="51422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2" name="pt1092"/>
            <p:cNvSpPr/>
            <p:nvPr/>
          </p:nvSpPr>
          <p:spPr>
            <a:xfrm>
              <a:off x="10196718" y="55006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3" name="pt1093"/>
            <p:cNvSpPr/>
            <p:nvPr/>
          </p:nvSpPr>
          <p:spPr>
            <a:xfrm>
              <a:off x="10238278" y="57167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4" name="pt1094"/>
            <p:cNvSpPr/>
            <p:nvPr/>
          </p:nvSpPr>
          <p:spPr>
            <a:xfrm>
              <a:off x="10134455" y="53603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5" name="pt1095"/>
            <p:cNvSpPr/>
            <p:nvPr/>
          </p:nvSpPr>
          <p:spPr>
            <a:xfrm>
              <a:off x="10065024" y="56172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6" name="pt1096"/>
            <p:cNvSpPr/>
            <p:nvPr/>
          </p:nvSpPr>
          <p:spPr>
            <a:xfrm>
              <a:off x="10197671" y="53365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7" name="pt1097"/>
            <p:cNvSpPr/>
            <p:nvPr/>
          </p:nvSpPr>
          <p:spPr>
            <a:xfrm>
              <a:off x="10048414" y="56191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8" name="pt1098"/>
            <p:cNvSpPr/>
            <p:nvPr/>
          </p:nvSpPr>
          <p:spPr>
            <a:xfrm>
              <a:off x="10006760" y="56378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9" name="pt1099"/>
            <p:cNvSpPr/>
            <p:nvPr/>
          </p:nvSpPr>
          <p:spPr>
            <a:xfrm>
              <a:off x="10025529" y="53698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0" name="pt1100"/>
            <p:cNvSpPr/>
            <p:nvPr/>
          </p:nvSpPr>
          <p:spPr>
            <a:xfrm>
              <a:off x="10166969" y="53344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1" name="pt1101"/>
            <p:cNvSpPr/>
            <p:nvPr/>
          </p:nvSpPr>
          <p:spPr>
            <a:xfrm>
              <a:off x="10198504" y="55698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2" name="pt1102"/>
            <p:cNvSpPr/>
            <p:nvPr/>
          </p:nvSpPr>
          <p:spPr>
            <a:xfrm>
              <a:off x="10107642" y="56034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3" name="pt1103"/>
            <p:cNvSpPr/>
            <p:nvPr/>
          </p:nvSpPr>
          <p:spPr>
            <a:xfrm>
              <a:off x="9983846" y="54700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4" name="pt1104"/>
            <p:cNvSpPr/>
            <p:nvPr/>
          </p:nvSpPr>
          <p:spPr>
            <a:xfrm>
              <a:off x="10019954" y="55083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5" name="pt1105"/>
            <p:cNvSpPr/>
            <p:nvPr/>
          </p:nvSpPr>
          <p:spPr>
            <a:xfrm>
              <a:off x="10087186" y="56426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6" name="pt1106"/>
            <p:cNvSpPr/>
            <p:nvPr/>
          </p:nvSpPr>
          <p:spPr>
            <a:xfrm>
              <a:off x="10038715" y="52153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7" name="pt1107"/>
            <p:cNvSpPr/>
            <p:nvPr/>
          </p:nvSpPr>
          <p:spPr>
            <a:xfrm>
              <a:off x="10162706" y="57442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8" name="pt1108"/>
            <p:cNvSpPr/>
            <p:nvPr/>
          </p:nvSpPr>
          <p:spPr>
            <a:xfrm>
              <a:off x="10094742" y="53369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9" name="pt1109"/>
            <p:cNvSpPr/>
            <p:nvPr/>
          </p:nvSpPr>
          <p:spPr>
            <a:xfrm>
              <a:off x="10032073" y="53230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0" name="pt1110"/>
            <p:cNvSpPr/>
            <p:nvPr/>
          </p:nvSpPr>
          <p:spPr>
            <a:xfrm>
              <a:off x="10112941" y="55588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1" name="pt1111"/>
            <p:cNvSpPr/>
            <p:nvPr/>
          </p:nvSpPr>
          <p:spPr>
            <a:xfrm>
              <a:off x="10032838" y="54346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2" name="pt1112"/>
            <p:cNvSpPr/>
            <p:nvPr/>
          </p:nvSpPr>
          <p:spPr>
            <a:xfrm>
              <a:off x="10135762" y="53242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3" name="pt1113"/>
            <p:cNvSpPr/>
            <p:nvPr/>
          </p:nvSpPr>
          <p:spPr>
            <a:xfrm>
              <a:off x="10190221" y="57211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4" name="pt1114"/>
            <p:cNvSpPr/>
            <p:nvPr/>
          </p:nvSpPr>
          <p:spPr>
            <a:xfrm>
              <a:off x="10085338" y="53830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5" name="pt1115"/>
            <p:cNvSpPr/>
            <p:nvPr/>
          </p:nvSpPr>
          <p:spPr>
            <a:xfrm>
              <a:off x="10045697" y="54400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6" name="pt1116"/>
            <p:cNvSpPr/>
            <p:nvPr/>
          </p:nvSpPr>
          <p:spPr>
            <a:xfrm>
              <a:off x="10160633" y="56163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7" name="pt1117"/>
            <p:cNvSpPr/>
            <p:nvPr/>
          </p:nvSpPr>
          <p:spPr>
            <a:xfrm>
              <a:off x="9991522" y="55467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8" name="pt1118"/>
            <p:cNvSpPr/>
            <p:nvPr/>
          </p:nvSpPr>
          <p:spPr>
            <a:xfrm>
              <a:off x="10202341" y="56246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9" name="pt1119"/>
            <p:cNvSpPr/>
            <p:nvPr/>
          </p:nvSpPr>
          <p:spPr>
            <a:xfrm>
              <a:off x="10144891" y="51834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20" name="rc1120"/>
            <p:cNvSpPr/>
            <p:nvPr/>
          </p:nvSpPr>
          <p:spPr>
            <a:xfrm>
              <a:off x="4861091" y="3012437"/>
              <a:ext cx="2871965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121" name="tx1121"/>
            <p:cNvSpPr/>
            <p:nvPr/>
          </p:nvSpPr>
          <p:spPr>
            <a:xfrm>
              <a:off x="6127707" y="3090681"/>
              <a:ext cx="338732" cy="145454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HIV</a:t>
              </a:r>
            </a:p>
          </p:txBody>
        </p:sp>
        <p:sp>
          <p:nvSpPr>
            <p:cNvPr id="1122" name="rc1122"/>
            <p:cNvSpPr/>
            <p:nvPr/>
          </p:nvSpPr>
          <p:spPr>
            <a:xfrm>
              <a:off x="7802645" y="3012437"/>
              <a:ext cx="2871965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123" name="tx1123"/>
            <p:cNvSpPr/>
            <p:nvPr/>
          </p:nvSpPr>
          <p:spPr>
            <a:xfrm>
              <a:off x="8995889" y="3088300"/>
              <a:ext cx="485477" cy="1478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Mock</a:t>
              </a:r>
            </a:p>
          </p:txBody>
        </p:sp>
        <p:sp>
          <p:nvSpPr>
            <p:cNvPr id="1124" name="pl1124"/>
            <p:cNvSpPr/>
            <p:nvPr/>
          </p:nvSpPr>
          <p:spPr>
            <a:xfrm>
              <a:off x="5644354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25" name="pl1125"/>
            <p:cNvSpPr/>
            <p:nvPr/>
          </p:nvSpPr>
          <p:spPr>
            <a:xfrm>
              <a:off x="6949793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26" name="tx1126"/>
            <p:cNvSpPr/>
            <p:nvPr/>
          </p:nvSpPr>
          <p:spPr>
            <a:xfrm>
              <a:off x="5587849" y="6187501"/>
              <a:ext cx="113010" cy="1459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127" name="tx1127"/>
            <p:cNvSpPr/>
            <p:nvPr/>
          </p:nvSpPr>
          <p:spPr>
            <a:xfrm>
              <a:off x="6893288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128" name="pl1128"/>
            <p:cNvSpPr/>
            <p:nvPr/>
          </p:nvSpPr>
          <p:spPr>
            <a:xfrm>
              <a:off x="8585908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29" name="pl1129"/>
            <p:cNvSpPr/>
            <p:nvPr/>
          </p:nvSpPr>
          <p:spPr>
            <a:xfrm>
              <a:off x="9891347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30" name="tx1130"/>
            <p:cNvSpPr/>
            <p:nvPr/>
          </p:nvSpPr>
          <p:spPr>
            <a:xfrm>
              <a:off x="8529403" y="6189883"/>
              <a:ext cx="113010" cy="14356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1131" name="tx1131"/>
            <p:cNvSpPr/>
            <p:nvPr/>
          </p:nvSpPr>
          <p:spPr>
            <a:xfrm>
              <a:off x="9834842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132" name="tx1132"/>
            <p:cNvSpPr/>
            <p:nvPr/>
          </p:nvSpPr>
          <p:spPr>
            <a:xfrm>
              <a:off x="4685450" y="6014347"/>
              <a:ext cx="113010" cy="1460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133" name="tx1133"/>
            <p:cNvSpPr/>
            <p:nvPr/>
          </p:nvSpPr>
          <p:spPr>
            <a:xfrm>
              <a:off x="4685450" y="5451569"/>
              <a:ext cx="113010" cy="1460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134" name="tx1134"/>
            <p:cNvSpPr/>
            <p:nvPr/>
          </p:nvSpPr>
          <p:spPr>
            <a:xfrm>
              <a:off x="4685450" y="4886211"/>
              <a:ext cx="113010" cy="14862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1135" name="tx1135"/>
            <p:cNvSpPr/>
            <p:nvPr/>
          </p:nvSpPr>
          <p:spPr>
            <a:xfrm>
              <a:off x="4685450" y="4326608"/>
              <a:ext cx="113010" cy="145454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1136" name="tx1136"/>
            <p:cNvSpPr/>
            <p:nvPr/>
          </p:nvSpPr>
          <p:spPr>
            <a:xfrm>
              <a:off x="4685450" y="3763334"/>
              <a:ext cx="113010" cy="1459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137" name="pl1137"/>
            <p:cNvSpPr/>
            <p:nvPr/>
          </p:nvSpPr>
          <p:spPr>
            <a:xfrm>
              <a:off x="4826296" y="6087669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38" name="pl1138"/>
            <p:cNvSpPr/>
            <p:nvPr/>
          </p:nvSpPr>
          <p:spPr>
            <a:xfrm>
              <a:off x="4826296" y="5524891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39" name="pl1139"/>
            <p:cNvSpPr/>
            <p:nvPr/>
          </p:nvSpPr>
          <p:spPr>
            <a:xfrm>
              <a:off x="4826296" y="4962113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0" name="pl1140"/>
            <p:cNvSpPr/>
            <p:nvPr/>
          </p:nvSpPr>
          <p:spPr>
            <a:xfrm>
              <a:off x="4826296" y="4399336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1" name="pl1141"/>
            <p:cNvSpPr/>
            <p:nvPr/>
          </p:nvSpPr>
          <p:spPr>
            <a:xfrm>
              <a:off x="4826296" y="383655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2" name="tx1142"/>
            <p:cNvSpPr/>
            <p:nvPr/>
          </p:nvSpPr>
          <p:spPr>
            <a:xfrm>
              <a:off x="7337241" y="6359815"/>
              <a:ext cx="861218" cy="23539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Sample</a:t>
              </a:r>
            </a:p>
          </p:txBody>
        </p:sp>
        <p:sp>
          <p:nvSpPr>
            <p:cNvPr id="1143" name="tx1143"/>
            <p:cNvSpPr/>
            <p:nvPr/>
          </p:nvSpPr>
          <p:spPr>
            <a:xfrm rot="-5400000">
              <a:off x="3172878" y="4603726"/>
              <a:ext cx="2611561" cy="23229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Normalized Expression</a:t>
              </a:r>
            </a:p>
          </p:txBody>
        </p:sp>
        <p:sp>
          <p:nvSpPr>
            <p:cNvPr id="1144" name="rc1144"/>
            <p:cNvSpPr/>
            <p:nvPr/>
          </p:nvSpPr>
          <p:spPr>
            <a:xfrm>
              <a:off x="4861091" y="2514625"/>
              <a:ext cx="4414233" cy="35863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145" name="rc1145"/>
            <p:cNvSpPr/>
            <p:nvPr/>
          </p:nvSpPr>
          <p:spPr>
            <a:xfrm>
              <a:off x="5057205" y="2584214"/>
              <a:ext cx="219455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146" name="rc1146"/>
            <p:cNvSpPr/>
            <p:nvPr/>
          </p:nvSpPr>
          <p:spPr>
            <a:xfrm>
              <a:off x="5066205" y="2593214"/>
              <a:ext cx="201456" cy="201455"/>
            </a:xfrm>
            <a:prstGeom prst="rect">
              <a:avLst/>
            </a:prstGeom>
            <a:solidFill>
              <a:srgbClr val="FF6EB4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7" name="rc1147"/>
            <p:cNvSpPr/>
            <p:nvPr/>
          </p:nvSpPr>
          <p:spPr>
            <a:xfrm>
              <a:off x="7219930" y="2584214"/>
              <a:ext cx="219456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148" name="rc1148"/>
            <p:cNvSpPr/>
            <p:nvPr/>
          </p:nvSpPr>
          <p:spPr>
            <a:xfrm>
              <a:off x="7228930" y="2593214"/>
              <a:ext cx="201455" cy="201455"/>
            </a:xfrm>
            <a:prstGeom prst="rect">
              <a:avLst/>
            </a:prstGeom>
            <a:solidFill>
              <a:srgbClr val="63B8FF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9" name="tx1149"/>
            <p:cNvSpPr/>
            <p:nvPr/>
          </p:nvSpPr>
          <p:spPr>
            <a:xfrm>
              <a:off x="5403187" y="2575970"/>
              <a:ext cx="1690489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ligand:CD74 | pDC</a:t>
              </a:r>
            </a:p>
          </p:txBody>
        </p:sp>
        <p:sp>
          <p:nvSpPr>
            <p:cNvPr id="1150" name="tx1150"/>
            <p:cNvSpPr/>
            <p:nvPr/>
          </p:nvSpPr>
          <p:spPr>
            <a:xfrm>
              <a:off x="7565912" y="2575970"/>
              <a:ext cx="1633636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receptor:MIF | ILC</a:t>
              </a:r>
            </a:p>
          </p:txBody>
        </p:sp>
        <p:sp>
          <p:nvSpPr>
            <p:cNvPr id="1151" name="tx1151"/>
            <p:cNvSpPr/>
            <p:nvPr/>
          </p:nvSpPr>
          <p:spPr>
            <a:xfrm>
              <a:off x="4861091" y="1602142"/>
              <a:ext cx="2463849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0.002 (joint)</a:t>
              </a:r>
            </a:p>
          </p:txBody>
        </p:sp>
        <p:sp>
          <p:nvSpPr>
            <p:cNvPr id="1152" name="tx1152"/>
            <p:cNvSpPr/>
            <p:nvPr/>
          </p:nvSpPr>
          <p:spPr>
            <a:xfrm>
              <a:off x="4861091" y="1876462"/>
              <a:ext cx="4659436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5e-4 effect = -0.81 (continuous)</a:t>
              </a:r>
            </a:p>
          </p:txBody>
        </p:sp>
        <p:sp>
          <p:nvSpPr>
            <p:cNvPr id="1153" name="tx1153"/>
            <p:cNvSpPr/>
            <p:nvPr/>
          </p:nvSpPr>
          <p:spPr>
            <a:xfrm>
              <a:off x="4861091" y="2150782"/>
              <a:ext cx="4447480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0.89 effect = -0.005 (discrete)</a:t>
              </a:r>
            </a:p>
          </p:txBody>
        </p:sp>
        <p:sp>
          <p:nvSpPr>
            <p:cNvPr id="1154" name="pg1154"/>
            <p:cNvSpPr/>
            <p:nvPr/>
          </p:nvSpPr>
          <p:spPr>
            <a:xfrm>
              <a:off x="4434853" y="7079400"/>
              <a:ext cx="731493" cy="731467"/>
            </a:xfrm>
            <a:custGeom>
              <a:avLst/>
              <a:gdLst/>
              <a:ahLst/>
              <a:cxnLst/>
              <a:rect l="0" t="0" r="0" b="0"/>
              <a:pathLst>
                <a:path w="731493" h="731467">
                  <a:moveTo>
                    <a:pt x="365746" y="365759"/>
                  </a:moveTo>
                  <a:lnTo>
                    <a:pt x="365746" y="353147"/>
                  </a:lnTo>
                  <a:lnTo>
                    <a:pt x="365746" y="340535"/>
                  </a:lnTo>
                  <a:lnTo>
                    <a:pt x="365746" y="327922"/>
                  </a:lnTo>
                  <a:lnTo>
                    <a:pt x="365746" y="315310"/>
                  </a:lnTo>
                  <a:lnTo>
                    <a:pt x="365746" y="302697"/>
                  </a:lnTo>
                  <a:lnTo>
                    <a:pt x="365746" y="290085"/>
                  </a:lnTo>
                  <a:lnTo>
                    <a:pt x="365746" y="277473"/>
                  </a:lnTo>
                  <a:lnTo>
                    <a:pt x="365746" y="264860"/>
                  </a:lnTo>
                  <a:lnTo>
                    <a:pt x="365746" y="252248"/>
                  </a:lnTo>
                  <a:lnTo>
                    <a:pt x="365746" y="239635"/>
                  </a:lnTo>
                  <a:lnTo>
                    <a:pt x="365746" y="227023"/>
                  </a:lnTo>
                  <a:lnTo>
                    <a:pt x="365746" y="214411"/>
                  </a:lnTo>
                  <a:lnTo>
                    <a:pt x="365746" y="201798"/>
                  </a:lnTo>
                  <a:lnTo>
                    <a:pt x="365746" y="189186"/>
                  </a:lnTo>
                  <a:lnTo>
                    <a:pt x="365746" y="176573"/>
                  </a:lnTo>
                  <a:lnTo>
                    <a:pt x="365746" y="163961"/>
                  </a:lnTo>
                  <a:lnTo>
                    <a:pt x="365746" y="151348"/>
                  </a:lnTo>
                  <a:lnTo>
                    <a:pt x="365746" y="138736"/>
                  </a:lnTo>
                  <a:lnTo>
                    <a:pt x="365746" y="126124"/>
                  </a:lnTo>
                  <a:lnTo>
                    <a:pt x="365746" y="113511"/>
                  </a:lnTo>
                  <a:lnTo>
                    <a:pt x="365746" y="100899"/>
                  </a:lnTo>
                  <a:lnTo>
                    <a:pt x="365746" y="88286"/>
                  </a:lnTo>
                  <a:lnTo>
                    <a:pt x="365746" y="75674"/>
                  </a:lnTo>
                  <a:lnTo>
                    <a:pt x="365746" y="63062"/>
                  </a:lnTo>
                  <a:lnTo>
                    <a:pt x="365746" y="50449"/>
                  </a:lnTo>
                  <a:lnTo>
                    <a:pt x="365746" y="37837"/>
                  </a:lnTo>
                  <a:lnTo>
                    <a:pt x="365746" y="25224"/>
                  </a:lnTo>
                  <a:lnTo>
                    <a:pt x="365746" y="12612"/>
                  </a:lnTo>
                  <a:lnTo>
                    <a:pt x="365746" y="0"/>
                  </a:lnTo>
                  <a:lnTo>
                    <a:pt x="353326" y="210"/>
                  </a:lnTo>
                  <a:lnTo>
                    <a:pt x="340921" y="843"/>
                  </a:lnTo>
                  <a:lnTo>
                    <a:pt x="328544" y="1896"/>
                  </a:lnTo>
                  <a:lnTo>
                    <a:pt x="316210" y="3370"/>
                  </a:lnTo>
                  <a:lnTo>
                    <a:pt x="303933" y="5261"/>
                  </a:lnTo>
                  <a:lnTo>
                    <a:pt x="291727" y="7568"/>
                  </a:lnTo>
                  <a:lnTo>
                    <a:pt x="279607" y="10288"/>
                  </a:lnTo>
                  <a:lnTo>
                    <a:pt x="267586" y="13418"/>
                  </a:lnTo>
                  <a:lnTo>
                    <a:pt x="255678" y="16954"/>
                  </a:lnTo>
                  <a:lnTo>
                    <a:pt x="243897" y="20893"/>
                  </a:lnTo>
                  <a:lnTo>
                    <a:pt x="232257" y="25229"/>
                  </a:lnTo>
                  <a:lnTo>
                    <a:pt x="220771" y="29958"/>
                  </a:lnTo>
                  <a:lnTo>
                    <a:pt x="209452" y="35075"/>
                  </a:lnTo>
                  <a:lnTo>
                    <a:pt x="198313" y="40573"/>
                  </a:lnTo>
                  <a:lnTo>
                    <a:pt x="187367" y="46446"/>
                  </a:lnTo>
                  <a:lnTo>
                    <a:pt x="176627" y="52687"/>
                  </a:lnTo>
                  <a:lnTo>
                    <a:pt x="166105" y="59290"/>
                  </a:lnTo>
                  <a:lnTo>
                    <a:pt x="155814" y="66245"/>
                  </a:lnTo>
                  <a:lnTo>
                    <a:pt x="145764" y="73547"/>
                  </a:lnTo>
                  <a:lnTo>
                    <a:pt x="135969" y="81185"/>
                  </a:lnTo>
                  <a:lnTo>
                    <a:pt x="126438" y="89152"/>
                  </a:lnTo>
                  <a:lnTo>
                    <a:pt x="117183" y="97437"/>
                  </a:lnTo>
                  <a:lnTo>
                    <a:pt x="108215" y="106032"/>
                  </a:lnTo>
                  <a:lnTo>
                    <a:pt x="99544" y="114927"/>
                  </a:lnTo>
                  <a:lnTo>
                    <a:pt x="91180" y="124111"/>
                  </a:lnTo>
                  <a:lnTo>
                    <a:pt x="83133" y="133574"/>
                  </a:lnTo>
                  <a:lnTo>
                    <a:pt x="75412" y="143304"/>
                  </a:lnTo>
                  <a:lnTo>
                    <a:pt x="68026" y="153291"/>
                  </a:lnTo>
                  <a:lnTo>
                    <a:pt x="60983" y="163523"/>
                  </a:lnTo>
                  <a:lnTo>
                    <a:pt x="54291" y="173989"/>
                  </a:lnTo>
                  <a:lnTo>
                    <a:pt x="47959" y="184675"/>
                  </a:lnTo>
                  <a:lnTo>
                    <a:pt x="41993" y="195571"/>
                  </a:lnTo>
                  <a:lnTo>
                    <a:pt x="36401" y="206663"/>
                  </a:lnTo>
                  <a:lnTo>
                    <a:pt x="31188" y="217938"/>
                  </a:lnTo>
                  <a:lnTo>
                    <a:pt x="26362" y="229384"/>
                  </a:lnTo>
                  <a:lnTo>
                    <a:pt x="21926" y="240987"/>
                  </a:lnTo>
                  <a:lnTo>
                    <a:pt x="17888" y="252733"/>
                  </a:lnTo>
                  <a:lnTo>
                    <a:pt x="14251" y="264611"/>
                  </a:lnTo>
                  <a:lnTo>
                    <a:pt x="11019" y="276605"/>
                  </a:lnTo>
                  <a:lnTo>
                    <a:pt x="8196" y="288701"/>
                  </a:lnTo>
                  <a:lnTo>
                    <a:pt x="5785" y="300887"/>
                  </a:lnTo>
                  <a:lnTo>
                    <a:pt x="3790" y="313148"/>
                  </a:lnTo>
                  <a:lnTo>
                    <a:pt x="2212" y="325469"/>
                  </a:lnTo>
                  <a:lnTo>
                    <a:pt x="1054" y="337836"/>
                  </a:lnTo>
                  <a:lnTo>
                    <a:pt x="316" y="350236"/>
                  </a:lnTo>
                  <a:lnTo>
                    <a:pt x="0" y="362654"/>
                  </a:lnTo>
                  <a:lnTo>
                    <a:pt x="105" y="375075"/>
                  </a:lnTo>
                  <a:lnTo>
                    <a:pt x="632" y="387486"/>
                  </a:lnTo>
                  <a:lnTo>
                    <a:pt x="1580" y="399871"/>
                  </a:lnTo>
                  <a:lnTo>
                    <a:pt x="2949" y="412218"/>
                  </a:lnTo>
                  <a:lnTo>
                    <a:pt x="4736" y="424510"/>
                  </a:lnTo>
                  <a:lnTo>
                    <a:pt x="6939" y="436735"/>
                  </a:lnTo>
                  <a:lnTo>
                    <a:pt x="9556" y="448878"/>
                  </a:lnTo>
                  <a:lnTo>
                    <a:pt x="12584" y="460925"/>
                  </a:lnTo>
                  <a:lnTo>
                    <a:pt x="16019" y="472862"/>
                  </a:lnTo>
                  <a:lnTo>
                    <a:pt x="19857" y="484676"/>
                  </a:lnTo>
                  <a:lnTo>
                    <a:pt x="24095" y="496353"/>
                  </a:lnTo>
                  <a:lnTo>
                    <a:pt x="28726" y="507879"/>
                  </a:lnTo>
                  <a:lnTo>
                    <a:pt x="33747" y="519241"/>
                  </a:lnTo>
                  <a:lnTo>
                    <a:pt x="39150" y="530426"/>
                  </a:lnTo>
                  <a:lnTo>
                    <a:pt x="44930" y="541421"/>
                  </a:lnTo>
                  <a:lnTo>
                    <a:pt x="51080" y="552214"/>
                  </a:lnTo>
                  <a:lnTo>
                    <a:pt x="57592" y="562791"/>
                  </a:lnTo>
                  <a:lnTo>
                    <a:pt x="64461" y="573141"/>
                  </a:lnTo>
                  <a:lnTo>
                    <a:pt x="71676" y="583253"/>
                  </a:lnTo>
                  <a:lnTo>
                    <a:pt x="79231" y="593113"/>
                  </a:lnTo>
                  <a:lnTo>
                    <a:pt x="87117" y="602711"/>
                  </a:lnTo>
                  <a:lnTo>
                    <a:pt x="95323" y="612035"/>
                  </a:lnTo>
                  <a:lnTo>
                    <a:pt x="103842" y="621076"/>
                  </a:lnTo>
                  <a:lnTo>
                    <a:pt x="112663" y="629822"/>
                  </a:lnTo>
                  <a:lnTo>
                    <a:pt x="121775" y="638264"/>
                  </a:lnTo>
                  <a:lnTo>
                    <a:pt x="131169" y="646391"/>
                  </a:lnTo>
                  <a:lnTo>
                    <a:pt x="140834" y="654195"/>
                  </a:lnTo>
                  <a:lnTo>
                    <a:pt x="150758" y="661666"/>
                  </a:lnTo>
                  <a:lnTo>
                    <a:pt x="160930" y="668795"/>
                  </a:lnTo>
                  <a:lnTo>
                    <a:pt x="171338" y="675575"/>
                  </a:lnTo>
                  <a:lnTo>
                    <a:pt x="181971" y="681998"/>
                  </a:lnTo>
                  <a:lnTo>
                    <a:pt x="192815" y="688056"/>
                  </a:lnTo>
                  <a:lnTo>
                    <a:pt x="203859" y="693742"/>
                  </a:lnTo>
                  <a:lnTo>
                    <a:pt x="215089" y="699050"/>
                  </a:lnTo>
                  <a:lnTo>
                    <a:pt x="226494" y="703974"/>
                  </a:lnTo>
                  <a:lnTo>
                    <a:pt x="238059" y="708508"/>
                  </a:lnTo>
                  <a:lnTo>
                    <a:pt x="249771" y="712646"/>
                  </a:lnTo>
                  <a:lnTo>
                    <a:pt x="261617" y="716384"/>
                  </a:lnTo>
                  <a:lnTo>
                    <a:pt x="273583" y="719718"/>
                  </a:lnTo>
                  <a:lnTo>
                    <a:pt x="285655" y="722643"/>
                  </a:lnTo>
                  <a:lnTo>
                    <a:pt x="297820" y="725157"/>
                  </a:lnTo>
                  <a:lnTo>
                    <a:pt x="310063" y="727256"/>
                  </a:lnTo>
                  <a:lnTo>
                    <a:pt x="322370" y="728938"/>
                  </a:lnTo>
                  <a:lnTo>
                    <a:pt x="334728" y="730202"/>
                  </a:lnTo>
                  <a:lnTo>
                    <a:pt x="347121" y="731045"/>
                  </a:lnTo>
                  <a:lnTo>
                    <a:pt x="359535" y="731467"/>
                  </a:lnTo>
                  <a:lnTo>
                    <a:pt x="371957" y="731467"/>
                  </a:lnTo>
                  <a:lnTo>
                    <a:pt x="384372" y="731045"/>
                  </a:lnTo>
                  <a:lnTo>
                    <a:pt x="396765" y="730202"/>
                  </a:lnTo>
                  <a:lnTo>
                    <a:pt x="409122" y="728938"/>
                  </a:lnTo>
                  <a:lnTo>
                    <a:pt x="421430" y="727256"/>
                  </a:lnTo>
                  <a:lnTo>
                    <a:pt x="433673" y="725157"/>
                  </a:lnTo>
                  <a:lnTo>
                    <a:pt x="445837" y="722643"/>
                  </a:lnTo>
                  <a:lnTo>
                    <a:pt x="457910" y="719718"/>
                  </a:lnTo>
                  <a:lnTo>
                    <a:pt x="469876" y="716384"/>
                  </a:lnTo>
                  <a:lnTo>
                    <a:pt x="481722" y="712646"/>
                  </a:lnTo>
                  <a:lnTo>
                    <a:pt x="493434" y="708508"/>
                  </a:lnTo>
                  <a:lnTo>
                    <a:pt x="504999" y="703974"/>
                  </a:lnTo>
                  <a:lnTo>
                    <a:pt x="516403" y="699050"/>
                  </a:lnTo>
                  <a:lnTo>
                    <a:pt x="527634" y="693742"/>
                  </a:lnTo>
                  <a:lnTo>
                    <a:pt x="538678" y="688056"/>
                  </a:lnTo>
                  <a:lnTo>
                    <a:pt x="549522" y="681998"/>
                  </a:lnTo>
                  <a:lnTo>
                    <a:pt x="560155" y="675575"/>
                  </a:lnTo>
                  <a:lnTo>
                    <a:pt x="570563" y="668795"/>
                  </a:lnTo>
                  <a:lnTo>
                    <a:pt x="580735" y="661666"/>
                  </a:lnTo>
                  <a:lnTo>
                    <a:pt x="590659" y="654195"/>
                  </a:lnTo>
                  <a:lnTo>
                    <a:pt x="600323" y="646391"/>
                  </a:lnTo>
                  <a:lnTo>
                    <a:pt x="609717" y="638264"/>
                  </a:lnTo>
                  <a:lnTo>
                    <a:pt x="618830" y="629822"/>
                  </a:lnTo>
                  <a:lnTo>
                    <a:pt x="627651" y="621076"/>
                  </a:lnTo>
                  <a:lnTo>
                    <a:pt x="636169" y="612035"/>
                  </a:lnTo>
                  <a:lnTo>
                    <a:pt x="644376" y="602711"/>
                  </a:lnTo>
                  <a:lnTo>
                    <a:pt x="652261" y="593113"/>
                  </a:lnTo>
                  <a:lnTo>
                    <a:pt x="659816" y="583253"/>
                  </a:lnTo>
                  <a:lnTo>
                    <a:pt x="667032" y="573141"/>
                  </a:lnTo>
                  <a:lnTo>
                    <a:pt x="673900" y="562791"/>
                  </a:lnTo>
                  <a:lnTo>
                    <a:pt x="680413" y="552214"/>
                  </a:lnTo>
                  <a:lnTo>
                    <a:pt x="686563" y="541421"/>
                  </a:lnTo>
                  <a:lnTo>
                    <a:pt x="692343" y="530426"/>
                  </a:lnTo>
                  <a:lnTo>
                    <a:pt x="697746" y="519241"/>
                  </a:lnTo>
                  <a:lnTo>
                    <a:pt x="702766" y="507879"/>
                  </a:lnTo>
                  <a:lnTo>
                    <a:pt x="707398" y="496353"/>
                  </a:lnTo>
                  <a:lnTo>
                    <a:pt x="711635" y="484676"/>
                  </a:lnTo>
                  <a:lnTo>
                    <a:pt x="715474" y="472862"/>
                  </a:lnTo>
                  <a:lnTo>
                    <a:pt x="718909" y="460925"/>
                  </a:lnTo>
                  <a:lnTo>
                    <a:pt x="721937" y="448878"/>
                  </a:lnTo>
                  <a:lnTo>
                    <a:pt x="724554" y="436735"/>
                  </a:lnTo>
                  <a:lnTo>
                    <a:pt x="726757" y="424510"/>
                  </a:lnTo>
                  <a:lnTo>
                    <a:pt x="728544" y="412218"/>
                  </a:lnTo>
                  <a:lnTo>
                    <a:pt x="729912" y="399871"/>
                  </a:lnTo>
                  <a:lnTo>
                    <a:pt x="730860" y="387486"/>
                  </a:lnTo>
                  <a:lnTo>
                    <a:pt x="731388" y="375075"/>
                  </a:lnTo>
                  <a:lnTo>
                    <a:pt x="731493" y="362654"/>
                  </a:lnTo>
                  <a:lnTo>
                    <a:pt x="731177" y="350236"/>
                  </a:lnTo>
                  <a:lnTo>
                    <a:pt x="730439" y="337836"/>
                  </a:lnTo>
                  <a:lnTo>
                    <a:pt x="729280" y="325469"/>
                  </a:lnTo>
                  <a:lnTo>
                    <a:pt x="727703" y="313148"/>
                  </a:lnTo>
                  <a:lnTo>
                    <a:pt x="725707" y="300887"/>
                  </a:lnTo>
                  <a:lnTo>
                    <a:pt x="723297" y="288701"/>
                  </a:lnTo>
                  <a:lnTo>
                    <a:pt x="720474" y="276605"/>
                  </a:lnTo>
                  <a:lnTo>
                    <a:pt x="717242" y="264611"/>
                  </a:lnTo>
                  <a:lnTo>
                    <a:pt x="713605" y="252733"/>
                  </a:lnTo>
                  <a:lnTo>
                    <a:pt x="709566" y="240987"/>
                  </a:lnTo>
                  <a:lnTo>
                    <a:pt x="705131" y="229384"/>
                  </a:lnTo>
                  <a:lnTo>
                    <a:pt x="700304" y="217938"/>
                  </a:lnTo>
                  <a:lnTo>
                    <a:pt x="695092" y="206663"/>
                  </a:lnTo>
                  <a:lnTo>
                    <a:pt x="689500" y="195571"/>
                  </a:lnTo>
                  <a:lnTo>
                    <a:pt x="683534" y="184675"/>
                  </a:lnTo>
                  <a:lnTo>
                    <a:pt x="677202" y="173989"/>
                  </a:lnTo>
                  <a:lnTo>
                    <a:pt x="670510" y="163523"/>
                  </a:lnTo>
                  <a:lnTo>
                    <a:pt x="663467" y="153291"/>
                  </a:lnTo>
                  <a:lnTo>
                    <a:pt x="656081" y="143304"/>
                  </a:lnTo>
                  <a:lnTo>
                    <a:pt x="648359" y="133574"/>
                  </a:lnTo>
                  <a:lnTo>
                    <a:pt x="640312" y="124111"/>
                  </a:lnTo>
                  <a:lnTo>
                    <a:pt x="631948" y="114927"/>
                  </a:lnTo>
                  <a:lnTo>
                    <a:pt x="623277" y="106032"/>
                  </a:lnTo>
                  <a:lnTo>
                    <a:pt x="614309" y="97437"/>
                  </a:lnTo>
                  <a:lnTo>
                    <a:pt x="605055" y="89152"/>
                  </a:lnTo>
                  <a:lnTo>
                    <a:pt x="595524" y="81185"/>
                  </a:lnTo>
                  <a:lnTo>
                    <a:pt x="585728" y="73547"/>
                  </a:lnTo>
                  <a:lnTo>
                    <a:pt x="575679" y="66245"/>
                  </a:lnTo>
                  <a:lnTo>
                    <a:pt x="565387" y="59290"/>
                  </a:lnTo>
                  <a:lnTo>
                    <a:pt x="554866" y="52687"/>
                  </a:lnTo>
                  <a:lnTo>
                    <a:pt x="544126" y="46446"/>
                  </a:lnTo>
                  <a:lnTo>
                    <a:pt x="533180" y="40573"/>
                  </a:lnTo>
                  <a:lnTo>
                    <a:pt x="522041" y="35075"/>
                  </a:lnTo>
                  <a:lnTo>
                    <a:pt x="510722" y="29958"/>
                  </a:lnTo>
                  <a:lnTo>
                    <a:pt x="499236" y="25229"/>
                  </a:lnTo>
                  <a:lnTo>
                    <a:pt x="487596" y="20893"/>
                  </a:lnTo>
                  <a:lnTo>
                    <a:pt x="475815" y="16954"/>
                  </a:lnTo>
                  <a:lnTo>
                    <a:pt x="463907" y="13418"/>
                  </a:lnTo>
                  <a:lnTo>
                    <a:pt x="451886" y="10288"/>
                  </a:lnTo>
                  <a:lnTo>
                    <a:pt x="439766" y="7568"/>
                  </a:lnTo>
                  <a:lnTo>
                    <a:pt x="427560" y="5261"/>
                  </a:lnTo>
                  <a:lnTo>
                    <a:pt x="415283" y="3370"/>
                  </a:lnTo>
                  <a:lnTo>
                    <a:pt x="402949" y="1896"/>
                  </a:lnTo>
                  <a:lnTo>
                    <a:pt x="390572" y="843"/>
                  </a:lnTo>
                  <a:lnTo>
                    <a:pt x="378166" y="210"/>
                  </a:lnTo>
                  <a:lnTo>
                    <a:pt x="365746" y="0"/>
                  </a:lnTo>
                  <a:lnTo>
                    <a:pt x="365746" y="12612"/>
                  </a:lnTo>
                  <a:lnTo>
                    <a:pt x="365746" y="25224"/>
                  </a:lnTo>
                  <a:lnTo>
                    <a:pt x="365746" y="37837"/>
                  </a:lnTo>
                  <a:lnTo>
                    <a:pt x="365746" y="50449"/>
                  </a:lnTo>
                  <a:lnTo>
                    <a:pt x="365746" y="63062"/>
                  </a:lnTo>
                  <a:lnTo>
                    <a:pt x="365746" y="75674"/>
                  </a:lnTo>
                  <a:lnTo>
                    <a:pt x="365746" y="88286"/>
                  </a:lnTo>
                  <a:lnTo>
                    <a:pt x="365746" y="100899"/>
                  </a:lnTo>
                  <a:lnTo>
                    <a:pt x="365746" y="113511"/>
                  </a:lnTo>
                  <a:lnTo>
                    <a:pt x="365746" y="126124"/>
                  </a:lnTo>
                  <a:lnTo>
                    <a:pt x="365746" y="138736"/>
                  </a:lnTo>
                  <a:lnTo>
                    <a:pt x="365746" y="151348"/>
                  </a:lnTo>
                  <a:lnTo>
                    <a:pt x="365746" y="163961"/>
                  </a:lnTo>
                  <a:lnTo>
                    <a:pt x="365746" y="176573"/>
                  </a:lnTo>
                  <a:lnTo>
                    <a:pt x="365746" y="189186"/>
                  </a:lnTo>
                  <a:lnTo>
                    <a:pt x="365746" y="201798"/>
                  </a:lnTo>
                  <a:lnTo>
                    <a:pt x="365746" y="214411"/>
                  </a:lnTo>
                  <a:lnTo>
                    <a:pt x="365746" y="227023"/>
                  </a:lnTo>
                  <a:lnTo>
                    <a:pt x="365746" y="239635"/>
                  </a:lnTo>
                  <a:lnTo>
                    <a:pt x="365746" y="252248"/>
                  </a:lnTo>
                  <a:lnTo>
                    <a:pt x="365746" y="264860"/>
                  </a:lnTo>
                  <a:lnTo>
                    <a:pt x="365746" y="277473"/>
                  </a:lnTo>
                  <a:lnTo>
                    <a:pt x="365746" y="290085"/>
                  </a:lnTo>
                  <a:lnTo>
                    <a:pt x="365746" y="302697"/>
                  </a:lnTo>
                  <a:lnTo>
                    <a:pt x="365746" y="315310"/>
                  </a:lnTo>
                  <a:lnTo>
                    <a:pt x="365746" y="327922"/>
                  </a:lnTo>
                  <a:lnTo>
                    <a:pt x="365746" y="340535"/>
                  </a:lnTo>
                  <a:lnTo>
                    <a:pt x="365746" y="353147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5" name="pg1155"/>
            <p:cNvSpPr/>
            <p:nvPr/>
          </p:nvSpPr>
          <p:spPr>
            <a:xfrm>
              <a:off x="4434841" y="8063390"/>
              <a:ext cx="365758" cy="426596"/>
            </a:xfrm>
            <a:custGeom>
              <a:avLst/>
              <a:gdLst/>
              <a:ahLst/>
              <a:cxnLst/>
              <a:rect l="0" t="0" r="0" b="0"/>
              <a:pathLst>
                <a:path w="365758" h="426596">
                  <a:moveTo>
                    <a:pt x="365758" y="365760"/>
                  </a:moveTo>
                  <a:lnTo>
                    <a:pt x="365758" y="353147"/>
                  </a:lnTo>
                  <a:lnTo>
                    <a:pt x="365758" y="340535"/>
                  </a:lnTo>
                  <a:lnTo>
                    <a:pt x="365758" y="327922"/>
                  </a:lnTo>
                  <a:lnTo>
                    <a:pt x="365758" y="315310"/>
                  </a:lnTo>
                  <a:lnTo>
                    <a:pt x="365758" y="302697"/>
                  </a:lnTo>
                  <a:lnTo>
                    <a:pt x="365758" y="290085"/>
                  </a:lnTo>
                  <a:lnTo>
                    <a:pt x="365758" y="277473"/>
                  </a:lnTo>
                  <a:lnTo>
                    <a:pt x="365758" y="264860"/>
                  </a:lnTo>
                  <a:lnTo>
                    <a:pt x="365758" y="252248"/>
                  </a:lnTo>
                  <a:lnTo>
                    <a:pt x="365758" y="239635"/>
                  </a:lnTo>
                  <a:lnTo>
                    <a:pt x="365758" y="227023"/>
                  </a:lnTo>
                  <a:lnTo>
                    <a:pt x="365758" y="214411"/>
                  </a:lnTo>
                  <a:lnTo>
                    <a:pt x="365758" y="201798"/>
                  </a:lnTo>
                  <a:lnTo>
                    <a:pt x="365758" y="189186"/>
                  </a:lnTo>
                  <a:lnTo>
                    <a:pt x="365758" y="176573"/>
                  </a:lnTo>
                  <a:lnTo>
                    <a:pt x="365758" y="163961"/>
                  </a:lnTo>
                  <a:lnTo>
                    <a:pt x="365758" y="151348"/>
                  </a:lnTo>
                  <a:lnTo>
                    <a:pt x="365758" y="138736"/>
                  </a:lnTo>
                  <a:lnTo>
                    <a:pt x="365758" y="126124"/>
                  </a:lnTo>
                  <a:lnTo>
                    <a:pt x="365758" y="113511"/>
                  </a:lnTo>
                  <a:lnTo>
                    <a:pt x="365758" y="100899"/>
                  </a:lnTo>
                  <a:lnTo>
                    <a:pt x="365758" y="88286"/>
                  </a:lnTo>
                  <a:lnTo>
                    <a:pt x="365758" y="75674"/>
                  </a:lnTo>
                  <a:lnTo>
                    <a:pt x="365758" y="63062"/>
                  </a:lnTo>
                  <a:lnTo>
                    <a:pt x="365758" y="50449"/>
                  </a:lnTo>
                  <a:lnTo>
                    <a:pt x="365758" y="37837"/>
                  </a:lnTo>
                  <a:lnTo>
                    <a:pt x="365758" y="25224"/>
                  </a:lnTo>
                  <a:lnTo>
                    <a:pt x="365758" y="12612"/>
                  </a:lnTo>
                  <a:lnTo>
                    <a:pt x="365758" y="0"/>
                  </a:lnTo>
                  <a:lnTo>
                    <a:pt x="353296" y="212"/>
                  </a:lnTo>
                  <a:lnTo>
                    <a:pt x="340849" y="849"/>
                  </a:lnTo>
                  <a:lnTo>
                    <a:pt x="328431" y="1909"/>
                  </a:lnTo>
                  <a:lnTo>
                    <a:pt x="316056" y="3392"/>
                  </a:lnTo>
                  <a:lnTo>
                    <a:pt x="303739" y="5296"/>
                  </a:lnTo>
                  <a:lnTo>
                    <a:pt x="291495" y="7618"/>
                  </a:lnTo>
                  <a:lnTo>
                    <a:pt x="279336" y="10356"/>
                  </a:lnTo>
                  <a:lnTo>
                    <a:pt x="267277" y="13507"/>
                  </a:lnTo>
                  <a:lnTo>
                    <a:pt x="255333" y="17066"/>
                  </a:lnTo>
                  <a:lnTo>
                    <a:pt x="243517" y="21031"/>
                  </a:lnTo>
                  <a:lnTo>
                    <a:pt x="231844" y="25396"/>
                  </a:lnTo>
                  <a:lnTo>
                    <a:pt x="220325" y="30156"/>
                  </a:lnTo>
                  <a:lnTo>
                    <a:pt x="208976" y="35306"/>
                  </a:lnTo>
                  <a:lnTo>
                    <a:pt x="197808" y="40839"/>
                  </a:lnTo>
                  <a:lnTo>
                    <a:pt x="186836" y="46750"/>
                  </a:lnTo>
                  <a:lnTo>
                    <a:pt x="176071" y="53031"/>
                  </a:lnTo>
                  <a:lnTo>
                    <a:pt x="165526" y="59675"/>
                  </a:lnTo>
                  <a:lnTo>
                    <a:pt x="155214" y="66674"/>
                  </a:lnTo>
                  <a:lnTo>
                    <a:pt x="145147" y="74021"/>
                  </a:lnTo>
                  <a:lnTo>
                    <a:pt x="135335" y="81707"/>
                  </a:lnTo>
                  <a:lnTo>
                    <a:pt x="125791" y="89722"/>
                  </a:lnTo>
                  <a:lnTo>
                    <a:pt x="116526" y="98058"/>
                  </a:lnTo>
                  <a:lnTo>
                    <a:pt x="107550" y="106705"/>
                  </a:lnTo>
                  <a:lnTo>
                    <a:pt x="98874" y="115652"/>
                  </a:lnTo>
                  <a:lnTo>
                    <a:pt x="90508" y="124890"/>
                  </a:lnTo>
                  <a:lnTo>
                    <a:pt x="82461" y="134408"/>
                  </a:lnTo>
                  <a:lnTo>
                    <a:pt x="74744" y="144194"/>
                  </a:lnTo>
                  <a:lnTo>
                    <a:pt x="67364" y="154237"/>
                  </a:lnTo>
                  <a:lnTo>
                    <a:pt x="60331" y="164526"/>
                  </a:lnTo>
                  <a:lnTo>
                    <a:pt x="53652" y="175049"/>
                  </a:lnTo>
                  <a:lnTo>
                    <a:pt x="47336" y="185793"/>
                  </a:lnTo>
                  <a:lnTo>
                    <a:pt x="41389" y="196746"/>
                  </a:lnTo>
                  <a:lnTo>
                    <a:pt x="35819" y="207896"/>
                  </a:lnTo>
                  <a:lnTo>
                    <a:pt x="30632" y="219228"/>
                  </a:lnTo>
                  <a:lnTo>
                    <a:pt x="25834" y="230731"/>
                  </a:lnTo>
                  <a:lnTo>
                    <a:pt x="21431" y="242391"/>
                  </a:lnTo>
                  <a:lnTo>
                    <a:pt x="17428" y="254193"/>
                  </a:lnTo>
                  <a:lnTo>
                    <a:pt x="13829" y="266126"/>
                  </a:lnTo>
                  <a:lnTo>
                    <a:pt x="10639" y="278174"/>
                  </a:lnTo>
                  <a:lnTo>
                    <a:pt x="7861" y="290323"/>
                  </a:lnTo>
                  <a:lnTo>
                    <a:pt x="5499" y="302561"/>
                  </a:lnTo>
                  <a:lnTo>
                    <a:pt x="3555" y="314871"/>
                  </a:lnTo>
                  <a:lnTo>
                    <a:pt x="2031" y="327241"/>
                  </a:lnTo>
                  <a:lnTo>
                    <a:pt x="930" y="339656"/>
                  </a:lnTo>
                  <a:lnTo>
                    <a:pt x="253" y="352100"/>
                  </a:lnTo>
                  <a:lnTo>
                    <a:pt x="0" y="364561"/>
                  </a:lnTo>
                  <a:lnTo>
                    <a:pt x="171" y="377023"/>
                  </a:lnTo>
                  <a:lnTo>
                    <a:pt x="767" y="389472"/>
                  </a:lnTo>
                  <a:lnTo>
                    <a:pt x="1787" y="401893"/>
                  </a:lnTo>
                  <a:lnTo>
                    <a:pt x="3229" y="414273"/>
                  </a:lnTo>
                  <a:lnTo>
                    <a:pt x="5092" y="426596"/>
                  </a:lnTo>
                  <a:lnTo>
                    <a:pt x="17529" y="424498"/>
                  </a:lnTo>
                  <a:lnTo>
                    <a:pt x="29966" y="422400"/>
                  </a:lnTo>
                  <a:lnTo>
                    <a:pt x="42403" y="420303"/>
                  </a:lnTo>
                  <a:lnTo>
                    <a:pt x="54839" y="418205"/>
                  </a:lnTo>
                  <a:lnTo>
                    <a:pt x="67276" y="416107"/>
                  </a:lnTo>
                  <a:lnTo>
                    <a:pt x="79713" y="414009"/>
                  </a:lnTo>
                  <a:lnTo>
                    <a:pt x="92150" y="411911"/>
                  </a:lnTo>
                  <a:lnTo>
                    <a:pt x="104586" y="409814"/>
                  </a:lnTo>
                  <a:lnTo>
                    <a:pt x="117023" y="407716"/>
                  </a:lnTo>
                  <a:lnTo>
                    <a:pt x="129460" y="405618"/>
                  </a:lnTo>
                  <a:lnTo>
                    <a:pt x="141896" y="403520"/>
                  </a:lnTo>
                  <a:lnTo>
                    <a:pt x="154333" y="401422"/>
                  </a:lnTo>
                  <a:lnTo>
                    <a:pt x="166770" y="399325"/>
                  </a:lnTo>
                  <a:lnTo>
                    <a:pt x="179207" y="397227"/>
                  </a:lnTo>
                  <a:lnTo>
                    <a:pt x="191643" y="395129"/>
                  </a:lnTo>
                  <a:lnTo>
                    <a:pt x="204080" y="393031"/>
                  </a:lnTo>
                  <a:lnTo>
                    <a:pt x="216517" y="390933"/>
                  </a:lnTo>
                  <a:lnTo>
                    <a:pt x="228954" y="388835"/>
                  </a:lnTo>
                  <a:lnTo>
                    <a:pt x="241390" y="386738"/>
                  </a:lnTo>
                  <a:lnTo>
                    <a:pt x="253827" y="384640"/>
                  </a:lnTo>
                  <a:lnTo>
                    <a:pt x="266264" y="382542"/>
                  </a:lnTo>
                  <a:lnTo>
                    <a:pt x="278700" y="380444"/>
                  </a:lnTo>
                  <a:lnTo>
                    <a:pt x="291137" y="378346"/>
                  </a:lnTo>
                  <a:lnTo>
                    <a:pt x="303574" y="376249"/>
                  </a:lnTo>
                  <a:lnTo>
                    <a:pt x="316011" y="374151"/>
                  </a:lnTo>
                  <a:lnTo>
                    <a:pt x="328447" y="372053"/>
                  </a:lnTo>
                  <a:lnTo>
                    <a:pt x="340884" y="369955"/>
                  </a:lnTo>
                  <a:lnTo>
                    <a:pt x="353321" y="367857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6" name="pg1156"/>
            <p:cNvSpPr/>
            <p:nvPr/>
          </p:nvSpPr>
          <p:spPr>
            <a:xfrm>
              <a:off x="4439934" y="8063390"/>
              <a:ext cx="726404" cy="731489"/>
            </a:xfrm>
            <a:custGeom>
              <a:avLst/>
              <a:gdLst/>
              <a:ahLst/>
              <a:cxnLst/>
              <a:rect l="0" t="0" r="0" b="0"/>
              <a:pathLst>
                <a:path w="726404" h="731489">
                  <a:moveTo>
                    <a:pt x="360665" y="365760"/>
                  </a:moveTo>
                  <a:lnTo>
                    <a:pt x="348228" y="367857"/>
                  </a:lnTo>
                  <a:lnTo>
                    <a:pt x="335791" y="369955"/>
                  </a:lnTo>
                  <a:lnTo>
                    <a:pt x="323354" y="372053"/>
                  </a:lnTo>
                  <a:lnTo>
                    <a:pt x="310918" y="374151"/>
                  </a:lnTo>
                  <a:lnTo>
                    <a:pt x="298481" y="376249"/>
                  </a:lnTo>
                  <a:lnTo>
                    <a:pt x="286044" y="378346"/>
                  </a:lnTo>
                  <a:lnTo>
                    <a:pt x="273607" y="380444"/>
                  </a:lnTo>
                  <a:lnTo>
                    <a:pt x="261171" y="382542"/>
                  </a:lnTo>
                  <a:lnTo>
                    <a:pt x="248734" y="384640"/>
                  </a:lnTo>
                  <a:lnTo>
                    <a:pt x="236297" y="386738"/>
                  </a:lnTo>
                  <a:lnTo>
                    <a:pt x="223861" y="388835"/>
                  </a:lnTo>
                  <a:lnTo>
                    <a:pt x="211424" y="390933"/>
                  </a:lnTo>
                  <a:lnTo>
                    <a:pt x="198987" y="393031"/>
                  </a:lnTo>
                  <a:lnTo>
                    <a:pt x="186550" y="395129"/>
                  </a:lnTo>
                  <a:lnTo>
                    <a:pt x="174114" y="397227"/>
                  </a:lnTo>
                  <a:lnTo>
                    <a:pt x="161677" y="399325"/>
                  </a:lnTo>
                  <a:lnTo>
                    <a:pt x="149240" y="401422"/>
                  </a:lnTo>
                  <a:lnTo>
                    <a:pt x="136803" y="403520"/>
                  </a:lnTo>
                  <a:lnTo>
                    <a:pt x="124367" y="405618"/>
                  </a:lnTo>
                  <a:lnTo>
                    <a:pt x="111930" y="407716"/>
                  </a:lnTo>
                  <a:lnTo>
                    <a:pt x="99493" y="409814"/>
                  </a:lnTo>
                  <a:lnTo>
                    <a:pt x="87057" y="411911"/>
                  </a:lnTo>
                  <a:lnTo>
                    <a:pt x="74620" y="414009"/>
                  </a:lnTo>
                  <a:lnTo>
                    <a:pt x="62183" y="416107"/>
                  </a:lnTo>
                  <a:lnTo>
                    <a:pt x="49746" y="418205"/>
                  </a:lnTo>
                  <a:lnTo>
                    <a:pt x="37310" y="420303"/>
                  </a:lnTo>
                  <a:lnTo>
                    <a:pt x="24873" y="422400"/>
                  </a:lnTo>
                  <a:lnTo>
                    <a:pt x="12436" y="424498"/>
                  </a:lnTo>
                  <a:lnTo>
                    <a:pt x="0" y="426596"/>
                  </a:lnTo>
                  <a:lnTo>
                    <a:pt x="2270" y="438793"/>
                  </a:lnTo>
                  <a:lnTo>
                    <a:pt x="4953" y="450905"/>
                  </a:lnTo>
                  <a:lnTo>
                    <a:pt x="8045" y="462919"/>
                  </a:lnTo>
                  <a:lnTo>
                    <a:pt x="11543" y="474822"/>
                  </a:lnTo>
                  <a:lnTo>
                    <a:pt x="15443" y="486599"/>
                  </a:lnTo>
                  <a:lnTo>
                    <a:pt x="19739" y="498237"/>
                  </a:lnTo>
                  <a:lnTo>
                    <a:pt x="24428" y="509723"/>
                  </a:lnTo>
                  <a:lnTo>
                    <a:pt x="29504" y="521043"/>
                  </a:lnTo>
                  <a:lnTo>
                    <a:pt x="34961" y="532185"/>
                  </a:lnTo>
                  <a:lnTo>
                    <a:pt x="40792" y="543135"/>
                  </a:lnTo>
                  <a:lnTo>
                    <a:pt x="46992" y="553881"/>
                  </a:lnTo>
                  <a:lnTo>
                    <a:pt x="53552" y="564410"/>
                  </a:lnTo>
                  <a:lnTo>
                    <a:pt x="60465" y="574711"/>
                  </a:lnTo>
                  <a:lnTo>
                    <a:pt x="67724" y="584772"/>
                  </a:lnTo>
                  <a:lnTo>
                    <a:pt x="75320" y="594581"/>
                  </a:lnTo>
                  <a:lnTo>
                    <a:pt x="83245" y="604126"/>
                  </a:lnTo>
                  <a:lnTo>
                    <a:pt x="91488" y="613397"/>
                  </a:lnTo>
                  <a:lnTo>
                    <a:pt x="100041" y="622383"/>
                  </a:lnTo>
                  <a:lnTo>
                    <a:pt x="108894" y="631075"/>
                  </a:lnTo>
                  <a:lnTo>
                    <a:pt x="118037" y="639460"/>
                  </a:lnTo>
                  <a:lnTo>
                    <a:pt x="127459" y="647531"/>
                  </a:lnTo>
                  <a:lnTo>
                    <a:pt x="137149" y="655278"/>
                  </a:lnTo>
                  <a:lnTo>
                    <a:pt x="147096" y="662692"/>
                  </a:lnTo>
                  <a:lnTo>
                    <a:pt x="157289" y="669764"/>
                  </a:lnTo>
                  <a:lnTo>
                    <a:pt x="167715" y="676486"/>
                  </a:lnTo>
                  <a:lnTo>
                    <a:pt x="178364" y="682851"/>
                  </a:lnTo>
                  <a:lnTo>
                    <a:pt x="189223" y="688851"/>
                  </a:lnTo>
                  <a:lnTo>
                    <a:pt x="200279" y="694479"/>
                  </a:lnTo>
                  <a:lnTo>
                    <a:pt x="211519" y="699729"/>
                  </a:lnTo>
                  <a:lnTo>
                    <a:pt x="222931" y="704595"/>
                  </a:lnTo>
                  <a:lnTo>
                    <a:pt x="234501" y="709072"/>
                  </a:lnTo>
                  <a:lnTo>
                    <a:pt x="246217" y="713153"/>
                  </a:lnTo>
                  <a:lnTo>
                    <a:pt x="258064" y="716834"/>
                  </a:lnTo>
                  <a:lnTo>
                    <a:pt x="270029" y="720112"/>
                  </a:lnTo>
                  <a:lnTo>
                    <a:pt x="282098" y="722982"/>
                  </a:lnTo>
                  <a:lnTo>
                    <a:pt x="294258" y="725441"/>
                  </a:lnTo>
                  <a:lnTo>
                    <a:pt x="306495" y="727486"/>
                  </a:lnTo>
                  <a:lnTo>
                    <a:pt x="318793" y="729115"/>
                  </a:lnTo>
                  <a:lnTo>
                    <a:pt x="331140" y="730326"/>
                  </a:lnTo>
                  <a:lnTo>
                    <a:pt x="343521" y="731117"/>
                  </a:lnTo>
                  <a:lnTo>
                    <a:pt x="355921" y="731489"/>
                  </a:lnTo>
                  <a:lnTo>
                    <a:pt x="368327" y="731439"/>
                  </a:lnTo>
                  <a:lnTo>
                    <a:pt x="380724" y="730969"/>
                  </a:lnTo>
                  <a:lnTo>
                    <a:pt x="393098" y="730079"/>
                  </a:lnTo>
                  <a:lnTo>
                    <a:pt x="405435" y="728769"/>
                  </a:lnTo>
                  <a:lnTo>
                    <a:pt x="417720" y="727042"/>
                  </a:lnTo>
                  <a:lnTo>
                    <a:pt x="429939" y="724899"/>
                  </a:lnTo>
                  <a:lnTo>
                    <a:pt x="442079" y="722343"/>
                  </a:lnTo>
                  <a:lnTo>
                    <a:pt x="454125" y="719377"/>
                  </a:lnTo>
                  <a:lnTo>
                    <a:pt x="466064" y="716004"/>
                  </a:lnTo>
                  <a:lnTo>
                    <a:pt x="477881" y="712228"/>
                  </a:lnTo>
                  <a:lnTo>
                    <a:pt x="489564" y="708054"/>
                  </a:lnTo>
                  <a:lnTo>
                    <a:pt x="501098" y="703485"/>
                  </a:lnTo>
                  <a:lnTo>
                    <a:pt x="512471" y="698528"/>
                  </a:lnTo>
                  <a:lnTo>
                    <a:pt x="523669" y="693189"/>
                  </a:lnTo>
                  <a:lnTo>
                    <a:pt x="534680" y="687472"/>
                  </a:lnTo>
                  <a:lnTo>
                    <a:pt x="545490" y="681386"/>
                  </a:lnTo>
                  <a:lnTo>
                    <a:pt x="556088" y="674936"/>
                  </a:lnTo>
                  <a:lnTo>
                    <a:pt x="566460" y="668131"/>
                  </a:lnTo>
                  <a:lnTo>
                    <a:pt x="576596" y="660978"/>
                  </a:lnTo>
                  <a:lnTo>
                    <a:pt x="586484" y="653485"/>
                  </a:lnTo>
                  <a:lnTo>
                    <a:pt x="596112" y="645661"/>
                  </a:lnTo>
                  <a:lnTo>
                    <a:pt x="605469" y="637515"/>
                  </a:lnTo>
                  <a:lnTo>
                    <a:pt x="614544" y="629057"/>
                  </a:lnTo>
                  <a:lnTo>
                    <a:pt x="623328" y="620295"/>
                  </a:lnTo>
                  <a:lnTo>
                    <a:pt x="631809" y="611241"/>
                  </a:lnTo>
                  <a:lnTo>
                    <a:pt x="639978" y="601904"/>
                  </a:lnTo>
                  <a:lnTo>
                    <a:pt x="647826" y="592296"/>
                  </a:lnTo>
                  <a:lnTo>
                    <a:pt x="655343" y="582427"/>
                  </a:lnTo>
                  <a:lnTo>
                    <a:pt x="662522" y="572309"/>
                  </a:lnTo>
                  <a:lnTo>
                    <a:pt x="669353" y="561953"/>
                  </a:lnTo>
                  <a:lnTo>
                    <a:pt x="675829" y="551371"/>
                  </a:lnTo>
                  <a:lnTo>
                    <a:pt x="681942" y="540576"/>
                  </a:lnTo>
                  <a:lnTo>
                    <a:pt x="687686" y="529580"/>
                  </a:lnTo>
                  <a:lnTo>
                    <a:pt x="693054" y="518395"/>
                  </a:lnTo>
                  <a:lnTo>
                    <a:pt x="698039" y="507035"/>
                  </a:lnTo>
                  <a:lnTo>
                    <a:pt x="702636" y="495512"/>
                  </a:lnTo>
                  <a:lnTo>
                    <a:pt x="706840" y="483840"/>
                  </a:lnTo>
                  <a:lnTo>
                    <a:pt x="710645" y="472032"/>
                  </a:lnTo>
                  <a:lnTo>
                    <a:pt x="714048" y="460102"/>
                  </a:lnTo>
                  <a:lnTo>
                    <a:pt x="717044" y="448063"/>
                  </a:lnTo>
                  <a:lnTo>
                    <a:pt x="719630" y="435930"/>
                  </a:lnTo>
                  <a:lnTo>
                    <a:pt x="721804" y="423716"/>
                  </a:lnTo>
                  <a:lnTo>
                    <a:pt x="723561" y="411435"/>
                  </a:lnTo>
                  <a:lnTo>
                    <a:pt x="724902" y="399101"/>
                  </a:lnTo>
                  <a:lnTo>
                    <a:pt x="725823" y="386730"/>
                  </a:lnTo>
                  <a:lnTo>
                    <a:pt x="726324" y="374334"/>
                  </a:lnTo>
                  <a:lnTo>
                    <a:pt x="726404" y="361928"/>
                  </a:lnTo>
                  <a:lnTo>
                    <a:pt x="726064" y="349527"/>
                  </a:lnTo>
                  <a:lnTo>
                    <a:pt x="725303" y="337144"/>
                  </a:lnTo>
                  <a:lnTo>
                    <a:pt x="724123" y="324794"/>
                  </a:lnTo>
                  <a:lnTo>
                    <a:pt x="722525" y="312492"/>
                  </a:lnTo>
                  <a:lnTo>
                    <a:pt x="720510" y="300251"/>
                  </a:lnTo>
                  <a:lnTo>
                    <a:pt x="718082" y="288085"/>
                  </a:lnTo>
                  <a:lnTo>
                    <a:pt x="715242" y="276008"/>
                  </a:lnTo>
                  <a:lnTo>
                    <a:pt x="711994" y="264035"/>
                  </a:lnTo>
                  <a:lnTo>
                    <a:pt x="708342" y="252178"/>
                  </a:lnTo>
                  <a:lnTo>
                    <a:pt x="704290" y="240453"/>
                  </a:lnTo>
                  <a:lnTo>
                    <a:pt x="699843" y="228871"/>
                  </a:lnTo>
                  <a:lnTo>
                    <a:pt x="695005" y="217447"/>
                  </a:lnTo>
                  <a:lnTo>
                    <a:pt x="689783" y="206194"/>
                  </a:lnTo>
                  <a:lnTo>
                    <a:pt x="684183" y="195124"/>
                  </a:lnTo>
                  <a:lnTo>
                    <a:pt x="678210" y="184251"/>
                  </a:lnTo>
                  <a:lnTo>
                    <a:pt x="671871" y="173586"/>
                  </a:lnTo>
                  <a:lnTo>
                    <a:pt x="665175" y="163142"/>
                  </a:lnTo>
                  <a:lnTo>
                    <a:pt x="658128" y="152932"/>
                  </a:lnTo>
                  <a:lnTo>
                    <a:pt x="650740" y="142966"/>
                  </a:lnTo>
                  <a:lnTo>
                    <a:pt x="643017" y="133257"/>
                  </a:lnTo>
                  <a:lnTo>
                    <a:pt x="634970" y="123815"/>
                  </a:lnTo>
                  <a:lnTo>
                    <a:pt x="626607" y="114652"/>
                  </a:lnTo>
                  <a:lnTo>
                    <a:pt x="617938" y="105777"/>
                  </a:lnTo>
                  <a:lnTo>
                    <a:pt x="608973" y="97202"/>
                  </a:lnTo>
                  <a:lnTo>
                    <a:pt x="599722" y="88935"/>
                  </a:lnTo>
                  <a:lnTo>
                    <a:pt x="590197" y="80987"/>
                  </a:lnTo>
                  <a:lnTo>
                    <a:pt x="580407" y="73367"/>
                  </a:lnTo>
                  <a:lnTo>
                    <a:pt x="570365" y="66083"/>
                  </a:lnTo>
                  <a:lnTo>
                    <a:pt x="560081" y="59143"/>
                  </a:lnTo>
                  <a:lnTo>
                    <a:pt x="549568" y="52557"/>
                  </a:lnTo>
                  <a:lnTo>
                    <a:pt x="538837" y="46330"/>
                  </a:lnTo>
                  <a:lnTo>
                    <a:pt x="527902" y="40472"/>
                  </a:lnTo>
                  <a:lnTo>
                    <a:pt x="516774" y="34987"/>
                  </a:lnTo>
                  <a:lnTo>
                    <a:pt x="505466" y="29883"/>
                  </a:lnTo>
                  <a:lnTo>
                    <a:pt x="493992" y="25166"/>
                  </a:lnTo>
                  <a:lnTo>
                    <a:pt x="482365" y="20840"/>
                  </a:lnTo>
                  <a:lnTo>
                    <a:pt x="470598" y="16911"/>
                  </a:lnTo>
                  <a:lnTo>
                    <a:pt x="458704" y="13384"/>
                  </a:lnTo>
                  <a:lnTo>
                    <a:pt x="446697" y="10262"/>
                  </a:lnTo>
                  <a:lnTo>
                    <a:pt x="434591" y="7548"/>
                  </a:lnTo>
                  <a:lnTo>
                    <a:pt x="422401" y="5247"/>
                  </a:lnTo>
                  <a:lnTo>
                    <a:pt x="410139" y="3361"/>
                  </a:lnTo>
                  <a:lnTo>
                    <a:pt x="397820" y="1892"/>
                  </a:lnTo>
                  <a:lnTo>
                    <a:pt x="385459" y="841"/>
                  </a:lnTo>
                  <a:lnTo>
                    <a:pt x="373069" y="210"/>
                  </a:lnTo>
                  <a:lnTo>
                    <a:pt x="360665" y="0"/>
                  </a:lnTo>
                  <a:lnTo>
                    <a:pt x="360665" y="12612"/>
                  </a:lnTo>
                  <a:lnTo>
                    <a:pt x="360665" y="25224"/>
                  </a:lnTo>
                  <a:lnTo>
                    <a:pt x="360665" y="37837"/>
                  </a:lnTo>
                  <a:lnTo>
                    <a:pt x="360665" y="50449"/>
                  </a:lnTo>
                  <a:lnTo>
                    <a:pt x="360665" y="63062"/>
                  </a:lnTo>
                  <a:lnTo>
                    <a:pt x="360665" y="75674"/>
                  </a:lnTo>
                  <a:lnTo>
                    <a:pt x="360665" y="88286"/>
                  </a:lnTo>
                  <a:lnTo>
                    <a:pt x="360665" y="100899"/>
                  </a:lnTo>
                  <a:lnTo>
                    <a:pt x="360665" y="113511"/>
                  </a:lnTo>
                  <a:lnTo>
                    <a:pt x="360665" y="126124"/>
                  </a:lnTo>
                  <a:lnTo>
                    <a:pt x="360665" y="138736"/>
                  </a:lnTo>
                  <a:lnTo>
                    <a:pt x="360665" y="151348"/>
                  </a:lnTo>
                  <a:lnTo>
                    <a:pt x="360665" y="163961"/>
                  </a:lnTo>
                  <a:lnTo>
                    <a:pt x="360665" y="176573"/>
                  </a:lnTo>
                  <a:lnTo>
                    <a:pt x="360665" y="189186"/>
                  </a:lnTo>
                  <a:lnTo>
                    <a:pt x="360665" y="201798"/>
                  </a:lnTo>
                  <a:lnTo>
                    <a:pt x="360665" y="214411"/>
                  </a:lnTo>
                  <a:lnTo>
                    <a:pt x="360665" y="227023"/>
                  </a:lnTo>
                  <a:lnTo>
                    <a:pt x="360665" y="239635"/>
                  </a:lnTo>
                  <a:lnTo>
                    <a:pt x="360665" y="252248"/>
                  </a:lnTo>
                  <a:lnTo>
                    <a:pt x="360665" y="264860"/>
                  </a:lnTo>
                  <a:lnTo>
                    <a:pt x="360665" y="277473"/>
                  </a:lnTo>
                  <a:lnTo>
                    <a:pt x="360665" y="290085"/>
                  </a:lnTo>
                  <a:lnTo>
                    <a:pt x="360665" y="302697"/>
                  </a:lnTo>
                  <a:lnTo>
                    <a:pt x="360665" y="315310"/>
                  </a:lnTo>
                  <a:lnTo>
                    <a:pt x="360665" y="327922"/>
                  </a:lnTo>
                  <a:lnTo>
                    <a:pt x="360665" y="340535"/>
                  </a:lnTo>
                  <a:lnTo>
                    <a:pt x="360665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7" name="pg1157"/>
            <p:cNvSpPr/>
            <p:nvPr/>
          </p:nvSpPr>
          <p:spPr>
            <a:xfrm>
              <a:off x="6263653" y="7079400"/>
              <a:ext cx="731493" cy="731467"/>
            </a:xfrm>
            <a:custGeom>
              <a:avLst/>
              <a:gdLst/>
              <a:ahLst/>
              <a:cxnLst/>
              <a:rect l="0" t="0" r="0" b="0"/>
              <a:pathLst>
                <a:path w="731493" h="731467">
                  <a:moveTo>
                    <a:pt x="365746" y="365759"/>
                  </a:moveTo>
                  <a:lnTo>
                    <a:pt x="365746" y="353147"/>
                  </a:lnTo>
                  <a:lnTo>
                    <a:pt x="365746" y="340535"/>
                  </a:lnTo>
                  <a:lnTo>
                    <a:pt x="365746" y="327922"/>
                  </a:lnTo>
                  <a:lnTo>
                    <a:pt x="365746" y="315310"/>
                  </a:lnTo>
                  <a:lnTo>
                    <a:pt x="365746" y="302697"/>
                  </a:lnTo>
                  <a:lnTo>
                    <a:pt x="365746" y="290085"/>
                  </a:lnTo>
                  <a:lnTo>
                    <a:pt x="365746" y="277473"/>
                  </a:lnTo>
                  <a:lnTo>
                    <a:pt x="365746" y="264860"/>
                  </a:lnTo>
                  <a:lnTo>
                    <a:pt x="365746" y="252248"/>
                  </a:lnTo>
                  <a:lnTo>
                    <a:pt x="365746" y="239635"/>
                  </a:lnTo>
                  <a:lnTo>
                    <a:pt x="365746" y="227023"/>
                  </a:lnTo>
                  <a:lnTo>
                    <a:pt x="365746" y="214411"/>
                  </a:lnTo>
                  <a:lnTo>
                    <a:pt x="365746" y="201798"/>
                  </a:lnTo>
                  <a:lnTo>
                    <a:pt x="365746" y="189186"/>
                  </a:lnTo>
                  <a:lnTo>
                    <a:pt x="365746" y="176573"/>
                  </a:lnTo>
                  <a:lnTo>
                    <a:pt x="365746" y="163961"/>
                  </a:lnTo>
                  <a:lnTo>
                    <a:pt x="365746" y="151348"/>
                  </a:lnTo>
                  <a:lnTo>
                    <a:pt x="365746" y="138736"/>
                  </a:lnTo>
                  <a:lnTo>
                    <a:pt x="365746" y="126124"/>
                  </a:lnTo>
                  <a:lnTo>
                    <a:pt x="365746" y="113511"/>
                  </a:lnTo>
                  <a:lnTo>
                    <a:pt x="365746" y="100899"/>
                  </a:lnTo>
                  <a:lnTo>
                    <a:pt x="365746" y="88286"/>
                  </a:lnTo>
                  <a:lnTo>
                    <a:pt x="365746" y="75674"/>
                  </a:lnTo>
                  <a:lnTo>
                    <a:pt x="365746" y="63062"/>
                  </a:lnTo>
                  <a:lnTo>
                    <a:pt x="365746" y="50449"/>
                  </a:lnTo>
                  <a:lnTo>
                    <a:pt x="365746" y="37837"/>
                  </a:lnTo>
                  <a:lnTo>
                    <a:pt x="365746" y="25224"/>
                  </a:lnTo>
                  <a:lnTo>
                    <a:pt x="365746" y="12612"/>
                  </a:lnTo>
                  <a:lnTo>
                    <a:pt x="365746" y="0"/>
                  </a:lnTo>
                  <a:lnTo>
                    <a:pt x="353326" y="210"/>
                  </a:lnTo>
                  <a:lnTo>
                    <a:pt x="340921" y="843"/>
                  </a:lnTo>
                  <a:lnTo>
                    <a:pt x="328544" y="1896"/>
                  </a:lnTo>
                  <a:lnTo>
                    <a:pt x="316210" y="3370"/>
                  </a:lnTo>
                  <a:lnTo>
                    <a:pt x="303933" y="5261"/>
                  </a:lnTo>
                  <a:lnTo>
                    <a:pt x="291727" y="7568"/>
                  </a:lnTo>
                  <a:lnTo>
                    <a:pt x="279607" y="10288"/>
                  </a:lnTo>
                  <a:lnTo>
                    <a:pt x="267586" y="13418"/>
                  </a:lnTo>
                  <a:lnTo>
                    <a:pt x="255678" y="16954"/>
                  </a:lnTo>
                  <a:lnTo>
                    <a:pt x="243897" y="20893"/>
                  </a:lnTo>
                  <a:lnTo>
                    <a:pt x="232257" y="25229"/>
                  </a:lnTo>
                  <a:lnTo>
                    <a:pt x="220771" y="29958"/>
                  </a:lnTo>
                  <a:lnTo>
                    <a:pt x="209452" y="35075"/>
                  </a:lnTo>
                  <a:lnTo>
                    <a:pt x="198313" y="40573"/>
                  </a:lnTo>
                  <a:lnTo>
                    <a:pt x="187367" y="46446"/>
                  </a:lnTo>
                  <a:lnTo>
                    <a:pt x="176627" y="52687"/>
                  </a:lnTo>
                  <a:lnTo>
                    <a:pt x="166105" y="59290"/>
                  </a:lnTo>
                  <a:lnTo>
                    <a:pt x="155814" y="66245"/>
                  </a:lnTo>
                  <a:lnTo>
                    <a:pt x="145764" y="73547"/>
                  </a:lnTo>
                  <a:lnTo>
                    <a:pt x="135969" y="81185"/>
                  </a:lnTo>
                  <a:lnTo>
                    <a:pt x="126438" y="89152"/>
                  </a:lnTo>
                  <a:lnTo>
                    <a:pt x="117183" y="97437"/>
                  </a:lnTo>
                  <a:lnTo>
                    <a:pt x="108215" y="106032"/>
                  </a:lnTo>
                  <a:lnTo>
                    <a:pt x="99544" y="114927"/>
                  </a:lnTo>
                  <a:lnTo>
                    <a:pt x="91180" y="124111"/>
                  </a:lnTo>
                  <a:lnTo>
                    <a:pt x="83133" y="133574"/>
                  </a:lnTo>
                  <a:lnTo>
                    <a:pt x="75412" y="143304"/>
                  </a:lnTo>
                  <a:lnTo>
                    <a:pt x="68026" y="153291"/>
                  </a:lnTo>
                  <a:lnTo>
                    <a:pt x="60983" y="163523"/>
                  </a:lnTo>
                  <a:lnTo>
                    <a:pt x="54291" y="173989"/>
                  </a:lnTo>
                  <a:lnTo>
                    <a:pt x="47959" y="184675"/>
                  </a:lnTo>
                  <a:lnTo>
                    <a:pt x="41993" y="195571"/>
                  </a:lnTo>
                  <a:lnTo>
                    <a:pt x="36401" y="206663"/>
                  </a:lnTo>
                  <a:lnTo>
                    <a:pt x="31188" y="217938"/>
                  </a:lnTo>
                  <a:lnTo>
                    <a:pt x="26362" y="229384"/>
                  </a:lnTo>
                  <a:lnTo>
                    <a:pt x="21926" y="240987"/>
                  </a:lnTo>
                  <a:lnTo>
                    <a:pt x="17888" y="252733"/>
                  </a:lnTo>
                  <a:lnTo>
                    <a:pt x="14251" y="264611"/>
                  </a:lnTo>
                  <a:lnTo>
                    <a:pt x="11019" y="276605"/>
                  </a:lnTo>
                  <a:lnTo>
                    <a:pt x="8196" y="288701"/>
                  </a:lnTo>
                  <a:lnTo>
                    <a:pt x="5785" y="300887"/>
                  </a:lnTo>
                  <a:lnTo>
                    <a:pt x="3790" y="313148"/>
                  </a:lnTo>
                  <a:lnTo>
                    <a:pt x="2212" y="325469"/>
                  </a:lnTo>
                  <a:lnTo>
                    <a:pt x="1054" y="337836"/>
                  </a:lnTo>
                  <a:lnTo>
                    <a:pt x="316" y="350236"/>
                  </a:lnTo>
                  <a:lnTo>
                    <a:pt x="0" y="362654"/>
                  </a:lnTo>
                  <a:lnTo>
                    <a:pt x="105" y="375075"/>
                  </a:lnTo>
                  <a:lnTo>
                    <a:pt x="632" y="387486"/>
                  </a:lnTo>
                  <a:lnTo>
                    <a:pt x="1580" y="399871"/>
                  </a:lnTo>
                  <a:lnTo>
                    <a:pt x="2949" y="412218"/>
                  </a:lnTo>
                  <a:lnTo>
                    <a:pt x="4736" y="424510"/>
                  </a:lnTo>
                  <a:lnTo>
                    <a:pt x="6939" y="436735"/>
                  </a:lnTo>
                  <a:lnTo>
                    <a:pt x="9556" y="448878"/>
                  </a:lnTo>
                  <a:lnTo>
                    <a:pt x="12584" y="460925"/>
                  </a:lnTo>
                  <a:lnTo>
                    <a:pt x="16019" y="472862"/>
                  </a:lnTo>
                  <a:lnTo>
                    <a:pt x="19857" y="484676"/>
                  </a:lnTo>
                  <a:lnTo>
                    <a:pt x="24095" y="496353"/>
                  </a:lnTo>
                  <a:lnTo>
                    <a:pt x="28726" y="507879"/>
                  </a:lnTo>
                  <a:lnTo>
                    <a:pt x="33747" y="519241"/>
                  </a:lnTo>
                  <a:lnTo>
                    <a:pt x="39150" y="530426"/>
                  </a:lnTo>
                  <a:lnTo>
                    <a:pt x="44930" y="541421"/>
                  </a:lnTo>
                  <a:lnTo>
                    <a:pt x="51080" y="552214"/>
                  </a:lnTo>
                  <a:lnTo>
                    <a:pt x="57592" y="562791"/>
                  </a:lnTo>
                  <a:lnTo>
                    <a:pt x="64461" y="573141"/>
                  </a:lnTo>
                  <a:lnTo>
                    <a:pt x="71676" y="583253"/>
                  </a:lnTo>
                  <a:lnTo>
                    <a:pt x="79231" y="593113"/>
                  </a:lnTo>
                  <a:lnTo>
                    <a:pt x="87117" y="602711"/>
                  </a:lnTo>
                  <a:lnTo>
                    <a:pt x="95323" y="612035"/>
                  </a:lnTo>
                  <a:lnTo>
                    <a:pt x="103842" y="621076"/>
                  </a:lnTo>
                  <a:lnTo>
                    <a:pt x="112663" y="629822"/>
                  </a:lnTo>
                  <a:lnTo>
                    <a:pt x="121775" y="638264"/>
                  </a:lnTo>
                  <a:lnTo>
                    <a:pt x="131169" y="646391"/>
                  </a:lnTo>
                  <a:lnTo>
                    <a:pt x="140834" y="654195"/>
                  </a:lnTo>
                  <a:lnTo>
                    <a:pt x="150758" y="661666"/>
                  </a:lnTo>
                  <a:lnTo>
                    <a:pt x="160930" y="668795"/>
                  </a:lnTo>
                  <a:lnTo>
                    <a:pt x="171338" y="675575"/>
                  </a:lnTo>
                  <a:lnTo>
                    <a:pt x="181971" y="681998"/>
                  </a:lnTo>
                  <a:lnTo>
                    <a:pt x="192815" y="688056"/>
                  </a:lnTo>
                  <a:lnTo>
                    <a:pt x="203859" y="693742"/>
                  </a:lnTo>
                  <a:lnTo>
                    <a:pt x="215089" y="699050"/>
                  </a:lnTo>
                  <a:lnTo>
                    <a:pt x="226494" y="703974"/>
                  </a:lnTo>
                  <a:lnTo>
                    <a:pt x="238059" y="708508"/>
                  </a:lnTo>
                  <a:lnTo>
                    <a:pt x="249771" y="712646"/>
                  </a:lnTo>
                  <a:lnTo>
                    <a:pt x="261617" y="716384"/>
                  </a:lnTo>
                  <a:lnTo>
                    <a:pt x="273583" y="719718"/>
                  </a:lnTo>
                  <a:lnTo>
                    <a:pt x="285655" y="722643"/>
                  </a:lnTo>
                  <a:lnTo>
                    <a:pt x="297820" y="725157"/>
                  </a:lnTo>
                  <a:lnTo>
                    <a:pt x="310063" y="727256"/>
                  </a:lnTo>
                  <a:lnTo>
                    <a:pt x="322370" y="728938"/>
                  </a:lnTo>
                  <a:lnTo>
                    <a:pt x="334728" y="730202"/>
                  </a:lnTo>
                  <a:lnTo>
                    <a:pt x="347121" y="731045"/>
                  </a:lnTo>
                  <a:lnTo>
                    <a:pt x="359535" y="731467"/>
                  </a:lnTo>
                  <a:lnTo>
                    <a:pt x="371957" y="731467"/>
                  </a:lnTo>
                  <a:lnTo>
                    <a:pt x="384372" y="731045"/>
                  </a:lnTo>
                  <a:lnTo>
                    <a:pt x="396765" y="730202"/>
                  </a:lnTo>
                  <a:lnTo>
                    <a:pt x="409122" y="728938"/>
                  </a:lnTo>
                  <a:lnTo>
                    <a:pt x="421430" y="727256"/>
                  </a:lnTo>
                  <a:lnTo>
                    <a:pt x="433673" y="725157"/>
                  </a:lnTo>
                  <a:lnTo>
                    <a:pt x="445837" y="722643"/>
                  </a:lnTo>
                  <a:lnTo>
                    <a:pt x="457910" y="719718"/>
                  </a:lnTo>
                  <a:lnTo>
                    <a:pt x="469876" y="716384"/>
                  </a:lnTo>
                  <a:lnTo>
                    <a:pt x="481722" y="712646"/>
                  </a:lnTo>
                  <a:lnTo>
                    <a:pt x="493434" y="708508"/>
                  </a:lnTo>
                  <a:lnTo>
                    <a:pt x="504999" y="703974"/>
                  </a:lnTo>
                  <a:lnTo>
                    <a:pt x="516403" y="699050"/>
                  </a:lnTo>
                  <a:lnTo>
                    <a:pt x="527634" y="693742"/>
                  </a:lnTo>
                  <a:lnTo>
                    <a:pt x="538678" y="688056"/>
                  </a:lnTo>
                  <a:lnTo>
                    <a:pt x="549522" y="681998"/>
                  </a:lnTo>
                  <a:lnTo>
                    <a:pt x="560155" y="675575"/>
                  </a:lnTo>
                  <a:lnTo>
                    <a:pt x="570563" y="668795"/>
                  </a:lnTo>
                  <a:lnTo>
                    <a:pt x="580735" y="661666"/>
                  </a:lnTo>
                  <a:lnTo>
                    <a:pt x="590659" y="654195"/>
                  </a:lnTo>
                  <a:lnTo>
                    <a:pt x="600323" y="646391"/>
                  </a:lnTo>
                  <a:lnTo>
                    <a:pt x="609717" y="638264"/>
                  </a:lnTo>
                  <a:lnTo>
                    <a:pt x="618830" y="629822"/>
                  </a:lnTo>
                  <a:lnTo>
                    <a:pt x="627651" y="621076"/>
                  </a:lnTo>
                  <a:lnTo>
                    <a:pt x="636169" y="612035"/>
                  </a:lnTo>
                  <a:lnTo>
                    <a:pt x="644376" y="602711"/>
                  </a:lnTo>
                  <a:lnTo>
                    <a:pt x="652261" y="593113"/>
                  </a:lnTo>
                  <a:lnTo>
                    <a:pt x="659816" y="583253"/>
                  </a:lnTo>
                  <a:lnTo>
                    <a:pt x="667032" y="573141"/>
                  </a:lnTo>
                  <a:lnTo>
                    <a:pt x="673900" y="562791"/>
                  </a:lnTo>
                  <a:lnTo>
                    <a:pt x="680413" y="552214"/>
                  </a:lnTo>
                  <a:lnTo>
                    <a:pt x="686563" y="541421"/>
                  </a:lnTo>
                  <a:lnTo>
                    <a:pt x="692343" y="530426"/>
                  </a:lnTo>
                  <a:lnTo>
                    <a:pt x="697746" y="519241"/>
                  </a:lnTo>
                  <a:lnTo>
                    <a:pt x="702766" y="507879"/>
                  </a:lnTo>
                  <a:lnTo>
                    <a:pt x="707398" y="496353"/>
                  </a:lnTo>
                  <a:lnTo>
                    <a:pt x="711635" y="484676"/>
                  </a:lnTo>
                  <a:lnTo>
                    <a:pt x="715474" y="472862"/>
                  </a:lnTo>
                  <a:lnTo>
                    <a:pt x="718909" y="460925"/>
                  </a:lnTo>
                  <a:lnTo>
                    <a:pt x="721937" y="448878"/>
                  </a:lnTo>
                  <a:lnTo>
                    <a:pt x="724554" y="436735"/>
                  </a:lnTo>
                  <a:lnTo>
                    <a:pt x="726757" y="424510"/>
                  </a:lnTo>
                  <a:lnTo>
                    <a:pt x="728544" y="412218"/>
                  </a:lnTo>
                  <a:lnTo>
                    <a:pt x="729912" y="399871"/>
                  </a:lnTo>
                  <a:lnTo>
                    <a:pt x="730860" y="387486"/>
                  </a:lnTo>
                  <a:lnTo>
                    <a:pt x="731388" y="375075"/>
                  </a:lnTo>
                  <a:lnTo>
                    <a:pt x="731493" y="362654"/>
                  </a:lnTo>
                  <a:lnTo>
                    <a:pt x="731177" y="350236"/>
                  </a:lnTo>
                  <a:lnTo>
                    <a:pt x="730439" y="337836"/>
                  </a:lnTo>
                  <a:lnTo>
                    <a:pt x="729280" y="325469"/>
                  </a:lnTo>
                  <a:lnTo>
                    <a:pt x="727703" y="313148"/>
                  </a:lnTo>
                  <a:lnTo>
                    <a:pt x="725707" y="300887"/>
                  </a:lnTo>
                  <a:lnTo>
                    <a:pt x="723297" y="288701"/>
                  </a:lnTo>
                  <a:lnTo>
                    <a:pt x="720474" y="276605"/>
                  </a:lnTo>
                  <a:lnTo>
                    <a:pt x="717242" y="264611"/>
                  </a:lnTo>
                  <a:lnTo>
                    <a:pt x="713605" y="252733"/>
                  </a:lnTo>
                  <a:lnTo>
                    <a:pt x="709566" y="240987"/>
                  </a:lnTo>
                  <a:lnTo>
                    <a:pt x="705131" y="229384"/>
                  </a:lnTo>
                  <a:lnTo>
                    <a:pt x="700304" y="217938"/>
                  </a:lnTo>
                  <a:lnTo>
                    <a:pt x="695092" y="206663"/>
                  </a:lnTo>
                  <a:lnTo>
                    <a:pt x="689500" y="195571"/>
                  </a:lnTo>
                  <a:lnTo>
                    <a:pt x="683534" y="184675"/>
                  </a:lnTo>
                  <a:lnTo>
                    <a:pt x="677202" y="173989"/>
                  </a:lnTo>
                  <a:lnTo>
                    <a:pt x="670510" y="163523"/>
                  </a:lnTo>
                  <a:lnTo>
                    <a:pt x="663467" y="153291"/>
                  </a:lnTo>
                  <a:lnTo>
                    <a:pt x="656081" y="143304"/>
                  </a:lnTo>
                  <a:lnTo>
                    <a:pt x="648359" y="133574"/>
                  </a:lnTo>
                  <a:lnTo>
                    <a:pt x="640312" y="124111"/>
                  </a:lnTo>
                  <a:lnTo>
                    <a:pt x="631948" y="114927"/>
                  </a:lnTo>
                  <a:lnTo>
                    <a:pt x="623277" y="106032"/>
                  </a:lnTo>
                  <a:lnTo>
                    <a:pt x="614309" y="97437"/>
                  </a:lnTo>
                  <a:lnTo>
                    <a:pt x="605055" y="89152"/>
                  </a:lnTo>
                  <a:lnTo>
                    <a:pt x="595524" y="81185"/>
                  </a:lnTo>
                  <a:lnTo>
                    <a:pt x="585728" y="73547"/>
                  </a:lnTo>
                  <a:lnTo>
                    <a:pt x="575679" y="66245"/>
                  </a:lnTo>
                  <a:lnTo>
                    <a:pt x="565387" y="59290"/>
                  </a:lnTo>
                  <a:lnTo>
                    <a:pt x="554866" y="52687"/>
                  </a:lnTo>
                  <a:lnTo>
                    <a:pt x="544126" y="46446"/>
                  </a:lnTo>
                  <a:lnTo>
                    <a:pt x="533180" y="40573"/>
                  </a:lnTo>
                  <a:lnTo>
                    <a:pt x="522041" y="35075"/>
                  </a:lnTo>
                  <a:lnTo>
                    <a:pt x="510722" y="29958"/>
                  </a:lnTo>
                  <a:lnTo>
                    <a:pt x="499236" y="25229"/>
                  </a:lnTo>
                  <a:lnTo>
                    <a:pt x="487596" y="20893"/>
                  </a:lnTo>
                  <a:lnTo>
                    <a:pt x="475815" y="16954"/>
                  </a:lnTo>
                  <a:lnTo>
                    <a:pt x="463907" y="13418"/>
                  </a:lnTo>
                  <a:lnTo>
                    <a:pt x="451886" y="10288"/>
                  </a:lnTo>
                  <a:lnTo>
                    <a:pt x="439766" y="7568"/>
                  </a:lnTo>
                  <a:lnTo>
                    <a:pt x="427560" y="5261"/>
                  </a:lnTo>
                  <a:lnTo>
                    <a:pt x="415283" y="3370"/>
                  </a:lnTo>
                  <a:lnTo>
                    <a:pt x="402949" y="1896"/>
                  </a:lnTo>
                  <a:lnTo>
                    <a:pt x="390572" y="843"/>
                  </a:lnTo>
                  <a:lnTo>
                    <a:pt x="378166" y="210"/>
                  </a:lnTo>
                  <a:lnTo>
                    <a:pt x="365746" y="0"/>
                  </a:lnTo>
                  <a:lnTo>
                    <a:pt x="365746" y="12612"/>
                  </a:lnTo>
                  <a:lnTo>
                    <a:pt x="365746" y="25224"/>
                  </a:lnTo>
                  <a:lnTo>
                    <a:pt x="365746" y="37837"/>
                  </a:lnTo>
                  <a:lnTo>
                    <a:pt x="365746" y="50449"/>
                  </a:lnTo>
                  <a:lnTo>
                    <a:pt x="365746" y="63062"/>
                  </a:lnTo>
                  <a:lnTo>
                    <a:pt x="365746" y="75674"/>
                  </a:lnTo>
                  <a:lnTo>
                    <a:pt x="365746" y="88286"/>
                  </a:lnTo>
                  <a:lnTo>
                    <a:pt x="365746" y="100899"/>
                  </a:lnTo>
                  <a:lnTo>
                    <a:pt x="365746" y="113511"/>
                  </a:lnTo>
                  <a:lnTo>
                    <a:pt x="365746" y="126124"/>
                  </a:lnTo>
                  <a:lnTo>
                    <a:pt x="365746" y="138736"/>
                  </a:lnTo>
                  <a:lnTo>
                    <a:pt x="365746" y="151348"/>
                  </a:lnTo>
                  <a:lnTo>
                    <a:pt x="365746" y="163961"/>
                  </a:lnTo>
                  <a:lnTo>
                    <a:pt x="365746" y="176573"/>
                  </a:lnTo>
                  <a:lnTo>
                    <a:pt x="365746" y="189186"/>
                  </a:lnTo>
                  <a:lnTo>
                    <a:pt x="365746" y="201798"/>
                  </a:lnTo>
                  <a:lnTo>
                    <a:pt x="365746" y="214411"/>
                  </a:lnTo>
                  <a:lnTo>
                    <a:pt x="365746" y="227023"/>
                  </a:lnTo>
                  <a:lnTo>
                    <a:pt x="365746" y="239635"/>
                  </a:lnTo>
                  <a:lnTo>
                    <a:pt x="365746" y="252248"/>
                  </a:lnTo>
                  <a:lnTo>
                    <a:pt x="365746" y="264860"/>
                  </a:lnTo>
                  <a:lnTo>
                    <a:pt x="365746" y="277473"/>
                  </a:lnTo>
                  <a:lnTo>
                    <a:pt x="365746" y="290085"/>
                  </a:lnTo>
                  <a:lnTo>
                    <a:pt x="365746" y="302697"/>
                  </a:lnTo>
                  <a:lnTo>
                    <a:pt x="365746" y="315310"/>
                  </a:lnTo>
                  <a:lnTo>
                    <a:pt x="365746" y="327922"/>
                  </a:lnTo>
                  <a:lnTo>
                    <a:pt x="365746" y="340535"/>
                  </a:lnTo>
                  <a:lnTo>
                    <a:pt x="365746" y="353147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8" name="pg1158"/>
            <p:cNvSpPr/>
            <p:nvPr/>
          </p:nvSpPr>
          <p:spPr>
            <a:xfrm>
              <a:off x="6340608" y="8063390"/>
              <a:ext cx="288791" cy="365760"/>
            </a:xfrm>
            <a:custGeom>
              <a:avLst/>
              <a:gdLst/>
              <a:ahLst/>
              <a:cxnLst/>
              <a:rect l="0" t="0" r="0" b="0"/>
              <a:pathLst>
                <a:path w="288791" h="365760">
                  <a:moveTo>
                    <a:pt x="288791" y="365760"/>
                  </a:moveTo>
                  <a:lnTo>
                    <a:pt x="288791" y="353147"/>
                  </a:lnTo>
                  <a:lnTo>
                    <a:pt x="288791" y="340535"/>
                  </a:lnTo>
                  <a:lnTo>
                    <a:pt x="288791" y="327922"/>
                  </a:lnTo>
                  <a:lnTo>
                    <a:pt x="288791" y="315310"/>
                  </a:lnTo>
                  <a:lnTo>
                    <a:pt x="288791" y="302697"/>
                  </a:lnTo>
                  <a:lnTo>
                    <a:pt x="288791" y="290085"/>
                  </a:lnTo>
                  <a:lnTo>
                    <a:pt x="288791" y="277473"/>
                  </a:lnTo>
                  <a:lnTo>
                    <a:pt x="288791" y="264860"/>
                  </a:lnTo>
                  <a:lnTo>
                    <a:pt x="288791" y="252248"/>
                  </a:lnTo>
                  <a:lnTo>
                    <a:pt x="288791" y="239635"/>
                  </a:lnTo>
                  <a:lnTo>
                    <a:pt x="288791" y="227023"/>
                  </a:lnTo>
                  <a:lnTo>
                    <a:pt x="288791" y="214411"/>
                  </a:lnTo>
                  <a:lnTo>
                    <a:pt x="288791" y="201798"/>
                  </a:lnTo>
                  <a:lnTo>
                    <a:pt x="288791" y="189186"/>
                  </a:lnTo>
                  <a:lnTo>
                    <a:pt x="288791" y="176573"/>
                  </a:lnTo>
                  <a:lnTo>
                    <a:pt x="288791" y="163961"/>
                  </a:lnTo>
                  <a:lnTo>
                    <a:pt x="288791" y="151348"/>
                  </a:lnTo>
                  <a:lnTo>
                    <a:pt x="288791" y="138736"/>
                  </a:lnTo>
                  <a:lnTo>
                    <a:pt x="288791" y="126124"/>
                  </a:lnTo>
                  <a:lnTo>
                    <a:pt x="288791" y="113511"/>
                  </a:lnTo>
                  <a:lnTo>
                    <a:pt x="288791" y="100899"/>
                  </a:lnTo>
                  <a:lnTo>
                    <a:pt x="288791" y="88286"/>
                  </a:lnTo>
                  <a:lnTo>
                    <a:pt x="288791" y="75674"/>
                  </a:lnTo>
                  <a:lnTo>
                    <a:pt x="288791" y="63062"/>
                  </a:lnTo>
                  <a:lnTo>
                    <a:pt x="288791" y="50449"/>
                  </a:lnTo>
                  <a:lnTo>
                    <a:pt x="288791" y="37837"/>
                  </a:lnTo>
                  <a:lnTo>
                    <a:pt x="288791" y="25224"/>
                  </a:lnTo>
                  <a:lnTo>
                    <a:pt x="288791" y="12612"/>
                  </a:lnTo>
                  <a:lnTo>
                    <a:pt x="288791" y="0"/>
                  </a:lnTo>
                  <a:lnTo>
                    <a:pt x="275990" y="224"/>
                  </a:lnTo>
                  <a:lnTo>
                    <a:pt x="263206" y="895"/>
                  </a:lnTo>
                  <a:lnTo>
                    <a:pt x="250452" y="2014"/>
                  </a:lnTo>
                  <a:lnTo>
                    <a:pt x="237746" y="3579"/>
                  </a:lnTo>
                  <a:lnTo>
                    <a:pt x="225102" y="5587"/>
                  </a:lnTo>
                  <a:lnTo>
                    <a:pt x="212536" y="8037"/>
                  </a:lnTo>
                  <a:lnTo>
                    <a:pt x="200064" y="10924"/>
                  </a:lnTo>
                  <a:lnTo>
                    <a:pt x="187700" y="14247"/>
                  </a:lnTo>
                  <a:lnTo>
                    <a:pt x="175460" y="18000"/>
                  </a:lnTo>
                  <a:lnTo>
                    <a:pt x="163359" y="22179"/>
                  </a:lnTo>
                  <a:lnTo>
                    <a:pt x="151412" y="26779"/>
                  </a:lnTo>
                  <a:lnTo>
                    <a:pt x="139633" y="31795"/>
                  </a:lnTo>
                  <a:lnTo>
                    <a:pt x="128037" y="37220"/>
                  </a:lnTo>
                  <a:lnTo>
                    <a:pt x="116637" y="43047"/>
                  </a:lnTo>
                  <a:lnTo>
                    <a:pt x="105449" y="49269"/>
                  </a:lnTo>
                  <a:lnTo>
                    <a:pt x="94485" y="55879"/>
                  </a:lnTo>
                  <a:lnTo>
                    <a:pt x="83759" y="62869"/>
                  </a:lnTo>
                  <a:lnTo>
                    <a:pt x="73285" y="70230"/>
                  </a:lnTo>
                  <a:lnTo>
                    <a:pt x="63074" y="77953"/>
                  </a:lnTo>
                  <a:lnTo>
                    <a:pt x="53140" y="86029"/>
                  </a:lnTo>
                  <a:lnTo>
                    <a:pt x="43495" y="94447"/>
                  </a:lnTo>
                  <a:lnTo>
                    <a:pt x="34150" y="103198"/>
                  </a:lnTo>
                  <a:lnTo>
                    <a:pt x="25117" y="112270"/>
                  </a:lnTo>
                  <a:lnTo>
                    <a:pt x="16408" y="121653"/>
                  </a:lnTo>
                  <a:lnTo>
                    <a:pt x="8032" y="131335"/>
                  </a:lnTo>
                  <a:lnTo>
                    <a:pt x="0" y="141305"/>
                  </a:lnTo>
                  <a:lnTo>
                    <a:pt x="9958" y="149044"/>
                  </a:lnTo>
                  <a:lnTo>
                    <a:pt x="19916" y="156784"/>
                  </a:lnTo>
                  <a:lnTo>
                    <a:pt x="29874" y="164524"/>
                  </a:lnTo>
                  <a:lnTo>
                    <a:pt x="39833" y="172264"/>
                  </a:lnTo>
                  <a:lnTo>
                    <a:pt x="49791" y="180004"/>
                  </a:lnTo>
                  <a:lnTo>
                    <a:pt x="59749" y="187743"/>
                  </a:lnTo>
                  <a:lnTo>
                    <a:pt x="69708" y="195483"/>
                  </a:lnTo>
                  <a:lnTo>
                    <a:pt x="79666" y="203223"/>
                  </a:lnTo>
                  <a:lnTo>
                    <a:pt x="89624" y="210963"/>
                  </a:lnTo>
                  <a:lnTo>
                    <a:pt x="99583" y="218703"/>
                  </a:lnTo>
                  <a:lnTo>
                    <a:pt x="109541" y="226443"/>
                  </a:lnTo>
                  <a:lnTo>
                    <a:pt x="119499" y="234182"/>
                  </a:lnTo>
                  <a:lnTo>
                    <a:pt x="129458" y="241922"/>
                  </a:lnTo>
                  <a:lnTo>
                    <a:pt x="139416" y="249662"/>
                  </a:lnTo>
                  <a:lnTo>
                    <a:pt x="149374" y="257402"/>
                  </a:lnTo>
                  <a:lnTo>
                    <a:pt x="159333" y="265142"/>
                  </a:lnTo>
                  <a:lnTo>
                    <a:pt x="169291" y="272882"/>
                  </a:lnTo>
                  <a:lnTo>
                    <a:pt x="179249" y="280621"/>
                  </a:lnTo>
                  <a:lnTo>
                    <a:pt x="189208" y="288361"/>
                  </a:lnTo>
                  <a:lnTo>
                    <a:pt x="199166" y="296101"/>
                  </a:lnTo>
                  <a:lnTo>
                    <a:pt x="209124" y="303841"/>
                  </a:lnTo>
                  <a:lnTo>
                    <a:pt x="219082" y="311581"/>
                  </a:lnTo>
                  <a:lnTo>
                    <a:pt x="229041" y="319321"/>
                  </a:lnTo>
                  <a:lnTo>
                    <a:pt x="238999" y="327060"/>
                  </a:lnTo>
                  <a:lnTo>
                    <a:pt x="248957" y="334800"/>
                  </a:lnTo>
                  <a:lnTo>
                    <a:pt x="258916" y="342540"/>
                  </a:lnTo>
                  <a:lnTo>
                    <a:pt x="268874" y="350280"/>
                  </a:lnTo>
                  <a:lnTo>
                    <a:pt x="278832" y="35802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9" name="pg1159"/>
            <p:cNvSpPr/>
            <p:nvPr/>
          </p:nvSpPr>
          <p:spPr>
            <a:xfrm>
              <a:off x="6263678" y="8063390"/>
              <a:ext cx="731473" cy="731489"/>
            </a:xfrm>
            <a:custGeom>
              <a:avLst/>
              <a:gdLst/>
              <a:ahLst/>
              <a:cxnLst/>
              <a:rect l="0" t="0" r="0" b="0"/>
              <a:pathLst>
                <a:path w="731473" h="731489">
                  <a:moveTo>
                    <a:pt x="365721" y="365760"/>
                  </a:moveTo>
                  <a:lnTo>
                    <a:pt x="355762" y="358020"/>
                  </a:lnTo>
                  <a:lnTo>
                    <a:pt x="345804" y="350280"/>
                  </a:lnTo>
                  <a:lnTo>
                    <a:pt x="335846" y="342540"/>
                  </a:lnTo>
                  <a:lnTo>
                    <a:pt x="325887" y="334800"/>
                  </a:lnTo>
                  <a:lnTo>
                    <a:pt x="315929" y="327060"/>
                  </a:lnTo>
                  <a:lnTo>
                    <a:pt x="305971" y="319321"/>
                  </a:lnTo>
                  <a:lnTo>
                    <a:pt x="296012" y="311581"/>
                  </a:lnTo>
                  <a:lnTo>
                    <a:pt x="286054" y="303841"/>
                  </a:lnTo>
                  <a:lnTo>
                    <a:pt x="276096" y="296101"/>
                  </a:lnTo>
                  <a:lnTo>
                    <a:pt x="266138" y="288361"/>
                  </a:lnTo>
                  <a:lnTo>
                    <a:pt x="256179" y="280621"/>
                  </a:lnTo>
                  <a:lnTo>
                    <a:pt x="246221" y="272882"/>
                  </a:lnTo>
                  <a:lnTo>
                    <a:pt x="236263" y="265142"/>
                  </a:lnTo>
                  <a:lnTo>
                    <a:pt x="226304" y="257402"/>
                  </a:lnTo>
                  <a:lnTo>
                    <a:pt x="216346" y="249662"/>
                  </a:lnTo>
                  <a:lnTo>
                    <a:pt x="206388" y="241922"/>
                  </a:lnTo>
                  <a:lnTo>
                    <a:pt x="196429" y="234182"/>
                  </a:lnTo>
                  <a:lnTo>
                    <a:pt x="186471" y="226443"/>
                  </a:lnTo>
                  <a:lnTo>
                    <a:pt x="176513" y="218703"/>
                  </a:lnTo>
                  <a:lnTo>
                    <a:pt x="166554" y="210963"/>
                  </a:lnTo>
                  <a:lnTo>
                    <a:pt x="156596" y="203223"/>
                  </a:lnTo>
                  <a:lnTo>
                    <a:pt x="146638" y="195483"/>
                  </a:lnTo>
                  <a:lnTo>
                    <a:pt x="136679" y="187743"/>
                  </a:lnTo>
                  <a:lnTo>
                    <a:pt x="126721" y="180004"/>
                  </a:lnTo>
                  <a:lnTo>
                    <a:pt x="116763" y="172264"/>
                  </a:lnTo>
                  <a:lnTo>
                    <a:pt x="106804" y="164524"/>
                  </a:lnTo>
                  <a:lnTo>
                    <a:pt x="96846" y="156784"/>
                  </a:lnTo>
                  <a:lnTo>
                    <a:pt x="86888" y="149044"/>
                  </a:lnTo>
                  <a:lnTo>
                    <a:pt x="76930" y="141305"/>
                  </a:lnTo>
                  <a:lnTo>
                    <a:pt x="69465" y="151253"/>
                  </a:lnTo>
                  <a:lnTo>
                    <a:pt x="62343" y="161450"/>
                  </a:lnTo>
                  <a:lnTo>
                    <a:pt x="55572" y="171883"/>
                  </a:lnTo>
                  <a:lnTo>
                    <a:pt x="49159" y="182540"/>
                  </a:lnTo>
                  <a:lnTo>
                    <a:pt x="43113" y="193410"/>
                  </a:lnTo>
                  <a:lnTo>
                    <a:pt x="37439" y="204478"/>
                  </a:lnTo>
                  <a:lnTo>
                    <a:pt x="32146" y="215733"/>
                  </a:lnTo>
                  <a:lnTo>
                    <a:pt x="27237" y="227161"/>
                  </a:lnTo>
                  <a:lnTo>
                    <a:pt x="22721" y="238750"/>
                  </a:lnTo>
                  <a:lnTo>
                    <a:pt x="18601" y="250486"/>
                  </a:lnTo>
                  <a:lnTo>
                    <a:pt x="14882" y="262354"/>
                  </a:lnTo>
                  <a:lnTo>
                    <a:pt x="11569" y="274343"/>
                  </a:lnTo>
                  <a:lnTo>
                    <a:pt x="8666" y="286437"/>
                  </a:lnTo>
                  <a:lnTo>
                    <a:pt x="6175" y="298623"/>
                  </a:lnTo>
                  <a:lnTo>
                    <a:pt x="4100" y="310886"/>
                  </a:lnTo>
                  <a:lnTo>
                    <a:pt x="2444" y="323213"/>
                  </a:lnTo>
                  <a:lnTo>
                    <a:pt x="1207" y="335589"/>
                  </a:lnTo>
                  <a:lnTo>
                    <a:pt x="392" y="348000"/>
                  </a:lnTo>
                  <a:lnTo>
                    <a:pt x="0" y="360432"/>
                  </a:lnTo>
                  <a:lnTo>
                    <a:pt x="30" y="372870"/>
                  </a:lnTo>
                  <a:lnTo>
                    <a:pt x="483" y="385299"/>
                  </a:lnTo>
                  <a:lnTo>
                    <a:pt x="1359" y="397706"/>
                  </a:lnTo>
                  <a:lnTo>
                    <a:pt x="2655" y="410076"/>
                  </a:lnTo>
                  <a:lnTo>
                    <a:pt x="4372" y="422395"/>
                  </a:lnTo>
                  <a:lnTo>
                    <a:pt x="6507" y="434648"/>
                  </a:lnTo>
                  <a:lnTo>
                    <a:pt x="9057" y="446821"/>
                  </a:lnTo>
                  <a:lnTo>
                    <a:pt x="12019" y="458901"/>
                  </a:lnTo>
                  <a:lnTo>
                    <a:pt x="15390" y="470873"/>
                  </a:lnTo>
                  <a:lnTo>
                    <a:pt x="19167" y="482724"/>
                  </a:lnTo>
                  <a:lnTo>
                    <a:pt x="23344" y="494439"/>
                  </a:lnTo>
                  <a:lnTo>
                    <a:pt x="27917" y="506006"/>
                  </a:lnTo>
                  <a:lnTo>
                    <a:pt x="32881" y="517410"/>
                  </a:lnTo>
                  <a:lnTo>
                    <a:pt x="38229" y="528639"/>
                  </a:lnTo>
                  <a:lnTo>
                    <a:pt x="43957" y="539680"/>
                  </a:lnTo>
                  <a:lnTo>
                    <a:pt x="50056" y="550519"/>
                  </a:lnTo>
                  <a:lnTo>
                    <a:pt x="56520" y="561145"/>
                  </a:lnTo>
                  <a:lnTo>
                    <a:pt x="63342" y="571545"/>
                  </a:lnTo>
                  <a:lnTo>
                    <a:pt x="70514" y="581707"/>
                  </a:lnTo>
                  <a:lnTo>
                    <a:pt x="78027" y="591619"/>
                  </a:lnTo>
                  <a:lnTo>
                    <a:pt x="85873" y="601270"/>
                  </a:lnTo>
                  <a:lnTo>
                    <a:pt x="94042" y="610649"/>
                  </a:lnTo>
                  <a:lnTo>
                    <a:pt x="102525" y="619745"/>
                  </a:lnTo>
                  <a:lnTo>
                    <a:pt x="111313" y="628547"/>
                  </a:lnTo>
                  <a:lnTo>
                    <a:pt x="120395" y="637045"/>
                  </a:lnTo>
                  <a:lnTo>
                    <a:pt x="129761" y="645229"/>
                  </a:lnTo>
                  <a:lnTo>
                    <a:pt x="139399" y="653090"/>
                  </a:lnTo>
                  <a:lnTo>
                    <a:pt x="149299" y="660619"/>
                  </a:lnTo>
                  <a:lnTo>
                    <a:pt x="159450" y="667807"/>
                  </a:lnTo>
                  <a:lnTo>
                    <a:pt x="169839" y="674646"/>
                  </a:lnTo>
                  <a:lnTo>
                    <a:pt x="180454" y="681127"/>
                  </a:lnTo>
                  <a:lnTo>
                    <a:pt x="191284" y="687244"/>
                  </a:lnTo>
                  <a:lnTo>
                    <a:pt x="202315" y="692989"/>
                  </a:lnTo>
                  <a:lnTo>
                    <a:pt x="213536" y="698355"/>
                  </a:lnTo>
                  <a:lnTo>
                    <a:pt x="224932" y="703338"/>
                  </a:lnTo>
                  <a:lnTo>
                    <a:pt x="236491" y="707929"/>
                  </a:lnTo>
                  <a:lnTo>
                    <a:pt x="248200" y="712125"/>
                  </a:lnTo>
                  <a:lnTo>
                    <a:pt x="260044" y="715921"/>
                  </a:lnTo>
                  <a:lnTo>
                    <a:pt x="272011" y="719311"/>
                  </a:lnTo>
                  <a:lnTo>
                    <a:pt x="284086" y="722293"/>
                  </a:lnTo>
                  <a:lnTo>
                    <a:pt x="296255" y="724862"/>
                  </a:lnTo>
                  <a:lnTo>
                    <a:pt x="308505" y="727017"/>
                  </a:lnTo>
                  <a:lnTo>
                    <a:pt x="320821" y="728753"/>
                  </a:lnTo>
                  <a:lnTo>
                    <a:pt x="333189" y="730070"/>
                  </a:lnTo>
                  <a:lnTo>
                    <a:pt x="345595" y="730965"/>
                  </a:lnTo>
                  <a:lnTo>
                    <a:pt x="358023" y="731438"/>
                  </a:lnTo>
                  <a:lnTo>
                    <a:pt x="370461" y="731489"/>
                  </a:lnTo>
                  <a:lnTo>
                    <a:pt x="382893" y="731116"/>
                  </a:lnTo>
                  <a:lnTo>
                    <a:pt x="395305" y="730321"/>
                  </a:lnTo>
                  <a:lnTo>
                    <a:pt x="407684" y="729104"/>
                  </a:lnTo>
                  <a:lnTo>
                    <a:pt x="420013" y="727468"/>
                  </a:lnTo>
                  <a:lnTo>
                    <a:pt x="432280" y="725412"/>
                  </a:lnTo>
                  <a:lnTo>
                    <a:pt x="444470" y="722941"/>
                  </a:lnTo>
                  <a:lnTo>
                    <a:pt x="456568" y="720057"/>
                  </a:lnTo>
                  <a:lnTo>
                    <a:pt x="468562" y="716764"/>
                  </a:lnTo>
                  <a:lnTo>
                    <a:pt x="480437" y="713064"/>
                  </a:lnTo>
                  <a:lnTo>
                    <a:pt x="492179" y="708963"/>
                  </a:lnTo>
                  <a:lnTo>
                    <a:pt x="503775" y="704465"/>
                  </a:lnTo>
                  <a:lnTo>
                    <a:pt x="515211" y="699575"/>
                  </a:lnTo>
                  <a:lnTo>
                    <a:pt x="526475" y="694299"/>
                  </a:lnTo>
                  <a:lnTo>
                    <a:pt x="537552" y="688644"/>
                  </a:lnTo>
                  <a:lnTo>
                    <a:pt x="548431" y="682615"/>
                  </a:lnTo>
                  <a:lnTo>
                    <a:pt x="559099" y="676219"/>
                  </a:lnTo>
                  <a:lnTo>
                    <a:pt x="569543" y="669465"/>
                  </a:lnTo>
                  <a:lnTo>
                    <a:pt x="579751" y="662359"/>
                  </a:lnTo>
                  <a:lnTo>
                    <a:pt x="589712" y="654911"/>
                  </a:lnTo>
                  <a:lnTo>
                    <a:pt x="599413" y="647128"/>
                  </a:lnTo>
                  <a:lnTo>
                    <a:pt x="608845" y="639020"/>
                  </a:lnTo>
                  <a:lnTo>
                    <a:pt x="617995" y="630595"/>
                  </a:lnTo>
                  <a:lnTo>
                    <a:pt x="626854" y="621865"/>
                  </a:lnTo>
                  <a:lnTo>
                    <a:pt x="635410" y="612838"/>
                  </a:lnTo>
                  <a:lnTo>
                    <a:pt x="643655" y="603526"/>
                  </a:lnTo>
                  <a:lnTo>
                    <a:pt x="651579" y="593938"/>
                  </a:lnTo>
                  <a:lnTo>
                    <a:pt x="659172" y="584087"/>
                  </a:lnTo>
                  <a:lnTo>
                    <a:pt x="666425" y="573983"/>
                  </a:lnTo>
                  <a:lnTo>
                    <a:pt x="673331" y="563639"/>
                  </a:lnTo>
                  <a:lnTo>
                    <a:pt x="679881" y="553066"/>
                  </a:lnTo>
                  <a:lnTo>
                    <a:pt x="686068" y="542276"/>
                  </a:lnTo>
                  <a:lnTo>
                    <a:pt x="691884" y="531282"/>
                  </a:lnTo>
                  <a:lnTo>
                    <a:pt x="697324" y="520097"/>
                  </a:lnTo>
                  <a:lnTo>
                    <a:pt x="702379" y="508733"/>
                  </a:lnTo>
                  <a:lnTo>
                    <a:pt x="707046" y="497204"/>
                  </a:lnTo>
                  <a:lnTo>
                    <a:pt x="711318" y="485522"/>
                  </a:lnTo>
                  <a:lnTo>
                    <a:pt x="715190" y="473703"/>
                  </a:lnTo>
                  <a:lnTo>
                    <a:pt x="718658" y="461758"/>
                  </a:lnTo>
                  <a:lnTo>
                    <a:pt x="721718" y="449703"/>
                  </a:lnTo>
                  <a:lnTo>
                    <a:pt x="724366" y="437550"/>
                  </a:lnTo>
                  <a:lnTo>
                    <a:pt x="726600" y="425315"/>
                  </a:lnTo>
                  <a:lnTo>
                    <a:pt x="728416" y="413010"/>
                  </a:lnTo>
                  <a:lnTo>
                    <a:pt x="729813" y="400651"/>
                  </a:lnTo>
                  <a:lnTo>
                    <a:pt x="730788" y="388252"/>
                  </a:lnTo>
                  <a:lnTo>
                    <a:pt x="731342" y="375826"/>
                  </a:lnTo>
                  <a:lnTo>
                    <a:pt x="731473" y="363389"/>
                  </a:lnTo>
                  <a:lnTo>
                    <a:pt x="731181" y="350955"/>
                  </a:lnTo>
                  <a:lnTo>
                    <a:pt x="730466" y="338538"/>
                  </a:lnTo>
                  <a:lnTo>
                    <a:pt x="729330" y="326152"/>
                  </a:lnTo>
                  <a:lnTo>
                    <a:pt x="727773" y="313812"/>
                  </a:lnTo>
                  <a:lnTo>
                    <a:pt x="725797" y="301532"/>
                  </a:lnTo>
                  <a:lnTo>
                    <a:pt x="723405" y="289327"/>
                  </a:lnTo>
                  <a:lnTo>
                    <a:pt x="720600" y="277210"/>
                  </a:lnTo>
                  <a:lnTo>
                    <a:pt x="717384" y="265195"/>
                  </a:lnTo>
                  <a:lnTo>
                    <a:pt x="713761" y="253296"/>
                  </a:lnTo>
                  <a:lnTo>
                    <a:pt x="709736" y="241528"/>
                  </a:lnTo>
                  <a:lnTo>
                    <a:pt x="705314" y="229903"/>
                  </a:lnTo>
                  <a:lnTo>
                    <a:pt x="700498" y="218435"/>
                  </a:lnTo>
                  <a:lnTo>
                    <a:pt x="695295" y="207138"/>
                  </a:lnTo>
                  <a:lnTo>
                    <a:pt x="689712" y="196024"/>
                  </a:lnTo>
                  <a:lnTo>
                    <a:pt x="683753" y="185106"/>
                  </a:lnTo>
                  <a:lnTo>
                    <a:pt x="677427" y="174397"/>
                  </a:lnTo>
                  <a:lnTo>
                    <a:pt x="670741" y="163910"/>
                  </a:lnTo>
                  <a:lnTo>
                    <a:pt x="663701" y="153656"/>
                  </a:lnTo>
                  <a:lnTo>
                    <a:pt x="656317" y="143647"/>
                  </a:lnTo>
                  <a:lnTo>
                    <a:pt x="648598" y="133895"/>
                  </a:lnTo>
                  <a:lnTo>
                    <a:pt x="640550" y="124411"/>
                  </a:lnTo>
                  <a:lnTo>
                    <a:pt x="632186" y="115207"/>
                  </a:lnTo>
                  <a:lnTo>
                    <a:pt x="623513" y="106291"/>
                  </a:lnTo>
                  <a:lnTo>
                    <a:pt x="614542" y="97677"/>
                  </a:lnTo>
                  <a:lnTo>
                    <a:pt x="605283" y="89372"/>
                  </a:lnTo>
                  <a:lnTo>
                    <a:pt x="595747" y="81386"/>
                  </a:lnTo>
                  <a:lnTo>
                    <a:pt x="585945" y="73730"/>
                  </a:lnTo>
                  <a:lnTo>
                    <a:pt x="575889" y="66411"/>
                  </a:lnTo>
                  <a:lnTo>
                    <a:pt x="565589" y="59438"/>
                  </a:lnTo>
                  <a:lnTo>
                    <a:pt x="555059" y="52820"/>
                  </a:lnTo>
                  <a:lnTo>
                    <a:pt x="544309" y="46563"/>
                  </a:lnTo>
                  <a:lnTo>
                    <a:pt x="533353" y="40675"/>
                  </a:lnTo>
                  <a:lnTo>
                    <a:pt x="522203" y="35164"/>
                  </a:lnTo>
                  <a:lnTo>
                    <a:pt x="510873" y="30034"/>
                  </a:lnTo>
                  <a:lnTo>
                    <a:pt x="499374" y="25293"/>
                  </a:lnTo>
                  <a:lnTo>
                    <a:pt x="487721" y="20946"/>
                  </a:lnTo>
                  <a:lnTo>
                    <a:pt x="475926" y="16997"/>
                  </a:lnTo>
                  <a:lnTo>
                    <a:pt x="464005" y="13452"/>
                  </a:lnTo>
                  <a:lnTo>
                    <a:pt x="451969" y="10314"/>
                  </a:lnTo>
                  <a:lnTo>
                    <a:pt x="439834" y="7587"/>
                  </a:lnTo>
                  <a:lnTo>
                    <a:pt x="427613" y="5274"/>
                  </a:lnTo>
                  <a:lnTo>
                    <a:pt x="415321" y="3378"/>
                  </a:lnTo>
                  <a:lnTo>
                    <a:pt x="402971" y="1901"/>
                  </a:lnTo>
                  <a:lnTo>
                    <a:pt x="390578" y="845"/>
                  </a:lnTo>
                  <a:lnTo>
                    <a:pt x="378157" y="211"/>
                  </a:lnTo>
                  <a:lnTo>
                    <a:pt x="365721" y="0"/>
                  </a:lnTo>
                  <a:lnTo>
                    <a:pt x="365721" y="12612"/>
                  </a:lnTo>
                  <a:lnTo>
                    <a:pt x="365721" y="25224"/>
                  </a:lnTo>
                  <a:lnTo>
                    <a:pt x="365721" y="37837"/>
                  </a:lnTo>
                  <a:lnTo>
                    <a:pt x="365721" y="50449"/>
                  </a:lnTo>
                  <a:lnTo>
                    <a:pt x="365721" y="63062"/>
                  </a:lnTo>
                  <a:lnTo>
                    <a:pt x="365721" y="75674"/>
                  </a:lnTo>
                  <a:lnTo>
                    <a:pt x="365721" y="88286"/>
                  </a:lnTo>
                  <a:lnTo>
                    <a:pt x="365721" y="100899"/>
                  </a:lnTo>
                  <a:lnTo>
                    <a:pt x="365721" y="113511"/>
                  </a:lnTo>
                  <a:lnTo>
                    <a:pt x="365721" y="126124"/>
                  </a:lnTo>
                  <a:lnTo>
                    <a:pt x="365721" y="138736"/>
                  </a:lnTo>
                  <a:lnTo>
                    <a:pt x="365721" y="151348"/>
                  </a:lnTo>
                  <a:lnTo>
                    <a:pt x="365721" y="163961"/>
                  </a:lnTo>
                  <a:lnTo>
                    <a:pt x="365721" y="176573"/>
                  </a:lnTo>
                  <a:lnTo>
                    <a:pt x="365721" y="189186"/>
                  </a:lnTo>
                  <a:lnTo>
                    <a:pt x="365721" y="201798"/>
                  </a:lnTo>
                  <a:lnTo>
                    <a:pt x="365721" y="214411"/>
                  </a:lnTo>
                  <a:lnTo>
                    <a:pt x="365721" y="227023"/>
                  </a:lnTo>
                  <a:lnTo>
                    <a:pt x="365721" y="239635"/>
                  </a:lnTo>
                  <a:lnTo>
                    <a:pt x="365721" y="252248"/>
                  </a:lnTo>
                  <a:lnTo>
                    <a:pt x="365721" y="264860"/>
                  </a:lnTo>
                  <a:lnTo>
                    <a:pt x="365721" y="277473"/>
                  </a:lnTo>
                  <a:lnTo>
                    <a:pt x="365721" y="290085"/>
                  </a:lnTo>
                  <a:lnTo>
                    <a:pt x="365721" y="302697"/>
                  </a:lnTo>
                  <a:lnTo>
                    <a:pt x="365721" y="315310"/>
                  </a:lnTo>
                  <a:lnTo>
                    <a:pt x="365721" y="327922"/>
                  </a:lnTo>
                  <a:lnTo>
                    <a:pt x="365721" y="340535"/>
                  </a:lnTo>
                  <a:lnTo>
                    <a:pt x="365721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0" name="pg1160"/>
            <p:cNvSpPr/>
            <p:nvPr/>
          </p:nvSpPr>
          <p:spPr>
            <a:xfrm>
              <a:off x="8092453" y="7079400"/>
              <a:ext cx="731493" cy="731467"/>
            </a:xfrm>
            <a:custGeom>
              <a:avLst/>
              <a:gdLst/>
              <a:ahLst/>
              <a:cxnLst/>
              <a:rect l="0" t="0" r="0" b="0"/>
              <a:pathLst>
                <a:path w="731493" h="731467">
                  <a:moveTo>
                    <a:pt x="365746" y="365759"/>
                  </a:moveTo>
                  <a:lnTo>
                    <a:pt x="365746" y="353147"/>
                  </a:lnTo>
                  <a:lnTo>
                    <a:pt x="365746" y="340535"/>
                  </a:lnTo>
                  <a:lnTo>
                    <a:pt x="365746" y="327922"/>
                  </a:lnTo>
                  <a:lnTo>
                    <a:pt x="365746" y="315310"/>
                  </a:lnTo>
                  <a:lnTo>
                    <a:pt x="365746" y="302697"/>
                  </a:lnTo>
                  <a:lnTo>
                    <a:pt x="365746" y="290085"/>
                  </a:lnTo>
                  <a:lnTo>
                    <a:pt x="365746" y="277473"/>
                  </a:lnTo>
                  <a:lnTo>
                    <a:pt x="365746" y="264860"/>
                  </a:lnTo>
                  <a:lnTo>
                    <a:pt x="365746" y="252248"/>
                  </a:lnTo>
                  <a:lnTo>
                    <a:pt x="365746" y="239635"/>
                  </a:lnTo>
                  <a:lnTo>
                    <a:pt x="365746" y="227023"/>
                  </a:lnTo>
                  <a:lnTo>
                    <a:pt x="365746" y="214411"/>
                  </a:lnTo>
                  <a:lnTo>
                    <a:pt x="365746" y="201798"/>
                  </a:lnTo>
                  <a:lnTo>
                    <a:pt x="365746" y="189186"/>
                  </a:lnTo>
                  <a:lnTo>
                    <a:pt x="365746" y="176573"/>
                  </a:lnTo>
                  <a:lnTo>
                    <a:pt x="365746" y="163961"/>
                  </a:lnTo>
                  <a:lnTo>
                    <a:pt x="365746" y="151348"/>
                  </a:lnTo>
                  <a:lnTo>
                    <a:pt x="365746" y="138736"/>
                  </a:lnTo>
                  <a:lnTo>
                    <a:pt x="365746" y="126124"/>
                  </a:lnTo>
                  <a:lnTo>
                    <a:pt x="365746" y="113511"/>
                  </a:lnTo>
                  <a:lnTo>
                    <a:pt x="365746" y="100899"/>
                  </a:lnTo>
                  <a:lnTo>
                    <a:pt x="365746" y="88286"/>
                  </a:lnTo>
                  <a:lnTo>
                    <a:pt x="365746" y="75674"/>
                  </a:lnTo>
                  <a:lnTo>
                    <a:pt x="365746" y="63062"/>
                  </a:lnTo>
                  <a:lnTo>
                    <a:pt x="365746" y="50449"/>
                  </a:lnTo>
                  <a:lnTo>
                    <a:pt x="365746" y="37837"/>
                  </a:lnTo>
                  <a:lnTo>
                    <a:pt x="365746" y="25224"/>
                  </a:lnTo>
                  <a:lnTo>
                    <a:pt x="365746" y="12612"/>
                  </a:lnTo>
                  <a:lnTo>
                    <a:pt x="365746" y="0"/>
                  </a:lnTo>
                  <a:lnTo>
                    <a:pt x="353326" y="210"/>
                  </a:lnTo>
                  <a:lnTo>
                    <a:pt x="340921" y="843"/>
                  </a:lnTo>
                  <a:lnTo>
                    <a:pt x="328544" y="1896"/>
                  </a:lnTo>
                  <a:lnTo>
                    <a:pt x="316210" y="3370"/>
                  </a:lnTo>
                  <a:lnTo>
                    <a:pt x="303933" y="5261"/>
                  </a:lnTo>
                  <a:lnTo>
                    <a:pt x="291727" y="7568"/>
                  </a:lnTo>
                  <a:lnTo>
                    <a:pt x="279607" y="10288"/>
                  </a:lnTo>
                  <a:lnTo>
                    <a:pt x="267586" y="13418"/>
                  </a:lnTo>
                  <a:lnTo>
                    <a:pt x="255678" y="16954"/>
                  </a:lnTo>
                  <a:lnTo>
                    <a:pt x="243897" y="20893"/>
                  </a:lnTo>
                  <a:lnTo>
                    <a:pt x="232257" y="25229"/>
                  </a:lnTo>
                  <a:lnTo>
                    <a:pt x="220771" y="29958"/>
                  </a:lnTo>
                  <a:lnTo>
                    <a:pt x="209452" y="35075"/>
                  </a:lnTo>
                  <a:lnTo>
                    <a:pt x="198313" y="40573"/>
                  </a:lnTo>
                  <a:lnTo>
                    <a:pt x="187367" y="46446"/>
                  </a:lnTo>
                  <a:lnTo>
                    <a:pt x="176627" y="52687"/>
                  </a:lnTo>
                  <a:lnTo>
                    <a:pt x="166105" y="59290"/>
                  </a:lnTo>
                  <a:lnTo>
                    <a:pt x="155814" y="66245"/>
                  </a:lnTo>
                  <a:lnTo>
                    <a:pt x="145764" y="73547"/>
                  </a:lnTo>
                  <a:lnTo>
                    <a:pt x="135969" y="81185"/>
                  </a:lnTo>
                  <a:lnTo>
                    <a:pt x="126438" y="89152"/>
                  </a:lnTo>
                  <a:lnTo>
                    <a:pt x="117183" y="97437"/>
                  </a:lnTo>
                  <a:lnTo>
                    <a:pt x="108215" y="106032"/>
                  </a:lnTo>
                  <a:lnTo>
                    <a:pt x="99544" y="114927"/>
                  </a:lnTo>
                  <a:lnTo>
                    <a:pt x="91180" y="124111"/>
                  </a:lnTo>
                  <a:lnTo>
                    <a:pt x="83133" y="133574"/>
                  </a:lnTo>
                  <a:lnTo>
                    <a:pt x="75412" y="143304"/>
                  </a:lnTo>
                  <a:lnTo>
                    <a:pt x="68026" y="153291"/>
                  </a:lnTo>
                  <a:lnTo>
                    <a:pt x="60983" y="163523"/>
                  </a:lnTo>
                  <a:lnTo>
                    <a:pt x="54291" y="173989"/>
                  </a:lnTo>
                  <a:lnTo>
                    <a:pt x="47959" y="184675"/>
                  </a:lnTo>
                  <a:lnTo>
                    <a:pt x="41993" y="195571"/>
                  </a:lnTo>
                  <a:lnTo>
                    <a:pt x="36401" y="206663"/>
                  </a:lnTo>
                  <a:lnTo>
                    <a:pt x="31188" y="217938"/>
                  </a:lnTo>
                  <a:lnTo>
                    <a:pt x="26362" y="229384"/>
                  </a:lnTo>
                  <a:lnTo>
                    <a:pt x="21926" y="240987"/>
                  </a:lnTo>
                  <a:lnTo>
                    <a:pt x="17888" y="252733"/>
                  </a:lnTo>
                  <a:lnTo>
                    <a:pt x="14251" y="264611"/>
                  </a:lnTo>
                  <a:lnTo>
                    <a:pt x="11019" y="276605"/>
                  </a:lnTo>
                  <a:lnTo>
                    <a:pt x="8196" y="288701"/>
                  </a:lnTo>
                  <a:lnTo>
                    <a:pt x="5785" y="300887"/>
                  </a:lnTo>
                  <a:lnTo>
                    <a:pt x="3790" y="313148"/>
                  </a:lnTo>
                  <a:lnTo>
                    <a:pt x="2212" y="325469"/>
                  </a:lnTo>
                  <a:lnTo>
                    <a:pt x="1054" y="337836"/>
                  </a:lnTo>
                  <a:lnTo>
                    <a:pt x="316" y="350236"/>
                  </a:lnTo>
                  <a:lnTo>
                    <a:pt x="0" y="362654"/>
                  </a:lnTo>
                  <a:lnTo>
                    <a:pt x="105" y="375075"/>
                  </a:lnTo>
                  <a:lnTo>
                    <a:pt x="632" y="387486"/>
                  </a:lnTo>
                  <a:lnTo>
                    <a:pt x="1580" y="399871"/>
                  </a:lnTo>
                  <a:lnTo>
                    <a:pt x="2949" y="412218"/>
                  </a:lnTo>
                  <a:lnTo>
                    <a:pt x="4736" y="424510"/>
                  </a:lnTo>
                  <a:lnTo>
                    <a:pt x="6939" y="436735"/>
                  </a:lnTo>
                  <a:lnTo>
                    <a:pt x="9556" y="448878"/>
                  </a:lnTo>
                  <a:lnTo>
                    <a:pt x="12584" y="460925"/>
                  </a:lnTo>
                  <a:lnTo>
                    <a:pt x="16019" y="472862"/>
                  </a:lnTo>
                  <a:lnTo>
                    <a:pt x="19857" y="484676"/>
                  </a:lnTo>
                  <a:lnTo>
                    <a:pt x="24095" y="496353"/>
                  </a:lnTo>
                  <a:lnTo>
                    <a:pt x="28726" y="507879"/>
                  </a:lnTo>
                  <a:lnTo>
                    <a:pt x="33747" y="519241"/>
                  </a:lnTo>
                  <a:lnTo>
                    <a:pt x="39150" y="530426"/>
                  </a:lnTo>
                  <a:lnTo>
                    <a:pt x="44930" y="541421"/>
                  </a:lnTo>
                  <a:lnTo>
                    <a:pt x="51080" y="552214"/>
                  </a:lnTo>
                  <a:lnTo>
                    <a:pt x="57592" y="562791"/>
                  </a:lnTo>
                  <a:lnTo>
                    <a:pt x="64461" y="573141"/>
                  </a:lnTo>
                  <a:lnTo>
                    <a:pt x="71676" y="583253"/>
                  </a:lnTo>
                  <a:lnTo>
                    <a:pt x="79231" y="593113"/>
                  </a:lnTo>
                  <a:lnTo>
                    <a:pt x="87117" y="602711"/>
                  </a:lnTo>
                  <a:lnTo>
                    <a:pt x="95323" y="612035"/>
                  </a:lnTo>
                  <a:lnTo>
                    <a:pt x="103842" y="621076"/>
                  </a:lnTo>
                  <a:lnTo>
                    <a:pt x="112663" y="629822"/>
                  </a:lnTo>
                  <a:lnTo>
                    <a:pt x="121775" y="638264"/>
                  </a:lnTo>
                  <a:lnTo>
                    <a:pt x="131169" y="646391"/>
                  </a:lnTo>
                  <a:lnTo>
                    <a:pt x="140834" y="654195"/>
                  </a:lnTo>
                  <a:lnTo>
                    <a:pt x="150758" y="661666"/>
                  </a:lnTo>
                  <a:lnTo>
                    <a:pt x="160930" y="668795"/>
                  </a:lnTo>
                  <a:lnTo>
                    <a:pt x="171338" y="675575"/>
                  </a:lnTo>
                  <a:lnTo>
                    <a:pt x="181971" y="681998"/>
                  </a:lnTo>
                  <a:lnTo>
                    <a:pt x="192815" y="688056"/>
                  </a:lnTo>
                  <a:lnTo>
                    <a:pt x="203859" y="693742"/>
                  </a:lnTo>
                  <a:lnTo>
                    <a:pt x="215089" y="699050"/>
                  </a:lnTo>
                  <a:lnTo>
                    <a:pt x="226494" y="703974"/>
                  </a:lnTo>
                  <a:lnTo>
                    <a:pt x="238059" y="708508"/>
                  </a:lnTo>
                  <a:lnTo>
                    <a:pt x="249771" y="712646"/>
                  </a:lnTo>
                  <a:lnTo>
                    <a:pt x="261617" y="716384"/>
                  </a:lnTo>
                  <a:lnTo>
                    <a:pt x="273583" y="719718"/>
                  </a:lnTo>
                  <a:lnTo>
                    <a:pt x="285655" y="722643"/>
                  </a:lnTo>
                  <a:lnTo>
                    <a:pt x="297820" y="725157"/>
                  </a:lnTo>
                  <a:lnTo>
                    <a:pt x="310063" y="727256"/>
                  </a:lnTo>
                  <a:lnTo>
                    <a:pt x="322370" y="728938"/>
                  </a:lnTo>
                  <a:lnTo>
                    <a:pt x="334728" y="730202"/>
                  </a:lnTo>
                  <a:lnTo>
                    <a:pt x="347121" y="731045"/>
                  </a:lnTo>
                  <a:lnTo>
                    <a:pt x="359535" y="731467"/>
                  </a:lnTo>
                  <a:lnTo>
                    <a:pt x="371957" y="731467"/>
                  </a:lnTo>
                  <a:lnTo>
                    <a:pt x="384372" y="731045"/>
                  </a:lnTo>
                  <a:lnTo>
                    <a:pt x="396765" y="730202"/>
                  </a:lnTo>
                  <a:lnTo>
                    <a:pt x="409122" y="728938"/>
                  </a:lnTo>
                  <a:lnTo>
                    <a:pt x="421430" y="727256"/>
                  </a:lnTo>
                  <a:lnTo>
                    <a:pt x="433673" y="725157"/>
                  </a:lnTo>
                  <a:lnTo>
                    <a:pt x="445837" y="722643"/>
                  </a:lnTo>
                  <a:lnTo>
                    <a:pt x="457910" y="719718"/>
                  </a:lnTo>
                  <a:lnTo>
                    <a:pt x="469876" y="716384"/>
                  </a:lnTo>
                  <a:lnTo>
                    <a:pt x="481722" y="712646"/>
                  </a:lnTo>
                  <a:lnTo>
                    <a:pt x="493434" y="708508"/>
                  </a:lnTo>
                  <a:lnTo>
                    <a:pt x="504999" y="703974"/>
                  </a:lnTo>
                  <a:lnTo>
                    <a:pt x="516403" y="699050"/>
                  </a:lnTo>
                  <a:lnTo>
                    <a:pt x="527634" y="693742"/>
                  </a:lnTo>
                  <a:lnTo>
                    <a:pt x="538678" y="688056"/>
                  </a:lnTo>
                  <a:lnTo>
                    <a:pt x="549522" y="681998"/>
                  </a:lnTo>
                  <a:lnTo>
                    <a:pt x="560155" y="675575"/>
                  </a:lnTo>
                  <a:lnTo>
                    <a:pt x="570563" y="668795"/>
                  </a:lnTo>
                  <a:lnTo>
                    <a:pt x="580735" y="661666"/>
                  </a:lnTo>
                  <a:lnTo>
                    <a:pt x="590659" y="654195"/>
                  </a:lnTo>
                  <a:lnTo>
                    <a:pt x="600323" y="646391"/>
                  </a:lnTo>
                  <a:lnTo>
                    <a:pt x="609717" y="638264"/>
                  </a:lnTo>
                  <a:lnTo>
                    <a:pt x="618830" y="629822"/>
                  </a:lnTo>
                  <a:lnTo>
                    <a:pt x="627651" y="621076"/>
                  </a:lnTo>
                  <a:lnTo>
                    <a:pt x="636169" y="612035"/>
                  </a:lnTo>
                  <a:lnTo>
                    <a:pt x="644376" y="602711"/>
                  </a:lnTo>
                  <a:lnTo>
                    <a:pt x="652261" y="593113"/>
                  </a:lnTo>
                  <a:lnTo>
                    <a:pt x="659816" y="583253"/>
                  </a:lnTo>
                  <a:lnTo>
                    <a:pt x="667032" y="573141"/>
                  </a:lnTo>
                  <a:lnTo>
                    <a:pt x="673900" y="562791"/>
                  </a:lnTo>
                  <a:lnTo>
                    <a:pt x="680413" y="552214"/>
                  </a:lnTo>
                  <a:lnTo>
                    <a:pt x="686563" y="541421"/>
                  </a:lnTo>
                  <a:lnTo>
                    <a:pt x="692343" y="530426"/>
                  </a:lnTo>
                  <a:lnTo>
                    <a:pt x="697746" y="519241"/>
                  </a:lnTo>
                  <a:lnTo>
                    <a:pt x="702766" y="507879"/>
                  </a:lnTo>
                  <a:lnTo>
                    <a:pt x="707398" y="496353"/>
                  </a:lnTo>
                  <a:lnTo>
                    <a:pt x="711635" y="484676"/>
                  </a:lnTo>
                  <a:lnTo>
                    <a:pt x="715474" y="472862"/>
                  </a:lnTo>
                  <a:lnTo>
                    <a:pt x="718909" y="460925"/>
                  </a:lnTo>
                  <a:lnTo>
                    <a:pt x="721937" y="448878"/>
                  </a:lnTo>
                  <a:lnTo>
                    <a:pt x="724554" y="436735"/>
                  </a:lnTo>
                  <a:lnTo>
                    <a:pt x="726757" y="424510"/>
                  </a:lnTo>
                  <a:lnTo>
                    <a:pt x="728544" y="412218"/>
                  </a:lnTo>
                  <a:lnTo>
                    <a:pt x="729912" y="399871"/>
                  </a:lnTo>
                  <a:lnTo>
                    <a:pt x="730860" y="387486"/>
                  </a:lnTo>
                  <a:lnTo>
                    <a:pt x="731388" y="375075"/>
                  </a:lnTo>
                  <a:lnTo>
                    <a:pt x="731493" y="362654"/>
                  </a:lnTo>
                  <a:lnTo>
                    <a:pt x="731177" y="350236"/>
                  </a:lnTo>
                  <a:lnTo>
                    <a:pt x="730439" y="337836"/>
                  </a:lnTo>
                  <a:lnTo>
                    <a:pt x="729280" y="325469"/>
                  </a:lnTo>
                  <a:lnTo>
                    <a:pt x="727703" y="313148"/>
                  </a:lnTo>
                  <a:lnTo>
                    <a:pt x="725707" y="300887"/>
                  </a:lnTo>
                  <a:lnTo>
                    <a:pt x="723297" y="288701"/>
                  </a:lnTo>
                  <a:lnTo>
                    <a:pt x="720474" y="276605"/>
                  </a:lnTo>
                  <a:lnTo>
                    <a:pt x="717242" y="264611"/>
                  </a:lnTo>
                  <a:lnTo>
                    <a:pt x="713605" y="252733"/>
                  </a:lnTo>
                  <a:lnTo>
                    <a:pt x="709566" y="240987"/>
                  </a:lnTo>
                  <a:lnTo>
                    <a:pt x="705131" y="229384"/>
                  </a:lnTo>
                  <a:lnTo>
                    <a:pt x="700304" y="217938"/>
                  </a:lnTo>
                  <a:lnTo>
                    <a:pt x="695092" y="206663"/>
                  </a:lnTo>
                  <a:lnTo>
                    <a:pt x="689500" y="195571"/>
                  </a:lnTo>
                  <a:lnTo>
                    <a:pt x="683534" y="184675"/>
                  </a:lnTo>
                  <a:lnTo>
                    <a:pt x="677202" y="173989"/>
                  </a:lnTo>
                  <a:lnTo>
                    <a:pt x="670510" y="163523"/>
                  </a:lnTo>
                  <a:lnTo>
                    <a:pt x="663467" y="153291"/>
                  </a:lnTo>
                  <a:lnTo>
                    <a:pt x="656081" y="143304"/>
                  </a:lnTo>
                  <a:lnTo>
                    <a:pt x="648359" y="133574"/>
                  </a:lnTo>
                  <a:lnTo>
                    <a:pt x="640312" y="124111"/>
                  </a:lnTo>
                  <a:lnTo>
                    <a:pt x="631948" y="114927"/>
                  </a:lnTo>
                  <a:lnTo>
                    <a:pt x="623277" y="106032"/>
                  </a:lnTo>
                  <a:lnTo>
                    <a:pt x="614309" y="97437"/>
                  </a:lnTo>
                  <a:lnTo>
                    <a:pt x="605055" y="89152"/>
                  </a:lnTo>
                  <a:lnTo>
                    <a:pt x="595524" y="81185"/>
                  </a:lnTo>
                  <a:lnTo>
                    <a:pt x="585728" y="73547"/>
                  </a:lnTo>
                  <a:lnTo>
                    <a:pt x="575679" y="66245"/>
                  </a:lnTo>
                  <a:lnTo>
                    <a:pt x="565387" y="59290"/>
                  </a:lnTo>
                  <a:lnTo>
                    <a:pt x="554866" y="52687"/>
                  </a:lnTo>
                  <a:lnTo>
                    <a:pt x="544126" y="46446"/>
                  </a:lnTo>
                  <a:lnTo>
                    <a:pt x="533180" y="40573"/>
                  </a:lnTo>
                  <a:lnTo>
                    <a:pt x="522041" y="35075"/>
                  </a:lnTo>
                  <a:lnTo>
                    <a:pt x="510722" y="29958"/>
                  </a:lnTo>
                  <a:lnTo>
                    <a:pt x="499236" y="25229"/>
                  </a:lnTo>
                  <a:lnTo>
                    <a:pt x="487596" y="20893"/>
                  </a:lnTo>
                  <a:lnTo>
                    <a:pt x="475815" y="16954"/>
                  </a:lnTo>
                  <a:lnTo>
                    <a:pt x="463907" y="13418"/>
                  </a:lnTo>
                  <a:lnTo>
                    <a:pt x="451886" y="10288"/>
                  </a:lnTo>
                  <a:lnTo>
                    <a:pt x="439766" y="7568"/>
                  </a:lnTo>
                  <a:lnTo>
                    <a:pt x="427560" y="5261"/>
                  </a:lnTo>
                  <a:lnTo>
                    <a:pt x="415283" y="3370"/>
                  </a:lnTo>
                  <a:lnTo>
                    <a:pt x="402949" y="1896"/>
                  </a:lnTo>
                  <a:lnTo>
                    <a:pt x="390572" y="843"/>
                  </a:lnTo>
                  <a:lnTo>
                    <a:pt x="378166" y="210"/>
                  </a:lnTo>
                  <a:lnTo>
                    <a:pt x="365746" y="0"/>
                  </a:lnTo>
                  <a:lnTo>
                    <a:pt x="365746" y="12612"/>
                  </a:lnTo>
                  <a:lnTo>
                    <a:pt x="365746" y="25224"/>
                  </a:lnTo>
                  <a:lnTo>
                    <a:pt x="365746" y="37837"/>
                  </a:lnTo>
                  <a:lnTo>
                    <a:pt x="365746" y="50449"/>
                  </a:lnTo>
                  <a:lnTo>
                    <a:pt x="365746" y="63062"/>
                  </a:lnTo>
                  <a:lnTo>
                    <a:pt x="365746" y="75674"/>
                  </a:lnTo>
                  <a:lnTo>
                    <a:pt x="365746" y="88286"/>
                  </a:lnTo>
                  <a:lnTo>
                    <a:pt x="365746" y="100899"/>
                  </a:lnTo>
                  <a:lnTo>
                    <a:pt x="365746" y="113511"/>
                  </a:lnTo>
                  <a:lnTo>
                    <a:pt x="365746" y="126124"/>
                  </a:lnTo>
                  <a:lnTo>
                    <a:pt x="365746" y="138736"/>
                  </a:lnTo>
                  <a:lnTo>
                    <a:pt x="365746" y="151348"/>
                  </a:lnTo>
                  <a:lnTo>
                    <a:pt x="365746" y="163961"/>
                  </a:lnTo>
                  <a:lnTo>
                    <a:pt x="365746" y="176573"/>
                  </a:lnTo>
                  <a:lnTo>
                    <a:pt x="365746" y="189186"/>
                  </a:lnTo>
                  <a:lnTo>
                    <a:pt x="365746" y="201798"/>
                  </a:lnTo>
                  <a:lnTo>
                    <a:pt x="365746" y="214411"/>
                  </a:lnTo>
                  <a:lnTo>
                    <a:pt x="365746" y="227023"/>
                  </a:lnTo>
                  <a:lnTo>
                    <a:pt x="365746" y="239635"/>
                  </a:lnTo>
                  <a:lnTo>
                    <a:pt x="365746" y="252248"/>
                  </a:lnTo>
                  <a:lnTo>
                    <a:pt x="365746" y="264860"/>
                  </a:lnTo>
                  <a:lnTo>
                    <a:pt x="365746" y="277473"/>
                  </a:lnTo>
                  <a:lnTo>
                    <a:pt x="365746" y="290085"/>
                  </a:lnTo>
                  <a:lnTo>
                    <a:pt x="365746" y="302697"/>
                  </a:lnTo>
                  <a:lnTo>
                    <a:pt x="365746" y="315310"/>
                  </a:lnTo>
                  <a:lnTo>
                    <a:pt x="365746" y="327922"/>
                  </a:lnTo>
                  <a:lnTo>
                    <a:pt x="365746" y="340535"/>
                  </a:lnTo>
                  <a:lnTo>
                    <a:pt x="365746" y="353147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1" name="pg1161"/>
            <p:cNvSpPr/>
            <p:nvPr/>
          </p:nvSpPr>
          <p:spPr>
            <a:xfrm>
              <a:off x="8111327" y="8063390"/>
              <a:ext cx="346872" cy="365760"/>
            </a:xfrm>
            <a:custGeom>
              <a:avLst/>
              <a:gdLst/>
              <a:ahLst/>
              <a:cxnLst/>
              <a:rect l="0" t="0" r="0" b="0"/>
              <a:pathLst>
                <a:path w="346872" h="365760">
                  <a:moveTo>
                    <a:pt x="346872" y="365760"/>
                  </a:moveTo>
                  <a:lnTo>
                    <a:pt x="346872" y="353147"/>
                  </a:lnTo>
                  <a:lnTo>
                    <a:pt x="346872" y="340535"/>
                  </a:lnTo>
                  <a:lnTo>
                    <a:pt x="346872" y="327922"/>
                  </a:lnTo>
                  <a:lnTo>
                    <a:pt x="346872" y="315310"/>
                  </a:lnTo>
                  <a:lnTo>
                    <a:pt x="346872" y="302697"/>
                  </a:lnTo>
                  <a:lnTo>
                    <a:pt x="346872" y="290085"/>
                  </a:lnTo>
                  <a:lnTo>
                    <a:pt x="346872" y="277473"/>
                  </a:lnTo>
                  <a:lnTo>
                    <a:pt x="346872" y="264860"/>
                  </a:lnTo>
                  <a:lnTo>
                    <a:pt x="346872" y="252248"/>
                  </a:lnTo>
                  <a:lnTo>
                    <a:pt x="346872" y="239635"/>
                  </a:lnTo>
                  <a:lnTo>
                    <a:pt x="346872" y="227023"/>
                  </a:lnTo>
                  <a:lnTo>
                    <a:pt x="346872" y="214411"/>
                  </a:lnTo>
                  <a:lnTo>
                    <a:pt x="346872" y="201798"/>
                  </a:lnTo>
                  <a:lnTo>
                    <a:pt x="346872" y="189186"/>
                  </a:lnTo>
                  <a:lnTo>
                    <a:pt x="346872" y="176573"/>
                  </a:lnTo>
                  <a:lnTo>
                    <a:pt x="346872" y="163961"/>
                  </a:lnTo>
                  <a:lnTo>
                    <a:pt x="346872" y="151348"/>
                  </a:lnTo>
                  <a:lnTo>
                    <a:pt x="346872" y="138736"/>
                  </a:lnTo>
                  <a:lnTo>
                    <a:pt x="346872" y="126124"/>
                  </a:lnTo>
                  <a:lnTo>
                    <a:pt x="346872" y="113511"/>
                  </a:lnTo>
                  <a:lnTo>
                    <a:pt x="346872" y="100899"/>
                  </a:lnTo>
                  <a:lnTo>
                    <a:pt x="346872" y="88286"/>
                  </a:lnTo>
                  <a:lnTo>
                    <a:pt x="346872" y="75674"/>
                  </a:lnTo>
                  <a:lnTo>
                    <a:pt x="346872" y="63062"/>
                  </a:lnTo>
                  <a:lnTo>
                    <a:pt x="346872" y="50449"/>
                  </a:lnTo>
                  <a:lnTo>
                    <a:pt x="346872" y="37837"/>
                  </a:lnTo>
                  <a:lnTo>
                    <a:pt x="346872" y="25224"/>
                  </a:lnTo>
                  <a:lnTo>
                    <a:pt x="346872" y="12612"/>
                  </a:lnTo>
                  <a:lnTo>
                    <a:pt x="346872" y="0"/>
                  </a:lnTo>
                  <a:lnTo>
                    <a:pt x="334195" y="219"/>
                  </a:lnTo>
                  <a:lnTo>
                    <a:pt x="321533" y="878"/>
                  </a:lnTo>
                  <a:lnTo>
                    <a:pt x="308901" y="1976"/>
                  </a:lnTo>
                  <a:lnTo>
                    <a:pt x="296315" y="3511"/>
                  </a:lnTo>
                  <a:lnTo>
                    <a:pt x="283789" y="5481"/>
                  </a:lnTo>
                  <a:lnTo>
                    <a:pt x="271340" y="7884"/>
                  </a:lnTo>
                  <a:lnTo>
                    <a:pt x="258981" y="10717"/>
                  </a:lnTo>
                  <a:lnTo>
                    <a:pt x="246728" y="13976"/>
                  </a:lnTo>
                  <a:lnTo>
                    <a:pt x="234595" y="17659"/>
                  </a:lnTo>
                  <a:lnTo>
                    <a:pt x="222597" y="21759"/>
                  </a:lnTo>
                  <a:lnTo>
                    <a:pt x="210748" y="26274"/>
                  </a:lnTo>
                  <a:lnTo>
                    <a:pt x="199064" y="31196"/>
                  </a:lnTo>
                  <a:lnTo>
                    <a:pt x="187556" y="36520"/>
                  </a:lnTo>
                  <a:lnTo>
                    <a:pt x="176240" y="42240"/>
                  </a:lnTo>
                  <a:lnTo>
                    <a:pt x="165129" y="48348"/>
                  </a:lnTo>
                  <a:lnTo>
                    <a:pt x="154237" y="54838"/>
                  </a:lnTo>
                  <a:lnTo>
                    <a:pt x="143576" y="61702"/>
                  </a:lnTo>
                  <a:lnTo>
                    <a:pt x="133159" y="68931"/>
                  </a:lnTo>
                  <a:lnTo>
                    <a:pt x="123000" y="76517"/>
                  </a:lnTo>
                  <a:lnTo>
                    <a:pt x="113109" y="84450"/>
                  </a:lnTo>
                  <a:lnTo>
                    <a:pt x="103499" y="92721"/>
                  </a:lnTo>
                  <a:lnTo>
                    <a:pt x="94181" y="101321"/>
                  </a:lnTo>
                  <a:lnTo>
                    <a:pt x="85168" y="110238"/>
                  </a:lnTo>
                  <a:lnTo>
                    <a:pt x="76468" y="119463"/>
                  </a:lnTo>
                  <a:lnTo>
                    <a:pt x="68094" y="128983"/>
                  </a:lnTo>
                  <a:lnTo>
                    <a:pt x="60055" y="138788"/>
                  </a:lnTo>
                  <a:lnTo>
                    <a:pt x="52360" y="148865"/>
                  </a:lnTo>
                  <a:lnTo>
                    <a:pt x="45019" y="159204"/>
                  </a:lnTo>
                  <a:lnTo>
                    <a:pt x="38041" y="169790"/>
                  </a:lnTo>
                  <a:lnTo>
                    <a:pt x="31435" y="180612"/>
                  </a:lnTo>
                  <a:lnTo>
                    <a:pt x="25207" y="191657"/>
                  </a:lnTo>
                  <a:lnTo>
                    <a:pt x="19366" y="202910"/>
                  </a:lnTo>
                  <a:lnTo>
                    <a:pt x="13918" y="214360"/>
                  </a:lnTo>
                  <a:lnTo>
                    <a:pt x="8870" y="225991"/>
                  </a:lnTo>
                  <a:lnTo>
                    <a:pt x="4229" y="237791"/>
                  </a:lnTo>
                  <a:lnTo>
                    <a:pt x="0" y="249744"/>
                  </a:lnTo>
                  <a:lnTo>
                    <a:pt x="11961" y="253744"/>
                  </a:lnTo>
                  <a:lnTo>
                    <a:pt x="23922" y="257745"/>
                  </a:lnTo>
                  <a:lnTo>
                    <a:pt x="35883" y="261745"/>
                  </a:lnTo>
                  <a:lnTo>
                    <a:pt x="47844" y="265746"/>
                  </a:lnTo>
                  <a:lnTo>
                    <a:pt x="59805" y="269746"/>
                  </a:lnTo>
                  <a:lnTo>
                    <a:pt x="71766" y="273747"/>
                  </a:lnTo>
                  <a:lnTo>
                    <a:pt x="83727" y="277747"/>
                  </a:lnTo>
                  <a:lnTo>
                    <a:pt x="95689" y="281748"/>
                  </a:lnTo>
                  <a:lnTo>
                    <a:pt x="107650" y="285749"/>
                  </a:lnTo>
                  <a:lnTo>
                    <a:pt x="119611" y="289749"/>
                  </a:lnTo>
                  <a:lnTo>
                    <a:pt x="131572" y="293750"/>
                  </a:lnTo>
                  <a:lnTo>
                    <a:pt x="143533" y="297750"/>
                  </a:lnTo>
                  <a:lnTo>
                    <a:pt x="155494" y="301751"/>
                  </a:lnTo>
                  <a:lnTo>
                    <a:pt x="167455" y="305751"/>
                  </a:lnTo>
                  <a:lnTo>
                    <a:pt x="179416" y="309752"/>
                  </a:lnTo>
                  <a:lnTo>
                    <a:pt x="191378" y="313752"/>
                  </a:lnTo>
                  <a:lnTo>
                    <a:pt x="203339" y="317753"/>
                  </a:lnTo>
                  <a:lnTo>
                    <a:pt x="215300" y="321753"/>
                  </a:lnTo>
                  <a:lnTo>
                    <a:pt x="227261" y="325754"/>
                  </a:lnTo>
                  <a:lnTo>
                    <a:pt x="239222" y="329755"/>
                  </a:lnTo>
                  <a:lnTo>
                    <a:pt x="251183" y="333755"/>
                  </a:lnTo>
                  <a:lnTo>
                    <a:pt x="263144" y="337756"/>
                  </a:lnTo>
                  <a:lnTo>
                    <a:pt x="275105" y="341756"/>
                  </a:lnTo>
                  <a:lnTo>
                    <a:pt x="287067" y="345757"/>
                  </a:lnTo>
                  <a:lnTo>
                    <a:pt x="299028" y="349757"/>
                  </a:lnTo>
                  <a:lnTo>
                    <a:pt x="310989" y="353758"/>
                  </a:lnTo>
                  <a:lnTo>
                    <a:pt x="322950" y="357758"/>
                  </a:lnTo>
                  <a:lnTo>
                    <a:pt x="334911" y="361759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2" name="pg1162"/>
            <p:cNvSpPr/>
            <p:nvPr/>
          </p:nvSpPr>
          <p:spPr>
            <a:xfrm>
              <a:off x="8092490" y="8063390"/>
              <a:ext cx="731463" cy="731495"/>
            </a:xfrm>
            <a:custGeom>
              <a:avLst/>
              <a:gdLst/>
              <a:ahLst/>
              <a:cxnLst/>
              <a:rect l="0" t="0" r="0" b="0"/>
              <a:pathLst>
                <a:path w="731463" h="731495">
                  <a:moveTo>
                    <a:pt x="365709" y="365760"/>
                  </a:moveTo>
                  <a:lnTo>
                    <a:pt x="353748" y="361759"/>
                  </a:lnTo>
                  <a:lnTo>
                    <a:pt x="341787" y="357758"/>
                  </a:lnTo>
                  <a:lnTo>
                    <a:pt x="329826" y="353758"/>
                  </a:lnTo>
                  <a:lnTo>
                    <a:pt x="317865" y="349757"/>
                  </a:lnTo>
                  <a:lnTo>
                    <a:pt x="305904" y="345757"/>
                  </a:lnTo>
                  <a:lnTo>
                    <a:pt x="293942" y="341756"/>
                  </a:lnTo>
                  <a:lnTo>
                    <a:pt x="281981" y="337756"/>
                  </a:lnTo>
                  <a:lnTo>
                    <a:pt x="270020" y="333755"/>
                  </a:lnTo>
                  <a:lnTo>
                    <a:pt x="258059" y="329755"/>
                  </a:lnTo>
                  <a:lnTo>
                    <a:pt x="246098" y="325754"/>
                  </a:lnTo>
                  <a:lnTo>
                    <a:pt x="234137" y="321753"/>
                  </a:lnTo>
                  <a:lnTo>
                    <a:pt x="222176" y="317753"/>
                  </a:lnTo>
                  <a:lnTo>
                    <a:pt x="210215" y="313752"/>
                  </a:lnTo>
                  <a:lnTo>
                    <a:pt x="198253" y="309752"/>
                  </a:lnTo>
                  <a:lnTo>
                    <a:pt x="186292" y="305751"/>
                  </a:lnTo>
                  <a:lnTo>
                    <a:pt x="174331" y="301751"/>
                  </a:lnTo>
                  <a:lnTo>
                    <a:pt x="162370" y="297750"/>
                  </a:lnTo>
                  <a:lnTo>
                    <a:pt x="150409" y="293750"/>
                  </a:lnTo>
                  <a:lnTo>
                    <a:pt x="138448" y="289749"/>
                  </a:lnTo>
                  <a:lnTo>
                    <a:pt x="126487" y="285749"/>
                  </a:lnTo>
                  <a:lnTo>
                    <a:pt x="114526" y="281748"/>
                  </a:lnTo>
                  <a:lnTo>
                    <a:pt x="102564" y="277747"/>
                  </a:lnTo>
                  <a:lnTo>
                    <a:pt x="90603" y="273747"/>
                  </a:lnTo>
                  <a:lnTo>
                    <a:pt x="78642" y="269746"/>
                  </a:lnTo>
                  <a:lnTo>
                    <a:pt x="66681" y="265746"/>
                  </a:lnTo>
                  <a:lnTo>
                    <a:pt x="54720" y="261745"/>
                  </a:lnTo>
                  <a:lnTo>
                    <a:pt x="42759" y="257745"/>
                  </a:lnTo>
                  <a:lnTo>
                    <a:pt x="30798" y="253744"/>
                  </a:lnTo>
                  <a:lnTo>
                    <a:pt x="18837" y="249744"/>
                  </a:lnTo>
                  <a:lnTo>
                    <a:pt x="15091" y="261610"/>
                  </a:lnTo>
                  <a:lnTo>
                    <a:pt x="11751" y="273596"/>
                  </a:lnTo>
                  <a:lnTo>
                    <a:pt x="8821" y="285689"/>
                  </a:lnTo>
                  <a:lnTo>
                    <a:pt x="6304" y="297875"/>
                  </a:lnTo>
                  <a:lnTo>
                    <a:pt x="4203" y="310139"/>
                  </a:lnTo>
                  <a:lnTo>
                    <a:pt x="2520" y="322468"/>
                  </a:lnTo>
                  <a:lnTo>
                    <a:pt x="1258" y="334847"/>
                  </a:lnTo>
                  <a:lnTo>
                    <a:pt x="417" y="347261"/>
                  </a:lnTo>
                  <a:lnTo>
                    <a:pt x="0" y="359697"/>
                  </a:lnTo>
                  <a:lnTo>
                    <a:pt x="5" y="372141"/>
                  </a:lnTo>
                  <a:lnTo>
                    <a:pt x="434" y="384576"/>
                  </a:lnTo>
                  <a:lnTo>
                    <a:pt x="1285" y="396990"/>
                  </a:lnTo>
                  <a:lnTo>
                    <a:pt x="2558" y="409368"/>
                  </a:lnTo>
                  <a:lnTo>
                    <a:pt x="4252" y="421695"/>
                  </a:lnTo>
                  <a:lnTo>
                    <a:pt x="6363" y="433958"/>
                  </a:lnTo>
                  <a:lnTo>
                    <a:pt x="8891" y="446141"/>
                  </a:lnTo>
                  <a:lnTo>
                    <a:pt x="11832" y="458232"/>
                  </a:lnTo>
                  <a:lnTo>
                    <a:pt x="15182" y="470215"/>
                  </a:lnTo>
                  <a:lnTo>
                    <a:pt x="18938" y="482078"/>
                  </a:lnTo>
                  <a:lnTo>
                    <a:pt x="23095" y="493806"/>
                  </a:lnTo>
                  <a:lnTo>
                    <a:pt x="27649" y="505386"/>
                  </a:lnTo>
                  <a:lnTo>
                    <a:pt x="32594" y="516804"/>
                  </a:lnTo>
                  <a:lnTo>
                    <a:pt x="37924" y="528047"/>
                  </a:lnTo>
                  <a:lnTo>
                    <a:pt x="43634" y="539103"/>
                  </a:lnTo>
                  <a:lnTo>
                    <a:pt x="49717" y="549958"/>
                  </a:lnTo>
                  <a:lnTo>
                    <a:pt x="56165" y="560600"/>
                  </a:lnTo>
                  <a:lnTo>
                    <a:pt x="62972" y="571016"/>
                  </a:lnTo>
                  <a:lnTo>
                    <a:pt x="70129" y="581195"/>
                  </a:lnTo>
                  <a:lnTo>
                    <a:pt x="77628" y="591124"/>
                  </a:lnTo>
                  <a:lnTo>
                    <a:pt x="85460" y="600793"/>
                  </a:lnTo>
                  <a:lnTo>
                    <a:pt x="93617" y="610190"/>
                  </a:lnTo>
                  <a:lnTo>
                    <a:pt x="102089" y="619303"/>
                  </a:lnTo>
                  <a:lnTo>
                    <a:pt x="110865" y="628124"/>
                  </a:lnTo>
                  <a:lnTo>
                    <a:pt x="119937" y="636640"/>
                  </a:lnTo>
                  <a:lnTo>
                    <a:pt x="129293" y="644843"/>
                  </a:lnTo>
                  <a:lnTo>
                    <a:pt x="138923" y="652724"/>
                  </a:lnTo>
                  <a:lnTo>
                    <a:pt x="148815" y="660272"/>
                  </a:lnTo>
                  <a:lnTo>
                    <a:pt x="158959" y="667479"/>
                  </a:lnTo>
                  <a:lnTo>
                    <a:pt x="169341" y="674337"/>
                  </a:lnTo>
                  <a:lnTo>
                    <a:pt x="179951" y="680838"/>
                  </a:lnTo>
                  <a:lnTo>
                    <a:pt x="190776" y="686974"/>
                  </a:lnTo>
                  <a:lnTo>
                    <a:pt x="201803" y="692738"/>
                  </a:lnTo>
                  <a:lnTo>
                    <a:pt x="213020" y="698124"/>
                  </a:lnTo>
                  <a:lnTo>
                    <a:pt x="224414" y="703126"/>
                  </a:lnTo>
                  <a:lnTo>
                    <a:pt x="235971" y="707737"/>
                  </a:lnTo>
                  <a:lnTo>
                    <a:pt x="247678" y="711952"/>
                  </a:lnTo>
                  <a:lnTo>
                    <a:pt x="259522" y="715766"/>
                  </a:lnTo>
                  <a:lnTo>
                    <a:pt x="271489" y="719176"/>
                  </a:lnTo>
                  <a:lnTo>
                    <a:pt x="283565" y="722176"/>
                  </a:lnTo>
                  <a:lnTo>
                    <a:pt x="295736" y="724764"/>
                  </a:lnTo>
                  <a:lnTo>
                    <a:pt x="307988" y="726936"/>
                  </a:lnTo>
                  <a:lnTo>
                    <a:pt x="320306" y="728691"/>
                  </a:lnTo>
                  <a:lnTo>
                    <a:pt x="332678" y="730025"/>
                  </a:lnTo>
                  <a:lnTo>
                    <a:pt x="345087" y="730938"/>
                  </a:lnTo>
                  <a:lnTo>
                    <a:pt x="357521" y="731428"/>
                  </a:lnTo>
                  <a:lnTo>
                    <a:pt x="369963" y="731495"/>
                  </a:lnTo>
                  <a:lnTo>
                    <a:pt x="382401" y="731138"/>
                  </a:lnTo>
                  <a:lnTo>
                    <a:pt x="394820" y="730359"/>
                  </a:lnTo>
                  <a:lnTo>
                    <a:pt x="407205" y="729158"/>
                  </a:lnTo>
                  <a:lnTo>
                    <a:pt x="419542" y="727536"/>
                  </a:lnTo>
                  <a:lnTo>
                    <a:pt x="431816" y="725496"/>
                  </a:lnTo>
                  <a:lnTo>
                    <a:pt x="444014" y="723039"/>
                  </a:lnTo>
                  <a:lnTo>
                    <a:pt x="456122" y="720169"/>
                  </a:lnTo>
                  <a:lnTo>
                    <a:pt x="468125" y="716888"/>
                  </a:lnTo>
                  <a:lnTo>
                    <a:pt x="480009" y="713201"/>
                  </a:lnTo>
                  <a:lnTo>
                    <a:pt x="491761" y="709113"/>
                  </a:lnTo>
                  <a:lnTo>
                    <a:pt x="503367" y="704626"/>
                  </a:lnTo>
                  <a:lnTo>
                    <a:pt x="514814" y="699748"/>
                  </a:lnTo>
                  <a:lnTo>
                    <a:pt x="526088" y="694483"/>
                  </a:lnTo>
                  <a:lnTo>
                    <a:pt x="537177" y="688837"/>
                  </a:lnTo>
                  <a:lnTo>
                    <a:pt x="548067" y="682818"/>
                  </a:lnTo>
                  <a:lnTo>
                    <a:pt x="558746" y="676432"/>
                  </a:lnTo>
                  <a:lnTo>
                    <a:pt x="569202" y="669686"/>
                  </a:lnTo>
                  <a:lnTo>
                    <a:pt x="579422" y="662588"/>
                  </a:lnTo>
                  <a:lnTo>
                    <a:pt x="589395" y="655147"/>
                  </a:lnTo>
                  <a:lnTo>
                    <a:pt x="599109" y="647371"/>
                  </a:lnTo>
                  <a:lnTo>
                    <a:pt x="608553" y="639269"/>
                  </a:lnTo>
                  <a:lnTo>
                    <a:pt x="617716" y="630850"/>
                  </a:lnTo>
                  <a:lnTo>
                    <a:pt x="626587" y="622125"/>
                  </a:lnTo>
                  <a:lnTo>
                    <a:pt x="635156" y="613103"/>
                  </a:lnTo>
                  <a:lnTo>
                    <a:pt x="643414" y="603795"/>
                  </a:lnTo>
                  <a:lnTo>
                    <a:pt x="651350" y="594211"/>
                  </a:lnTo>
                  <a:lnTo>
                    <a:pt x="658955" y="584363"/>
                  </a:lnTo>
                  <a:lnTo>
                    <a:pt x="666221" y="574261"/>
                  </a:lnTo>
                  <a:lnTo>
                    <a:pt x="673139" y="563919"/>
                  </a:lnTo>
                  <a:lnTo>
                    <a:pt x="679702" y="553347"/>
                  </a:lnTo>
                  <a:lnTo>
                    <a:pt x="685901" y="542558"/>
                  </a:lnTo>
                  <a:lnTo>
                    <a:pt x="691729" y="531565"/>
                  </a:lnTo>
                  <a:lnTo>
                    <a:pt x="697180" y="520379"/>
                  </a:lnTo>
                  <a:lnTo>
                    <a:pt x="702248" y="509015"/>
                  </a:lnTo>
                  <a:lnTo>
                    <a:pt x="706926" y="497485"/>
                  </a:lnTo>
                  <a:lnTo>
                    <a:pt x="711209" y="485802"/>
                  </a:lnTo>
                  <a:lnTo>
                    <a:pt x="715092" y="473980"/>
                  </a:lnTo>
                  <a:lnTo>
                    <a:pt x="718571" y="462034"/>
                  </a:lnTo>
                  <a:lnTo>
                    <a:pt x="721642" y="449975"/>
                  </a:lnTo>
                  <a:lnTo>
                    <a:pt x="724301" y="437820"/>
                  </a:lnTo>
                  <a:lnTo>
                    <a:pt x="726544" y="425581"/>
                  </a:lnTo>
                  <a:lnTo>
                    <a:pt x="728370" y="413272"/>
                  </a:lnTo>
                  <a:lnTo>
                    <a:pt x="729776" y="400909"/>
                  </a:lnTo>
                  <a:lnTo>
                    <a:pt x="730761" y="388505"/>
                  </a:lnTo>
                  <a:lnTo>
                    <a:pt x="731324" y="376075"/>
                  </a:lnTo>
                  <a:lnTo>
                    <a:pt x="731463" y="363632"/>
                  </a:lnTo>
                  <a:lnTo>
                    <a:pt x="731179" y="351193"/>
                  </a:lnTo>
                  <a:lnTo>
                    <a:pt x="730472" y="338770"/>
                  </a:lnTo>
                  <a:lnTo>
                    <a:pt x="729343" y="326378"/>
                  </a:lnTo>
                  <a:lnTo>
                    <a:pt x="727793" y="314032"/>
                  </a:lnTo>
                  <a:lnTo>
                    <a:pt x="725824" y="301746"/>
                  </a:lnTo>
                  <a:lnTo>
                    <a:pt x="723438" y="289533"/>
                  </a:lnTo>
                  <a:lnTo>
                    <a:pt x="720638" y="277409"/>
                  </a:lnTo>
                  <a:lnTo>
                    <a:pt x="717428" y="265388"/>
                  </a:lnTo>
                  <a:lnTo>
                    <a:pt x="713810" y="253482"/>
                  </a:lnTo>
                  <a:lnTo>
                    <a:pt x="709790" y="241707"/>
                  </a:lnTo>
                  <a:lnTo>
                    <a:pt x="705371" y="230075"/>
                  </a:lnTo>
                  <a:lnTo>
                    <a:pt x="700559" y="218600"/>
                  </a:lnTo>
                  <a:lnTo>
                    <a:pt x="695360" y="207295"/>
                  </a:lnTo>
                  <a:lnTo>
                    <a:pt x="689779" y="196174"/>
                  </a:lnTo>
                  <a:lnTo>
                    <a:pt x="683823" y="185249"/>
                  </a:lnTo>
                  <a:lnTo>
                    <a:pt x="677499" y="174533"/>
                  </a:lnTo>
                  <a:lnTo>
                    <a:pt x="670814" y="164038"/>
                  </a:lnTo>
                  <a:lnTo>
                    <a:pt x="663776" y="153776"/>
                  </a:lnTo>
                  <a:lnTo>
                    <a:pt x="656393" y="143760"/>
                  </a:lnTo>
                  <a:lnTo>
                    <a:pt x="648673" y="134001"/>
                  </a:lnTo>
                  <a:lnTo>
                    <a:pt x="640626" y="124511"/>
                  </a:lnTo>
                  <a:lnTo>
                    <a:pt x="632261" y="115299"/>
                  </a:lnTo>
                  <a:lnTo>
                    <a:pt x="623587" y="106377"/>
                  </a:lnTo>
                  <a:lnTo>
                    <a:pt x="614615" y="97756"/>
                  </a:lnTo>
                  <a:lnTo>
                    <a:pt x="605355" y="89444"/>
                  </a:lnTo>
                  <a:lnTo>
                    <a:pt x="595818" y="81453"/>
                  </a:lnTo>
                  <a:lnTo>
                    <a:pt x="586014" y="73790"/>
                  </a:lnTo>
                  <a:lnTo>
                    <a:pt x="575955" y="66465"/>
                  </a:lnTo>
                  <a:lnTo>
                    <a:pt x="565653" y="59487"/>
                  </a:lnTo>
                  <a:lnTo>
                    <a:pt x="555120" y="52863"/>
                  </a:lnTo>
                  <a:lnTo>
                    <a:pt x="544367" y="46602"/>
                  </a:lnTo>
                  <a:lnTo>
                    <a:pt x="533408" y="40709"/>
                  </a:lnTo>
                  <a:lnTo>
                    <a:pt x="522254" y="35193"/>
                  </a:lnTo>
                  <a:lnTo>
                    <a:pt x="510919" y="30060"/>
                  </a:lnTo>
                  <a:lnTo>
                    <a:pt x="499417" y="25315"/>
                  </a:lnTo>
                  <a:lnTo>
                    <a:pt x="487759" y="20964"/>
                  </a:lnTo>
                  <a:lnTo>
                    <a:pt x="475960" y="17012"/>
                  </a:lnTo>
                  <a:lnTo>
                    <a:pt x="464034" y="13463"/>
                  </a:lnTo>
                  <a:lnTo>
                    <a:pt x="451994" y="10323"/>
                  </a:lnTo>
                  <a:lnTo>
                    <a:pt x="439854" y="7593"/>
                  </a:lnTo>
                  <a:lnTo>
                    <a:pt x="427628" y="5279"/>
                  </a:lnTo>
                  <a:lnTo>
                    <a:pt x="415330" y="3381"/>
                  </a:lnTo>
                  <a:lnTo>
                    <a:pt x="402975" y="1903"/>
                  </a:lnTo>
                  <a:lnTo>
                    <a:pt x="390577" y="846"/>
                  </a:lnTo>
                  <a:lnTo>
                    <a:pt x="378150" y="211"/>
                  </a:lnTo>
                  <a:lnTo>
                    <a:pt x="365709" y="0"/>
                  </a:lnTo>
                  <a:lnTo>
                    <a:pt x="365709" y="12612"/>
                  </a:lnTo>
                  <a:lnTo>
                    <a:pt x="365709" y="25224"/>
                  </a:lnTo>
                  <a:lnTo>
                    <a:pt x="365709" y="37837"/>
                  </a:lnTo>
                  <a:lnTo>
                    <a:pt x="365709" y="50449"/>
                  </a:lnTo>
                  <a:lnTo>
                    <a:pt x="365709" y="63062"/>
                  </a:lnTo>
                  <a:lnTo>
                    <a:pt x="365709" y="75674"/>
                  </a:lnTo>
                  <a:lnTo>
                    <a:pt x="365709" y="88286"/>
                  </a:lnTo>
                  <a:lnTo>
                    <a:pt x="365709" y="100899"/>
                  </a:lnTo>
                  <a:lnTo>
                    <a:pt x="365709" y="113511"/>
                  </a:lnTo>
                  <a:lnTo>
                    <a:pt x="365709" y="126124"/>
                  </a:lnTo>
                  <a:lnTo>
                    <a:pt x="365709" y="138736"/>
                  </a:lnTo>
                  <a:lnTo>
                    <a:pt x="365709" y="151348"/>
                  </a:lnTo>
                  <a:lnTo>
                    <a:pt x="365709" y="163961"/>
                  </a:lnTo>
                  <a:lnTo>
                    <a:pt x="365709" y="176573"/>
                  </a:lnTo>
                  <a:lnTo>
                    <a:pt x="365709" y="189186"/>
                  </a:lnTo>
                  <a:lnTo>
                    <a:pt x="365709" y="201798"/>
                  </a:lnTo>
                  <a:lnTo>
                    <a:pt x="365709" y="214411"/>
                  </a:lnTo>
                  <a:lnTo>
                    <a:pt x="365709" y="227023"/>
                  </a:lnTo>
                  <a:lnTo>
                    <a:pt x="365709" y="239635"/>
                  </a:lnTo>
                  <a:lnTo>
                    <a:pt x="365709" y="252248"/>
                  </a:lnTo>
                  <a:lnTo>
                    <a:pt x="365709" y="264860"/>
                  </a:lnTo>
                  <a:lnTo>
                    <a:pt x="365709" y="277473"/>
                  </a:lnTo>
                  <a:lnTo>
                    <a:pt x="365709" y="290085"/>
                  </a:lnTo>
                  <a:lnTo>
                    <a:pt x="365709" y="302697"/>
                  </a:lnTo>
                  <a:lnTo>
                    <a:pt x="365709" y="315310"/>
                  </a:lnTo>
                  <a:lnTo>
                    <a:pt x="365709" y="327922"/>
                  </a:lnTo>
                  <a:lnTo>
                    <a:pt x="365709" y="340535"/>
                  </a:lnTo>
                  <a:lnTo>
                    <a:pt x="365709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3" name="pg1163"/>
            <p:cNvSpPr/>
            <p:nvPr/>
          </p:nvSpPr>
          <p:spPr>
            <a:xfrm>
              <a:off x="9921253" y="7079400"/>
              <a:ext cx="731493" cy="731467"/>
            </a:xfrm>
            <a:custGeom>
              <a:avLst/>
              <a:gdLst/>
              <a:ahLst/>
              <a:cxnLst/>
              <a:rect l="0" t="0" r="0" b="0"/>
              <a:pathLst>
                <a:path w="731493" h="731467">
                  <a:moveTo>
                    <a:pt x="365746" y="365759"/>
                  </a:moveTo>
                  <a:lnTo>
                    <a:pt x="365746" y="353147"/>
                  </a:lnTo>
                  <a:lnTo>
                    <a:pt x="365746" y="340535"/>
                  </a:lnTo>
                  <a:lnTo>
                    <a:pt x="365746" y="327922"/>
                  </a:lnTo>
                  <a:lnTo>
                    <a:pt x="365746" y="315310"/>
                  </a:lnTo>
                  <a:lnTo>
                    <a:pt x="365746" y="302697"/>
                  </a:lnTo>
                  <a:lnTo>
                    <a:pt x="365746" y="290085"/>
                  </a:lnTo>
                  <a:lnTo>
                    <a:pt x="365746" y="277473"/>
                  </a:lnTo>
                  <a:lnTo>
                    <a:pt x="365746" y="264860"/>
                  </a:lnTo>
                  <a:lnTo>
                    <a:pt x="365746" y="252248"/>
                  </a:lnTo>
                  <a:lnTo>
                    <a:pt x="365746" y="239635"/>
                  </a:lnTo>
                  <a:lnTo>
                    <a:pt x="365746" y="227023"/>
                  </a:lnTo>
                  <a:lnTo>
                    <a:pt x="365746" y="214411"/>
                  </a:lnTo>
                  <a:lnTo>
                    <a:pt x="365746" y="201798"/>
                  </a:lnTo>
                  <a:lnTo>
                    <a:pt x="365746" y="189186"/>
                  </a:lnTo>
                  <a:lnTo>
                    <a:pt x="365746" y="176573"/>
                  </a:lnTo>
                  <a:lnTo>
                    <a:pt x="365746" y="163961"/>
                  </a:lnTo>
                  <a:lnTo>
                    <a:pt x="365746" y="151348"/>
                  </a:lnTo>
                  <a:lnTo>
                    <a:pt x="365746" y="138736"/>
                  </a:lnTo>
                  <a:lnTo>
                    <a:pt x="365746" y="126124"/>
                  </a:lnTo>
                  <a:lnTo>
                    <a:pt x="365746" y="113511"/>
                  </a:lnTo>
                  <a:lnTo>
                    <a:pt x="365746" y="100899"/>
                  </a:lnTo>
                  <a:lnTo>
                    <a:pt x="365746" y="88286"/>
                  </a:lnTo>
                  <a:lnTo>
                    <a:pt x="365746" y="75674"/>
                  </a:lnTo>
                  <a:lnTo>
                    <a:pt x="365746" y="63062"/>
                  </a:lnTo>
                  <a:lnTo>
                    <a:pt x="365746" y="50449"/>
                  </a:lnTo>
                  <a:lnTo>
                    <a:pt x="365746" y="37837"/>
                  </a:lnTo>
                  <a:lnTo>
                    <a:pt x="365746" y="25224"/>
                  </a:lnTo>
                  <a:lnTo>
                    <a:pt x="365746" y="12612"/>
                  </a:lnTo>
                  <a:lnTo>
                    <a:pt x="365746" y="0"/>
                  </a:lnTo>
                  <a:lnTo>
                    <a:pt x="353326" y="210"/>
                  </a:lnTo>
                  <a:lnTo>
                    <a:pt x="340921" y="843"/>
                  </a:lnTo>
                  <a:lnTo>
                    <a:pt x="328544" y="1896"/>
                  </a:lnTo>
                  <a:lnTo>
                    <a:pt x="316210" y="3370"/>
                  </a:lnTo>
                  <a:lnTo>
                    <a:pt x="303933" y="5261"/>
                  </a:lnTo>
                  <a:lnTo>
                    <a:pt x="291727" y="7568"/>
                  </a:lnTo>
                  <a:lnTo>
                    <a:pt x="279607" y="10288"/>
                  </a:lnTo>
                  <a:lnTo>
                    <a:pt x="267586" y="13418"/>
                  </a:lnTo>
                  <a:lnTo>
                    <a:pt x="255678" y="16954"/>
                  </a:lnTo>
                  <a:lnTo>
                    <a:pt x="243897" y="20893"/>
                  </a:lnTo>
                  <a:lnTo>
                    <a:pt x="232257" y="25229"/>
                  </a:lnTo>
                  <a:lnTo>
                    <a:pt x="220771" y="29958"/>
                  </a:lnTo>
                  <a:lnTo>
                    <a:pt x="209452" y="35075"/>
                  </a:lnTo>
                  <a:lnTo>
                    <a:pt x="198313" y="40573"/>
                  </a:lnTo>
                  <a:lnTo>
                    <a:pt x="187367" y="46446"/>
                  </a:lnTo>
                  <a:lnTo>
                    <a:pt x="176627" y="52687"/>
                  </a:lnTo>
                  <a:lnTo>
                    <a:pt x="166105" y="59290"/>
                  </a:lnTo>
                  <a:lnTo>
                    <a:pt x="155814" y="66245"/>
                  </a:lnTo>
                  <a:lnTo>
                    <a:pt x="145764" y="73547"/>
                  </a:lnTo>
                  <a:lnTo>
                    <a:pt x="135969" y="81185"/>
                  </a:lnTo>
                  <a:lnTo>
                    <a:pt x="126438" y="89152"/>
                  </a:lnTo>
                  <a:lnTo>
                    <a:pt x="117183" y="97437"/>
                  </a:lnTo>
                  <a:lnTo>
                    <a:pt x="108215" y="106032"/>
                  </a:lnTo>
                  <a:lnTo>
                    <a:pt x="99544" y="114927"/>
                  </a:lnTo>
                  <a:lnTo>
                    <a:pt x="91180" y="124111"/>
                  </a:lnTo>
                  <a:lnTo>
                    <a:pt x="83133" y="133574"/>
                  </a:lnTo>
                  <a:lnTo>
                    <a:pt x="75412" y="143304"/>
                  </a:lnTo>
                  <a:lnTo>
                    <a:pt x="68026" y="153291"/>
                  </a:lnTo>
                  <a:lnTo>
                    <a:pt x="60983" y="163523"/>
                  </a:lnTo>
                  <a:lnTo>
                    <a:pt x="54291" y="173989"/>
                  </a:lnTo>
                  <a:lnTo>
                    <a:pt x="47959" y="184675"/>
                  </a:lnTo>
                  <a:lnTo>
                    <a:pt x="41993" y="195571"/>
                  </a:lnTo>
                  <a:lnTo>
                    <a:pt x="36401" y="206663"/>
                  </a:lnTo>
                  <a:lnTo>
                    <a:pt x="31188" y="217938"/>
                  </a:lnTo>
                  <a:lnTo>
                    <a:pt x="26362" y="229384"/>
                  </a:lnTo>
                  <a:lnTo>
                    <a:pt x="21926" y="240987"/>
                  </a:lnTo>
                  <a:lnTo>
                    <a:pt x="17888" y="252733"/>
                  </a:lnTo>
                  <a:lnTo>
                    <a:pt x="14251" y="264611"/>
                  </a:lnTo>
                  <a:lnTo>
                    <a:pt x="11019" y="276605"/>
                  </a:lnTo>
                  <a:lnTo>
                    <a:pt x="8196" y="288701"/>
                  </a:lnTo>
                  <a:lnTo>
                    <a:pt x="5785" y="300887"/>
                  </a:lnTo>
                  <a:lnTo>
                    <a:pt x="3790" y="313148"/>
                  </a:lnTo>
                  <a:lnTo>
                    <a:pt x="2212" y="325469"/>
                  </a:lnTo>
                  <a:lnTo>
                    <a:pt x="1054" y="337836"/>
                  </a:lnTo>
                  <a:lnTo>
                    <a:pt x="316" y="350236"/>
                  </a:lnTo>
                  <a:lnTo>
                    <a:pt x="0" y="362654"/>
                  </a:lnTo>
                  <a:lnTo>
                    <a:pt x="105" y="375075"/>
                  </a:lnTo>
                  <a:lnTo>
                    <a:pt x="632" y="387486"/>
                  </a:lnTo>
                  <a:lnTo>
                    <a:pt x="1580" y="399871"/>
                  </a:lnTo>
                  <a:lnTo>
                    <a:pt x="2949" y="412218"/>
                  </a:lnTo>
                  <a:lnTo>
                    <a:pt x="4736" y="424510"/>
                  </a:lnTo>
                  <a:lnTo>
                    <a:pt x="6939" y="436735"/>
                  </a:lnTo>
                  <a:lnTo>
                    <a:pt x="9556" y="448878"/>
                  </a:lnTo>
                  <a:lnTo>
                    <a:pt x="12584" y="460925"/>
                  </a:lnTo>
                  <a:lnTo>
                    <a:pt x="16019" y="472862"/>
                  </a:lnTo>
                  <a:lnTo>
                    <a:pt x="19857" y="484676"/>
                  </a:lnTo>
                  <a:lnTo>
                    <a:pt x="24095" y="496353"/>
                  </a:lnTo>
                  <a:lnTo>
                    <a:pt x="28726" y="507879"/>
                  </a:lnTo>
                  <a:lnTo>
                    <a:pt x="33747" y="519241"/>
                  </a:lnTo>
                  <a:lnTo>
                    <a:pt x="39150" y="530426"/>
                  </a:lnTo>
                  <a:lnTo>
                    <a:pt x="44930" y="541421"/>
                  </a:lnTo>
                  <a:lnTo>
                    <a:pt x="51080" y="552214"/>
                  </a:lnTo>
                  <a:lnTo>
                    <a:pt x="57592" y="562791"/>
                  </a:lnTo>
                  <a:lnTo>
                    <a:pt x="64461" y="573141"/>
                  </a:lnTo>
                  <a:lnTo>
                    <a:pt x="71676" y="583253"/>
                  </a:lnTo>
                  <a:lnTo>
                    <a:pt x="79231" y="593113"/>
                  </a:lnTo>
                  <a:lnTo>
                    <a:pt x="87117" y="602711"/>
                  </a:lnTo>
                  <a:lnTo>
                    <a:pt x="95323" y="612035"/>
                  </a:lnTo>
                  <a:lnTo>
                    <a:pt x="103842" y="621076"/>
                  </a:lnTo>
                  <a:lnTo>
                    <a:pt x="112663" y="629822"/>
                  </a:lnTo>
                  <a:lnTo>
                    <a:pt x="121775" y="638264"/>
                  </a:lnTo>
                  <a:lnTo>
                    <a:pt x="131169" y="646391"/>
                  </a:lnTo>
                  <a:lnTo>
                    <a:pt x="140834" y="654195"/>
                  </a:lnTo>
                  <a:lnTo>
                    <a:pt x="150758" y="661666"/>
                  </a:lnTo>
                  <a:lnTo>
                    <a:pt x="160930" y="668795"/>
                  </a:lnTo>
                  <a:lnTo>
                    <a:pt x="171338" y="675575"/>
                  </a:lnTo>
                  <a:lnTo>
                    <a:pt x="181971" y="681998"/>
                  </a:lnTo>
                  <a:lnTo>
                    <a:pt x="192815" y="688056"/>
                  </a:lnTo>
                  <a:lnTo>
                    <a:pt x="203859" y="693742"/>
                  </a:lnTo>
                  <a:lnTo>
                    <a:pt x="215089" y="699050"/>
                  </a:lnTo>
                  <a:lnTo>
                    <a:pt x="226494" y="703974"/>
                  </a:lnTo>
                  <a:lnTo>
                    <a:pt x="238059" y="708508"/>
                  </a:lnTo>
                  <a:lnTo>
                    <a:pt x="249771" y="712646"/>
                  </a:lnTo>
                  <a:lnTo>
                    <a:pt x="261617" y="716384"/>
                  </a:lnTo>
                  <a:lnTo>
                    <a:pt x="273583" y="719718"/>
                  </a:lnTo>
                  <a:lnTo>
                    <a:pt x="285655" y="722643"/>
                  </a:lnTo>
                  <a:lnTo>
                    <a:pt x="297820" y="725157"/>
                  </a:lnTo>
                  <a:lnTo>
                    <a:pt x="310063" y="727256"/>
                  </a:lnTo>
                  <a:lnTo>
                    <a:pt x="322370" y="728938"/>
                  </a:lnTo>
                  <a:lnTo>
                    <a:pt x="334728" y="730202"/>
                  </a:lnTo>
                  <a:lnTo>
                    <a:pt x="347121" y="731045"/>
                  </a:lnTo>
                  <a:lnTo>
                    <a:pt x="359535" y="731467"/>
                  </a:lnTo>
                  <a:lnTo>
                    <a:pt x="371957" y="731467"/>
                  </a:lnTo>
                  <a:lnTo>
                    <a:pt x="384372" y="731045"/>
                  </a:lnTo>
                  <a:lnTo>
                    <a:pt x="396765" y="730202"/>
                  </a:lnTo>
                  <a:lnTo>
                    <a:pt x="409122" y="728938"/>
                  </a:lnTo>
                  <a:lnTo>
                    <a:pt x="421430" y="727256"/>
                  </a:lnTo>
                  <a:lnTo>
                    <a:pt x="433673" y="725157"/>
                  </a:lnTo>
                  <a:lnTo>
                    <a:pt x="445837" y="722643"/>
                  </a:lnTo>
                  <a:lnTo>
                    <a:pt x="457910" y="719718"/>
                  </a:lnTo>
                  <a:lnTo>
                    <a:pt x="469876" y="716384"/>
                  </a:lnTo>
                  <a:lnTo>
                    <a:pt x="481722" y="712646"/>
                  </a:lnTo>
                  <a:lnTo>
                    <a:pt x="493434" y="708508"/>
                  </a:lnTo>
                  <a:lnTo>
                    <a:pt x="504999" y="703974"/>
                  </a:lnTo>
                  <a:lnTo>
                    <a:pt x="516403" y="699050"/>
                  </a:lnTo>
                  <a:lnTo>
                    <a:pt x="527634" y="693742"/>
                  </a:lnTo>
                  <a:lnTo>
                    <a:pt x="538678" y="688056"/>
                  </a:lnTo>
                  <a:lnTo>
                    <a:pt x="549522" y="681998"/>
                  </a:lnTo>
                  <a:lnTo>
                    <a:pt x="560155" y="675575"/>
                  </a:lnTo>
                  <a:lnTo>
                    <a:pt x="570563" y="668795"/>
                  </a:lnTo>
                  <a:lnTo>
                    <a:pt x="580735" y="661666"/>
                  </a:lnTo>
                  <a:lnTo>
                    <a:pt x="590659" y="654195"/>
                  </a:lnTo>
                  <a:lnTo>
                    <a:pt x="600323" y="646391"/>
                  </a:lnTo>
                  <a:lnTo>
                    <a:pt x="609717" y="638264"/>
                  </a:lnTo>
                  <a:lnTo>
                    <a:pt x="618830" y="629822"/>
                  </a:lnTo>
                  <a:lnTo>
                    <a:pt x="627651" y="621076"/>
                  </a:lnTo>
                  <a:lnTo>
                    <a:pt x="636169" y="612035"/>
                  </a:lnTo>
                  <a:lnTo>
                    <a:pt x="644376" y="602711"/>
                  </a:lnTo>
                  <a:lnTo>
                    <a:pt x="652261" y="593113"/>
                  </a:lnTo>
                  <a:lnTo>
                    <a:pt x="659816" y="583253"/>
                  </a:lnTo>
                  <a:lnTo>
                    <a:pt x="667032" y="573141"/>
                  </a:lnTo>
                  <a:lnTo>
                    <a:pt x="673900" y="562791"/>
                  </a:lnTo>
                  <a:lnTo>
                    <a:pt x="680413" y="552214"/>
                  </a:lnTo>
                  <a:lnTo>
                    <a:pt x="686563" y="541421"/>
                  </a:lnTo>
                  <a:lnTo>
                    <a:pt x="692343" y="530426"/>
                  </a:lnTo>
                  <a:lnTo>
                    <a:pt x="697746" y="519241"/>
                  </a:lnTo>
                  <a:lnTo>
                    <a:pt x="702766" y="507879"/>
                  </a:lnTo>
                  <a:lnTo>
                    <a:pt x="707398" y="496353"/>
                  </a:lnTo>
                  <a:lnTo>
                    <a:pt x="711635" y="484676"/>
                  </a:lnTo>
                  <a:lnTo>
                    <a:pt x="715474" y="472862"/>
                  </a:lnTo>
                  <a:lnTo>
                    <a:pt x="718909" y="460925"/>
                  </a:lnTo>
                  <a:lnTo>
                    <a:pt x="721937" y="448878"/>
                  </a:lnTo>
                  <a:lnTo>
                    <a:pt x="724554" y="436735"/>
                  </a:lnTo>
                  <a:lnTo>
                    <a:pt x="726757" y="424510"/>
                  </a:lnTo>
                  <a:lnTo>
                    <a:pt x="728544" y="412218"/>
                  </a:lnTo>
                  <a:lnTo>
                    <a:pt x="729912" y="399871"/>
                  </a:lnTo>
                  <a:lnTo>
                    <a:pt x="730860" y="387486"/>
                  </a:lnTo>
                  <a:lnTo>
                    <a:pt x="731388" y="375075"/>
                  </a:lnTo>
                  <a:lnTo>
                    <a:pt x="731493" y="362654"/>
                  </a:lnTo>
                  <a:lnTo>
                    <a:pt x="731177" y="350236"/>
                  </a:lnTo>
                  <a:lnTo>
                    <a:pt x="730439" y="337836"/>
                  </a:lnTo>
                  <a:lnTo>
                    <a:pt x="729280" y="325469"/>
                  </a:lnTo>
                  <a:lnTo>
                    <a:pt x="727703" y="313148"/>
                  </a:lnTo>
                  <a:lnTo>
                    <a:pt x="725707" y="300887"/>
                  </a:lnTo>
                  <a:lnTo>
                    <a:pt x="723297" y="288701"/>
                  </a:lnTo>
                  <a:lnTo>
                    <a:pt x="720474" y="276605"/>
                  </a:lnTo>
                  <a:lnTo>
                    <a:pt x="717242" y="264611"/>
                  </a:lnTo>
                  <a:lnTo>
                    <a:pt x="713605" y="252733"/>
                  </a:lnTo>
                  <a:lnTo>
                    <a:pt x="709566" y="240987"/>
                  </a:lnTo>
                  <a:lnTo>
                    <a:pt x="705131" y="229384"/>
                  </a:lnTo>
                  <a:lnTo>
                    <a:pt x="700304" y="217938"/>
                  </a:lnTo>
                  <a:lnTo>
                    <a:pt x="695092" y="206663"/>
                  </a:lnTo>
                  <a:lnTo>
                    <a:pt x="689500" y="195571"/>
                  </a:lnTo>
                  <a:lnTo>
                    <a:pt x="683534" y="184675"/>
                  </a:lnTo>
                  <a:lnTo>
                    <a:pt x="677202" y="173989"/>
                  </a:lnTo>
                  <a:lnTo>
                    <a:pt x="670510" y="163523"/>
                  </a:lnTo>
                  <a:lnTo>
                    <a:pt x="663467" y="153291"/>
                  </a:lnTo>
                  <a:lnTo>
                    <a:pt x="656081" y="143304"/>
                  </a:lnTo>
                  <a:lnTo>
                    <a:pt x="648359" y="133574"/>
                  </a:lnTo>
                  <a:lnTo>
                    <a:pt x="640312" y="124111"/>
                  </a:lnTo>
                  <a:lnTo>
                    <a:pt x="631948" y="114927"/>
                  </a:lnTo>
                  <a:lnTo>
                    <a:pt x="623277" y="106032"/>
                  </a:lnTo>
                  <a:lnTo>
                    <a:pt x="614309" y="97437"/>
                  </a:lnTo>
                  <a:lnTo>
                    <a:pt x="605055" y="89152"/>
                  </a:lnTo>
                  <a:lnTo>
                    <a:pt x="595524" y="81185"/>
                  </a:lnTo>
                  <a:lnTo>
                    <a:pt x="585728" y="73547"/>
                  </a:lnTo>
                  <a:lnTo>
                    <a:pt x="575679" y="66245"/>
                  </a:lnTo>
                  <a:lnTo>
                    <a:pt x="565387" y="59290"/>
                  </a:lnTo>
                  <a:lnTo>
                    <a:pt x="554866" y="52687"/>
                  </a:lnTo>
                  <a:lnTo>
                    <a:pt x="544126" y="46446"/>
                  </a:lnTo>
                  <a:lnTo>
                    <a:pt x="533180" y="40573"/>
                  </a:lnTo>
                  <a:lnTo>
                    <a:pt x="522041" y="35075"/>
                  </a:lnTo>
                  <a:lnTo>
                    <a:pt x="510722" y="29958"/>
                  </a:lnTo>
                  <a:lnTo>
                    <a:pt x="499236" y="25229"/>
                  </a:lnTo>
                  <a:lnTo>
                    <a:pt x="487596" y="20893"/>
                  </a:lnTo>
                  <a:lnTo>
                    <a:pt x="475815" y="16954"/>
                  </a:lnTo>
                  <a:lnTo>
                    <a:pt x="463907" y="13418"/>
                  </a:lnTo>
                  <a:lnTo>
                    <a:pt x="451886" y="10288"/>
                  </a:lnTo>
                  <a:lnTo>
                    <a:pt x="439766" y="7568"/>
                  </a:lnTo>
                  <a:lnTo>
                    <a:pt x="427560" y="5261"/>
                  </a:lnTo>
                  <a:lnTo>
                    <a:pt x="415283" y="3370"/>
                  </a:lnTo>
                  <a:lnTo>
                    <a:pt x="402949" y="1896"/>
                  </a:lnTo>
                  <a:lnTo>
                    <a:pt x="390572" y="843"/>
                  </a:lnTo>
                  <a:lnTo>
                    <a:pt x="378166" y="210"/>
                  </a:lnTo>
                  <a:lnTo>
                    <a:pt x="365746" y="0"/>
                  </a:lnTo>
                  <a:lnTo>
                    <a:pt x="365746" y="12612"/>
                  </a:lnTo>
                  <a:lnTo>
                    <a:pt x="365746" y="25224"/>
                  </a:lnTo>
                  <a:lnTo>
                    <a:pt x="365746" y="37837"/>
                  </a:lnTo>
                  <a:lnTo>
                    <a:pt x="365746" y="50449"/>
                  </a:lnTo>
                  <a:lnTo>
                    <a:pt x="365746" y="63062"/>
                  </a:lnTo>
                  <a:lnTo>
                    <a:pt x="365746" y="75674"/>
                  </a:lnTo>
                  <a:lnTo>
                    <a:pt x="365746" y="88286"/>
                  </a:lnTo>
                  <a:lnTo>
                    <a:pt x="365746" y="100899"/>
                  </a:lnTo>
                  <a:lnTo>
                    <a:pt x="365746" y="113511"/>
                  </a:lnTo>
                  <a:lnTo>
                    <a:pt x="365746" y="126124"/>
                  </a:lnTo>
                  <a:lnTo>
                    <a:pt x="365746" y="138736"/>
                  </a:lnTo>
                  <a:lnTo>
                    <a:pt x="365746" y="151348"/>
                  </a:lnTo>
                  <a:lnTo>
                    <a:pt x="365746" y="163961"/>
                  </a:lnTo>
                  <a:lnTo>
                    <a:pt x="365746" y="176573"/>
                  </a:lnTo>
                  <a:lnTo>
                    <a:pt x="365746" y="189186"/>
                  </a:lnTo>
                  <a:lnTo>
                    <a:pt x="365746" y="201798"/>
                  </a:lnTo>
                  <a:lnTo>
                    <a:pt x="365746" y="214411"/>
                  </a:lnTo>
                  <a:lnTo>
                    <a:pt x="365746" y="227023"/>
                  </a:lnTo>
                  <a:lnTo>
                    <a:pt x="365746" y="239635"/>
                  </a:lnTo>
                  <a:lnTo>
                    <a:pt x="365746" y="252248"/>
                  </a:lnTo>
                  <a:lnTo>
                    <a:pt x="365746" y="264860"/>
                  </a:lnTo>
                  <a:lnTo>
                    <a:pt x="365746" y="277473"/>
                  </a:lnTo>
                  <a:lnTo>
                    <a:pt x="365746" y="290085"/>
                  </a:lnTo>
                  <a:lnTo>
                    <a:pt x="365746" y="302697"/>
                  </a:lnTo>
                  <a:lnTo>
                    <a:pt x="365746" y="315310"/>
                  </a:lnTo>
                  <a:lnTo>
                    <a:pt x="365746" y="327922"/>
                  </a:lnTo>
                  <a:lnTo>
                    <a:pt x="365746" y="340535"/>
                  </a:lnTo>
                  <a:lnTo>
                    <a:pt x="365746" y="353147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4" name="pg1164"/>
            <p:cNvSpPr/>
            <p:nvPr/>
          </p:nvSpPr>
          <p:spPr>
            <a:xfrm>
              <a:off x="9956792" y="8063390"/>
              <a:ext cx="330207" cy="365760"/>
            </a:xfrm>
            <a:custGeom>
              <a:avLst/>
              <a:gdLst/>
              <a:ahLst/>
              <a:cxnLst/>
              <a:rect l="0" t="0" r="0" b="0"/>
              <a:pathLst>
                <a:path w="330207" h="365760">
                  <a:moveTo>
                    <a:pt x="330207" y="365760"/>
                  </a:moveTo>
                  <a:lnTo>
                    <a:pt x="330207" y="353147"/>
                  </a:lnTo>
                  <a:lnTo>
                    <a:pt x="330207" y="340535"/>
                  </a:lnTo>
                  <a:lnTo>
                    <a:pt x="330207" y="327922"/>
                  </a:lnTo>
                  <a:lnTo>
                    <a:pt x="330207" y="315310"/>
                  </a:lnTo>
                  <a:lnTo>
                    <a:pt x="330207" y="302697"/>
                  </a:lnTo>
                  <a:lnTo>
                    <a:pt x="330207" y="290085"/>
                  </a:lnTo>
                  <a:lnTo>
                    <a:pt x="330207" y="277473"/>
                  </a:lnTo>
                  <a:lnTo>
                    <a:pt x="330207" y="264860"/>
                  </a:lnTo>
                  <a:lnTo>
                    <a:pt x="330207" y="252248"/>
                  </a:lnTo>
                  <a:lnTo>
                    <a:pt x="330207" y="239635"/>
                  </a:lnTo>
                  <a:lnTo>
                    <a:pt x="330207" y="227023"/>
                  </a:lnTo>
                  <a:lnTo>
                    <a:pt x="330207" y="214411"/>
                  </a:lnTo>
                  <a:lnTo>
                    <a:pt x="330207" y="201798"/>
                  </a:lnTo>
                  <a:lnTo>
                    <a:pt x="330207" y="189186"/>
                  </a:lnTo>
                  <a:lnTo>
                    <a:pt x="330207" y="176573"/>
                  </a:lnTo>
                  <a:lnTo>
                    <a:pt x="330207" y="163961"/>
                  </a:lnTo>
                  <a:lnTo>
                    <a:pt x="330207" y="151348"/>
                  </a:lnTo>
                  <a:lnTo>
                    <a:pt x="330207" y="138736"/>
                  </a:lnTo>
                  <a:lnTo>
                    <a:pt x="330207" y="126124"/>
                  </a:lnTo>
                  <a:lnTo>
                    <a:pt x="330207" y="113511"/>
                  </a:lnTo>
                  <a:lnTo>
                    <a:pt x="330207" y="100899"/>
                  </a:lnTo>
                  <a:lnTo>
                    <a:pt x="330207" y="88286"/>
                  </a:lnTo>
                  <a:lnTo>
                    <a:pt x="330207" y="75674"/>
                  </a:lnTo>
                  <a:lnTo>
                    <a:pt x="330207" y="63062"/>
                  </a:lnTo>
                  <a:lnTo>
                    <a:pt x="330207" y="50449"/>
                  </a:lnTo>
                  <a:lnTo>
                    <a:pt x="330207" y="37837"/>
                  </a:lnTo>
                  <a:lnTo>
                    <a:pt x="330207" y="25224"/>
                  </a:lnTo>
                  <a:lnTo>
                    <a:pt x="330207" y="12612"/>
                  </a:lnTo>
                  <a:lnTo>
                    <a:pt x="330207" y="0"/>
                  </a:lnTo>
                  <a:lnTo>
                    <a:pt x="317727" y="212"/>
                  </a:lnTo>
                  <a:lnTo>
                    <a:pt x="305261" y="851"/>
                  </a:lnTo>
                  <a:lnTo>
                    <a:pt x="292824" y="1915"/>
                  </a:lnTo>
                  <a:lnTo>
                    <a:pt x="280431" y="3402"/>
                  </a:lnTo>
                  <a:lnTo>
                    <a:pt x="268096" y="5312"/>
                  </a:lnTo>
                  <a:lnTo>
                    <a:pt x="255833" y="7641"/>
                  </a:lnTo>
                  <a:lnTo>
                    <a:pt x="243656" y="10387"/>
                  </a:lnTo>
                  <a:lnTo>
                    <a:pt x="231581" y="13547"/>
                  </a:lnTo>
                  <a:lnTo>
                    <a:pt x="219620" y="17118"/>
                  </a:lnTo>
                  <a:lnTo>
                    <a:pt x="207789" y="21094"/>
                  </a:lnTo>
                  <a:lnTo>
                    <a:pt x="196099" y="25472"/>
                  </a:lnTo>
                  <a:lnTo>
                    <a:pt x="184566" y="30246"/>
                  </a:lnTo>
                  <a:lnTo>
                    <a:pt x="173203" y="35411"/>
                  </a:lnTo>
                  <a:lnTo>
                    <a:pt x="162022" y="40961"/>
                  </a:lnTo>
                  <a:lnTo>
                    <a:pt x="151037" y="46888"/>
                  </a:lnTo>
                  <a:lnTo>
                    <a:pt x="140261" y="53188"/>
                  </a:lnTo>
                  <a:lnTo>
                    <a:pt x="129707" y="59851"/>
                  </a:lnTo>
                  <a:lnTo>
                    <a:pt x="119385" y="66870"/>
                  </a:lnTo>
                  <a:lnTo>
                    <a:pt x="109309" y="74238"/>
                  </a:lnTo>
                  <a:lnTo>
                    <a:pt x="99491" y="81945"/>
                  </a:lnTo>
                  <a:lnTo>
                    <a:pt x="89941" y="89983"/>
                  </a:lnTo>
                  <a:lnTo>
                    <a:pt x="80671" y="98342"/>
                  </a:lnTo>
                  <a:lnTo>
                    <a:pt x="71692" y="107012"/>
                  </a:lnTo>
                  <a:lnTo>
                    <a:pt x="63013" y="115984"/>
                  </a:lnTo>
                  <a:lnTo>
                    <a:pt x="54646" y="125246"/>
                  </a:lnTo>
                  <a:lnTo>
                    <a:pt x="46600" y="134789"/>
                  </a:lnTo>
                  <a:lnTo>
                    <a:pt x="38884" y="144600"/>
                  </a:lnTo>
                  <a:lnTo>
                    <a:pt x="31507" y="154670"/>
                  </a:lnTo>
                  <a:lnTo>
                    <a:pt x="24478" y="164985"/>
                  </a:lnTo>
                  <a:lnTo>
                    <a:pt x="17806" y="175533"/>
                  </a:lnTo>
                  <a:lnTo>
                    <a:pt x="11497" y="186304"/>
                  </a:lnTo>
                  <a:lnTo>
                    <a:pt x="5559" y="197283"/>
                  </a:lnTo>
                  <a:lnTo>
                    <a:pt x="0" y="208459"/>
                  </a:lnTo>
                  <a:lnTo>
                    <a:pt x="11386" y="213883"/>
                  </a:lnTo>
                  <a:lnTo>
                    <a:pt x="22772" y="219307"/>
                  </a:lnTo>
                  <a:lnTo>
                    <a:pt x="34159" y="224731"/>
                  </a:lnTo>
                  <a:lnTo>
                    <a:pt x="45545" y="230155"/>
                  </a:lnTo>
                  <a:lnTo>
                    <a:pt x="56932" y="235580"/>
                  </a:lnTo>
                  <a:lnTo>
                    <a:pt x="68318" y="241004"/>
                  </a:lnTo>
                  <a:lnTo>
                    <a:pt x="79705" y="246428"/>
                  </a:lnTo>
                  <a:lnTo>
                    <a:pt x="91091" y="251852"/>
                  </a:lnTo>
                  <a:lnTo>
                    <a:pt x="102478" y="257276"/>
                  </a:lnTo>
                  <a:lnTo>
                    <a:pt x="113864" y="262700"/>
                  </a:lnTo>
                  <a:lnTo>
                    <a:pt x="125251" y="268125"/>
                  </a:lnTo>
                  <a:lnTo>
                    <a:pt x="136637" y="273549"/>
                  </a:lnTo>
                  <a:lnTo>
                    <a:pt x="148023" y="278973"/>
                  </a:lnTo>
                  <a:lnTo>
                    <a:pt x="159410" y="284397"/>
                  </a:lnTo>
                  <a:lnTo>
                    <a:pt x="170796" y="289821"/>
                  </a:lnTo>
                  <a:lnTo>
                    <a:pt x="182183" y="295245"/>
                  </a:lnTo>
                  <a:lnTo>
                    <a:pt x="193569" y="300670"/>
                  </a:lnTo>
                  <a:lnTo>
                    <a:pt x="204956" y="306094"/>
                  </a:lnTo>
                  <a:lnTo>
                    <a:pt x="216342" y="311518"/>
                  </a:lnTo>
                  <a:lnTo>
                    <a:pt x="227729" y="316942"/>
                  </a:lnTo>
                  <a:lnTo>
                    <a:pt x="239115" y="322366"/>
                  </a:lnTo>
                  <a:lnTo>
                    <a:pt x="250502" y="327790"/>
                  </a:lnTo>
                  <a:lnTo>
                    <a:pt x="261888" y="333215"/>
                  </a:lnTo>
                  <a:lnTo>
                    <a:pt x="273275" y="338639"/>
                  </a:lnTo>
                  <a:lnTo>
                    <a:pt x="284661" y="344063"/>
                  </a:lnTo>
                  <a:lnTo>
                    <a:pt x="296047" y="349487"/>
                  </a:lnTo>
                  <a:lnTo>
                    <a:pt x="307434" y="354911"/>
                  </a:lnTo>
                  <a:lnTo>
                    <a:pt x="318820" y="360335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5" name="pg1165"/>
            <p:cNvSpPr/>
            <p:nvPr/>
          </p:nvSpPr>
          <p:spPr>
            <a:xfrm>
              <a:off x="9921242" y="8063390"/>
              <a:ext cx="731498" cy="731485"/>
            </a:xfrm>
            <a:custGeom>
              <a:avLst/>
              <a:gdLst/>
              <a:ahLst/>
              <a:cxnLst/>
              <a:rect l="0" t="0" r="0" b="0"/>
              <a:pathLst>
                <a:path w="731498" h="731485">
                  <a:moveTo>
                    <a:pt x="365757" y="365760"/>
                  </a:moveTo>
                  <a:lnTo>
                    <a:pt x="354371" y="360335"/>
                  </a:lnTo>
                  <a:lnTo>
                    <a:pt x="342984" y="354911"/>
                  </a:lnTo>
                  <a:lnTo>
                    <a:pt x="331598" y="349487"/>
                  </a:lnTo>
                  <a:lnTo>
                    <a:pt x="320211" y="344063"/>
                  </a:lnTo>
                  <a:lnTo>
                    <a:pt x="308825" y="338639"/>
                  </a:lnTo>
                  <a:lnTo>
                    <a:pt x="297438" y="333215"/>
                  </a:lnTo>
                  <a:lnTo>
                    <a:pt x="286052" y="327790"/>
                  </a:lnTo>
                  <a:lnTo>
                    <a:pt x="274666" y="322366"/>
                  </a:lnTo>
                  <a:lnTo>
                    <a:pt x="263279" y="316942"/>
                  </a:lnTo>
                  <a:lnTo>
                    <a:pt x="251893" y="311518"/>
                  </a:lnTo>
                  <a:lnTo>
                    <a:pt x="240506" y="306094"/>
                  </a:lnTo>
                  <a:lnTo>
                    <a:pt x="229120" y="300670"/>
                  </a:lnTo>
                  <a:lnTo>
                    <a:pt x="217733" y="295245"/>
                  </a:lnTo>
                  <a:lnTo>
                    <a:pt x="206347" y="289821"/>
                  </a:lnTo>
                  <a:lnTo>
                    <a:pt x="194960" y="284397"/>
                  </a:lnTo>
                  <a:lnTo>
                    <a:pt x="183574" y="278973"/>
                  </a:lnTo>
                  <a:lnTo>
                    <a:pt x="172187" y="273549"/>
                  </a:lnTo>
                  <a:lnTo>
                    <a:pt x="160801" y="268125"/>
                  </a:lnTo>
                  <a:lnTo>
                    <a:pt x="149415" y="262700"/>
                  </a:lnTo>
                  <a:lnTo>
                    <a:pt x="138028" y="257276"/>
                  </a:lnTo>
                  <a:lnTo>
                    <a:pt x="126642" y="251852"/>
                  </a:lnTo>
                  <a:lnTo>
                    <a:pt x="115255" y="246428"/>
                  </a:lnTo>
                  <a:lnTo>
                    <a:pt x="103869" y="241004"/>
                  </a:lnTo>
                  <a:lnTo>
                    <a:pt x="92482" y="235580"/>
                  </a:lnTo>
                  <a:lnTo>
                    <a:pt x="81096" y="230155"/>
                  </a:lnTo>
                  <a:lnTo>
                    <a:pt x="69709" y="224731"/>
                  </a:lnTo>
                  <a:lnTo>
                    <a:pt x="58323" y="219307"/>
                  </a:lnTo>
                  <a:lnTo>
                    <a:pt x="46936" y="213883"/>
                  </a:lnTo>
                  <a:lnTo>
                    <a:pt x="35550" y="208459"/>
                  </a:lnTo>
                  <a:lnTo>
                    <a:pt x="30404" y="219750"/>
                  </a:lnTo>
                  <a:lnTo>
                    <a:pt x="25644" y="231210"/>
                  </a:lnTo>
                  <a:lnTo>
                    <a:pt x="21276" y="242824"/>
                  </a:lnTo>
                  <a:lnTo>
                    <a:pt x="17304" y="254580"/>
                  </a:lnTo>
                  <a:lnTo>
                    <a:pt x="13733" y="266464"/>
                  </a:lnTo>
                  <a:lnTo>
                    <a:pt x="10568" y="278462"/>
                  </a:lnTo>
                  <a:lnTo>
                    <a:pt x="7811" y="290560"/>
                  </a:lnTo>
                  <a:lnTo>
                    <a:pt x="5466" y="302745"/>
                  </a:lnTo>
                  <a:lnTo>
                    <a:pt x="3536" y="315003"/>
                  </a:lnTo>
                  <a:lnTo>
                    <a:pt x="2023" y="327319"/>
                  </a:lnTo>
                  <a:lnTo>
                    <a:pt x="928" y="339679"/>
                  </a:lnTo>
                  <a:lnTo>
                    <a:pt x="254" y="352070"/>
                  </a:lnTo>
                  <a:lnTo>
                    <a:pt x="0" y="364476"/>
                  </a:lnTo>
                  <a:lnTo>
                    <a:pt x="166" y="376883"/>
                  </a:lnTo>
                  <a:lnTo>
                    <a:pt x="754" y="389278"/>
                  </a:lnTo>
                  <a:lnTo>
                    <a:pt x="1762" y="401646"/>
                  </a:lnTo>
                  <a:lnTo>
                    <a:pt x="3189" y="413972"/>
                  </a:lnTo>
                  <a:lnTo>
                    <a:pt x="5033" y="426243"/>
                  </a:lnTo>
                  <a:lnTo>
                    <a:pt x="7292" y="438444"/>
                  </a:lnTo>
                  <a:lnTo>
                    <a:pt x="9964" y="450562"/>
                  </a:lnTo>
                  <a:lnTo>
                    <a:pt x="13045" y="462582"/>
                  </a:lnTo>
                  <a:lnTo>
                    <a:pt x="16532" y="474490"/>
                  </a:lnTo>
                  <a:lnTo>
                    <a:pt x="20422" y="486274"/>
                  </a:lnTo>
                  <a:lnTo>
                    <a:pt x="24708" y="497919"/>
                  </a:lnTo>
                  <a:lnTo>
                    <a:pt x="29388" y="509411"/>
                  </a:lnTo>
                  <a:lnTo>
                    <a:pt x="34454" y="520738"/>
                  </a:lnTo>
                  <a:lnTo>
                    <a:pt x="39902" y="531887"/>
                  </a:lnTo>
                  <a:lnTo>
                    <a:pt x="45724" y="542845"/>
                  </a:lnTo>
                  <a:lnTo>
                    <a:pt x="51915" y="553599"/>
                  </a:lnTo>
                  <a:lnTo>
                    <a:pt x="58468" y="564137"/>
                  </a:lnTo>
                  <a:lnTo>
                    <a:pt x="65374" y="574446"/>
                  </a:lnTo>
                  <a:lnTo>
                    <a:pt x="72625" y="584515"/>
                  </a:lnTo>
                  <a:lnTo>
                    <a:pt x="80214" y="594332"/>
                  </a:lnTo>
                  <a:lnTo>
                    <a:pt x="88132" y="603887"/>
                  </a:lnTo>
                  <a:lnTo>
                    <a:pt x="96369" y="613167"/>
                  </a:lnTo>
                  <a:lnTo>
                    <a:pt x="104917" y="622163"/>
                  </a:lnTo>
                  <a:lnTo>
                    <a:pt x="113764" y="630863"/>
                  </a:lnTo>
                  <a:lnTo>
                    <a:pt x="122902" y="639258"/>
                  </a:lnTo>
                  <a:lnTo>
                    <a:pt x="132319" y="647339"/>
                  </a:lnTo>
                  <a:lnTo>
                    <a:pt x="142004" y="655095"/>
                  </a:lnTo>
                  <a:lnTo>
                    <a:pt x="151948" y="662518"/>
                  </a:lnTo>
                  <a:lnTo>
                    <a:pt x="162137" y="669600"/>
                  </a:lnTo>
                  <a:lnTo>
                    <a:pt x="172561" y="676332"/>
                  </a:lnTo>
                  <a:lnTo>
                    <a:pt x="183207" y="682707"/>
                  </a:lnTo>
                  <a:lnTo>
                    <a:pt x="194063" y="688717"/>
                  </a:lnTo>
                  <a:lnTo>
                    <a:pt x="205117" y="694355"/>
                  </a:lnTo>
                  <a:lnTo>
                    <a:pt x="216355" y="699615"/>
                  </a:lnTo>
                  <a:lnTo>
                    <a:pt x="227766" y="704491"/>
                  </a:lnTo>
                  <a:lnTo>
                    <a:pt x="239335" y="708976"/>
                  </a:lnTo>
                  <a:lnTo>
                    <a:pt x="251050" y="713067"/>
                  </a:lnTo>
                  <a:lnTo>
                    <a:pt x="262897" y="716758"/>
                  </a:lnTo>
                  <a:lnTo>
                    <a:pt x="274863" y="720045"/>
                  </a:lnTo>
                  <a:lnTo>
                    <a:pt x="286933" y="722925"/>
                  </a:lnTo>
                  <a:lnTo>
                    <a:pt x="299093" y="725393"/>
                  </a:lnTo>
                  <a:lnTo>
                    <a:pt x="311331" y="727447"/>
                  </a:lnTo>
                  <a:lnTo>
                    <a:pt x="323631" y="729085"/>
                  </a:lnTo>
                  <a:lnTo>
                    <a:pt x="335979" y="730305"/>
                  </a:lnTo>
                  <a:lnTo>
                    <a:pt x="348362" y="731106"/>
                  </a:lnTo>
                  <a:lnTo>
                    <a:pt x="360765" y="731485"/>
                  </a:lnTo>
                  <a:lnTo>
                    <a:pt x="373174" y="731444"/>
                  </a:lnTo>
                  <a:lnTo>
                    <a:pt x="385574" y="730982"/>
                  </a:lnTo>
                  <a:lnTo>
                    <a:pt x="397951" y="730100"/>
                  </a:lnTo>
                  <a:lnTo>
                    <a:pt x="410291" y="728798"/>
                  </a:lnTo>
                  <a:lnTo>
                    <a:pt x="422580" y="727079"/>
                  </a:lnTo>
                  <a:lnTo>
                    <a:pt x="434804" y="724943"/>
                  </a:lnTo>
                  <a:lnTo>
                    <a:pt x="446948" y="722394"/>
                  </a:lnTo>
                  <a:lnTo>
                    <a:pt x="458998" y="719435"/>
                  </a:lnTo>
                  <a:lnTo>
                    <a:pt x="470942" y="716069"/>
                  </a:lnTo>
                  <a:lnTo>
                    <a:pt x="482764" y="712299"/>
                  </a:lnTo>
                  <a:lnTo>
                    <a:pt x="494452" y="708131"/>
                  </a:lnTo>
                  <a:lnTo>
                    <a:pt x="505991" y="703568"/>
                  </a:lnTo>
                  <a:lnTo>
                    <a:pt x="517369" y="698617"/>
                  </a:lnTo>
                  <a:lnTo>
                    <a:pt x="528573" y="693283"/>
                  </a:lnTo>
                  <a:lnTo>
                    <a:pt x="539589" y="687571"/>
                  </a:lnTo>
                  <a:lnTo>
                    <a:pt x="550405" y="681490"/>
                  </a:lnTo>
                  <a:lnTo>
                    <a:pt x="561008" y="675045"/>
                  </a:lnTo>
                  <a:lnTo>
                    <a:pt x="571387" y="668244"/>
                  </a:lnTo>
                  <a:lnTo>
                    <a:pt x="581530" y="661094"/>
                  </a:lnTo>
                  <a:lnTo>
                    <a:pt x="591423" y="653605"/>
                  </a:lnTo>
                  <a:lnTo>
                    <a:pt x="601057" y="645785"/>
                  </a:lnTo>
                  <a:lnTo>
                    <a:pt x="610421" y="637642"/>
                  </a:lnTo>
                  <a:lnTo>
                    <a:pt x="619502" y="629186"/>
                  </a:lnTo>
                  <a:lnTo>
                    <a:pt x="628292" y="620428"/>
                  </a:lnTo>
                  <a:lnTo>
                    <a:pt x="636780" y="611376"/>
                  </a:lnTo>
                  <a:lnTo>
                    <a:pt x="644955" y="602041"/>
                  </a:lnTo>
                  <a:lnTo>
                    <a:pt x="652809" y="592434"/>
                  </a:lnTo>
                  <a:lnTo>
                    <a:pt x="660333" y="582567"/>
                  </a:lnTo>
                  <a:lnTo>
                    <a:pt x="667518" y="572450"/>
                  </a:lnTo>
                  <a:lnTo>
                    <a:pt x="674355" y="562095"/>
                  </a:lnTo>
                  <a:lnTo>
                    <a:pt x="680838" y="551514"/>
                  </a:lnTo>
                  <a:lnTo>
                    <a:pt x="686957" y="540719"/>
                  </a:lnTo>
                  <a:lnTo>
                    <a:pt x="692707" y="529723"/>
                  </a:lnTo>
                  <a:lnTo>
                    <a:pt x="698081" y="518539"/>
                  </a:lnTo>
                  <a:lnTo>
                    <a:pt x="703072" y="507178"/>
                  </a:lnTo>
                  <a:lnTo>
                    <a:pt x="707675" y="495655"/>
                  </a:lnTo>
                  <a:lnTo>
                    <a:pt x="711884" y="483982"/>
                  </a:lnTo>
                  <a:lnTo>
                    <a:pt x="715695" y="472173"/>
                  </a:lnTo>
                  <a:lnTo>
                    <a:pt x="719103" y="460241"/>
                  </a:lnTo>
                  <a:lnTo>
                    <a:pt x="722105" y="448201"/>
                  </a:lnTo>
                  <a:lnTo>
                    <a:pt x="724696" y="436066"/>
                  </a:lnTo>
                  <a:lnTo>
                    <a:pt x="726875" y="423850"/>
                  </a:lnTo>
                  <a:lnTo>
                    <a:pt x="728637" y="411567"/>
                  </a:lnTo>
                  <a:lnTo>
                    <a:pt x="729982" y="399232"/>
                  </a:lnTo>
                  <a:lnTo>
                    <a:pt x="730908" y="386858"/>
                  </a:lnTo>
                  <a:lnTo>
                    <a:pt x="731414" y="374459"/>
                  </a:lnTo>
                  <a:lnTo>
                    <a:pt x="731498" y="362051"/>
                  </a:lnTo>
                  <a:lnTo>
                    <a:pt x="731162" y="349647"/>
                  </a:lnTo>
                  <a:lnTo>
                    <a:pt x="730405" y="337261"/>
                  </a:lnTo>
                  <a:lnTo>
                    <a:pt x="729229" y="324909"/>
                  </a:lnTo>
                  <a:lnTo>
                    <a:pt x="727634" y="312603"/>
                  </a:lnTo>
                  <a:lnTo>
                    <a:pt x="725623" y="300358"/>
                  </a:lnTo>
                  <a:lnTo>
                    <a:pt x="723197" y="288189"/>
                  </a:lnTo>
                  <a:lnTo>
                    <a:pt x="720360" y="276109"/>
                  </a:lnTo>
                  <a:lnTo>
                    <a:pt x="717115" y="264132"/>
                  </a:lnTo>
                  <a:lnTo>
                    <a:pt x="713466" y="252272"/>
                  </a:lnTo>
                  <a:lnTo>
                    <a:pt x="709416" y="240543"/>
                  </a:lnTo>
                  <a:lnTo>
                    <a:pt x="704971" y="228958"/>
                  </a:lnTo>
                  <a:lnTo>
                    <a:pt x="700135" y="217530"/>
                  </a:lnTo>
                  <a:lnTo>
                    <a:pt x="694915" y="206273"/>
                  </a:lnTo>
                  <a:lnTo>
                    <a:pt x="689315" y="195200"/>
                  </a:lnTo>
                  <a:lnTo>
                    <a:pt x="683343" y="184323"/>
                  </a:lnTo>
                  <a:lnTo>
                    <a:pt x="677006" y="173654"/>
                  </a:lnTo>
                  <a:lnTo>
                    <a:pt x="670311" y="163207"/>
                  </a:lnTo>
                  <a:lnTo>
                    <a:pt x="663265" y="152993"/>
                  </a:lnTo>
                  <a:lnTo>
                    <a:pt x="655876" y="143023"/>
                  </a:lnTo>
                  <a:lnTo>
                    <a:pt x="648154" y="133311"/>
                  </a:lnTo>
                  <a:lnTo>
                    <a:pt x="640107" y="123865"/>
                  </a:lnTo>
                  <a:lnTo>
                    <a:pt x="631743" y="114698"/>
                  </a:lnTo>
                  <a:lnTo>
                    <a:pt x="623074" y="105820"/>
                  </a:lnTo>
                  <a:lnTo>
                    <a:pt x="614109" y="97241"/>
                  </a:lnTo>
                  <a:lnTo>
                    <a:pt x="604857" y="88972"/>
                  </a:lnTo>
                  <a:lnTo>
                    <a:pt x="595331" y="81021"/>
                  </a:lnTo>
                  <a:lnTo>
                    <a:pt x="585540" y="73397"/>
                  </a:lnTo>
                  <a:lnTo>
                    <a:pt x="575497" y="66110"/>
                  </a:lnTo>
                  <a:lnTo>
                    <a:pt x="565212" y="59168"/>
                  </a:lnTo>
                  <a:lnTo>
                    <a:pt x="554697" y="52579"/>
                  </a:lnTo>
                  <a:lnTo>
                    <a:pt x="543965" y="46350"/>
                  </a:lnTo>
                  <a:lnTo>
                    <a:pt x="533028" y="40489"/>
                  </a:lnTo>
                  <a:lnTo>
                    <a:pt x="521898" y="35002"/>
                  </a:lnTo>
                  <a:lnTo>
                    <a:pt x="510589" y="29896"/>
                  </a:lnTo>
                  <a:lnTo>
                    <a:pt x="499112" y="25177"/>
                  </a:lnTo>
                  <a:lnTo>
                    <a:pt x="487483" y="20849"/>
                  </a:lnTo>
                  <a:lnTo>
                    <a:pt x="475713" y="16918"/>
                  </a:lnTo>
                  <a:lnTo>
                    <a:pt x="463817" y="13389"/>
                  </a:lnTo>
                  <a:lnTo>
                    <a:pt x="451808" y="10266"/>
                  </a:lnTo>
                  <a:lnTo>
                    <a:pt x="439700" y="7552"/>
                  </a:lnTo>
                  <a:lnTo>
                    <a:pt x="427506" y="5250"/>
                  </a:lnTo>
                  <a:lnTo>
                    <a:pt x="415242" y="3362"/>
                  </a:lnTo>
                  <a:lnTo>
                    <a:pt x="402921" y="1892"/>
                  </a:lnTo>
                  <a:lnTo>
                    <a:pt x="390557" y="841"/>
                  </a:lnTo>
                  <a:lnTo>
                    <a:pt x="378164" y="210"/>
                  </a:lnTo>
                  <a:lnTo>
                    <a:pt x="365757" y="0"/>
                  </a:lnTo>
                  <a:lnTo>
                    <a:pt x="365757" y="12612"/>
                  </a:lnTo>
                  <a:lnTo>
                    <a:pt x="365757" y="25224"/>
                  </a:lnTo>
                  <a:lnTo>
                    <a:pt x="365757" y="37837"/>
                  </a:lnTo>
                  <a:lnTo>
                    <a:pt x="365757" y="50449"/>
                  </a:lnTo>
                  <a:lnTo>
                    <a:pt x="365757" y="63062"/>
                  </a:lnTo>
                  <a:lnTo>
                    <a:pt x="365757" y="75674"/>
                  </a:lnTo>
                  <a:lnTo>
                    <a:pt x="365757" y="88286"/>
                  </a:lnTo>
                  <a:lnTo>
                    <a:pt x="365757" y="100899"/>
                  </a:lnTo>
                  <a:lnTo>
                    <a:pt x="365757" y="113511"/>
                  </a:lnTo>
                  <a:lnTo>
                    <a:pt x="365757" y="126124"/>
                  </a:lnTo>
                  <a:lnTo>
                    <a:pt x="365757" y="138736"/>
                  </a:lnTo>
                  <a:lnTo>
                    <a:pt x="365757" y="151348"/>
                  </a:lnTo>
                  <a:lnTo>
                    <a:pt x="365757" y="163961"/>
                  </a:lnTo>
                  <a:lnTo>
                    <a:pt x="365757" y="176573"/>
                  </a:lnTo>
                  <a:lnTo>
                    <a:pt x="365757" y="189186"/>
                  </a:lnTo>
                  <a:lnTo>
                    <a:pt x="365757" y="201798"/>
                  </a:lnTo>
                  <a:lnTo>
                    <a:pt x="365757" y="214411"/>
                  </a:lnTo>
                  <a:lnTo>
                    <a:pt x="365757" y="227023"/>
                  </a:lnTo>
                  <a:lnTo>
                    <a:pt x="365757" y="239635"/>
                  </a:lnTo>
                  <a:lnTo>
                    <a:pt x="365757" y="252248"/>
                  </a:lnTo>
                  <a:lnTo>
                    <a:pt x="365757" y="264860"/>
                  </a:lnTo>
                  <a:lnTo>
                    <a:pt x="365757" y="277473"/>
                  </a:lnTo>
                  <a:lnTo>
                    <a:pt x="365757" y="290085"/>
                  </a:lnTo>
                  <a:lnTo>
                    <a:pt x="365757" y="302697"/>
                  </a:lnTo>
                  <a:lnTo>
                    <a:pt x="365757" y="315310"/>
                  </a:lnTo>
                  <a:lnTo>
                    <a:pt x="365757" y="327922"/>
                  </a:lnTo>
                  <a:lnTo>
                    <a:pt x="365757" y="340535"/>
                  </a:lnTo>
                  <a:lnTo>
                    <a:pt x="365757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6" name="rc1166"/>
            <p:cNvSpPr/>
            <p:nvPr/>
          </p:nvSpPr>
          <p:spPr>
            <a:xfrm>
              <a:off x="4478925" y="8967350"/>
              <a:ext cx="201456" cy="201455"/>
            </a:xfrm>
            <a:prstGeom prst="rect">
              <a:avLst/>
            </a:prstGeom>
            <a:solidFill>
              <a:srgbClr val="595959">
                <a:alpha val="10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7" name="rc1167"/>
            <p:cNvSpPr/>
            <p:nvPr/>
          </p:nvSpPr>
          <p:spPr>
            <a:xfrm>
              <a:off x="5882698" y="8967350"/>
              <a:ext cx="201456" cy="201455"/>
            </a:xfrm>
            <a:prstGeom prst="rect">
              <a:avLst/>
            </a:prstGeom>
            <a:solidFill>
              <a:srgbClr val="595959">
                <a:alpha val="4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8" name="tx1168"/>
            <p:cNvSpPr/>
            <p:nvPr/>
          </p:nvSpPr>
          <p:spPr>
            <a:xfrm>
              <a:off x="4815907" y="8954968"/>
              <a:ext cx="937517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expressed</a:t>
              </a:r>
            </a:p>
          </p:txBody>
        </p:sp>
        <p:sp>
          <p:nvSpPr>
            <p:cNvPr id="1169" name="tx1169"/>
            <p:cNvSpPr/>
            <p:nvPr/>
          </p:nvSpPr>
          <p:spPr>
            <a:xfrm>
              <a:off x="6219679" y="8954968"/>
              <a:ext cx="1276449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not expressed</a:t>
              </a:r>
            </a:p>
          </p:txBody>
        </p:sp>
      </p:grpSp>
      <p:grpSp>
        <p:nvGrpSpPr>
          <p:cNvPr id="1170" name="组合 1">
            <a:extLst>
              <a:ext uri="{FF2B5EF4-FFF2-40B4-BE49-F238E27FC236}">
                <a16:creationId xmlns:a16="http://schemas.microsoft.com/office/drawing/2014/main" id="{A287A191-AB8A-80F8-199C-FD4A85F3F093}"/>
              </a:ext>
            </a:extLst>
          </p:cNvPr>
          <p:cNvGrpSpPr/>
          <p:nvPr/>
        </p:nvGrpSpPr>
        <p:grpSpPr>
          <a:xfrm>
            <a:off x="6644640" y="276118"/>
            <a:ext cx="4103199" cy="5275541"/>
            <a:chOff x="4343400" y="1234281"/>
            <a:chExt cx="6400800" cy="8229600"/>
          </a:xfrm>
        </p:grpSpPr>
        <p:sp>
          <p:nvSpPr>
            <p:cNvPr id="1171" name="rc3">
              <a:extLst>
                <a:ext uri="{FF2B5EF4-FFF2-40B4-BE49-F238E27FC236}">
                  <a16:creationId xmlns:a16="http://schemas.microsoft.com/office/drawing/2014/main" id="{7BD1B7A2-0FBA-2149-2210-0E4CD8F88BB6}"/>
                </a:ext>
              </a:extLst>
            </p:cNvPr>
            <p:cNvSpPr/>
            <p:nvPr/>
          </p:nvSpPr>
          <p:spPr>
            <a:xfrm>
              <a:off x="4343400" y="1234281"/>
              <a:ext cx="6400800" cy="82296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2" name="rc4">
              <a:extLst>
                <a:ext uri="{FF2B5EF4-FFF2-40B4-BE49-F238E27FC236}">
                  <a16:creationId xmlns:a16="http://schemas.microsoft.com/office/drawing/2014/main" id="{576057AE-DEF0-4118-ABA2-98FE2EBC91E4}"/>
                </a:ext>
              </a:extLst>
            </p:cNvPr>
            <p:cNvSpPr/>
            <p:nvPr/>
          </p:nvSpPr>
          <p:spPr>
            <a:xfrm>
              <a:off x="4343400" y="1234281"/>
              <a:ext cx="6400800" cy="5486399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3" name="rc5">
              <a:extLst>
                <a:ext uri="{FF2B5EF4-FFF2-40B4-BE49-F238E27FC236}">
                  <a16:creationId xmlns:a16="http://schemas.microsoft.com/office/drawing/2014/main" id="{9478158F-BB93-9783-9A55-C8ECE68732A4}"/>
                </a:ext>
              </a:extLst>
            </p:cNvPr>
            <p:cNvSpPr/>
            <p:nvPr/>
          </p:nvSpPr>
          <p:spPr>
            <a:xfrm>
              <a:off x="5030560" y="3314381"/>
              <a:ext cx="2787230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174" name="pl6">
              <a:extLst>
                <a:ext uri="{FF2B5EF4-FFF2-40B4-BE49-F238E27FC236}">
                  <a16:creationId xmlns:a16="http://schemas.microsoft.com/office/drawing/2014/main" id="{4E29F203-1957-8D6C-E319-36E8B0D782EB}"/>
                </a:ext>
              </a:extLst>
            </p:cNvPr>
            <p:cNvSpPr/>
            <p:nvPr/>
          </p:nvSpPr>
          <p:spPr>
            <a:xfrm>
              <a:off x="5030560" y="5837349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5" name="pl7">
              <a:extLst>
                <a:ext uri="{FF2B5EF4-FFF2-40B4-BE49-F238E27FC236}">
                  <a16:creationId xmlns:a16="http://schemas.microsoft.com/office/drawing/2014/main" id="{56C09B2A-C119-9312-968D-DA9ADCE0F3B6}"/>
                </a:ext>
              </a:extLst>
            </p:cNvPr>
            <p:cNvSpPr/>
            <p:nvPr/>
          </p:nvSpPr>
          <p:spPr>
            <a:xfrm>
              <a:off x="5030560" y="5302907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6" name="pl8">
              <a:extLst>
                <a:ext uri="{FF2B5EF4-FFF2-40B4-BE49-F238E27FC236}">
                  <a16:creationId xmlns:a16="http://schemas.microsoft.com/office/drawing/2014/main" id="{CAA86655-053E-5BE0-B52C-445B85DFCAE5}"/>
                </a:ext>
              </a:extLst>
            </p:cNvPr>
            <p:cNvSpPr/>
            <p:nvPr/>
          </p:nvSpPr>
          <p:spPr>
            <a:xfrm>
              <a:off x="5030560" y="4768464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7" name="pl9">
              <a:extLst>
                <a:ext uri="{FF2B5EF4-FFF2-40B4-BE49-F238E27FC236}">
                  <a16:creationId xmlns:a16="http://schemas.microsoft.com/office/drawing/2014/main" id="{FCDB16E9-2CFC-19A3-C222-1C19CE0EBE5F}"/>
                </a:ext>
              </a:extLst>
            </p:cNvPr>
            <p:cNvSpPr/>
            <p:nvPr/>
          </p:nvSpPr>
          <p:spPr>
            <a:xfrm>
              <a:off x="5030560" y="4234021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8" name="pl10">
              <a:extLst>
                <a:ext uri="{FF2B5EF4-FFF2-40B4-BE49-F238E27FC236}">
                  <a16:creationId xmlns:a16="http://schemas.microsoft.com/office/drawing/2014/main" id="{BF7C74B4-440D-1117-61C4-1302EFA1307D}"/>
                </a:ext>
              </a:extLst>
            </p:cNvPr>
            <p:cNvSpPr/>
            <p:nvPr/>
          </p:nvSpPr>
          <p:spPr>
            <a:xfrm>
              <a:off x="5030560" y="3699579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9" name="pl11">
              <a:extLst>
                <a:ext uri="{FF2B5EF4-FFF2-40B4-BE49-F238E27FC236}">
                  <a16:creationId xmlns:a16="http://schemas.microsoft.com/office/drawing/2014/main" id="{0B6F0054-6CD2-8882-FB13-C4381FE5AE3F}"/>
                </a:ext>
              </a:extLst>
            </p:cNvPr>
            <p:cNvSpPr/>
            <p:nvPr/>
          </p:nvSpPr>
          <p:spPr>
            <a:xfrm>
              <a:off x="5030560" y="6104570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0" name="pl12">
              <a:extLst>
                <a:ext uri="{FF2B5EF4-FFF2-40B4-BE49-F238E27FC236}">
                  <a16:creationId xmlns:a16="http://schemas.microsoft.com/office/drawing/2014/main" id="{3C56F70B-6715-19B7-2BAA-537EF85941EE}"/>
                </a:ext>
              </a:extLst>
            </p:cNvPr>
            <p:cNvSpPr/>
            <p:nvPr/>
          </p:nvSpPr>
          <p:spPr>
            <a:xfrm>
              <a:off x="5030560" y="5570128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1" name="pl13">
              <a:extLst>
                <a:ext uri="{FF2B5EF4-FFF2-40B4-BE49-F238E27FC236}">
                  <a16:creationId xmlns:a16="http://schemas.microsoft.com/office/drawing/2014/main" id="{3924F718-85E0-B744-F168-5C11AEAC3532}"/>
                </a:ext>
              </a:extLst>
            </p:cNvPr>
            <p:cNvSpPr/>
            <p:nvPr/>
          </p:nvSpPr>
          <p:spPr>
            <a:xfrm>
              <a:off x="5030560" y="5035685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2" name="pl14">
              <a:extLst>
                <a:ext uri="{FF2B5EF4-FFF2-40B4-BE49-F238E27FC236}">
                  <a16:creationId xmlns:a16="http://schemas.microsoft.com/office/drawing/2014/main" id="{60312E97-FD16-7103-C20C-8298328E14EC}"/>
                </a:ext>
              </a:extLst>
            </p:cNvPr>
            <p:cNvSpPr/>
            <p:nvPr/>
          </p:nvSpPr>
          <p:spPr>
            <a:xfrm>
              <a:off x="5030560" y="4501243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3" name="pl15">
              <a:extLst>
                <a:ext uri="{FF2B5EF4-FFF2-40B4-BE49-F238E27FC236}">
                  <a16:creationId xmlns:a16="http://schemas.microsoft.com/office/drawing/2014/main" id="{4DF66087-42BD-AC9E-FD7D-A03DEB80B7D9}"/>
                </a:ext>
              </a:extLst>
            </p:cNvPr>
            <p:cNvSpPr/>
            <p:nvPr/>
          </p:nvSpPr>
          <p:spPr>
            <a:xfrm>
              <a:off x="5030560" y="3966800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4" name="pl16">
              <a:extLst>
                <a:ext uri="{FF2B5EF4-FFF2-40B4-BE49-F238E27FC236}">
                  <a16:creationId xmlns:a16="http://schemas.microsoft.com/office/drawing/2014/main" id="{D36A2B02-8CE1-93A9-BC03-8218C821898C}"/>
                </a:ext>
              </a:extLst>
            </p:cNvPr>
            <p:cNvSpPr/>
            <p:nvPr/>
          </p:nvSpPr>
          <p:spPr>
            <a:xfrm>
              <a:off x="5030560" y="3432357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5" name="pl17">
              <a:extLst>
                <a:ext uri="{FF2B5EF4-FFF2-40B4-BE49-F238E27FC236}">
                  <a16:creationId xmlns:a16="http://schemas.microsoft.com/office/drawing/2014/main" id="{7B4E1D5F-FB20-B397-70C6-C62AD6817F7A}"/>
                </a:ext>
              </a:extLst>
            </p:cNvPr>
            <p:cNvSpPr/>
            <p:nvPr/>
          </p:nvSpPr>
          <p:spPr>
            <a:xfrm>
              <a:off x="5790713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6" name="pl18">
              <a:extLst>
                <a:ext uri="{FF2B5EF4-FFF2-40B4-BE49-F238E27FC236}">
                  <a16:creationId xmlns:a16="http://schemas.microsoft.com/office/drawing/2014/main" id="{808D1A89-2443-C94D-F829-CB96E9FF9A12}"/>
                </a:ext>
              </a:extLst>
            </p:cNvPr>
            <p:cNvSpPr/>
            <p:nvPr/>
          </p:nvSpPr>
          <p:spPr>
            <a:xfrm>
              <a:off x="7057637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7" name="pg19">
              <a:extLst>
                <a:ext uri="{FF2B5EF4-FFF2-40B4-BE49-F238E27FC236}">
                  <a16:creationId xmlns:a16="http://schemas.microsoft.com/office/drawing/2014/main" id="{184D5532-450D-D00F-F2B1-5FD68913BC16}"/>
                </a:ext>
              </a:extLst>
            </p:cNvPr>
            <p:cNvSpPr/>
            <p:nvPr/>
          </p:nvSpPr>
          <p:spPr>
            <a:xfrm>
              <a:off x="5479188" y="4333182"/>
              <a:ext cx="311525" cy="1459725"/>
            </a:xfrm>
            <a:custGeom>
              <a:avLst/>
              <a:gdLst/>
              <a:ahLst/>
              <a:cxnLst/>
              <a:rect l="0" t="0" r="0" b="0"/>
              <a:pathLst>
                <a:path w="311525" h="1459725">
                  <a:moveTo>
                    <a:pt x="311525" y="1459725"/>
                  </a:moveTo>
                  <a:lnTo>
                    <a:pt x="276083" y="1459725"/>
                  </a:lnTo>
                  <a:lnTo>
                    <a:pt x="275830" y="1456868"/>
                  </a:lnTo>
                  <a:lnTo>
                    <a:pt x="275577" y="1454012"/>
                  </a:lnTo>
                  <a:lnTo>
                    <a:pt x="275321" y="1451155"/>
                  </a:lnTo>
                  <a:lnTo>
                    <a:pt x="275064" y="1448298"/>
                  </a:lnTo>
                  <a:lnTo>
                    <a:pt x="274804" y="1445442"/>
                  </a:lnTo>
                  <a:lnTo>
                    <a:pt x="274542" y="1442585"/>
                  </a:lnTo>
                  <a:lnTo>
                    <a:pt x="274276" y="1439729"/>
                  </a:lnTo>
                  <a:lnTo>
                    <a:pt x="274009" y="1436872"/>
                  </a:lnTo>
                  <a:lnTo>
                    <a:pt x="273736" y="1434015"/>
                  </a:lnTo>
                  <a:lnTo>
                    <a:pt x="273461" y="1431159"/>
                  </a:lnTo>
                  <a:lnTo>
                    <a:pt x="273180" y="1428302"/>
                  </a:lnTo>
                  <a:lnTo>
                    <a:pt x="272897" y="1425446"/>
                  </a:lnTo>
                  <a:lnTo>
                    <a:pt x="272607" y="1422589"/>
                  </a:lnTo>
                  <a:lnTo>
                    <a:pt x="272313" y="1419732"/>
                  </a:lnTo>
                  <a:lnTo>
                    <a:pt x="272013" y="1416876"/>
                  </a:lnTo>
                  <a:lnTo>
                    <a:pt x="271708" y="1414019"/>
                  </a:lnTo>
                  <a:lnTo>
                    <a:pt x="271395" y="1411162"/>
                  </a:lnTo>
                  <a:lnTo>
                    <a:pt x="271077" y="1408306"/>
                  </a:lnTo>
                  <a:lnTo>
                    <a:pt x="270751" y="1405449"/>
                  </a:lnTo>
                  <a:lnTo>
                    <a:pt x="270419" y="1402593"/>
                  </a:lnTo>
                  <a:lnTo>
                    <a:pt x="270077" y="1399736"/>
                  </a:lnTo>
                  <a:lnTo>
                    <a:pt x="269729" y="1396879"/>
                  </a:lnTo>
                  <a:lnTo>
                    <a:pt x="269371" y="1394023"/>
                  </a:lnTo>
                  <a:lnTo>
                    <a:pt x="269005" y="1391166"/>
                  </a:lnTo>
                  <a:lnTo>
                    <a:pt x="268628" y="1388310"/>
                  </a:lnTo>
                  <a:lnTo>
                    <a:pt x="268243" y="1385453"/>
                  </a:lnTo>
                  <a:lnTo>
                    <a:pt x="267847" y="1382596"/>
                  </a:lnTo>
                  <a:lnTo>
                    <a:pt x="267440" y="1379740"/>
                  </a:lnTo>
                  <a:lnTo>
                    <a:pt x="267022" y="1376883"/>
                  </a:lnTo>
                  <a:lnTo>
                    <a:pt x="266593" y="1374027"/>
                  </a:lnTo>
                  <a:lnTo>
                    <a:pt x="266152" y="1371170"/>
                  </a:lnTo>
                  <a:lnTo>
                    <a:pt x="265698" y="1368313"/>
                  </a:lnTo>
                  <a:lnTo>
                    <a:pt x="265232" y="1365457"/>
                  </a:lnTo>
                  <a:lnTo>
                    <a:pt x="264751" y="1362600"/>
                  </a:lnTo>
                  <a:lnTo>
                    <a:pt x="264259" y="1359744"/>
                  </a:lnTo>
                  <a:lnTo>
                    <a:pt x="263750" y="1356887"/>
                  </a:lnTo>
                  <a:lnTo>
                    <a:pt x="263229" y="1354030"/>
                  </a:lnTo>
                  <a:lnTo>
                    <a:pt x="262691" y="1351174"/>
                  </a:lnTo>
                  <a:lnTo>
                    <a:pt x="262140" y="1348317"/>
                  </a:lnTo>
                  <a:lnTo>
                    <a:pt x="261570" y="1345461"/>
                  </a:lnTo>
                  <a:lnTo>
                    <a:pt x="260987" y="1342604"/>
                  </a:lnTo>
                  <a:lnTo>
                    <a:pt x="260384" y="1339747"/>
                  </a:lnTo>
                  <a:lnTo>
                    <a:pt x="259768" y="1336891"/>
                  </a:lnTo>
                  <a:lnTo>
                    <a:pt x="259130" y="1334034"/>
                  </a:lnTo>
                  <a:lnTo>
                    <a:pt x="258480" y="1331178"/>
                  </a:lnTo>
                  <a:lnTo>
                    <a:pt x="257804" y="1328321"/>
                  </a:lnTo>
                  <a:lnTo>
                    <a:pt x="257118" y="1325464"/>
                  </a:lnTo>
                  <a:lnTo>
                    <a:pt x="256404" y="1322608"/>
                  </a:lnTo>
                  <a:lnTo>
                    <a:pt x="255680" y="1319751"/>
                  </a:lnTo>
                  <a:lnTo>
                    <a:pt x="254927" y="1316895"/>
                  </a:lnTo>
                  <a:lnTo>
                    <a:pt x="254163" y="1314038"/>
                  </a:lnTo>
                  <a:lnTo>
                    <a:pt x="253369" y="1311181"/>
                  </a:lnTo>
                  <a:lnTo>
                    <a:pt x="252565" y="1308325"/>
                  </a:lnTo>
                  <a:lnTo>
                    <a:pt x="251727" y="1305468"/>
                  </a:lnTo>
                  <a:lnTo>
                    <a:pt x="250882" y="1302611"/>
                  </a:lnTo>
                  <a:lnTo>
                    <a:pt x="250000" y="1299755"/>
                  </a:lnTo>
                  <a:lnTo>
                    <a:pt x="249112" y="1296898"/>
                  </a:lnTo>
                  <a:lnTo>
                    <a:pt x="248185" y="1294042"/>
                  </a:lnTo>
                  <a:lnTo>
                    <a:pt x="247252" y="1291185"/>
                  </a:lnTo>
                  <a:lnTo>
                    <a:pt x="246280" y="1288328"/>
                  </a:lnTo>
                  <a:lnTo>
                    <a:pt x="245302" y="1285472"/>
                  </a:lnTo>
                  <a:lnTo>
                    <a:pt x="244282" y="1282615"/>
                  </a:lnTo>
                  <a:lnTo>
                    <a:pt x="243258" y="1279759"/>
                  </a:lnTo>
                  <a:lnTo>
                    <a:pt x="242190" y="1276902"/>
                  </a:lnTo>
                  <a:lnTo>
                    <a:pt x="241119" y="1274045"/>
                  </a:lnTo>
                  <a:lnTo>
                    <a:pt x="240002" y="1271189"/>
                  </a:lnTo>
                  <a:lnTo>
                    <a:pt x="238883" y="1268332"/>
                  </a:lnTo>
                  <a:lnTo>
                    <a:pt x="237717" y="1265476"/>
                  </a:lnTo>
                  <a:lnTo>
                    <a:pt x="236550" y="1262619"/>
                  </a:lnTo>
                  <a:lnTo>
                    <a:pt x="235334" y="1259762"/>
                  </a:lnTo>
                  <a:lnTo>
                    <a:pt x="234117" y="1256906"/>
                  </a:lnTo>
                  <a:lnTo>
                    <a:pt x="232853" y="1254049"/>
                  </a:lnTo>
                  <a:lnTo>
                    <a:pt x="231585" y="1251193"/>
                  </a:lnTo>
                  <a:lnTo>
                    <a:pt x="230272" y="1248336"/>
                  </a:lnTo>
                  <a:lnTo>
                    <a:pt x="228954" y="1245479"/>
                  </a:lnTo>
                  <a:lnTo>
                    <a:pt x="227591" y="1242623"/>
                  </a:lnTo>
                  <a:lnTo>
                    <a:pt x="226222" y="1239766"/>
                  </a:lnTo>
                  <a:lnTo>
                    <a:pt x="224810" y="1236910"/>
                  </a:lnTo>
                  <a:lnTo>
                    <a:pt x="223392" y="1234053"/>
                  </a:lnTo>
                  <a:lnTo>
                    <a:pt x="221931" y="1231196"/>
                  </a:lnTo>
                  <a:lnTo>
                    <a:pt x="220462" y="1228340"/>
                  </a:lnTo>
                  <a:lnTo>
                    <a:pt x="218953" y="1225483"/>
                  </a:lnTo>
                  <a:lnTo>
                    <a:pt x="217434" y="1222627"/>
                  </a:lnTo>
                  <a:lnTo>
                    <a:pt x="215877" y="1219770"/>
                  </a:lnTo>
                  <a:lnTo>
                    <a:pt x="214309" y="1216913"/>
                  </a:lnTo>
                  <a:lnTo>
                    <a:pt x="212705" y="1214057"/>
                  </a:lnTo>
                  <a:lnTo>
                    <a:pt x="211089" y="1211200"/>
                  </a:lnTo>
                  <a:lnTo>
                    <a:pt x="209438" y="1208344"/>
                  </a:lnTo>
                  <a:lnTo>
                    <a:pt x="207775" y="1205487"/>
                  </a:lnTo>
                  <a:lnTo>
                    <a:pt x="206078" y="1202630"/>
                  </a:lnTo>
                  <a:lnTo>
                    <a:pt x="204368" y="1199774"/>
                  </a:lnTo>
                  <a:lnTo>
                    <a:pt x="202628" y="1196917"/>
                  </a:lnTo>
                  <a:lnTo>
                    <a:pt x="200873" y="1194060"/>
                  </a:lnTo>
                  <a:lnTo>
                    <a:pt x="199089" y="1191204"/>
                  </a:lnTo>
                  <a:lnTo>
                    <a:pt x="197290" y="1188347"/>
                  </a:lnTo>
                  <a:lnTo>
                    <a:pt x="195465" y="1185491"/>
                  </a:lnTo>
                  <a:lnTo>
                    <a:pt x="193624" y="1182634"/>
                  </a:lnTo>
                  <a:lnTo>
                    <a:pt x="191758" y="1179777"/>
                  </a:lnTo>
                  <a:lnTo>
                    <a:pt x="189877" y="1176921"/>
                  </a:lnTo>
                  <a:lnTo>
                    <a:pt x="187972" y="1174064"/>
                  </a:lnTo>
                  <a:lnTo>
                    <a:pt x="186052" y="1171208"/>
                  </a:lnTo>
                  <a:lnTo>
                    <a:pt x="184111" y="1168351"/>
                  </a:lnTo>
                  <a:lnTo>
                    <a:pt x="182154" y="1165494"/>
                  </a:lnTo>
                  <a:lnTo>
                    <a:pt x="180178" y="1162638"/>
                  </a:lnTo>
                  <a:lnTo>
                    <a:pt x="178186" y="1159781"/>
                  </a:lnTo>
                  <a:lnTo>
                    <a:pt x="176178" y="1156925"/>
                  </a:lnTo>
                  <a:lnTo>
                    <a:pt x="174153" y="1154068"/>
                  </a:lnTo>
                  <a:lnTo>
                    <a:pt x="172114" y="1151211"/>
                  </a:lnTo>
                  <a:lnTo>
                    <a:pt x="170060" y="1148355"/>
                  </a:lnTo>
                  <a:lnTo>
                    <a:pt x="167992" y="1145498"/>
                  </a:lnTo>
                  <a:lnTo>
                    <a:pt x="165910" y="1142642"/>
                  </a:lnTo>
                  <a:lnTo>
                    <a:pt x="163816" y="1139785"/>
                  </a:lnTo>
                  <a:lnTo>
                    <a:pt x="161708" y="1136928"/>
                  </a:lnTo>
                  <a:lnTo>
                    <a:pt x="159591" y="1134072"/>
                  </a:lnTo>
                  <a:lnTo>
                    <a:pt x="157461" y="1131215"/>
                  </a:lnTo>
                  <a:lnTo>
                    <a:pt x="155322" y="1128359"/>
                  </a:lnTo>
                  <a:lnTo>
                    <a:pt x="153172" y="1125502"/>
                  </a:lnTo>
                  <a:lnTo>
                    <a:pt x="151015" y="1122645"/>
                  </a:lnTo>
                  <a:lnTo>
                    <a:pt x="148848" y="1119789"/>
                  </a:lnTo>
                  <a:lnTo>
                    <a:pt x="146675" y="1116932"/>
                  </a:lnTo>
                  <a:lnTo>
                    <a:pt x="144494" y="1114076"/>
                  </a:lnTo>
                  <a:lnTo>
                    <a:pt x="142308" y="1111219"/>
                  </a:lnTo>
                  <a:lnTo>
                    <a:pt x="140115" y="1108362"/>
                  </a:lnTo>
                  <a:lnTo>
                    <a:pt x="137919" y="1105506"/>
                  </a:lnTo>
                  <a:lnTo>
                    <a:pt x="135717" y="1102649"/>
                  </a:lnTo>
                  <a:lnTo>
                    <a:pt x="133514" y="1099793"/>
                  </a:lnTo>
                  <a:lnTo>
                    <a:pt x="131306" y="1096936"/>
                  </a:lnTo>
                  <a:lnTo>
                    <a:pt x="129098" y="1094079"/>
                  </a:lnTo>
                  <a:lnTo>
                    <a:pt x="126889" y="1091223"/>
                  </a:lnTo>
                  <a:lnTo>
                    <a:pt x="124679" y="1088366"/>
                  </a:lnTo>
                  <a:lnTo>
                    <a:pt x="122470" y="1085509"/>
                  </a:lnTo>
                  <a:lnTo>
                    <a:pt x="120261" y="1082653"/>
                  </a:lnTo>
                  <a:lnTo>
                    <a:pt x="118055" y="1079796"/>
                  </a:lnTo>
                  <a:lnTo>
                    <a:pt x="115850" y="1076940"/>
                  </a:lnTo>
                  <a:lnTo>
                    <a:pt x="113651" y="1074083"/>
                  </a:lnTo>
                  <a:lnTo>
                    <a:pt x="111453" y="1071226"/>
                  </a:lnTo>
                  <a:lnTo>
                    <a:pt x="109264" y="1068370"/>
                  </a:lnTo>
                  <a:lnTo>
                    <a:pt x="107075" y="1065513"/>
                  </a:lnTo>
                  <a:lnTo>
                    <a:pt x="104899" y="1062657"/>
                  </a:lnTo>
                  <a:lnTo>
                    <a:pt x="102723" y="1059800"/>
                  </a:lnTo>
                  <a:lnTo>
                    <a:pt x="100562" y="1056943"/>
                  </a:lnTo>
                  <a:lnTo>
                    <a:pt x="98401" y="1054087"/>
                  </a:lnTo>
                  <a:lnTo>
                    <a:pt x="96259" y="1051230"/>
                  </a:lnTo>
                  <a:lnTo>
                    <a:pt x="94116" y="1048374"/>
                  </a:lnTo>
                  <a:lnTo>
                    <a:pt x="91995" y="1045517"/>
                  </a:lnTo>
                  <a:lnTo>
                    <a:pt x="89874" y="1042660"/>
                  </a:lnTo>
                  <a:lnTo>
                    <a:pt x="87777" y="1039804"/>
                  </a:lnTo>
                  <a:lnTo>
                    <a:pt x="85680" y="1036947"/>
                  </a:lnTo>
                  <a:lnTo>
                    <a:pt x="83609" y="1034091"/>
                  </a:lnTo>
                  <a:lnTo>
                    <a:pt x="81540" y="1031234"/>
                  </a:lnTo>
                  <a:lnTo>
                    <a:pt x="79497" y="1028377"/>
                  </a:lnTo>
                  <a:lnTo>
                    <a:pt x="77458" y="1025521"/>
                  </a:lnTo>
                  <a:lnTo>
                    <a:pt x="75446" y="1022664"/>
                  </a:lnTo>
                  <a:lnTo>
                    <a:pt x="73439" y="1019808"/>
                  </a:lnTo>
                  <a:lnTo>
                    <a:pt x="71461" y="1016951"/>
                  </a:lnTo>
                  <a:lnTo>
                    <a:pt x="69490" y="1014094"/>
                  </a:lnTo>
                  <a:lnTo>
                    <a:pt x="67548" y="1011238"/>
                  </a:lnTo>
                  <a:lnTo>
                    <a:pt x="65614" y="1008381"/>
                  </a:lnTo>
                  <a:lnTo>
                    <a:pt x="63710" y="1005525"/>
                  </a:lnTo>
                  <a:lnTo>
                    <a:pt x="61816" y="1002668"/>
                  </a:lnTo>
                  <a:lnTo>
                    <a:pt x="59953" y="999811"/>
                  </a:lnTo>
                  <a:lnTo>
                    <a:pt x="58101" y="996955"/>
                  </a:lnTo>
                  <a:lnTo>
                    <a:pt x="56281" y="994098"/>
                  </a:lnTo>
                  <a:lnTo>
                    <a:pt x="54473" y="991242"/>
                  </a:lnTo>
                  <a:lnTo>
                    <a:pt x="52697" y="988385"/>
                  </a:lnTo>
                  <a:lnTo>
                    <a:pt x="50936" y="985528"/>
                  </a:lnTo>
                  <a:lnTo>
                    <a:pt x="49207" y="982672"/>
                  </a:lnTo>
                  <a:lnTo>
                    <a:pt x="47494" y="979815"/>
                  </a:lnTo>
                  <a:lnTo>
                    <a:pt x="45814" y="976958"/>
                  </a:lnTo>
                  <a:lnTo>
                    <a:pt x="44152" y="974102"/>
                  </a:lnTo>
                  <a:lnTo>
                    <a:pt x="42522" y="971245"/>
                  </a:lnTo>
                  <a:lnTo>
                    <a:pt x="40912" y="968389"/>
                  </a:lnTo>
                  <a:lnTo>
                    <a:pt x="39333" y="965532"/>
                  </a:lnTo>
                  <a:lnTo>
                    <a:pt x="37777" y="962675"/>
                  </a:lnTo>
                  <a:lnTo>
                    <a:pt x="36253" y="959819"/>
                  </a:lnTo>
                  <a:lnTo>
                    <a:pt x="34752" y="956962"/>
                  </a:lnTo>
                  <a:lnTo>
                    <a:pt x="33282" y="954106"/>
                  </a:lnTo>
                  <a:lnTo>
                    <a:pt x="31839" y="951249"/>
                  </a:lnTo>
                  <a:lnTo>
                    <a:pt x="30425" y="948392"/>
                  </a:lnTo>
                  <a:lnTo>
                    <a:pt x="29040" y="945536"/>
                  </a:lnTo>
                  <a:lnTo>
                    <a:pt x="27685" y="942679"/>
                  </a:lnTo>
                  <a:lnTo>
                    <a:pt x="26360" y="939823"/>
                  </a:lnTo>
                  <a:lnTo>
                    <a:pt x="25063" y="936966"/>
                  </a:lnTo>
                  <a:lnTo>
                    <a:pt x="23799" y="934109"/>
                  </a:lnTo>
                  <a:lnTo>
                    <a:pt x="22562" y="931253"/>
                  </a:lnTo>
                  <a:lnTo>
                    <a:pt x="21360" y="928396"/>
                  </a:lnTo>
                  <a:lnTo>
                    <a:pt x="20185" y="925540"/>
                  </a:lnTo>
                  <a:lnTo>
                    <a:pt x="19046" y="922683"/>
                  </a:lnTo>
                  <a:lnTo>
                    <a:pt x="17933" y="919826"/>
                  </a:lnTo>
                  <a:lnTo>
                    <a:pt x="16858" y="916970"/>
                  </a:lnTo>
                  <a:lnTo>
                    <a:pt x="15808" y="914113"/>
                  </a:lnTo>
                  <a:lnTo>
                    <a:pt x="14799" y="911257"/>
                  </a:lnTo>
                  <a:lnTo>
                    <a:pt x="13812" y="908400"/>
                  </a:lnTo>
                  <a:lnTo>
                    <a:pt x="12869" y="905543"/>
                  </a:lnTo>
                  <a:lnTo>
                    <a:pt x="11946" y="902687"/>
                  </a:lnTo>
                  <a:lnTo>
                    <a:pt x="11070" y="899830"/>
                  </a:lnTo>
                  <a:lnTo>
                    <a:pt x="10213" y="896974"/>
                  </a:lnTo>
                  <a:lnTo>
                    <a:pt x="9403" y="894117"/>
                  </a:lnTo>
                  <a:lnTo>
                    <a:pt x="8612" y="891260"/>
                  </a:lnTo>
                  <a:lnTo>
                    <a:pt x="7871" y="888404"/>
                  </a:lnTo>
                  <a:lnTo>
                    <a:pt x="7146" y="885547"/>
                  </a:lnTo>
                  <a:lnTo>
                    <a:pt x="6473" y="882691"/>
                  </a:lnTo>
                  <a:lnTo>
                    <a:pt x="5814" y="879834"/>
                  </a:lnTo>
                  <a:lnTo>
                    <a:pt x="5210" y="876977"/>
                  </a:lnTo>
                  <a:lnTo>
                    <a:pt x="4619" y="874121"/>
                  </a:lnTo>
                  <a:lnTo>
                    <a:pt x="4084" y="871264"/>
                  </a:lnTo>
                  <a:lnTo>
                    <a:pt x="3560" y="868407"/>
                  </a:lnTo>
                  <a:lnTo>
                    <a:pt x="3094" y="865551"/>
                  </a:lnTo>
                  <a:lnTo>
                    <a:pt x="2638" y="862694"/>
                  </a:lnTo>
                  <a:lnTo>
                    <a:pt x="2242" y="859838"/>
                  </a:lnTo>
                  <a:lnTo>
                    <a:pt x="1854" y="856981"/>
                  </a:lnTo>
                  <a:lnTo>
                    <a:pt x="1527" y="854124"/>
                  </a:lnTo>
                  <a:lnTo>
                    <a:pt x="1207" y="851268"/>
                  </a:lnTo>
                  <a:lnTo>
                    <a:pt x="950" y="848411"/>
                  </a:lnTo>
                  <a:lnTo>
                    <a:pt x="698" y="845555"/>
                  </a:lnTo>
                  <a:lnTo>
                    <a:pt x="511" y="842698"/>
                  </a:lnTo>
                  <a:lnTo>
                    <a:pt x="327" y="839841"/>
                  </a:lnTo>
                  <a:lnTo>
                    <a:pt x="209" y="836985"/>
                  </a:lnTo>
                  <a:lnTo>
                    <a:pt x="94" y="834128"/>
                  </a:lnTo>
                  <a:lnTo>
                    <a:pt x="45" y="831272"/>
                  </a:lnTo>
                  <a:lnTo>
                    <a:pt x="0" y="828415"/>
                  </a:lnTo>
                  <a:lnTo>
                    <a:pt x="18" y="825558"/>
                  </a:lnTo>
                  <a:lnTo>
                    <a:pt x="42" y="822702"/>
                  </a:lnTo>
                  <a:lnTo>
                    <a:pt x="128" y="819845"/>
                  </a:lnTo>
                  <a:lnTo>
                    <a:pt x="220" y="816989"/>
                  </a:lnTo>
                  <a:lnTo>
                    <a:pt x="374" y="814132"/>
                  </a:lnTo>
                  <a:lnTo>
                    <a:pt x="535" y="811275"/>
                  </a:lnTo>
                  <a:lnTo>
                    <a:pt x="754" y="808419"/>
                  </a:lnTo>
                  <a:lnTo>
                    <a:pt x="983" y="805562"/>
                  </a:lnTo>
                  <a:lnTo>
                    <a:pt x="1269" y="802706"/>
                  </a:lnTo>
                  <a:lnTo>
                    <a:pt x="1566" y="799849"/>
                  </a:lnTo>
                  <a:lnTo>
                    <a:pt x="1916" y="796992"/>
                  </a:lnTo>
                  <a:lnTo>
                    <a:pt x="2280" y="794136"/>
                  </a:lnTo>
                  <a:lnTo>
                    <a:pt x="2696" y="791279"/>
                  </a:lnTo>
                  <a:lnTo>
                    <a:pt x="3126" y="788423"/>
                  </a:lnTo>
                  <a:lnTo>
                    <a:pt x="3605" y="785566"/>
                  </a:lnTo>
                  <a:lnTo>
                    <a:pt x="4100" y="782709"/>
                  </a:lnTo>
                  <a:lnTo>
                    <a:pt x="4643" y="779853"/>
                  </a:lnTo>
                  <a:lnTo>
                    <a:pt x="5203" y="776996"/>
                  </a:lnTo>
                  <a:lnTo>
                    <a:pt x="5808" y="774140"/>
                  </a:lnTo>
                  <a:lnTo>
                    <a:pt x="6431" y="771283"/>
                  </a:lnTo>
                  <a:lnTo>
                    <a:pt x="7097" y="768426"/>
                  </a:lnTo>
                  <a:lnTo>
                    <a:pt x="7783" y="765570"/>
                  </a:lnTo>
                  <a:lnTo>
                    <a:pt x="8509" y="762713"/>
                  </a:lnTo>
                  <a:lnTo>
                    <a:pt x="9255" y="759856"/>
                  </a:lnTo>
                  <a:lnTo>
                    <a:pt x="10040" y="757000"/>
                  </a:lnTo>
                  <a:lnTo>
                    <a:pt x="10847" y="754143"/>
                  </a:lnTo>
                  <a:lnTo>
                    <a:pt x="11689" y="751287"/>
                  </a:lnTo>
                  <a:lnTo>
                    <a:pt x="12555" y="748430"/>
                  </a:lnTo>
                  <a:lnTo>
                    <a:pt x="13453" y="745573"/>
                  </a:lnTo>
                  <a:lnTo>
                    <a:pt x="14375" y="742717"/>
                  </a:lnTo>
                  <a:lnTo>
                    <a:pt x="15329" y="739860"/>
                  </a:lnTo>
                  <a:lnTo>
                    <a:pt x="16306" y="737004"/>
                  </a:lnTo>
                  <a:lnTo>
                    <a:pt x="17312" y="734147"/>
                  </a:lnTo>
                  <a:lnTo>
                    <a:pt x="18344" y="731290"/>
                  </a:lnTo>
                  <a:lnTo>
                    <a:pt x="19401" y="728434"/>
                  </a:lnTo>
                  <a:lnTo>
                    <a:pt x="20484" y="725577"/>
                  </a:lnTo>
                  <a:lnTo>
                    <a:pt x="21591" y="722721"/>
                  </a:lnTo>
                  <a:lnTo>
                    <a:pt x="22724" y="719864"/>
                  </a:lnTo>
                  <a:lnTo>
                    <a:pt x="23879" y="717007"/>
                  </a:lnTo>
                  <a:lnTo>
                    <a:pt x="25059" y="714151"/>
                  </a:lnTo>
                  <a:lnTo>
                    <a:pt x="26259" y="711294"/>
                  </a:lnTo>
                  <a:lnTo>
                    <a:pt x="27486" y="708438"/>
                  </a:lnTo>
                  <a:lnTo>
                    <a:pt x="28729" y="705581"/>
                  </a:lnTo>
                  <a:lnTo>
                    <a:pt x="29999" y="702724"/>
                  </a:lnTo>
                  <a:lnTo>
                    <a:pt x="31284" y="699868"/>
                  </a:lnTo>
                  <a:lnTo>
                    <a:pt x="32595" y="697011"/>
                  </a:lnTo>
                  <a:lnTo>
                    <a:pt x="33919" y="694155"/>
                  </a:lnTo>
                  <a:lnTo>
                    <a:pt x="35268" y="691298"/>
                  </a:lnTo>
                  <a:lnTo>
                    <a:pt x="36629" y="688441"/>
                  </a:lnTo>
                  <a:lnTo>
                    <a:pt x="38014" y="685585"/>
                  </a:lnTo>
                  <a:lnTo>
                    <a:pt x="39409" y="682728"/>
                  </a:lnTo>
                  <a:lnTo>
                    <a:pt x="40827" y="679872"/>
                  </a:lnTo>
                  <a:lnTo>
                    <a:pt x="42254" y="677015"/>
                  </a:lnTo>
                  <a:lnTo>
                    <a:pt x="43703" y="674158"/>
                  </a:lnTo>
                  <a:lnTo>
                    <a:pt x="45159" y="671302"/>
                  </a:lnTo>
                  <a:lnTo>
                    <a:pt x="46636" y="668445"/>
                  </a:lnTo>
                  <a:lnTo>
                    <a:pt x="48118" y="665589"/>
                  </a:lnTo>
                  <a:lnTo>
                    <a:pt x="49620" y="662732"/>
                  </a:lnTo>
                  <a:lnTo>
                    <a:pt x="51126" y="659875"/>
                  </a:lnTo>
                  <a:lnTo>
                    <a:pt x="52649" y="657019"/>
                  </a:lnTo>
                  <a:lnTo>
                    <a:pt x="54177" y="654162"/>
                  </a:lnTo>
                  <a:lnTo>
                    <a:pt x="55719" y="651305"/>
                  </a:lnTo>
                  <a:lnTo>
                    <a:pt x="57264" y="648449"/>
                  </a:lnTo>
                  <a:lnTo>
                    <a:pt x="58823" y="645592"/>
                  </a:lnTo>
                  <a:lnTo>
                    <a:pt x="60384" y="642736"/>
                  </a:lnTo>
                  <a:lnTo>
                    <a:pt x="61955" y="639879"/>
                  </a:lnTo>
                  <a:lnTo>
                    <a:pt x="63528" y="637022"/>
                  </a:lnTo>
                  <a:lnTo>
                    <a:pt x="65110" y="634166"/>
                  </a:lnTo>
                  <a:lnTo>
                    <a:pt x="66692" y="631309"/>
                  </a:lnTo>
                  <a:lnTo>
                    <a:pt x="68280" y="628453"/>
                  </a:lnTo>
                  <a:lnTo>
                    <a:pt x="69869" y="625596"/>
                  </a:lnTo>
                  <a:lnTo>
                    <a:pt x="71461" y="622739"/>
                  </a:lnTo>
                  <a:lnTo>
                    <a:pt x="73054" y="619883"/>
                  </a:lnTo>
                  <a:lnTo>
                    <a:pt x="74647" y="617026"/>
                  </a:lnTo>
                  <a:lnTo>
                    <a:pt x="76240" y="614170"/>
                  </a:lnTo>
                  <a:lnTo>
                    <a:pt x="77830" y="611313"/>
                  </a:lnTo>
                  <a:lnTo>
                    <a:pt x="79421" y="608456"/>
                  </a:lnTo>
                  <a:lnTo>
                    <a:pt x="81007" y="605600"/>
                  </a:lnTo>
                  <a:lnTo>
                    <a:pt x="82592" y="602743"/>
                  </a:lnTo>
                  <a:lnTo>
                    <a:pt x="84170" y="599887"/>
                  </a:lnTo>
                  <a:lnTo>
                    <a:pt x="85746" y="597030"/>
                  </a:lnTo>
                  <a:lnTo>
                    <a:pt x="87314" y="594173"/>
                  </a:lnTo>
                  <a:lnTo>
                    <a:pt x="88879" y="591317"/>
                  </a:lnTo>
                  <a:lnTo>
                    <a:pt x="90433" y="588460"/>
                  </a:lnTo>
                  <a:lnTo>
                    <a:pt x="91984" y="585604"/>
                  </a:lnTo>
                  <a:lnTo>
                    <a:pt x="93523" y="582747"/>
                  </a:lnTo>
                  <a:lnTo>
                    <a:pt x="95057" y="579890"/>
                  </a:lnTo>
                  <a:lnTo>
                    <a:pt x="96577" y="577034"/>
                  </a:lnTo>
                  <a:lnTo>
                    <a:pt x="98092" y="574177"/>
                  </a:lnTo>
                  <a:lnTo>
                    <a:pt x="99591" y="571321"/>
                  </a:lnTo>
                  <a:lnTo>
                    <a:pt x="101084" y="568464"/>
                  </a:lnTo>
                  <a:lnTo>
                    <a:pt x="102559" y="565607"/>
                  </a:lnTo>
                  <a:lnTo>
                    <a:pt x="104028" y="562751"/>
                  </a:lnTo>
                  <a:lnTo>
                    <a:pt x="105478" y="559894"/>
                  </a:lnTo>
                  <a:lnTo>
                    <a:pt x="106920" y="557038"/>
                  </a:lnTo>
                  <a:lnTo>
                    <a:pt x="108343" y="554181"/>
                  </a:lnTo>
                  <a:lnTo>
                    <a:pt x="109756" y="551324"/>
                  </a:lnTo>
                  <a:lnTo>
                    <a:pt x="111150" y="548468"/>
                  </a:lnTo>
                  <a:lnTo>
                    <a:pt x="112532" y="545611"/>
                  </a:lnTo>
                  <a:lnTo>
                    <a:pt x="113894" y="542754"/>
                  </a:lnTo>
                  <a:lnTo>
                    <a:pt x="115243" y="539898"/>
                  </a:lnTo>
                  <a:lnTo>
                    <a:pt x="116572" y="537041"/>
                  </a:lnTo>
                  <a:lnTo>
                    <a:pt x="117887" y="534185"/>
                  </a:lnTo>
                  <a:lnTo>
                    <a:pt x="119182" y="531328"/>
                  </a:lnTo>
                  <a:lnTo>
                    <a:pt x="120461" y="528471"/>
                  </a:lnTo>
                  <a:lnTo>
                    <a:pt x="121719" y="525615"/>
                  </a:lnTo>
                  <a:lnTo>
                    <a:pt x="122961" y="522758"/>
                  </a:lnTo>
                  <a:lnTo>
                    <a:pt x="124182" y="519902"/>
                  </a:lnTo>
                  <a:lnTo>
                    <a:pt x="125385" y="517045"/>
                  </a:lnTo>
                  <a:lnTo>
                    <a:pt x="126568" y="514188"/>
                  </a:lnTo>
                  <a:lnTo>
                    <a:pt x="127731" y="511332"/>
                  </a:lnTo>
                  <a:lnTo>
                    <a:pt x="128875" y="508475"/>
                  </a:lnTo>
                  <a:lnTo>
                    <a:pt x="129997" y="505619"/>
                  </a:lnTo>
                  <a:lnTo>
                    <a:pt x="131101" y="502762"/>
                  </a:lnTo>
                  <a:lnTo>
                    <a:pt x="132183" y="499905"/>
                  </a:lnTo>
                  <a:lnTo>
                    <a:pt x="133246" y="497049"/>
                  </a:lnTo>
                  <a:lnTo>
                    <a:pt x="134285" y="494192"/>
                  </a:lnTo>
                  <a:lnTo>
                    <a:pt x="135308" y="491336"/>
                  </a:lnTo>
                  <a:lnTo>
                    <a:pt x="136305" y="488479"/>
                  </a:lnTo>
                  <a:lnTo>
                    <a:pt x="137286" y="485622"/>
                  </a:lnTo>
                  <a:lnTo>
                    <a:pt x="138241" y="482766"/>
                  </a:lnTo>
                  <a:lnTo>
                    <a:pt x="139181" y="479909"/>
                  </a:lnTo>
                  <a:lnTo>
                    <a:pt x="140094" y="477053"/>
                  </a:lnTo>
                  <a:lnTo>
                    <a:pt x="140992" y="474196"/>
                  </a:lnTo>
                  <a:lnTo>
                    <a:pt x="141862" y="471339"/>
                  </a:lnTo>
                  <a:lnTo>
                    <a:pt x="142720" y="468483"/>
                  </a:lnTo>
                  <a:lnTo>
                    <a:pt x="143548" y="465626"/>
                  </a:lnTo>
                  <a:lnTo>
                    <a:pt x="144365" y="462770"/>
                  </a:lnTo>
                  <a:lnTo>
                    <a:pt x="145152" y="459913"/>
                  </a:lnTo>
                  <a:lnTo>
                    <a:pt x="145929" y="457056"/>
                  </a:lnTo>
                  <a:lnTo>
                    <a:pt x="146674" y="454200"/>
                  </a:lnTo>
                  <a:lnTo>
                    <a:pt x="147412" y="451343"/>
                  </a:lnTo>
                  <a:lnTo>
                    <a:pt x="148117" y="448487"/>
                  </a:lnTo>
                  <a:lnTo>
                    <a:pt x="148815" y="445630"/>
                  </a:lnTo>
                  <a:lnTo>
                    <a:pt x="149482" y="442773"/>
                  </a:lnTo>
                  <a:lnTo>
                    <a:pt x="150142" y="439917"/>
                  </a:lnTo>
                  <a:lnTo>
                    <a:pt x="150771" y="437060"/>
                  </a:lnTo>
                  <a:lnTo>
                    <a:pt x="151394" y="434203"/>
                  </a:lnTo>
                  <a:lnTo>
                    <a:pt x="151985" y="431347"/>
                  </a:lnTo>
                  <a:lnTo>
                    <a:pt x="152573" y="428490"/>
                  </a:lnTo>
                  <a:lnTo>
                    <a:pt x="153129" y="425634"/>
                  </a:lnTo>
                  <a:lnTo>
                    <a:pt x="153681" y="422777"/>
                  </a:lnTo>
                  <a:lnTo>
                    <a:pt x="154203" y="419920"/>
                  </a:lnTo>
                  <a:lnTo>
                    <a:pt x="154722" y="417064"/>
                  </a:lnTo>
                  <a:lnTo>
                    <a:pt x="155210" y="414207"/>
                  </a:lnTo>
                  <a:lnTo>
                    <a:pt x="155698" y="411351"/>
                  </a:lnTo>
                  <a:lnTo>
                    <a:pt x="156155" y="408494"/>
                  </a:lnTo>
                  <a:lnTo>
                    <a:pt x="156611" y="405637"/>
                  </a:lnTo>
                  <a:lnTo>
                    <a:pt x="157039" y="402781"/>
                  </a:lnTo>
                  <a:lnTo>
                    <a:pt x="157465" y="399924"/>
                  </a:lnTo>
                  <a:lnTo>
                    <a:pt x="157865" y="397068"/>
                  </a:lnTo>
                  <a:lnTo>
                    <a:pt x="158264" y="394211"/>
                  </a:lnTo>
                  <a:lnTo>
                    <a:pt x="158638" y="391354"/>
                  </a:lnTo>
                  <a:lnTo>
                    <a:pt x="159011" y="388498"/>
                  </a:lnTo>
                  <a:lnTo>
                    <a:pt x="159361" y="385641"/>
                  </a:lnTo>
                  <a:lnTo>
                    <a:pt x="159709" y="382785"/>
                  </a:lnTo>
                  <a:lnTo>
                    <a:pt x="160037" y="379928"/>
                  </a:lnTo>
                  <a:lnTo>
                    <a:pt x="160362" y="377071"/>
                  </a:lnTo>
                  <a:lnTo>
                    <a:pt x="160669" y="374215"/>
                  </a:lnTo>
                  <a:lnTo>
                    <a:pt x="160973" y="371358"/>
                  </a:lnTo>
                  <a:lnTo>
                    <a:pt x="161261" y="368502"/>
                  </a:lnTo>
                  <a:lnTo>
                    <a:pt x="161546" y="365645"/>
                  </a:lnTo>
                  <a:lnTo>
                    <a:pt x="161817" y="362788"/>
                  </a:lnTo>
                  <a:lnTo>
                    <a:pt x="162085" y="359932"/>
                  </a:lnTo>
                  <a:lnTo>
                    <a:pt x="162341" y="357075"/>
                  </a:lnTo>
                  <a:lnTo>
                    <a:pt x="162593" y="354219"/>
                  </a:lnTo>
                  <a:lnTo>
                    <a:pt x="162835" y="351362"/>
                  </a:lnTo>
                  <a:lnTo>
                    <a:pt x="163074" y="348505"/>
                  </a:lnTo>
                  <a:lnTo>
                    <a:pt x="163304" y="345649"/>
                  </a:lnTo>
                  <a:lnTo>
                    <a:pt x="163531" y="342792"/>
                  </a:lnTo>
                  <a:lnTo>
                    <a:pt x="163750" y="339936"/>
                  </a:lnTo>
                  <a:lnTo>
                    <a:pt x="163967" y="337079"/>
                  </a:lnTo>
                  <a:lnTo>
                    <a:pt x="164178" y="334222"/>
                  </a:lnTo>
                  <a:lnTo>
                    <a:pt x="164387" y="331366"/>
                  </a:lnTo>
                  <a:lnTo>
                    <a:pt x="164591" y="328509"/>
                  </a:lnTo>
                  <a:lnTo>
                    <a:pt x="164794" y="325652"/>
                  </a:lnTo>
                  <a:lnTo>
                    <a:pt x="164992" y="322796"/>
                  </a:lnTo>
                  <a:lnTo>
                    <a:pt x="165190" y="319939"/>
                  </a:lnTo>
                  <a:lnTo>
                    <a:pt x="165385" y="317083"/>
                  </a:lnTo>
                  <a:lnTo>
                    <a:pt x="165579" y="314226"/>
                  </a:lnTo>
                  <a:lnTo>
                    <a:pt x="165772" y="311369"/>
                  </a:lnTo>
                  <a:lnTo>
                    <a:pt x="165964" y="308513"/>
                  </a:lnTo>
                  <a:lnTo>
                    <a:pt x="166157" y="305656"/>
                  </a:lnTo>
                  <a:lnTo>
                    <a:pt x="166349" y="302800"/>
                  </a:lnTo>
                  <a:lnTo>
                    <a:pt x="166542" y="299943"/>
                  </a:lnTo>
                  <a:lnTo>
                    <a:pt x="166736" y="297086"/>
                  </a:lnTo>
                  <a:lnTo>
                    <a:pt x="166931" y="294230"/>
                  </a:lnTo>
                  <a:lnTo>
                    <a:pt x="167127" y="291373"/>
                  </a:lnTo>
                  <a:lnTo>
                    <a:pt x="167326" y="288517"/>
                  </a:lnTo>
                  <a:lnTo>
                    <a:pt x="167526" y="285660"/>
                  </a:lnTo>
                  <a:lnTo>
                    <a:pt x="167729" y="282803"/>
                  </a:lnTo>
                  <a:lnTo>
                    <a:pt x="167935" y="279947"/>
                  </a:lnTo>
                  <a:lnTo>
                    <a:pt x="168144" y="277090"/>
                  </a:lnTo>
                  <a:lnTo>
                    <a:pt x="168357" y="274234"/>
                  </a:lnTo>
                  <a:lnTo>
                    <a:pt x="168573" y="271377"/>
                  </a:lnTo>
                  <a:lnTo>
                    <a:pt x="168794" y="268520"/>
                  </a:lnTo>
                  <a:lnTo>
                    <a:pt x="169017" y="265664"/>
                  </a:lnTo>
                  <a:lnTo>
                    <a:pt x="169247" y="262807"/>
                  </a:lnTo>
                  <a:lnTo>
                    <a:pt x="169480" y="259951"/>
                  </a:lnTo>
                  <a:lnTo>
                    <a:pt x="169720" y="257094"/>
                  </a:lnTo>
                  <a:lnTo>
                    <a:pt x="169963" y="254237"/>
                  </a:lnTo>
                  <a:lnTo>
                    <a:pt x="170213" y="251381"/>
                  </a:lnTo>
                  <a:lnTo>
                    <a:pt x="170467" y="248524"/>
                  </a:lnTo>
                  <a:lnTo>
                    <a:pt x="170730" y="245668"/>
                  </a:lnTo>
                  <a:lnTo>
                    <a:pt x="170995" y="242811"/>
                  </a:lnTo>
                  <a:lnTo>
                    <a:pt x="171271" y="239954"/>
                  </a:lnTo>
                  <a:lnTo>
                    <a:pt x="171549" y="237098"/>
                  </a:lnTo>
                  <a:lnTo>
                    <a:pt x="171838" y="234241"/>
                  </a:lnTo>
                  <a:lnTo>
                    <a:pt x="172130" y="231385"/>
                  </a:lnTo>
                  <a:lnTo>
                    <a:pt x="172433" y="228528"/>
                  </a:lnTo>
                  <a:lnTo>
                    <a:pt x="172739" y="225671"/>
                  </a:lnTo>
                  <a:lnTo>
                    <a:pt x="173057" y="222815"/>
                  </a:lnTo>
                  <a:lnTo>
                    <a:pt x="173377" y="219958"/>
                  </a:lnTo>
                  <a:lnTo>
                    <a:pt x="173711" y="217101"/>
                  </a:lnTo>
                  <a:lnTo>
                    <a:pt x="174046" y="214245"/>
                  </a:lnTo>
                  <a:lnTo>
                    <a:pt x="174396" y="211388"/>
                  </a:lnTo>
                  <a:lnTo>
                    <a:pt x="174748" y="208532"/>
                  </a:lnTo>
                  <a:lnTo>
                    <a:pt x="175114" y="205675"/>
                  </a:lnTo>
                  <a:lnTo>
                    <a:pt x="175482" y="202818"/>
                  </a:lnTo>
                  <a:lnTo>
                    <a:pt x="175865" y="199962"/>
                  </a:lnTo>
                  <a:lnTo>
                    <a:pt x="176250" y="197105"/>
                  </a:lnTo>
                  <a:lnTo>
                    <a:pt x="176651" y="194249"/>
                  </a:lnTo>
                  <a:lnTo>
                    <a:pt x="177053" y="191392"/>
                  </a:lnTo>
                  <a:lnTo>
                    <a:pt x="177471" y="188535"/>
                  </a:lnTo>
                  <a:lnTo>
                    <a:pt x="177891" y="185679"/>
                  </a:lnTo>
                  <a:lnTo>
                    <a:pt x="178327" y="182822"/>
                  </a:lnTo>
                  <a:lnTo>
                    <a:pt x="178765" y="179966"/>
                  </a:lnTo>
                  <a:lnTo>
                    <a:pt x="179220" y="177109"/>
                  </a:lnTo>
                  <a:lnTo>
                    <a:pt x="179676" y="174252"/>
                  </a:lnTo>
                  <a:lnTo>
                    <a:pt x="180149" y="171396"/>
                  </a:lnTo>
                  <a:lnTo>
                    <a:pt x="180624" y="168539"/>
                  </a:lnTo>
                  <a:lnTo>
                    <a:pt x="181115" y="165683"/>
                  </a:lnTo>
                  <a:lnTo>
                    <a:pt x="181608" y="162826"/>
                  </a:lnTo>
                  <a:lnTo>
                    <a:pt x="182118" y="159969"/>
                  </a:lnTo>
                  <a:lnTo>
                    <a:pt x="182631" y="157113"/>
                  </a:lnTo>
                  <a:lnTo>
                    <a:pt x="183159" y="154256"/>
                  </a:lnTo>
                  <a:lnTo>
                    <a:pt x="183691" y="151400"/>
                  </a:lnTo>
                  <a:lnTo>
                    <a:pt x="184238" y="148543"/>
                  </a:lnTo>
                  <a:lnTo>
                    <a:pt x="184789" y="145686"/>
                  </a:lnTo>
                  <a:lnTo>
                    <a:pt x="185354" y="142830"/>
                  </a:lnTo>
                  <a:lnTo>
                    <a:pt x="185925" y="139973"/>
                  </a:lnTo>
                  <a:lnTo>
                    <a:pt x="186509" y="137117"/>
                  </a:lnTo>
                  <a:lnTo>
                    <a:pt x="187098" y="134260"/>
                  </a:lnTo>
                  <a:lnTo>
                    <a:pt x="187701" y="131403"/>
                  </a:lnTo>
                  <a:lnTo>
                    <a:pt x="188309" y="128547"/>
                  </a:lnTo>
                  <a:lnTo>
                    <a:pt x="188931" y="125690"/>
                  </a:lnTo>
                  <a:lnTo>
                    <a:pt x="189558" y="122834"/>
                  </a:lnTo>
                  <a:lnTo>
                    <a:pt x="190198" y="119977"/>
                  </a:lnTo>
                  <a:lnTo>
                    <a:pt x="190844" y="117120"/>
                  </a:lnTo>
                  <a:lnTo>
                    <a:pt x="191501" y="114264"/>
                  </a:lnTo>
                  <a:lnTo>
                    <a:pt x="192166" y="111407"/>
                  </a:lnTo>
                  <a:lnTo>
                    <a:pt x="192842" y="108550"/>
                  </a:lnTo>
                  <a:lnTo>
                    <a:pt x="193525" y="105694"/>
                  </a:lnTo>
                  <a:lnTo>
                    <a:pt x="194219" y="102837"/>
                  </a:lnTo>
                  <a:lnTo>
                    <a:pt x="194920" y="99981"/>
                  </a:lnTo>
                  <a:lnTo>
                    <a:pt x="195631" y="97124"/>
                  </a:lnTo>
                  <a:lnTo>
                    <a:pt x="196350" y="94267"/>
                  </a:lnTo>
                  <a:lnTo>
                    <a:pt x="197078" y="91411"/>
                  </a:lnTo>
                  <a:lnTo>
                    <a:pt x="197814" y="88554"/>
                  </a:lnTo>
                  <a:lnTo>
                    <a:pt x="198559" y="85698"/>
                  </a:lnTo>
                  <a:lnTo>
                    <a:pt x="199313" y="82841"/>
                  </a:lnTo>
                  <a:lnTo>
                    <a:pt x="200074" y="79984"/>
                  </a:lnTo>
                  <a:lnTo>
                    <a:pt x="200844" y="77128"/>
                  </a:lnTo>
                  <a:lnTo>
                    <a:pt x="201621" y="74271"/>
                  </a:lnTo>
                  <a:lnTo>
                    <a:pt x="202408" y="71415"/>
                  </a:lnTo>
                  <a:lnTo>
                    <a:pt x="203200" y="68558"/>
                  </a:lnTo>
                  <a:lnTo>
                    <a:pt x="204002" y="65701"/>
                  </a:lnTo>
                  <a:lnTo>
                    <a:pt x="204810" y="62845"/>
                  </a:lnTo>
                  <a:lnTo>
                    <a:pt x="205627" y="59988"/>
                  </a:lnTo>
                  <a:lnTo>
                    <a:pt x="206449" y="57132"/>
                  </a:lnTo>
                  <a:lnTo>
                    <a:pt x="207280" y="54275"/>
                  </a:lnTo>
                  <a:lnTo>
                    <a:pt x="208116" y="51418"/>
                  </a:lnTo>
                  <a:lnTo>
                    <a:pt x="208961" y="48562"/>
                  </a:lnTo>
                  <a:lnTo>
                    <a:pt x="209811" y="45705"/>
                  </a:lnTo>
                  <a:lnTo>
                    <a:pt x="210669" y="42849"/>
                  </a:lnTo>
                  <a:lnTo>
                    <a:pt x="211531" y="39992"/>
                  </a:lnTo>
                  <a:lnTo>
                    <a:pt x="212402" y="37135"/>
                  </a:lnTo>
                  <a:lnTo>
                    <a:pt x="213276" y="34279"/>
                  </a:lnTo>
                  <a:lnTo>
                    <a:pt x="214159" y="31422"/>
                  </a:lnTo>
                  <a:lnTo>
                    <a:pt x="215044" y="28566"/>
                  </a:lnTo>
                  <a:lnTo>
                    <a:pt x="215937" y="25709"/>
                  </a:lnTo>
                  <a:lnTo>
                    <a:pt x="216833" y="22852"/>
                  </a:lnTo>
                  <a:lnTo>
                    <a:pt x="217737" y="19996"/>
                  </a:lnTo>
                  <a:lnTo>
                    <a:pt x="218642" y="17139"/>
                  </a:lnTo>
                  <a:lnTo>
                    <a:pt x="219556" y="14283"/>
                  </a:lnTo>
                  <a:lnTo>
                    <a:pt x="220470" y="11426"/>
                  </a:lnTo>
                  <a:lnTo>
                    <a:pt x="221392" y="8569"/>
                  </a:lnTo>
                  <a:lnTo>
                    <a:pt x="222314" y="5713"/>
                  </a:lnTo>
                  <a:lnTo>
                    <a:pt x="223243" y="2856"/>
                  </a:lnTo>
                  <a:lnTo>
                    <a:pt x="224173" y="0"/>
                  </a:lnTo>
                  <a:lnTo>
                    <a:pt x="311525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8" name="pg20">
              <a:extLst>
                <a:ext uri="{FF2B5EF4-FFF2-40B4-BE49-F238E27FC236}">
                  <a16:creationId xmlns:a16="http://schemas.microsoft.com/office/drawing/2014/main" id="{2C0DE70E-2970-B711-1EE8-B62356214315}"/>
                </a:ext>
              </a:extLst>
            </p:cNvPr>
            <p:cNvSpPr/>
            <p:nvPr/>
          </p:nvSpPr>
          <p:spPr>
            <a:xfrm>
              <a:off x="5790713" y="4548008"/>
              <a:ext cx="570115" cy="1318337"/>
            </a:xfrm>
            <a:custGeom>
              <a:avLst/>
              <a:gdLst/>
              <a:ahLst/>
              <a:cxnLst/>
              <a:rect l="0" t="0" r="0" b="0"/>
              <a:pathLst>
                <a:path w="570115" h="1318337">
                  <a:moveTo>
                    <a:pt x="0" y="0"/>
                  </a:moveTo>
                  <a:lnTo>
                    <a:pt x="83109" y="0"/>
                  </a:lnTo>
                  <a:lnTo>
                    <a:pt x="83066" y="2579"/>
                  </a:lnTo>
                  <a:lnTo>
                    <a:pt x="82945" y="5159"/>
                  </a:lnTo>
                  <a:lnTo>
                    <a:pt x="82696" y="7739"/>
                  </a:lnTo>
                  <a:lnTo>
                    <a:pt x="82376" y="10319"/>
                  </a:lnTo>
                  <a:lnTo>
                    <a:pt x="81986" y="12899"/>
                  </a:lnTo>
                  <a:lnTo>
                    <a:pt x="81468" y="15479"/>
                  </a:lnTo>
                  <a:lnTo>
                    <a:pt x="80881" y="18059"/>
                  </a:lnTo>
                  <a:lnTo>
                    <a:pt x="80227" y="20639"/>
                  </a:lnTo>
                  <a:lnTo>
                    <a:pt x="79461" y="23219"/>
                  </a:lnTo>
                  <a:lnTo>
                    <a:pt x="78624" y="25799"/>
                  </a:lnTo>
                  <a:lnTo>
                    <a:pt x="77726" y="28379"/>
                  </a:lnTo>
                  <a:lnTo>
                    <a:pt x="76734" y="30958"/>
                  </a:lnTo>
                  <a:lnTo>
                    <a:pt x="75672" y="33538"/>
                  </a:lnTo>
                  <a:lnTo>
                    <a:pt x="74556" y="36118"/>
                  </a:lnTo>
                  <a:lnTo>
                    <a:pt x="73364" y="38698"/>
                  </a:lnTo>
                  <a:lnTo>
                    <a:pt x="72107" y="41278"/>
                  </a:lnTo>
                  <a:lnTo>
                    <a:pt x="70806" y="43858"/>
                  </a:lnTo>
                  <a:lnTo>
                    <a:pt x="69445" y="46438"/>
                  </a:lnTo>
                  <a:lnTo>
                    <a:pt x="68028" y="49018"/>
                  </a:lnTo>
                  <a:lnTo>
                    <a:pt x="66576" y="51598"/>
                  </a:lnTo>
                  <a:lnTo>
                    <a:pt x="65082" y="54178"/>
                  </a:lnTo>
                  <a:lnTo>
                    <a:pt x="63542" y="56758"/>
                  </a:lnTo>
                  <a:lnTo>
                    <a:pt x="61978" y="59338"/>
                  </a:lnTo>
                  <a:lnTo>
                    <a:pt x="60386" y="61917"/>
                  </a:lnTo>
                  <a:lnTo>
                    <a:pt x="58763" y="64497"/>
                  </a:lnTo>
                  <a:lnTo>
                    <a:pt x="57125" y="67077"/>
                  </a:lnTo>
                  <a:lnTo>
                    <a:pt x="55472" y="69657"/>
                  </a:lnTo>
                  <a:lnTo>
                    <a:pt x="53803" y="72237"/>
                  </a:lnTo>
                  <a:lnTo>
                    <a:pt x="52129" y="74817"/>
                  </a:lnTo>
                  <a:lnTo>
                    <a:pt x="50450" y="77397"/>
                  </a:lnTo>
                  <a:lnTo>
                    <a:pt x="48772" y="79977"/>
                  </a:lnTo>
                  <a:lnTo>
                    <a:pt x="47097" y="82557"/>
                  </a:lnTo>
                  <a:lnTo>
                    <a:pt x="45428" y="85137"/>
                  </a:lnTo>
                  <a:lnTo>
                    <a:pt x="43771" y="87717"/>
                  </a:lnTo>
                  <a:lnTo>
                    <a:pt x="42129" y="90297"/>
                  </a:lnTo>
                  <a:lnTo>
                    <a:pt x="40499" y="92876"/>
                  </a:lnTo>
                  <a:lnTo>
                    <a:pt x="38893" y="95456"/>
                  </a:lnTo>
                  <a:lnTo>
                    <a:pt x="37311" y="98036"/>
                  </a:lnTo>
                  <a:lnTo>
                    <a:pt x="35747" y="100616"/>
                  </a:lnTo>
                  <a:lnTo>
                    <a:pt x="34215" y="103196"/>
                  </a:lnTo>
                  <a:lnTo>
                    <a:pt x="32715" y="105776"/>
                  </a:lnTo>
                  <a:lnTo>
                    <a:pt x="31240" y="108356"/>
                  </a:lnTo>
                  <a:lnTo>
                    <a:pt x="29799" y="110936"/>
                  </a:lnTo>
                  <a:lnTo>
                    <a:pt x="28400" y="113516"/>
                  </a:lnTo>
                  <a:lnTo>
                    <a:pt x="27030" y="116096"/>
                  </a:lnTo>
                  <a:lnTo>
                    <a:pt x="25695" y="118676"/>
                  </a:lnTo>
                  <a:lnTo>
                    <a:pt x="24410" y="121256"/>
                  </a:lnTo>
                  <a:lnTo>
                    <a:pt x="23155" y="123835"/>
                  </a:lnTo>
                  <a:lnTo>
                    <a:pt x="21935" y="126415"/>
                  </a:lnTo>
                  <a:lnTo>
                    <a:pt x="20771" y="128995"/>
                  </a:lnTo>
                  <a:lnTo>
                    <a:pt x="19639" y="131575"/>
                  </a:lnTo>
                  <a:lnTo>
                    <a:pt x="18539" y="134155"/>
                  </a:lnTo>
                  <a:lnTo>
                    <a:pt x="17499" y="136735"/>
                  </a:lnTo>
                  <a:lnTo>
                    <a:pt x="16491" y="139315"/>
                  </a:lnTo>
                  <a:lnTo>
                    <a:pt x="15515" y="141895"/>
                  </a:lnTo>
                  <a:lnTo>
                    <a:pt x="14596" y="144475"/>
                  </a:lnTo>
                  <a:lnTo>
                    <a:pt x="13710" y="147055"/>
                  </a:lnTo>
                  <a:lnTo>
                    <a:pt x="12856" y="149635"/>
                  </a:lnTo>
                  <a:lnTo>
                    <a:pt x="12053" y="152215"/>
                  </a:lnTo>
                  <a:lnTo>
                    <a:pt x="11285" y="154794"/>
                  </a:lnTo>
                  <a:lnTo>
                    <a:pt x="10547" y="157374"/>
                  </a:lnTo>
                  <a:lnTo>
                    <a:pt x="9853" y="159954"/>
                  </a:lnTo>
                  <a:lnTo>
                    <a:pt x="9197" y="162534"/>
                  </a:lnTo>
                  <a:lnTo>
                    <a:pt x="8567" y="165114"/>
                  </a:lnTo>
                  <a:lnTo>
                    <a:pt x="7975" y="167694"/>
                  </a:lnTo>
                  <a:lnTo>
                    <a:pt x="7420" y="170274"/>
                  </a:lnTo>
                  <a:lnTo>
                    <a:pt x="6890" y="172854"/>
                  </a:lnTo>
                  <a:lnTo>
                    <a:pt x="6390" y="175434"/>
                  </a:lnTo>
                  <a:lnTo>
                    <a:pt x="5927" y="178014"/>
                  </a:lnTo>
                  <a:lnTo>
                    <a:pt x="5486" y="180594"/>
                  </a:lnTo>
                  <a:lnTo>
                    <a:pt x="5070" y="183174"/>
                  </a:lnTo>
                  <a:lnTo>
                    <a:pt x="4687" y="185753"/>
                  </a:lnTo>
                  <a:lnTo>
                    <a:pt x="4324" y="188333"/>
                  </a:lnTo>
                  <a:lnTo>
                    <a:pt x="3981" y="190913"/>
                  </a:lnTo>
                  <a:lnTo>
                    <a:pt x="3670" y="193493"/>
                  </a:lnTo>
                  <a:lnTo>
                    <a:pt x="3375" y="196073"/>
                  </a:lnTo>
                  <a:lnTo>
                    <a:pt x="3096" y="198653"/>
                  </a:lnTo>
                  <a:lnTo>
                    <a:pt x="2845" y="201233"/>
                  </a:lnTo>
                  <a:lnTo>
                    <a:pt x="2608" y="203813"/>
                  </a:lnTo>
                  <a:lnTo>
                    <a:pt x="2385" y="206393"/>
                  </a:lnTo>
                  <a:lnTo>
                    <a:pt x="2183" y="208973"/>
                  </a:lnTo>
                  <a:lnTo>
                    <a:pt x="1995" y="211553"/>
                  </a:lnTo>
                  <a:lnTo>
                    <a:pt x="1818" y="214133"/>
                  </a:lnTo>
                  <a:lnTo>
                    <a:pt x="1658" y="216712"/>
                  </a:lnTo>
                  <a:lnTo>
                    <a:pt x="1511" y="219292"/>
                  </a:lnTo>
                  <a:lnTo>
                    <a:pt x="1373" y="221872"/>
                  </a:lnTo>
                  <a:lnTo>
                    <a:pt x="1247" y="224452"/>
                  </a:lnTo>
                  <a:lnTo>
                    <a:pt x="1133" y="227032"/>
                  </a:lnTo>
                  <a:lnTo>
                    <a:pt x="1026" y="229612"/>
                  </a:lnTo>
                  <a:lnTo>
                    <a:pt x="929" y="232192"/>
                  </a:lnTo>
                  <a:lnTo>
                    <a:pt x="841" y="234772"/>
                  </a:lnTo>
                  <a:lnTo>
                    <a:pt x="759" y="237352"/>
                  </a:lnTo>
                  <a:lnTo>
                    <a:pt x="685" y="239932"/>
                  </a:lnTo>
                  <a:lnTo>
                    <a:pt x="618" y="242512"/>
                  </a:lnTo>
                  <a:lnTo>
                    <a:pt x="556" y="245092"/>
                  </a:lnTo>
                  <a:lnTo>
                    <a:pt x="499" y="247671"/>
                  </a:lnTo>
                  <a:lnTo>
                    <a:pt x="450" y="250251"/>
                  </a:lnTo>
                  <a:lnTo>
                    <a:pt x="403" y="252831"/>
                  </a:lnTo>
                  <a:lnTo>
                    <a:pt x="361" y="255411"/>
                  </a:lnTo>
                  <a:lnTo>
                    <a:pt x="324" y="257991"/>
                  </a:lnTo>
                  <a:lnTo>
                    <a:pt x="290" y="260571"/>
                  </a:lnTo>
                  <a:lnTo>
                    <a:pt x="258" y="263151"/>
                  </a:lnTo>
                  <a:lnTo>
                    <a:pt x="231" y="265731"/>
                  </a:lnTo>
                  <a:lnTo>
                    <a:pt x="206" y="268311"/>
                  </a:lnTo>
                  <a:lnTo>
                    <a:pt x="183" y="270891"/>
                  </a:lnTo>
                  <a:lnTo>
                    <a:pt x="163" y="273471"/>
                  </a:lnTo>
                  <a:lnTo>
                    <a:pt x="145" y="276050"/>
                  </a:lnTo>
                  <a:lnTo>
                    <a:pt x="128" y="278630"/>
                  </a:lnTo>
                  <a:lnTo>
                    <a:pt x="114" y="281210"/>
                  </a:lnTo>
                  <a:lnTo>
                    <a:pt x="101" y="283790"/>
                  </a:lnTo>
                  <a:lnTo>
                    <a:pt x="89" y="286370"/>
                  </a:lnTo>
                  <a:lnTo>
                    <a:pt x="79" y="288950"/>
                  </a:lnTo>
                  <a:lnTo>
                    <a:pt x="69" y="291530"/>
                  </a:lnTo>
                  <a:lnTo>
                    <a:pt x="61" y="294110"/>
                  </a:lnTo>
                  <a:lnTo>
                    <a:pt x="54" y="296690"/>
                  </a:lnTo>
                  <a:lnTo>
                    <a:pt x="47" y="299270"/>
                  </a:lnTo>
                  <a:lnTo>
                    <a:pt x="42" y="301850"/>
                  </a:lnTo>
                  <a:lnTo>
                    <a:pt x="36" y="304430"/>
                  </a:lnTo>
                  <a:lnTo>
                    <a:pt x="32" y="307009"/>
                  </a:lnTo>
                  <a:lnTo>
                    <a:pt x="28" y="309589"/>
                  </a:lnTo>
                  <a:lnTo>
                    <a:pt x="24" y="312169"/>
                  </a:lnTo>
                  <a:lnTo>
                    <a:pt x="22" y="314749"/>
                  </a:lnTo>
                  <a:lnTo>
                    <a:pt x="19" y="317329"/>
                  </a:lnTo>
                  <a:lnTo>
                    <a:pt x="16" y="319909"/>
                  </a:lnTo>
                  <a:lnTo>
                    <a:pt x="15" y="322489"/>
                  </a:lnTo>
                  <a:lnTo>
                    <a:pt x="13" y="325069"/>
                  </a:lnTo>
                  <a:lnTo>
                    <a:pt x="11" y="327649"/>
                  </a:lnTo>
                  <a:lnTo>
                    <a:pt x="10" y="330229"/>
                  </a:lnTo>
                  <a:lnTo>
                    <a:pt x="9" y="332809"/>
                  </a:lnTo>
                  <a:lnTo>
                    <a:pt x="8" y="335389"/>
                  </a:lnTo>
                  <a:lnTo>
                    <a:pt x="7" y="337968"/>
                  </a:lnTo>
                  <a:lnTo>
                    <a:pt x="7" y="340548"/>
                  </a:lnTo>
                  <a:lnTo>
                    <a:pt x="7" y="343128"/>
                  </a:lnTo>
                  <a:lnTo>
                    <a:pt x="6" y="345708"/>
                  </a:lnTo>
                  <a:lnTo>
                    <a:pt x="6" y="348288"/>
                  </a:lnTo>
                  <a:lnTo>
                    <a:pt x="6" y="350868"/>
                  </a:lnTo>
                  <a:lnTo>
                    <a:pt x="7" y="353448"/>
                  </a:lnTo>
                  <a:lnTo>
                    <a:pt x="7" y="356028"/>
                  </a:lnTo>
                  <a:lnTo>
                    <a:pt x="8" y="358608"/>
                  </a:lnTo>
                  <a:lnTo>
                    <a:pt x="8" y="361188"/>
                  </a:lnTo>
                  <a:lnTo>
                    <a:pt x="9" y="363768"/>
                  </a:lnTo>
                  <a:lnTo>
                    <a:pt x="11" y="366348"/>
                  </a:lnTo>
                  <a:lnTo>
                    <a:pt x="12" y="368927"/>
                  </a:lnTo>
                  <a:lnTo>
                    <a:pt x="14" y="371507"/>
                  </a:lnTo>
                  <a:lnTo>
                    <a:pt x="15" y="374087"/>
                  </a:lnTo>
                  <a:lnTo>
                    <a:pt x="18" y="376667"/>
                  </a:lnTo>
                  <a:lnTo>
                    <a:pt x="20" y="379247"/>
                  </a:lnTo>
                  <a:lnTo>
                    <a:pt x="23" y="381827"/>
                  </a:lnTo>
                  <a:lnTo>
                    <a:pt x="27" y="384407"/>
                  </a:lnTo>
                  <a:lnTo>
                    <a:pt x="31" y="386987"/>
                  </a:lnTo>
                  <a:lnTo>
                    <a:pt x="35" y="389567"/>
                  </a:lnTo>
                  <a:lnTo>
                    <a:pt x="40" y="392147"/>
                  </a:lnTo>
                  <a:lnTo>
                    <a:pt x="46" y="394727"/>
                  </a:lnTo>
                  <a:lnTo>
                    <a:pt x="53" y="397307"/>
                  </a:lnTo>
                  <a:lnTo>
                    <a:pt x="60" y="399886"/>
                  </a:lnTo>
                  <a:lnTo>
                    <a:pt x="68" y="402466"/>
                  </a:lnTo>
                  <a:lnTo>
                    <a:pt x="78" y="405046"/>
                  </a:lnTo>
                  <a:lnTo>
                    <a:pt x="89" y="407626"/>
                  </a:lnTo>
                  <a:lnTo>
                    <a:pt x="101" y="410206"/>
                  </a:lnTo>
                  <a:lnTo>
                    <a:pt x="115" y="412786"/>
                  </a:lnTo>
                  <a:lnTo>
                    <a:pt x="130" y="415366"/>
                  </a:lnTo>
                  <a:lnTo>
                    <a:pt x="147" y="417946"/>
                  </a:lnTo>
                  <a:lnTo>
                    <a:pt x="167" y="420526"/>
                  </a:lnTo>
                  <a:lnTo>
                    <a:pt x="189" y="423106"/>
                  </a:lnTo>
                  <a:lnTo>
                    <a:pt x="213" y="425686"/>
                  </a:lnTo>
                  <a:lnTo>
                    <a:pt x="241" y="428266"/>
                  </a:lnTo>
                  <a:lnTo>
                    <a:pt x="272" y="430845"/>
                  </a:lnTo>
                  <a:lnTo>
                    <a:pt x="305" y="433425"/>
                  </a:lnTo>
                  <a:lnTo>
                    <a:pt x="344" y="436005"/>
                  </a:lnTo>
                  <a:lnTo>
                    <a:pt x="387" y="438585"/>
                  </a:lnTo>
                  <a:lnTo>
                    <a:pt x="433" y="441165"/>
                  </a:lnTo>
                  <a:lnTo>
                    <a:pt x="486" y="443745"/>
                  </a:lnTo>
                  <a:lnTo>
                    <a:pt x="545" y="446325"/>
                  </a:lnTo>
                  <a:lnTo>
                    <a:pt x="608" y="448905"/>
                  </a:lnTo>
                  <a:lnTo>
                    <a:pt x="681" y="451485"/>
                  </a:lnTo>
                  <a:lnTo>
                    <a:pt x="761" y="454065"/>
                  </a:lnTo>
                  <a:lnTo>
                    <a:pt x="847" y="456645"/>
                  </a:lnTo>
                  <a:lnTo>
                    <a:pt x="944" y="459225"/>
                  </a:lnTo>
                  <a:lnTo>
                    <a:pt x="1052" y="461804"/>
                  </a:lnTo>
                  <a:lnTo>
                    <a:pt x="1167" y="464384"/>
                  </a:lnTo>
                  <a:lnTo>
                    <a:pt x="1297" y="466964"/>
                  </a:lnTo>
                  <a:lnTo>
                    <a:pt x="1440" y="469544"/>
                  </a:lnTo>
                  <a:lnTo>
                    <a:pt x="1594" y="472124"/>
                  </a:lnTo>
                  <a:lnTo>
                    <a:pt x="1764" y="474704"/>
                  </a:lnTo>
                  <a:lnTo>
                    <a:pt x="1952" y="477284"/>
                  </a:lnTo>
                  <a:lnTo>
                    <a:pt x="2155" y="479864"/>
                  </a:lnTo>
                  <a:lnTo>
                    <a:pt x="2376" y="482444"/>
                  </a:lnTo>
                  <a:lnTo>
                    <a:pt x="2622" y="485024"/>
                  </a:lnTo>
                  <a:lnTo>
                    <a:pt x="2886" y="487604"/>
                  </a:lnTo>
                  <a:lnTo>
                    <a:pt x="3171" y="490184"/>
                  </a:lnTo>
                  <a:lnTo>
                    <a:pt x="3489" y="492763"/>
                  </a:lnTo>
                  <a:lnTo>
                    <a:pt x="3828" y="495343"/>
                  </a:lnTo>
                  <a:lnTo>
                    <a:pt x="4191" y="497923"/>
                  </a:lnTo>
                  <a:lnTo>
                    <a:pt x="4597" y="500503"/>
                  </a:lnTo>
                  <a:lnTo>
                    <a:pt x="5029" y="503083"/>
                  </a:lnTo>
                  <a:lnTo>
                    <a:pt x="5488" y="505663"/>
                  </a:lnTo>
                  <a:lnTo>
                    <a:pt x="6000" y="508243"/>
                  </a:lnTo>
                  <a:lnTo>
                    <a:pt x="6545" y="510823"/>
                  </a:lnTo>
                  <a:lnTo>
                    <a:pt x="7121" y="513403"/>
                  </a:lnTo>
                  <a:lnTo>
                    <a:pt x="7758" y="515983"/>
                  </a:lnTo>
                  <a:lnTo>
                    <a:pt x="8437" y="518563"/>
                  </a:lnTo>
                  <a:lnTo>
                    <a:pt x="9153" y="521143"/>
                  </a:lnTo>
                  <a:lnTo>
                    <a:pt x="9936" y="523722"/>
                  </a:lnTo>
                  <a:lnTo>
                    <a:pt x="10773" y="526302"/>
                  </a:lnTo>
                  <a:lnTo>
                    <a:pt x="11654" y="528882"/>
                  </a:lnTo>
                  <a:lnTo>
                    <a:pt x="12606" y="531462"/>
                  </a:lnTo>
                  <a:lnTo>
                    <a:pt x="13626" y="534042"/>
                  </a:lnTo>
                  <a:lnTo>
                    <a:pt x="14697" y="536622"/>
                  </a:lnTo>
                  <a:lnTo>
                    <a:pt x="15844" y="539202"/>
                  </a:lnTo>
                  <a:lnTo>
                    <a:pt x="17073" y="541782"/>
                  </a:lnTo>
                  <a:lnTo>
                    <a:pt x="18361" y="544362"/>
                  </a:lnTo>
                  <a:lnTo>
                    <a:pt x="19727" y="546942"/>
                  </a:lnTo>
                  <a:lnTo>
                    <a:pt x="21192" y="549522"/>
                  </a:lnTo>
                  <a:lnTo>
                    <a:pt x="22723" y="552101"/>
                  </a:lnTo>
                  <a:lnTo>
                    <a:pt x="24332" y="554681"/>
                  </a:lnTo>
                  <a:lnTo>
                    <a:pt x="26059" y="557261"/>
                  </a:lnTo>
                  <a:lnTo>
                    <a:pt x="27858" y="559841"/>
                  </a:lnTo>
                  <a:lnTo>
                    <a:pt x="29734" y="562421"/>
                  </a:lnTo>
                  <a:lnTo>
                    <a:pt x="31746" y="565001"/>
                  </a:lnTo>
                  <a:lnTo>
                    <a:pt x="33835" y="567581"/>
                  </a:lnTo>
                  <a:lnTo>
                    <a:pt x="36001" y="570161"/>
                  </a:lnTo>
                  <a:lnTo>
                    <a:pt x="38313" y="572741"/>
                  </a:lnTo>
                  <a:lnTo>
                    <a:pt x="40711" y="575321"/>
                  </a:lnTo>
                  <a:lnTo>
                    <a:pt x="43190" y="577901"/>
                  </a:lnTo>
                  <a:lnTo>
                    <a:pt x="45810" y="580481"/>
                  </a:lnTo>
                  <a:lnTo>
                    <a:pt x="48529" y="583060"/>
                  </a:lnTo>
                  <a:lnTo>
                    <a:pt x="51332" y="585640"/>
                  </a:lnTo>
                  <a:lnTo>
                    <a:pt x="54269" y="588220"/>
                  </a:lnTo>
                  <a:lnTo>
                    <a:pt x="57314" y="590800"/>
                  </a:lnTo>
                  <a:lnTo>
                    <a:pt x="60443" y="593380"/>
                  </a:lnTo>
                  <a:lnTo>
                    <a:pt x="63696" y="595960"/>
                  </a:lnTo>
                  <a:lnTo>
                    <a:pt x="67064" y="598540"/>
                  </a:lnTo>
                  <a:lnTo>
                    <a:pt x="70513" y="601120"/>
                  </a:lnTo>
                  <a:lnTo>
                    <a:pt x="74073" y="603700"/>
                  </a:lnTo>
                  <a:lnTo>
                    <a:pt x="77750" y="606280"/>
                  </a:lnTo>
                  <a:lnTo>
                    <a:pt x="81504" y="608860"/>
                  </a:lnTo>
                  <a:lnTo>
                    <a:pt x="85351" y="611440"/>
                  </a:lnTo>
                  <a:lnTo>
                    <a:pt x="89313" y="614019"/>
                  </a:lnTo>
                  <a:lnTo>
                    <a:pt x="93342" y="616599"/>
                  </a:lnTo>
                  <a:lnTo>
                    <a:pt x="97446" y="619179"/>
                  </a:lnTo>
                  <a:lnTo>
                    <a:pt x="101657" y="621759"/>
                  </a:lnTo>
                  <a:lnTo>
                    <a:pt x="105922" y="624339"/>
                  </a:lnTo>
                  <a:lnTo>
                    <a:pt x="110243" y="626919"/>
                  </a:lnTo>
                  <a:lnTo>
                    <a:pt x="114653" y="629499"/>
                  </a:lnTo>
                  <a:lnTo>
                    <a:pt x="119102" y="632079"/>
                  </a:lnTo>
                  <a:lnTo>
                    <a:pt x="123591" y="634659"/>
                  </a:lnTo>
                  <a:lnTo>
                    <a:pt x="128137" y="637239"/>
                  </a:lnTo>
                  <a:lnTo>
                    <a:pt x="132707" y="639819"/>
                  </a:lnTo>
                  <a:lnTo>
                    <a:pt x="137299" y="642399"/>
                  </a:lnTo>
                  <a:lnTo>
                    <a:pt x="141913" y="644978"/>
                  </a:lnTo>
                  <a:lnTo>
                    <a:pt x="146532" y="647558"/>
                  </a:lnTo>
                  <a:lnTo>
                    <a:pt x="151151" y="650138"/>
                  </a:lnTo>
                  <a:lnTo>
                    <a:pt x="155760" y="652718"/>
                  </a:lnTo>
                  <a:lnTo>
                    <a:pt x="160345" y="655298"/>
                  </a:lnTo>
                  <a:lnTo>
                    <a:pt x="164909" y="657878"/>
                  </a:lnTo>
                  <a:lnTo>
                    <a:pt x="169431" y="660458"/>
                  </a:lnTo>
                  <a:lnTo>
                    <a:pt x="173897" y="663038"/>
                  </a:lnTo>
                  <a:lnTo>
                    <a:pt x="178318" y="665618"/>
                  </a:lnTo>
                  <a:lnTo>
                    <a:pt x="182671" y="668198"/>
                  </a:lnTo>
                  <a:lnTo>
                    <a:pt x="186929" y="670778"/>
                  </a:lnTo>
                  <a:lnTo>
                    <a:pt x="191118" y="673358"/>
                  </a:lnTo>
                  <a:lnTo>
                    <a:pt x="195219" y="675937"/>
                  </a:lnTo>
                  <a:lnTo>
                    <a:pt x="199182" y="678517"/>
                  </a:lnTo>
                  <a:lnTo>
                    <a:pt x="203054" y="681097"/>
                  </a:lnTo>
                  <a:lnTo>
                    <a:pt x="206823" y="683677"/>
                  </a:lnTo>
                  <a:lnTo>
                    <a:pt x="210409" y="686257"/>
                  </a:lnTo>
                  <a:lnTo>
                    <a:pt x="213884" y="688837"/>
                  </a:lnTo>
                  <a:lnTo>
                    <a:pt x="217247" y="691417"/>
                  </a:lnTo>
                  <a:lnTo>
                    <a:pt x="220387" y="693997"/>
                  </a:lnTo>
                  <a:lnTo>
                    <a:pt x="223397" y="696577"/>
                  </a:lnTo>
                  <a:lnTo>
                    <a:pt x="226279" y="699157"/>
                  </a:lnTo>
                  <a:lnTo>
                    <a:pt x="228928" y="701737"/>
                  </a:lnTo>
                  <a:lnTo>
                    <a:pt x="231420" y="704317"/>
                  </a:lnTo>
                  <a:lnTo>
                    <a:pt x="233772" y="706896"/>
                  </a:lnTo>
                  <a:lnTo>
                    <a:pt x="235891" y="709476"/>
                  </a:lnTo>
                  <a:lnTo>
                    <a:pt x="237828" y="712056"/>
                  </a:lnTo>
                  <a:lnTo>
                    <a:pt x="239620" y="714636"/>
                  </a:lnTo>
                  <a:lnTo>
                    <a:pt x="241190" y="717216"/>
                  </a:lnTo>
                  <a:lnTo>
                    <a:pt x="242559" y="719796"/>
                  </a:lnTo>
                  <a:lnTo>
                    <a:pt x="243783" y="722376"/>
                  </a:lnTo>
                  <a:lnTo>
                    <a:pt x="244804" y="724956"/>
                  </a:lnTo>
                  <a:lnTo>
                    <a:pt x="245615" y="727536"/>
                  </a:lnTo>
                  <a:lnTo>
                    <a:pt x="246287" y="730116"/>
                  </a:lnTo>
                  <a:lnTo>
                    <a:pt x="246782" y="732696"/>
                  </a:lnTo>
                  <a:lnTo>
                    <a:pt x="247069" y="735276"/>
                  </a:lnTo>
                  <a:lnTo>
                    <a:pt x="247230" y="737855"/>
                  </a:lnTo>
                  <a:lnTo>
                    <a:pt x="247246" y="740435"/>
                  </a:lnTo>
                  <a:lnTo>
                    <a:pt x="247067" y="743015"/>
                  </a:lnTo>
                  <a:lnTo>
                    <a:pt x="246783" y="745595"/>
                  </a:lnTo>
                  <a:lnTo>
                    <a:pt x="246389" y="748175"/>
                  </a:lnTo>
                  <a:lnTo>
                    <a:pt x="245828" y="750755"/>
                  </a:lnTo>
                  <a:lnTo>
                    <a:pt x="245188" y="753335"/>
                  </a:lnTo>
                  <a:lnTo>
                    <a:pt x="244470" y="755915"/>
                  </a:lnTo>
                  <a:lnTo>
                    <a:pt x="243635" y="758495"/>
                  </a:lnTo>
                  <a:lnTo>
                    <a:pt x="242748" y="761075"/>
                  </a:lnTo>
                  <a:lnTo>
                    <a:pt x="241816" y="763655"/>
                  </a:lnTo>
                  <a:lnTo>
                    <a:pt x="240829" y="766235"/>
                  </a:lnTo>
                  <a:lnTo>
                    <a:pt x="239825" y="768814"/>
                  </a:lnTo>
                  <a:lnTo>
                    <a:pt x="238810" y="771394"/>
                  </a:lnTo>
                  <a:lnTo>
                    <a:pt x="237801" y="773974"/>
                  </a:lnTo>
                  <a:lnTo>
                    <a:pt x="236819" y="776554"/>
                  </a:lnTo>
                  <a:lnTo>
                    <a:pt x="235865" y="779134"/>
                  </a:lnTo>
                  <a:lnTo>
                    <a:pt x="234971" y="781714"/>
                  </a:lnTo>
                  <a:lnTo>
                    <a:pt x="234160" y="784294"/>
                  </a:lnTo>
                  <a:lnTo>
                    <a:pt x="233418" y="786874"/>
                  </a:lnTo>
                  <a:lnTo>
                    <a:pt x="232782" y="789454"/>
                  </a:lnTo>
                  <a:lnTo>
                    <a:pt x="232292" y="792034"/>
                  </a:lnTo>
                  <a:lnTo>
                    <a:pt x="231910" y="794614"/>
                  </a:lnTo>
                  <a:lnTo>
                    <a:pt x="231670" y="797193"/>
                  </a:lnTo>
                  <a:lnTo>
                    <a:pt x="231647" y="799773"/>
                  </a:lnTo>
                  <a:lnTo>
                    <a:pt x="231769" y="802353"/>
                  </a:lnTo>
                  <a:lnTo>
                    <a:pt x="232059" y="804933"/>
                  </a:lnTo>
                  <a:lnTo>
                    <a:pt x="232637" y="807513"/>
                  </a:lnTo>
                  <a:lnTo>
                    <a:pt x="233392" y="810093"/>
                  </a:lnTo>
                  <a:lnTo>
                    <a:pt x="234329" y="812673"/>
                  </a:lnTo>
                  <a:lnTo>
                    <a:pt x="235626" y="815253"/>
                  </a:lnTo>
                  <a:lnTo>
                    <a:pt x="237127" y="817833"/>
                  </a:lnTo>
                  <a:lnTo>
                    <a:pt x="238832" y="820413"/>
                  </a:lnTo>
                  <a:lnTo>
                    <a:pt x="240920" y="822993"/>
                  </a:lnTo>
                  <a:lnTo>
                    <a:pt x="243252" y="825573"/>
                  </a:lnTo>
                  <a:lnTo>
                    <a:pt x="245807" y="828152"/>
                  </a:lnTo>
                  <a:lnTo>
                    <a:pt x="248744" y="830732"/>
                  </a:lnTo>
                  <a:lnTo>
                    <a:pt x="251964" y="833312"/>
                  </a:lnTo>
                  <a:lnTo>
                    <a:pt x="255418" y="835892"/>
                  </a:lnTo>
                  <a:lnTo>
                    <a:pt x="259237" y="838472"/>
                  </a:lnTo>
                  <a:lnTo>
                    <a:pt x="263368" y="841052"/>
                  </a:lnTo>
                  <a:lnTo>
                    <a:pt x="267733" y="843632"/>
                  </a:lnTo>
                  <a:lnTo>
                    <a:pt x="272433" y="846212"/>
                  </a:lnTo>
                  <a:lnTo>
                    <a:pt x="277463" y="848792"/>
                  </a:lnTo>
                  <a:lnTo>
                    <a:pt x="282717" y="851372"/>
                  </a:lnTo>
                  <a:lnTo>
                    <a:pt x="288263" y="853952"/>
                  </a:lnTo>
                  <a:lnTo>
                    <a:pt x="294141" y="856532"/>
                  </a:lnTo>
                  <a:lnTo>
                    <a:pt x="300223" y="859111"/>
                  </a:lnTo>
                  <a:lnTo>
                    <a:pt x="306548" y="861691"/>
                  </a:lnTo>
                  <a:lnTo>
                    <a:pt x="313188" y="864271"/>
                  </a:lnTo>
                  <a:lnTo>
                    <a:pt x="320003" y="866851"/>
                  </a:lnTo>
                  <a:lnTo>
                    <a:pt x="327005" y="869431"/>
                  </a:lnTo>
                  <a:lnTo>
                    <a:pt x="334286" y="872011"/>
                  </a:lnTo>
                  <a:lnTo>
                    <a:pt x="341704" y="874591"/>
                  </a:lnTo>
                  <a:lnTo>
                    <a:pt x="349258" y="877171"/>
                  </a:lnTo>
                  <a:lnTo>
                    <a:pt x="357026" y="879751"/>
                  </a:lnTo>
                  <a:lnTo>
                    <a:pt x="364890" y="882331"/>
                  </a:lnTo>
                  <a:lnTo>
                    <a:pt x="372844" y="884911"/>
                  </a:lnTo>
                  <a:lnTo>
                    <a:pt x="380921" y="887491"/>
                  </a:lnTo>
                  <a:lnTo>
                    <a:pt x="389051" y="890070"/>
                  </a:lnTo>
                  <a:lnTo>
                    <a:pt x="397220" y="892650"/>
                  </a:lnTo>
                  <a:lnTo>
                    <a:pt x="405424" y="895230"/>
                  </a:lnTo>
                  <a:lnTo>
                    <a:pt x="413624" y="897810"/>
                  </a:lnTo>
                  <a:lnTo>
                    <a:pt x="421810" y="900390"/>
                  </a:lnTo>
                  <a:lnTo>
                    <a:pt x="429953" y="902970"/>
                  </a:lnTo>
                  <a:lnTo>
                    <a:pt x="438020" y="905550"/>
                  </a:lnTo>
                  <a:lnTo>
                    <a:pt x="446021" y="908130"/>
                  </a:lnTo>
                  <a:lnTo>
                    <a:pt x="453911" y="910710"/>
                  </a:lnTo>
                  <a:lnTo>
                    <a:pt x="461646" y="913290"/>
                  </a:lnTo>
                  <a:lnTo>
                    <a:pt x="469263" y="915870"/>
                  </a:lnTo>
                  <a:lnTo>
                    <a:pt x="476717" y="918450"/>
                  </a:lnTo>
                  <a:lnTo>
                    <a:pt x="483931" y="921029"/>
                  </a:lnTo>
                  <a:lnTo>
                    <a:pt x="490981" y="923609"/>
                  </a:lnTo>
                  <a:lnTo>
                    <a:pt x="497831" y="926189"/>
                  </a:lnTo>
                  <a:lnTo>
                    <a:pt x="504354" y="928769"/>
                  </a:lnTo>
                  <a:lnTo>
                    <a:pt x="510672" y="931349"/>
                  </a:lnTo>
                  <a:lnTo>
                    <a:pt x="516772" y="933929"/>
                  </a:lnTo>
                  <a:lnTo>
                    <a:pt x="522461" y="936509"/>
                  </a:lnTo>
                  <a:lnTo>
                    <a:pt x="527915" y="939089"/>
                  </a:lnTo>
                  <a:lnTo>
                    <a:pt x="533130" y="941669"/>
                  </a:lnTo>
                  <a:lnTo>
                    <a:pt x="537893" y="944249"/>
                  </a:lnTo>
                  <a:lnTo>
                    <a:pt x="542382" y="946829"/>
                  </a:lnTo>
                  <a:lnTo>
                    <a:pt x="546613" y="949409"/>
                  </a:lnTo>
                  <a:lnTo>
                    <a:pt x="550394" y="951988"/>
                  </a:lnTo>
                  <a:lnTo>
                    <a:pt x="553859" y="954568"/>
                  </a:lnTo>
                  <a:lnTo>
                    <a:pt x="557055" y="957148"/>
                  </a:lnTo>
                  <a:lnTo>
                    <a:pt x="559824" y="959728"/>
                  </a:lnTo>
                  <a:lnTo>
                    <a:pt x="562244" y="962308"/>
                  </a:lnTo>
                  <a:lnTo>
                    <a:pt x="564397" y="964888"/>
                  </a:lnTo>
                  <a:lnTo>
                    <a:pt x="566159" y="967468"/>
                  </a:lnTo>
                  <a:lnTo>
                    <a:pt x="567555" y="970048"/>
                  </a:lnTo>
                  <a:lnTo>
                    <a:pt x="568695" y="972628"/>
                  </a:lnTo>
                  <a:lnTo>
                    <a:pt x="569493" y="975208"/>
                  </a:lnTo>
                  <a:lnTo>
                    <a:pt x="569921" y="977788"/>
                  </a:lnTo>
                  <a:lnTo>
                    <a:pt x="570115" y="980368"/>
                  </a:lnTo>
                  <a:lnTo>
                    <a:pt x="570022" y="982947"/>
                  </a:lnTo>
                  <a:lnTo>
                    <a:pt x="569573" y="985527"/>
                  </a:lnTo>
                  <a:lnTo>
                    <a:pt x="568917" y="988107"/>
                  </a:lnTo>
                  <a:lnTo>
                    <a:pt x="568034" y="990687"/>
                  </a:lnTo>
                  <a:lnTo>
                    <a:pt x="566823" y="993267"/>
                  </a:lnTo>
                  <a:lnTo>
                    <a:pt x="565440" y="995847"/>
                  </a:lnTo>
                  <a:lnTo>
                    <a:pt x="563886" y="998427"/>
                  </a:lnTo>
                  <a:lnTo>
                    <a:pt x="562048" y="1001007"/>
                  </a:lnTo>
                  <a:lnTo>
                    <a:pt x="560076" y="1003587"/>
                  </a:lnTo>
                  <a:lnTo>
                    <a:pt x="557972" y="1006167"/>
                  </a:lnTo>
                  <a:lnTo>
                    <a:pt x="555663" y="1008747"/>
                  </a:lnTo>
                  <a:lnTo>
                    <a:pt x="553248" y="1011327"/>
                  </a:lnTo>
                  <a:lnTo>
                    <a:pt x="550739" y="1013906"/>
                  </a:lnTo>
                  <a:lnTo>
                    <a:pt x="548100" y="1016486"/>
                  </a:lnTo>
                  <a:lnTo>
                    <a:pt x="545386" y="1019066"/>
                  </a:lnTo>
                  <a:lnTo>
                    <a:pt x="542617" y="1021646"/>
                  </a:lnTo>
                  <a:lnTo>
                    <a:pt x="539779" y="1024226"/>
                  </a:lnTo>
                  <a:lnTo>
                    <a:pt x="536903" y="1026806"/>
                  </a:lnTo>
                  <a:lnTo>
                    <a:pt x="534006" y="1029386"/>
                  </a:lnTo>
                  <a:lnTo>
                    <a:pt x="531089" y="1031966"/>
                  </a:lnTo>
                  <a:lnTo>
                    <a:pt x="528171" y="1034546"/>
                  </a:lnTo>
                  <a:lnTo>
                    <a:pt x="525261" y="1037126"/>
                  </a:lnTo>
                  <a:lnTo>
                    <a:pt x="522367" y="1039706"/>
                  </a:lnTo>
                  <a:lnTo>
                    <a:pt x="519508" y="1042286"/>
                  </a:lnTo>
                  <a:lnTo>
                    <a:pt x="516678" y="1044865"/>
                  </a:lnTo>
                  <a:lnTo>
                    <a:pt x="513886" y="1047445"/>
                  </a:lnTo>
                  <a:lnTo>
                    <a:pt x="511160" y="1050025"/>
                  </a:lnTo>
                  <a:lnTo>
                    <a:pt x="508478" y="1052605"/>
                  </a:lnTo>
                  <a:lnTo>
                    <a:pt x="505844" y="1055185"/>
                  </a:lnTo>
                  <a:lnTo>
                    <a:pt x="503298" y="1057765"/>
                  </a:lnTo>
                  <a:lnTo>
                    <a:pt x="500803" y="1060345"/>
                  </a:lnTo>
                  <a:lnTo>
                    <a:pt x="498359" y="1062925"/>
                  </a:lnTo>
                  <a:lnTo>
                    <a:pt x="496012" y="1065505"/>
                  </a:lnTo>
                  <a:lnTo>
                    <a:pt x="493717" y="1068085"/>
                  </a:lnTo>
                  <a:lnTo>
                    <a:pt x="491473" y="1070665"/>
                  </a:lnTo>
                  <a:lnTo>
                    <a:pt x="489314" y="1073244"/>
                  </a:lnTo>
                  <a:lnTo>
                    <a:pt x="487208" y="1075824"/>
                  </a:lnTo>
                  <a:lnTo>
                    <a:pt x="485146" y="1078404"/>
                  </a:lnTo>
                  <a:lnTo>
                    <a:pt x="483150" y="1080984"/>
                  </a:lnTo>
                  <a:lnTo>
                    <a:pt x="481198" y="1083564"/>
                  </a:lnTo>
                  <a:lnTo>
                    <a:pt x="479280" y="1086144"/>
                  </a:lnTo>
                  <a:lnTo>
                    <a:pt x="477404" y="1088724"/>
                  </a:lnTo>
                  <a:lnTo>
                    <a:pt x="475557" y="1091304"/>
                  </a:lnTo>
                  <a:lnTo>
                    <a:pt x="473727" y="1093884"/>
                  </a:lnTo>
                  <a:lnTo>
                    <a:pt x="471916" y="1096464"/>
                  </a:lnTo>
                  <a:lnTo>
                    <a:pt x="470113" y="1099044"/>
                  </a:lnTo>
                  <a:lnTo>
                    <a:pt x="468308" y="1101624"/>
                  </a:lnTo>
                  <a:lnTo>
                    <a:pt x="466500" y="1104203"/>
                  </a:lnTo>
                  <a:lnTo>
                    <a:pt x="464671" y="1106783"/>
                  </a:lnTo>
                  <a:lnTo>
                    <a:pt x="462823" y="1109363"/>
                  </a:lnTo>
                  <a:lnTo>
                    <a:pt x="460952" y="1111943"/>
                  </a:lnTo>
                  <a:lnTo>
                    <a:pt x="459030" y="1114523"/>
                  </a:lnTo>
                  <a:lnTo>
                    <a:pt x="457072" y="1117103"/>
                  </a:lnTo>
                  <a:lnTo>
                    <a:pt x="455075" y="1119683"/>
                  </a:lnTo>
                  <a:lnTo>
                    <a:pt x="452995" y="1122263"/>
                  </a:lnTo>
                  <a:lnTo>
                    <a:pt x="450864" y="1124843"/>
                  </a:lnTo>
                  <a:lnTo>
                    <a:pt x="448681" y="1127423"/>
                  </a:lnTo>
                  <a:lnTo>
                    <a:pt x="446392" y="1130003"/>
                  </a:lnTo>
                  <a:lnTo>
                    <a:pt x="444036" y="1132583"/>
                  </a:lnTo>
                  <a:lnTo>
                    <a:pt x="441615" y="1135162"/>
                  </a:lnTo>
                  <a:lnTo>
                    <a:pt x="439078" y="1137742"/>
                  </a:lnTo>
                  <a:lnTo>
                    <a:pt x="436456" y="1140322"/>
                  </a:lnTo>
                  <a:lnTo>
                    <a:pt x="433761" y="1142902"/>
                  </a:lnTo>
                  <a:lnTo>
                    <a:pt x="430948" y="1145482"/>
                  </a:lnTo>
                  <a:lnTo>
                    <a:pt x="428035" y="1148062"/>
                  </a:lnTo>
                  <a:lnTo>
                    <a:pt x="425044" y="1150642"/>
                  </a:lnTo>
                  <a:lnTo>
                    <a:pt x="421939" y="1153222"/>
                  </a:lnTo>
                  <a:lnTo>
                    <a:pt x="418724" y="1155802"/>
                  </a:lnTo>
                  <a:lnTo>
                    <a:pt x="415431" y="1158382"/>
                  </a:lnTo>
                  <a:lnTo>
                    <a:pt x="412033" y="1160962"/>
                  </a:lnTo>
                  <a:lnTo>
                    <a:pt x="408520" y="1163542"/>
                  </a:lnTo>
                  <a:lnTo>
                    <a:pt x="404932" y="1166121"/>
                  </a:lnTo>
                  <a:lnTo>
                    <a:pt x="401253" y="1168701"/>
                  </a:lnTo>
                  <a:lnTo>
                    <a:pt x="397459" y="1171281"/>
                  </a:lnTo>
                  <a:lnTo>
                    <a:pt x="393597" y="1173861"/>
                  </a:lnTo>
                  <a:lnTo>
                    <a:pt x="389661" y="1176441"/>
                  </a:lnTo>
                  <a:lnTo>
                    <a:pt x="385615" y="1179021"/>
                  </a:lnTo>
                  <a:lnTo>
                    <a:pt x="381511" y="1181601"/>
                  </a:lnTo>
                  <a:lnTo>
                    <a:pt x="377349" y="1184181"/>
                  </a:lnTo>
                  <a:lnTo>
                    <a:pt x="373089" y="1186761"/>
                  </a:lnTo>
                  <a:lnTo>
                    <a:pt x="368782" y="1189341"/>
                  </a:lnTo>
                  <a:lnTo>
                    <a:pt x="364428" y="1191921"/>
                  </a:lnTo>
                  <a:lnTo>
                    <a:pt x="360002" y="1194501"/>
                  </a:lnTo>
                  <a:lnTo>
                    <a:pt x="355538" y="1197080"/>
                  </a:lnTo>
                  <a:lnTo>
                    <a:pt x="351039" y="1199660"/>
                  </a:lnTo>
                  <a:lnTo>
                    <a:pt x="346492" y="1202240"/>
                  </a:lnTo>
                  <a:lnTo>
                    <a:pt x="341916" y="1204820"/>
                  </a:lnTo>
                  <a:lnTo>
                    <a:pt x="337320" y="1207400"/>
                  </a:lnTo>
                  <a:lnTo>
                    <a:pt x="332696" y="1209980"/>
                  </a:lnTo>
                  <a:lnTo>
                    <a:pt x="328057" y="1212560"/>
                  </a:lnTo>
                  <a:lnTo>
                    <a:pt x="323409" y="1215140"/>
                  </a:lnTo>
                  <a:lnTo>
                    <a:pt x="318752" y="1217720"/>
                  </a:lnTo>
                  <a:lnTo>
                    <a:pt x="314094" y="1220300"/>
                  </a:lnTo>
                  <a:lnTo>
                    <a:pt x="309437" y="1222880"/>
                  </a:lnTo>
                  <a:lnTo>
                    <a:pt x="304785" y="1225460"/>
                  </a:lnTo>
                  <a:lnTo>
                    <a:pt x="300147" y="1228039"/>
                  </a:lnTo>
                  <a:lnTo>
                    <a:pt x="295520" y="1230619"/>
                  </a:lnTo>
                  <a:lnTo>
                    <a:pt x="290907" y="1233199"/>
                  </a:lnTo>
                  <a:lnTo>
                    <a:pt x="286322" y="1235779"/>
                  </a:lnTo>
                  <a:lnTo>
                    <a:pt x="281756" y="1238359"/>
                  </a:lnTo>
                  <a:lnTo>
                    <a:pt x="277210" y="1240939"/>
                  </a:lnTo>
                  <a:lnTo>
                    <a:pt x="272704" y="1243519"/>
                  </a:lnTo>
                  <a:lnTo>
                    <a:pt x="268222" y="1246099"/>
                  </a:lnTo>
                  <a:lnTo>
                    <a:pt x="263765" y="1248679"/>
                  </a:lnTo>
                  <a:lnTo>
                    <a:pt x="259356" y="1251259"/>
                  </a:lnTo>
                  <a:lnTo>
                    <a:pt x="254976" y="1253839"/>
                  </a:lnTo>
                  <a:lnTo>
                    <a:pt x="250623" y="1256419"/>
                  </a:lnTo>
                  <a:lnTo>
                    <a:pt x="246320" y="1258998"/>
                  </a:lnTo>
                  <a:lnTo>
                    <a:pt x="242051" y="1261578"/>
                  </a:lnTo>
                  <a:lnTo>
                    <a:pt x="237811" y="1264158"/>
                  </a:lnTo>
                  <a:lnTo>
                    <a:pt x="233618" y="1266738"/>
                  </a:lnTo>
                  <a:lnTo>
                    <a:pt x="229463" y="1269318"/>
                  </a:lnTo>
                  <a:lnTo>
                    <a:pt x="225337" y="1271898"/>
                  </a:lnTo>
                  <a:lnTo>
                    <a:pt x="221254" y="1274478"/>
                  </a:lnTo>
                  <a:lnTo>
                    <a:pt x="217211" y="1277058"/>
                  </a:lnTo>
                  <a:lnTo>
                    <a:pt x="213195" y="1279638"/>
                  </a:lnTo>
                  <a:lnTo>
                    <a:pt x="209218" y="1282218"/>
                  </a:lnTo>
                  <a:lnTo>
                    <a:pt x="205281" y="1284798"/>
                  </a:lnTo>
                  <a:lnTo>
                    <a:pt x="201369" y="1287378"/>
                  </a:lnTo>
                  <a:lnTo>
                    <a:pt x="197490" y="1289957"/>
                  </a:lnTo>
                  <a:lnTo>
                    <a:pt x="193651" y="1292537"/>
                  </a:lnTo>
                  <a:lnTo>
                    <a:pt x="189835" y="1295117"/>
                  </a:lnTo>
                  <a:lnTo>
                    <a:pt x="186045" y="1297697"/>
                  </a:lnTo>
                  <a:lnTo>
                    <a:pt x="182294" y="1300277"/>
                  </a:lnTo>
                  <a:lnTo>
                    <a:pt x="178564" y="1302857"/>
                  </a:lnTo>
                  <a:lnTo>
                    <a:pt x="174855" y="1305437"/>
                  </a:lnTo>
                  <a:lnTo>
                    <a:pt x="171183" y="1308017"/>
                  </a:lnTo>
                  <a:lnTo>
                    <a:pt x="167531" y="1310597"/>
                  </a:lnTo>
                  <a:lnTo>
                    <a:pt x="163897" y="1313177"/>
                  </a:lnTo>
                  <a:lnTo>
                    <a:pt x="160296" y="1315757"/>
                  </a:lnTo>
                  <a:lnTo>
                    <a:pt x="156715" y="1318337"/>
                  </a:lnTo>
                  <a:lnTo>
                    <a:pt x="0" y="1318337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9" name="pg21">
              <a:extLst>
                <a:ext uri="{FF2B5EF4-FFF2-40B4-BE49-F238E27FC236}">
                  <a16:creationId xmlns:a16="http://schemas.microsoft.com/office/drawing/2014/main" id="{7D559AA1-DFF0-5ADC-7D3C-5DC9F40FD2C9}"/>
                </a:ext>
              </a:extLst>
            </p:cNvPr>
            <p:cNvSpPr/>
            <p:nvPr/>
          </p:nvSpPr>
          <p:spPr>
            <a:xfrm>
              <a:off x="6775714" y="3838598"/>
              <a:ext cx="281922" cy="2115869"/>
            </a:xfrm>
            <a:custGeom>
              <a:avLst/>
              <a:gdLst/>
              <a:ahLst/>
              <a:cxnLst/>
              <a:rect l="0" t="0" r="0" b="0"/>
              <a:pathLst>
                <a:path w="281922" h="2115869">
                  <a:moveTo>
                    <a:pt x="281922" y="2115869"/>
                  </a:moveTo>
                  <a:lnTo>
                    <a:pt x="269392" y="2115869"/>
                  </a:lnTo>
                  <a:lnTo>
                    <a:pt x="269198" y="2111728"/>
                  </a:lnTo>
                  <a:lnTo>
                    <a:pt x="269003" y="2107588"/>
                  </a:lnTo>
                  <a:lnTo>
                    <a:pt x="268805" y="2103447"/>
                  </a:lnTo>
                  <a:lnTo>
                    <a:pt x="268606" y="2099306"/>
                  </a:lnTo>
                  <a:lnTo>
                    <a:pt x="268404" y="2095166"/>
                  </a:lnTo>
                  <a:lnTo>
                    <a:pt x="268200" y="2091025"/>
                  </a:lnTo>
                  <a:lnTo>
                    <a:pt x="267992" y="2086884"/>
                  </a:lnTo>
                  <a:lnTo>
                    <a:pt x="267781" y="2082744"/>
                  </a:lnTo>
                  <a:lnTo>
                    <a:pt x="267568" y="2078603"/>
                  </a:lnTo>
                  <a:lnTo>
                    <a:pt x="267349" y="2074462"/>
                  </a:lnTo>
                  <a:lnTo>
                    <a:pt x="267128" y="2070322"/>
                  </a:lnTo>
                  <a:lnTo>
                    <a:pt x="266903" y="2066181"/>
                  </a:lnTo>
                  <a:lnTo>
                    <a:pt x="266671" y="2062040"/>
                  </a:lnTo>
                  <a:lnTo>
                    <a:pt x="266437" y="2057900"/>
                  </a:lnTo>
                  <a:lnTo>
                    <a:pt x="266197" y="2053759"/>
                  </a:lnTo>
                  <a:lnTo>
                    <a:pt x="265950" y="2049618"/>
                  </a:lnTo>
                  <a:lnTo>
                    <a:pt x="265700" y="2045478"/>
                  </a:lnTo>
                  <a:lnTo>
                    <a:pt x="265442" y="2041337"/>
                  </a:lnTo>
                  <a:lnTo>
                    <a:pt x="265178" y="2037197"/>
                  </a:lnTo>
                  <a:lnTo>
                    <a:pt x="264910" y="2033056"/>
                  </a:lnTo>
                  <a:lnTo>
                    <a:pt x="264632" y="2028915"/>
                  </a:lnTo>
                  <a:lnTo>
                    <a:pt x="264348" y="2024775"/>
                  </a:lnTo>
                  <a:lnTo>
                    <a:pt x="264059" y="2020634"/>
                  </a:lnTo>
                  <a:lnTo>
                    <a:pt x="263759" y="2016493"/>
                  </a:lnTo>
                  <a:lnTo>
                    <a:pt x="263453" y="2012353"/>
                  </a:lnTo>
                  <a:lnTo>
                    <a:pt x="263139" y="2008212"/>
                  </a:lnTo>
                  <a:lnTo>
                    <a:pt x="262816" y="2004071"/>
                  </a:lnTo>
                  <a:lnTo>
                    <a:pt x="262487" y="1999931"/>
                  </a:lnTo>
                  <a:lnTo>
                    <a:pt x="262146" y="1995790"/>
                  </a:lnTo>
                  <a:lnTo>
                    <a:pt x="261798" y="1991649"/>
                  </a:lnTo>
                  <a:lnTo>
                    <a:pt x="261443" y="1987509"/>
                  </a:lnTo>
                  <a:lnTo>
                    <a:pt x="261074" y="1983368"/>
                  </a:lnTo>
                  <a:lnTo>
                    <a:pt x="260698" y="1979228"/>
                  </a:lnTo>
                  <a:lnTo>
                    <a:pt x="260314" y="1975087"/>
                  </a:lnTo>
                  <a:lnTo>
                    <a:pt x="259917" y="1970946"/>
                  </a:lnTo>
                  <a:lnTo>
                    <a:pt x="259513" y="1966806"/>
                  </a:lnTo>
                  <a:lnTo>
                    <a:pt x="259099" y="1962665"/>
                  </a:lnTo>
                  <a:lnTo>
                    <a:pt x="258672" y="1958524"/>
                  </a:lnTo>
                  <a:lnTo>
                    <a:pt x="258239" y="1954384"/>
                  </a:lnTo>
                  <a:lnTo>
                    <a:pt x="257792" y="1950243"/>
                  </a:lnTo>
                  <a:lnTo>
                    <a:pt x="257336" y="1946102"/>
                  </a:lnTo>
                  <a:lnTo>
                    <a:pt x="256873" y="1941962"/>
                  </a:lnTo>
                  <a:lnTo>
                    <a:pt x="256393" y="1937821"/>
                  </a:lnTo>
                  <a:lnTo>
                    <a:pt x="255906" y="1933680"/>
                  </a:lnTo>
                  <a:lnTo>
                    <a:pt x="255409" y="1929540"/>
                  </a:lnTo>
                  <a:lnTo>
                    <a:pt x="254898" y="1925399"/>
                  </a:lnTo>
                  <a:lnTo>
                    <a:pt x="254379" y="1921259"/>
                  </a:lnTo>
                  <a:lnTo>
                    <a:pt x="253848" y="1917118"/>
                  </a:lnTo>
                  <a:lnTo>
                    <a:pt x="253305" y="1912977"/>
                  </a:lnTo>
                  <a:lnTo>
                    <a:pt x="252754" y="1908837"/>
                  </a:lnTo>
                  <a:lnTo>
                    <a:pt x="252187" y="1904696"/>
                  </a:lnTo>
                  <a:lnTo>
                    <a:pt x="251612" y="1900555"/>
                  </a:lnTo>
                  <a:lnTo>
                    <a:pt x="251027" y="1896415"/>
                  </a:lnTo>
                  <a:lnTo>
                    <a:pt x="250426" y="1892274"/>
                  </a:lnTo>
                  <a:lnTo>
                    <a:pt x="249817" y="1888133"/>
                  </a:lnTo>
                  <a:lnTo>
                    <a:pt x="249196" y="1883993"/>
                  </a:lnTo>
                  <a:lnTo>
                    <a:pt x="248560" y="1879852"/>
                  </a:lnTo>
                  <a:lnTo>
                    <a:pt x="247917" y="1875711"/>
                  </a:lnTo>
                  <a:lnTo>
                    <a:pt x="247258" y="1871571"/>
                  </a:lnTo>
                  <a:lnTo>
                    <a:pt x="246588" y="1867430"/>
                  </a:lnTo>
                  <a:lnTo>
                    <a:pt x="245908" y="1863289"/>
                  </a:lnTo>
                  <a:lnTo>
                    <a:pt x="245211" y="1859149"/>
                  </a:lnTo>
                  <a:lnTo>
                    <a:pt x="244503" y="1855008"/>
                  </a:lnTo>
                  <a:lnTo>
                    <a:pt x="243786" y="1850868"/>
                  </a:lnTo>
                  <a:lnTo>
                    <a:pt x="243049" y="1846727"/>
                  </a:lnTo>
                  <a:lnTo>
                    <a:pt x="242303" y="1842586"/>
                  </a:lnTo>
                  <a:lnTo>
                    <a:pt x="241543" y="1838446"/>
                  </a:lnTo>
                  <a:lnTo>
                    <a:pt x="240766" y="1834305"/>
                  </a:lnTo>
                  <a:lnTo>
                    <a:pt x="239979" y="1830164"/>
                  </a:lnTo>
                  <a:lnTo>
                    <a:pt x="239174" y="1826024"/>
                  </a:lnTo>
                  <a:lnTo>
                    <a:pt x="238354" y="1821883"/>
                  </a:lnTo>
                  <a:lnTo>
                    <a:pt x="237524" y="1817742"/>
                  </a:lnTo>
                  <a:lnTo>
                    <a:pt x="236671" y="1813602"/>
                  </a:lnTo>
                  <a:lnTo>
                    <a:pt x="235806" y="1809461"/>
                  </a:lnTo>
                  <a:lnTo>
                    <a:pt x="234927" y="1805320"/>
                  </a:lnTo>
                  <a:lnTo>
                    <a:pt x="234024" y="1801180"/>
                  </a:lnTo>
                  <a:lnTo>
                    <a:pt x="233110" y="1797039"/>
                  </a:lnTo>
                  <a:lnTo>
                    <a:pt x="232177" y="1792899"/>
                  </a:lnTo>
                  <a:lnTo>
                    <a:pt x="231223" y="1788758"/>
                  </a:lnTo>
                  <a:lnTo>
                    <a:pt x="230257" y="1784617"/>
                  </a:lnTo>
                  <a:lnTo>
                    <a:pt x="229266" y="1780477"/>
                  </a:lnTo>
                  <a:lnTo>
                    <a:pt x="228256" y="1776336"/>
                  </a:lnTo>
                  <a:lnTo>
                    <a:pt x="227234" y="1772195"/>
                  </a:lnTo>
                  <a:lnTo>
                    <a:pt x="226180" y="1768055"/>
                  </a:lnTo>
                  <a:lnTo>
                    <a:pt x="225111" y="1763914"/>
                  </a:lnTo>
                  <a:lnTo>
                    <a:pt x="224024" y="1759773"/>
                  </a:lnTo>
                  <a:lnTo>
                    <a:pt x="222907" y="1755633"/>
                  </a:lnTo>
                  <a:lnTo>
                    <a:pt x="221776" y="1751492"/>
                  </a:lnTo>
                  <a:lnTo>
                    <a:pt x="220619" y="1747351"/>
                  </a:lnTo>
                  <a:lnTo>
                    <a:pt x="219436" y="1743211"/>
                  </a:lnTo>
                  <a:lnTo>
                    <a:pt x="218238" y="1739070"/>
                  </a:lnTo>
                  <a:lnTo>
                    <a:pt x="217007" y="1734930"/>
                  </a:lnTo>
                  <a:lnTo>
                    <a:pt x="215755" y="1730789"/>
                  </a:lnTo>
                  <a:lnTo>
                    <a:pt x="214486" y="1726648"/>
                  </a:lnTo>
                  <a:lnTo>
                    <a:pt x="213179" y="1722508"/>
                  </a:lnTo>
                  <a:lnTo>
                    <a:pt x="211854" y="1718367"/>
                  </a:lnTo>
                  <a:lnTo>
                    <a:pt x="210506" y="1714226"/>
                  </a:lnTo>
                  <a:lnTo>
                    <a:pt x="209123" y="1710086"/>
                  </a:lnTo>
                  <a:lnTo>
                    <a:pt x="207724" y="1705945"/>
                  </a:lnTo>
                  <a:lnTo>
                    <a:pt x="206294" y="1701804"/>
                  </a:lnTo>
                  <a:lnTo>
                    <a:pt x="204835" y="1697664"/>
                  </a:lnTo>
                  <a:lnTo>
                    <a:pt x="203358" y="1693523"/>
                  </a:lnTo>
                  <a:lnTo>
                    <a:pt x="201844" y="1689382"/>
                  </a:lnTo>
                  <a:lnTo>
                    <a:pt x="200308" y="1685242"/>
                  </a:lnTo>
                  <a:lnTo>
                    <a:pt x="198752" y="1681101"/>
                  </a:lnTo>
                  <a:lnTo>
                    <a:pt x="197155" y="1676960"/>
                  </a:lnTo>
                  <a:lnTo>
                    <a:pt x="195541" y="1672820"/>
                  </a:lnTo>
                  <a:lnTo>
                    <a:pt x="193901" y="1668679"/>
                  </a:lnTo>
                  <a:lnTo>
                    <a:pt x="192227" y="1664539"/>
                  </a:lnTo>
                  <a:lnTo>
                    <a:pt x="190536" y="1660398"/>
                  </a:lnTo>
                  <a:lnTo>
                    <a:pt x="188813" y="1656257"/>
                  </a:lnTo>
                  <a:lnTo>
                    <a:pt x="187063" y="1652117"/>
                  </a:lnTo>
                  <a:lnTo>
                    <a:pt x="185296" y="1647976"/>
                  </a:lnTo>
                  <a:lnTo>
                    <a:pt x="183493" y="1643835"/>
                  </a:lnTo>
                  <a:lnTo>
                    <a:pt x="181670" y="1639695"/>
                  </a:lnTo>
                  <a:lnTo>
                    <a:pt x="179828" y="1635554"/>
                  </a:lnTo>
                  <a:lnTo>
                    <a:pt x="177951" y="1631413"/>
                  </a:lnTo>
                  <a:lnTo>
                    <a:pt x="176059" y="1627273"/>
                  </a:lnTo>
                  <a:lnTo>
                    <a:pt x="174143" y="1623132"/>
                  </a:lnTo>
                  <a:lnTo>
                    <a:pt x="172200" y="1618991"/>
                  </a:lnTo>
                  <a:lnTo>
                    <a:pt x="170243" y="1614851"/>
                  </a:lnTo>
                  <a:lnTo>
                    <a:pt x="168259" y="1610710"/>
                  </a:lnTo>
                  <a:lnTo>
                    <a:pt x="166255" y="1606570"/>
                  </a:lnTo>
                  <a:lnTo>
                    <a:pt x="164238" y="1602429"/>
                  </a:lnTo>
                  <a:lnTo>
                    <a:pt x="162193" y="1598288"/>
                  </a:lnTo>
                  <a:lnTo>
                    <a:pt x="160134" y="1594148"/>
                  </a:lnTo>
                  <a:lnTo>
                    <a:pt x="158061" y="1590007"/>
                  </a:lnTo>
                  <a:lnTo>
                    <a:pt x="155965" y="1585866"/>
                  </a:lnTo>
                  <a:lnTo>
                    <a:pt x="153858" y="1581726"/>
                  </a:lnTo>
                  <a:lnTo>
                    <a:pt x="151735" y="1577585"/>
                  </a:lnTo>
                  <a:lnTo>
                    <a:pt x="149595" y="1573444"/>
                  </a:lnTo>
                  <a:lnTo>
                    <a:pt x="147447" y="1569304"/>
                  </a:lnTo>
                  <a:lnTo>
                    <a:pt x="145283" y="1565163"/>
                  </a:lnTo>
                  <a:lnTo>
                    <a:pt x="143108" y="1561022"/>
                  </a:lnTo>
                  <a:lnTo>
                    <a:pt x="140926" y="1556882"/>
                  </a:lnTo>
                  <a:lnTo>
                    <a:pt x="138728" y="1552741"/>
                  </a:lnTo>
                  <a:lnTo>
                    <a:pt x="136525" y="1548601"/>
                  </a:lnTo>
                  <a:lnTo>
                    <a:pt x="134315" y="1544460"/>
                  </a:lnTo>
                  <a:lnTo>
                    <a:pt x="132095" y="1540319"/>
                  </a:lnTo>
                  <a:lnTo>
                    <a:pt x="129871" y="1536179"/>
                  </a:lnTo>
                  <a:lnTo>
                    <a:pt x="127640" y="1532038"/>
                  </a:lnTo>
                  <a:lnTo>
                    <a:pt x="125405" y="1527897"/>
                  </a:lnTo>
                  <a:lnTo>
                    <a:pt x="123167" y="1523757"/>
                  </a:lnTo>
                  <a:lnTo>
                    <a:pt x="120925" y="1519616"/>
                  </a:lnTo>
                  <a:lnTo>
                    <a:pt x="118681" y="1515475"/>
                  </a:lnTo>
                  <a:lnTo>
                    <a:pt x="116436" y="1511335"/>
                  </a:lnTo>
                  <a:lnTo>
                    <a:pt x="114190" y="1507194"/>
                  </a:lnTo>
                  <a:lnTo>
                    <a:pt x="111944" y="1503053"/>
                  </a:lnTo>
                  <a:lnTo>
                    <a:pt x="109699" y="1498913"/>
                  </a:lnTo>
                  <a:lnTo>
                    <a:pt x="107456" y="1494772"/>
                  </a:lnTo>
                  <a:lnTo>
                    <a:pt x="105215" y="1490631"/>
                  </a:lnTo>
                  <a:lnTo>
                    <a:pt x="102977" y="1486491"/>
                  </a:lnTo>
                  <a:lnTo>
                    <a:pt x="100742" y="1482350"/>
                  </a:lnTo>
                  <a:lnTo>
                    <a:pt x="98511" y="1478210"/>
                  </a:lnTo>
                  <a:lnTo>
                    <a:pt x="96286" y="1474069"/>
                  </a:lnTo>
                  <a:lnTo>
                    <a:pt x="94067" y="1469928"/>
                  </a:lnTo>
                  <a:lnTo>
                    <a:pt x="91851" y="1465788"/>
                  </a:lnTo>
                  <a:lnTo>
                    <a:pt x="89646" y="1461647"/>
                  </a:lnTo>
                  <a:lnTo>
                    <a:pt x="87446" y="1457506"/>
                  </a:lnTo>
                  <a:lnTo>
                    <a:pt x="85253" y="1453366"/>
                  </a:lnTo>
                  <a:lnTo>
                    <a:pt x="83071" y="1449225"/>
                  </a:lnTo>
                  <a:lnTo>
                    <a:pt x="80895" y="1445084"/>
                  </a:lnTo>
                  <a:lnTo>
                    <a:pt x="78731" y="1440944"/>
                  </a:lnTo>
                  <a:lnTo>
                    <a:pt x="76578" y="1436803"/>
                  </a:lnTo>
                  <a:lnTo>
                    <a:pt x="74432" y="1432662"/>
                  </a:lnTo>
                  <a:lnTo>
                    <a:pt x="72303" y="1428522"/>
                  </a:lnTo>
                  <a:lnTo>
                    <a:pt x="70183" y="1424381"/>
                  </a:lnTo>
                  <a:lnTo>
                    <a:pt x="68073" y="1420241"/>
                  </a:lnTo>
                  <a:lnTo>
                    <a:pt x="65983" y="1416100"/>
                  </a:lnTo>
                  <a:lnTo>
                    <a:pt x="63903" y="1411959"/>
                  </a:lnTo>
                  <a:lnTo>
                    <a:pt x="61837" y="1407819"/>
                  </a:lnTo>
                  <a:lnTo>
                    <a:pt x="59791" y="1403678"/>
                  </a:lnTo>
                  <a:lnTo>
                    <a:pt x="57755" y="1399537"/>
                  </a:lnTo>
                  <a:lnTo>
                    <a:pt x="55741" y="1395397"/>
                  </a:lnTo>
                  <a:lnTo>
                    <a:pt x="53745" y="1391256"/>
                  </a:lnTo>
                  <a:lnTo>
                    <a:pt x="51761" y="1387115"/>
                  </a:lnTo>
                  <a:lnTo>
                    <a:pt x="49805" y="1382975"/>
                  </a:lnTo>
                  <a:lnTo>
                    <a:pt x="47866" y="1378834"/>
                  </a:lnTo>
                  <a:lnTo>
                    <a:pt x="45944" y="1374693"/>
                  </a:lnTo>
                  <a:lnTo>
                    <a:pt x="44053" y="1370553"/>
                  </a:lnTo>
                  <a:lnTo>
                    <a:pt x="42179" y="1366412"/>
                  </a:lnTo>
                  <a:lnTo>
                    <a:pt x="40329" y="1362272"/>
                  </a:lnTo>
                  <a:lnTo>
                    <a:pt x="38511" y="1358131"/>
                  </a:lnTo>
                  <a:lnTo>
                    <a:pt x="36710" y="1353990"/>
                  </a:lnTo>
                  <a:lnTo>
                    <a:pt x="34944" y="1349850"/>
                  </a:lnTo>
                  <a:lnTo>
                    <a:pt x="33206" y="1345709"/>
                  </a:lnTo>
                  <a:lnTo>
                    <a:pt x="31487" y="1341568"/>
                  </a:lnTo>
                  <a:lnTo>
                    <a:pt x="29816" y="1337428"/>
                  </a:lnTo>
                  <a:lnTo>
                    <a:pt x="28169" y="1333287"/>
                  </a:lnTo>
                  <a:lnTo>
                    <a:pt x="26550" y="1329146"/>
                  </a:lnTo>
                  <a:lnTo>
                    <a:pt x="24980" y="1325006"/>
                  </a:lnTo>
                  <a:lnTo>
                    <a:pt x="23434" y="1320865"/>
                  </a:lnTo>
                  <a:lnTo>
                    <a:pt x="21929" y="1316724"/>
                  </a:lnTo>
                  <a:lnTo>
                    <a:pt x="20469" y="1312584"/>
                  </a:lnTo>
                  <a:lnTo>
                    <a:pt x="19035" y="1308443"/>
                  </a:lnTo>
                  <a:lnTo>
                    <a:pt x="17657" y="1304302"/>
                  </a:lnTo>
                  <a:lnTo>
                    <a:pt x="16318" y="1300162"/>
                  </a:lnTo>
                  <a:lnTo>
                    <a:pt x="15009" y="1296021"/>
                  </a:lnTo>
                  <a:lnTo>
                    <a:pt x="13770" y="1291881"/>
                  </a:lnTo>
                  <a:lnTo>
                    <a:pt x="12564" y="1287740"/>
                  </a:lnTo>
                  <a:lnTo>
                    <a:pt x="11401" y="1283599"/>
                  </a:lnTo>
                  <a:lnTo>
                    <a:pt x="10304" y="1279459"/>
                  </a:lnTo>
                  <a:lnTo>
                    <a:pt x="9241" y="1275318"/>
                  </a:lnTo>
                  <a:lnTo>
                    <a:pt x="8237" y="1271177"/>
                  </a:lnTo>
                  <a:lnTo>
                    <a:pt x="7292" y="1267037"/>
                  </a:lnTo>
                  <a:lnTo>
                    <a:pt x="6383" y="1262896"/>
                  </a:lnTo>
                  <a:lnTo>
                    <a:pt x="5550" y="1258755"/>
                  </a:lnTo>
                  <a:lnTo>
                    <a:pt x="4766" y="1254615"/>
                  </a:lnTo>
                  <a:lnTo>
                    <a:pt x="4022" y="1250474"/>
                  </a:lnTo>
                  <a:lnTo>
                    <a:pt x="3368" y="1246333"/>
                  </a:lnTo>
                  <a:lnTo>
                    <a:pt x="2753" y="1242193"/>
                  </a:lnTo>
                  <a:lnTo>
                    <a:pt x="2195" y="1238052"/>
                  </a:lnTo>
                  <a:lnTo>
                    <a:pt x="1715" y="1233912"/>
                  </a:lnTo>
                  <a:lnTo>
                    <a:pt x="1277" y="1229771"/>
                  </a:lnTo>
                  <a:lnTo>
                    <a:pt x="911" y="1225630"/>
                  </a:lnTo>
                  <a:lnTo>
                    <a:pt x="611" y="1221490"/>
                  </a:lnTo>
                  <a:lnTo>
                    <a:pt x="354" y="1217349"/>
                  </a:lnTo>
                  <a:lnTo>
                    <a:pt x="185" y="1213208"/>
                  </a:lnTo>
                  <a:lnTo>
                    <a:pt x="69" y="1209068"/>
                  </a:lnTo>
                  <a:lnTo>
                    <a:pt x="0" y="1204927"/>
                  </a:lnTo>
                  <a:lnTo>
                    <a:pt x="25" y="1200786"/>
                  </a:lnTo>
                  <a:lnTo>
                    <a:pt x="93" y="1196646"/>
                  </a:lnTo>
                  <a:lnTo>
                    <a:pt x="223" y="1192505"/>
                  </a:lnTo>
                  <a:lnTo>
                    <a:pt x="432" y="1188364"/>
                  </a:lnTo>
                  <a:lnTo>
                    <a:pt x="682" y="1184224"/>
                  </a:lnTo>
                  <a:lnTo>
                    <a:pt x="1009" y="1180083"/>
                  </a:lnTo>
                  <a:lnTo>
                    <a:pt x="1398" y="1175943"/>
                  </a:lnTo>
                  <a:lnTo>
                    <a:pt x="1828" y="1171802"/>
                  </a:lnTo>
                  <a:lnTo>
                    <a:pt x="2346" y="1167661"/>
                  </a:lnTo>
                  <a:lnTo>
                    <a:pt x="2910" y="1163521"/>
                  </a:lnTo>
                  <a:lnTo>
                    <a:pt x="3520" y="1159380"/>
                  </a:lnTo>
                  <a:lnTo>
                    <a:pt x="4213" y="1155239"/>
                  </a:lnTo>
                  <a:lnTo>
                    <a:pt x="4944" y="1151099"/>
                  </a:lnTo>
                  <a:lnTo>
                    <a:pt x="5732" y="1146958"/>
                  </a:lnTo>
                  <a:lnTo>
                    <a:pt x="6585" y="1142817"/>
                  </a:lnTo>
                  <a:lnTo>
                    <a:pt x="7473" y="1138677"/>
                  </a:lnTo>
                  <a:lnTo>
                    <a:pt x="8426" y="1134536"/>
                  </a:lnTo>
                  <a:lnTo>
                    <a:pt x="9427" y="1130395"/>
                  </a:lnTo>
                  <a:lnTo>
                    <a:pt x="10460" y="1126255"/>
                  </a:lnTo>
                  <a:lnTo>
                    <a:pt x="11564" y="1122114"/>
                  </a:lnTo>
                  <a:lnTo>
                    <a:pt x="12700" y="1117973"/>
                  </a:lnTo>
                  <a:lnTo>
                    <a:pt x="13872" y="1113833"/>
                  </a:lnTo>
                  <a:lnTo>
                    <a:pt x="15103" y="1109692"/>
                  </a:lnTo>
                  <a:lnTo>
                    <a:pt x="16359" y="1105552"/>
                  </a:lnTo>
                  <a:lnTo>
                    <a:pt x="17657" y="1101411"/>
                  </a:lnTo>
                  <a:lnTo>
                    <a:pt x="18996" y="1097270"/>
                  </a:lnTo>
                  <a:lnTo>
                    <a:pt x="20357" y="1093130"/>
                  </a:lnTo>
                  <a:lnTo>
                    <a:pt x="21761" y="1088989"/>
                  </a:lnTo>
                  <a:lnTo>
                    <a:pt x="23192" y="1084848"/>
                  </a:lnTo>
                  <a:lnTo>
                    <a:pt x="24643" y="1080708"/>
                  </a:lnTo>
                  <a:lnTo>
                    <a:pt x="26134" y="1076567"/>
                  </a:lnTo>
                  <a:lnTo>
                    <a:pt x="27640" y="1072426"/>
                  </a:lnTo>
                  <a:lnTo>
                    <a:pt x="29167" y="1068286"/>
                  </a:lnTo>
                  <a:lnTo>
                    <a:pt x="30721" y="1064145"/>
                  </a:lnTo>
                  <a:lnTo>
                    <a:pt x="32287" y="1060004"/>
                  </a:lnTo>
                  <a:lnTo>
                    <a:pt x="33871" y="1055864"/>
                  </a:lnTo>
                  <a:lnTo>
                    <a:pt x="35470" y="1051723"/>
                  </a:lnTo>
                  <a:lnTo>
                    <a:pt x="37078" y="1047583"/>
                  </a:lnTo>
                  <a:lnTo>
                    <a:pt x="38700" y="1043442"/>
                  </a:lnTo>
                  <a:lnTo>
                    <a:pt x="40329" y="1039301"/>
                  </a:lnTo>
                  <a:lnTo>
                    <a:pt x="41963" y="1035161"/>
                  </a:lnTo>
                  <a:lnTo>
                    <a:pt x="43604" y="1031020"/>
                  </a:lnTo>
                  <a:lnTo>
                    <a:pt x="45247" y="1026879"/>
                  </a:lnTo>
                  <a:lnTo>
                    <a:pt x="46891" y="1022739"/>
                  </a:lnTo>
                  <a:lnTo>
                    <a:pt x="48534" y="1018598"/>
                  </a:lnTo>
                  <a:lnTo>
                    <a:pt x="50176" y="1014457"/>
                  </a:lnTo>
                  <a:lnTo>
                    <a:pt x="51813" y="1010317"/>
                  </a:lnTo>
                  <a:lnTo>
                    <a:pt x="53444" y="1006176"/>
                  </a:lnTo>
                  <a:lnTo>
                    <a:pt x="55071" y="1002035"/>
                  </a:lnTo>
                  <a:lnTo>
                    <a:pt x="56686" y="997895"/>
                  </a:lnTo>
                  <a:lnTo>
                    <a:pt x="58293" y="993754"/>
                  </a:lnTo>
                  <a:lnTo>
                    <a:pt x="59892" y="989614"/>
                  </a:lnTo>
                  <a:lnTo>
                    <a:pt x="61472" y="985473"/>
                  </a:lnTo>
                  <a:lnTo>
                    <a:pt x="63043" y="981332"/>
                  </a:lnTo>
                  <a:lnTo>
                    <a:pt x="64600" y="977192"/>
                  </a:lnTo>
                  <a:lnTo>
                    <a:pt x="66136" y="973051"/>
                  </a:lnTo>
                  <a:lnTo>
                    <a:pt x="67661" y="968910"/>
                  </a:lnTo>
                  <a:lnTo>
                    <a:pt x="69165" y="964770"/>
                  </a:lnTo>
                  <a:lnTo>
                    <a:pt x="70650" y="960629"/>
                  </a:lnTo>
                  <a:lnTo>
                    <a:pt x="72121" y="956488"/>
                  </a:lnTo>
                  <a:lnTo>
                    <a:pt x="73564" y="952348"/>
                  </a:lnTo>
                  <a:lnTo>
                    <a:pt x="74989" y="948207"/>
                  </a:lnTo>
                  <a:lnTo>
                    <a:pt x="76398" y="944066"/>
                  </a:lnTo>
                  <a:lnTo>
                    <a:pt x="77774" y="939926"/>
                  </a:lnTo>
                  <a:lnTo>
                    <a:pt x="79135" y="935785"/>
                  </a:lnTo>
                  <a:lnTo>
                    <a:pt x="80473" y="931644"/>
                  </a:lnTo>
                  <a:lnTo>
                    <a:pt x="81782" y="927504"/>
                  </a:lnTo>
                  <a:lnTo>
                    <a:pt x="83075" y="923363"/>
                  </a:lnTo>
                  <a:lnTo>
                    <a:pt x="84338" y="919223"/>
                  </a:lnTo>
                  <a:lnTo>
                    <a:pt x="85578" y="915082"/>
                  </a:lnTo>
                  <a:lnTo>
                    <a:pt x="86801" y="910941"/>
                  </a:lnTo>
                  <a:lnTo>
                    <a:pt x="87988" y="906801"/>
                  </a:lnTo>
                  <a:lnTo>
                    <a:pt x="89157" y="902660"/>
                  </a:lnTo>
                  <a:lnTo>
                    <a:pt x="90306" y="898519"/>
                  </a:lnTo>
                  <a:lnTo>
                    <a:pt x="91422" y="894379"/>
                  </a:lnTo>
                  <a:lnTo>
                    <a:pt x="92521" y="890238"/>
                  </a:lnTo>
                  <a:lnTo>
                    <a:pt x="93595" y="886097"/>
                  </a:lnTo>
                  <a:lnTo>
                    <a:pt x="94642" y="881957"/>
                  </a:lnTo>
                  <a:lnTo>
                    <a:pt x="95674" y="877816"/>
                  </a:lnTo>
                  <a:lnTo>
                    <a:pt x="96677" y="873675"/>
                  </a:lnTo>
                  <a:lnTo>
                    <a:pt x="97659" y="869535"/>
                  </a:lnTo>
                  <a:lnTo>
                    <a:pt x="98627" y="865394"/>
                  </a:lnTo>
                  <a:lnTo>
                    <a:pt x="99562" y="861254"/>
                  </a:lnTo>
                  <a:lnTo>
                    <a:pt x="100484" y="857113"/>
                  </a:lnTo>
                  <a:lnTo>
                    <a:pt x="101388" y="852972"/>
                  </a:lnTo>
                  <a:lnTo>
                    <a:pt x="102267" y="848832"/>
                  </a:lnTo>
                  <a:lnTo>
                    <a:pt x="103133" y="844691"/>
                  </a:lnTo>
                  <a:lnTo>
                    <a:pt x="103980" y="840550"/>
                  </a:lnTo>
                  <a:lnTo>
                    <a:pt x="104809" y="836410"/>
                  </a:lnTo>
                  <a:lnTo>
                    <a:pt x="105626" y="832269"/>
                  </a:lnTo>
                  <a:lnTo>
                    <a:pt x="106424" y="828128"/>
                  </a:lnTo>
                  <a:lnTo>
                    <a:pt x="107209" y="823988"/>
                  </a:lnTo>
                  <a:lnTo>
                    <a:pt x="107984" y="819847"/>
                  </a:lnTo>
                  <a:lnTo>
                    <a:pt x="108741" y="815706"/>
                  </a:lnTo>
                  <a:lnTo>
                    <a:pt x="109490" y="811566"/>
                  </a:lnTo>
                  <a:lnTo>
                    <a:pt x="110230" y="807425"/>
                  </a:lnTo>
                  <a:lnTo>
                    <a:pt x="110957" y="803285"/>
                  </a:lnTo>
                  <a:lnTo>
                    <a:pt x="111678" y="799144"/>
                  </a:lnTo>
                  <a:lnTo>
                    <a:pt x="112391" y="795003"/>
                  </a:lnTo>
                  <a:lnTo>
                    <a:pt x="113096" y="790863"/>
                  </a:lnTo>
                  <a:lnTo>
                    <a:pt x="113798" y="786722"/>
                  </a:lnTo>
                  <a:lnTo>
                    <a:pt x="114493" y="782581"/>
                  </a:lnTo>
                  <a:lnTo>
                    <a:pt x="115186" y="778441"/>
                  </a:lnTo>
                  <a:lnTo>
                    <a:pt x="115876" y="774300"/>
                  </a:lnTo>
                  <a:lnTo>
                    <a:pt x="116563" y="770159"/>
                  </a:lnTo>
                  <a:lnTo>
                    <a:pt x="117250" y="766019"/>
                  </a:lnTo>
                  <a:lnTo>
                    <a:pt x="117937" y="761878"/>
                  </a:lnTo>
                  <a:lnTo>
                    <a:pt x="118626" y="757737"/>
                  </a:lnTo>
                  <a:lnTo>
                    <a:pt x="119315" y="753597"/>
                  </a:lnTo>
                  <a:lnTo>
                    <a:pt x="120008" y="749456"/>
                  </a:lnTo>
                  <a:lnTo>
                    <a:pt x="120705" y="745315"/>
                  </a:lnTo>
                  <a:lnTo>
                    <a:pt x="121404" y="741175"/>
                  </a:lnTo>
                  <a:lnTo>
                    <a:pt x="122110" y="737034"/>
                  </a:lnTo>
                  <a:lnTo>
                    <a:pt x="122822" y="732894"/>
                  </a:lnTo>
                  <a:lnTo>
                    <a:pt x="123538" y="728753"/>
                  </a:lnTo>
                  <a:lnTo>
                    <a:pt x="124265" y="724612"/>
                  </a:lnTo>
                  <a:lnTo>
                    <a:pt x="124997" y="720472"/>
                  </a:lnTo>
                  <a:lnTo>
                    <a:pt x="125737" y="716331"/>
                  </a:lnTo>
                  <a:lnTo>
                    <a:pt x="126489" y="712190"/>
                  </a:lnTo>
                  <a:lnTo>
                    <a:pt x="127246" y="708050"/>
                  </a:lnTo>
                  <a:lnTo>
                    <a:pt x="128016" y="703909"/>
                  </a:lnTo>
                  <a:lnTo>
                    <a:pt x="128796" y="699768"/>
                  </a:lnTo>
                  <a:lnTo>
                    <a:pt x="129584" y="695628"/>
                  </a:lnTo>
                  <a:lnTo>
                    <a:pt x="130387" y="691487"/>
                  </a:lnTo>
                  <a:lnTo>
                    <a:pt x="131199" y="687346"/>
                  </a:lnTo>
                  <a:lnTo>
                    <a:pt x="132021" y="683206"/>
                  </a:lnTo>
                  <a:lnTo>
                    <a:pt x="132859" y="679065"/>
                  </a:lnTo>
                  <a:lnTo>
                    <a:pt x="133705" y="674925"/>
                  </a:lnTo>
                  <a:lnTo>
                    <a:pt x="134564" y="670784"/>
                  </a:lnTo>
                  <a:lnTo>
                    <a:pt x="135437" y="666643"/>
                  </a:lnTo>
                  <a:lnTo>
                    <a:pt x="136318" y="662503"/>
                  </a:lnTo>
                  <a:lnTo>
                    <a:pt x="137214" y="658362"/>
                  </a:lnTo>
                  <a:lnTo>
                    <a:pt x="138122" y="654221"/>
                  </a:lnTo>
                  <a:lnTo>
                    <a:pt x="139037" y="650081"/>
                  </a:lnTo>
                  <a:lnTo>
                    <a:pt x="139971" y="645940"/>
                  </a:lnTo>
                  <a:lnTo>
                    <a:pt x="140912" y="641799"/>
                  </a:lnTo>
                  <a:lnTo>
                    <a:pt x="141863" y="637659"/>
                  </a:lnTo>
                  <a:lnTo>
                    <a:pt x="142830" y="633518"/>
                  </a:lnTo>
                  <a:lnTo>
                    <a:pt x="143803" y="629377"/>
                  </a:lnTo>
                  <a:lnTo>
                    <a:pt x="144788" y="625237"/>
                  </a:lnTo>
                  <a:lnTo>
                    <a:pt x="145785" y="621096"/>
                  </a:lnTo>
                  <a:lnTo>
                    <a:pt x="146788" y="616956"/>
                  </a:lnTo>
                  <a:lnTo>
                    <a:pt x="147803" y="612815"/>
                  </a:lnTo>
                  <a:lnTo>
                    <a:pt x="148826" y="608674"/>
                  </a:lnTo>
                  <a:lnTo>
                    <a:pt x="149856" y="604534"/>
                  </a:lnTo>
                  <a:lnTo>
                    <a:pt x="150897" y="600393"/>
                  </a:lnTo>
                  <a:lnTo>
                    <a:pt x="151944" y="596252"/>
                  </a:lnTo>
                  <a:lnTo>
                    <a:pt x="152996" y="592112"/>
                  </a:lnTo>
                  <a:lnTo>
                    <a:pt x="154058" y="587971"/>
                  </a:lnTo>
                  <a:lnTo>
                    <a:pt x="155124" y="583830"/>
                  </a:lnTo>
                  <a:lnTo>
                    <a:pt x="156195" y="579690"/>
                  </a:lnTo>
                  <a:lnTo>
                    <a:pt x="157273" y="575549"/>
                  </a:lnTo>
                  <a:lnTo>
                    <a:pt x="158353" y="571408"/>
                  </a:lnTo>
                  <a:lnTo>
                    <a:pt x="159439" y="567268"/>
                  </a:lnTo>
                  <a:lnTo>
                    <a:pt x="160528" y="563127"/>
                  </a:lnTo>
                  <a:lnTo>
                    <a:pt x="161619" y="558986"/>
                  </a:lnTo>
                  <a:lnTo>
                    <a:pt x="162713" y="554846"/>
                  </a:lnTo>
                  <a:lnTo>
                    <a:pt x="163809" y="550705"/>
                  </a:lnTo>
                  <a:lnTo>
                    <a:pt x="164907" y="546565"/>
                  </a:lnTo>
                  <a:lnTo>
                    <a:pt x="166005" y="542424"/>
                  </a:lnTo>
                  <a:lnTo>
                    <a:pt x="167104" y="538283"/>
                  </a:lnTo>
                  <a:lnTo>
                    <a:pt x="168204" y="534143"/>
                  </a:lnTo>
                  <a:lnTo>
                    <a:pt x="169302" y="530002"/>
                  </a:lnTo>
                  <a:lnTo>
                    <a:pt x="170401" y="525861"/>
                  </a:lnTo>
                  <a:lnTo>
                    <a:pt x="171498" y="521721"/>
                  </a:lnTo>
                  <a:lnTo>
                    <a:pt x="172593" y="517580"/>
                  </a:lnTo>
                  <a:lnTo>
                    <a:pt x="173688" y="513439"/>
                  </a:lnTo>
                  <a:lnTo>
                    <a:pt x="174779" y="509299"/>
                  </a:lnTo>
                  <a:lnTo>
                    <a:pt x="175868" y="505158"/>
                  </a:lnTo>
                  <a:lnTo>
                    <a:pt x="176955" y="501017"/>
                  </a:lnTo>
                  <a:lnTo>
                    <a:pt x="178038" y="496877"/>
                  </a:lnTo>
                  <a:lnTo>
                    <a:pt x="179119" y="492736"/>
                  </a:lnTo>
                  <a:lnTo>
                    <a:pt x="180195" y="488596"/>
                  </a:lnTo>
                  <a:lnTo>
                    <a:pt x="181268" y="484455"/>
                  </a:lnTo>
                  <a:lnTo>
                    <a:pt x="182338" y="480314"/>
                  </a:lnTo>
                  <a:lnTo>
                    <a:pt x="183403" y="476174"/>
                  </a:lnTo>
                  <a:lnTo>
                    <a:pt x="184464" y="472033"/>
                  </a:lnTo>
                  <a:lnTo>
                    <a:pt x="185522" y="467892"/>
                  </a:lnTo>
                  <a:lnTo>
                    <a:pt x="186573" y="463752"/>
                  </a:lnTo>
                  <a:lnTo>
                    <a:pt x="187621" y="459611"/>
                  </a:lnTo>
                  <a:lnTo>
                    <a:pt x="188665" y="455470"/>
                  </a:lnTo>
                  <a:lnTo>
                    <a:pt x="189703" y="451330"/>
                  </a:lnTo>
                  <a:lnTo>
                    <a:pt x="190738" y="447189"/>
                  </a:lnTo>
                  <a:lnTo>
                    <a:pt x="191767" y="443048"/>
                  </a:lnTo>
                  <a:lnTo>
                    <a:pt x="192792" y="438908"/>
                  </a:lnTo>
                  <a:lnTo>
                    <a:pt x="193813" y="434767"/>
                  </a:lnTo>
                  <a:lnTo>
                    <a:pt x="194827" y="430627"/>
                  </a:lnTo>
                  <a:lnTo>
                    <a:pt x="195838" y="426486"/>
                  </a:lnTo>
                  <a:lnTo>
                    <a:pt x="196845" y="422345"/>
                  </a:lnTo>
                  <a:lnTo>
                    <a:pt x="197845" y="418205"/>
                  </a:lnTo>
                  <a:lnTo>
                    <a:pt x="198842" y="414064"/>
                  </a:lnTo>
                  <a:lnTo>
                    <a:pt x="199834" y="409923"/>
                  </a:lnTo>
                  <a:lnTo>
                    <a:pt x="200821" y="405783"/>
                  </a:lnTo>
                  <a:lnTo>
                    <a:pt x="201804" y="401642"/>
                  </a:lnTo>
                  <a:lnTo>
                    <a:pt x="202782" y="397501"/>
                  </a:lnTo>
                  <a:lnTo>
                    <a:pt x="203755" y="393361"/>
                  </a:lnTo>
                  <a:lnTo>
                    <a:pt x="204725" y="389220"/>
                  </a:lnTo>
                  <a:lnTo>
                    <a:pt x="205688" y="385079"/>
                  </a:lnTo>
                  <a:lnTo>
                    <a:pt x="206648" y="380939"/>
                  </a:lnTo>
                  <a:lnTo>
                    <a:pt x="207604" y="376798"/>
                  </a:lnTo>
                  <a:lnTo>
                    <a:pt x="208553" y="372657"/>
                  </a:lnTo>
                  <a:lnTo>
                    <a:pt x="209499" y="368517"/>
                  </a:lnTo>
                  <a:lnTo>
                    <a:pt x="210441" y="364376"/>
                  </a:lnTo>
                  <a:lnTo>
                    <a:pt x="211376" y="360236"/>
                  </a:lnTo>
                  <a:lnTo>
                    <a:pt x="212309" y="356095"/>
                  </a:lnTo>
                  <a:lnTo>
                    <a:pt x="213235" y="351954"/>
                  </a:lnTo>
                  <a:lnTo>
                    <a:pt x="214157" y="347814"/>
                  </a:lnTo>
                  <a:lnTo>
                    <a:pt x="215075" y="343673"/>
                  </a:lnTo>
                  <a:lnTo>
                    <a:pt x="215985" y="339532"/>
                  </a:lnTo>
                  <a:lnTo>
                    <a:pt x="216892" y="335392"/>
                  </a:lnTo>
                  <a:lnTo>
                    <a:pt x="217794" y="331251"/>
                  </a:lnTo>
                  <a:lnTo>
                    <a:pt x="218689" y="327110"/>
                  </a:lnTo>
                  <a:lnTo>
                    <a:pt x="219580" y="322970"/>
                  </a:lnTo>
                  <a:lnTo>
                    <a:pt x="220465" y="318829"/>
                  </a:lnTo>
                  <a:lnTo>
                    <a:pt x="221343" y="314688"/>
                  </a:lnTo>
                  <a:lnTo>
                    <a:pt x="222217" y="310548"/>
                  </a:lnTo>
                  <a:lnTo>
                    <a:pt x="223082" y="306407"/>
                  </a:lnTo>
                  <a:lnTo>
                    <a:pt x="223942" y="302267"/>
                  </a:lnTo>
                  <a:lnTo>
                    <a:pt x="224797" y="298126"/>
                  </a:lnTo>
                  <a:lnTo>
                    <a:pt x="225642" y="293985"/>
                  </a:lnTo>
                  <a:lnTo>
                    <a:pt x="226483" y="289845"/>
                  </a:lnTo>
                  <a:lnTo>
                    <a:pt x="227316" y="285704"/>
                  </a:lnTo>
                  <a:lnTo>
                    <a:pt x="228140" y="281563"/>
                  </a:lnTo>
                  <a:lnTo>
                    <a:pt x="228960" y="277423"/>
                  </a:lnTo>
                  <a:lnTo>
                    <a:pt x="229769" y="273282"/>
                  </a:lnTo>
                  <a:lnTo>
                    <a:pt x="230571" y="269141"/>
                  </a:lnTo>
                  <a:lnTo>
                    <a:pt x="231367" y="265001"/>
                  </a:lnTo>
                  <a:lnTo>
                    <a:pt x="232151" y="260860"/>
                  </a:lnTo>
                  <a:lnTo>
                    <a:pt x="232929" y="256719"/>
                  </a:lnTo>
                  <a:lnTo>
                    <a:pt x="233700" y="252579"/>
                  </a:lnTo>
                  <a:lnTo>
                    <a:pt x="234457" y="248438"/>
                  </a:lnTo>
                  <a:lnTo>
                    <a:pt x="235209" y="244298"/>
                  </a:lnTo>
                  <a:lnTo>
                    <a:pt x="235951" y="240157"/>
                  </a:lnTo>
                  <a:lnTo>
                    <a:pt x="236682" y="236016"/>
                  </a:lnTo>
                  <a:lnTo>
                    <a:pt x="237407" y="231876"/>
                  </a:lnTo>
                  <a:lnTo>
                    <a:pt x="238120" y="227735"/>
                  </a:lnTo>
                  <a:lnTo>
                    <a:pt x="238823" y="223594"/>
                  </a:lnTo>
                  <a:lnTo>
                    <a:pt x="239519" y="219454"/>
                  </a:lnTo>
                  <a:lnTo>
                    <a:pt x="240201" y="215313"/>
                  </a:lnTo>
                  <a:lnTo>
                    <a:pt x="240875" y="211172"/>
                  </a:lnTo>
                  <a:lnTo>
                    <a:pt x="241541" y="207032"/>
                  </a:lnTo>
                  <a:lnTo>
                    <a:pt x="242192" y="202891"/>
                  </a:lnTo>
                  <a:lnTo>
                    <a:pt x="242837" y="198750"/>
                  </a:lnTo>
                  <a:lnTo>
                    <a:pt x="243471" y="194610"/>
                  </a:lnTo>
                  <a:lnTo>
                    <a:pt x="244092" y="190469"/>
                  </a:lnTo>
                  <a:lnTo>
                    <a:pt x="244708" y="186328"/>
                  </a:lnTo>
                  <a:lnTo>
                    <a:pt x="245309" y="182188"/>
                  </a:lnTo>
                  <a:lnTo>
                    <a:pt x="245902" y="178047"/>
                  </a:lnTo>
                  <a:lnTo>
                    <a:pt x="246487" y="173907"/>
                  </a:lnTo>
                  <a:lnTo>
                    <a:pt x="247057" y="169766"/>
                  </a:lnTo>
                  <a:lnTo>
                    <a:pt x="247621" y="165625"/>
                  </a:lnTo>
                  <a:lnTo>
                    <a:pt x="248175" y="161485"/>
                  </a:lnTo>
                  <a:lnTo>
                    <a:pt x="248717" y="157344"/>
                  </a:lnTo>
                  <a:lnTo>
                    <a:pt x="249252" y="153203"/>
                  </a:lnTo>
                  <a:lnTo>
                    <a:pt x="249777" y="149063"/>
                  </a:lnTo>
                  <a:lnTo>
                    <a:pt x="250291" y="144922"/>
                  </a:lnTo>
                  <a:lnTo>
                    <a:pt x="250799" y="140781"/>
                  </a:lnTo>
                  <a:lnTo>
                    <a:pt x="251295" y="136641"/>
                  </a:lnTo>
                  <a:lnTo>
                    <a:pt x="251783" y="132500"/>
                  </a:lnTo>
                  <a:lnTo>
                    <a:pt x="252265" y="128359"/>
                  </a:lnTo>
                  <a:lnTo>
                    <a:pt x="252735" y="124219"/>
                  </a:lnTo>
                  <a:lnTo>
                    <a:pt x="253199" y="120078"/>
                  </a:lnTo>
                  <a:lnTo>
                    <a:pt x="253656" y="115938"/>
                  </a:lnTo>
                  <a:lnTo>
                    <a:pt x="254102" y="111797"/>
                  </a:lnTo>
                  <a:lnTo>
                    <a:pt x="254544" y="107656"/>
                  </a:lnTo>
                  <a:lnTo>
                    <a:pt x="254977" y="103516"/>
                  </a:lnTo>
                  <a:lnTo>
                    <a:pt x="255403" y="99375"/>
                  </a:lnTo>
                  <a:lnTo>
                    <a:pt x="255825" y="95234"/>
                  </a:lnTo>
                  <a:lnTo>
                    <a:pt x="256237" y="91094"/>
                  </a:lnTo>
                  <a:lnTo>
                    <a:pt x="256645" y="86953"/>
                  </a:lnTo>
                  <a:lnTo>
                    <a:pt x="257048" y="82812"/>
                  </a:lnTo>
                  <a:lnTo>
                    <a:pt x="257442" y="78672"/>
                  </a:lnTo>
                  <a:lnTo>
                    <a:pt x="257833" y="74531"/>
                  </a:lnTo>
                  <a:lnTo>
                    <a:pt x="258219" y="70390"/>
                  </a:lnTo>
                  <a:lnTo>
                    <a:pt x="258599" y="66250"/>
                  </a:lnTo>
                  <a:lnTo>
                    <a:pt x="258976" y="62109"/>
                  </a:lnTo>
                  <a:lnTo>
                    <a:pt x="259347" y="57969"/>
                  </a:lnTo>
                  <a:lnTo>
                    <a:pt x="259714" y="53828"/>
                  </a:lnTo>
                  <a:lnTo>
                    <a:pt x="260078" y="49687"/>
                  </a:lnTo>
                  <a:lnTo>
                    <a:pt x="260437" y="45547"/>
                  </a:lnTo>
                  <a:lnTo>
                    <a:pt x="260793" y="41406"/>
                  </a:lnTo>
                  <a:lnTo>
                    <a:pt x="261147" y="37265"/>
                  </a:lnTo>
                  <a:lnTo>
                    <a:pt x="261495" y="33125"/>
                  </a:lnTo>
                  <a:lnTo>
                    <a:pt x="261842" y="28984"/>
                  </a:lnTo>
                  <a:lnTo>
                    <a:pt x="262186" y="24843"/>
                  </a:lnTo>
                  <a:lnTo>
                    <a:pt x="262527" y="20703"/>
                  </a:lnTo>
                  <a:lnTo>
                    <a:pt x="262866" y="16562"/>
                  </a:lnTo>
                  <a:lnTo>
                    <a:pt x="263202" y="12421"/>
                  </a:lnTo>
                  <a:lnTo>
                    <a:pt x="263536" y="8281"/>
                  </a:lnTo>
                  <a:lnTo>
                    <a:pt x="263869" y="4140"/>
                  </a:lnTo>
                  <a:lnTo>
                    <a:pt x="264199" y="0"/>
                  </a:lnTo>
                  <a:lnTo>
                    <a:pt x="281922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0" name="pg22">
              <a:extLst>
                <a:ext uri="{FF2B5EF4-FFF2-40B4-BE49-F238E27FC236}">
                  <a16:creationId xmlns:a16="http://schemas.microsoft.com/office/drawing/2014/main" id="{9C6B2A89-390B-9EF4-4091-50A75FB7EF38}"/>
                </a:ext>
              </a:extLst>
            </p:cNvPr>
            <p:cNvSpPr/>
            <p:nvPr/>
          </p:nvSpPr>
          <p:spPr>
            <a:xfrm>
              <a:off x="7057637" y="4308030"/>
              <a:ext cx="283912" cy="1689565"/>
            </a:xfrm>
            <a:custGeom>
              <a:avLst/>
              <a:gdLst/>
              <a:ahLst/>
              <a:cxnLst/>
              <a:rect l="0" t="0" r="0" b="0"/>
              <a:pathLst>
                <a:path w="283912" h="1689565">
                  <a:moveTo>
                    <a:pt x="0" y="0"/>
                  </a:moveTo>
                  <a:lnTo>
                    <a:pt x="39040" y="0"/>
                  </a:lnTo>
                  <a:lnTo>
                    <a:pt x="39376" y="3306"/>
                  </a:lnTo>
                  <a:lnTo>
                    <a:pt x="39711" y="6612"/>
                  </a:lnTo>
                  <a:lnTo>
                    <a:pt x="40042" y="9919"/>
                  </a:lnTo>
                  <a:lnTo>
                    <a:pt x="40371" y="13225"/>
                  </a:lnTo>
                  <a:lnTo>
                    <a:pt x="40697" y="16531"/>
                  </a:lnTo>
                  <a:lnTo>
                    <a:pt x="41022" y="19838"/>
                  </a:lnTo>
                  <a:lnTo>
                    <a:pt x="41343" y="23144"/>
                  </a:lnTo>
                  <a:lnTo>
                    <a:pt x="41663" y="26451"/>
                  </a:lnTo>
                  <a:lnTo>
                    <a:pt x="41978" y="29757"/>
                  </a:lnTo>
                  <a:lnTo>
                    <a:pt x="42294" y="33063"/>
                  </a:lnTo>
                  <a:lnTo>
                    <a:pt x="42605" y="36370"/>
                  </a:lnTo>
                  <a:lnTo>
                    <a:pt x="42915" y="39676"/>
                  </a:lnTo>
                  <a:lnTo>
                    <a:pt x="43222" y="42983"/>
                  </a:lnTo>
                  <a:lnTo>
                    <a:pt x="43528" y="46289"/>
                  </a:lnTo>
                  <a:lnTo>
                    <a:pt x="43832" y="49595"/>
                  </a:lnTo>
                  <a:lnTo>
                    <a:pt x="44134" y="52902"/>
                  </a:lnTo>
                  <a:lnTo>
                    <a:pt x="44433" y="56208"/>
                  </a:lnTo>
                  <a:lnTo>
                    <a:pt x="44732" y="59515"/>
                  </a:lnTo>
                  <a:lnTo>
                    <a:pt x="45028" y="62821"/>
                  </a:lnTo>
                  <a:lnTo>
                    <a:pt x="45324" y="66127"/>
                  </a:lnTo>
                  <a:lnTo>
                    <a:pt x="45617" y="69434"/>
                  </a:lnTo>
                  <a:lnTo>
                    <a:pt x="45910" y="72740"/>
                  </a:lnTo>
                  <a:lnTo>
                    <a:pt x="46202" y="76046"/>
                  </a:lnTo>
                  <a:lnTo>
                    <a:pt x="46492" y="79353"/>
                  </a:lnTo>
                  <a:lnTo>
                    <a:pt x="46782" y="82659"/>
                  </a:lnTo>
                  <a:lnTo>
                    <a:pt x="47071" y="85966"/>
                  </a:lnTo>
                  <a:lnTo>
                    <a:pt x="47360" y="89272"/>
                  </a:lnTo>
                  <a:lnTo>
                    <a:pt x="47649" y="92578"/>
                  </a:lnTo>
                  <a:lnTo>
                    <a:pt x="47937" y="95885"/>
                  </a:lnTo>
                  <a:lnTo>
                    <a:pt x="48225" y="99191"/>
                  </a:lnTo>
                  <a:lnTo>
                    <a:pt x="48514" y="102498"/>
                  </a:lnTo>
                  <a:lnTo>
                    <a:pt x="48803" y="105804"/>
                  </a:lnTo>
                  <a:lnTo>
                    <a:pt x="49093" y="109110"/>
                  </a:lnTo>
                  <a:lnTo>
                    <a:pt x="49384" y="112417"/>
                  </a:lnTo>
                  <a:lnTo>
                    <a:pt x="49675" y="115723"/>
                  </a:lnTo>
                  <a:lnTo>
                    <a:pt x="49968" y="119030"/>
                  </a:lnTo>
                  <a:lnTo>
                    <a:pt x="50262" y="122336"/>
                  </a:lnTo>
                  <a:lnTo>
                    <a:pt x="50558" y="125642"/>
                  </a:lnTo>
                  <a:lnTo>
                    <a:pt x="50855" y="128949"/>
                  </a:lnTo>
                  <a:lnTo>
                    <a:pt x="51156" y="132255"/>
                  </a:lnTo>
                  <a:lnTo>
                    <a:pt x="51457" y="135561"/>
                  </a:lnTo>
                  <a:lnTo>
                    <a:pt x="51763" y="138868"/>
                  </a:lnTo>
                  <a:lnTo>
                    <a:pt x="52070" y="142174"/>
                  </a:lnTo>
                  <a:lnTo>
                    <a:pt x="52381" y="145481"/>
                  </a:lnTo>
                  <a:lnTo>
                    <a:pt x="52694" y="148787"/>
                  </a:lnTo>
                  <a:lnTo>
                    <a:pt x="53012" y="152093"/>
                  </a:lnTo>
                  <a:lnTo>
                    <a:pt x="53333" y="155400"/>
                  </a:lnTo>
                  <a:lnTo>
                    <a:pt x="53658" y="158706"/>
                  </a:lnTo>
                  <a:lnTo>
                    <a:pt x="53987" y="162013"/>
                  </a:lnTo>
                  <a:lnTo>
                    <a:pt x="54320" y="165319"/>
                  </a:lnTo>
                  <a:lnTo>
                    <a:pt x="54659" y="168625"/>
                  </a:lnTo>
                  <a:lnTo>
                    <a:pt x="55001" y="171932"/>
                  </a:lnTo>
                  <a:lnTo>
                    <a:pt x="55350" y="175238"/>
                  </a:lnTo>
                  <a:lnTo>
                    <a:pt x="55703" y="178545"/>
                  </a:lnTo>
                  <a:lnTo>
                    <a:pt x="56063" y="181851"/>
                  </a:lnTo>
                  <a:lnTo>
                    <a:pt x="56427" y="185157"/>
                  </a:lnTo>
                  <a:lnTo>
                    <a:pt x="56799" y="188464"/>
                  </a:lnTo>
                  <a:lnTo>
                    <a:pt x="57174" y="191770"/>
                  </a:lnTo>
                  <a:lnTo>
                    <a:pt x="57561" y="195076"/>
                  </a:lnTo>
                  <a:lnTo>
                    <a:pt x="57948" y="198383"/>
                  </a:lnTo>
                  <a:lnTo>
                    <a:pt x="58349" y="201689"/>
                  </a:lnTo>
                  <a:lnTo>
                    <a:pt x="58750" y="204996"/>
                  </a:lnTo>
                  <a:lnTo>
                    <a:pt x="59165" y="208302"/>
                  </a:lnTo>
                  <a:lnTo>
                    <a:pt x="59582" y="211608"/>
                  </a:lnTo>
                  <a:lnTo>
                    <a:pt x="60012" y="214915"/>
                  </a:lnTo>
                  <a:lnTo>
                    <a:pt x="60445" y="218221"/>
                  </a:lnTo>
                  <a:lnTo>
                    <a:pt x="60890" y="221528"/>
                  </a:lnTo>
                  <a:lnTo>
                    <a:pt x="61339" y="224834"/>
                  </a:lnTo>
                  <a:lnTo>
                    <a:pt x="61801" y="228140"/>
                  </a:lnTo>
                  <a:lnTo>
                    <a:pt x="62268" y="231447"/>
                  </a:lnTo>
                  <a:lnTo>
                    <a:pt x="62746" y="234753"/>
                  </a:lnTo>
                  <a:lnTo>
                    <a:pt x="63231" y="238060"/>
                  </a:lnTo>
                  <a:lnTo>
                    <a:pt x="63726" y="241366"/>
                  </a:lnTo>
                  <a:lnTo>
                    <a:pt x="64230" y="244672"/>
                  </a:lnTo>
                  <a:lnTo>
                    <a:pt x="64742" y="247979"/>
                  </a:lnTo>
                  <a:lnTo>
                    <a:pt x="65265" y="251285"/>
                  </a:lnTo>
                  <a:lnTo>
                    <a:pt x="65796" y="254592"/>
                  </a:lnTo>
                  <a:lnTo>
                    <a:pt x="66338" y="257898"/>
                  </a:lnTo>
                  <a:lnTo>
                    <a:pt x="66887" y="261204"/>
                  </a:lnTo>
                  <a:lnTo>
                    <a:pt x="67449" y="264511"/>
                  </a:lnTo>
                  <a:lnTo>
                    <a:pt x="68017" y="267817"/>
                  </a:lnTo>
                  <a:lnTo>
                    <a:pt x="68599" y="271123"/>
                  </a:lnTo>
                  <a:lnTo>
                    <a:pt x="69185" y="274430"/>
                  </a:lnTo>
                  <a:lnTo>
                    <a:pt x="69787" y="277736"/>
                  </a:lnTo>
                  <a:lnTo>
                    <a:pt x="70391" y="281043"/>
                  </a:lnTo>
                  <a:lnTo>
                    <a:pt x="71013" y="284349"/>
                  </a:lnTo>
                  <a:lnTo>
                    <a:pt x="71637" y="287655"/>
                  </a:lnTo>
                  <a:lnTo>
                    <a:pt x="72279" y="290962"/>
                  </a:lnTo>
                  <a:lnTo>
                    <a:pt x="72922" y="294268"/>
                  </a:lnTo>
                  <a:lnTo>
                    <a:pt x="73582" y="297575"/>
                  </a:lnTo>
                  <a:lnTo>
                    <a:pt x="74244" y="300881"/>
                  </a:lnTo>
                  <a:lnTo>
                    <a:pt x="74922" y="304187"/>
                  </a:lnTo>
                  <a:lnTo>
                    <a:pt x="75604" y="307494"/>
                  </a:lnTo>
                  <a:lnTo>
                    <a:pt x="76300" y="310800"/>
                  </a:lnTo>
                  <a:lnTo>
                    <a:pt x="77000" y="314107"/>
                  </a:lnTo>
                  <a:lnTo>
                    <a:pt x="77713" y="317413"/>
                  </a:lnTo>
                  <a:lnTo>
                    <a:pt x="78431" y="320719"/>
                  </a:lnTo>
                  <a:lnTo>
                    <a:pt x="79160" y="324026"/>
                  </a:lnTo>
                  <a:lnTo>
                    <a:pt x="79896" y="327332"/>
                  </a:lnTo>
                  <a:lnTo>
                    <a:pt x="80640" y="330638"/>
                  </a:lnTo>
                  <a:lnTo>
                    <a:pt x="81392" y="333945"/>
                  </a:lnTo>
                  <a:lnTo>
                    <a:pt x="82152" y="337251"/>
                  </a:lnTo>
                  <a:lnTo>
                    <a:pt x="82919" y="340558"/>
                  </a:lnTo>
                  <a:lnTo>
                    <a:pt x="83693" y="343864"/>
                  </a:lnTo>
                  <a:lnTo>
                    <a:pt x="84475" y="347170"/>
                  </a:lnTo>
                  <a:lnTo>
                    <a:pt x="85261" y="350477"/>
                  </a:lnTo>
                  <a:lnTo>
                    <a:pt x="86056" y="353783"/>
                  </a:lnTo>
                  <a:lnTo>
                    <a:pt x="86855" y="357090"/>
                  </a:lnTo>
                  <a:lnTo>
                    <a:pt x="87662" y="360396"/>
                  </a:lnTo>
                  <a:lnTo>
                    <a:pt x="88471" y="363702"/>
                  </a:lnTo>
                  <a:lnTo>
                    <a:pt x="89288" y="367009"/>
                  </a:lnTo>
                  <a:lnTo>
                    <a:pt x="90107" y="370315"/>
                  </a:lnTo>
                  <a:lnTo>
                    <a:pt x="90934" y="373622"/>
                  </a:lnTo>
                  <a:lnTo>
                    <a:pt x="91761" y="376928"/>
                  </a:lnTo>
                  <a:lnTo>
                    <a:pt x="92595" y="380234"/>
                  </a:lnTo>
                  <a:lnTo>
                    <a:pt x="93430" y="383541"/>
                  </a:lnTo>
                  <a:lnTo>
                    <a:pt x="94269" y="386847"/>
                  </a:lnTo>
                  <a:lnTo>
                    <a:pt x="95109" y="390153"/>
                  </a:lnTo>
                  <a:lnTo>
                    <a:pt x="95952" y="393460"/>
                  </a:lnTo>
                  <a:lnTo>
                    <a:pt x="96797" y="396766"/>
                  </a:lnTo>
                  <a:lnTo>
                    <a:pt x="97643" y="400073"/>
                  </a:lnTo>
                  <a:lnTo>
                    <a:pt x="98489" y="403379"/>
                  </a:lnTo>
                  <a:lnTo>
                    <a:pt x="99336" y="406685"/>
                  </a:lnTo>
                  <a:lnTo>
                    <a:pt x="100182" y="409992"/>
                  </a:lnTo>
                  <a:lnTo>
                    <a:pt x="101029" y="413298"/>
                  </a:lnTo>
                  <a:lnTo>
                    <a:pt x="101874" y="416605"/>
                  </a:lnTo>
                  <a:lnTo>
                    <a:pt x="102718" y="419911"/>
                  </a:lnTo>
                  <a:lnTo>
                    <a:pt x="103560" y="423217"/>
                  </a:lnTo>
                  <a:lnTo>
                    <a:pt x="104400" y="426524"/>
                  </a:lnTo>
                  <a:lnTo>
                    <a:pt x="105237" y="429830"/>
                  </a:lnTo>
                  <a:lnTo>
                    <a:pt x="106071" y="433137"/>
                  </a:lnTo>
                  <a:lnTo>
                    <a:pt x="106901" y="436443"/>
                  </a:lnTo>
                  <a:lnTo>
                    <a:pt x="107729" y="439749"/>
                  </a:lnTo>
                  <a:lnTo>
                    <a:pt x="108549" y="443056"/>
                  </a:lnTo>
                  <a:lnTo>
                    <a:pt x="109368" y="446362"/>
                  </a:lnTo>
                  <a:lnTo>
                    <a:pt x="110178" y="449668"/>
                  </a:lnTo>
                  <a:lnTo>
                    <a:pt x="110987" y="452975"/>
                  </a:lnTo>
                  <a:lnTo>
                    <a:pt x="111785" y="456281"/>
                  </a:lnTo>
                  <a:lnTo>
                    <a:pt x="112582" y="459588"/>
                  </a:lnTo>
                  <a:lnTo>
                    <a:pt x="113365" y="462894"/>
                  </a:lnTo>
                  <a:lnTo>
                    <a:pt x="114147" y="466200"/>
                  </a:lnTo>
                  <a:lnTo>
                    <a:pt x="114916" y="469507"/>
                  </a:lnTo>
                  <a:lnTo>
                    <a:pt x="115683" y="472813"/>
                  </a:lnTo>
                  <a:lnTo>
                    <a:pt x="116435" y="476120"/>
                  </a:lnTo>
                  <a:lnTo>
                    <a:pt x="117184" y="479426"/>
                  </a:lnTo>
                  <a:lnTo>
                    <a:pt x="117920" y="482732"/>
                  </a:lnTo>
                  <a:lnTo>
                    <a:pt x="118649" y="486039"/>
                  </a:lnTo>
                  <a:lnTo>
                    <a:pt x="119366" y="489345"/>
                  </a:lnTo>
                  <a:lnTo>
                    <a:pt x="120075" y="492652"/>
                  </a:lnTo>
                  <a:lnTo>
                    <a:pt x="120772" y="495958"/>
                  </a:lnTo>
                  <a:lnTo>
                    <a:pt x="121460" y="499264"/>
                  </a:lnTo>
                  <a:lnTo>
                    <a:pt x="122136" y="502571"/>
                  </a:lnTo>
                  <a:lnTo>
                    <a:pt x="122801" y="505877"/>
                  </a:lnTo>
                  <a:lnTo>
                    <a:pt x="123456" y="509184"/>
                  </a:lnTo>
                  <a:lnTo>
                    <a:pt x="124097" y="512490"/>
                  </a:lnTo>
                  <a:lnTo>
                    <a:pt x="124729" y="515796"/>
                  </a:lnTo>
                  <a:lnTo>
                    <a:pt x="125346" y="519103"/>
                  </a:lnTo>
                  <a:lnTo>
                    <a:pt x="125955" y="522409"/>
                  </a:lnTo>
                  <a:lnTo>
                    <a:pt x="126546" y="525715"/>
                  </a:lnTo>
                  <a:lnTo>
                    <a:pt x="127132" y="529022"/>
                  </a:lnTo>
                  <a:lnTo>
                    <a:pt x="127697" y="532328"/>
                  </a:lnTo>
                  <a:lnTo>
                    <a:pt x="128259" y="535635"/>
                  </a:lnTo>
                  <a:lnTo>
                    <a:pt x="128798" y="538941"/>
                  </a:lnTo>
                  <a:lnTo>
                    <a:pt x="129336" y="542247"/>
                  </a:lnTo>
                  <a:lnTo>
                    <a:pt x="129849" y="545554"/>
                  </a:lnTo>
                  <a:lnTo>
                    <a:pt x="130361" y="548860"/>
                  </a:lnTo>
                  <a:lnTo>
                    <a:pt x="130849" y="552167"/>
                  </a:lnTo>
                  <a:lnTo>
                    <a:pt x="131335" y="555473"/>
                  </a:lnTo>
                  <a:lnTo>
                    <a:pt x="131799" y="558779"/>
                  </a:lnTo>
                  <a:lnTo>
                    <a:pt x="132258" y="562086"/>
                  </a:lnTo>
                  <a:lnTo>
                    <a:pt x="132699" y="565392"/>
                  </a:lnTo>
                  <a:lnTo>
                    <a:pt x="133133" y="568699"/>
                  </a:lnTo>
                  <a:lnTo>
                    <a:pt x="133550" y="572005"/>
                  </a:lnTo>
                  <a:lnTo>
                    <a:pt x="133959" y="575311"/>
                  </a:lnTo>
                  <a:lnTo>
                    <a:pt x="134354" y="578618"/>
                  </a:lnTo>
                  <a:lnTo>
                    <a:pt x="134739" y="581924"/>
                  </a:lnTo>
                  <a:lnTo>
                    <a:pt x="135112" y="585230"/>
                  </a:lnTo>
                  <a:lnTo>
                    <a:pt x="135474" y="588537"/>
                  </a:lnTo>
                  <a:lnTo>
                    <a:pt x="135826" y="591843"/>
                  </a:lnTo>
                  <a:lnTo>
                    <a:pt x="136166" y="595150"/>
                  </a:lnTo>
                  <a:lnTo>
                    <a:pt x="136498" y="598456"/>
                  </a:lnTo>
                  <a:lnTo>
                    <a:pt x="136818" y="601762"/>
                  </a:lnTo>
                  <a:lnTo>
                    <a:pt x="137132" y="605069"/>
                  </a:lnTo>
                  <a:lnTo>
                    <a:pt x="137433" y="608375"/>
                  </a:lnTo>
                  <a:lnTo>
                    <a:pt x="137729" y="611682"/>
                  </a:lnTo>
                  <a:lnTo>
                    <a:pt x="138013" y="614988"/>
                  </a:lnTo>
                  <a:lnTo>
                    <a:pt x="138294" y="618294"/>
                  </a:lnTo>
                  <a:lnTo>
                    <a:pt x="138563" y="621601"/>
                  </a:lnTo>
                  <a:lnTo>
                    <a:pt x="138829" y="624907"/>
                  </a:lnTo>
                  <a:lnTo>
                    <a:pt x="139085" y="628214"/>
                  </a:lnTo>
                  <a:lnTo>
                    <a:pt x="139339" y="631520"/>
                  </a:lnTo>
                  <a:lnTo>
                    <a:pt x="139583" y="634826"/>
                  </a:lnTo>
                  <a:lnTo>
                    <a:pt x="139827" y="638133"/>
                  </a:lnTo>
                  <a:lnTo>
                    <a:pt x="140063" y="641439"/>
                  </a:lnTo>
                  <a:lnTo>
                    <a:pt x="140298" y="644745"/>
                  </a:lnTo>
                  <a:lnTo>
                    <a:pt x="140528" y="648052"/>
                  </a:lnTo>
                  <a:lnTo>
                    <a:pt x="140756" y="651358"/>
                  </a:lnTo>
                  <a:lnTo>
                    <a:pt x="140982" y="654665"/>
                  </a:lnTo>
                  <a:lnTo>
                    <a:pt x="141208" y="657971"/>
                  </a:lnTo>
                  <a:lnTo>
                    <a:pt x="141432" y="661277"/>
                  </a:lnTo>
                  <a:lnTo>
                    <a:pt x="141656" y="664584"/>
                  </a:lnTo>
                  <a:lnTo>
                    <a:pt x="141880" y="667890"/>
                  </a:lnTo>
                  <a:lnTo>
                    <a:pt x="142106" y="671197"/>
                  </a:lnTo>
                  <a:lnTo>
                    <a:pt x="142334" y="674503"/>
                  </a:lnTo>
                  <a:lnTo>
                    <a:pt x="142564" y="677809"/>
                  </a:lnTo>
                  <a:lnTo>
                    <a:pt x="142797" y="681116"/>
                  </a:lnTo>
                  <a:lnTo>
                    <a:pt x="143035" y="684422"/>
                  </a:lnTo>
                  <a:lnTo>
                    <a:pt x="143276" y="687729"/>
                  </a:lnTo>
                  <a:lnTo>
                    <a:pt x="143523" y="691035"/>
                  </a:lnTo>
                  <a:lnTo>
                    <a:pt x="143774" y="694341"/>
                  </a:lnTo>
                  <a:lnTo>
                    <a:pt x="144035" y="697648"/>
                  </a:lnTo>
                  <a:lnTo>
                    <a:pt x="144298" y="700954"/>
                  </a:lnTo>
                  <a:lnTo>
                    <a:pt x="144575" y="704260"/>
                  </a:lnTo>
                  <a:lnTo>
                    <a:pt x="144853" y="707567"/>
                  </a:lnTo>
                  <a:lnTo>
                    <a:pt x="145148" y="710873"/>
                  </a:lnTo>
                  <a:lnTo>
                    <a:pt x="145444" y="714180"/>
                  </a:lnTo>
                  <a:lnTo>
                    <a:pt x="145760" y="717486"/>
                  </a:lnTo>
                  <a:lnTo>
                    <a:pt x="146078" y="720792"/>
                  </a:lnTo>
                  <a:lnTo>
                    <a:pt x="146416" y="724099"/>
                  </a:lnTo>
                  <a:lnTo>
                    <a:pt x="146758" y="727405"/>
                  </a:lnTo>
                  <a:lnTo>
                    <a:pt x="147121" y="730712"/>
                  </a:lnTo>
                  <a:lnTo>
                    <a:pt x="147489" y="734018"/>
                  </a:lnTo>
                  <a:lnTo>
                    <a:pt x="147879" y="737324"/>
                  </a:lnTo>
                  <a:lnTo>
                    <a:pt x="148277" y="740631"/>
                  </a:lnTo>
                  <a:lnTo>
                    <a:pt x="148695" y="743937"/>
                  </a:lnTo>
                  <a:lnTo>
                    <a:pt x="149125" y="747244"/>
                  </a:lnTo>
                  <a:lnTo>
                    <a:pt x="149574" y="750550"/>
                  </a:lnTo>
                  <a:lnTo>
                    <a:pt x="150038" y="753856"/>
                  </a:lnTo>
                  <a:lnTo>
                    <a:pt x="150520" y="757163"/>
                  </a:lnTo>
                  <a:lnTo>
                    <a:pt x="151019" y="760469"/>
                  </a:lnTo>
                  <a:lnTo>
                    <a:pt x="151536" y="763776"/>
                  </a:lnTo>
                  <a:lnTo>
                    <a:pt x="152073" y="767082"/>
                  </a:lnTo>
                  <a:lnTo>
                    <a:pt x="152626" y="770388"/>
                  </a:lnTo>
                  <a:lnTo>
                    <a:pt x="153203" y="773695"/>
                  </a:lnTo>
                  <a:lnTo>
                    <a:pt x="153794" y="777001"/>
                  </a:lnTo>
                  <a:lnTo>
                    <a:pt x="154412" y="780307"/>
                  </a:lnTo>
                  <a:lnTo>
                    <a:pt x="155042" y="783614"/>
                  </a:lnTo>
                  <a:lnTo>
                    <a:pt x="155703" y="786920"/>
                  </a:lnTo>
                  <a:lnTo>
                    <a:pt x="156373" y="790227"/>
                  </a:lnTo>
                  <a:lnTo>
                    <a:pt x="157078" y="793533"/>
                  </a:lnTo>
                  <a:lnTo>
                    <a:pt x="157789" y="796839"/>
                  </a:lnTo>
                  <a:lnTo>
                    <a:pt x="158539" y="800146"/>
                  </a:lnTo>
                  <a:lnTo>
                    <a:pt x="159293" y="803452"/>
                  </a:lnTo>
                  <a:lnTo>
                    <a:pt x="160088" y="806759"/>
                  </a:lnTo>
                  <a:lnTo>
                    <a:pt x="160888" y="810065"/>
                  </a:lnTo>
                  <a:lnTo>
                    <a:pt x="161727" y="813371"/>
                  </a:lnTo>
                  <a:lnTo>
                    <a:pt x="162573" y="816678"/>
                  </a:lnTo>
                  <a:lnTo>
                    <a:pt x="163455" y="819984"/>
                  </a:lnTo>
                  <a:lnTo>
                    <a:pt x="164348" y="823291"/>
                  </a:lnTo>
                  <a:lnTo>
                    <a:pt x="165273" y="826597"/>
                  </a:lnTo>
                  <a:lnTo>
                    <a:pt x="166213" y="829903"/>
                  </a:lnTo>
                  <a:lnTo>
                    <a:pt x="167182" y="833210"/>
                  </a:lnTo>
                  <a:lnTo>
                    <a:pt x="168168" y="836516"/>
                  </a:lnTo>
                  <a:lnTo>
                    <a:pt x="169181" y="839822"/>
                  </a:lnTo>
                  <a:lnTo>
                    <a:pt x="170213" y="843129"/>
                  </a:lnTo>
                  <a:lnTo>
                    <a:pt x="171269" y="846435"/>
                  </a:lnTo>
                  <a:lnTo>
                    <a:pt x="172346" y="849742"/>
                  </a:lnTo>
                  <a:lnTo>
                    <a:pt x="173444" y="853048"/>
                  </a:lnTo>
                  <a:lnTo>
                    <a:pt x="174566" y="856354"/>
                  </a:lnTo>
                  <a:lnTo>
                    <a:pt x="175705" y="859661"/>
                  </a:lnTo>
                  <a:lnTo>
                    <a:pt x="176871" y="862967"/>
                  </a:lnTo>
                  <a:lnTo>
                    <a:pt x="178049" y="866274"/>
                  </a:lnTo>
                  <a:lnTo>
                    <a:pt x="179258" y="869580"/>
                  </a:lnTo>
                  <a:lnTo>
                    <a:pt x="180475" y="872886"/>
                  </a:lnTo>
                  <a:lnTo>
                    <a:pt x="181724" y="876193"/>
                  </a:lnTo>
                  <a:lnTo>
                    <a:pt x="182979" y="879499"/>
                  </a:lnTo>
                  <a:lnTo>
                    <a:pt x="184266" y="882806"/>
                  </a:lnTo>
                  <a:lnTo>
                    <a:pt x="185557" y="886112"/>
                  </a:lnTo>
                  <a:lnTo>
                    <a:pt x="186881" y="889418"/>
                  </a:lnTo>
                  <a:lnTo>
                    <a:pt x="188208" y="892725"/>
                  </a:lnTo>
                  <a:lnTo>
                    <a:pt x="189565" y="896031"/>
                  </a:lnTo>
                  <a:lnTo>
                    <a:pt x="190926" y="899337"/>
                  </a:lnTo>
                  <a:lnTo>
                    <a:pt x="192313" y="902644"/>
                  </a:lnTo>
                  <a:lnTo>
                    <a:pt x="193705" y="905950"/>
                  </a:lnTo>
                  <a:lnTo>
                    <a:pt x="195120" y="909257"/>
                  </a:lnTo>
                  <a:lnTo>
                    <a:pt x="196542" y="912563"/>
                  </a:lnTo>
                  <a:lnTo>
                    <a:pt x="197982" y="915869"/>
                  </a:lnTo>
                  <a:lnTo>
                    <a:pt x="199430" y="919176"/>
                  </a:lnTo>
                  <a:lnTo>
                    <a:pt x="200893" y="922482"/>
                  </a:lnTo>
                  <a:lnTo>
                    <a:pt x="202364" y="925789"/>
                  </a:lnTo>
                  <a:lnTo>
                    <a:pt x="203847" y="929095"/>
                  </a:lnTo>
                  <a:lnTo>
                    <a:pt x="205339" y="932401"/>
                  </a:lnTo>
                  <a:lnTo>
                    <a:pt x="206839" y="935708"/>
                  </a:lnTo>
                  <a:lnTo>
                    <a:pt x="208347" y="939014"/>
                  </a:lnTo>
                  <a:lnTo>
                    <a:pt x="209862" y="942321"/>
                  </a:lnTo>
                  <a:lnTo>
                    <a:pt x="211384" y="945627"/>
                  </a:lnTo>
                  <a:lnTo>
                    <a:pt x="212910" y="948933"/>
                  </a:lnTo>
                  <a:lnTo>
                    <a:pt x="214443" y="952240"/>
                  </a:lnTo>
                  <a:lnTo>
                    <a:pt x="215977" y="955546"/>
                  </a:lnTo>
                  <a:lnTo>
                    <a:pt x="217516" y="958852"/>
                  </a:lnTo>
                  <a:lnTo>
                    <a:pt x="219056" y="962159"/>
                  </a:lnTo>
                  <a:lnTo>
                    <a:pt x="220598" y="965465"/>
                  </a:lnTo>
                  <a:lnTo>
                    <a:pt x="222140" y="968772"/>
                  </a:lnTo>
                  <a:lnTo>
                    <a:pt x="223680" y="972078"/>
                  </a:lnTo>
                  <a:lnTo>
                    <a:pt x="225221" y="975384"/>
                  </a:lnTo>
                  <a:lnTo>
                    <a:pt x="226757" y="978691"/>
                  </a:lnTo>
                  <a:lnTo>
                    <a:pt x="228293" y="981997"/>
                  </a:lnTo>
                  <a:lnTo>
                    <a:pt x="229821" y="985304"/>
                  </a:lnTo>
                  <a:lnTo>
                    <a:pt x="231348" y="988610"/>
                  </a:lnTo>
                  <a:lnTo>
                    <a:pt x="232865" y="991916"/>
                  </a:lnTo>
                  <a:lnTo>
                    <a:pt x="234379" y="995223"/>
                  </a:lnTo>
                  <a:lnTo>
                    <a:pt x="235882" y="998529"/>
                  </a:lnTo>
                  <a:lnTo>
                    <a:pt x="237380" y="1001836"/>
                  </a:lnTo>
                  <a:lnTo>
                    <a:pt x="238865" y="1005142"/>
                  </a:lnTo>
                  <a:lnTo>
                    <a:pt x="240342" y="1008448"/>
                  </a:lnTo>
                  <a:lnTo>
                    <a:pt x="241806" y="1011755"/>
                  </a:lnTo>
                  <a:lnTo>
                    <a:pt x="243259" y="1015061"/>
                  </a:lnTo>
                  <a:lnTo>
                    <a:pt x="244699" y="1018368"/>
                  </a:lnTo>
                  <a:lnTo>
                    <a:pt x="246123" y="1021674"/>
                  </a:lnTo>
                  <a:lnTo>
                    <a:pt x="247536" y="1024980"/>
                  </a:lnTo>
                  <a:lnTo>
                    <a:pt x="248929" y="1028287"/>
                  </a:lnTo>
                  <a:lnTo>
                    <a:pt x="250310" y="1031593"/>
                  </a:lnTo>
                  <a:lnTo>
                    <a:pt x="251668" y="1034899"/>
                  </a:lnTo>
                  <a:lnTo>
                    <a:pt x="253015" y="1038206"/>
                  </a:lnTo>
                  <a:lnTo>
                    <a:pt x="254334" y="1041512"/>
                  </a:lnTo>
                  <a:lnTo>
                    <a:pt x="255645" y="1044819"/>
                  </a:lnTo>
                  <a:lnTo>
                    <a:pt x="256922" y="1048125"/>
                  </a:lnTo>
                  <a:lnTo>
                    <a:pt x="258192" y="1051431"/>
                  </a:lnTo>
                  <a:lnTo>
                    <a:pt x="259423" y="1054738"/>
                  </a:lnTo>
                  <a:lnTo>
                    <a:pt x="260650" y="1058044"/>
                  </a:lnTo>
                  <a:lnTo>
                    <a:pt x="261832" y="1061351"/>
                  </a:lnTo>
                  <a:lnTo>
                    <a:pt x="263011" y="1064657"/>
                  </a:lnTo>
                  <a:lnTo>
                    <a:pt x="264144" y="1067963"/>
                  </a:lnTo>
                  <a:lnTo>
                    <a:pt x="265270" y="1071270"/>
                  </a:lnTo>
                  <a:lnTo>
                    <a:pt x="266351" y="1074576"/>
                  </a:lnTo>
                  <a:lnTo>
                    <a:pt x="267422" y="1077883"/>
                  </a:lnTo>
                  <a:lnTo>
                    <a:pt x="268450" y="1081189"/>
                  </a:lnTo>
                  <a:lnTo>
                    <a:pt x="269462" y="1084495"/>
                  </a:lnTo>
                  <a:lnTo>
                    <a:pt x="270434" y="1087802"/>
                  </a:lnTo>
                  <a:lnTo>
                    <a:pt x="271385" y="1091108"/>
                  </a:lnTo>
                  <a:lnTo>
                    <a:pt x="272298" y="1094414"/>
                  </a:lnTo>
                  <a:lnTo>
                    <a:pt x="273186" y="1097721"/>
                  </a:lnTo>
                  <a:lnTo>
                    <a:pt x="274039" y="1101027"/>
                  </a:lnTo>
                  <a:lnTo>
                    <a:pt x="274860" y="1104334"/>
                  </a:lnTo>
                  <a:lnTo>
                    <a:pt x="275650" y="1107640"/>
                  </a:lnTo>
                  <a:lnTo>
                    <a:pt x="276403" y="1110946"/>
                  </a:lnTo>
                  <a:lnTo>
                    <a:pt x="277129" y="1114253"/>
                  </a:lnTo>
                  <a:lnTo>
                    <a:pt x="277811" y="1117559"/>
                  </a:lnTo>
                  <a:lnTo>
                    <a:pt x="278471" y="1120866"/>
                  </a:lnTo>
                  <a:lnTo>
                    <a:pt x="279081" y="1124172"/>
                  </a:lnTo>
                  <a:lnTo>
                    <a:pt x="279672" y="1127478"/>
                  </a:lnTo>
                  <a:lnTo>
                    <a:pt x="280209" y="1130785"/>
                  </a:lnTo>
                  <a:lnTo>
                    <a:pt x="280731" y="1134091"/>
                  </a:lnTo>
                  <a:lnTo>
                    <a:pt x="281191" y="1137398"/>
                  </a:lnTo>
                  <a:lnTo>
                    <a:pt x="281643" y="1140704"/>
                  </a:lnTo>
                  <a:lnTo>
                    <a:pt x="282026" y="1144010"/>
                  </a:lnTo>
                  <a:lnTo>
                    <a:pt x="282404" y="1147317"/>
                  </a:lnTo>
                  <a:lnTo>
                    <a:pt x="282711" y="1150623"/>
                  </a:lnTo>
                  <a:lnTo>
                    <a:pt x="283010" y="1153929"/>
                  </a:lnTo>
                  <a:lnTo>
                    <a:pt x="283243" y="1157236"/>
                  </a:lnTo>
                  <a:lnTo>
                    <a:pt x="283463" y="1160542"/>
                  </a:lnTo>
                  <a:lnTo>
                    <a:pt x="283622" y="1163849"/>
                  </a:lnTo>
                  <a:lnTo>
                    <a:pt x="283762" y="1167155"/>
                  </a:lnTo>
                  <a:lnTo>
                    <a:pt x="283845" y="1170461"/>
                  </a:lnTo>
                  <a:lnTo>
                    <a:pt x="283904" y="1173768"/>
                  </a:lnTo>
                  <a:lnTo>
                    <a:pt x="283912" y="1177074"/>
                  </a:lnTo>
                  <a:lnTo>
                    <a:pt x="283890" y="1180381"/>
                  </a:lnTo>
                  <a:lnTo>
                    <a:pt x="283821" y="1183687"/>
                  </a:lnTo>
                  <a:lnTo>
                    <a:pt x="283718" y="1186993"/>
                  </a:lnTo>
                  <a:lnTo>
                    <a:pt x="283573" y="1190300"/>
                  </a:lnTo>
                  <a:lnTo>
                    <a:pt x="283388" y="1193606"/>
                  </a:lnTo>
                  <a:lnTo>
                    <a:pt x="283168" y="1196913"/>
                  </a:lnTo>
                  <a:lnTo>
                    <a:pt x="282901" y="1200219"/>
                  </a:lnTo>
                  <a:lnTo>
                    <a:pt x="282605" y="1203525"/>
                  </a:lnTo>
                  <a:lnTo>
                    <a:pt x="282256" y="1206832"/>
                  </a:lnTo>
                  <a:lnTo>
                    <a:pt x="281885" y="1210138"/>
                  </a:lnTo>
                  <a:lnTo>
                    <a:pt x="281456" y="1213444"/>
                  </a:lnTo>
                  <a:lnTo>
                    <a:pt x="281009" y="1216751"/>
                  </a:lnTo>
                  <a:lnTo>
                    <a:pt x="280499" y="1220057"/>
                  </a:lnTo>
                  <a:lnTo>
                    <a:pt x="279978" y="1223364"/>
                  </a:lnTo>
                  <a:lnTo>
                    <a:pt x="279389" y="1226670"/>
                  </a:lnTo>
                  <a:lnTo>
                    <a:pt x="278794" y="1229976"/>
                  </a:lnTo>
                  <a:lnTo>
                    <a:pt x="278127" y="1233283"/>
                  </a:lnTo>
                  <a:lnTo>
                    <a:pt x="277454" y="1236589"/>
                  </a:lnTo>
                  <a:lnTo>
                    <a:pt x="276713" y="1239896"/>
                  </a:lnTo>
                  <a:lnTo>
                    <a:pt x="275963" y="1243202"/>
                  </a:lnTo>
                  <a:lnTo>
                    <a:pt x="275152" y="1246508"/>
                  </a:lnTo>
                  <a:lnTo>
                    <a:pt x="274326" y="1249815"/>
                  </a:lnTo>
                  <a:lnTo>
                    <a:pt x="273445" y="1253121"/>
                  </a:lnTo>
                  <a:lnTo>
                    <a:pt x="272544" y="1256428"/>
                  </a:lnTo>
                  <a:lnTo>
                    <a:pt x="271595" y="1259734"/>
                  </a:lnTo>
                  <a:lnTo>
                    <a:pt x="270621" y="1263040"/>
                  </a:lnTo>
                  <a:lnTo>
                    <a:pt x="269605" y="1266347"/>
                  </a:lnTo>
                  <a:lnTo>
                    <a:pt x="268560" y="1269653"/>
                  </a:lnTo>
                  <a:lnTo>
                    <a:pt x="267478" y="1272960"/>
                  </a:lnTo>
                  <a:lnTo>
                    <a:pt x="266364" y="1276266"/>
                  </a:lnTo>
                  <a:lnTo>
                    <a:pt x="265218" y="1279572"/>
                  </a:lnTo>
                  <a:lnTo>
                    <a:pt x="264037" y="1282879"/>
                  </a:lnTo>
                  <a:lnTo>
                    <a:pt x="262829" y="1286185"/>
                  </a:lnTo>
                  <a:lnTo>
                    <a:pt x="261582" y="1289491"/>
                  </a:lnTo>
                  <a:lnTo>
                    <a:pt x="260314" y="1292798"/>
                  </a:lnTo>
                  <a:lnTo>
                    <a:pt x="259004" y="1296104"/>
                  </a:lnTo>
                  <a:lnTo>
                    <a:pt x="257679" y="1299411"/>
                  </a:lnTo>
                  <a:lnTo>
                    <a:pt x="256308" y="1302717"/>
                  </a:lnTo>
                  <a:lnTo>
                    <a:pt x="254926" y="1306023"/>
                  </a:lnTo>
                  <a:lnTo>
                    <a:pt x="253497" y="1309330"/>
                  </a:lnTo>
                  <a:lnTo>
                    <a:pt x="252062" y="1312636"/>
                  </a:lnTo>
                  <a:lnTo>
                    <a:pt x="250577" y="1315943"/>
                  </a:lnTo>
                  <a:lnTo>
                    <a:pt x="249088" y="1319249"/>
                  </a:lnTo>
                  <a:lnTo>
                    <a:pt x="247551" y="1322555"/>
                  </a:lnTo>
                  <a:lnTo>
                    <a:pt x="246010" y="1325862"/>
                  </a:lnTo>
                  <a:lnTo>
                    <a:pt x="244426" y="1329168"/>
                  </a:lnTo>
                  <a:lnTo>
                    <a:pt x="242835" y="1332475"/>
                  </a:lnTo>
                  <a:lnTo>
                    <a:pt x="241207" y="1335781"/>
                  </a:lnTo>
                  <a:lnTo>
                    <a:pt x="239568" y="1339087"/>
                  </a:lnTo>
                  <a:lnTo>
                    <a:pt x="237898" y="1342394"/>
                  </a:lnTo>
                  <a:lnTo>
                    <a:pt x="236214" y="1345700"/>
                  </a:lnTo>
                  <a:lnTo>
                    <a:pt x="234504" y="1349006"/>
                  </a:lnTo>
                  <a:lnTo>
                    <a:pt x="232780" y="1352313"/>
                  </a:lnTo>
                  <a:lnTo>
                    <a:pt x="231033" y="1355619"/>
                  </a:lnTo>
                  <a:lnTo>
                    <a:pt x="229269" y="1358926"/>
                  </a:lnTo>
                  <a:lnTo>
                    <a:pt x="227488" y="1362232"/>
                  </a:lnTo>
                  <a:lnTo>
                    <a:pt x="225689" y="1365538"/>
                  </a:lnTo>
                  <a:lnTo>
                    <a:pt x="223876" y="1368845"/>
                  </a:lnTo>
                  <a:lnTo>
                    <a:pt x="222044" y="1372151"/>
                  </a:lnTo>
                  <a:lnTo>
                    <a:pt x="220202" y="1375458"/>
                  </a:lnTo>
                  <a:lnTo>
                    <a:pt x="218341" y="1378764"/>
                  </a:lnTo>
                  <a:lnTo>
                    <a:pt x="216472" y="1382070"/>
                  </a:lnTo>
                  <a:lnTo>
                    <a:pt x="214584" y="1385377"/>
                  </a:lnTo>
                  <a:lnTo>
                    <a:pt x="212691" y="1388683"/>
                  </a:lnTo>
                  <a:lnTo>
                    <a:pt x="210780" y="1391990"/>
                  </a:lnTo>
                  <a:lnTo>
                    <a:pt x="208866" y="1395296"/>
                  </a:lnTo>
                  <a:lnTo>
                    <a:pt x="206935" y="1398602"/>
                  </a:lnTo>
                  <a:lnTo>
                    <a:pt x="205002" y="1401909"/>
                  </a:lnTo>
                  <a:lnTo>
                    <a:pt x="203054" y="1405215"/>
                  </a:lnTo>
                  <a:lnTo>
                    <a:pt x="201105" y="1408521"/>
                  </a:lnTo>
                  <a:lnTo>
                    <a:pt x="199143" y="1411828"/>
                  </a:lnTo>
                  <a:lnTo>
                    <a:pt x="197179" y="1415134"/>
                  </a:lnTo>
                  <a:lnTo>
                    <a:pt x="195206" y="1418441"/>
                  </a:lnTo>
                  <a:lnTo>
                    <a:pt x="193232" y="1421747"/>
                  </a:lnTo>
                  <a:lnTo>
                    <a:pt x="191251" y="1425053"/>
                  </a:lnTo>
                  <a:lnTo>
                    <a:pt x="189269" y="1428360"/>
                  </a:lnTo>
                  <a:lnTo>
                    <a:pt x="187282" y="1431666"/>
                  </a:lnTo>
                  <a:lnTo>
                    <a:pt x="185295" y="1434973"/>
                  </a:lnTo>
                  <a:lnTo>
                    <a:pt x="183305" y="1438279"/>
                  </a:lnTo>
                  <a:lnTo>
                    <a:pt x="181315" y="1441585"/>
                  </a:lnTo>
                  <a:lnTo>
                    <a:pt x="179325" y="1444892"/>
                  </a:lnTo>
                  <a:lnTo>
                    <a:pt x="177335" y="1448198"/>
                  </a:lnTo>
                  <a:lnTo>
                    <a:pt x="175346" y="1451505"/>
                  </a:lnTo>
                  <a:lnTo>
                    <a:pt x="173360" y="1454811"/>
                  </a:lnTo>
                  <a:lnTo>
                    <a:pt x="171375" y="1458117"/>
                  </a:lnTo>
                  <a:lnTo>
                    <a:pt x="169394" y="1461424"/>
                  </a:lnTo>
                  <a:lnTo>
                    <a:pt x="167415" y="1464730"/>
                  </a:lnTo>
                  <a:lnTo>
                    <a:pt x="165442" y="1468037"/>
                  </a:lnTo>
                  <a:lnTo>
                    <a:pt x="163472" y="1471343"/>
                  </a:lnTo>
                  <a:lnTo>
                    <a:pt x="161510" y="1474649"/>
                  </a:lnTo>
                  <a:lnTo>
                    <a:pt x="159549" y="1477956"/>
                  </a:lnTo>
                  <a:lnTo>
                    <a:pt x="157600" y="1481262"/>
                  </a:lnTo>
                  <a:lnTo>
                    <a:pt x="155652" y="1484568"/>
                  </a:lnTo>
                  <a:lnTo>
                    <a:pt x="153717" y="1487875"/>
                  </a:lnTo>
                  <a:lnTo>
                    <a:pt x="151784" y="1491181"/>
                  </a:lnTo>
                  <a:lnTo>
                    <a:pt x="149866" y="1494488"/>
                  </a:lnTo>
                  <a:lnTo>
                    <a:pt x="147950" y="1497794"/>
                  </a:lnTo>
                  <a:lnTo>
                    <a:pt x="146050" y="1501100"/>
                  </a:lnTo>
                  <a:lnTo>
                    <a:pt x="144154" y="1504407"/>
                  </a:lnTo>
                  <a:lnTo>
                    <a:pt x="142273" y="1507713"/>
                  </a:lnTo>
                  <a:lnTo>
                    <a:pt x="140397" y="1511020"/>
                  </a:lnTo>
                  <a:lnTo>
                    <a:pt x="138537" y="1514326"/>
                  </a:lnTo>
                  <a:lnTo>
                    <a:pt x="136685" y="1517632"/>
                  </a:lnTo>
                  <a:lnTo>
                    <a:pt x="134847" y="1520939"/>
                  </a:lnTo>
                  <a:lnTo>
                    <a:pt x="133019" y="1524245"/>
                  </a:lnTo>
                  <a:lnTo>
                    <a:pt x="131205" y="1527552"/>
                  </a:lnTo>
                  <a:lnTo>
                    <a:pt x="129402" y="1530858"/>
                  </a:lnTo>
                  <a:lnTo>
                    <a:pt x="127613" y="1534164"/>
                  </a:lnTo>
                  <a:lnTo>
                    <a:pt x="125838" y="1537471"/>
                  </a:lnTo>
                  <a:lnTo>
                    <a:pt x="124074" y="1540777"/>
                  </a:lnTo>
                  <a:lnTo>
                    <a:pt x="122328" y="1544083"/>
                  </a:lnTo>
                  <a:lnTo>
                    <a:pt x="120591" y="1547390"/>
                  </a:lnTo>
                  <a:lnTo>
                    <a:pt x="118874" y="1550696"/>
                  </a:lnTo>
                  <a:lnTo>
                    <a:pt x="117165" y="1554003"/>
                  </a:lnTo>
                  <a:lnTo>
                    <a:pt x="115478" y="1557309"/>
                  </a:lnTo>
                  <a:lnTo>
                    <a:pt x="113798" y="1560615"/>
                  </a:lnTo>
                  <a:lnTo>
                    <a:pt x="112143" y="1563922"/>
                  </a:lnTo>
                  <a:lnTo>
                    <a:pt x="110492" y="1567228"/>
                  </a:lnTo>
                  <a:lnTo>
                    <a:pt x="108869" y="1570535"/>
                  </a:lnTo>
                  <a:lnTo>
                    <a:pt x="107248" y="1573841"/>
                  </a:lnTo>
                  <a:lnTo>
                    <a:pt x="105657" y="1577147"/>
                  </a:lnTo>
                  <a:lnTo>
                    <a:pt x="104069" y="1580454"/>
                  </a:lnTo>
                  <a:lnTo>
                    <a:pt x="102509" y="1583760"/>
                  </a:lnTo>
                  <a:lnTo>
                    <a:pt x="100954" y="1587067"/>
                  </a:lnTo>
                  <a:lnTo>
                    <a:pt x="99426" y="1590373"/>
                  </a:lnTo>
                  <a:lnTo>
                    <a:pt x="97904" y="1593679"/>
                  </a:lnTo>
                  <a:lnTo>
                    <a:pt x="96407" y="1596986"/>
                  </a:lnTo>
                  <a:lnTo>
                    <a:pt x="94920" y="1600292"/>
                  </a:lnTo>
                  <a:lnTo>
                    <a:pt x="93454" y="1603598"/>
                  </a:lnTo>
                  <a:lnTo>
                    <a:pt x="92001" y="1606905"/>
                  </a:lnTo>
                  <a:lnTo>
                    <a:pt x="90567" y="1610211"/>
                  </a:lnTo>
                  <a:lnTo>
                    <a:pt x="89147" y="1613518"/>
                  </a:lnTo>
                  <a:lnTo>
                    <a:pt x="87746" y="1616824"/>
                  </a:lnTo>
                  <a:lnTo>
                    <a:pt x="86360" y="1620130"/>
                  </a:lnTo>
                  <a:lnTo>
                    <a:pt x="84990" y="1623437"/>
                  </a:lnTo>
                  <a:lnTo>
                    <a:pt x="83638" y="1626743"/>
                  </a:lnTo>
                  <a:lnTo>
                    <a:pt x="82300" y="1630050"/>
                  </a:lnTo>
                  <a:lnTo>
                    <a:pt x="80982" y="1633356"/>
                  </a:lnTo>
                  <a:lnTo>
                    <a:pt x="79674" y="1636662"/>
                  </a:lnTo>
                  <a:lnTo>
                    <a:pt x="78390" y="1639969"/>
                  </a:lnTo>
                  <a:lnTo>
                    <a:pt x="77114" y="1643275"/>
                  </a:lnTo>
                  <a:lnTo>
                    <a:pt x="75863" y="1646582"/>
                  </a:lnTo>
                  <a:lnTo>
                    <a:pt x="74617" y="1649888"/>
                  </a:lnTo>
                  <a:lnTo>
                    <a:pt x="73399" y="1653194"/>
                  </a:lnTo>
                  <a:lnTo>
                    <a:pt x="72184" y="1656501"/>
                  </a:lnTo>
                  <a:lnTo>
                    <a:pt x="70998" y="1659807"/>
                  </a:lnTo>
                  <a:lnTo>
                    <a:pt x="69814" y="1663113"/>
                  </a:lnTo>
                  <a:lnTo>
                    <a:pt x="68659" y="1666420"/>
                  </a:lnTo>
                  <a:lnTo>
                    <a:pt x="67507" y="1669726"/>
                  </a:lnTo>
                  <a:lnTo>
                    <a:pt x="66381" y="1673033"/>
                  </a:lnTo>
                  <a:lnTo>
                    <a:pt x="65261" y="1676339"/>
                  </a:lnTo>
                  <a:lnTo>
                    <a:pt x="64163" y="1679645"/>
                  </a:lnTo>
                  <a:lnTo>
                    <a:pt x="63073" y="1682952"/>
                  </a:lnTo>
                  <a:lnTo>
                    <a:pt x="62005" y="1686258"/>
                  </a:lnTo>
                  <a:lnTo>
                    <a:pt x="60945" y="1689565"/>
                  </a:lnTo>
                  <a:lnTo>
                    <a:pt x="0" y="1689565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1" name="pt23">
              <a:extLst>
                <a:ext uri="{FF2B5EF4-FFF2-40B4-BE49-F238E27FC236}">
                  <a16:creationId xmlns:a16="http://schemas.microsoft.com/office/drawing/2014/main" id="{34AD34BB-DF80-BDD8-7D7E-0FAAA6BB958F}"/>
                </a:ext>
              </a:extLst>
            </p:cNvPr>
            <p:cNvSpPr/>
            <p:nvPr/>
          </p:nvSpPr>
          <p:spPr>
            <a:xfrm>
              <a:off x="5537418" y="51809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2" name="pt24">
              <a:extLst>
                <a:ext uri="{FF2B5EF4-FFF2-40B4-BE49-F238E27FC236}">
                  <a16:creationId xmlns:a16="http://schemas.microsoft.com/office/drawing/2014/main" id="{63D8C63C-E0C3-13D3-7698-E75A04CC9A60}"/>
                </a:ext>
              </a:extLst>
            </p:cNvPr>
            <p:cNvSpPr/>
            <p:nvPr/>
          </p:nvSpPr>
          <p:spPr>
            <a:xfrm>
              <a:off x="5626348" y="51581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3" name="pt25">
              <a:extLst>
                <a:ext uri="{FF2B5EF4-FFF2-40B4-BE49-F238E27FC236}">
                  <a16:creationId xmlns:a16="http://schemas.microsoft.com/office/drawing/2014/main" id="{8AC45A8C-D864-435D-562F-35FA40B75049}"/>
                </a:ext>
              </a:extLst>
            </p:cNvPr>
            <p:cNvSpPr/>
            <p:nvPr/>
          </p:nvSpPr>
          <p:spPr>
            <a:xfrm>
              <a:off x="5643818" y="49976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4" name="pt26">
              <a:extLst>
                <a:ext uri="{FF2B5EF4-FFF2-40B4-BE49-F238E27FC236}">
                  <a16:creationId xmlns:a16="http://schemas.microsoft.com/office/drawing/2014/main" id="{D61482D2-0ED8-7054-FDB5-847C31892EB3}"/>
                </a:ext>
              </a:extLst>
            </p:cNvPr>
            <p:cNvSpPr/>
            <p:nvPr/>
          </p:nvSpPr>
          <p:spPr>
            <a:xfrm>
              <a:off x="5529690" y="46600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5" name="pt27">
              <a:extLst>
                <a:ext uri="{FF2B5EF4-FFF2-40B4-BE49-F238E27FC236}">
                  <a16:creationId xmlns:a16="http://schemas.microsoft.com/office/drawing/2014/main" id="{D72FF526-7612-1E02-20A7-2F9900815028}"/>
                </a:ext>
              </a:extLst>
            </p:cNvPr>
            <p:cNvSpPr/>
            <p:nvPr/>
          </p:nvSpPr>
          <p:spPr>
            <a:xfrm>
              <a:off x="5582322" y="52484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6" name="pt28">
              <a:extLst>
                <a:ext uri="{FF2B5EF4-FFF2-40B4-BE49-F238E27FC236}">
                  <a16:creationId xmlns:a16="http://schemas.microsoft.com/office/drawing/2014/main" id="{CC65692C-A22B-D444-FB14-63B2DFEBA6A3}"/>
                </a:ext>
              </a:extLst>
            </p:cNvPr>
            <p:cNvSpPr/>
            <p:nvPr/>
          </p:nvSpPr>
          <p:spPr>
            <a:xfrm>
              <a:off x="5576877" y="53415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7" name="pt29">
              <a:extLst>
                <a:ext uri="{FF2B5EF4-FFF2-40B4-BE49-F238E27FC236}">
                  <a16:creationId xmlns:a16="http://schemas.microsoft.com/office/drawing/2014/main" id="{3EB68297-0A83-DB76-9A67-3D4F12C232E9}"/>
                </a:ext>
              </a:extLst>
            </p:cNvPr>
            <p:cNvSpPr/>
            <p:nvPr/>
          </p:nvSpPr>
          <p:spPr>
            <a:xfrm>
              <a:off x="5630034" y="49751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8" name="pt30">
              <a:extLst>
                <a:ext uri="{FF2B5EF4-FFF2-40B4-BE49-F238E27FC236}">
                  <a16:creationId xmlns:a16="http://schemas.microsoft.com/office/drawing/2014/main" id="{1F4034A6-8FF5-854D-CC90-341072219163}"/>
                </a:ext>
              </a:extLst>
            </p:cNvPr>
            <p:cNvSpPr/>
            <p:nvPr/>
          </p:nvSpPr>
          <p:spPr>
            <a:xfrm>
              <a:off x="5515584" y="50095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9" name="pt31">
              <a:extLst>
                <a:ext uri="{FF2B5EF4-FFF2-40B4-BE49-F238E27FC236}">
                  <a16:creationId xmlns:a16="http://schemas.microsoft.com/office/drawing/2014/main" id="{98001C79-B65B-E855-C263-40EC2721C9FC}"/>
                </a:ext>
              </a:extLst>
            </p:cNvPr>
            <p:cNvSpPr/>
            <p:nvPr/>
          </p:nvSpPr>
          <p:spPr>
            <a:xfrm>
              <a:off x="5541822" y="5071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0" name="pt32">
              <a:extLst>
                <a:ext uri="{FF2B5EF4-FFF2-40B4-BE49-F238E27FC236}">
                  <a16:creationId xmlns:a16="http://schemas.microsoft.com/office/drawing/2014/main" id="{0303DB2C-C68A-BF8F-672C-45FE180F3EB9}"/>
                </a:ext>
              </a:extLst>
            </p:cNvPr>
            <p:cNvSpPr/>
            <p:nvPr/>
          </p:nvSpPr>
          <p:spPr>
            <a:xfrm>
              <a:off x="5452797" y="43083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1" name="pt33">
              <a:extLst>
                <a:ext uri="{FF2B5EF4-FFF2-40B4-BE49-F238E27FC236}">
                  <a16:creationId xmlns:a16="http://schemas.microsoft.com/office/drawing/2014/main" id="{896E0B1F-934A-0CF5-DFE7-8BF2D7EEE8B1}"/>
                </a:ext>
              </a:extLst>
            </p:cNvPr>
            <p:cNvSpPr/>
            <p:nvPr/>
          </p:nvSpPr>
          <p:spPr>
            <a:xfrm>
              <a:off x="5445101" y="51664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2" name="pt34">
              <a:extLst>
                <a:ext uri="{FF2B5EF4-FFF2-40B4-BE49-F238E27FC236}">
                  <a16:creationId xmlns:a16="http://schemas.microsoft.com/office/drawing/2014/main" id="{9C8C8AC7-E6C8-17FB-68E6-8F37EF2E11B1}"/>
                </a:ext>
              </a:extLst>
            </p:cNvPr>
            <p:cNvSpPr/>
            <p:nvPr/>
          </p:nvSpPr>
          <p:spPr>
            <a:xfrm>
              <a:off x="5570306" y="57680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3" name="pt35">
              <a:extLst>
                <a:ext uri="{FF2B5EF4-FFF2-40B4-BE49-F238E27FC236}">
                  <a16:creationId xmlns:a16="http://schemas.microsoft.com/office/drawing/2014/main" id="{293098E6-9DB5-DC6B-D268-ADB767130387}"/>
                </a:ext>
              </a:extLst>
            </p:cNvPr>
            <p:cNvSpPr/>
            <p:nvPr/>
          </p:nvSpPr>
          <p:spPr>
            <a:xfrm>
              <a:off x="5410607" y="49776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4" name="pt36">
              <a:extLst>
                <a:ext uri="{FF2B5EF4-FFF2-40B4-BE49-F238E27FC236}">
                  <a16:creationId xmlns:a16="http://schemas.microsoft.com/office/drawing/2014/main" id="{8E6D07AB-E0DA-12A5-ECED-DE6605459925}"/>
                </a:ext>
              </a:extLst>
            </p:cNvPr>
            <p:cNvSpPr/>
            <p:nvPr/>
          </p:nvSpPr>
          <p:spPr>
            <a:xfrm>
              <a:off x="5426619" y="46649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5" name="pt37">
              <a:extLst>
                <a:ext uri="{FF2B5EF4-FFF2-40B4-BE49-F238E27FC236}">
                  <a16:creationId xmlns:a16="http://schemas.microsoft.com/office/drawing/2014/main" id="{FEE804C0-D159-5C5A-2D5F-0C8C17B70A89}"/>
                </a:ext>
              </a:extLst>
            </p:cNvPr>
            <p:cNvSpPr/>
            <p:nvPr/>
          </p:nvSpPr>
          <p:spPr>
            <a:xfrm>
              <a:off x="5536944" y="49928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6" name="pt38">
              <a:extLst>
                <a:ext uri="{FF2B5EF4-FFF2-40B4-BE49-F238E27FC236}">
                  <a16:creationId xmlns:a16="http://schemas.microsoft.com/office/drawing/2014/main" id="{B4A7828B-0868-C512-13BD-4A76DB0A917B}"/>
                </a:ext>
              </a:extLst>
            </p:cNvPr>
            <p:cNvSpPr/>
            <p:nvPr/>
          </p:nvSpPr>
          <p:spPr>
            <a:xfrm>
              <a:off x="5465450" y="53314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7" name="pt39">
              <a:extLst>
                <a:ext uri="{FF2B5EF4-FFF2-40B4-BE49-F238E27FC236}">
                  <a16:creationId xmlns:a16="http://schemas.microsoft.com/office/drawing/2014/main" id="{9E546C9F-4A86-E3FA-9F0C-271E0D1D7005}"/>
                </a:ext>
              </a:extLst>
            </p:cNvPr>
            <p:cNvSpPr/>
            <p:nvPr/>
          </p:nvSpPr>
          <p:spPr>
            <a:xfrm>
              <a:off x="5637203" y="46447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8" name="pt40">
              <a:extLst>
                <a:ext uri="{FF2B5EF4-FFF2-40B4-BE49-F238E27FC236}">
                  <a16:creationId xmlns:a16="http://schemas.microsoft.com/office/drawing/2014/main" id="{0410D7B0-165E-A45B-324A-4A74902470A6}"/>
                </a:ext>
              </a:extLst>
            </p:cNvPr>
            <p:cNvSpPr/>
            <p:nvPr/>
          </p:nvSpPr>
          <p:spPr>
            <a:xfrm>
              <a:off x="5476958" y="52978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9" name="pt41">
              <a:extLst>
                <a:ext uri="{FF2B5EF4-FFF2-40B4-BE49-F238E27FC236}">
                  <a16:creationId xmlns:a16="http://schemas.microsoft.com/office/drawing/2014/main" id="{6CCCA9F6-FACA-B6EF-A4DF-A871561EAC9D}"/>
                </a:ext>
              </a:extLst>
            </p:cNvPr>
            <p:cNvSpPr/>
            <p:nvPr/>
          </p:nvSpPr>
          <p:spPr>
            <a:xfrm>
              <a:off x="5633938" y="44218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0" name="pt42">
              <a:extLst>
                <a:ext uri="{FF2B5EF4-FFF2-40B4-BE49-F238E27FC236}">
                  <a16:creationId xmlns:a16="http://schemas.microsoft.com/office/drawing/2014/main" id="{892B43B1-0F19-01E7-FFD9-8B19CD430B39}"/>
                </a:ext>
              </a:extLst>
            </p:cNvPr>
            <p:cNvSpPr/>
            <p:nvPr/>
          </p:nvSpPr>
          <p:spPr>
            <a:xfrm>
              <a:off x="5653234" y="44527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1" name="pt43">
              <a:extLst>
                <a:ext uri="{FF2B5EF4-FFF2-40B4-BE49-F238E27FC236}">
                  <a16:creationId xmlns:a16="http://schemas.microsoft.com/office/drawing/2014/main" id="{E6839830-070F-9732-C4FC-7CFC8C4F75A6}"/>
                </a:ext>
              </a:extLst>
            </p:cNvPr>
            <p:cNvSpPr/>
            <p:nvPr/>
          </p:nvSpPr>
          <p:spPr>
            <a:xfrm>
              <a:off x="5443347" y="53302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2" name="pt44">
              <a:extLst>
                <a:ext uri="{FF2B5EF4-FFF2-40B4-BE49-F238E27FC236}">
                  <a16:creationId xmlns:a16="http://schemas.microsoft.com/office/drawing/2014/main" id="{2639C192-DFFC-EF26-0754-ECF4027D0973}"/>
                </a:ext>
              </a:extLst>
            </p:cNvPr>
            <p:cNvSpPr/>
            <p:nvPr/>
          </p:nvSpPr>
          <p:spPr>
            <a:xfrm>
              <a:off x="6786465" y="42194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3" name="pt45">
              <a:extLst>
                <a:ext uri="{FF2B5EF4-FFF2-40B4-BE49-F238E27FC236}">
                  <a16:creationId xmlns:a16="http://schemas.microsoft.com/office/drawing/2014/main" id="{226356E6-29D4-E936-BB9E-C6256A844F92}"/>
                </a:ext>
              </a:extLst>
            </p:cNvPr>
            <p:cNvSpPr/>
            <p:nvPr/>
          </p:nvSpPr>
          <p:spPr>
            <a:xfrm>
              <a:off x="6871624" y="54889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4" name="pt46">
              <a:extLst>
                <a:ext uri="{FF2B5EF4-FFF2-40B4-BE49-F238E27FC236}">
                  <a16:creationId xmlns:a16="http://schemas.microsoft.com/office/drawing/2014/main" id="{6A8EFE80-F0FA-B96E-1C25-CE819AC99C5C}"/>
                </a:ext>
              </a:extLst>
            </p:cNvPr>
            <p:cNvSpPr/>
            <p:nvPr/>
          </p:nvSpPr>
          <p:spPr>
            <a:xfrm>
              <a:off x="6823760" y="59296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5" name="pt47">
              <a:extLst>
                <a:ext uri="{FF2B5EF4-FFF2-40B4-BE49-F238E27FC236}">
                  <a16:creationId xmlns:a16="http://schemas.microsoft.com/office/drawing/2014/main" id="{F62B5B3C-09F6-13A7-C20F-680C2C5CF281}"/>
                </a:ext>
              </a:extLst>
            </p:cNvPr>
            <p:cNvSpPr/>
            <p:nvPr/>
          </p:nvSpPr>
          <p:spPr>
            <a:xfrm>
              <a:off x="6844597" y="47555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6" name="pt48">
              <a:extLst>
                <a:ext uri="{FF2B5EF4-FFF2-40B4-BE49-F238E27FC236}">
                  <a16:creationId xmlns:a16="http://schemas.microsoft.com/office/drawing/2014/main" id="{5D1D33FF-9EFD-20D1-8016-CBBA4D605C4D}"/>
                </a:ext>
              </a:extLst>
            </p:cNvPr>
            <p:cNvSpPr/>
            <p:nvPr/>
          </p:nvSpPr>
          <p:spPr>
            <a:xfrm>
              <a:off x="6689720" y="49904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7" name="pt49">
              <a:extLst>
                <a:ext uri="{FF2B5EF4-FFF2-40B4-BE49-F238E27FC236}">
                  <a16:creationId xmlns:a16="http://schemas.microsoft.com/office/drawing/2014/main" id="{ECD0B72F-3F5A-0947-D05A-D114AD2205A5}"/>
                </a:ext>
              </a:extLst>
            </p:cNvPr>
            <p:cNvSpPr/>
            <p:nvPr/>
          </p:nvSpPr>
          <p:spPr>
            <a:xfrm>
              <a:off x="6752880" y="45836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8" name="pt50">
              <a:extLst>
                <a:ext uri="{FF2B5EF4-FFF2-40B4-BE49-F238E27FC236}">
                  <a16:creationId xmlns:a16="http://schemas.microsoft.com/office/drawing/2014/main" id="{076C81C7-5826-7102-F609-342ADB15F624}"/>
                </a:ext>
              </a:extLst>
            </p:cNvPr>
            <p:cNvSpPr/>
            <p:nvPr/>
          </p:nvSpPr>
          <p:spPr>
            <a:xfrm>
              <a:off x="6896138" y="45772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9" name="pt51">
              <a:extLst>
                <a:ext uri="{FF2B5EF4-FFF2-40B4-BE49-F238E27FC236}">
                  <a16:creationId xmlns:a16="http://schemas.microsoft.com/office/drawing/2014/main" id="{6913EDB2-0603-52A8-91EF-0962C244CBA9}"/>
                </a:ext>
              </a:extLst>
            </p:cNvPr>
            <p:cNvSpPr/>
            <p:nvPr/>
          </p:nvSpPr>
          <p:spPr>
            <a:xfrm>
              <a:off x="6785327" y="48386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0" name="pt52">
              <a:extLst>
                <a:ext uri="{FF2B5EF4-FFF2-40B4-BE49-F238E27FC236}">
                  <a16:creationId xmlns:a16="http://schemas.microsoft.com/office/drawing/2014/main" id="{26A4C4F4-DD20-1A3E-C898-371781C9B44C}"/>
                </a:ext>
              </a:extLst>
            </p:cNvPr>
            <p:cNvSpPr/>
            <p:nvPr/>
          </p:nvSpPr>
          <p:spPr>
            <a:xfrm>
              <a:off x="6677945" y="53993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1" name="pt53">
              <a:extLst>
                <a:ext uri="{FF2B5EF4-FFF2-40B4-BE49-F238E27FC236}">
                  <a16:creationId xmlns:a16="http://schemas.microsoft.com/office/drawing/2014/main" id="{4B8DF9AF-2DB3-CE20-A6D6-CFD9C5E6465F}"/>
                </a:ext>
              </a:extLst>
            </p:cNvPr>
            <p:cNvSpPr/>
            <p:nvPr/>
          </p:nvSpPr>
          <p:spPr>
            <a:xfrm>
              <a:off x="6696170" y="41229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2" name="pt54">
              <a:extLst>
                <a:ext uri="{FF2B5EF4-FFF2-40B4-BE49-F238E27FC236}">
                  <a16:creationId xmlns:a16="http://schemas.microsoft.com/office/drawing/2014/main" id="{F686FB1F-50C4-6041-123C-5ED6BF6A440F}"/>
                </a:ext>
              </a:extLst>
            </p:cNvPr>
            <p:cNvSpPr/>
            <p:nvPr/>
          </p:nvSpPr>
          <p:spPr>
            <a:xfrm>
              <a:off x="6837843" y="48907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3" name="pt55">
              <a:extLst>
                <a:ext uri="{FF2B5EF4-FFF2-40B4-BE49-F238E27FC236}">
                  <a16:creationId xmlns:a16="http://schemas.microsoft.com/office/drawing/2014/main" id="{0E895D22-6FB6-3BF9-AB64-4D6344FDCE98}"/>
                </a:ext>
              </a:extLst>
            </p:cNvPr>
            <p:cNvSpPr/>
            <p:nvPr/>
          </p:nvSpPr>
          <p:spPr>
            <a:xfrm>
              <a:off x="6680801" y="52750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4" name="pt56">
              <a:extLst>
                <a:ext uri="{FF2B5EF4-FFF2-40B4-BE49-F238E27FC236}">
                  <a16:creationId xmlns:a16="http://schemas.microsoft.com/office/drawing/2014/main" id="{E74FE5EB-C744-AD4B-769B-203E8999D3ED}"/>
                </a:ext>
              </a:extLst>
            </p:cNvPr>
            <p:cNvSpPr/>
            <p:nvPr/>
          </p:nvSpPr>
          <p:spPr>
            <a:xfrm>
              <a:off x="6839530" y="53341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5" name="pt57">
              <a:extLst>
                <a:ext uri="{FF2B5EF4-FFF2-40B4-BE49-F238E27FC236}">
                  <a16:creationId xmlns:a16="http://schemas.microsoft.com/office/drawing/2014/main" id="{A6F0BD94-D650-9F51-C0BF-64DF1446EDFB}"/>
                </a:ext>
              </a:extLst>
            </p:cNvPr>
            <p:cNvSpPr/>
            <p:nvPr/>
          </p:nvSpPr>
          <p:spPr>
            <a:xfrm>
              <a:off x="6751442" y="47627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6" name="pt58">
              <a:extLst>
                <a:ext uri="{FF2B5EF4-FFF2-40B4-BE49-F238E27FC236}">
                  <a16:creationId xmlns:a16="http://schemas.microsoft.com/office/drawing/2014/main" id="{AD845D82-B20E-9305-8975-40E2F29BD4DB}"/>
                </a:ext>
              </a:extLst>
            </p:cNvPr>
            <p:cNvSpPr/>
            <p:nvPr/>
          </p:nvSpPr>
          <p:spPr>
            <a:xfrm>
              <a:off x="6845781" y="47962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7" name="pt59">
              <a:extLst>
                <a:ext uri="{FF2B5EF4-FFF2-40B4-BE49-F238E27FC236}">
                  <a16:creationId xmlns:a16="http://schemas.microsoft.com/office/drawing/2014/main" id="{E01B4AA7-53DE-217F-864C-08F03C79C400}"/>
                </a:ext>
              </a:extLst>
            </p:cNvPr>
            <p:cNvSpPr/>
            <p:nvPr/>
          </p:nvSpPr>
          <p:spPr>
            <a:xfrm>
              <a:off x="6850460" y="50369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8" name="pt60">
              <a:extLst>
                <a:ext uri="{FF2B5EF4-FFF2-40B4-BE49-F238E27FC236}">
                  <a16:creationId xmlns:a16="http://schemas.microsoft.com/office/drawing/2014/main" id="{455FE542-4ECC-CD3C-0D3B-9B5A778DA3C3}"/>
                </a:ext>
              </a:extLst>
            </p:cNvPr>
            <p:cNvSpPr/>
            <p:nvPr/>
          </p:nvSpPr>
          <p:spPr>
            <a:xfrm>
              <a:off x="6861622" y="42865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9" name="pt61">
              <a:extLst>
                <a:ext uri="{FF2B5EF4-FFF2-40B4-BE49-F238E27FC236}">
                  <a16:creationId xmlns:a16="http://schemas.microsoft.com/office/drawing/2014/main" id="{A96033CD-2086-583E-8089-3D80CB1AA201}"/>
                </a:ext>
              </a:extLst>
            </p:cNvPr>
            <p:cNvSpPr/>
            <p:nvPr/>
          </p:nvSpPr>
          <p:spPr>
            <a:xfrm>
              <a:off x="6685864" y="53116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0" name="pt62">
              <a:extLst>
                <a:ext uri="{FF2B5EF4-FFF2-40B4-BE49-F238E27FC236}">
                  <a16:creationId xmlns:a16="http://schemas.microsoft.com/office/drawing/2014/main" id="{007F40E6-54D4-3B94-A1EA-A8001DCB5445}"/>
                </a:ext>
              </a:extLst>
            </p:cNvPr>
            <p:cNvSpPr/>
            <p:nvPr/>
          </p:nvSpPr>
          <p:spPr>
            <a:xfrm>
              <a:off x="6832251" y="50172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1" name="pt63">
              <a:extLst>
                <a:ext uri="{FF2B5EF4-FFF2-40B4-BE49-F238E27FC236}">
                  <a16:creationId xmlns:a16="http://schemas.microsoft.com/office/drawing/2014/main" id="{F7090DDB-F87D-58A2-441E-374D738CF41D}"/>
                </a:ext>
              </a:extLst>
            </p:cNvPr>
            <p:cNvSpPr/>
            <p:nvPr/>
          </p:nvSpPr>
          <p:spPr>
            <a:xfrm>
              <a:off x="6849957" y="53015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2" name="pt64">
              <a:extLst>
                <a:ext uri="{FF2B5EF4-FFF2-40B4-BE49-F238E27FC236}">
                  <a16:creationId xmlns:a16="http://schemas.microsoft.com/office/drawing/2014/main" id="{DD470A71-2D30-5B97-D91C-EE7A3522A1EE}"/>
                </a:ext>
              </a:extLst>
            </p:cNvPr>
            <p:cNvSpPr/>
            <p:nvPr/>
          </p:nvSpPr>
          <p:spPr>
            <a:xfrm>
              <a:off x="6884644" y="52392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3" name="pt65">
              <a:extLst>
                <a:ext uri="{FF2B5EF4-FFF2-40B4-BE49-F238E27FC236}">
                  <a16:creationId xmlns:a16="http://schemas.microsoft.com/office/drawing/2014/main" id="{BB1B1D23-F4D2-4C0A-E10D-7D9C139517AE}"/>
                </a:ext>
              </a:extLst>
            </p:cNvPr>
            <p:cNvSpPr/>
            <p:nvPr/>
          </p:nvSpPr>
          <p:spPr>
            <a:xfrm>
              <a:off x="6764097" y="48180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4" name="pt66">
              <a:extLst>
                <a:ext uri="{FF2B5EF4-FFF2-40B4-BE49-F238E27FC236}">
                  <a16:creationId xmlns:a16="http://schemas.microsoft.com/office/drawing/2014/main" id="{29413EBB-55A0-1262-535E-CA1E9121643F}"/>
                </a:ext>
              </a:extLst>
            </p:cNvPr>
            <p:cNvSpPr/>
            <p:nvPr/>
          </p:nvSpPr>
          <p:spPr>
            <a:xfrm>
              <a:off x="6701565" y="50160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5" name="pt67">
              <a:extLst>
                <a:ext uri="{FF2B5EF4-FFF2-40B4-BE49-F238E27FC236}">
                  <a16:creationId xmlns:a16="http://schemas.microsoft.com/office/drawing/2014/main" id="{2C12D612-11F0-C59F-E548-6C2EE1918722}"/>
                </a:ext>
              </a:extLst>
            </p:cNvPr>
            <p:cNvSpPr/>
            <p:nvPr/>
          </p:nvSpPr>
          <p:spPr>
            <a:xfrm>
              <a:off x="6752043" y="50282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6" name="pt68">
              <a:extLst>
                <a:ext uri="{FF2B5EF4-FFF2-40B4-BE49-F238E27FC236}">
                  <a16:creationId xmlns:a16="http://schemas.microsoft.com/office/drawing/2014/main" id="{76968DFF-60AF-2AAF-5E61-727192F7A471}"/>
                </a:ext>
              </a:extLst>
            </p:cNvPr>
            <p:cNvSpPr/>
            <p:nvPr/>
          </p:nvSpPr>
          <p:spPr>
            <a:xfrm>
              <a:off x="6819842" y="53200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7" name="pt69">
              <a:extLst>
                <a:ext uri="{FF2B5EF4-FFF2-40B4-BE49-F238E27FC236}">
                  <a16:creationId xmlns:a16="http://schemas.microsoft.com/office/drawing/2014/main" id="{5CCD316B-57E8-3C9C-D0F7-55F82FA22346}"/>
                </a:ext>
              </a:extLst>
            </p:cNvPr>
            <p:cNvSpPr/>
            <p:nvPr/>
          </p:nvSpPr>
          <p:spPr>
            <a:xfrm>
              <a:off x="6839163" y="44334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8" name="pt70">
              <a:extLst>
                <a:ext uri="{FF2B5EF4-FFF2-40B4-BE49-F238E27FC236}">
                  <a16:creationId xmlns:a16="http://schemas.microsoft.com/office/drawing/2014/main" id="{BB295F2F-9ADE-70E6-EDCF-EAA84BE7C15B}"/>
                </a:ext>
              </a:extLst>
            </p:cNvPr>
            <p:cNvSpPr/>
            <p:nvPr/>
          </p:nvSpPr>
          <p:spPr>
            <a:xfrm>
              <a:off x="6695930" y="43886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9" name="pt71">
              <a:extLst>
                <a:ext uri="{FF2B5EF4-FFF2-40B4-BE49-F238E27FC236}">
                  <a16:creationId xmlns:a16="http://schemas.microsoft.com/office/drawing/2014/main" id="{BD3D8713-34B3-D114-865E-72064805AB7E}"/>
                </a:ext>
              </a:extLst>
            </p:cNvPr>
            <p:cNvSpPr/>
            <p:nvPr/>
          </p:nvSpPr>
          <p:spPr>
            <a:xfrm>
              <a:off x="6871457" y="49203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0" name="pt72">
              <a:extLst>
                <a:ext uri="{FF2B5EF4-FFF2-40B4-BE49-F238E27FC236}">
                  <a16:creationId xmlns:a16="http://schemas.microsoft.com/office/drawing/2014/main" id="{9B0F489D-1949-8636-2567-900F079EC6F3}"/>
                </a:ext>
              </a:extLst>
            </p:cNvPr>
            <p:cNvSpPr/>
            <p:nvPr/>
          </p:nvSpPr>
          <p:spPr>
            <a:xfrm>
              <a:off x="6920168" y="45283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1" name="pt73">
              <a:extLst>
                <a:ext uri="{FF2B5EF4-FFF2-40B4-BE49-F238E27FC236}">
                  <a16:creationId xmlns:a16="http://schemas.microsoft.com/office/drawing/2014/main" id="{A0D616D1-6669-37A5-648E-41B56CC1885B}"/>
                </a:ext>
              </a:extLst>
            </p:cNvPr>
            <p:cNvSpPr/>
            <p:nvPr/>
          </p:nvSpPr>
          <p:spPr>
            <a:xfrm>
              <a:off x="6692212" y="56402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2" name="pt74">
              <a:extLst>
                <a:ext uri="{FF2B5EF4-FFF2-40B4-BE49-F238E27FC236}">
                  <a16:creationId xmlns:a16="http://schemas.microsoft.com/office/drawing/2014/main" id="{F0F034D6-359A-8620-C943-F4FF45C5DD26}"/>
                </a:ext>
              </a:extLst>
            </p:cNvPr>
            <p:cNvSpPr/>
            <p:nvPr/>
          </p:nvSpPr>
          <p:spPr>
            <a:xfrm>
              <a:off x="6753911" y="52779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3" name="pt75">
              <a:extLst>
                <a:ext uri="{FF2B5EF4-FFF2-40B4-BE49-F238E27FC236}">
                  <a16:creationId xmlns:a16="http://schemas.microsoft.com/office/drawing/2014/main" id="{E88DFE9C-A1BC-51D7-D6C6-23A309A565D5}"/>
                </a:ext>
              </a:extLst>
            </p:cNvPr>
            <p:cNvSpPr/>
            <p:nvPr/>
          </p:nvSpPr>
          <p:spPr>
            <a:xfrm>
              <a:off x="6858869" y="50505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4" name="pt76">
              <a:extLst>
                <a:ext uri="{FF2B5EF4-FFF2-40B4-BE49-F238E27FC236}">
                  <a16:creationId xmlns:a16="http://schemas.microsoft.com/office/drawing/2014/main" id="{079E2079-3107-F893-64B5-7006EE861A27}"/>
                </a:ext>
              </a:extLst>
            </p:cNvPr>
            <p:cNvSpPr/>
            <p:nvPr/>
          </p:nvSpPr>
          <p:spPr>
            <a:xfrm>
              <a:off x="6751773" y="44177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5" name="pt77">
              <a:extLst>
                <a:ext uri="{FF2B5EF4-FFF2-40B4-BE49-F238E27FC236}">
                  <a16:creationId xmlns:a16="http://schemas.microsoft.com/office/drawing/2014/main" id="{392E8E72-575D-A733-93F6-FEAB6D81D79D}"/>
                </a:ext>
              </a:extLst>
            </p:cNvPr>
            <p:cNvSpPr/>
            <p:nvPr/>
          </p:nvSpPr>
          <p:spPr>
            <a:xfrm>
              <a:off x="6675957" y="46465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6" name="pt78">
              <a:extLst>
                <a:ext uri="{FF2B5EF4-FFF2-40B4-BE49-F238E27FC236}">
                  <a16:creationId xmlns:a16="http://schemas.microsoft.com/office/drawing/2014/main" id="{F159392E-5FCE-2160-9D98-835E63B408B8}"/>
                </a:ext>
              </a:extLst>
            </p:cNvPr>
            <p:cNvSpPr/>
            <p:nvPr/>
          </p:nvSpPr>
          <p:spPr>
            <a:xfrm>
              <a:off x="6846809" y="50328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7" name="pt79">
              <a:extLst>
                <a:ext uri="{FF2B5EF4-FFF2-40B4-BE49-F238E27FC236}">
                  <a16:creationId xmlns:a16="http://schemas.microsoft.com/office/drawing/2014/main" id="{4B0A4731-660A-9929-6CB4-DA3C4BA44FAC}"/>
                </a:ext>
              </a:extLst>
            </p:cNvPr>
            <p:cNvSpPr/>
            <p:nvPr/>
          </p:nvSpPr>
          <p:spPr>
            <a:xfrm>
              <a:off x="6841195" y="49861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8" name="pt80">
              <a:extLst>
                <a:ext uri="{FF2B5EF4-FFF2-40B4-BE49-F238E27FC236}">
                  <a16:creationId xmlns:a16="http://schemas.microsoft.com/office/drawing/2014/main" id="{BDD11CD8-952A-7A0A-1EEF-58D69B1A88A5}"/>
                </a:ext>
              </a:extLst>
            </p:cNvPr>
            <p:cNvSpPr/>
            <p:nvPr/>
          </p:nvSpPr>
          <p:spPr>
            <a:xfrm>
              <a:off x="6833110" y="46742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9" name="pt81">
              <a:extLst>
                <a:ext uri="{FF2B5EF4-FFF2-40B4-BE49-F238E27FC236}">
                  <a16:creationId xmlns:a16="http://schemas.microsoft.com/office/drawing/2014/main" id="{CD241F6C-AC65-264F-9C19-1C4FEBCE6D77}"/>
                </a:ext>
              </a:extLst>
            </p:cNvPr>
            <p:cNvSpPr/>
            <p:nvPr/>
          </p:nvSpPr>
          <p:spPr>
            <a:xfrm>
              <a:off x="6791312" y="46636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0" name="pt82">
              <a:extLst>
                <a:ext uri="{FF2B5EF4-FFF2-40B4-BE49-F238E27FC236}">
                  <a16:creationId xmlns:a16="http://schemas.microsoft.com/office/drawing/2014/main" id="{B01DAC5D-A66C-3662-3F1B-539D59056A3D}"/>
                </a:ext>
              </a:extLst>
            </p:cNvPr>
            <p:cNvSpPr/>
            <p:nvPr/>
          </p:nvSpPr>
          <p:spPr>
            <a:xfrm>
              <a:off x="6785256" y="56472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1" name="pt83">
              <a:extLst>
                <a:ext uri="{FF2B5EF4-FFF2-40B4-BE49-F238E27FC236}">
                  <a16:creationId xmlns:a16="http://schemas.microsoft.com/office/drawing/2014/main" id="{495B7E82-60C3-3D53-AFFC-20833B0A4759}"/>
                </a:ext>
              </a:extLst>
            </p:cNvPr>
            <p:cNvSpPr/>
            <p:nvPr/>
          </p:nvSpPr>
          <p:spPr>
            <a:xfrm>
              <a:off x="6756334" y="51718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2" name="pt84">
              <a:extLst>
                <a:ext uri="{FF2B5EF4-FFF2-40B4-BE49-F238E27FC236}">
                  <a16:creationId xmlns:a16="http://schemas.microsoft.com/office/drawing/2014/main" id="{AF3C84FA-CBAE-E989-1A58-12F98C3CEFFD}"/>
                </a:ext>
              </a:extLst>
            </p:cNvPr>
            <p:cNvSpPr/>
            <p:nvPr/>
          </p:nvSpPr>
          <p:spPr>
            <a:xfrm>
              <a:off x="6852226" y="48106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3" name="pt85">
              <a:extLst>
                <a:ext uri="{FF2B5EF4-FFF2-40B4-BE49-F238E27FC236}">
                  <a16:creationId xmlns:a16="http://schemas.microsoft.com/office/drawing/2014/main" id="{AA8E3CC2-E88B-CAC1-E47C-D5CAC538B1CA}"/>
                </a:ext>
              </a:extLst>
            </p:cNvPr>
            <p:cNvSpPr/>
            <p:nvPr/>
          </p:nvSpPr>
          <p:spPr>
            <a:xfrm>
              <a:off x="6858136" y="52423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4" name="pt86">
              <a:extLst>
                <a:ext uri="{FF2B5EF4-FFF2-40B4-BE49-F238E27FC236}">
                  <a16:creationId xmlns:a16="http://schemas.microsoft.com/office/drawing/2014/main" id="{D13EEFA4-3031-7A41-AFD3-568AF00B40E7}"/>
                </a:ext>
              </a:extLst>
            </p:cNvPr>
            <p:cNvSpPr/>
            <p:nvPr/>
          </p:nvSpPr>
          <p:spPr>
            <a:xfrm>
              <a:off x="6807082" y="49788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5" name="pt87">
              <a:extLst>
                <a:ext uri="{FF2B5EF4-FFF2-40B4-BE49-F238E27FC236}">
                  <a16:creationId xmlns:a16="http://schemas.microsoft.com/office/drawing/2014/main" id="{BB511F26-82B8-9DC3-561D-F93457761E16}"/>
                </a:ext>
              </a:extLst>
            </p:cNvPr>
            <p:cNvSpPr/>
            <p:nvPr/>
          </p:nvSpPr>
          <p:spPr>
            <a:xfrm>
              <a:off x="6792069" y="50236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6" name="pt88">
              <a:extLst>
                <a:ext uri="{FF2B5EF4-FFF2-40B4-BE49-F238E27FC236}">
                  <a16:creationId xmlns:a16="http://schemas.microsoft.com/office/drawing/2014/main" id="{7620C654-30B6-243B-48EF-F542625F92EE}"/>
                </a:ext>
              </a:extLst>
            </p:cNvPr>
            <p:cNvSpPr/>
            <p:nvPr/>
          </p:nvSpPr>
          <p:spPr>
            <a:xfrm>
              <a:off x="6838383" y="42281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7" name="pt89">
              <a:extLst>
                <a:ext uri="{FF2B5EF4-FFF2-40B4-BE49-F238E27FC236}">
                  <a16:creationId xmlns:a16="http://schemas.microsoft.com/office/drawing/2014/main" id="{E565437A-E7B1-1561-2EE6-B29BB30EA15C}"/>
                </a:ext>
              </a:extLst>
            </p:cNvPr>
            <p:cNvSpPr/>
            <p:nvPr/>
          </p:nvSpPr>
          <p:spPr>
            <a:xfrm>
              <a:off x="6734102" y="51090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8" name="pt90">
              <a:extLst>
                <a:ext uri="{FF2B5EF4-FFF2-40B4-BE49-F238E27FC236}">
                  <a16:creationId xmlns:a16="http://schemas.microsoft.com/office/drawing/2014/main" id="{06BD78A0-9DF9-CF86-B0E5-9B9354B8A8EE}"/>
                </a:ext>
              </a:extLst>
            </p:cNvPr>
            <p:cNvSpPr/>
            <p:nvPr/>
          </p:nvSpPr>
          <p:spPr>
            <a:xfrm>
              <a:off x="6884567" y="39580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9" name="pt91">
              <a:extLst>
                <a:ext uri="{FF2B5EF4-FFF2-40B4-BE49-F238E27FC236}">
                  <a16:creationId xmlns:a16="http://schemas.microsoft.com/office/drawing/2014/main" id="{CAA8C72B-8C2E-11B6-DB62-9BE82951F3D3}"/>
                </a:ext>
              </a:extLst>
            </p:cNvPr>
            <p:cNvSpPr/>
            <p:nvPr/>
          </p:nvSpPr>
          <p:spPr>
            <a:xfrm>
              <a:off x="6773079" y="51235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0" name="pt92">
              <a:extLst>
                <a:ext uri="{FF2B5EF4-FFF2-40B4-BE49-F238E27FC236}">
                  <a16:creationId xmlns:a16="http://schemas.microsoft.com/office/drawing/2014/main" id="{EC2C0B6E-6F05-A770-E04C-91101E060BE9}"/>
                </a:ext>
              </a:extLst>
            </p:cNvPr>
            <p:cNvSpPr/>
            <p:nvPr/>
          </p:nvSpPr>
          <p:spPr>
            <a:xfrm>
              <a:off x="6789260" y="48955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1" name="pt93">
              <a:extLst>
                <a:ext uri="{FF2B5EF4-FFF2-40B4-BE49-F238E27FC236}">
                  <a16:creationId xmlns:a16="http://schemas.microsoft.com/office/drawing/2014/main" id="{346D7FFB-787C-4526-55FA-2EF61E3F782C}"/>
                </a:ext>
              </a:extLst>
            </p:cNvPr>
            <p:cNvSpPr/>
            <p:nvPr/>
          </p:nvSpPr>
          <p:spPr>
            <a:xfrm>
              <a:off x="6814868" y="47977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2" name="pt94">
              <a:extLst>
                <a:ext uri="{FF2B5EF4-FFF2-40B4-BE49-F238E27FC236}">
                  <a16:creationId xmlns:a16="http://schemas.microsoft.com/office/drawing/2014/main" id="{E18116E4-1CA2-008C-A06D-F6057C7B59B2}"/>
                </a:ext>
              </a:extLst>
            </p:cNvPr>
            <p:cNvSpPr/>
            <p:nvPr/>
          </p:nvSpPr>
          <p:spPr>
            <a:xfrm>
              <a:off x="6856921" y="48880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3" name="pt95">
              <a:extLst>
                <a:ext uri="{FF2B5EF4-FFF2-40B4-BE49-F238E27FC236}">
                  <a16:creationId xmlns:a16="http://schemas.microsoft.com/office/drawing/2014/main" id="{591CBE3D-31B8-7377-A0BA-D2904601C203}"/>
                </a:ext>
              </a:extLst>
            </p:cNvPr>
            <p:cNvSpPr/>
            <p:nvPr/>
          </p:nvSpPr>
          <p:spPr>
            <a:xfrm>
              <a:off x="6826402" y="51861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4" name="pt96">
              <a:extLst>
                <a:ext uri="{FF2B5EF4-FFF2-40B4-BE49-F238E27FC236}">
                  <a16:creationId xmlns:a16="http://schemas.microsoft.com/office/drawing/2014/main" id="{B46E4C67-8195-DD03-B95B-C72906B528C0}"/>
                </a:ext>
              </a:extLst>
            </p:cNvPr>
            <p:cNvSpPr/>
            <p:nvPr/>
          </p:nvSpPr>
          <p:spPr>
            <a:xfrm>
              <a:off x="6685421" y="44380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5" name="pt97">
              <a:extLst>
                <a:ext uri="{FF2B5EF4-FFF2-40B4-BE49-F238E27FC236}">
                  <a16:creationId xmlns:a16="http://schemas.microsoft.com/office/drawing/2014/main" id="{5C7DF618-684B-455B-33FA-231CF85FD21D}"/>
                </a:ext>
              </a:extLst>
            </p:cNvPr>
            <p:cNvSpPr/>
            <p:nvPr/>
          </p:nvSpPr>
          <p:spPr>
            <a:xfrm>
              <a:off x="6824431" y="50431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6" name="pt98">
              <a:extLst>
                <a:ext uri="{FF2B5EF4-FFF2-40B4-BE49-F238E27FC236}">
                  <a16:creationId xmlns:a16="http://schemas.microsoft.com/office/drawing/2014/main" id="{ED1B71B6-3591-3866-0BD0-DD06BB316875}"/>
                </a:ext>
              </a:extLst>
            </p:cNvPr>
            <p:cNvSpPr/>
            <p:nvPr/>
          </p:nvSpPr>
          <p:spPr>
            <a:xfrm>
              <a:off x="6848135" y="50465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7" name="pt99">
              <a:extLst>
                <a:ext uri="{FF2B5EF4-FFF2-40B4-BE49-F238E27FC236}">
                  <a16:creationId xmlns:a16="http://schemas.microsoft.com/office/drawing/2014/main" id="{ABB807BA-14C4-08F8-EAF1-773290D4F44D}"/>
                </a:ext>
              </a:extLst>
            </p:cNvPr>
            <p:cNvSpPr/>
            <p:nvPr/>
          </p:nvSpPr>
          <p:spPr>
            <a:xfrm>
              <a:off x="6862124" y="47095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8" name="pt100">
              <a:extLst>
                <a:ext uri="{FF2B5EF4-FFF2-40B4-BE49-F238E27FC236}">
                  <a16:creationId xmlns:a16="http://schemas.microsoft.com/office/drawing/2014/main" id="{01A37765-4006-98B1-EF26-6232E540991C}"/>
                </a:ext>
              </a:extLst>
            </p:cNvPr>
            <p:cNvSpPr/>
            <p:nvPr/>
          </p:nvSpPr>
          <p:spPr>
            <a:xfrm>
              <a:off x="6844849" y="38137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9" name="pt101">
              <a:extLst>
                <a:ext uri="{FF2B5EF4-FFF2-40B4-BE49-F238E27FC236}">
                  <a16:creationId xmlns:a16="http://schemas.microsoft.com/office/drawing/2014/main" id="{E798FFB6-E49D-DADB-E5FF-FCE3729F5B83}"/>
                </a:ext>
              </a:extLst>
            </p:cNvPr>
            <p:cNvSpPr/>
            <p:nvPr/>
          </p:nvSpPr>
          <p:spPr>
            <a:xfrm>
              <a:off x="6679822" y="52792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0" name="pt102">
              <a:extLst>
                <a:ext uri="{FF2B5EF4-FFF2-40B4-BE49-F238E27FC236}">
                  <a16:creationId xmlns:a16="http://schemas.microsoft.com/office/drawing/2014/main" id="{795D1E39-347A-3FB9-F03C-E3191AF45C06}"/>
                </a:ext>
              </a:extLst>
            </p:cNvPr>
            <p:cNvSpPr/>
            <p:nvPr/>
          </p:nvSpPr>
          <p:spPr>
            <a:xfrm>
              <a:off x="6682538" y="49879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1" name="pt103">
              <a:extLst>
                <a:ext uri="{FF2B5EF4-FFF2-40B4-BE49-F238E27FC236}">
                  <a16:creationId xmlns:a16="http://schemas.microsoft.com/office/drawing/2014/main" id="{DB927EE3-F058-7C6E-0C9D-4AB3DA8225B7}"/>
                </a:ext>
              </a:extLst>
            </p:cNvPr>
            <p:cNvSpPr/>
            <p:nvPr/>
          </p:nvSpPr>
          <p:spPr>
            <a:xfrm>
              <a:off x="6848568" y="55282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2" name="pt104">
              <a:extLst>
                <a:ext uri="{FF2B5EF4-FFF2-40B4-BE49-F238E27FC236}">
                  <a16:creationId xmlns:a16="http://schemas.microsoft.com/office/drawing/2014/main" id="{91574E01-67DC-23B1-F7FC-EFF3F4EF84E3}"/>
                </a:ext>
              </a:extLst>
            </p:cNvPr>
            <p:cNvSpPr/>
            <p:nvPr/>
          </p:nvSpPr>
          <p:spPr>
            <a:xfrm>
              <a:off x="6722057" y="51235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3" name="pt105">
              <a:extLst>
                <a:ext uri="{FF2B5EF4-FFF2-40B4-BE49-F238E27FC236}">
                  <a16:creationId xmlns:a16="http://schemas.microsoft.com/office/drawing/2014/main" id="{64F12464-5327-44CF-4C59-D6D6CE3F467B}"/>
                </a:ext>
              </a:extLst>
            </p:cNvPr>
            <p:cNvSpPr/>
            <p:nvPr/>
          </p:nvSpPr>
          <p:spPr>
            <a:xfrm>
              <a:off x="6899958" y="48928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4" name="pt106">
              <a:extLst>
                <a:ext uri="{FF2B5EF4-FFF2-40B4-BE49-F238E27FC236}">
                  <a16:creationId xmlns:a16="http://schemas.microsoft.com/office/drawing/2014/main" id="{7B401C4F-D25B-05C0-0199-8C3A85D17089}"/>
                </a:ext>
              </a:extLst>
            </p:cNvPr>
            <p:cNvSpPr/>
            <p:nvPr/>
          </p:nvSpPr>
          <p:spPr>
            <a:xfrm>
              <a:off x="6677224" y="43904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5" name="pt107">
              <a:extLst>
                <a:ext uri="{FF2B5EF4-FFF2-40B4-BE49-F238E27FC236}">
                  <a16:creationId xmlns:a16="http://schemas.microsoft.com/office/drawing/2014/main" id="{736CA39E-9848-A2C3-733C-EEBEB21B3EA8}"/>
                </a:ext>
              </a:extLst>
            </p:cNvPr>
            <p:cNvSpPr/>
            <p:nvPr/>
          </p:nvSpPr>
          <p:spPr>
            <a:xfrm>
              <a:off x="6713966" y="51913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6" name="pt108">
              <a:extLst>
                <a:ext uri="{FF2B5EF4-FFF2-40B4-BE49-F238E27FC236}">
                  <a16:creationId xmlns:a16="http://schemas.microsoft.com/office/drawing/2014/main" id="{5D1ED542-E14A-F142-A70C-E296BC370469}"/>
                </a:ext>
              </a:extLst>
            </p:cNvPr>
            <p:cNvSpPr/>
            <p:nvPr/>
          </p:nvSpPr>
          <p:spPr>
            <a:xfrm>
              <a:off x="6779715" y="44810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7" name="pt109">
              <a:extLst>
                <a:ext uri="{FF2B5EF4-FFF2-40B4-BE49-F238E27FC236}">
                  <a16:creationId xmlns:a16="http://schemas.microsoft.com/office/drawing/2014/main" id="{C53F4721-A8CF-BDAD-D0EC-C5AD81F9422E}"/>
                </a:ext>
              </a:extLst>
            </p:cNvPr>
            <p:cNvSpPr/>
            <p:nvPr/>
          </p:nvSpPr>
          <p:spPr>
            <a:xfrm>
              <a:off x="6797372" y="51116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8" name="pt110">
              <a:extLst>
                <a:ext uri="{FF2B5EF4-FFF2-40B4-BE49-F238E27FC236}">
                  <a16:creationId xmlns:a16="http://schemas.microsoft.com/office/drawing/2014/main" id="{2F75259D-6371-BF8A-F97D-806F80E6B625}"/>
                </a:ext>
              </a:extLst>
            </p:cNvPr>
            <p:cNvSpPr/>
            <p:nvPr/>
          </p:nvSpPr>
          <p:spPr>
            <a:xfrm>
              <a:off x="6677122" y="47078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9" name="pt111">
              <a:extLst>
                <a:ext uri="{FF2B5EF4-FFF2-40B4-BE49-F238E27FC236}">
                  <a16:creationId xmlns:a16="http://schemas.microsoft.com/office/drawing/2014/main" id="{F26D49D0-27B6-99F8-9730-922EAA86DDC5}"/>
                </a:ext>
              </a:extLst>
            </p:cNvPr>
            <p:cNvSpPr/>
            <p:nvPr/>
          </p:nvSpPr>
          <p:spPr>
            <a:xfrm>
              <a:off x="6802665" y="42501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0" name="pt112">
              <a:extLst>
                <a:ext uri="{FF2B5EF4-FFF2-40B4-BE49-F238E27FC236}">
                  <a16:creationId xmlns:a16="http://schemas.microsoft.com/office/drawing/2014/main" id="{583DAD5E-A0D0-3545-6255-F51D7B28FDBB}"/>
                </a:ext>
              </a:extLst>
            </p:cNvPr>
            <p:cNvSpPr/>
            <p:nvPr/>
          </p:nvSpPr>
          <p:spPr>
            <a:xfrm>
              <a:off x="6689996" y="52307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1" name="pt113">
              <a:extLst>
                <a:ext uri="{FF2B5EF4-FFF2-40B4-BE49-F238E27FC236}">
                  <a16:creationId xmlns:a16="http://schemas.microsoft.com/office/drawing/2014/main" id="{42691A0D-8ECB-591D-F491-987642BBF915}"/>
                </a:ext>
              </a:extLst>
            </p:cNvPr>
            <p:cNvSpPr/>
            <p:nvPr/>
          </p:nvSpPr>
          <p:spPr>
            <a:xfrm>
              <a:off x="6901689" y="45762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2" name="pt114">
              <a:extLst>
                <a:ext uri="{FF2B5EF4-FFF2-40B4-BE49-F238E27FC236}">
                  <a16:creationId xmlns:a16="http://schemas.microsoft.com/office/drawing/2014/main" id="{11EB1138-A765-BD27-96E4-D01EE034B165}"/>
                </a:ext>
              </a:extLst>
            </p:cNvPr>
            <p:cNvSpPr/>
            <p:nvPr/>
          </p:nvSpPr>
          <p:spPr>
            <a:xfrm>
              <a:off x="6881645" y="50380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3" name="pt115">
              <a:extLst>
                <a:ext uri="{FF2B5EF4-FFF2-40B4-BE49-F238E27FC236}">
                  <a16:creationId xmlns:a16="http://schemas.microsoft.com/office/drawing/2014/main" id="{D5DE02A3-3D78-0E0B-BDDB-B90B50477762}"/>
                </a:ext>
              </a:extLst>
            </p:cNvPr>
            <p:cNvSpPr/>
            <p:nvPr/>
          </p:nvSpPr>
          <p:spPr>
            <a:xfrm>
              <a:off x="6770635" y="50224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4" name="pt116">
              <a:extLst>
                <a:ext uri="{FF2B5EF4-FFF2-40B4-BE49-F238E27FC236}">
                  <a16:creationId xmlns:a16="http://schemas.microsoft.com/office/drawing/2014/main" id="{F2D6CD45-B1F0-F608-373B-384D268C211B}"/>
                </a:ext>
              </a:extLst>
            </p:cNvPr>
            <p:cNvSpPr/>
            <p:nvPr/>
          </p:nvSpPr>
          <p:spPr>
            <a:xfrm>
              <a:off x="6704474" y="50566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5" name="pt117">
              <a:extLst>
                <a:ext uri="{FF2B5EF4-FFF2-40B4-BE49-F238E27FC236}">
                  <a16:creationId xmlns:a16="http://schemas.microsoft.com/office/drawing/2014/main" id="{4EA5A826-C98F-4583-241E-8B560835B42D}"/>
                </a:ext>
              </a:extLst>
            </p:cNvPr>
            <p:cNvSpPr/>
            <p:nvPr/>
          </p:nvSpPr>
          <p:spPr>
            <a:xfrm>
              <a:off x="6920044" y="45142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6" name="pt118">
              <a:extLst>
                <a:ext uri="{FF2B5EF4-FFF2-40B4-BE49-F238E27FC236}">
                  <a16:creationId xmlns:a16="http://schemas.microsoft.com/office/drawing/2014/main" id="{CA46E61D-56F3-935D-DDD0-05D21348AE40}"/>
                </a:ext>
              </a:extLst>
            </p:cNvPr>
            <p:cNvSpPr/>
            <p:nvPr/>
          </p:nvSpPr>
          <p:spPr>
            <a:xfrm>
              <a:off x="6778583" y="48735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7" name="pt119">
              <a:extLst>
                <a:ext uri="{FF2B5EF4-FFF2-40B4-BE49-F238E27FC236}">
                  <a16:creationId xmlns:a16="http://schemas.microsoft.com/office/drawing/2014/main" id="{296F5D45-D99F-2FA8-A389-75CE36E9865C}"/>
                </a:ext>
              </a:extLst>
            </p:cNvPr>
            <p:cNvSpPr/>
            <p:nvPr/>
          </p:nvSpPr>
          <p:spPr>
            <a:xfrm>
              <a:off x="6740603" y="53598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8" name="pt120">
              <a:extLst>
                <a:ext uri="{FF2B5EF4-FFF2-40B4-BE49-F238E27FC236}">
                  <a16:creationId xmlns:a16="http://schemas.microsoft.com/office/drawing/2014/main" id="{1335F3C6-68C7-81BA-C5A5-9A576170E304}"/>
                </a:ext>
              </a:extLst>
            </p:cNvPr>
            <p:cNvSpPr/>
            <p:nvPr/>
          </p:nvSpPr>
          <p:spPr>
            <a:xfrm>
              <a:off x="6886167" y="49449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9" name="pt121">
              <a:extLst>
                <a:ext uri="{FF2B5EF4-FFF2-40B4-BE49-F238E27FC236}">
                  <a16:creationId xmlns:a16="http://schemas.microsoft.com/office/drawing/2014/main" id="{51694CED-5E0D-DA13-5743-317FDFD90C0E}"/>
                </a:ext>
              </a:extLst>
            </p:cNvPr>
            <p:cNvSpPr/>
            <p:nvPr/>
          </p:nvSpPr>
          <p:spPr>
            <a:xfrm>
              <a:off x="6822351" y="41234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0" name="pt122">
              <a:extLst>
                <a:ext uri="{FF2B5EF4-FFF2-40B4-BE49-F238E27FC236}">
                  <a16:creationId xmlns:a16="http://schemas.microsoft.com/office/drawing/2014/main" id="{078BFAE4-1AAB-F595-6B01-7C5BF094112A}"/>
                </a:ext>
              </a:extLst>
            </p:cNvPr>
            <p:cNvSpPr/>
            <p:nvPr/>
          </p:nvSpPr>
          <p:spPr>
            <a:xfrm>
              <a:off x="6891785" y="45488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1" name="pt123">
              <a:extLst>
                <a:ext uri="{FF2B5EF4-FFF2-40B4-BE49-F238E27FC236}">
                  <a16:creationId xmlns:a16="http://schemas.microsoft.com/office/drawing/2014/main" id="{4ECB0C9B-0514-FC67-21AC-A1EBA4D6E86D}"/>
                </a:ext>
              </a:extLst>
            </p:cNvPr>
            <p:cNvSpPr/>
            <p:nvPr/>
          </p:nvSpPr>
          <p:spPr>
            <a:xfrm>
              <a:off x="6792464" y="45116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2" name="pt124">
              <a:extLst>
                <a:ext uri="{FF2B5EF4-FFF2-40B4-BE49-F238E27FC236}">
                  <a16:creationId xmlns:a16="http://schemas.microsoft.com/office/drawing/2014/main" id="{B8CF02F7-F70E-8D2C-EE6E-52B61F2ACDBA}"/>
                </a:ext>
              </a:extLst>
            </p:cNvPr>
            <p:cNvSpPr/>
            <p:nvPr/>
          </p:nvSpPr>
          <p:spPr>
            <a:xfrm>
              <a:off x="5926356" y="54627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3" name="pt125">
              <a:extLst>
                <a:ext uri="{FF2B5EF4-FFF2-40B4-BE49-F238E27FC236}">
                  <a16:creationId xmlns:a16="http://schemas.microsoft.com/office/drawing/2014/main" id="{D855A75B-93B9-6D2C-D56E-1272559DD79B}"/>
                </a:ext>
              </a:extLst>
            </p:cNvPr>
            <p:cNvSpPr/>
            <p:nvPr/>
          </p:nvSpPr>
          <p:spPr>
            <a:xfrm>
              <a:off x="6106438" y="54911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4" name="pt126">
              <a:extLst>
                <a:ext uri="{FF2B5EF4-FFF2-40B4-BE49-F238E27FC236}">
                  <a16:creationId xmlns:a16="http://schemas.microsoft.com/office/drawing/2014/main" id="{77246979-5635-DDA0-125A-55FAD5ADF592}"/>
                </a:ext>
              </a:extLst>
            </p:cNvPr>
            <p:cNvSpPr/>
            <p:nvPr/>
          </p:nvSpPr>
          <p:spPr>
            <a:xfrm>
              <a:off x="6049292" y="54492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5" name="pt127">
              <a:extLst>
                <a:ext uri="{FF2B5EF4-FFF2-40B4-BE49-F238E27FC236}">
                  <a16:creationId xmlns:a16="http://schemas.microsoft.com/office/drawing/2014/main" id="{10ABE5FB-0FA7-697C-876F-E941AC3D238A}"/>
                </a:ext>
              </a:extLst>
            </p:cNvPr>
            <p:cNvSpPr/>
            <p:nvPr/>
          </p:nvSpPr>
          <p:spPr>
            <a:xfrm>
              <a:off x="6117962" y="57016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6" name="pt128">
              <a:extLst>
                <a:ext uri="{FF2B5EF4-FFF2-40B4-BE49-F238E27FC236}">
                  <a16:creationId xmlns:a16="http://schemas.microsoft.com/office/drawing/2014/main" id="{05BA650F-7F78-D789-40E9-DF8474329E18}"/>
                </a:ext>
              </a:extLst>
            </p:cNvPr>
            <p:cNvSpPr/>
            <p:nvPr/>
          </p:nvSpPr>
          <p:spPr>
            <a:xfrm>
              <a:off x="5914768" y="56575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7" name="pt129">
              <a:extLst>
                <a:ext uri="{FF2B5EF4-FFF2-40B4-BE49-F238E27FC236}">
                  <a16:creationId xmlns:a16="http://schemas.microsoft.com/office/drawing/2014/main" id="{D98BF224-5DEE-AB4E-4530-53B8F116D23B}"/>
                </a:ext>
              </a:extLst>
            </p:cNvPr>
            <p:cNvSpPr/>
            <p:nvPr/>
          </p:nvSpPr>
          <p:spPr>
            <a:xfrm>
              <a:off x="5927002" y="52484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8" name="pt130">
              <a:extLst>
                <a:ext uri="{FF2B5EF4-FFF2-40B4-BE49-F238E27FC236}">
                  <a16:creationId xmlns:a16="http://schemas.microsoft.com/office/drawing/2014/main" id="{899B0DD1-18B0-4447-081F-ECFC2282EFAE}"/>
                </a:ext>
              </a:extLst>
            </p:cNvPr>
            <p:cNvSpPr/>
            <p:nvPr/>
          </p:nvSpPr>
          <p:spPr>
            <a:xfrm>
              <a:off x="6055485" y="55793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9" name="pt131">
              <a:extLst>
                <a:ext uri="{FF2B5EF4-FFF2-40B4-BE49-F238E27FC236}">
                  <a16:creationId xmlns:a16="http://schemas.microsoft.com/office/drawing/2014/main" id="{E61A4516-D109-917D-E887-63F970CDA817}"/>
                </a:ext>
              </a:extLst>
            </p:cNvPr>
            <p:cNvSpPr/>
            <p:nvPr/>
          </p:nvSpPr>
          <p:spPr>
            <a:xfrm>
              <a:off x="6058705" y="52229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0" name="pt132">
              <a:extLst>
                <a:ext uri="{FF2B5EF4-FFF2-40B4-BE49-F238E27FC236}">
                  <a16:creationId xmlns:a16="http://schemas.microsoft.com/office/drawing/2014/main" id="{8E8584BC-20B0-1E59-9137-BCDD401B39B3}"/>
                </a:ext>
              </a:extLst>
            </p:cNvPr>
            <p:cNvSpPr/>
            <p:nvPr/>
          </p:nvSpPr>
          <p:spPr>
            <a:xfrm>
              <a:off x="6089591" y="52817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1" name="pt133">
              <a:extLst>
                <a:ext uri="{FF2B5EF4-FFF2-40B4-BE49-F238E27FC236}">
                  <a16:creationId xmlns:a16="http://schemas.microsoft.com/office/drawing/2014/main" id="{23DC164D-E88A-7683-A0E4-9AF1FA8CC054}"/>
                </a:ext>
              </a:extLst>
            </p:cNvPr>
            <p:cNvSpPr/>
            <p:nvPr/>
          </p:nvSpPr>
          <p:spPr>
            <a:xfrm>
              <a:off x="5906056" y="54848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2" name="pt134">
              <a:extLst>
                <a:ext uri="{FF2B5EF4-FFF2-40B4-BE49-F238E27FC236}">
                  <a16:creationId xmlns:a16="http://schemas.microsoft.com/office/drawing/2014/main" id="{6C34984C-66CA-4859-7A01-49D7520414E2}"/>
                </a:ext>
              </a:extLst>
            </p:cNvPr>
            <p:cNvSpPr/>
            <p:nvPr/>
          </p:nvSpPr>
          <p:spPr>
            <a:xfrm>
              <a:off x="6018845" y="45231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3" name="pt135">
              <a:extLst>
                <a:ext uri="{FF2B5EF4-FFF2-40B4-BE49-F238E27FC236}">
                  <a16:creationId xmlns:a16="http://schemas.microsoft.com/office/drawing/2014/main" id="{5A40BB70-5EB2-D25F-397D-33896700E0DE}"/>
                </a:ext>
              </a:extLst>
            </p:cNvPr>
            <p:cNvSpPr/>
            <p:nvPr/>
          </p:nvSpPr>
          <p:spPr>
            <a:xfrm>
              <a:off x="6068041" y="57575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4" name="pt136">
              <a:extLst>
                <a:ext uri="{FF2B5EF4-FFF2-40B4-BE49-F238E27FC236}">
                  <a16:creationId xmlns:a16="http://schemas.microsoft.com/office/drawing/2014/main" id="{A334AF14-8F90-0681-6263-D55ADDD45A5B}"/>
                </a:ext>
              </a:extLst>
            </p:cNvPr>
            <p:cNvSpPr/>
            <p:nvPr/>
          </p:nvSpPr>
          <p:spPr>
            <a:xfrm>
              <a:off x="6094607" y="54958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5" name="pt137">
              <a:extLst>
                <a:ext uri="{FF2B5EF4-FFF2-40B4-BE49-F238E27FC236}">
                  <a16:creationId xmlns:a16="http://schemas.microsoft.com/office/drawing/2014/main" id="{F051F61E-44A5-B2E5-147A-5CF3A8B6540E}"/>
                </a:ext>
              </a:extLst>
            </p:cNvPr>
            <p:cNvSpPr/>
            <p:nvPr/>
          </p:nvSpPr>
          <p:spPr>
            <a:xfrm>
              <a:off x="5952307" y="54895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6" name="pt138">
              <a:extLst>
                <a:ext uri="{FF2B5EF4-FFF2-40B4-BE49-F238E27FC236}">
                  <a16:creationId xmlns:a16="http://schemas.microsoft.com/office/drawing/2014/main" id="{234ADA50-B5AD-79DE-B83E-FB7534BA09A8}"/>
                </a:ext>
              </a:extLst>
            </p:cNvPr>
            <p:cNvSpPr/>
            <p:nvPr/>
          </p:nvSpPr>
          <p:spPr>
            <a:xfrm>
              <a:off x="6037336" y="56521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7" name="pt139">
              <a:extLst>
                <a:ext uri="{FF2B5EF4-FFF2-40B4-BE49-F238E27FC236}">
                  <a16:creationId xmlns:a16="http://schemas.microsoft.com/office/drawing/2014/main" id="{2A100E47-FE80-6F06-9375-D20801C0A01F}"/>
                </a:ext>
              </a:extLst>
            </p:cNvPr>
            <p:cNvSpPr/>
            <p:nvPr/>
          </p:nvSpPr>
          <p:spPr>
            <a:xfrm>
              <a:off x="6117591" y="58415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8" name="pt140">
              <a:extLst>
                <a:ext uri="{FF2B5EF4-FFF2-40B4-BE49-F238E27FC236}">
                  <a16:creationId xmlns:a16="http://schemas.microsoft.com/office/drawing/2014/main" id="{CE91C2BB-3531-61EB-9AC8-09434C1C7982}"/>
                </a:ext>
              </a:extLst>
            </p:cNvPr>
            <p:cNvSpPr/>
            <p:nvPr/>
          </p:nvSpPr>
          <p:spPr>
            <a:xfrm>
              <a:off x="6094110" y="56258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9" name="pt141">
              <a:extLst>
                <a:ext uri="{FF2B5EF4-FFF2-40B4-BE49-F238E27FC236}">
                  <a16:creationId xmlns:a16="http://schemas.microsoft.com/office/drawing/2014/main" id="{6F0FDD0A-404F-FB7B-B3F0-3CFD719D4D68}"/>
                </a:ext>
              </a:extLst>
            </p:cNvPr>
            <p:cNvSpPr/>
            <p:nvPr/>
          </p:nvSpPr>
          <p:spPr>
            <a:xfrm>
              <a:off x="7355994" y="49143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0" name="pt142">
              <a:extLst>
                <a:ext uri="{FF2B5EF4-FFF2-40B4-BE49-F238E27FC236}">
                  <a16:creationId xmlns:a16="http://schemas.microsoft.com/office/drawing/2014/main" id="{06C5A29C-1A9E-928A-7B61-0FC7E4207F6B}"/>
                </a:ext>
              </a:extLst>
            </p:cNvPr>
            <p:cNvSpPr/>
            <p:nvPr/>
          </p:nvSpPr>
          <p:spPr>
            <a:xfrm>
              <a:off x="7376045" y="54561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1" name="pt143">
              <a:extLst>
                <a:ext uri="{FF2B5EF4-FFF2-40B4-BE49-F238E27FC236}">
                  <a16:creationId xmlns:a16="http://schemas.microsoft.com/office/drawing/2014/main" id="{9EC12B2B-B9E4-E1C6-C054-D6A7053D8C81}"/>
                </a:ext>
              </a:extLst>
            </p:cNvPr>
            <p:cNvSpPr/>
            <p:nvPr/>
          </p:nvSpPr>
          <p:spPr>
            <a:xfrm>
              <a:off x="7380986" y="53172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2" name="pt144">
              <a:extLst>
                <a:ext uri="{FF2B5EF4-FFF2-40B4-BE49-F238E27FC236}">
                  <a16:creationId xmlns:a16="http://schemas.microsoft.com/office/drawing/2014/main" id="{B55EA4EC-060E-28AB-032B-D2EF937473E9}"/>
                </a:ext>
              </a:extLst>
            </p:cNvPr>
            <p:cNvSpPr/>
            <p:nvPr/>
          </p:nvSpPr>
          <p:spPr>
            <a:xfrm>
              <a:off x="7251935" y="48357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3" name="pt145">
              <a:extLst>
                <a:ext uri="{FF2B5EF4-FFF2-40B4-BE49-F238E27FC236}">
                  <a16:creationId xmlns:a16="http://schemas.microsoft.com/office/drawing/2014/main" id="{400E94EE-41C5-266C-2ED2-996B1BDE08B1}"/>
                </a:ext>
              </a:extLst>
            </p:cNvPr>
            <p:cNvSpPr/>
            <p:nvPr/>
          </p:nvSpPr>
          <p:spPr>
            <a:xfrm>
              <a:off x="7170715" y="52553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4" name="pt146">
              <a:extLst>
                <a:ext uri="{FF2B5EF4-FFF2-40B4-BE49-F238E27FC236}">
                  <a16:creationId xmlns:a16="http://schemas.microsoft.com/office/drawing/2014/main" id="{71344878-87D0-64B0-A91A-042D29FD40A6}"/>
                </a:ext>
              </a:extLst>
            </p:cNvPr>
            <p:cNvSpPr/>
            <p:nvPr/>
          </p:nvSpPr>
          <p:spPr>
            <a:xfrm>
              <a:off x="7387056" y="56178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5" name="pt147">
              <a:extLst>
                <a:ext uri="{FF2B5EF4-FFF2-40B4-BE49-F238E27FC236}">
                  <a16:creationId xmlns:a16="http://schemas.microsoft.com/office/drawing/2014/main" id="{FA30A213-88E3-6E3B-6A1A-BBAB019A5E75}"/>
                </a:ext>
              </a:extLst>
            </p:cNvPr>
            <p:cNvSpPr/>
            <p:nvPr/>
          </p:nvSpPr>
          <p:spPr>
            <a:xfrm>
              <a:off x="7242351" y="54604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6" name="pt148">
              <a:extLst>
                <a:ext uri="{FF2B5EF4-FFF2-40B4-BE49-F238E27FC236}">
                  <a16:creationId xmlns:a16="http://schemas.microsoft.com/office/drawing/2014/main" id="{2A9666F9-2F33-2863-65B5-6901CBFFCCB5}"/>
                </a:ext>
              </a:extLst>
            </p:cNvPr>
            <p:cNvSpPr/>
            <p:nvPr/>
          </p:nvSpPr>
          <p:spPr>
            <a:xfrm>
              <a:off x="7214890" y="59727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7" name="pt149">
              <a:extLst>
                <a:ext uri="{FF2B5EF4-FFF2-40B4-BE49-F238E27FC236}">
                  <a16:creationId xmlns:a16="http://schemas.microsoft.com/office/drawing/2014/main" id="{34303A28-2F50-25AD-AC06-8D6C26B77F2D}"/>
                </a:ext>
              </a:extLst>
            </p:cNvPr>
            <p:cNvSpPr/>
            <p:nvPr/>
          </p:nvSpPr>
          <p:spPr>
            <a:xfrm>
              <a:off x="7193924" y="48495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8" name="pt150">
              <a:extLst>
                <a:ext uri="{FF2B5EF4-FFF2-40B4-BE49-F238E27FC236}">
                  <a16:creationId xmlns:a16="http://schemas.microsoft.com/office/drawing/2014/main" id="{DE1D9712-0690-D3B1-74BC-172002B87702}"/>
                </a:ext>
              </a:extLst>
            </p:cNvPr>
            <p:cNvSpPr/>
            <p:nvPr/>
          </p:nvSpPr>
          <p:spPr>
            <a:xfrm>
              <a:off x="7159485" y="53573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9" name="pt151">
              <a:extLst>
                <a:ext uri="{FF2B5EF4-FFF2-40B4-BE49-F238E27FC236}">
                  <a16:creationId xmlns:a16="http://schemas.microsoft.com/office/drawing/2014/main" id="{F8C8F3B4-5AA8-B5A2-3162-CDB0ABFBC33F}"/>
                </a:ext>
              </a:extLst>
            </p:cNvPr>
            <p:cNvSpPr/>
            <p:nvPr/>
          </p:nvSpPr>
          <p:spPr>
            <a:xfrm>
              <a:off x="7213608" y="53454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0" name="pt152">
              <a:extLst>
                <a:ext uri="{FF2B5EF4-FFF2-40B4-BE49-F238E27FC236}">
                  <a16:creationId xmlns:a16="http://schemas.microsoft.com/office/drawing/2014/main" id="{4647B2C6-3EFF-FEFA-23F7-617C3BC6C7BB}"/>
                </a:ext>
              </a:extLst>
            </p:cNvPr>
            <p:cNvSpPr/>
            <p:nvPr/>
          </p:nvSpPr>
          <p:spPr>
            <a:xfrm>
              <a:off x="7295532" y="55312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1" name="pt153">
              <a:extLst>
                <a:ext uri="{FF2B5EF4-FFF2-40B4-BE49-F238E27FC236}">
                  <a16:creationId xmlns:a16="http://schemas.microsoft.com/office/drawing/2014/main" id="{6C2B18BC-79A3-8863-C247-08F53E0F7657}"/>
                </a:ext>
              </a:extLst>
            </p:cNvPr>
            <p:cNvSpPr/>
            <p:nvPr/>
          </p:nvSpPr>
          <p:spPr>
            <a:xfrm>
              <a:off x="7306530" y="47475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2" name="pt154">
              <a:extLst>
                <a:ext uri="{FF2B5EF4-FFF2-40B4-BE49-F238E27FC236}">
                  <a16:creationId xmlns:a16="http://schemas.microsoft.com/office/drawing/2014/main" id="{B2191D1B-AAE3-723D-A4DC-B9C38CF220E8}"/>
                </a:ext>
              </a:extLst>
            </p:cNvPr>
            <p:cNvSpPr/>
            <p:nvPr/>
          </p:nvSpPr>
          <p:spPr>
            <a:xfrm>
              <a:off x="7388398" y="56319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3" name="pt155">
              <a:extLst>
                <a:ext uri="{FF2B5EF4-FFF2-40B4-BE49-F238E27FC236}">
                  <a16:creationId xmlns:a16="http://schemas.microsoft.com/office/drawing/2014/main" id="{8EBF04BF-EE43-C1A4-6B97-2DA691DE754F}"/>
                </a:ext>
              </a:extLst>
            </p:cNvPr>
            <p:cNvSpPr/>
            <p:nvPr/>
          </p:nvSpPr>
          <p:spPr>
            <a:xfrm>
              <a:off x="7177601" y="55746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4" name="pt156">
              <a:extLst>
                <a:ext uri="{FF2B5EF4-FFF2-40B4-BE49-F238E27FC236}">
                  <a16:creationId xmlns:a16="http://schemas.microsoft.com/office/drawing/2014/main" id="{524B7705-5A24-0880-EF36-35D032E17CDE}"/>
                </a:ext>
              </a:extLst>
            </p:cNvPr>
            <p:cNvSpPr/>
            <p:nvPr/>
          </p:nvSpPr>
          <p:spPr>
            <a:xfrm>
              <a:off x="7156839" y="50627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5" name="pt157">
              <a:extLst>
                <a:ext uri="{FF2B5EF4-FFF2-40B4-BE49-F238E27FC236}">
                  <a16:creationId xmlns:a16="http://schemas.microsoft.com/office/drawing/2014/main" id="{3E58188E-F98D-3779-5BE8-043804C4BDB4}"/>
                </a:ext>
              </a:extLst>
            </p:cNvPr>
            <p:cNvSpPr/>
            <p:nvPr/>
          </p:nvSpPr>
          <p:spPr>
            <a:xfrm>
              <a:off x="7223899" y="48756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6" name="pt158">
              <a:extLst>
                <a:ext uri="{FF2B5EF4-FFF2-40B4-BE49-F238E27FC236}">
                  <a16:creationId xmlns:a16="http://schemas.microsoft.com/office/drawing/2014/main" id="{7A7D9D4D-C169-E9D6-C491-AB62A7C6AC97}"/>
                </a:ext>
              </a:extLst>
            </p:cNvPr>
            <p:cNvSpPr/>
            <p:nvPr/>
          </p:nvSpPr>
          <p:spPr>
            <a:xfrm>
              <a:off x="7276415" y="44695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7" name="pt159">
              <a:extLst>
                <a:ext uri="{FF2B5EF4-FFF2-40B4-BE49-F238E27FC236}">
                  <a16:creationId xmlns:a16="http://schemas.microsoft.com/office/drawing/2014/main" id="{1CDAD4A2-9DF6-BF66-2BDB-217DB087CEE4}"/>
                </a:ext>
              </a:extLst>
            </p:cNvPr>
            <p:cNvSpPr/>
            <p:nvPr/>
          </p:nvSpPr>
          <p:spPr>
            <a:xfrm>
              <a:off x="7333678" y="54259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8" name="pt160">
              <a:extLst>
                <a:ext uri="{FF2B5EF4-FFF2-40B4-BE49-F238E27FC236}">
                  <a16:creationId xmlns:a16="http://schemas.microsoft.com/office/drawing/2014/main" id="{B889402E-E6D5-D3C0-3A6A-857A38AFFD8C}"/>
                </a:ext>
              </a:extLst>
            </p:cNvPr>
            <p:cNvSpPr/>
            <p:nvPr/>
          </p:nvSpPr>
          <p:spPr>
            <a:xfrm>
              <a:off x="7341740" y="52665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9" name="pt161">
              <a:extLst>
                <a:ext uri="{FF2B5EF4-FFF2-40B4-BE49-F238E27FC236}">
                  <a16:creationId xmlns:a16="http://schemas.microsoft.com/office/drawing/2014/main" id="{2D82869E-E583-B8C8-5765-54A235FE0669}"/>
                </a:ext>
              </a:extLst>
            </p:cNvPr>
            <p:cNvSpPr/>
            <p:nvPr/>
          </p:nvSpPr>
          <p:spPr>
            <a:xfrm>
              <a:off x="7273592" y="56387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0" name="pt162">
              <a:extLst>
                <a:ext uri="{FF2B5EF4-FFF2-40B4-BE49-F238E27FC236}">
                  <a16:creationId xmlns:a16="http://schemas.microsoft.com/office/drawing/2014/main" id="{3E7A3C97-B2D1-DECA-4E50-EF0DDFF98C7F}"/>
                </a:ext>
              </a:extLst>
            </p:cNvPr>
            <p:cNvSpPr/>
            <p:nvPr/>
          </p:nvSpPr>
          <p:spPr>
            <a:xfrm>
              <a:off x="7246226" y="57786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1" name="pt163">
              <a:extLst>
                <a:ext uri="{FF2B5EF4-FFF2-40B4-BE49-F238E27FC236}">
                  <a16:creationId xmlns:a16="http://schemas.microsoft.com/office/drawing/2014/main" id="{444957B1-152B-BD9D-D9E0-F51E1665B68A}"/>
                </a:ext>
              </a:extLst>
            </p:cNvPr>
            <p:cNvSpPr/>
            <p:nvPr/>
          </p:nvSpPr>
          <p:spPr>
            <a:xfrm>
              <a:off x="7149501" y="53824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2" name="pt164">
              <a:extLst>
                <a:ext uri="{FF2B5EF4-FFF2-40B4-BE49-F238E27FC236}">
                  <a16:creationId xmlns:a16="http://schemas.microsoft.com/office/drawing/2014/main" id="{93804C89-DE78-F439-4F09-FD7546B78326}"/>
                </a:ext>
              </a:extLst>
            </p:cNvPr>
            <p:cNvSpPr/>
            <p:nvPr/>
          </p:nvSpPr>
          <p:spPr>
            <a:xfrm>
              <a:off x="7373951" y="42832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3" name="pt165">
              <a:extLst>
                <a:ext uri="{FF2B5EF4-FFF2-40B4-BE49-F238E27FC236}">
                  <a16:creationId xmlns:a16="http://schemas.microsoft.com/office/drawing/2014/main" id="{80037D60-CD73-1981-689B-9608985830D4}"/>
                </a:ext>
              </a:extLst>
            </p:cNvPr>
            <p:cNvSpPr/>
            <p:nvPr/>
          </p:nvSpPr>
          <p:spPr>
            <a:xfrm>
              <a:off x="7370269" y="55908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4" name="rc166">
              <a:extLst>
                <a:ext uri="{FF2B5EF4-FFF2-40B4-BE49-F238E27FC236}">
                  <a16:creationId xmlns:a16="http://schemas.microsoft.com/office/drawing/2014/main" id="{80531F53-DF3B-1504-2888-EF2864E07C00}"/>
                </a:ext>
              </a:extLst>
            </p:cNvPr>
            <p:cNvSpPr/>
            <p:nvPr/>
          </p:nvSpPr>
          <p:spPr>
            <a:xfrm>
              <a:off x="7887380" y="3314381"/>
              <a:ext cx="2787230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335" name="pl167">
              <a:extLst>
                <a:ext uri="{FF2B5EF4-FFF2-40B4-BE49-F238E27FC236}">
                  <a16:creationId xmlns:a16="http://schemas.microsoft.com/office/drawing/2014/main" id="{C85C6824-4E7C-22BA-434D-8D1E88D6D79C}"/>
                </a:ext>
              </a:extLst>
            </p:cNvPr>
            <p:cNvSpPr/>
            <p:nvPr/>
          </p:nvSpPr>
          <p:spPr>
            <a:xfrm>
              <a:off x="7887380" y="5837349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6" name="pl168">
              <a:extLst>
                <a:ext uri="{FF2B5EF4-FFF2-40B4-BE49-F238E27FC236}">
                  <a16:creationId xmlns:a16="http://schemas.microsoft.com/office/drawing/2014/main" id="{1C4D0992-A1F1-C7FA-BE03-1D886909825C}"/>
                </a:ext>
              </a:extLst>
            </p:cNvPr>
            <p:cNvSpPr/>
            <p:nvPr/>
          </p:nvSpPr>
          <p:spPr>
            <a:xfrm>
              <a:off x="7887380" y="5302907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7" name="pl169">
              <a:extLst>
                <a:ext uri="{FF2B5EF4-FFF2-40B4-BE49-F238E27FC236}">
                  <a16:creationId xmlns:a16="http://schemas.microsoft.com/office/drawing/2014/main" id="{075C9C35-F8C7-795A-E6E6-C7791456F35D}"/>
                </a:ext>
              </a:extLst>
            </p:cNvPr>
            <p:cNvSpPr/>
            <p:nvPr/>
          </p:nvSpPr>
          <p:spPr>
            <a:xfrm>
              <a:off x="7887380" y="4768464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8" name="pl170">
              <a:extLst>
                <a:ext uri="{FF2B5EF4-FFF2-40B4-BE49-F238E27FC236}">
                  <a16:creationId xmlns:a16="http://schemas.microsoft.com/office/drawing/2014/main" id="{B8BD9E32-7293-9FE4-E835-FCF86A38ED4F}"/>
                </a:ext>
              </a:extLst>
            </p:cNvPr>
            <p:cNvSpPr/>
            <p:nvPr/>
          </p:nvSpPr>
          <p:spPr>
            <a:xfrm>
              <a:off x="7887380" y="4234021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9" name="pl171">
              <a:extLst>
                <a:ext uri="{FF2B5EF4-FFF2-40B4-BE49-F238E27FC236}">
                  <a16:creationId xmlns:a16="http://schemas.microsoft.com/office/drawing/2014/main" id="{961C5D49-8D39-4E80-F593-F5F2A9C28A49}"/>
                </a:ext>
              </a:extLst>
            </p:cNvPr>
            <p:cNvSpPr/>
            <p:nvPr/>
          </p:nvSpPr>
          <p:spPr>
            <a:xfrm>
              <a:off x="7887380" y="3699579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0" name="pl172">
              <a:extLst>
                <a:ext uri="{FF2B5EF4-FFF2-40B4-BE49-F238E27FC236}">
                  <a16:creationId xmlns:a16="http://schemas.microsoft.com/office/drawing/2014/main" id="{BA7EE9E5-E0C8-16F1-A7CA-5F87BEFA30D5}"/>
                </a:ext>
              </a:extLst>
            </p:cNvPr>
            <p:cNvSpPr/>
            <p:nvPr/>
          </p:nvSpPr>
          <p:spPr>
            <a:xfrm>
              <a:off x="7887380" y="6104570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1" name="pl173">
              <a:extLst>
                <a:ext uri="{FF2B5EF4-FFF2-40B4-BE49-F238E27FC236}">
                  <a16:creationId xmlns:a16="http://schemas.microsoft.com/office/drawing/2014/main" id="{3235C320-28E3-9E1F-07FB-47C378E17CC4}"/>
                </a:ext>
              </a:extLst>
            </p:cNvPr>
            <p:cNvSpPr/>
            <p:nvPr/>
          </p:nvSpPr>
          <p:spPr>
            <a:xfrm>
              <a:off x="7887380" y="5570128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2" name="pl174">
              <a:extLst>
                <a:ext uri="{FF2B5EF4-FFF2-40B4-BE49-F238E27FC236}">
                  <a16:creationId xmlns:a16="http://schemas.microsoft.com/office/drawing/2014/main" id="{66E278BC-81F2-932A-4028-EA7ECF8C11DE}"/>
                </a:ext>
              </a:extLst>
            </p:cNvPr>
            <p:cNvSpPr/>
            <p:nvPr/>
          </p:nvSpPr>
          <p:spPr>
            <a:xfrm>
              <a:off x="7887380" y="5035685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3" name="pl175">
              <a:extLst>
                <a:ext uri="{FF2B5EF4-FFF2-40B4-BE49-F238E27FC236}">
                  <a16:creationId xmlns:a16="http://schemas.microsoft.com/office/drawing/2014/main" id="{A7626F5C-0338-57CB-EB3F-3C28D712D2E0}"/>
                </a:ext>
              </a:extLst>
            </p:cNvPr>
            <p:cNvSpPr/>
            <p:nvPr/>
          </p:nvSpPr>
          <p:spPr>
            <a:xfrm>
              <a:off x="7887380" y="4501243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4" name="pl176">
              <a:extLst>
                <a:ext uri="{FF2B5EF4-FFF2-40B4-BE49-F238E27FC236}">
                  <a16:creationId xmlns:a16="http://schemas.microsoft.com/office/drawing/2014/main" id="{3112021C-8609-0EFA-3CC0-4AAD030FE2DB}"/>
                </a:ext>
              </a:extLst>
            </p:cNvPr>
            <p:cNvSpPr/>
            <p:nvPr/>
          </p:nvSpPr>
          <p:spPr>
            <a:xfrm>
              <a:off x="7887380" y="3966800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5" name="pl177">
              <a:extLst>
                <a:ext uri="{FF2B5EF4-FFF2-40B4-BE49-F238E27FC236}">
                  <a16:creationId xmlns:a16="http://schemas.microsoft.com/office/drawing/2014/main" id="{05E9B2EA-A20E-4119-C675-4C1779204802}"/>
                </a:ext>
              </a:extLst>
            </p:cNvPr>
            <p:cNvSpPr/>
            <p:nvPr/>
          </p:nvSpPr>
          <p:spPr>
            <a:xfrm>
              <a:off x="7887380" y="3432357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6" name="pl178">
              <a:extLst>
                <a:ext uri="{FF2B5EF4-FFF2-40B4-BE49-F238E27FC236}">
                  <a16:creationId xmlns:a16="http://schemas.microsoft.com/office/drawing/2014/main" id="{2479D7FD-2630-9BD6-72B2-1FEFAF61FE92}"/>
                </a:ext>
              </a:extLst>
            </p:cNvPr>
            <p:cNvSpPr/>
            <p:nvPr/>
          </p:nvSpPr>
          <p:spPr>
            <a:xfrm>
              <a:off x="8647533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7" name="pl179">
              <a:extLst>
                <a:ext uri="{FF2B5EF4-FFF2-40B4-BE49-F238E27FC236}">
                  <a16:creationId xmlns:a16="http://schemas.microsoft.com/office/drawing/2014/main" id="{959949D1-9D99-5270-8B1D-D87FE45084E9}"/>
                </a:ext>
              </a:extLst>
            </p:cNvPr>
            <p:cNvSpPr/>
            <p:nvPr/>
          </p:nvSpPr>
          <p:spPr>
            <a:xfrm>
              <a:off x="9914457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8" name="pg180">
              <a:extLst>
                <a:ext uri="{FF2B5EF4-FFF2-40B4-BE49-F238E27FC236}">
                  <a16:creationId xmlns:a16="http://schemas.microsoft.com/office/drawing/2014/main" id="{7E130A17-E0A5-361D-36B3-1664AD3A1D91}"/>
                </a:ext>
              </a:extLst>
            </p:cNvPr>
            <p:cNvSpPr/>
            <p:nvPr/>
          </p:nvSpPr>
          <p:spPr>
            <a:xfrm>
              <a:off x="8416964" y="3442153"/>
              <a:ext cx="230569" cy="1918032"/>
            </a:xfrm>
            <a:custGeom>
              <a:avLst/>
              <a:gdLst/>
              <a:ahLst/>
              <a:cxnLst/>
              <a:rect l="0" t="0" r="0" b="0"/>
              <a:pathLst>
                <a:path w="230569" h="1918032">
                  <a:moveTo>
                    <a:pt x="230569" y="1918032"/>
                  </a:moveTo>
                  <a:lnTo>
                    <a:pt x="134433" y="1918032"/>
                  </a:lnTo>
                  <a:lnTo>
                    <a:pt x="132671" y="1914279"/>
                  </a:lnTo>
                  <a:lnTo>
                    <a:pt x="130901" y="1910525"/>
                  </a:lnTo>
                  <a:lnTo>
                    <a:pt x="129123" y="1906772"/>
                  </a:lnTo>
                  <a:lnTo>
                    <a:pt x="127334" y="1903018"/>
                  </a:lnTo>
                  <a:lnTo>
                    <a:pt x="125540" y="1899265"/>
                  </a:lnTo>
                  <a:lnTo>
                    <a:pt x="123735" y="1895511"/>
                  </a:lnTo>
                  <a:lnTo>
                    <a:pt x="121925" y="1891758"/>
                  </a:lnTo>
                  <a:lnTo>
                    <a:pt x="120107" y="1888004"/>
                  </a:lnTo>
                  <a:lnTo>
                    <a:pt x="118282" y="1884251"/>
                  </a:lnTo>
                  <a:lnTo>
                    <a:pt x="116454" y="1880498"/>
                  </a:lnTo>
                  <a:lnTo>
                    <a:pt x="114616" y="1876744"/>
                  </a:lnTo>
                  <a:lnTo>
                    <a:pt x="112776" y="1872991"/>
                  </a:lnTo>
                  <a:lnTo>
                    <a:pt x="110930" y="1869237"/>
                  </a:lnTo>
                  <a:lnTo>
                    <a:pt x="109080" y="1865484"/>
                  </a:lnTo>
                  <a:lnTo>
                    <a:pt x="107227" y="1861730"/>
                  </a:lnTo>
                  <a:lnTo>
                    <a:pt x="105370" y="1857977"/>
                  </a:lnTo>
                  <a:lnTo>
                    <a:pt x="103511" y="1854223"/>
                  </a:lnTo>
                  <a:lnTo>
                    <a:pt x="101649" y="1850470"/>
                  </a:lnTo>
                  <a:lnTo>
                    <a:pt x="99785" y="1846716"/>
                  </a:lnTo>
                  <a:lnTo>
                    <a:pt x="97921" y="1842963"/>
                  </a:lnTo>
                  <a:lnTo>
                    <a:pt x="96055" y="1839209"/>
                  </a:lnTo>
                  <a:lnTo>
                    <a:pt x="94190" y="1835456"/>
                  </a:lnTo>
                  <a:lnTo>
                    <a:pt x="92325" y="1831702"/>
                  </a:lnTo>
                  <a:lnTo>
                    <a:pt x="90461" y="1827949"/>
                  </a:lnTo>
                  <a:lnTo>
                    <a:pt x="88598" y="1824195"/>
                  </a:lnTo>
                  <a:lnTo>
                    <a:pt x="86738" y="1820442"/>
                  </a:lnTo>
                  <a:lnTo>
                    <a:pt x="84879" y="1816688"/>
                  </a:lnTo>
                  <a:lnTo>
                    <a:pt x="83026" y="1812935"/>
                  </a:lnTo>
                  <a:lnTo>
                    <a:pt x="81175" y="1809181"/>
                  </a:lnTo>
                  <a:lnTo>
                    <a:pt x="79328" y="1805428"/>
                  </a:lnTo>
                  <a:lnTo>
                    <a:pt x="77488" y="1801674"/>
                  </a:lnTo>
                  <a:lnTo>
                    <a:pt x="75651" y="1797921"/>
                  </a:lnTo>
                  <a:lnTo>
                    <a:pt x="73824" y="1794167"/>
                  </a:lnTo>
                  <a:lnTo>
                    <a:pt x="72001" y="1790414"/>
                  </a:lnTo>
                  <a:lnTo>
                    <a:pt x="70187" y="1786660"/>
                  </a:lnTo>
                  <a:lnTo>
                    <a:pt x="68382" y="1782907"/>
                  </a:lnTo>
                  <a:lnTo>
                    <a:pt x="66583" y="1779153"/>
                  </a:lnTo>
                  <a:lnTo>
                    <a:pt x="64798" y="1775400"/>
                  </a:lnTo>
                  <a:lnTo>
                    <a:pt x="63018" y="1771646"/>
                  </a:lnTo>
                  <a:lnTo>
                    <a:pt x="61255" y="1767893"/>
                  </a:lnTo>
                  <a:lnTo>
                    <a:pt x="59501" y="1764139"/>
                  </a:lnTo>
                  <a:lnTo>
                    <a:pt x="57758" y="1760386"/>
                  </a:lnTo>
                  <a:lnTo>
                    <a:pt x="56032" y="1756632"/>
                  </a:lnTo>
                  <a:lnTo>
                    <a:pt x="54313" y="1752879"/>
                  </a:lnTo>
                  <a:lnTo>
                    <a:pt x="52618" y="1749125"/>
                  </a:lnTo>
                  <a:lnTo>
                    <a:pt x="50932" y="1745372"/>
                  </a:lnTo>
                  <a:lnTo>
                    <a:pt x="49263" y="1741618"/>
                  </a:lnTo>
                  <a:lnTo>
                    <a:pt x="47613" y="1737865"/>
                  </a:lnTo>
                  <a:lnTo>
                    <a:pt x="45974" y="1734111"/>
                  </a:lnTo>
                  <a:lnTo>
                    <a:pt x="44364" y="1730358"/>
                  </a:lnTo>
                  <a:lnTo>
                    <a:pt x="42764" y="1726604"/>
                  </a:lnTo>
                  <a:lnTo>
                    <a:pt x="41188" y="1722851"/>
                  </a:lnTo>
                  <a:lnTo>
                    <a:pt x="39632" y="1719097"/>
                  </a:lnTo>
                  <a:lnTo>
                    <a:pt x="38092" y="1715344"/>
                  </a:lnTo>
                  <a:lnTo>
                    <a:pt x="36584" y="1711591"/>
                  </a:lnTo>
                  <a:lnTo>
                    <a:pt x="35087" y="1707837"/>
                  </a:lnTo>
                  <a:lnTo>
                    <a:pt x="33624" y="1704084"/>
                  </a:lnTo>
                  <a:lnTo>
                    <a:pt x="32179" y="1700330"/>
                  </a:lnTo>
                  <a:lnTo>
                    <a:pt x="30757" y="1696577"/>
                  </a:lnTo>
                  <a:lnTo>
                    <a:pt x="29367" y="1692823"/>
                  </a:lnTo>
                  <a:lnTo>
                    <a:pt x="27990" y="1689070"/>
                  </a:lnTo>
                  <a:lnTo>
                    <a:pt x="26656" y="1685316"/>
                  </a:lnTo>
                  <a:lnTo>
                    <a:pt x="25339" y="1681563"/>
                  </a:lnTo>
                  <a:lnTo>
                    <a:pt x="24052" y="1677809"/>
                  </a:lnTo>
                  <a:lnTo>
                    <a:pt x="22797" y="1674056"/>
                  </a:lnTo>
                  <a:lnTo>
                    <a:pt x="21559" y="1670302"/>
                  </a:lnTo>
                  <a:lnTo>
                    <a:pt x="20369" y="1666549"/>
                  </a:lnTo>
                  <a:lnTo>
                    <a:pt x="19195" y="1662795"/>
                  </a:lnTo>
                  <a:lnTo>
                    <a:pt x="18059" y="1659042"/>
                  </a:lnTo>
                  <a:lnTo>
                    <a:pt x="16953" y="1655288"/>
                  </a:lnTo>
                  <a:lnTo>
                    <a:pt x="15871" y="1651535"/>
                  </a:lnTo>
                  <a:lnTo>
                    <a:pt x="14836" y="1647781"/>
                  </a:lnTo>
                  <a:lnTo>
                    <a:pt x="13818" y="1644028"/>
                  </a:lnTo>
                  <a:lnTo>
                    <a:pt x="12847" y="1640274"/>
                  </a:lnTo>
                  <a:lnTo>
                    <a:pt x="11903" y="1636521"/>
                  </a:lnTo>
                  <a:lnTo>
                    <a:pt x="10990" y="1632767"/>
                  </a:lnTo>
                  <a:lnTo>
                    <a:pt x="10121" y="1629014"/>
                  </a:lnTo>
                  <a:lnTo>
                    <a:pt x="9270" y="1625260"/>
                  </a:lnTo>
                  <a:lnTo>
                    <a:pt x="8475" y="1621507"/>
                  </a:lnTo>
                  <a:lnTo>
                    <a:pt x="7702" y="1617753"/>
                  </a:lnTo>
                  <a:lnTo>
                    <a:pt x="6967" y="1614000"/>
                  </a:lnTo>
                  <a:lnTo>
                    <a:pt x="6274" y="1610246"/>
                  </a:lnTo>
                  <a:lnTo>
                    <a:pt x="5600" y="1606493"/>
                  </a:lnTo>
                  <a:lnTo>
                    <a:pt x="4987" y="1602739"/>
                  </a:lnTo>
                  <a:lnTo>
                    <a:pt x="4392" y="1598986"/>
                  </a:lnTo>
                  <a:lnTo>
                    <a:pt x="3843" y="1595232"/>
                  </a:lnTo>
                  <a:lnTo>
                    <a:pt x="3330" y="1591479"/>
                  </a:lnTo>
                  <a:lnTo>
                    <a:pt x="2844" y="1587725"/>
                  </a:lnTo>
                  <a:lnTo>
                    <a:pt x="2413" y="1583972"/>
                  </a:lnTo>
                  <a:lnTo>
                    <a:pt x="2001" y="1580218"/>
                  </a:lnTo>
                  <a:lnTo>
                    <a:pt x="1641" y="1576465"/>
                  </a:lnTo>
                  <a:lnTo>
                    <a:pt x="1311" y="1572711"/>
                  </a:lnTo>
                  <a:lnTo>
                    <a:pt x="1014" y="1568958"/>
                  </a:lnTo>
                  <a:lnTo>
                    <a:pt x="766" y="1565204"/>
                  </a:lnTo>
                  <a:lnTo>
                    <a:pt x="537" y="1561451"/>
                  </a:lnTo>
                  <a:lnTo>
                    <a:pt x="367" y="1557697"/>
                  </a:lnTo>
                  <a:lnTo>
                    <a:pt x="220" y="1553944"/>
                  </a:lnTo>
                  <a:lnTo>
                    <a:pt x="112" y="1550190"/>
                  </a:lnTo>
                  <a:lnTo>
                    <a:pt x="45" y="1546437"/>
                  </a:lnTo>
                  <a:lnTo>
                    <a:pt x="0" y="1542683"/>
                  </a:lnTo>
                  <a:lnTo>
                    <a:pt x="13" y="1538930"/>
                  </a:lnTo>
                  <a:lnTo>
                    <a:pt x="45" y="1535177"/>
                  </a:lnTo>
                  <a:lnTo>
                    <a:pt x="121" y="1531423"/>
                  </a:lnTo>
                  <a:lnTo>
                    <a:pt x="232" y="1527670"/>
                  </a:lnTo>
                  <a:lnTo>
                    <a:pt x="368" y="1523916"/>
                  </a:lnTo>
                  <a:lnTo>
                    <a:pt x="556" y="1520163"/>
                  </a:lnTo>
                  <a:lnTo>
                    <a:pt x="761" y="1516409"/>
                  </a:lnTo>
                  <a:lnTo>
                    <a:pt x="1014" y="1512656"/>
                  </a:lnTo>
                  <a:lnTo>
                    <a:pt x="1294" y="1508902"/>
                  </a:lnTo>
                  <a:lnTo>
                    <a:pt x="1604" y="1505149"/>
                  </a:lnTo>
                  <a:lnTo>
                    <a:pt x="1957" y="1501395"/>
                  </a:lnTo>
                  <a:lnTo>
                    <a:pt x="2327" y="1497642"/>
                  </a:lnTo>
                  <a:lnTo>
                    <a:pt x="2746" y="1493888"/>
                  </a:lnTo>
                  <a:lnTo>
                    <a:pt x="3186" y="1490135"/>
                  </a:lnTo>
                  <a:lnTo>
                    <a:pt x="3659" y="1486381"/>
                  </a:lnTo>
                  <a:lnTo>
                    <a:pt x="4166" y="1482628"/>
                  </a:lnTo>
                  <a:lnTo>
                    <a:pt x="4691" y="1478874"/>
                  </a:lnTo>
                  <a:lnTo>
                    <a:pt x="5264" y="1475121"/>
                  </a:lnTo>
                  <a:lnTo>
                    <a:pt x="5851" y="1471367"/>
                  </a:lnTo>
                  <a:lnTo>
                    <a:pt x="6473" y="1467614"/>
                  </a:lnTo>
                  <a:lnTo>
                    <a:pt x="7122" y="1463860"/>
                  </a:lnTo>
                  <a:lnTo>
                    <a:pt x="7791" y="1460107"/>
                  </a:lnTo>
                  <a:lnTo>
                    <a:pt x="8499" y="1456353"/>
                  </a:lnTo>
                  <a:lnTo>
                    <a:pt x="9221" y="1452600"/>
                  </a:lnTo>
                  <a:lnTo>
                    <a:pt x="9977" y="1448846"/>
                  </a:lnTo>
                  <a:lnTo>
                    <a:pt x="10754" y="1445093"/>
                  </a:lnTo>
                  <a:lnTo>
                    <a:pt x="11551" y="1441339"/>
                  </a:lnTo>
                  <a:lnTo>
                    <a:pt x="12380" y="1437586"/>
                  </a:lnTo>
                  <a:lnTo>
                    <a:pt x="13219" y="1433832"/>
                  </a:lnTo>
                  <a:lnTo>
                    <a:pt x="14093" y="1430079"/>
                  </a:lnTo>
                  <a:lnTo>
                    <a:pt x="14981" y="1426325"/>
                  </a:lnTo>
                  <a:lnTo>
                    <a:pt x="15890" y="1422572"/>
                  </a:lnTo>
                  <a:lnTo>
                    <a:pt x="16821" y="1418818"/>
                  </a:lnTo>
                  <a:lnTo>
                    <a:pt x="17763" y="1415065"/>
                  </a:lnTo>
                  <a:lnTo>
                    <a:pt x="18736" y="1411311"/>
                  </a:lnTo>
                  <a:lnTo>
                    <a:pt x="19717" y="1407558"/>
                  </a:lnTo>
                  <a:lnTo>
                    <a:pt x="20719" y="1403804"/>
                  </a:lnTo>
                  <a:lnTo>
                    <a:pt x="21736" y="1400051"/>
                  </a:lnTo>
                  <a:lnTo>
                    <a:pt x="22765" y="1396297"/>
                  </a:lnTo>
                  <a:lnTo>
                    <a:pt x="23815" y="1392544"/>
                  </a:lnTo>
                  <a:lnTo>
                    <a:pt x="24872" y="1388790"/>
                  </a:lnTo>
                  <a:lnTo>
                    <a:pt x="25947" y="1385037"/>
                  </a:lnTo>
                  <a:lnTo>
                    <a:pt x="27033" y="1381283"/>
                  </a:lnTo>
                  <a:lnTo>
                    <a:pt x="28128" y="1377530"/>
                  </a:lnTo>
                  <a:lnTo>
                    <a:pt x="29237" y="1373776"/>
                  </a:lnTo>
                  <a:lnTo>
                    <a:pt x="30352" y="1370023"/>
                  </a:lnTo>
                  <a:lnTo>
                    <a:pt x="31481" y="1366270"/>
                  </a:lnTo>
                  <a:lnTo>
                    <a:pt x="32615" y="1362516"/>
                  </a:lnTo>
                  <a:lnTo>
                    <a:pt x="33757" y="1358763"/>
                  </a:lnTo>
                  <a:lnTo>
                    <a:pt x="34907" y="1355009"/>
                  </a:lnTo>
                  <a:lnTo>
                    <a:pt x="36061" y="1351256"/>
                  </a:lnTo>
                  <a:lnTo>
                    <a:pt x="37224" y="1347502"/>
                  </a:lnTo>
                  <a:lnTo>
                    <a:pt x="38388" y="1343749"/>
                  </a:lnTo>
                  <a:lnTo>
                    <a:pt x="39558" y="1339995"/>
                  </a:lnTo>
                  <a:lnTo>
                    <a:pt x="40730" y="1336242"/>
                  </a:lnTo>
                  <a:lnTo>
                    <a:pt x="41905" y="1332488"/>
                  </a:lnTo>
                  <a:lnTo>
                    <a:pt x="43082" y="1328735"/>
                  </a:lnTo>
                  <a:lnTo>
                    <a:pt x="44259" y="1324981"/>
                  </a:lnTo>
                  <a:lnTo>
                    <a:pt x="45437" y="1321228"/>
                  </a:lnTo>
                  <a:lnTo>
                    <a:pt x="46614" y="1317474"/>
                  </a:lnTo>
                  <a:lnTo>
                    <a:pt x="47791" y="1313721"/>
                  </a:lnTo>
                  <a:lnTo>
                    <a:pt x="48965" y="1309967"/>
                  </a:lnTo>
                  <a:lnTo>
                    <a:pt x="50138" y="1306214"/>
                  </a:lnTo>
                  <a:lnTo>
                    <a:pt x="51306" y="1302460"/>
                  </a:lnTo>
                  <a:lnTo>
                    <a:pt x="52471" y="1298707"/>
                  </a:lnTo>
                  <a:lnTo>
                    <a:pt x="53632" y="1294953"/>
                  </a:lnTo>
                  <a:lnTo>
                    <a:pt x="54788" y="1291200"/>
                  </a:lnTo>
                  <a:lnTo>
                    <a:pt x="55940" y="1287446"/>
                  </a:lnTo>
                  <a:lnTo>
                    <a:pt x="57082" y="1283693"/>
                  </a:lnTo>
                  <a:lnTo>
                    <a:pt x="58221" y="1279939"/>
                  </a:lnTo>
                  <a:lnTo>
                    <a:pt x="59351" y="1276186"/>
                  </a:lnTo>
                  <a:lnTo>
                    <a:pt x="60473" y="1272432"/>
                  </a:lnTo>
                  <a:lnTo>
                    <a:pt x="61590" y="1268679"/>
                  </a:lnTo>
                  <a:lnTo>
                    <a:pt x="62693" y="1264925"/>
                  </a:lnTo>
                  <a:lnTo>
                    <a:pt x="63791" y="1261172"/>
                  </a:lnTo>
                  <a:lnTo>
                    <a:pt x="64877" y="1257418"/>
                  </a:lnTo>
                  <a:lnTo>
                    <a:pt x="65953" y="1253665"/>
                  </a:lnTo>
                  <a:lnTo>
                    <a:pt x="67021" y="1249911"/>
                  </a:lnTo>
                  <a:lnTo>
                    <a:pt x="68074" y="1246158"/>
                  </a:lnTo>
                  <a:lnTo>
                    <a:pt x="69122" y="1242404"/>
                  </a:lnTo>
                  <a:lnTo>
                    <a:pt x="70151" y="1238651"/>
                  </a:lnTo>
                  <a:lnTo>
                    <a:pt x="71172" y="1234897"/>
                  </a:lnTo>
                  <a:lnTo>
                    <a:pt x="72181" y="1231144"/>
                  </a:lnTo>
                  <a:lnTo>
                    <a:pt x="73175" y="1227390"/>
                  </a:lnTo>
                  <a:lnTo>
                    <a:pt x="74162" y="1223637"/>
                  </a:lnTo>
                  <a:lnTo>
                    <a:pt x="75128" y="1219883"/>
                  </a:lnTo>
                  <a:lnTo>
                    <a:pt x="76086" y="1216130"/>
                  </a:lnTo>
                  <a:lnTo>
                    <a:pt x="77028" y="1212376"/>
                  </a:lnTo>
                  <a:lnTo>
                    <a:pt x="77956" y="1208623"/>
                  </a:lnTo>
                  <a:lnTo>
                    <a:pt x="78875" y="1204869"/>
                  </a:lnTo>
                  <a:lnTo>
                    <a:pt x="79772" y="1201116"/>
                  </a:lnTo>
                  <a:lnTo>
                    <a:pt x="80661" y="1197363"/>
                  </a:lnTo>
                  <a:lnTo>
                    <a:pt x="81532" y="1193609"/>
                  </a:lnTo>
                  <a:lnTo>
                    <a:pt x="82390" y="1189856"/>
                  </a:lnTo>
                  <a:lnTo>
                    <a:pt x="83236" y="1186102"/>
                  </a:lnTo>
                  <a:lnTo>
                    <a:pt x="84061" y="1182349"/>
                  </a:lnTo>
                  <a:lnTo>
                    <a:pt x="84879" y="1178595"/>
                  </a:lnTo>
                  <a:lnTo>
                    <a:pt x="85675" y="1174842"/>
                  </a:lnTo>
                  <a:lnTo>
                    <a:pt x="86461" y="1171088"/>
                  </a:lnTo>
                  <a:lnTo>
                    <a:pt x="87232" y="1167335"/>
                  </a:lnTo>
                  <a:lnTo>
                    <a:pt x="87985" y="1163581"/>
                  </a:lnTo>
                  <a:lnTo>
                    <a:pt x="88731" y="1159828"/>
                  </a:lnTo>
                  <a:lnTo>
                    <a:pt x="89452" y="1156074"/>
                  </a:lnTo>
                  <a:lnTo>
                    <a:pt x="90165" y="1152321"/>
                  </a:lnTo>
                  <a:lnTo>
                    <a:pt x="90861" y="1148567"/>
                  </a:lnTo>
                  <a:lnTo>
                    <a:pt x="91542" y="1144814"/>
                  </a:lnTo>
                  <a:lnTo>
                    <a:pt x="92214" y="1141060"/>
                  </a:lnTo>
                  <a:lnTo>
                    <a:pt x="92864" y="1137307"/>
                  </a:lnTo>
                  <a:lnTo>
                    <a:pt x="93506" y="1133553"/>
                  </a:lnTo>
                  <a:lnTo>
                    <a:pt x="94129" y="1129800"/>
                  </a:lnTo>
                  <a:lnTo>
                    <a:pt x="94740" y="1126046"/>
                  </a:lnTo>
                  <a:lnTo>
                    <a:pt x="95340" y="1122293"/>
                  </a:lnTo>
                  <a:lnTo>
                    <a:pt x="95921" y="1118539"/>
                  </a:lnTo>
                  <a:lnTo>
                    <a:pt x="96494" y="1114786"/>
                  </a:lnTo>
                  <a:lnTo>
                    <a:pt x="97048" y="1111032"/>
                  </a:lnTo>
                  <a:lnTo>
                    <a:pt x="97592" y="1107279"/>
                  </a:lnTo>
                  <a:lnTo>
                    <a:pt x="98123" y="1103525"/>
                  </a:lnTo>
                  <a:lnTo>
                    <a:pt x="98638" y="1099772"/>
                  </a:lnTo>
                  <a:lnTo>
                    <a:pt x="99147" y="1096018"/>
                  </a:lnTo>
                  <a:lnTo>
                    <a:pt x="99634" y="1092265"/>
                  </a:lnTo>
                  <a:lnTo>
                    <a:pt x="100115" y="1088511"/>
                  </a:lnTo>
                  <a:lnTo>
                    <a:pt x="100582" y="1084758"/>
                  </a:lnTo>
                  <a:lnTo>
                    <a:pt x="101035" y="1081004"/>
                  </a:lnTo>
                  <a:lnTo>
                    <a:pt x="101481" y="1077251"/>
                  </a:lnTo>
                  <a:lnTo>
                    <a:pt x="101908" y="1073497"/>
                  </a:lnTo>
                  <a:lnTo>
                    <a:pt x="102329" y="1069744"/>
                  </a:lnTo>
                  <a:lnTo>
                    <a:pt x="102735" y="1065990"/>
                  </a:lnTo>
                  <a:lnTo>
                    <a:pt x="103131" y="1062237"/>
                  </a:lnTo>
                  <a:lnTo>
                    <a:pt x="103518" y="1058483"/>
                  </a:lnTo>
                  <a:lnTo>
                    <a:pt x="103890" y="1054730"/>
                  </a:lnTo>
                  <a:lnTo>
                    <a:pt x="104256" y="1050976"/>
                  </a:lnTo>
                  <a:lnTo>
                    <a:pt x="104606" y="1047223"/>
                  </a:lnTo>
                  <a:lnTo>
                    <a:pt x="104949" y="1043469"/>
                  </a:lnTo>
                  <a:lnTo>
                    <a:pt x="105281" y="1039716"/>
                  </a:lnTo>
                  <a:lnTo>
                    <a:pt x="105601" y="1035962"/>
                  </a:lnTo>
                  <a:lnTo>
                    <a:pt x="105916" y="1032209"/>
                  </a:lnTo>
                  <a:lnTo>
                    <a:pt x="106216" y="1028455"/>
                  </a:lnTo>
                  <a:lnTo>
                    <a:pt x="106509" y="1024702"/>
                  </a:lnTo>
                  <a:lnTo>
                    <a:pt x="106792" y="1020949"/>
                  </a:lnTo>
                  <a:lnTo>
                    <a:pt x="107065" y="1017195"/>
                  </a:lnTo>
                  <a:lnTo>
                    <a:pt x="107333" y="1013442"/>
                  </a:lnTo>
                  <a:lnTo>
                    <a:pt x="107586" y="1009688"/>
                  </a:lnTo>
                  <a:lnTo>
                    <a:pt x="107835" y="1005935"/>
                  </a:lnTo>
                  <a:lnTo>
                    <a:pt x="108073" y="1002181"/>
                  </a:lnTo>
                  <a:lnTo>
                    <a:pt x="108304" y="998428"/>
                  </a:lnTo>
                  <a:lnTo>
                    <a:pt x="108528" y="994674"/>
                  </a:lnTo>
                  <a:lnTo>
                    <a:pt x="108741" y="990921"/>
                  </a:lnTo>
                  <a:lnTo>
                    <a:pt x="108950" y="987167"/>
                  </a:lnTo>
                  <a:lnTo>
                    <a:pt x="109149" y="983414"/>
                  </a:lnTo>
                  <a:lnTo>
                    <a:pt x="109342" y="979660"/>
                  </a:lnTo>
                  <a:lnTo>
                    <a:pt x="109528" y="975907"/>
                  </a:lnTo>
                  <a:lnTo>
                    <a:pt x="109706" y="972153"/>
                  </a:lnTo>
                  <a:lnTo>
                    <a:pt x="109881" y="968400"/>
                  </a:lnTo>
                  <a:lnTo>
                    <a:pt x="110045" y="964646"/>
                  </a:lnTo>
                  <a:lnTo>
                    <a:pt x="110207" y="960893"/>
                  </a:lnTo>
                  <a:lnTo>
                    <a:pt x="110361" y="957139"/>
                  </a:lnTo>
                  <a:lnTo>
                    <a:pt x="110510" y="953386"/>
                  </a:lnTo>
                  <a:lnTo>
                    <a:pt x="110656" y="949632"/>
                  </a:lnTo>
                  <a:lnTo>
                    <a:pt x="110794" y="945879"/>
                  </a:lnTo>
                  <a:lnTo>
                    <a:pt x="110930" y="942125"/>
                  </a:lnTo>
                  <a:lnTo>
                    <a:pt x="111060" y="938372"/>
                  </a:lnTo>
                  <a:lnTo>
                    <a:pt x="111187" y="934618"/>
                  </a:lnTo>
                  <a:lnTo>
                    <a:pt x="111311" y="930865"/>
                  </a:lnTo>
                  <a:lnTo>
                    <a:pt x="111430" y="927111"/>
                  </a:lnTo>
                  <a:lnTo>
                    <a:pt x="111548" y="923358"/>
                  </a:lnTo>
                  <a:lnTo>
                    <a:pt x="111663" y="919604"/>
                  </a:lnTo>
                  <a:lnTo>
                    <a:pt x="111776" y="915851"/>
                  </a:lnTo>
                  <a:lnTo>
                    <a:pt x="111887" y="912097"/>
                  </a:lnTo>
                  <a:lnTo>
                    <a:pt x="111997" y="908344"/>
                  </a:lnTo>
                  <a:lnTo>
                    <a:pt x="112106" y="904590"/>
                  </a:lnTo>
                  <a:lnTo>
                    <a:pt x="112214" y="900837"/>
                  </a:lnTo>
                  <a:lnTo>
                    <a:pt x="112323" y="897083"/>
                  </a:lnTo>
                  <a:lnTo>
                    <a:pt x="112431" y="893330"/>
                  </a:lnTo>
                  <a:lnTo>
                    <a:pt x="112541" y="889576"/>
                  </a:lnTo>
                  <a:lnTo>
                    <a:pt x="112652" y="885823"/>
                  </a:lnTo>
                  <a:lnTo>
                    <a:pt x="112765" y="882069"/>
                  </a:lnTo>
                  <a:lnTo>
                    <a:pt x="112880" y="878316"/>
                  </a:lnTo>
                  <a:lnTo>
                    <a:pt x="112998" y="874562"/>
                  </a:lnTo>
                  <a:lnTo>
                    <a:pt x="113119" y="870809"/>
                  </a:lnTo>
                  <a:lnTo>
                    <a:pt x="113243" y="867055"/>
                  </a:lnTo>
                  <a:lnTo>
                    <a:pt x="113374" y="863302"/>
                  </a:lnTo>
                  <a:lnTo>
                    <a:pt x="113507" y="859548"/>
                  </a:lnTo>
                  <a:lnTo>
                    <a:pt x="113647" y="855795"/>
                  </a:lnTo>
                  <a:lnTo>
                    <a:pt x="113792" y="852042"/>
                  </a:lnTo>
                  <a:lnTo>
                    <a:pt x="113943" y="848288"/>
                  </a:lnTo>
                  <a:lnTo>
                    <a:pt x="114103" y="844535"/>
                  </a:lnTo>
                  <a:lnTo>
                    <a:pt x="114266" y="840781"/>
                  </a:lnTo>
                  <a:lnTo>
                    <a:pt x="114442" y="837028"/>
                  </a:lnTo>
                  <a:lnTo>
                    <a:pt x="114624" y="833274"/>
                  </a:lnTo>
                  <a:lnTo>
                    <a:pt x="114815" y="829521"/>
                  </a:lnTo>
                  <a:lnTo>
                    <a:pt x="115017" y="825767"/>
                  </a:lnTo>
                  <a:lnTo>
                    <a:pt x="115225" y="822014"/>
                  </a:lnTo>
                  <a:lnTo>
                    <a:pt x="115450" y="818260"/>
                  </a:lnTo>
                  <a:lnTo>
                    <a:pt x="115682" y="814507"/>
                  </a:lnTo>
                  <a:lnTo>
                    <a:pt x="115927" y="810753"/>
                  </a:lnTo>
                  <a:lnTo>
                    <a:pt x="116185" y="807000"/>
                  </a:lnTo>
                  <a:lnTo>
                    <a:pt x="116451" y="803246"/>
                  </a:lnTo>
                  <a:lnTo>
                    <a:pt x="116737" y="799493"/>
                  </a:lnTo>
                  <a:lnTo>
                    <a:pt x="117031" y="795739"/>
                  </a:lnTo>
                  <a:lnTo>
                    <a:pt x="117343" y="791986"/>
                  </a:lnTo>
                  <a:lnTo>
                    <a:pt x="117668" y="788232"/>
                  </a:lnTo>
                  <a:lnTo>
                    <a:pt x="118006" y="784479"/>
                  </a:lnTo>
                  <a:lnTo>
                    <a:pt x="118365" y="780725"/>
                  </a:lnTo>
                  <a:lnTo>
                    <a:pt x="118732" y="776972"/>
                  </a:lnTo>
                  <a:lnTo>
                    <a:pt x="119124" y="773218"/>
                  </a:lnTo>
                  <a:lnTo>
                    <a:pt x="119527" y="769465"/>
                  </a:lnTo>
                  <a:lnTo>
                    <a:pt x="119948" y="765711"/>
                  </a:lnTo>
                  <a:lnTo>
                    <a:pt x="120389" y="761958"/>
                  </a:lnTo>
                  <a:lnTo>
                    <a:pt x="120839" y="758204"/>
                  </a:lnTo>
                  <a:lnTo>
                    <a:pt x="121320" y="754451"/>
                  </a:lnTo>
                  <a:lnTo>
                    <a:pt x="121809" y="750697"/>
                  </a:lnTo>
                  <a:lnTo>
                    <a:pt x="122322" y="746944"/>
                  </a:lnTo>
                  <a:lnTo>
                    <a:pt x="122853" y="743190"/>
                  </a:lnTo>
                  <a:lnTo>
                    <a:pt x="123397" y="739437"/>
                  </a:lnTo>
                  <a:lnTo>
                    <a:pt x="123970" y="735683"/>
                  </a:lnTo>
                  <a:lnTo>
                    <a:pt x="124552" y="731930"/>
                  </a:lnTo>
                  <a:lnTo>
                    <a:pt x="125162" y="728176"/>
                  </a:lnTo>
                  <a:lnTo>
                    <a:pt x="125788" y="724423"/>
                  </a:lnTo>
                  <a:lnTo>
                    <a:pt x="126431" y="720669"/>
                  </a:lnTo>
                  <a:lnTo>
                    <a:pt x="127099" y="716916"/>
                  </a:lnTo>
                  <a:lnTo>
                    <a:pt x="127778" y="713162"/>
                  </a:lnTo>
                  <a:lnTo>
                    <a:pt x="128487" y="709409"/>
                  </a:lnTo>
                  <a:lnTo>
                    <a:pt x="129209" y="705655"/>
                  </a:lnTo>
                  <a:lnTo>
                    <a:pt x="129952" y="701902"/>
                  </a:lnTo>
                  <a:lnTo>
                    <a:pt x="130717" y="698148"/>
                  </a:lnTo>
                  <a:lnTo>
                    <a:pt x="131492" y="694395"/>
                  </a:lnTo>
                  <a:lnTo>
                    <a:pt x="132299" y="690641"/>
                  </a:lnTo>
                  <a:lnTo>
                    <a:pt x="133115" y="686888"/>
                  </a:lnTo>
                  <a:lnTo>
                    <a:pt x="133955" y="683135"/>
                  </a:lnTo>
                  <a:lnTo>
                    <a:pt x="134812" y="679381"/>
                  </a:lnTo>
                  <a:lnTo>
                    <a:pt x="135682" y="675628"/>
                  </a:lnTo>
                  <a:lnTo>
                    <a:pt x="136579" y="671874"/>
                  </a:lnTo>
                  <a:lnTo>
                    <a:pt x="137485" y="668121"/>
                  </a:lnTo>
                  <a:lnTo>
                    <a:pt x="138414" y="664367"/>
                  </a:lnTo>
                  <a:lnTo>
                    <a:pt x="139357" y="660614"/>
                  </a:lnTo>
                  <a:lnTo>
                    <a:pt x="140314" y="656860"/>
                  </a:lnTo>
                  <a:lnTo>
                    <a:pt x="141293" y="653107"/>
                  </a:lnTo>
                  <a:lnTo>
                    <a:pt x="142279" y="649353"/>
                  </a:lnTo>
                  <a:lnTo>
                    <a:pt x="143288" y="645600"/>
                  </a:lnTo>
                  <a:lnTo>
                    <a:pt x="144306" y="641846"/>
                  </a:lnTo>
                  <a:lnTo>
                    <a:pt x="145339" y="638093"/>
                  </a:lnTo>
                  <a:lnTo>
                    <a:pt x="146388" y="634339"/>
                  </a:lnTo>
                  <a:lnTo>
                    <a:pt x="147442" y="630586"/>
                  </a:lnTo>
                  <a:lnTo>
                    <a:pt x="148518" y="626832"/>
                  </a:lnTo>
                  <a:lnTo>
                    <a:pt x="149598" y="623079"/>
                  </a:lnTo>
                  <a:lnTo>
                    <a:pt x="150692" y="619325"/>
                  </a:lnTo>
                  <a:lnTo>
                    <a:pt x="151796" y="615572"/>
                  </a:lnTo>
                  <a:lnTo>
                    <a:pt x="152906" y="611818"/>
                  </a:lnTo>
                  <a:lnTo>
                    <a:pt x="154030" y="608065"/>
                  </a:lnTo>
                  <a:lnTo>
                    <a:pt x="155158" y="604311"/>
                  </a:lnTo>
                  <a:lnTo>
                    <a:pt x="156295" y="600558"/>
                  </a:lnTo>
                  <a:lnTo>
                    <a:pt x="157438" y="596804"/>
                  </a:lnTo>
                  <a:lnTo>
                    <a:pt x="158586" y="593051"/>
                  </a:lnTo>
                  <a:lnTo>
                    <a:pt x="159741" y="589297"/>
                  </a:lnTo>
                  <a:lnTo>
                    <a:pt x="160898" y="585544"/>
                  </a:lnTo>
                  <a:lnTo>
                    <a:pt x="162061" y="581790"/>
                  </a:lnTo>
                  <a:lnTo>
                    <a:pt x="163225" y="578037"/>
                  </a:lnTo>
                  <a:lnTo>
                    <a:pt x="164392" y="574283"/>
                  </a:lnTo>
                  <a:lnTo>
                    <a:pt x="165560" y="570530"/>
                  </a:lnTo>
                  <a:lnTo>
                    <a:pt x="166728" y="566776"/>
                  </a:lnTo>
                  <a:lnTo>
                    <a:pt x="167896" y="563023"/>
                  </a:lnTo>
                  <a:lnTo>
                    <a:pt x="169063" y="559269"/>
                  </a:lnTo>
                  <a:lnTo>
                    <a:pt x="170229" y="555516"/>
                  </a:lnTo>
                  <a:lnTo>
                    <a:pt x="171391" y="551762"/>
                  </a:lnTo>
                  <a:lnTo>
                    <a:pt x="172551" y="548009"/>
                  </a:lnTo>
                  <a:lnTo>
                    <a:pt x="173705" y="544255"/>
                  </a:lnTo>
                  <a:lnTo>
                    <a:pt x="174857" y="540502"/>
                  </a:lnTo>
                  <a:lnTo>
                    <a:pt x="176001" y="536748"/>
                  </a:lnTo>
                  <a:lnTo>
                    <a:pt x="177140" y="532995"/>
                  </a:lnTo>
                  <a:lnTo>
                    <a:pt x="178273" y="529241"/>
                  </a:lnTo>
                  <a:lnTo>
                    <a:pt x="179395" y="525488"/>
                  </a:lnTo>
                  <a:lnTo>
                    <a:pt x="180513" y="521734"/>
                  </a:lnTo>
                  <a:lnTo>
                    <a:pt x="181618" y="517981"/>
                  </a:lnTo>
                  <a:lnTo>
                    <a:pt x="182715" y="514227"/>
                  </a:lnTo>
                  <a:lnTo>
                    <a:pt x="183803" y="510474"/>
                  </a:lnTo>
                  <a:lnTo>
                    <a:pt x="184877" y="506721"/>
                  </a:lnTo>
                  <a:lnTo>
                    <a:pt x="185945" y="502967"/>
                  </a:lnTo>
                  <a:lnTo>
                    <a:pt x="186994" y="499214"/>
                  </a:lnTo>
                  <a:lnTo>
                    <a:pt x="188035" y="495460"/>
                  </a:lnTo>
                  <a:lnTo>
                    <a:pt x="189061" y="491707"/>
                  </a:lnTo>
                  <a:lnTo>
                    <a:pt x="190072" y="487953"/>
                  </a:lnTo>
                  <a:lnTo>
                    <a:pt x="191074" y="484200"/>
                  </a:lnTo>
                  <a:lnTo>
                    <a:pt x="192054" y="480446"/>
                  </a:lnTo>
                  <a:lnTo>
                    <a:pt x="193025" y="476693"/>
                  </a:lnTo>
                  <a:lnTo>
                    <a:pt x="193976" y="472939"/>
                  </a:lnTo>
                  <a:lnTo>
                    <a:pt x="194912" y="469186"/>
                  </a:lnTo>
                  <a:lnTo>
                    <a:pt x="195835" y="465432"/>
                  </a:lnTo>
                  <a:lnTo>
                    <a:pt x="196735" y="461679"/>
                  </a:lnTo>
                  <a:lnTo>
                    <a:pt x="197625" y="457925"/>
                  </a:lnTo>
                  <a:lnTo>
                    <a:pt x="198490" y="454172"/>
                  </a:lnTo>
                  <a:lnTo>
                    <a:pt x="199341" y="450418"/>
                  </a:lnTo>
                  <a:lnTo>
                    <a:pt x="200175" y="446665"/>
                  </a:lnTo>
                  <a:lnTo>
                    <a:pt x="200986" y="442911"/>
                  </a:lnTo>
                  <a:lnTo>
                    <a:pt x="201788" y="439158"/>
                  </a:lnTo>
                  <a:lnTo>
                    <a:pt x="202558" y="435404"/>
                  </a:lnTo>
                  <a:lnTo>
                    <a:pt x="203318" y="431651"/>
                  </a:lnTo>
                  <a:lnTo>
                    <a:pt x="204056" y="427897"/>
                  </a:lnTo>
                  <a:lnTo>
                    <a:pt x="204773" y="424144"/>
                  </a:lnTo>
                  <a:lnTo>
                    <a:pt x="205478" y="420390"/>
                  </a:lnTo>
                  <a:lnTo>
                    <a:pt x="206152" y="416637"/>
                  </a:lnTo>
                  <a:lnTo>
                    <a:pt x="206815" y="412883"/>
                  </a:lnTo>
                  <a:lnTo>
                    <a:pt x="207453" y="409130"/>
                  </a:lnTo>
                  <a:lnTo>
                    <a:pt x="208073" y="405376"/>
                  </a:lnTo>
                  <a:lnTo>
                    <a:pt x="208678" y="401623"/>
                  </a:lnTo>
                  <a:lnTo>
                    <a:pt x="209254" y="397869"/>
                  </a:lnTo>
                  <a:lnTo>
                    <a:pt x="209820" y="394116"/>
                  </a:lnTo>
                  <a:lnTo>
                    <a:pt x="210357" y="390362"/>
                  </a:lnTo>
                  <a:lnTo>
                    <a:pt x="210880" y="386609"/>
                  </a:lnTo>
                  <a:lnTo>
                    <a:pt x="211384" y="382855"/>
                  </a:lnTo>
                  <a:lnTo>
                    <a:pt x="211863" y="379102"/>
                  </a:lnTo>
                  <a:lnTo>
                    <a:pt x="212333" y="375348"/>
                  </a:lnTo>
                  <a:lnTo>
                    <a:pt x="212771" y="371595"/>
                  </a:lnTo>
                  <a:lnTo>
                    <a:pt x="213198" y="367841"/>
                  </a:lnTo>
                  <a:lnTo>
                    <a:pt x="213604" y="364088"/>
                  </a:lnTo>
                  <a:lnTo>
                    <a:pt x="213990" y="360334"/>
                  </a:lnTo>
                  <a:lnTo>
                    <a:pt x="214364" y="356581"/>
                  </a:lnTo>
                  <a:lnTo>
                    <a:pt x="214709" y="352827"/>
                  </a:lnTo>
                  <a:lnTo>
                    <a:pt x="215045" y="349074"/>
                  </a:lnTo>
                  <a:lnTo>
                    <a:pt x="215357" y="345320"/>
                  </a:lnTo>
                  <a:lnTo>
                    <a:pt x="215654" y="341567"/>
                  </a:lnTo>
                  <a:lnTo>
                    <a:pt x="215937" y="337814"/>
                  </a:lnTo>
                  <a:lnTo>
                    <a:pt x="216196" y="334060"/>
                  </a:lnTo>
                  <a:lnTo>
                    <a:pt x="216447" y="330307"/>
                  </a:lnTo>
                  <a:lnTo>
                    <a:pt x="216673" y="326553"/>
                  </a:lnTo>
                  <a:lnTo>
                    <a:pt x="216888" y="322800"/>
                  </a:lnTo>
                  <a:lnTo>
                    <a:pt x="217087" y="319046"/>
                  </a:lnTo>
                  <a:lnTo>
                    <a:pt x="217268" y="315293"/>
                  </a:lnTo>
                  <a:lnTo>
                    <a:pt x="217440" y="311539"/>
                  </a:lnTo>
                  <a:lnTo>
                    <a:pt x="217589" y="307786"/>
                  </a:lnTo>
                  <a:lnTo>
                    <a:pt x="217729" y="304032"/>
                  </a:lnTo>
                  <a:lnTo>
                    <a:pt x="217854" y="300279"/>
                  </a:lnTo>
                  <a:lnTo>
                    <a:pt x="217964" y="296525"/>
                  </a:lnTo>
                  <a:lnTo>
                    <a:pt x="218065" y="292772"/>
                  </a:lnTo>
                  <a:lnTo>
                    <a:pt x="218147" y="289018"/>
                  </a:lnTo>
                  <a:lnTo>
                    <a:pt x="218222" y="285265"/>
                  </a:lnTo>
                  <a:lnTo>
                    <a:pt x="218281" y="281511"/>
                  </a:lnTo>
                  <a:lnTo>
                    <a:pt x="218330" y="277758"/>
                  </a:lnTo>
                  <a:lnTo>
                    <a:pt x="218370" y="274004"/>
                  </a:lnTo>
                  <a:lnTo>
                    <a:pt x="218395" y="270251"/>
                  </a:lnTo>
                  <a:lnTo>
                    <a:pt x="218415" y="266497"/>
                  </a:lnTo>
                  <a:lnTo>
                    <a:pt x="218420" y="262744"/>
                  </a:lnTo>
                  <a:lnTo>
                    <a:pt x="218418" y="258990"/>
                  </a:lnTo>
                  <a:lnTo>
                    <a:pt x="218407" y="255237"/>
                  </a:lnTo>
                  <a:lnTo>
                    <a:pt x="218386" y="251483"/>
                  </a:lnTo>
                  <a:lnTo>
                    <a:pt x="218360" y="247730"/>
                  </a:lnTo>
                  <a:lnTo>
                    <a:pt x="218321" y="243976"/>
                  </a:lnTo>
                  <a:lnTo>
                    <a:pt x="218278" y="240223"/>
                  </a:lnTo>
                  <a:lnTo>
                    <a:pt x="218228" y="236469"/>
                  </a:lnTo>
                  <a:lnTo>
                    <a:pt x="218170" y="232716"/>
                  </a:lnTo>
                  <a:lnTo>
                    <a:pt x="218109" y="228962"/>
                  </a:lnTo>
                  <a:lnTo>
                    <a:pt x="218038" y="225209"/>
                  </a:lnTo>
                  <a:lnTo>
                    <a:pt x="217965" y="221455"/>
                  </a:lnTo>
                  <a:lnTo>
                    <a:pt x="217885" y="217702"/>
                  </a:lnTo>
                  <a:lnTo>
                    <a:pt x="217802" y="213948"/>
                  </a:lnTo>
                  <a:lnTo>
                    <a:pt x="217715" y="210195"/>
                  </a:lnTo>
                  <a:lnTo>
                    <a:pt x="217623" y="206441"/>
                  </a:lnTo>
                  <a:lnTo>
                    <a:pt x="217529" y="202688"/>
                  </a:lnTo>
                  <a:lnTo>
                    <a:pt x="217431" y="198934"/>
                  </a:lnTo>
                  <a:lnTo>
                    <a:pt x="217332" y="195181"/>
                  </a:lnTo>
                  <a:lnTo>
                    <a:pt x="217230" y="191427"/>
                  </a:lnTo>
                  <a:lnTo>
                    <a:pt x="217127" y="187674"/>
                  </a:lnTo>
                  <a:lnTo>
                    <a:pt x="217022" y="183920"/>
                  </a:lnTo>
                  <a:lnTo>
                    <a:pt x="216916" y="180167"/>
                  </a:lnTo>
                  <a:lnTo>
                    <a:pt x="216810" y="176413"/>
                  </a:lnTo>
                  <a:lnTo>
                    <a:pt x="216704" y="172660"/>
                  </a:lnTo>
                  <a:lnTo>
                    <a:pt x="216597" y="168907"/>
                  </a:lnTo>
                  <a:lnTo>
                    <a:pt x="216491" y="165153"/>
                  </a:lnTo>
                  <a:lnTo>
                    <a:pt x="216386" y="161400"/>
                  </a:lnTo>
                  <a:lnTo>
                    <a:pt x="216282" y="157646"/>
                  </a:lnTo>
                  <a:lnTo>
                    <a:pt x="216180" y="153893"/>
                  </a:lnTo>
                  <a:lnTo>
                    <a:pt x="216079" y="150139"/>
                  </a:lnTo>
                  <a:lnTo>
                    <a:pt x="215980" y="146386"/>
                  </a:lnTo>
                  <a:lnTo>
                    <a:pt x="215884" y="142632"/>
                  </a:lnTo>
                  <a:lnTo>
                    <a:pt x="215790" y="138879"/>
                  </a:lnTo>
                  <a:lnTo>
                    <a:pt x="215699" y="135125"/>
                  </a:lnTo>
                  <a:lnTo>
                    <a:pt x="215611" y="131372"/>
                  </a:lnTo>
                  <a:lnTo>
                    <a:pt x="215527" y="127618"/>
                  </a:lnTo>
                  <a:lnTo>
                    <a:pt x="215447" y="123865"/>
                  </a:lnTo>
                  <a:lnTo>
                    <a:pt x="215369" y="120111"/>
                  </a:lnTo>
                  <a:lnTo>
                    <a:pt x="215297" y="116358"/>
                  </a:lnTo>
                  <a:lnTo>
                    <a:pt x="215228" y="112604"/>
                  </a:lnTo>
                  <a:lnTo>
                    <a:pt x="215164" y="108851"/>
                  </a:lnTo>
                  <a:lnTo>
                    <a:pt x="215105" y="105097"/>
                  </a:lnTo>
                  <a:lnTo>
                    <a:pt x="215049" y="101344"/>
                  </a:lnTo>
                  <a:lnTo>
                    <a:pt x="215002" y="97590"/>
                  </a:lnTo>
                  <a:lnTo>
                    <a:pt x="214957" y="93837"/>
                  </a:lnTo>
                  <a:lnTo>
                    <a:pt x="214918" y="90083"/>
                  </a:lnTo>
                  <a:lnTo>
                    <a:pt x="214885" y="86330"/>
                  </a:lnTo>
                  <a:lnTo>
                    <a:pt x="214856" y="82576"/>
                  </a:lnTo>
                  <a:lnTo>
                    <a:pt x="214836" y="78823"/>
                  </a:lnTo>
                  <a:lnTo>
                    <a:pt x="214818" y="75069"/>
                  </a:lnTo>
                  <a:lnTo>
                    <a:pt x="214809" y="71316"/>
                  </a:lnTo>
                  <a:lnTo>
                    <a:pt x="214804" y="67562"/>
                  </a:lnTo>
                  <a:lnTo>
                    <a:pt x="214805" y="63809"/>
                  </a:lnTo>
                  <a:lnTo>
                    <a:pt x="214814" y="60055"/>
                  </a:lnTo>
                  <a:lnTo>
                    <a:pt x="214826" y="56302"/>
                  </a:lnTo>
                  <a:lnTo>
                    <a:pt x="214848" y="52548"/>
                  </a:lnTo>
                  <a:lnTo>
                    <a:pt x="214874" y="48795"/>
                  </a:lnTo>
                  <a:lnTo>
                    <a:pt x="214906" y="45041"/>
                  </a:lnTo>
                  <a:lnTo>
                    <a:pt x="214946" y="41288"/>
                  </a:lnTo>
                  <a:lnTo>
                    <a:pt x="214989" y="37534"/>
                  </a:lnTo>
                  <a:lnTo>
                    <a:pt x="215042" y="33781"/>
                  </a:lnTo>
                  <a:lnTo>
                    <a:pt x="215098" y="30027"/>
                  </a:lnTo>
                  <a:lnTo>
                    <a:pt x="215162" y="26274"/>
                  </a:lnTo>
                  <a:lnTo>
                    <a:pt x="215232" y="22520"/>
                  </a:lnTo>
                  <a:lnTo>
                    <a:pt x="215306" y="18767"/>
                  </a:lnTo>
                  <a:lnTo>
                    <a:pt x="215389" y="15013"/>
                  </a:lnTo>
                  <a:lnTo>
                    <a:pt x="215475" y="11260"/>
                  </a:lnTo>
                  <a:lnTo>
                    <a:pt x="215569" y="7506"/>
                  </a:lnTo>
                  <a:lnTo>
                    <a:pt x="215667" y="3753"/>
                  </a:lnTo>
                  <a:lnTo>
                    <a:pt x="215771" y="0"/>
                  </a:lnTo>
                  <a:lnTo>
                    <a:pt x="230569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9" name="pg181">
              <a:extLst>
                <a:ext uri="{FF2B5EF4-FFF2-40B4-BE49-F238E27FC236}">
                  <a16:creationId xmlns:a16="http://schemas.microsoft.com/office/drawing/2014/main" id="{6FC29F19-3B50-CE4B-A0DE-045097E61F62}"/>
                </a:ext>
              </a:extLst>
            </p:cNvPr>
            <p:cNvSpPr/>
            <p:nvPr/>
          </p:nvSpPr>
          <p:spPr>
            <a:xfrm>
              <a:off x="8647533" y="4524257"/>
              <a:ext cx="358491" cy="1039138"/>
            </a:xfrm>
            <a:custGeom>
              <a:avLst/>
              <a:gdLst/>
              <a:ahLst/>
              <a:cxnLst/>
              <a:rect l="0" t="0" r="0" b="0"/>
              <a:pathLst>
                <a:path w="358491" h="1039138">
                  <a:moveTo>
                    <a:pt x="0" y="0"/>
                  </a:moveTo>
                  <a:lnTo>
                    <a:pt x="76218" y="0"/>
                  </a:lnTo>
                  <a:lnTo>
                    <a:pt x="77014" y="2033"/>
                  </a:lnTo>
                  <a:lnTo>
                    <a:pt x="77808" y="4067"/>
                  </a:lnTo>
                  <a:lnTo>
                    <a:pt x="78601" y="6100"/>
                  </a:lnTo>
                  <a:lnTo>
                    <a:pt x="79390" y="8134"/>
                  </a:lnTo>
                  <a:lnTo>
                    <a:pt x="80178" y="10167"/>
                  </a:lnTo>
                  <a:lnTo>
                    <a:pt x="80962" y="12201"/>
                  </a:lnTo>
                  <a:lnTo>
                    <a:pt x="81745" y="14234"/>
                  </a:lnTo>
                  <a:lnTo>
                    <a:pt x="82524" y="16268"/>
                  </a:lnTo>
                  <a:lnTo>
                    <a:pt x="83300" y="18301"/>
                  </a:lnTo>
                  <a:lnTo>
                    <a:pt x="84073" y="20335"/>
                  </a:lnTo>
                  <a:lnTo>
                    <a:pt x="84844" y="22368"/>
                  </a:lnTo>
                  <a:lnTo>
                    <a:pt x="85610" y="24402"/>
                  </a:lnTo>
                  <a:lnTo>
                    <a:pt x="86374" y="26436"/>
                  </a:lnTo>
                  <a:lnTo>
                    <a:pt x="87134" y="28469"/>
                  </a:lnTo>
                  <a:lnTo>
                    <a:pt x="87891" y="30503"/>
                  </a:lnTo>
                  <a:lnTo>
                    <a:pt x="88643" y="32536"/>
                  </a:lnTo>
                  <a:lnTo>
                    <a:pt x="89392" y="34570"/>
                  </a:lnTo>
                  <a:lnTo>
                    <a:pt x="90138" y="36603"/>
                  </a:lnTo>
                  <a:lnTo>
                    <a:pt x="90879" y="38637"/>
                  </a:lnTo>
                  <a:lnTo>
                    <a:pt x="91617" y="40670"/>
                  </a:lnTo>
                  <a:lnTo>
                    <a:pt x="92350" y="42704"/>
                  </a:lnTo>
                  <a:lnTo>
                    <a:pt x="93079" y="44737"/>
                  </a:lnTo>
                  <a:lnTo>
                    <a:pt x="93804" y="46771"/>
                  </a:lnTo>
                  <a:lnTo>
                    <a:pt x="94525" y="48804"/>
                  </a:lnTo>
                  <a:lnTo>
                    <a:pt x="95241" y="50838"/>
                  </a:lnTo>
                  <a:lnTo>
                    <a:pt x="95954" y="52872"/>
                  </a:lnTo>
                  <a:lnTo>
                    <a:pt x="96661" y="54905"/>
                  </a:lnTo>
                  <a:lnTo>
                    <a:pt x="97365" y="56939"/>
                  </a:lnTo>
                  <a:lnTo>
                    <a:pt x="98063" y="58972"/>
                  </a:lnTo>
                  <a:lnTo>
                    <a:pt x="98758" y="61006"/>
                  </a:lnTo>
                  <a:lnTo>
                    <a:pt x="99447" y="63039"/>
                  </a:lnTo>
                  <a:lnTo>
                    <a:pt x="100134" y="65073"/>
                  </a:lnTo>
                  <a:lnTo>
                    <a:pt x="100813" y="67106"/>
                  </a:lnTo>
                  <a:lnTo>
                    <a:pt x="101491" y="69140"/>
                  </a:lnTo>
                  <a:lnTo>
                    <a:pt x="102161" y="71173"/>
                  </a:lnTo>
                  <a:lnTo>
                    <a:pt x="102829" y="73207"/>
                  </a:lnTo>
                  <a:lnTo>
                    <a:pt x="103490" y="75240"/>
                  </a:lnTo>
                  <a:lnTo>
                    <a:pt x="104150" y="77274"/>
                  </a:lnTo>
                  <a:lnTo>
                    <a:pt x="104802" y="79308"/>
                  </a:lnTo>
                  <a:lnTo>
                    <a:pt x="105452" y="81341"/>
                  </a:lnTo>
                  <a:lnTo>
                    <a:pt x="106094" y="83375"/>
                  </a:lnTo>
                  <a:lnTo>
                    <a:pt x="106735" y="85408"/>
                  </a:lnTo>
                  <a:lnTo>
                    <a:pt x="107369" y="87442"/>
                  </a:lnTo>
                  <a:lnTo>
                    <a:pt x="108001" y="89475"/>
                  </a:lnTo>
                  <a:lnTo>
                    <a:pt x="108625" y="91509"/>
                  </a:lnTo>
                  <a:lnTo>
                    <a:pt x="109249" y="93542"/>
                  </a:lnTo>
                  <a:lnTo>
                    <a:pt x="109864" y="95576"/>
                  </a:lnTo>
                  <a:lnTo>
                    <a:pt x="110478" y="97609"/>
                  </a:lnTo>
                  <a:lnTo>
                    <a:pt x="111085" y="99643"/>
                  </a:lnTo>
                  <a:lnTo>
                    <a:pt x="111690" y="101677"/>
                  </a:lnTo>
                  <a:lnTo>
                    <a:pt x="112288" y="103710"/>
                  </a:lnTo>
                  <a:lnTo>
                    <a:pt x="112885" y="105744"/>
                  </a:lnTo>
                  <a:lnTo>
                    <a:pt x="113474" y="107777"/>
                  </a:lnTo>
                  <a:lnTo>
                    <a:pt x="114063" y="109811"/>
                  </a:lnTo>
                  <a:lnTo>
                    <a:pt x="114644" y="111844"/>
                  </a:lnTo>
                  <a:lnTo>
                    <a:pt x="115224" y="113878"/>
                  </a:lnTo>
                  <a:lnTo>
                    <a:pt x="115797" y="115911"/>
                  </a:lnTo>
                  <a:lnTo>
                    <a:pt x="116369" y="117945"/>
                  </a:lnTo>
                  <a:lnTo>
                    <a:pt x="116933" y="119978"/>
                  </a:lnTo>
                  <a:lnTo>
                    <a:pt x="117497" y="122012"/>
                  </a:lnTo>
                  <a:lnTo>
                    <a:pt x="118054" y="124045"/>
                  </a:lnTo>
                  <a:lnTo>
                    <a:pt x="118610" y="126079"/>
                  </a:lnTo>
                  <a:lnTo>
                    <a:pt x="119159" y="128113"/>
                  </a:lnTo>
                  <a:lnTo>
                    <a:pt x="119707" y="130146"/>
                  </a:lnTo>
                  <a:lnTo>
                    <a:pt x="120249" y="132180"/>
                  </a:lnTo>
                  <a:lnTo>
                    <a:pt x="120790" y="134213"/>
                  </a:lnTo>
                  <a:lnTo>
                    <a:pt x="121324" y="136247"/>
                  </a:lnTo>
                  <a:lnTo>
                    <a:pt x="121857" y="138280"/>
                  </a:lnTo>
                  <a:lnTo>
                    <a:pt x="122384" y="140314"/>
                  </a:lnTo>
                  <a:lnTo>
                    <a:pt x="122910" y="142347"/>
                  </a:lnTo>
                  <a:lnTo>
                    <a:pt x="123430" y="144381"/>
                  </a:lnTo>
                  <a:lnTo>
                    <a:pt x="123949" y="146414"/>
                  </a:lnTo>
                  <a:lnTo>
                    <a:pt x="124462" y="148448"/>
                  </a:lnTo>
                  <a:lnTo>
                    <a:pt x="124973" y="150481"/>
                  </a:lnTo>
                  <a:lnTo>
                    <a:pt x="125480" y="152515"/>
                  </a:lnTo>
                  <a:lnTo>
                    <a:pt x="125984" y="154549"/>
                  </a:lnTo>
                  <a:lnTo>
                    <a:pt x="126483" y="156582"/>
                  </a:lnTo>
                  <a:lnTo>
                    <a:pt x="126981" y="158616"/>
                  </a:lnTo>
                  <a:lnTo>
                    <a:pt x="127473" y="160649"/>
                  </a:lnTo>
                  <a:lnTo>
                    <a:pt x="127963" y="162683"/>
                  </a:lnTo>
                  <a:lnTo>
                    <a:pt x="128449" y="164716"/>
                  </a:lnTo>
                  <a:lnTo>
                    <a:pt x="128932" y="166750"/>
                  </a:lnTo>
                  <a:lnTo>
                    <a:pt x="129411" y="168783"/>
                  </a:lnTo>
                  <a:lnTo>
                    <a:pt x="129887" y="170817"/>
                  </a:lnTo>
                  <a:lnTo>
                    <a:pt x="130359" y="172850"/>
                  </a:lnTo>
                  <a:lnTo>
                    <a:pt x="130828" y="174884"/>
                  </a:lnTo>
                  <a:lnTo>
                    <a:pt x="131293" y="176917"/>
                  </a:lnTo>
                  <a:lnTo>
                    <a:pt x="131755" y="178951"/>
                  </a:lnTo>
                  <a:lnTo>
                    <a:pt x="132212" y="180985"/>
                  </a:lnTo>
                  <a:lnTo>
                    <a:pt x="132667" y="183018"/>
                  </a:lnTo>
                  <a:lnTo>
                    <a:pt x="133117" y="185052"/>
                  </a:lnTo>
                  <a:lnTo>
                    <a:pt x="133564" y="187085"/>
                  </a:lnTo>
                  <a:lnTo>
                    <a:pt x="134007" y="189119"/>
                  </a:lnTo>
                  <a:lnTo>
                    <a:pt x="134446" y="191152"/>
                  </a:lnTo>
                  <a:lnTo>
                    <a:pt x="134881" y="193186"/>
                  </a:lnTo>
                  <a:lnTo>
                    <a:pt x="135312" y="195219"/>
                  </a:lnTo>
                  <a:lnTo>
                    <a:pt x="135739" y="197253"/>
                  </a:lnTo>
                  <a:lnTo>
                    <a:pt x="136161" y="199286"/>
                  </a:lnTo>
                  <a:lnTo>
                    <a:pt x="136580" y="201320"/>
                  </a:lnTo>
                  <a:lnTo>
                    <a:pt x="136994" y="203354"/>
                  </a:lnTo>
                  <a:lnTo>
                    <a:pt x="137404" y="205387"/>
                  </a:lnTo>
                  <a:lnTo>
                    <a:pt x="137809" y="207421"/>
                  </a:lnTo>
                  <a:lnTo>
                    <a:pt x="138210" y="209454"/>
                  </a:lnTo>
                  <a:lnTo>
                    <a:pt x="138605" y="211488"/>
                  </a:lnTo>
                  <a:lnTo>
                    <a:pt x="138997" y="213521"/>
                  </a:lnTo>
                  <a:lnTo>
                    <a:pt x="139382" y="215555"/>
                  </a:lnTo>
                  <a:lnTo>
                    <a:pt x="139764" y="217588"/>
                  </a:lnTo>
                  <a:lnTo>
                    <a:pt x="140138" y="219622"/>
                  </a:lnTo>
                  <a:lnTo>
                    <a:pt x="140510" y="221655"/>
                  </a:lnTo>
                  <a:lnTo>
                    <a:pt x="140874" y="223689"/>
                  </a:lnTo>
                  <a:lnTo>
                    <a:pt x="141234" y="225722"/>
                  </a:lnTo>
                  <a:lnTo>
                    <a:pt x="141587" y="227756"/>
                  </a:lnTo>
                  <a:lnTo>
                    <a:pt x="141936" y="229790"/>
                  </a:lnTo>
                  <a:lnTo>
                    <a:pt x="142276" y="231823"/>
                  </a:lnTo>
                  <a:lnTo>
                    <a:pt x="142614" y="233857"/>
                  </a:lnTo>
                  <a:lnTo>
                    <a:pt x="142942" y="235890"/>
                  </a:lnTo>
                  <a:lnTo>
                    <a:pt x="143267" y="237924"/>
                  </a:lnTo>
                  <a:lnTo>
                    <a:pt x="143581" y="239957"/>
                  </a:lnTo>
                  <a:lnTo>
                    <a:pt x="143893" y="241991"/>
                  </a:lnTo>
                  <a:lnTo>
                    <a:pt x="144194" y="244024"/>
                  </a:lnTo>
                  <a:lnTo>
                    <a:pt x="144493" y="246058"/>
                  </a:lnTo>
                  <a:lnTo>
                    <a:pt x="144779" y="248091"/>
                  </a:lnTo>
                  <a:lnTo>
                    <a:pt x="145064" y="250125"/>
                  </a:lnTo>
                  <a:lnTo>
                    <a:pt x="145335" y="252158"/>
                  </a:lnTo>
                  <a:lnTo>
                    <a:pt x="145605" y="254192"/>
                  </a:lnTo>
                  <a:lnTo>
                    <a:pt x="145861" y="256226"/>
                  </a:lnTo>
                  <a:lnTo>
                    <a:pt x="146116" y="258259"/>
                  </a:lnTo>
                  <a:lnTo>
                    <a:pt x="146356" y="260293"/>
                  </a:lnTo>
                  <a:lnTo>
                    <a:pt x="146594" y="262326"/>
                  </a:lnTo>
                  <a:lnTo>
                    <a:pt x="146818" y="264360"/>
                  </a:lnTo>
                  <a:lnTo>
                    <a:pt x="147040" y="266393"/>
                  </a:lnTo>
                  <a:lnTo>
                    <a:pt x="147246" y="268427"/>
                  </a:lnTo>
                  <a:lnTo>
                    <a:pt x="147451" y="270460"/>
                  </a:lnTo>
                  <a:lnTo>
                    <a:pt x="147639" y="272494"/>
                  </a:lnTo>
                  <a:lnTo>
                    <a:pt x="147828" y="274527"/>
                  </a:lnTo>
                  <a:lnTo>
                    <a:pt x="147997" y="276561"/>
                  </a:lnTo>
                  <a:lnTo>
                    <a:pt x="148167" y="278594"/>
                  </a:lnTo>
                  <a:lnTo>
                    <a:pt x="148319" y="280628"/>
                  </a:lnTo>
                  <a:lnTo>
                    <a:pt x="148470" y="282662"/>
                  </a:lnTo>
                  <a:lnTo>
                    <a:pt x="148602" y="284695"/>
                  </a:lnTo>
                  <a:lnTo>
                    <a:pt x="148734" y="286729"/>
                  </a:lnTo>
                  <a:lnTo>
                    <a:pt x="148848" y="288762"/>
                  </a:lnTo>
                  <a:lnTo>
                    <a:pt x="148960" y="290796"/>
                  </a:lnTo>
                  <a:lnTo>
                    <a:pt x="149055" y="292829"/>
                  </a:lnTo>
                  <a:lnTo>
                    <a:pt x="149147" y="294863"/>
                  </a:lnTo>
                  <a:lnTo>
                    <a:pt x="149222" y="296896"/>
                  </a:lnTo>
                  <a:lnTo>
                    <a:pt x="149294" y="298930"/>
                  </a:lnTo>
                  <a:lnTo>
                    <a:pt x="149349" y="300963"/>
                  </a:lnTo>
                  <a:lnTo>
                    <a:pt x="149401" y="302997"/>
                  </a:lnTo>
                  <a:lnTo>
                    <a:pt x="149436" y="305031"/>
                  </a:lnTo>
                  <a:lnTo>
                    <a:pt x="149467" y="307064"/>
                  </a:lnTo>
                  <a:lnTo>
                    <a:pt x="149482" y="309098"/>
                  </a:lnTo>
                  <a:lnTo>
                    <a:pt x="149493" y="311131"/>
                  </a:lnTo>
                  <a:lnTo>
                    <a:pt x="149488" y="313165"/>
                  </a:lnTo>
                  <a:lnTo>
                    <a:pt x="149479" y="315198"/>
                  </a:lnTo>
                  <a:lnTo>
                    <a:pt x="149454" y="317232"/>
                  </a:lnTo>
                  <a:lnTo>
                    <a:pt x="149424" y="319265"/>
                  </a:lnTo>
                  <a:lnTo>
                    <a:pt x="149379" y="321299"/>
                  </a:lnTo>
                  <a:lnTo>
                    <a:pt x="149329" y="323332"/>
                  </a:lnTo>
                  <a:lnTo>
                    <a:pt x="149265" y="325366"/>
                  </a:lnTo>
                  <a:lnTo>
                    <a:pt x="149195" y="327399"/>
                  </a:lnTo>
                  <a:lnTo>
                    <a:pt x="149112" y="329433"/>
                  </a:lnTo>
                  <a:lnTo>
                    <a:pt x="149023" y="331467"/>
                  </a:lnTo>
                  <a:lnTo>
                    <a:pt x="148921" y="333500"/>
                  </a:lnTo>
                  <a:lnTo>
                    <a:pt x="148813" y="335534"/>
                  </a:lnTo>
                  <a:lnTo>
                    <a:pt x="148693" y="337567"/>
                  </a:lnTo>
                  <a:lnTo>
                    <a:pt x="148566" y="339601"/>
                  </a:lnTo>
                  <a:lnTo>
                    <a:pt x="148428" y="341634"/>
                  </a:lnTo>
                  <a:lnTo>
                    <a:pt x="148284" y="343668"/>
                  </a:lnTo>
                  <a:lnTo>
                    <a:pt x="148129" y="345701"/>
                  </a:lnTo>
                  <a:lnTo>
                    <a:pt x="147968" y="347735"/>
                  </a:lnTo>
                  <a:lnTo>
                    <a:pt x="147798" y="349768"/>
                  </a:lnTo>
                  <a:lnTo>
                    <a:pt x="147620" y="351802"/>
                  </a:lnTo>
                  <a:lnTo>
                    <a:pt x="147434" y="353835"/>
                  </a:lnTo>
                  <a:lnTo>
                    <a:pt x="147242" y="355869"/>
                  </a:lnTo>
                  <a:lnTo>
                    <a:pt x="147042" y="357903"/>
                  </a:lnTo>
                  <a:lnTo>
                    <a:pt x="146835" y="359936"/>
                  </a:lnTo>
                  <a:lnTo>
                    <a:pt x="146623" y="361970"/>
                  </a:lnTo>
                  <a:lnTo>
                    <a:pt x="146403" y="364003"/>
                  </a:lnTo>
                  <a:lnTo>
                    <a:pt x="146179" y="366037"/>
                  </a:lnTo>
                  <a:lnTo>
                    <a:pt x="145948" y="368070"/>
                  </a:lnTo>
                  <a:lnTo>
                    <a:pt x="145713" y="370104"/>
                  </a:lnTo>
                  <a:lnTo>
                    <a:pt x="145472" y="372137"/>
                  </a:lnTo>
                  <a:lnTo>
                    <a:pt x="145227" y="374171"/>
                  </a:lnTo>
                  <a:lnTo>
                    <a:pt x="144978" y="376204"/>
                  </a:lnTo>
                  <a:lnTo>
                    <a:pt x="144726" y="378238"/>
                  </a:lnTo>
                  <a:lnTo>
                    <a:pt x="144469" y="380271"/>
                  </a:lnTo>
                  <a:lnTo>
                    <a:pt x="144211" y="382305"/>
                  </a:lnTo>
                  <a:lnTo>
                    <a:pt x="143949" y="384339"/>
                  </a:lnTo>
                  <a:lnTo>
                    <a:pt x="143686" y="386372"/>
                  </a:lnTo>
                  <a:lnTo>
                    <a:pt x="143420" y="388406"/>
                  </a:lnTo>
                  <a:lnTo>
                    <a:pt x="143154" y="390439"/>
                  </a:lnTo>
                  <a:lnTo>
                    <a:pt x="142887" y="392473"/>
                  </a:lnTo>
                  <a:lnTo>
                    <a:pt x="142620" y="394506"/>
                  </a:lnTo>
                  <a:lnTo>
                    <a:pt x="142353" y="396540"/>
                  </a:lnTo>
                  <a:lnTo>
                    <a:pt x="142087" y="398573"/>
                  </a:lnTo>
                  <a:lnTo>
                    <a:pt x="141822" y="400607"/>
                  </a:lnTo>
                  <a:lnTo>
                    <a:pt x="141558" y="402640"/>
                  </a:lnTo>
                  <a:lnTo>
                    <a:pt x="141298" y="404674"/>
                  </a:lnTo>
                  <a:lnTo>
                    <a:pt x="141039" y="406708"/>
                  </a:lnTo>
                  <a:lnTo>
                    <a:pt x="140785" y="408741"/>
                  </a:lnTo>
                  <a:lnTo>
                    <a:pt x="140532" y="410775"/>
                  </a:lnTo>
                  <a:lnTo>
                    <a:pt x="140286" y="412808"/>
                  </a:lnTo>
                  <a:lnTo>
                    <a:pt x="140042" y="414842"/>
                  </a:lnTo>
                  <a:lnTo>
                    <a:pt x="139808" y="416875"/>
                  </a:lnTo>
                  <a:lnTo>
                    <a:pt x="139575" y="418909"/>
                  </a:lnTo>
                  <a:lnTo>
                    <a:pt x="139353" y="420942"/>
                  </a:lnTo>
                  <a:lnTo>
                    <a:pt x="139133" y="422976"/>
                  </a:lnTo>
                  <a:lnTo>
                    <a:pt x="138926" y="425009"/>
                  </a:lnTo>
                  <a:lnTo>
                    <a:pt x="138721" y="427043"/>
                  </a:lnTo>
                  <a:lnTo>
                    <a:pt x="138532" y="429076"/>
                  </a:lnTo>
                  <a:lnTo>
                    <a:pt x="138345" y="431110"/>
                  </a:lnTo>
                  <a:lnTo>
                    <a:pt x="138176" y="433144"/>
                  </a:lnTo>
                  <a:lnTo>
                    <a:pt x="138007" y="435177"/>
                  </a:lnTo>
                  <a:lnTo>
                    <a:pt x="137861" y="437211"/>
                  </a:lnTo>
                  <a:lnTo>
                    <a:pt x="137715" y="439244"/>
                  </a:lnTo>
                  <a:lnTo>
                    <a:pt x="137593" y="441278"/>
                  </a:lnTo>
                  <a:lnTo>
                    <a:pt x="137471" y="443311"/>
                  </a:lnTo>
                  <a:lnTo>
                    <a:pt x="137375" y="445345"/>
                  </a:lnTo>
                  <a:lnTo>
                    <a:pt x="137280" y="447378"/>
                  </a:lnTo>
                  <a:lnTo>
                    <a:pt x="137213" y="449412"/>
                  </a:lnTo>
                  <a:lnTo>
                    <a:pt x="137148" y="451445"/>
                  </a:lnTo>
                  <a:lnTo>
                    <a:pt x="137111" y="453479"/>
                  </a:lnTo>
                  <a:lnTo>
                    <a:pt x="137077" y="455512"/>
                  </a:lnTo>
                  <a:lnTo>
                    <a:pt x="137073" y="457546"/>
                  </a:lnTo>
                  <a:lnTo>
                    <a:pt x="137073" y="459580"/>
                  </a:lnTo>
                  <a:lnTo>
                    <a:pt x="137104" y="461613"/>
                  </a:lnTo>
                  <a:lnTo>
                    <a:pt x="137140" y="463647"/>
                  </a:lnTo>
                  <a:lnTo>
                    <a:pt x="137208" y="465680"/>
                  </a:lnTo>
                  <a:lnTo>
                    <a:pt x="137282" y="467714"/>
                  </a:lnTo>
                  <a:lnTo>
                    <a:pt x="137388" y="469747"/>
                  </a:lnTo>
                  <a:lnTo>
                    <a:pt x="137503" y="471781"/>
                  </a:lnTo>
                  <a:lnTo>
                    <a:pt x="137650" y="473814"/>
                  </a:lnTo>
                  <a:lnTo>
                    <a:pt x="137807" y="475848"/>
                  </a:lnTo>
                  <a:lnTo>
                    <a:pt x="137997" y="477881"/>
                  </a:lnTo>
                  <a:lnTo>
                    <a:pt x="138198" y="479915"/>
                  </a:lnTo>
                  <a:lnTo>
                    <a:pt x="138433" y="481948"/>
                  </a:lnTo>
                  <a:lnTo>
                    <a:pt x="138680" y="483982"/>
                  </a:lnTo>
                  <a:lnTo>
                    <a:pt x="138961" y="486016"/>
                  </a:lnTo>
                  <a:lnTo>
                    <a:pt x="139256" y="488049"/>
                  </a:lnTo>
                  <a:lnTo>
                    <a:pt x="139584" y="490083"/>
                  </a:lnTo>
                  <a:lnTo>
                    <a:pt x="139929" y="492116"/>
                  </a:lnTo>
                  <a:lnTo>
                    <a:pt x="140307" y="494150"/>
                  </a:lnTo>
                  <a:lnTo>
                    <a:pt x="140702" y="496183"/>
                  </a:lnTo>
                  <a:lnTo>
                    <a:pt x="141132" y="498217"/>
                  </a:lnTo>
                  <a:lnTo>
                    <a:pt x="141580" y="500250"/>
                  </a:lnTo>
                  <a:lnTo>
                    <a:pt x="142061" y="502284"/>
                  </a:lnTo>
                  <a:lnTo>
                    <a:pt x="142563" y="504317"/>
                  </a:lnTo>
                  <a:lnTo>
                    <a:pt x="143097" y="506351"/>
                  </a:lnTo>
                  <a:lnTo>
                    <a:pt x="143654" y="508385"/>
                  </a:lnTo>
                  <a:lnTo>
                    <a:pt x="144243" y="510418"/>
                  </a:lnTo>
                  <a:lnTo>
                    <a:pt x="144857" y="512452"/>
                  </a:lnTo>
                  <a:lnTo>
                    <a:pt x="145501" y="514485"/>
                  </a:lnTo>
                  <a:lnTo>
                    <a:pt x="146172" y="516519"/>
                  </a:lnTo>
                  <a:lnTo>
                    <a:pt x="146872" y="518552"/>
                  </a:lnTo>
                  <a:lnTo>
                    <a:pt x="147601" y="520586"/>
                  </a:lnTo>
                  <a:lnTo>
                    <a:pt x="148358" y="522619"/>
                  </a:lnTo>
                  <a:lnTo>
                    <a:pt x="149146" y="524653"/>
                  </a:lnTo>
                  <a:lnTo>
                    <a:pt x="149961" y="526686"/>
                  </a:lnTo>
                  <a:lnTo>
                    <a:pt x="150808" y="528720"/>
                  </a:lnTo>
                  <a:lnTo>
                    <a:pt x="151680" y="530753"/>
                  </a:lnTo>
                  <a:lnTo>
                    <a:pt x="152587" y="532787"/>
                  </a:lnTo>
                  <a:lnTo>
                    <a:pt x="153518" y="534821"/>
                  </a:lnTo>
                  <a:lnTo>
                    <a:pt x="154484" y="536854"/>
                  </a:lnTo>
                  <a:lnTo>
                    <a:pt x="155474" y="538888"/>
                  </a:lnTo>
                  <a:lnTo>
                    <a:pt x="156500" y="540921"/>
                  </a:lnTo>
                  <a:lnTo>
                    <a:pt x="157548" y="542955"/>
                  </a:lnTo>
                  <a:lnTo>
                    <a:pt x="158634" y="544988"/>
                  </a:lnTo>
                  <a:lnTo>
                    <a:pt x="159741" y="547022"/>
                  </a:lnTo>
                  <a:lnTo>
                    <a:pt x="160887" y="549055"/>
                  </a:lnTo>
                  <a:lnTo>
                    <a:pt x="162051" y="551089"/>
                  </a:lnTo>
                  <a:lnTo>
                    <a:pt x="163256" y="553122"/>
                  </a:lnTo>
                  <a:lnTo>
                    <a:pt x="164478" y="555156"/>
                  </a:lnTo>
                  <a:lnTo>
                    <a:pt x="165742" y="557189"/>
                  </a:lnTo>
                  <a:lnTo>
                    <a:pt x="167021" y="559223"/>
                  </a:lnTo>
                  <a:lnTo>
                    <a:pt x="168343" y="561257"/>
                  </a:lnTo>
                  <a:lnTo>
                    <a:pt x="169679" y="563290"/>
                  </a:lnTo>
                  <a:lnTo>
                    <a:pt x="171058" y="565324"/>
                  </a:lnTo>
                  <a:lnTo>
                    <a:pt x="172449" y="567357"/>
                  </a:lnTo>
                  <a:lnTo>
                    <a:pt x="173884" y="569391"/>
                  </a:lnTo>
                  <a:lnTo>
                    <a:pt x="175329" y="571424"/>
                  </a:lnTo>
                  <a:lnTo>
                    <a:pt x="176820" y="573458"/>
                  </a:lnTo>
                  <a:lnTo>
                    <a:pt x="178318" y="575491"/>
                  </a:lnTo>
                  <a:lnTo>
                    <a:pt x="179862" y="577525"/>
                  </a:lnTo>
                  <a:lnTo>
                    <a:pt x="181413" y="579558"/>
                  </a:lnTo>
                  <a:lnTo>
                    <a:pt x="183009" y="581592"/>
                  </a:lnTo>
                  <a:lnTo>
                    <a:pt x="184610" y="583626"/>
                  </a:lnTo>
                  <a:lnTo>
                    <a:pt x="186256" y="585659"/>
                  </a:lnTo>
                  <a:lnTo>
                    <a:pt x="187907" y="587693"/>
                  </a:lnTo>
                  <a:lnTo>
                    <a:pt x="189602" y="589726"/>
                  </a:lnTo>
                  <a:lnTo>
                    <a:pt x="191299" y="591760"/>
                  </a:lnTo>
                  <a:lnTo>
                    <a:pt x="193041" y="593793"/>
                  </a:lnTo>
                  <a:lnTo>
                    <a:pt x="194784" y="595827"/>
                  </a:lnTo>
                  <a:lnTo>
                    <a:pt x="196570" y="597860"/>
                  </a:lnTo>
                  <a:lnTo>
                    <a:pt x="198357" y="599894"/>
                  </a:lnTo>
                  <a:lnTo>
                    <a:pt x="200186" y="601927"/>
                  </a:lnTo>
                  <a:lnTo>
                    <a:pt x="202014" y="603961"/>
                  </a:lnTo>
                  <a:lnTo>
                    <a:pt x="203883" y="605994"/>
                  </a:lnTo>
                  <a:lnTo>
                    <a:pt x="205751" y="608028"/>
                  </a:lnTo>
                  <a:lnTo>
                    <a:pt x="207656" y="610062"/>
                  </a:lnTo>
                  <a:lnTo>
                    <a:pt x="209562" y="612095"/>
                  </a:lnTo>
                  <a:lnTo>
                    <a:pt x="211501" y="614129"/>
                  </a:lnTo>
                  <a:lnTo>
                    <a:pt x="213443" y="616162"/>
                  </a:lnTo>
                  <a:lnTo>
                    <a:pt x="215413" y="618196"/>
                  </a:lnTo>
                  <a:lnTo>
                    <a:pt x="217387" y="620229"/>
                  </a:lnTo>
                  <a:lnTo>
                    <a:pt x="219386" y="622263"/>
                  </a:lnTo>
                  <a:lnTo>
                    <a:pt x="221389" y="624296"/>
                  </a:lnTo>
                  <a:lnTo>
                    <a:pt x="223415" y="626330"/>
                  </a:lnTo>
                  <a:lnTo>
                    <a:pt x="225444" y="628363"/>
                  </a:lnTo>
                  <a:lnTo>
                    <a:pt x="227493" y="630397"/>
                  </a:lnTo>
                  <a:lnTo>
                    <a:pt x="229546" y="632430"/>
                  </a:lnTo>
                  <a:lnTo>
                    <a:pt x="231616" y="634464"/>
                  </a:lnTo>
                  <a:lnTo>
                    <a:pt x="233689" y="636498"/>
                  </a:lnTo>
                  <a:lnTo>
                    <a:pt x="235776" y="638531"/>
                  </a:lnTo>
                  <a:lnTo>
                    <a:pt x="237866" y="640565"/>
                  </a:lnTo>
                  <a:lnTo>
                    <a:pt x="239967" y="642598"/>
                  </a:lnTo>
                  <a:lnTo>
                    <a:pt x="242072" y="644632"/>
                  </a:lnTo>
                  <a:lnTo>
                    <a:pt x="244184" y="646665"/>
                  </a:lnTo>
                  <a:lnTo>
                    <a:pt x="246298" y="648699"/>
                  </a:lnTo>
                  <a:lnTo>
                    <a:pt x="248418" y="650732"/>
                  </a:lnTo>
                  <a:lnTo>
                    <a:pt x="250540" y="652766"/>
                  </a:lnTo>
                  <a:lnTo>
                    <a:pt x="252665" y="654799"/>
                  </a:lnTo>
                  <a:lnTo>
                    <a:pt x="254790" y="656833"/>
                  </a:lnTo>
                  <a:lnTo>
                    <a:pt x="256916" y="658866"/>
                  </a:lnTo>
                  <a:lnTo>
                    <a:pt x="259042" y="660900"/>
                  </a:lnTo>
                  <a:lnTo>
                    <a:pt x="261165" y="662934"/>
                  </a:lnTo>
                  <a:lnTo>
                    <a:pt x="263287" y="664967"/>
                  </a:lnTo>
                  <a:lnTo>
                    <a:pt x="265405" y="667001"/>
                  </a:lnTo>
                  <a:lnTo>
                    <a:pt x="267521" y="669034"/>
                  </a:lnTo>
                  <a:lnTo>
                    <a:pt x="269630" y="671068"/>
                  </a:lnTo>
                  <a:lnTo>
                    <a:pt x="271735" y="673101"/>
                  </a:lnTo>
                  <a:lnTo>
                    <a:pt x="273831" y="675135"/>
                  </a:lnTo>
                  <a:lnTo>
                    <a:pt x="275922" y="677168"/>
                  </a:lnTo>
                  <a:lnTo>
                    <a:pt x="278003" y="679202"/>
                  </a:lnTo>
                  <a:lnTo>
                    <a:pt x="280075" y="681235"/>
                  </a:lnTo>
                  <a:lnTo>
                    <a:pt x="282137" y="683269"/>
                  </a:lnTo>
                  <a:lnTo>
                    <a:pt x="284188" y="685303"/>
                  </a:lnTo>
                  <a:lnTo>
                    <a:pt x="286227" y="687336"/>
                  </a:lnTo>
                  <a:lnTo>
                    <a:pt x="288254" y="689370"/>
                  </a:lnTo>
                  <a:lnTo>
                    <a:pt x="290267" y="691403"/>
                  </a:lnTo>
                  <a:lnTo>
                    <a:pt x="292264" y="693437"/>
                  </a:lnTo>
                  <a:lnTo>
                    <a:pt x="294248" y="695470"/>
                  </a:lnTo>
                  <a:lnTo>
                    <a:pt x="296213" y="697504"/>
                  </a:lnTo>
                  <a:lnTo>
                    <a:pt x="298164" y="699537"/>
                  </a:lnTo>
                  <a:lnTo>
                    <a:pt x="300094" y="701571"/>
                  </a:lnTo>
                  <a:lnTo>
                    <a:pt x="302009" y="703604"/>
                  </a:lnTo>
                  <a:lnTo>
                    <a:pt x="303900" y="705638"/>
                  </a:lnTo>
                  <a:lnTo>
                    <a:pt x="305775" y="707671"/>
                  </a:lnTo>
                  <a:lnTo>
                    <a:pt x="307624" y="709705"/>
                  </a:lnTo>
                  <a:lnTo>
                    <a:pt x="309456" y="711739"/>
                  </a:lnTo>
                  <a:lnTo>
                    <a:pt x="311259" y="713772"/>
                  </a:lnTo>
                  <a:lnTo>
                    <a:pt x="313046" y="715806"/>
                  </a:lnTo>
                  <a:lnTo>
                    <a:pt x="314800" y="717839"/>
                  </a:lnTo>
                  <a:lnTo>
                    <a:pt x="316538" y="719873"/>
                  </a:lnTo>
                  <a:lnTo>
                    <a:pt x="318239" y="721906"/>
                  </a:lnTo>
                  <a:lnTo>
                    <a:pt x="319926" y="723940"/>
                  </a:lnTo>
                  <a:lnTo>
                    <a:pt x="321572" y="725973"/>
                  </a:lnTo>
                  <a:lnTo>
                    <a:pt x="323204" y="728007"/>
                  </a:lnTo>
                  <a:lnTo>
                    <a:pt x="324791" y="730040"/>
                  </a:lnTo>
                  <a:lnTo>
                    <a:pt x="326366" y="732074"/>
                  </a:lnTo>
                  <a:lnTo>
                    <a:pt x="327892" y="734107"/>
                  </a:lnTo>
                  <a:lnTo>
                    <a:pt x="329407" y="736141"/>
                  </a:lnTo>
                  <a:lnTo>
                    <a:pt x="330869" y="738175"/>
                  </a:lnTo>
                  <a:lnTo>
                    <a:pt x="332321" y="740208"/>
                  </a:lnTo>
                  <a:lnTo>
                    <a:pt x="333717" y="742242"/>
                  </a:lnTo>
                  <a:lnTo>
                    <a:pt x="335103" y="744275"/>
                  </a:lnTo>
                  <a:lnTo>
                    <a:pt x="336430" y="746309"/>
                  </a:lnTo>
                  <a:lnTo>
                    <a:pt x="337748" y="748342"/>
                  </a:lnTo>
                  <a:lnTo>
                    <a:pt x="339003" y="750376"/>
                  </a:lnTo>
                  <a:lnTo>
                    <a:pt x="340252" y="752409"/>
                  </a:lnTo>
                  <a:lnTo>
                    <a:pt x="341433" y="754443"/>
                  </a:lnTo>
                  <a:lnTo>
                    <a:pt x="342610" y="756476"/>
                  </a:lnTo>
                  <a:lnTo>
                    <a:pt x="343715" y="758510"/>
                  </a:lnTo>
                  <a:lnTo>
                    <a:pt x="344818" y="760543"/>
                  </a:lnTo>
                  <a:lnTo>
                    <a:pt x="345845" y="762577"/>
                  </a:lnTo>
                  <a:lnTo>
                    <a:pt x="346871" y="764611"/>
                  </a:lnTo>
                  <a:lnTo>
                    <a:pt x="347819" y="766644"/>
                  </a:lnTo>
                  <a:lnTo>
                    <a:pt x="348766" y="768678"/>
                  </a:lnTo>
                  <a:lnTo>
                    <a:pt x="349633" y="770711"/>
                  </a:lnTo>
                  <a:lnTo>
                    <a:pt x="350499" y="772745"/>
                  </a:lnTo>
                  <a:lnTo>
                    <a:pt x="351286" y="774778"/>
                  </a:lnTo>
                  <a:lnTo>
                    <a:pt x="352069" y="776812"/>
                  </a:lnTo>
                  <a:lnTo>
                    <a:pt x="352773" y="778845"/>
                  </a:lnTo>
                  <a:lnTo>
                    <a:pt x="353472" y="780879"/>
                  </a:lnTo>
                  <a:lnTo>
                    <a:pt x="354093" y="782912"/>
                  </a:lnTo>
                  <a:lnTo>
                    <a:pt x="354706" y="784946"/>
                  </a:lnTo>
                  <a:lnTo>
                    <a:pt x="355243" y="786980"/>
                  </a:lnTo>
                  <a:lnTo>
                    <a:pt x="355769" y="789013"/>
                  </a:lnTo>
                  <a:lnTo>
                    <a:pt x="356221" y="791047"/>
                  </a:lnTo>
                  <a:lnTo>
                    <a:pt x="356660" y="793080"/>
                  </a:lnTo>
                  <a:lnTo>
                    <a:pt x="357025" y="795114"/>
                  </a:lnTo>
                  <a:lnTo>
                    <a:pt x="357376" y="797147"/>
                  </a:lnTo>
                  <a:lnTo>
                    <a:pt x="357656" y="799181"/>
                  </a:lnTo>
                  <a:lnTo>
                    <a:pt x="357918" y="801214"/>
                  </a:lnTo>
                  <a:lnTo>
                    <a:pt x="358110" y="803248"/>
                  </a:lnTo>
                  <a:lnTo>
                    <a:pt x="358283" y="805281"/>
                  </a:lnTo>
                  <a:lnTo>
                    <a:pt x="358389" y="807315"/>
                  </a:lnTo>
                  <a:lnTo>
                    <a:pt x="358472" y="809348"/>
                  </a:lnTo>
                  <a:lnTo>
                    <a:pt x="358491" y="811382"/>
                  </a:lnTo>
                  <a:lnTo>
                    <a:pt x="358485" y="813416"/>
                  </a:lnTo>
                  <a:lnTo>
                    <a:pt x="358416" y="815449"/>
                  </a:lnTo>
                  <a:lnTo>
                    <a:pt x="358321" y="817483"/>
                  </a:lnTo>
                  <a:lnTo>
                    <a:pt x="358166" y="819516"/>
                  </a:lnTo>
                  <a:lnTo>
                    <a:pt x="357982" y="821550"/>
                  </a:lnTo>
                  <a:lnTo>
                    <a:pt x="357740" y="823583"/>
                  </a:lnTo>
                  <a:lnTo>
                    <a:pt x="357467" y="825617"/>
                  </a:lnTo>
                  <a:lnTo>
                    <a:pt x="357139" y="827650"/>
                  </a:lnTo>
                  <a:lnTo>
                    <a:pt x="356778" y="829684"/>
                  </a:lnTo>
                  <a:lnTo>
                    <a:pt x="356364" y="831717"/>
                  </a:lnTo>
                  <a:lnTo>
                    <a:pt x="355916" y="833751"/>
                  </a:lnTo>
                  <a:lnTo>
                    <a:pt x="355418" y="835784"/>
                  </a:lnTo>
                  <a:lnTo>
                    <a:pt x="354884" y="837818"/>
                  </a:lnTo>
                  <a:lnTo>
                    <a:pt x="354302" y="839852"/>
                  </a:lnTo>
                  <a:lnTo>
                    <a:pt x="353682" y="841885"/>
                  </a:lnTo>
                  <a:lnTo>
                    <a:pt x="353017" y="843919"/>
                  </a:lnTo>
                  <a:lnTo>
                    <a:pt x="352312" y="845952"/>
                  </a:lnTo>
                  <a:lnTo>
                    <a:pt x="351566" y="847986"/>
                  </a:lnTo>
                  <a:lnTo>
                    <a:pt x="350779" y="850019"/>
                  </a:lnTo>
                  <a:lnTo>
                    <a:pt x="349952" y="852053"/>
                  </a:lnTo>
                  <a:lnTo>
                    <a:pt x="349083" y="854086"/>
                  </a:lnTo>
                  <a:lnTo>
                    <a:pt x="348177" y="856120"/>
                  </a:lnTo>
                  <a:lnTo>
                    <a:pt x="347227" y="858153"/>
                  </a:lnTo>
                  <a:lnTo>
                    <a:pt x="346244" y="860187"/>
                  </a:lnTo>
                  <a:lnTo>
                    <a:pt x="345216" y="862220"/>
                  </a:lnTo>
                  <a:lnTo>
                    <a:pt x="344157" y="864254"/>
                  </a:lnTo>
                  <a:lnTo>
                    <a:pt x="343052" y="866288"/>
                  </a:lnTo>
                  <a:lnTo>
                    <a:pt x="341918" y="868321"/>
                  </a:lnTo>
                  <a:lnTo>
                    <a:pt x="340738" y="870355"/>
                  </a:lnTo>
                  <a:lnTo>
                    <a:pt x="339532" y="872388"/>
                  </a:lnTo>
                  <a:lnTo>
                    <a:pt x="338278" y="874422"/>
                  </a:lnTo>
                  <a:lnTo>
                    <a:pt x="337002" y="876455"/>
                  </a:lnTo>
                  <a:lnTo>
                    <a:pt x="335677" y="878489"/>
                  </a:lnTo>
                  <a:lnTo>
                    <a:pt x="334331" y="880522"/>
                  </a:lnTo>
                  <a:lnTo>
                    <a:pt x="332938" y="882556"/>
                  </a:lnTo>
                  <a:lnTo>
                    <a:pt x="331525" y="884589"/>
                  </a:lnTo>
                  <a:lnTo>
                    <a:pt x="330064" y="886623"/>
                  </a:lnTo>
                  <a:lnTo>
                    <a:pt x="328587" y="888657"/>
                  </a:lnTo>
                  <a:lnTo>
                    <a:pt x="327062" y="890690"/>
                  </a:lnTo>
                  <a:lnTo>
                    <a:pt x="325522" y="892724"/>
                  </a:lnTo>
                  <a:lnTo>
                    <a:pt x="323934" y="894757"/>
                  </a:lnTo>
                  <a:lnTo>
                    <a:pt x="322333" y="896791"/>
                  </a:lnTo>
                  <a:lnTo>
                    <a:pt x="320685" y="898824"/>
                  </a:lnTo>
                  <a:lnTo>
                    <a:pt x="319026" y="900858"/>
                  </a:lnTo>
                  <a:lnTo>
                    <a:pt x="317320" y="902891"/>
                  </a:lnTo>
                  <a:lnTo>
                    <a:pt x="315605" y="904925"/>
                  </a:lnTo>
                  <a:lnTo>
                    <a:pt x="313844" y="906958"/>
                  </a:lnTo>
                  <a:lnTo>
                    <a:pt x="312075" y="908992"/>
                  </a:lnTo>
                  <a:lnTo>
                    <a:pt x="310260" y="911025"/>
                  </a:lnTo>
                  <a:lnTo>
                    <a:pt x="308441" y="913059"/>
                  </a:lnTo>
                  <a:lnTo>
                    <a:pt x="306575" y="915093"/>
                  </a:lnTo>
                  <a:lnTo>
                    <a:pt x="304706" y="917126"/>
                  </a:lnTo>
                  <a:lnTo>
                    <a:pt x="302793" y="919160"/>
                  </a:lnTo>
                  <a:lnTo>
                    <a:pt x="300877" y="921193"/>
                  </a:lnTo>
                  <a:lnTo>
                    <a:pt x="298918" y="923227"/>
                  </a:lnTo>
                  <a:lnTo>
                    <a:pt x="296958" y="925260"/>
                  </a:lnTo>
                  <a:lnTo>
                    <a:pt x="294957" y="927294"/>
                  </a:lnTo>
                  <a:lnTo>
                    <a:pt x="292955" y="929327"/>
                  </a:lnTo>
                  <a:lnTo>
                    <a:pt x="290912" y="931361"/>
                  </a:lnTo>
                  <a:lnTo>
                    <a:pt x="288870" y="933394"/>
                  </a:lnTo>
                  <a:lnTo>
                    <a:pt x="286790" y="935428"/>
                  </a:lnTo>
                  <a:lnTo>
                    <a:pt x="284710" y="937461"/>
                  </a:lnTo>
                  <a:lnTo>
                    <a:pt x="282596" y="939495"/>
                  </a:lnTo>
                  <a:lnTo>
                    <a:pt x="280480" y="941529"/>
                  </a:lnTo>
                  <a:lnTo>
                    <a:pt x="278333" y="943562"/>
                  </a:lnTo>
                  <a:lnTo>
                    <a:pt x="276184" y="945596"/>
                  </a:lnTo>
                  <a:lnTo>
                    <a:pt x="274008" y="947629"/>
                  </a:lnTo>
                  <a:lnTo>
                    <a:pt x="271829" y="949663"/>
                  </a:lnTo>
                  <a:lnTo>
                    <a:pt x="269625" y="951696"/>
                  </a:lnTo>
                  <a:lnTo>
                    <a:pt x="267418" y="953730"/>
                  </a:lnTo>
                  <a:lnTo>
                    <a:pt x="265189" y="955763"/>
                  </a:lnTo>
                  <a:lnTo>
                    <a:pt x="262956" y="957797"/>
                  </a:lnTo>
                  <a:lnTo>
                    <a:pt x="260704" y="959830"/>
                  </a:lnTo>
                  <a:lnTo>
                    <a:pt x="258448" y="961864"/>
                  </a:lnTo>
                  <a:lnTo>
                    <a:pt x="256176" y="963897"/>
                  </a:lnTo>
                  <a:lnTo>
                    <a:pt x="253899" y="965931"/>
                  </a:lnTo>
                  <a:lnTo>
                    <a:pt x="251609" y="967965"/>
                  </a:lnTo>
                  <a:lnTo>
                    <a:pt x="249314" y="969998"/>
                  </a:lnTo>
                  <a:lnTo>
                    <a:pt x="247007" y="972032"/>
                  </a:lnTo>
                  <a:lnTo>
                    <a:pt x="244696" y="974065"/>
                  </a:lnTo>
                  <a:lnTo>
                    <a:pt x="242376" y="976099"/>
                  </a:lnTo>
                  <a:lnTo>
                    <a:pt x="240052" y="978132"/>
                  </a:lnTo>
                  <a:lnTo>
                    <a:pt x="237720" y="980166"/>
                  </a:lnTo>
                  <a:lnTo>
                    <a:pt x="235384" y="982199"/>
                  </a:lnTo>
                  <a:lnTo>
                    <a:pt x="233042" y="984233"/>
                  </a:lnTo>
                  <a:lnTo>
                    <a:pt x="230698" y="986266"/>
                  </a:lnTo>
                  <a:lnTo>
                    <a:pt x="228349" y="988300"/>
                  </a:lnTo>
                  <a:lnTo>
                    <a:pt x="225998" y="990334"/>
                  </a:lnTo>
                  <a:lnTo>
                    <a:pt x="223643" y="992367"/>
                  </a:lnTo>
                  <a:lnTo>
                    <a:pt x="221287" y="994401"/>
                  </a:lnTo>
                  <a:lnTo>
                    <a:pt x="218930" y="996434"/>
                  </a:lnTo>
                  <a:lnTo>
                    <a:pt x="216571" y="998468"/>
                  </a:lnTo>
                  <a:lnTo>
                    <a:pt x="214212" y="1000501"/>
                  </a:lnTo>
                  <a:lnTo>
                    <a:pt x="211853" y="1002535"/>
                  </a:lnTo>
                  <a:lnTo>
                    <a:pt x="209495" y="1004568"/>
                  </a:lnTo>
                  <a:lnTo>
                    <a:pt x="207138" y="1006602"/>
                  </a:lnTo>
                  <a:lnTo>
                    <a:pt x="204782" y="1008635"/>
                  </a:lnTo>
                  <a:lnTo>
                    <a:pt x="202428" y="1010669"/>
                  </a:lnTo>
                  <a:lnTo>
                    <a:pt x="200077" y="1012702"/>
                  </a:lnTo>
                  <a:lnTo>
                    <a:pt x="197729" y="1014736"/>
                  </a:lnTo>
                  <a:lnTo>
                    <a:pt x="195384" y="1016770"/>
                  </a:lnTo>
                  <a:lnTo>
                    <a:pt x="193044" y="1018803"/>
                  </a:lnTo>
                  <a:lnTo>
                    <a:pt x="190707" y="1020837"/>
                  </a:lnTo>
                  <a:lnTo>
                    <a:pt x="188375" y="1022870"/>
                  </a:lnTo>
                  <a:lnTo>
                    <a:pt x="186048" y="1024904"/>
                  </a:lnTo>
                  <a:lnTo>
                    <a:pt x="183728" y="1026937"/>
                  </a:lnTo>
                  <a:lnTo>
                    <a:pt x="181413" y="1028971"/>
                  </a:lnTo>
                  <a:lnTo>
                    <a:pt x="179105" y="1031004"/>
                  </a:lnTo>
                  <a:lnTo>
                    <a:pt x="176803" y="1033038"/>
                  </a:lnTo>
                  <a:lnTo>
                    <a:pt x="174510" y="1035071"/>
                  </a:lnTo>
                  <a:lnTo>
                    <a:pt x="172222" y="1037105"/>
                  </a:lnTo>
                  <a:lnTo>
                    <a:pt x="169945" y="1039138"/>
                  </a:lnTo>
                  <a:lnTo>
                    <a:pt x="0" y="1039138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0" name="pg182">
              <a:extLst>
                <a:ext uri="{FF2B5EF4-FFF2-40B4-BE49-F238E27FC236}">
                  <a16:creationId xmlns:a16="http://schemas.microsoft.com/office/drawing/2014/main" id="{1D25F288-2FFC-B955-296D-6C6F23B06F76}"/>
                </a:ext>
              </a:extLst>
            </p:cNvPr>
            <p:cNvSpPr/>
            <p:nvPr/>
          </p:nvSpPr>
          <p:spPr>
            <a:xfrm>
              <a:off x="9580069" y="3860466"/>
              <a:ext cx="334387" cy="2073026"/>
            </a:xfrm>
            <a:custGeom>
              <a:avLst/>
              <a:gdLst/>
              <a:ahLst/>
              <a:cxnLst/>
              <a:rect l="0" t="0" r="0" b="0"/>
              <a:pathLst>
                <a:path w="334387" h="2073026">
                  <a:moveTo>
                    <a:pt x="334387" y="2073026"/>
                  </a:moveTo>
                  <a:lnTo>
                    <a:pt x="320088" y="2073026"/>
                  </a:lnTo>
                  <a:lnTo>
                    <a:pt x="319854" y="2068970"/>
                  </a:lnTo>
                  <a:lnTo>
                    <a:pt x="319621" y="2064913"/>
                  </a:lnTo>
                  <a:lnTo>
                    <a:pt x="319386" y="2060856"/>
                  </a:lnTo>
                  <a:lnTo>
                    <a:pt x="319150" y="2056799"/>
                  </a:lnTo>
                  <a:lnTo>
                    <a:pt x="318910" y="2052742"/>
                  </a:lnTo>
                  <a:lnTo>
                    <a:pt x="318665" y="2048685"/>
                  </a:lnTo>
                  <a:lnTo>
                    <a:pt x="318417" y="2044629"/>
                  </a:lnTo>
                  <a:lnTo>
                    <a:pt x="318158" y="2040572"/>
                  </a:lnTo>
                  <a:lnTo>
                    <a:pt x="317892" y="2036515"/>
                  </a:lnTo>
                  <a:lnTo>
                    <a:pt x="317618" y="2032458"/>
                  </a:lnTo>
                  <a:lnTo>
                    <a:pt x="317331" y="2028401"/>
                  </a:lnTo>
                  <a:lnTo>
                    <a:pt x="317029" y="2024345"/>
                  </a:lnTo>
                  <a:lnTo>
                    <a:pt x="316714" y="2020288"/>
                  </a:lnTo>
                  <a:lnTo>
                    <a:pt x="316387" y="2016231"/>
                  </a:lnTo>
                  <a:lnTo>
                    <a:pt x="316035" y="2012174"/>
                  </a:lnTo>
                  <a:lnTo>
                    <a:pt x="315666" y="2008117"/>
                  </a:lnTo>
                  <a:lnTo>
                    <a:pt x="315279" y="2004061"/>
                  </a:lnTo>
                  <a:lnTo>
                    <a:pt x="314869" y="2000004"/>
                  </a:lnTo>
                  <a:lnTo>
                    <a:pt x="314431" y="1995947"/>
                  </a:lnTo>
                  <a:lnTo>
                    <a:pt x="313973" y="1991890"/>
                  </a:lnTo>
                  <a:lnTo>
                    <a:pt x="313493" y="1987833"/>
                  </a:lnTo>
                  <a:lnTo>
                    <a:pt x="312975" y="1983777"/>
                  </a:lnTo>
                  <a:lnTo>
                    <a:pt x="312432" y="1979720"/>
                  </a:lnTo>
                  <a:lnTo>
                    <a:pt x="311865" y="1975663"/>
                  </a:lnTo>
                  <a:lnTo>
                    <a:pt x="311264" y="1971606"/>
                  </a:lnTo>
                  <a:lnTo>
                    <a:pt x="310628" y="1967549"/>
                  </a:lnTo>
                  <a:lnTo>
                    <a:pt x="309966" y="1963493"/>
                  </a:lnTo>
                  <a:lnTo>
                    <a:pt x="309276" y="1959436"/>
                  </a:lnTo>
                  <a:lnTo>
                    <a:pt x="308542" y="1955379"/>
                  </a:lnTo>
                  <a:lnTo>
                    <a:pt x="307780" y="1951322"/>
                  </a:lnTo>
                  <a:lnTo>
                    <a:pt x="306990" y="1947265"/>
                  </a:lnTo>
                  <a:lnTo>
                    <a:pt x="306165" y="1943209"/>
                  </a:lnTo>
                  <a:lnTo>
                    <a:pt x="305303" y="1939152"/>
                  </a:lnTo>
                  <a:lnTo>
                    <a:pt x="304414" y="1935095"/>
                  </a:lnTo>
                  <a:lnTo>
                    <a:pt x="303500" y="1931038"/>
                  </a:lnTo>
                  <a:lnTo>
                    <a:pt x="302543" y="1926981"/>
                  </a:lnTo>
                  <a:lnTo>
                    <a:pt x="301561" y="1922925"/>
                  </a:lnTo>
                  <a:lnTo>
                    <a:pt x="300556" y="1918868"/>
                  </a:lnTo>
                  <a:lnTo>
                    <a:pt x="299520" y="1914811"/>
                  </a:lnTo>
                  <a:lnTo>
                    <a:pt x="298456" y="1910754"/>
                  </a:lnTo>
                  <a:lnTo>
                    <a:pt x="297371" y="1906697"/>
                  </a:lnTo>
                  <a:lnTo>
                    <a:pt x="296267" y="1902641"/>
                  </a:lnTo>
                  <a:lnTo>
                    <a:pt x="295135" y="1898584"/>
                  </a:lnTo>
                  <a:lnTo>
                    <a:pt x="293988" y="1894527"/>
                  </a:lnTo>
                  <a:lnTo>
                    <a:pt x="292826" y="1890470"/>
                  </a:lnTo>
                  <a:lnTo>
                    <a:pt x="291648" y="1886413"/>
                  </a:lnTo>
                  <a:lnTo>
                    <a:pt x="290456" y="1882357"/>
                  </a:lnTo>
                  <a:lnTo>
                    <a:pt x="289257" y="1878300"/>
                  </a:lnTo>
                  <a:lnTo>
                    <a:pt x="288050" y="1874243"/>
                  </a:lnTo>
                  <a:lnTo>
                    <a:pt x="286837" y="1870186"/>
                  </a:lnTo>
                  <a:lnTo>
                    <a:pt x="285623" y="1866129"/>
                  </a:lnTo>
                  <a:lnTo>
                    <a:pt x="284409" y="1862073"/>
                  </a:lnTo>
                  <a:lnTo>
                    <a:pt x="283197" y="1858016"/>
                  </a:lnTo>
                  <a:lnTo>
                    <a:pt x="281992" y="1853959"/>
                  </a:lnTo>
                  <a:lnTo>
                    <a:pt x="280794" y="1849902"/>
                  </a:lnTo>
                  <a:lnTo>
                    <a:pt x="279604" y="1845845"/>
                  </a:lnTo>
                  <a:lnTo>
                    <a:pt x="278433" y="1841788"/>
                  </a:lnTo>
                  <a:lnTo>
                    <a:pt x="277276" y="1837732"/>
                  </a:lnTo>
                  <a:lnTo>
                    <a:pt x="276135" y="1833675"/>
                  </a:lnTo>
                  <a:lnTo>
                    <a:pt x="275017" y="1829618"/>
                  </a:lnTo>
                  <a:lnTo>
                    <a:pt x="273925" y="1825561"/>
                  </a:lnTo>
                  <a:lnTo>
                    <a:pt x="272856" y="1821504"/>
                  </a:lnTo>
                  <a:lnTo>
                    <a:pt x="271810" y="1817448"/>
                  </a:lnTo>
                  <a:lnTo>
                    <a:pt x="270806" y="1813391"/>
                  </a:lnTo>
                  <a:lnTo>
                    <a:pt x="269831" y="1809334"/>
                  </a:lnTo>
                  <a:lnTo>
                    <a:pt x="268884" y="1805277"/>
                  </a:lnTo>
                  <a:lnTo>
                    <a:pt x="267977" y="1801220"/>
                  </a:lnTo>
                  <a:lnTo>
                    <a:pt x="267115" y="1797164"/>
                  </a:lnTo>
                  <a:lnTo>
                    <a:pt x="266286" y="1793107"/>
                  </a:lnTo>
                  <a:lnTo>
                    <a:pt x="265492" y="1789050"/>
                  </a:lnTo>
                  <a:lnTo>
                    <a:pt x="264757" y="1784993"/>
                  </a:lnTo>
                  <a:lnTo>
                    <a:pt x="264060" y="1780936"/>
                  </a:lnTo>
                  <a:lnTo>
                    <a:pt x="263402" y="1776880"/>
                  </a:lnTo>
                  <a:lnTo>
                    <a:pt x="262794" y="1772823"/>
                  </a:lnTo>
                  <a:lnTo>
                    <a:pt x="262241" y="1768766"/>
                  </a:lnTo>
                  <a:lnTo>
                    <a:pt x="261727" y="1764709"/>
                  </a:lnTo>
                  <a:lnTo>
                    <a:pt x="261255" y="1760652"/>
                  </a:lnTo>
                  <a:lnTo>
                    <a:pt x="260850" y="1756596"/>
                  </a:lnTo>
                  <a:lnTo>
                    <a:pt x="260487" y="1752539"/>
                  </a:lnTo>
                  <a:lnTo>
                    <a:pt x="260166" y="1748482"/>
                  </a:lnTo>
                  <a:lnTo>
                    <a:pt x="259899" y="1744425"/>
                  </a:lnTo>
                  <a:lnTo>
                    <a:pt x="259687" y="1740368"/>
                  </a:lnTo>
                  <a:lnTo>
                    <a:pt x="259517" y="1736312"/>
                  </a:lnTo>
                  <a:lnTo>
                    <a:pt x="259388" y="1732255"/>
                  </a:lnTo>
                  <a:lnTo>
                    <a:pt x="259324" y="1728198"/>
                  </a:lnTo>
                  <a:lnTo>
                    <a:pt x="259300" y="1724141"/>
                  </a:lnTo>
                  <a:lnTo>
                    <a:pt x="259315" y="1720084"/>
                  </a:lnTo>
                  <a:lnTo>
                    <a:pt x="259380" y="1716028"/>
                  </a:lnTo>
                  <a:lnTo>
                    <a:pt x="259494" y="1711971"/>
                  </a:lnTo>
                  <a:lnTo>
                    <a:pt x="259644" y="1707914"/>
                  </a:lnTo>
                  <a:lnTo>
                    <a:pt x="259829" y="1703857"/>
                  </a:lnTo>
                  <a:lnTo>
                    <a:pt x="260068" y="1699800"/>
                  </a:lnTo>
                  <a:lnTo>
                    <a:pt x="260340" y="1695744"/>
                  </a:lnTo>
                  <a:lnTo>
                    <a:pt x="260642" y="1691687"/>
                  </a:lnTo>
                  <a:lnTo>
                    <a:pt x="260982" y="1687630"/>
                  </a:lnTo>
                  <a:lnTo>
                    <a:pt x="261358" y="1683573"/>
                  </a:lnTo>
                  <a:lnTo>
                    <a:pt x="261760" y="1679516"/>
                  </a:lnTo>
                  <a:lnTo>
                    <a:pt x="262185" y="1675460"/>
                  </a:lnTo>
                  <a:lnTo>
                    <a:pt x="262646" y="1671403"/>
                  </a:lnTo>
                  <a:lnTo>
                    <a:pt x="263126" y="1667346"/>
                  </a:lnTo>
                  <a:lnTo>
                    <a:pt x="263623" y="1663289"/>
                  </a:lnTo>
                  <a:lnTo>
                    <a:pt x="264140" y="1659232"/>
                  </a:lnTo>
                  <a:lnTo>
                    <a:pt x="264674" y="1655176"/>
                  </a:lnTo>
                  <a:lnTo>
                    <a:pt x="265217" y="1651119"/>
                  </a:lnTo>
                  <a:lnTo>
                    <a:pt x="265770" y="1647062"/>
                  </a:lnTo>
                  <a:lnTo>
                    <a:pt x="266330" y="1643005"/>
                  </a:lnTo>
                  <a:lnTo>
                    <a:pt x="266892" y="1638948"/>
                  </a:lnTo>
                  <a:lnTo>
                    <a:pt x="267454" y="1634891"/>
                  </a:lnTo>
                  <a:lnTo>
                    <a:pt x="268012" y="1630835"/>
                  </a:lnTo>
                  <a:lnTo>
                    <a:pt x="268561" y="1626778"/>
                  </a:lnTo>
                  <a:lnTo>
                    <a:pt x="269101" y="1622721"/>
                  </a:lnTo>
                  <a:lnTo>
                    <a:pt x="269630" y="1618664"/>
                  </a:lnTo>
                  <a:lnTo>
                    <a:pt x="270134" y="1614607"/>
                  </a:lnTo>
                  <a:lnTo>
                    <a:pt x="270618" y="1610551"/>
                  </a:lnTo>
                  <a:lnTo>
                    <a:pt x="271081" y="1606494"/>
                  </a:lnTo>
                  <a:lnTo>
                    <a:pt x="271512" y="1602437"/>
                  </a:lnTo>
                  <a:lnTo>
                    <a:pt x="271904" y="1598380"/>
                  </a:lnTo>
                  <a:lnTo>
                    <a:pt x="272264" y="1594323"/>
                  </a:lnTo>
                  <a:lnTo>
                    <a:pt x="272590" y="1590267"/>
                  </a:lnTo>
                  <a:lnTo>
                    <a:pt x="272854" y="1586210"/>
                  </a:lnTo>
                  <a:lnTo>
                    <a:pt x="273074" y="1582153"/>
                  </a:lnTo>
                  <a:lnTo>
                    <a:pt x="273250" y="1578096"/>
                  </a:lnTo>
                  <a:lnTo>
                    <a:pt x="273363" y="1574039"/>
                  </a:lnTo>
                  <a:lnTo>
                    <a:pt x="273405" y="1569983"/>
                  </a:lnTo>
                  <a:lnTo>
                    <a:pt x="273392" y="1565926"/>
                  </a:lnTo>
                  <a:lnTo>
                    <a:pt x="273323" y="1561869"/>
                  </a:lnTo>
                  <a:lnTo>
                    <a:pt x="273152" y="1557812"/>
                  </a:lnTo>
                  <a:lnTo>
                    <a:pt x="272914" y="1553755"/>
                  </a:lnTo>
                  <a:lnTo>
                    <a:pt x="272610" y="1549699"/>
                  </a:lnTo>
                  <a:lnTo>
                    <a:pt x="272214" y="1545642"/>
                  </a:lnTo>
                  <a:lnTo>
                    <a:pt x="271718" y="1541585"/>
                  </a:lnTo>
                  <a:lnTo>
                    <a:pt x="271146" y="1537528"/>
                  </a:lnTo>
                  <a:lnTo>
                    <a:pt x="270497" y="1533471"/>
                  </a:lnTo>
                  <a:lnTo>
                    <a:pt x="269715" y="1529415"/>
                  </a:lnTo>
                  <a:lnTo>
                    <a:pt x="268847" y="1525358"/>
                  </a:lnTo>
                  <a:lnTo>
                    <a:pt x="267895" y="1521301"/>
                  </a:lnTo>
                  <a:lnTo>
                    <a:pt x="266828" y="1517244"/>
                  </a:lnTo>
                  <a:lnTo>
                    <a:pt x="265642" y="1513187"/>
                  </a:lnTo>
                  <a:lnTo>
                    <a:pt x="264364" y="1509131"/>
                  </a:lnTo>
                  <a:lnTo>
                    <a:pt x="262996" y="1505074"/>
                  </a:lnTo>
                  <a:lnTo>
                    <a:pt x="261475" y="1501017"/>
                  </a:lnTo>
                  <a:lnTo>
                    <a:pt x="259858" y="1496960"/>
                  </a:lnTo>
                  <a:lnTo>
                    <a:pt x="258148" y="1492903"/>
                  </a:lnTo>
                  <a:lnTo>
                    <a:pt x="256312" y="1488847"/>
                  </a:lnTo>
                  <a:lnTo>
                    <a:pt x="254347" y="1484790"/>
                  </a:lnTo>
                  <a:lnTo>
                    <a:pt x="252288" y="1480733"/>
                  </a:lnTo>
                  <a:lnTo>
                    <a:pt x="250133" y="1476676"/>
                  </a:lnTo>
                  <a:lnTo>
                    <a:pt x="247821" y="1472619"/>
                  </a:lnTo>
                  <a:lnTo>
                    <a:pt x="245414" y="1468563"/>
                  </a:lnTo>
                  <a:lnTo>
                    <a:pt x="242913" y="1464506"/>
                  </a:lnTo>
                  <a:lnTo>
                    <a:pt x="240290" y="1460449"/>
                  </a:lnTo>
                  <a:lnTo>
                    <a:pt x="237543" y="1456392"/>
                  </a:lnTo>
                  <a:lnTo>
                    <a:pt x="234706" y="1452335"/>
                  </a:lnTo>
                  <a:lnTo>
                    <a:pt x="231780" y="1448279"/>
                  </a:lnTo>
                  <a:lnTo>
                    <a:pt x="228709" y="1444222"/>
                  </a:lnTo>
                  <a:lnTo>
                    <a:pt x="225552" y="1440165"/>
                  </a:lnTo>
                  <a:lnTo>
                    <a:pt x="222312" y="1436108"/>
                  </a:lnTo>
                  <a:lnTo>
                    <a:pt x="218963" y="1432051"/>
                  </a:lnTo>
                  <a:lnTo>
                    <a:pt x="215508" y="1427994"/>
                  </a:lnTo>
                  <a:lnTo>
                    <a:pt x="211976" y="1423938"/>
                  </a:lnTo>
                  <a:lnTo>
                    <a:pt x="208368" y="1419881"/>
                  </a:lnTo>
                  <a:lnTo>
                    <a:pt x="204641" y="1415824"/>
                  </a:lnTo>
                  <a:lnTo>
                    <a:pt x="200845" y="1411767"/>
                  </a:lnTo>
                  <a:lnTo>
                    <a:pt x="196981" y="1407710"/>
                  </a:lnTo>
                  <a:lnTo>
                    <a:pt x="193033" y="1403654"/>
                  </a:lnTo>
                  <a:lnTo>
                    <a:pt x="189003" y="1399597"/>
                  </a:lnTo>
                  <a:lnTo>
                    <a:pt x="184915" y="1395540"/>
                  </a:lnTo>
                  <a:lnTo>
                    <a:pt x="180772" y="1391483"/>
                  </a:lnTo>
                  <a:lnTo>
                    <a:pt x="176544" y="1387426"/>
                  </a:lnTo>
                  <a:lnTo>
                    <a:pt x="172268" y="1383370"/>
                  </a:lnTo>
                  <a:lnTo>
                    <a:pt x="167946" y="1379313"/>
                  </a:lnTo>
                  <a:lnTo>
                    <a:pt x="163569" y="1375256"/>
                  </a:lnTo>
                  <a:lnTo>
                    <a:pt x="159143" y="1371199"/>
                  </a:lnTo>
                  <a:lnTo>
                    <a:pt x="154683" y="1367142"/>
                  </a:lnTo>
                  <a:lnTo>
                    <a:pt x="150191" y="1363086"/>
                  </a:lnTo>
                  <a:lnTo>
                    <a:pt x="145655" y="1359029"/>
                  </a:lnTo>
                  <a:lnTo>
                    <a:pt x="141098" y="1354972"/>
                  </a:lnTo>
                  <a:lnTo>
                    <a:pt x="136523" y="1350915"/>
                  </a:lnTo>
                  <a:lnTo>
                    <a:pt x="131928" y="1346858"/>
                  </a:lnTo>
                  <a:lnTo>
                    <a:pt x="127321" y="1342802"/>
                  </a:lnTo>
                  <a:lnTo>
                    <a:pt x="122709" y="1338745"/>
                  </a:lnTo>
                  <a:lnTo>
                    <a:pt x="118095" y="1334688"/>
                  </a:lnTo>
                  <a:lnTo>
                    <a:pt x="113487" y="1330631"/>
                  </a:lnTo>
                  <a:lnTo>
                    <a:pt x="108890" y="1326574"/>
                  </a:lnTo>
                  <a:lnTo>
                    <a:pt x="104305" y="1322518"/>
                  </a:lnTo>
                  <a:lnTo>
                    <a:pt x="99744" y="1318461"/>
                  </a:lnTo>
                  <a:lnTo>
                    <a:pt x="95216" y="1314404"/>
                  </a:lnTo>
                  <a:lnTo>
                    <a:pt x="90718" y="1310347"/>
                  </a:lnTo>
                  <a:lnTo>
                    <a:pt x="86251" y="1306290"/>
                  </a:lnTo>
                  <a:lnTo>
                    <a:pt x="81849" y="1302234"/>
                  </a:lnTo>
                  <a:lnTo>
                    <a:pt x="77495" y="1298177"/>
                  </a:lnTo>
                  <a:lnTo>
                    <a:pt x="73190" y="1294120"/>
                  </a:lnTo>
                  <a:lnTo>
                    <a:pt x="68958" y="1290063"/>
                  </a:lnTo>
                  <a:lnTo>
                    <a:pt x="64808" y="1286006"/>
                  </a:lnTo>
                  <a:lnTo>
                    <a:pt x="60726" y="1281950"/>
                  </a:lnTo>
                  <a:lnTo>
                    <a:pt x="56714" y="1277893"/>
                  </a:lnTo>
                  <a:lnTo>
                    <a:pt x="52830" y="1273836"/>
                  </a:lnTo>
                  <a:lnTo>
                    <a:pt x="49031" y="1269779"/>
                  </a:lnTo>
                  <a:lnTo>
                    <a:pt x="45320" y="1265722"/>
                  </a:lnTo>
                  <a:lnTo>
                    <a:pt x="41730" y="1261666"/>
                  </a:lnTo>
                  <a:lnTo>
                    <a:pt x="38274" y="1257609"/>
                  </a:lnTo>
                  <a:lnTo>
                    <a:pt x="34920" y="1253552"/>
                  </a:lnTo>
                  <a:lnTo>
                    <a:pt x="31673" y="1249495"/>
                  </a:lnTo>
                  <a:lnTo>
                    <a:pt x="28612" y="1245438"/>
                  </a:lnTo>
                  <a:lnTo>
                    <a:pt x="25669" y="1241382"/>
                  </a:lnTo>
                  <a:lnTo>
                    <a:pt x="22846" y="1237325"/>
                  </a:lnTo>
                  <a:lnTo>
                    <a:pt x="20187" y="1233268"/>
                  </a:lnTo>
                  <a:lnTo>
                    <a:pt x="17701" y="1229211"/>
                  </a:lnTo>
                  <a:lnTo>
                    <a:pt x="15345" y="1225154"/>
                  </a:lnTo>
                  <a:lnTo>
                    <a:pt x="13122" y="1221097"/>
                  </a:lnTo>
                  <a:lnTo>
                    <a:pt x="11125" y="1217041"/>
                  </a:lnTo>
                  <a:lnTo>
                    <a:pt x="9268" y="1212984"/>
                  </a:lnTo>
                  <a:lnTo>
                    <a:pt x="7552" y="1208927"/>
                  </a:lnTo>
                  <a:lnTo>
                    <a:pt x="6024" y="1204870"/>
                  </a:lnTo>
                  <a:lnTo>
                    <a:pt x="4688" y="1200813"/>
                  </a:lnTo>
                  <a:lnTo>
                    <a:pt x="3497" y="1196757"/>
                  </a:lnTo>
                  <a:lnTo>
                    <a:pt x="2449" y="1192700"/>
                  </a:lnTo>
                  <a:lnTo>
                    <a:pt x="1643" y="1188643"/>
                  </a:lnTo>
                  <a:lnTo>
                    <a:pt x="981" y="1184586"/>
                  </a:lnTo>
                  <a:lnTo>
                    <a:pt x="464" y="1180529"/>
                  </a:lnTo>
                  <a:lnTo>
                    <a:pt x="137" y="1176473"/>
                  </a:lnTo>
                  <a:lnTo>
                    <a:pt x="0" y="1172416"/>
                  </a:lnTo>
                  <a:lnTo>
                    <a:pt x="2" y="1168359"/>
                  </a:lnTo>
                  <a:lnTo>
                    <a:pt x="145" y="1164302"/>
                  </a:lnTo>
                  <a:lnTo>
                    <a:pt x="514" y="1160245"/>
                  </a:lnTo>
                  <a:lnTo>
                    <a:pt x="1017" y="1156189"/>
                  </a:lnTo>
                  <a:lnTo>
                    <a:pt x="1652" y="1152132"/>
                  </a:lnTo>
                  <a:lnTo>
                    <a:pt x="2460" y="1148075"/>
                  </a:lnTo>
                  <a:lnTo>
                    <a:pt x="3434" y="1144018"/>
                  </a:lnTo>
                  <a:lnTo>
                    <a:pt x="4531" y="1139961"/>
                  </a:lnTo>
                  <a:lnTo>
                    <a:pt x="5748" y="1135905"/>
                  </a:lnTo>
                  <a:lnTo>
                    <a:pt x="7158" y="1131848"/>
                  </a:lnTo>
                  <a:lnTo>
                    <a:pt x="8678" y="1127791"/>
                  </a:lnTo>
                  <a:lnTo>
                    <a:pt x="10307" y="1123734"/>
                  </a:lnTo>
                  <a:lnTo>
                    <a:pt x="12076" y="1119677"/>
                  </a:lnTo>
                  <a:lnTo>
                    <a:pt x="13978" y="1115621"/>
                  </a:lnTo>
                  <a:lnTo>
                    <a:pt x="15975" y="1111564"/>
                  </a:lnTo>
                  <a:lnTo>
                    <a:pt x="18066" y="1107507"/>
                  </a:lnTo>
                  <a:lnTo>
                    <a:pt x="20304" y="1103450"/>
                  </a:lnTo>
                  <a:lnTo>
                    <a:pt x="22624" y="1099393"/>
                  </a:lnTo>
                  <a:lnTo>
                    <a:pt x="25024" y="1095337"/>
                  </a:lnTo>
                  <a:lnTo>
                    <a:pt x="27525" y="1091280"/>
                  </a:lnTo>
                  <a:lnTo>
                    <a:pt x="30121" y="1087223"/>
                  </a:lnTo>
                  <a:lnTo>
                    <a:pt x="32784" y="1083166"/>
                  </a:lnTo>
                  <a:lnTo>
                    <a:pt x="35511" y="1079109"/>
                  </a:lnTo>
                  <a:lnTo>
                    <a:pt x="38336" y="1075053"/>
                  </a:lnTo>
                  <a:lnTo>
                    <a:pt x="41215" y="1070996"/>
                  </a:lnTo>
                  <a:lnTo>
                    <a:pt x="44145" y="1066939"/>
                  </a:lnTo>
                  <a:lnTo>
                    <a:pt x="47138" y="1062882"/>
                  </a:lnTo>
                  <a:lnTo>
                    <a:pt x="50188" y="1058825"/>
                  </a:lnTo>
                  <a:lnTo>
                    <a:pt x="53276" y="1054769"/>
                  </a:lnTo>
                  <a:lnTo>
                    <a:pt x="56400" y="1050712"/>
                  </a:lnTo>
                  <a:lnTo>
                    <a:pt x="59576" y="1046655"/>
                  </a:lnTo>
                  <a:lnTo>
                    <a:pt x="62778" y="1042598"/>
                  </a:lnTo>
                  <a:lnTo>
                    <a:pt x="66004" y="1038541"/>
                  </a:lnTo>
                  <a:lnTo>
                    <a:pt x="69257" y="1034485"/>
                  </a:lnTo>
                  <a:lnTo>
                    <a:pt x="72530" y="1030428"/>
                  </a:lnTo>
                  <a:lnTo>
                    <a:pt x="75815" y="1026371"/>
                  </a:lnTo>
                  <a:lnTo>
                    <a:pt x="79110" y="1022314"/>
                  </a:lnTo>
                  <a:lnTo>
                    <a:pt x="82412" y="1018257"/>
                  </a:lnTo>
                  <a:lnTo>
                    <a:pt x="85714" y="1014200"/>
                  </a:lnTo>
                  <a:lnTo>
                    <a:pt x="89014" y="1010144"/>
                  </a:lnTo>
                  <a:lnTo>
                    <a:pt x="92306" y="1006087"/>
                  </a:lnTo>
                  <a:lnTo>
                    <a:pt x="95584" y="1002030"/>
                  </a:lnTo>
                  <a:lnTo>
                    <a:pt x="98848" y="997973"/>
                  </a:lnTo>
                  <a:lnTo>
                    <a:pt x="102097" y="993916"/>
                  </a:lnTo>
                  <a:lnTo>
                    <a:pt x="105311" y="989860"/>
                  </a:lnTo>
                  <a:lnTo>
                    <a:pt x="108500" y="985803"/>
                  </a:lnTo>
                  <a:lnTo>
                    <a:pt x="111661" y="981746"/>
                  </a:lnTo>
                  <a:lnTo>
                    <a:pt x="114783" y="977689"/>
                  </a:lnTo>
                  <a:lnTo>
                    <a:pt x="117858" y="973632"/>
                  </a:lnTo>
                  <a:lnTo>
                    <a:pt x="120896" y="969576"/>
                  </a:lnTo>
                  <a:lnTo>
                    <a:pt x="123895" y="965519"/>
                  </a:lnTo>
                  <a:lnTo>
                    <a:pt x="126821" y="961462"/>
                  </a:lnTo>
                  <a:lnTo>
                    <a:pt x="129700" y="957405"/>
                  </a:lnTo>
                  <a:lnTo>
                    <a:pt x="132530" y="953348"/>
                  </a:lnTo>
                  <a:lnTo>
                    <a:pt x="135291" y="949292"/>
                  </a:lnTo>
                  <a:lnTo>
                    <a:pt x="137980" y="945235"/>
                  </a:lnTo>
                  <a:lnTo>
                    <a:pt x="140612" y="941178"/>
                  </a:lnTo>
                  <a:lnTo>
                    <a:pt x="143185" y="937121"/>
                  </a:lnTo>
                  <a:lnTo>
                    <a:pt x="145658" y="933064"/>
                  </a:lnTo>
                  <a:lnTo>
                    <a:pt x="148067" y="929008"/>
                  </a:lnTo>
                  <a:lnTo>
                    <a:pt x="150412" y="924951"/>
                  </a:lnTo>
                  <a:lnTo>
                    <a:pt x="152670" y="920894"/>
                  </a:lnTo>
                  <a:lnTo>
                    <a:pt x="154838" y="916837"/>
                  </a:lnTo>
                  <a:lnTo>
                    <a:pt x="156939" y="912780"/>
                  </a:lnTo>
                  <a:lnTo>
                    <a:pt x="158971" y="908724"/>
                  </a:lnTo>
                  <a:lnTo>
                    <a:pt x="160889" y="904667"/>
                  </a:lnTo>
                  <a:lnTo>
                    <a:pt x="162738" y="900610"/>
                  </a:lnTo>
                  <a:lnTo>
                    <a:pt x="164517" y="896553"/>
                  </a:lnTo>
                  <a:lnTo>
                    <a:pt x="166205" y="892496"/>
                  </a:lnTo>
                  <a:lnTo>
                    <a:pt x="167802" y="888440"/>
                  </a:lnTo>
                  <a:lnTo>
                    <a:pt x="169332" y="884383"/>
                  </a:lnTo>
                  <a:lnTo>
                    <a:pt x="170795" y="880326"/>
                  </a:lnTo>
                  <a:lnTo>
                    <a:pt x="172150" y="876269"/>
                  </a:lnTo>
                  <a:lnTo>
                    <a:pt x="173442" y="872212"/>
                  </a:lnTo>
                  <a:lnTo>
                    <a:pt x="174672" y="868156"/>
                  </a:lnTo>
                  <a:lnTo>
                    <a:pt x="175822" y="864099"/>
                  </a:lnTo>
                  <a:lnTo>
                    <a:pt x="176897" y="860042"/>
                  </a:lnTo>
                  <a:lnTo>
                    <a:pt x="177917" y="855985"/>
                  </a:lnTo>
                  <a:lnTo>
                    <a:pt x="178884" y="851928"/>
                  </a:lnTo>
                  <a:lnTo>
                    <a:pt x="179768" y="847872"/>
                  </a:lnTo>
                  <a:lnTo>
                    <a:pt x="180608" y="843815"/>
                  </a:lnTo>
                  <a:lnTo>
                    <a:pt x="181404" y="839758"/>
                  </a:lnTo>
                  <a:lnTo>
                    <a:pt x="182145" y="835701"/>
                  </a:lnTo>
                  <a:lnTo>
                    <a:pt x="182839" y="831644"/>
                  </a:lnTo>
                  <a:lnTo>
                    <a:pt x="183501" y="827588"/>
                  </a:lnTo>
                  <a:lnTo>
                    <a:pt x="184132" y="823531"/>
                  </a:lnTo>
                  <a:lnTo>
                    <a:pt x="184719" y="819474"/>
                  </a:lnTo>
                  <a:lnTo>
                    <a:pt x="185287" y="815417"/>
                  </a:lnTo>
                  <a:lnTo>
                    <a:pt x="185835" y="811360"/>
                  </a:lnTo>
                  <a:lnTo>
                    <a:pt x="186363" y="807303"/>
                  </a:lnTo>
                  <a:lnTo>
                    <a:pt x="186878" y="803247"/>
                  </a:lnTo>
                  <a:lnTo>
                    <a:pt x="187385" y="799190"/>
                  </a:lnTo>
                  <a:lnTo>
                    <a:pt x="187888" y="795133"/>
                  </a:lnTo>
                  <a:lnTo>
                    <a:pt x="188391" y="791076"/>
                  </a:lnTo>
                  <a:lnTo>
                    <a:pt x="188898" y="787019"/>
                  </a:lnTo>
                  <a:lnTo>
                    <a:pt x="189411" y="782963"/>
                  </a:lnTo>
                  <a:lnTo>
                    <a:pt x="189937" y="778906"/>
                  </a:lnTo>
                  <a:lnTo>
                    <a:pt x="190482" y="774849"/>
                  </a:lnTo>
                  <a:lnTo>
                    <a:pt x="191042" y="770792"/>
                  </a:lnTo>
                  <a:lnTo>
                    <a:pt x="191621" y="766735"/>
                  </a:lnTo>
                  <a:lnTo>
                    <a:pt x="192236" y="762679"/>
                  </a:lnTo>
                  <a:lnTo>
                    <a:pt x="192875" y="758622"/>
                  </a:lnTo>
                  <a:lnTo>
                    <a:pt x="193541" y="754565"/>
                  </a:lnTo>
                  <a:lnTo>
                    <a:pt x="194244" y="750508"/>
                  </a:lnTo>
                  <a:lnTo>
                    <a:pt x="194988" y="746451"/>
                  </a:lnTo>
                  <a:lnTo>
                    <a:pt x="195764" y="742395"/>
                  </a:lnTo>
                  <a:lnTo>
                    <a:pt x="196574" y="738338"/>
                  </a:lnTo>
                  <a:lnTo>
                    <a:pt x="197441" y="734281"/>
                  </a:lnTo>
                  <a:lnTo>
                    <a:pt x="198345" y="730224"/>
                  </a:lnTo>
                  <a:lnTo>
                    <a:pt x="199286" y="726167"/>
                  </a:lnTo>
                  <a:lnTo>
                    <a:pt x="200277" y="722111"/>
                  </a:lnTo>
                  <a:lnTo>
                    <a:pt x="201319" y="718054"/>
                  </a:lnTo>
                  <a:lnTo>
                    <a:pt x="202400" y="713997"/>
                  </a:lnTo>
                  <a:lnTo>
                    <a:pt x="203519" y="709940"/>
                  </a:lnTo>
                  <a:lnTo>
                    <a:pt x="204703" y="705883"/>
                  </a:lnTo>
                  <a:lnTo>
                    <a:pt x="205924" y="701827"/>
                  </a:lnTo>
                  <a:lnTo>
                    <a:pt x="207183" y="697770"/>
                  </a:lnTo>
                  <a:lnTo>
                    <a:pt x="208493" y="693713"/>
                  </a:lnTo>
                  <a:lnTo>
                    <a:pt x="209851" y="689656"/>
                  </a:lnTo>
                  <a:lnTo>
                    <a:pt x="211244" y="685599"/>
                  </a:lnTo>
                  <a:lnTo>
                    <a:pt x="212673" y="681543"/>
                  </a:lnTo>
                  <a:lnTo>
                    <a:pt x="214156" y="677486"/>
                  </a:lnTo>
                  <a:lnTo>
                    <a:pt x="215672" y="673429"/>
                  </a:lnTo>
                  <a:lnTo>
                    <a:pt x="217218" y="669372"/>
                  </a:lnTo>
                  <a:lnTo>
                    <a:pt x="218804" y="665315"/>
                  </a:lnTo>
                  <a:lnTo>
                    <a:pt x="220426" y="661259"/>
                  </a:lnTo>
                  <a:lnTo>
                    <a:pt x="222074" y="657202"/>
                  </a:lnTo>
                  <a:lnTo>
                    <a:pt x="223746" y="653145"/>
                  </a:lnTo>
                  <a:lnTo>
                    <a:pt x="225456" y="649088"/>
                  </a:lnTo>
                  <a:lnTo>
                    <a:pt x="227185" y="645031"/>
                  </a:lnTo>
                  <a:lnTo>
                    <a:pt x="228933" y="640975"/>
                  </a:lnTo>
                  <a:lnTo>
                    <a:pt x="230703" y="636918"/>
                  </a:lnTo>
                  <a:lnTo>
                    <a:pt x="232492" y="632861"/>
                  </a:lnTo>
                  <a:lnTo>
                    <a:pt x="234294" y="628804"/>
                  </a:lnTo>
                  <a:lnTo>
                    <a:pt x="236106" y="624747"/>
                  </a:lnTo>
                  <a:lnTo>
                    <a:pt x="237933" y="620691"/>
                  </a:lnTo>
                  <a:lnTo>
                    <a:pt x="239765" y="616634"/>
                  </a:lnTo>
                  <a:lnTo>
                    <a:pt x="241602" y="612577"/>
                  </a:lnTo>
                  <a:lnTo>
                    <a:pt x="243443" y="608520"/>
                  </a:lnTo>
                  <a:lnTo>
                    <a:pt x="245284" y="604463"/>
                  </a:lnTo>
                  <a:lnTo>
                    <a:pt x="247124" y="600406"/>
                  </a:lnTo>
                  <a:lnTo>
                    <a:pt x="248961" y="596350"/>
                  </a:lnTo>
                  <a:lnTo>
                    <a:pt x="250789" y="592293"/>
                  </a:lnTo>
                  <a:lnTo>
                    <a:pt x="252611" y="588236"/>
                  </a:lnTo>
                  <a:lnTo>
                    <a:pt x="254424" y="584179"/>
                  </a:lnTo>
                  <a:lnTo>
                    <a:pt x="256224" y="580122"/>
                  </a:lnTo>
                  <a:lnTo>
                    <a:pt x="258008" y="576066"/>
                  </a:lnTo>
                  <a:lnTo>
                    <a:pt x="259778" y="572009"/>
                  </a:lnTo>
                  <a:lnTo>
                    <a:pt x="261534" y="567952"/>
                  </a:lnTo>
                  <a:lnTo>
                    <a:pt x="263264" y="563895"/>
                  </a:lnTo>
                  <a:lnTo>
                    <a:pt x="264976" y="559838"/>
                  </a:lnTo>
                  <a:lnTo>
                    <a:pt x="266670" y="555782"/>
                  </a:lnTo>
                  <a:lnTo>
                    <a:pt x="268336" y="551725"/>
                  </a:lnTo>
                  <a:lnTo>
                    <a:pt x="269975" y="547668"/>
                  </a:lnTo>
                  <a:lnTo>
                    <a:pt x="271592" y="543611"/>
                  </a:lnTo>
                  <a:lnTo>
                    <a:pt x="273186" y="539554"/>
                  </a:lnTo>
                  <a:lnTo>
                    <a:pt x="274740" y="535498"/>
                  </a:lnTo>
                  <a:lnTo>
                    <a:pt x="276269" y="531441"/>
                  </a:lnTo>
                  <a:lnTo>
                    <a:pt x="277772" y="527384"/>
                  </a:lnTo>
                  <a:lnTo>
                    <a:pt x="279240" y="523327"/>
                  </a:lnTo>
                  <a:lnTo>
                    <a:pt x="280671" y="519270"/>
                  </a:lnTo>
                  <a:lnTo>
                    <a:pt x="282075" y="515214"/>
                  </a:lnTo>
                  <a:lnTo>
                    <a:pt x="283450" y="511157"/>
                  </a:lnTo>
                  <a:lnTo>
                    <a:pt x="284776" y="507100"/>
                  </a:lnTo>
                  <a:lnTo>
                    <a:pt x="286073" y="503043"/>
                  </a:lnTo>
                  <a:lnTo>
                    <a:pt x="287339" y="498986"/>
                  </a:lnTo>
                  <a:lnTo>
                    <a:pt x="288564" y="494930"/>
                  </a:lnTo>
                  <a:lnTo>
                    <a:pt x="289748" y="490873"/>
                  </a:lnTo>
                  <a:lnTo>
                    <a:pt x="290901" y="486816"/>
                  </a:lnTo>
                  <a:lnTo>
                    <a:pt x="292021" y="482759"/>
                  </a:lnTo>
                  <a:lnTo>
                    <a:pt x="293088" y="478702"/>
                  </a:lnTo>
                  <a:lnTo>
                    <a:pt x="294122" y="474646"/>
                  </a:lnTo>
                  <a:lnTo>
                    <a:pt x="295123" y="470589"/>
                  </a:lnTo>
                  <a:lnTo>
                    <a:pt x="296080" y="466532"/>
                  </a:lnTo>
                  <a:lnTo>
                    <a:pt x="296993" y="462475"/>
                  </a:lnTo>
                  <a:lnTo>
                    <a:pt x="297873" y="458418"/>
                  </a:lnTo>
                  <a:lnTo>
                    <a:pt x="298718" y="454362"/>
                  </a:lnTo>
                  <a:lnTo>
                    <a:pt x="299508" y="450305"/>
                  </a:lnTo>
                  <a:lnTo>
                    <a:pt x="300264" y="446248"/>
                  </a:lnTo>
                  <a:lnTo>
                    <a:pt x="300987" y="442191"/>
                  </a:lnTo>
                  <a:lnTo>
                    <a:pt x="301664" y="438134"/>
                  </a:lnTo>
                  <a:lnTo>
                    <a:pt x="302298" y="434078"/>
                  </a:lnTo>
                  <a:lnTo>
                    <a:pt x="302898" y="430021"/>
                  </a:lnTo>
                  <a:lnTo>
                    <a:pt x="303463" y="425964"/>
                  </a:lnTo>
                  <a:lnTo>
                    <a:pt x="303975" y="421907"/>
                  </a:lnTo>
                  <a:lnTo>
                    <a:pt x="304454" y="417850"/>
                  </a:lnTo>
                  <a:lnTo>
                    <a:pt x="304901" y="413794"/>
                  </a:lnTo>
                  <a:lnTo>
                    <a:pt x="305305" y="409737"/>
                  </a:lnTo>
                  <a:lnTo>
                    <a:pt x="305668" y="405680"/>
                  </a:lnTo>
                  <a:lnTo>
                    <a:pt x="305999" y="401623"/>
                  </a:lnTo>
                  <a:lnTo>
                    <a:pt x="306300" y="397566"/>
                  </a:lnTo>
                  <a:lnTo>
                    <a:pt x="306552" y="393509"/>
                  </a:lnTo>
                  <a:lnTo>
                    <a:pt x="306776" y="389453"/>
                  </a:lnTo>
                  <a:lnTo>
                    <a:pt x="306971" y="385396"/>
                  </a:lnTo>
                  <a:lnTo>
                    <a:pt x="307130" y="381339"/>
                  </a:lnTo>
                  <a:lnTo>
                    <a:pt x="307254" y="377282"/>
                  </a:lnTo>
                  <a:lnTo>
                    <a:pt x="307353" y="373225"/>
                  </a:lnTo>
                  <a:lnTo>
                    <a:pt x="307427" y="369169"/>
                  </a:lnTo>
                  <a:lnTo>
                    <a:pt x="307463" y="365112"/>
                  </a:lnTo>
                  <a:lnTo>
                    <a:pt x="307478" y="361055"/>
                  </a:lnTo>
                  <a:lnTo>
                    <a:pt x="307471" y="356998"/>
                  </a:lnTo>
                  <a:lnTo>
                    <a:pt x="307438" y="352941"/>
                  </a:lnTo>
                  <a:lnTo>
                    <a:pt x="307381" y="348885"/>
                  </a:lnTo>
                  <a:lnTo>
                    <a:pt x="307308" y="344828"/>
                  </a:lnTo>
                  <a:lnTo>
                    <a:pt x="307218" y="340771"/>
                  </a:lnTo>
                  <a:lnTo>
                    <a:pt x="307105" y="336714"/>
                  </a:lnTo>
                  <a:lnTo>
                    <a:pt x="306979" y="332657"/>
                  </a:lnTo>
                  <a:lnTo>
                    <a:pt x="306843" y="328601"/>
                  </a:lnTo>
                  <a:lnTo>
                    <a:pt x="306692" y="324544"/>
                  </a:lnTo>
                  <a:lnTo>
                    <a:pt x="306531" y="320487"/>
                  </a:lnTo>
                  <a:lnTo>
                    <a:pt x="306362" y="316430"/>
                  </a:lnTo>
                  <a:lnTo>
                    <a:pt x="306188" y="312373"/>
                  </a:lnTo>
                  <a:lnTo>
                    <a:pt x="306007" y="308317"/>
                  </a:lnTo>
                  <a:lnTo>
                    <a:pt x="305823" y="304260"/>
                  </a:lnTo>
                  <a:lnTo>
                    <a:pt x="305638" y="300203"/>
                  </a:lnTo>
                  <a:lnTo>
                    <a:pt x="305452" y="296146"/>
                  </a:lnTo>
                  <a:lnTo>
                    <a:pt x="305269" y="292089"/>
                  </a:lnTo>
                  <a:lnTo>
                    <a:pt x="305088" y="288033"/>
                  </a:lnTo>
                  <a:lnTo>
                    <a:pt x="304910" y="283976"/>
                  </a:lnTo>
                  <a:lnTo>
                    <a:pt x="304740" y="279919"/>
                  </a:lnTo>
                  <a:lnTo>
                    <a:pt x="304577" y="275862"/>
                  </a:lnTo>
                  <a:lnTo>
                    <a:pt x="304421" y="271805"/>
                  </a:lnTo>
                  <a:lnTo>
                    <a:pt x="304275" y="267749"/>
                  </a:lnTo>
                  <a:lnTo>
                    <a:pt x="304141" y="263692"/>
                  </a:lnTo>
                  <a:lnTo>
                    <a:pt x="304017" y="259635"/>
                  </a:lnTo>
                  <a:lnTo>
                    <a:pt x="303903" y="255578"/>
                  </a:lnTo>
                  <a:lnTo>
                    <a:pt x="303808" y="251521"/>
                  </a:lnTo>
                  <a:lnTo>
                    <a:pt x="303724" y="247465"/>
                  </a:lnTo>
                  <a:lnTo>
                    <a:pt x="303653" y="243408"/>
                  </a:lnTo>
                  <a:lnTo>
                    <a:pt x="303599" y="239351"/>
                  </a:lnTo>
                  <a:lnTo>
                    <a:pt x="303563" y="235294"/>
                  </a:lnTo>
                  <a:lnTo>
                    <a:pt x="303540" y="231237"/>
                  </a:lnTo>
                  <a:lnTo>
                    <a:pt x="303531" y="227181"/>
                  </a:lnTo>
                  <a:lnTo>
                    <a:pt x="303544" y="223124"/>
                  </a:lnTo>
                  <a:lnTo>
                    <a:pt x="303572" y="219067"/>
                  </a:lnTo>
                  <a:lnTo>
                    <a:pt x="303613" y="215010"/>
                  </a:lnTo>
                  <a:lnTo>
                    <a:pt x="303673" y="210953"/>
                  </a:lnTo>
                  <a:lnTo>
                    <a:pt x="303751" y="206897"/>
                  </a:lnTo>
                  <a:lnTo>
                    <a:pt x="303843" y="202840"/>
                  </a:lnTo>
                  <a:lnTo>
                    <a:pt x="303948" y="198783"/>
                  </a:lnTo>
                  <a:lnTo>
                    <a:pt x="304075" y="194726"/>
                  </a:lnTo>
                  <a:lnTo>
                    <a:pt x="304213" y="190669"/>
                  </a:lnTo>
                  <a:lnTo>
                    <a:pt x="304364" y="186612"/>
                  </a:lnTo>
                  <a:lnTo>
                    <a:pt x="304531" y="182556"/>
                  </a:lnTo>
                  <a:lnTo>
                    <a:pt x="304713" y="178499"/>
                  </a:lnTo>
                  <a:lnTo>
                    <a:pt x="304905" y="174442"/>
                  </a:lnTo>
                  <a:lnTo>
                    <a:pt x="305108" y="170385"/>
                  </a:lnTo>
                  <a:lnTo>
                    <a:pt x="305326" y="166328"/>
                  </a:lnTo>
                  <a:lnTo>
                    <a:pt x="305553" y="162272"/>
                  </a:lnTo>
                  <a:lnTo>
                    <a:pt x="305788" y="158215"/>
                  </a:lnTo>
                  <a:lnTo>
                    <a:pt x="306034" y="154158"/>
                  </a:lnTo>
                  <a:lnTo>
                    <a:pt x="306288" y="150101"/>
                  </a:lnTo>
                  <a:lnTo>
                    <a:pt x="306550" y="146044"/>
                  </a:lnTo>
                  <a:lnTo>
                    <a:pt x="306817" y="141988"/>
                  </a:lnTo>
                  <a:lnTo>
                    <a:pt x="307093" y="137931"/>
                  </a:lnTo>
                  <a:lnTo>
                    <a:pt x="307373" y="133874"/>
                  </a:lnTo>
                  <a:lnTo>
                    <a:pt x="307658" y="129817"/>
                  </a:lnTo>
                  <a:lnTo>
                    <a:pt x="307947" y="125760"/>
                  </a:lnTo>
                  <a:lnTo>
                    <a:pt x="308240" y="121704"/>
                  </a:lnTo>
                  <a:lnTo>
                    <a:pt x="308536" y="117647"/>
                  </a:lnTo>
                  <a:lnTo>
                    <a:pt x="308834" y="113590"/>
                  </a:lnTo>
                  <a:lnTo>
                    <a:pt x="309135" y="109533"/>
                  </a:lnTo>
                  <a:lnTo>
                    <a:pt x="309437" y="105476"/>
                  </a:lnTo>
                  <a:lnTo>
                    <a:pt x="309740" y="101420"/>
                  </a:lnTo>
                  <a:lnTo>
                    <a:pt x="310044" y="97363"/>
                  </a:lnTo>
                  <a:lnTo>
                    <a:pt x="310349" y="93306"/>
                  </a:lnTo>
                  <a:lnTo>
                    <a:pt x="310654" y="89249"/>
                  </a:lnTo>
                  <a:lnTo>
                    <a:pt x="310960" y="85192"/>
                  </a:lnTo>
                  <a:lnTo>
                    <a:pt x="311265" y="81136"/>
                  </a:lnTo>
                  <a:lnTo>
                    <a:pt x="311571" y="77079"/>
                  </a:lnTo>
                  <a:lnTo>
                    <a:pt x="311876" y="73022"/>
                  </a:lnTo>
                  <a:lnTo>
                    <a:pt x="312182" y="68965"/>
                  </a:lnTo>
                  <a:lnTo>
                    <a:pt x="312487" y="64908"/>
                  </a:lnTo>
                  <a:lnTo>
                    <a:pt x="312793" y="60852"/>
                  </a:lnTo>
                  <a:lnTo>
                    <a:pt x="313099" y="56795"/>
                  </a:lnTo>
                  <a:lnTo>
                    <a:pt x="313406" y="52738"/>
                  </a:lnTo>
                  <a:lnTo>
                    <a:pt x="313713" y="48681"/>
                  </a:lnTo>
                  <a:lnTo>
                    <a:pt x="314021" y="44624"/>
                  </a:lnTo>
                  <a:lnTo>
                    <a:pt x="314330" y="40568"/>
                  </a:lnTo>
                  <a:lnTo>
                    <a:pt x="314641" y="36511"/>
                  </a:lnTo>
                  <a:lnTo>
                    <a:pt x="314953" y="32454"/>
                  </a:lnTo>
                  <a:lnTo>
                    <a:pt x="315266" y="28397"/>
                  </a:lnTo>
                  <a:lnTo>
                    <a:pt x="315582" y="24340"/>
                  </a:lnTo>
                  <a:lnTo>
                    <a:pt x="315901" y="20284"/>
                  </a:lnTo>
                  <a:lnTo>
                    <a:pt x="316221" y="16227"/>
                  </a:lnTo>
                  <a:lnTo>
                    <a:pt x="316545" y="12170"/>
                  </a:lnTo>
                  <a:lnTo>
                    <a:pt x="316872" y="8113"/>
                  </a:lnTo>
                  <a:lnTo>
                    <a:pt x="317201" y="4056"/>
                  </a:lnTo>
                  <a:lnTo>
                    <a:pt x="317534" y="0"/>
                  </a:lnTo>
                  <a:lnTo>
                    <a:pt x="334387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1" name="pg183">
              <a:extLst>
                <a:ext uri="{FF2B5EF4-FFF2-40B4-BE49-F238E27FC236}">
                  <a16:creationId xmlns:a16="http://schemas.microsoft.com/office/drawing/2014/main" id="{B36FFAFD-BCDC-FB22-038B-69FFED060BAB}"/>
                </a:ext>
              </a:extLst>
            </p:cNvPr>
            <p:cNvSpPr/>
            <p:nvPr/>
          </p:nvSpPr>
          <p:spPr>
            <a:xfrm>
              <a:off x="9914457" y="4402547"/>
              <a:ext cx="570115" cy="1322311"/>
            </a:xfrm>
            <a:custGeom>
              <a:avLst/>
              <a:gdLst/>
              <a:ahLst/>
              <a:cxnLst/>
              <a:rect l="0" t="0" r="0" b="0"/>
              <a:pathLst>
                <a:path w="570115" h="1322311">
                  <a:moveTo>
                    <a:pt x="0" y="0"/>
                  </a:moveTo>
                  <a:lnTo>
                    <a:pt x="39049" y="0"/>
                  </a:lnTo>
                  <a:lnTo>
                    <a:pt x="39026" y="2587"/>
                  </a:lnTo>
                  <a:lnTo>
                    <a:pt x="38940" y="5175"/>
                  </a:lnTo>
                  <a:lnTo>
                    <a:pt x="38786" y="7763"/>
                  </a:lnTo>
                  <a:lnTo>
                    <a:pt x="38585" y="10350"/>
                  </a:lnTo>
                  <a:lnTo>
                    <a:pt x="38337" y="12938"/>
                  </a:lnTo>
                  <a:lnTo>
                    <a:pt x="38011" y="15526"/>
                  </a:lnTo>
                  <a:lnTo>
                    <a:pt x="37640" y="18113"/>
                  </a:lnTo>
                  <a:lnTo>
                    <a:pt x="37226" y="20701"/>
                  </a:lnTo>
                  <a:lnTo>
                    <a:pt x="36754" y="23289"/>
                  </a:lnTo>
                  <a:lnTo>
                    <a:pt x="36228" y="25876"/>
                  </a:lnTo>
                  <a:lnTo>
                    <a:pt x="35665" y="28464"/>
                  </a:lnTo>
                  <a:lnTo>
                    <a:pt x="35063" y="31052"/>
                  </a:lnTo>
                  <a:lnTo>
                    <a:pt x="34404" y="33640"/>
                  </a:lnTo>
                  <a:lnTo>
                    <a:pt x="33714" y="36227"/>
                  </a:lnTo>
                  <a:lnTo>
                    <a:pt x="32993" y="38815"/>
                  </a:lnTo>
                  <a:lnTo>
                    <a:pt x="32235" y="41403"/>
                  </a:lnTo>
                  <a:lnTo>
                    <a:pt x="31445" y="43990"/>
                  </a:lnTo>
                  <a:lnTo>
                    <a:pt x="30634" y="46578"/>
                  </a:lnTo>
                  <a:lnTo>
                    <a:pt x="29800" y="49166"/>
                  </a:lnTo>
                  <a:lnTo>
                    <a:pt x="28940" y="51753"/>
                  </a:lnTo>
                  <a:lnTo>
                    <a:pt x="28066" y="54341"/>
                  </a:lnTo>
                  <a:lnTo>
                    <a:pt x="27180" y="56929"/>
                  </a:lnTo>
                  <a:lnTo>
                    <a:pt x="26281" y="59516"/>
                  </a:lnTo>
                  <a:lnTo>
                    <a:pt x="25374" y="62104"/>
                  </a:lnTo>
                  <a:lnTo>
                    <a:pt x="24464" y="64692"/>
                  </a:lnTo>
                  <a:lnTo>
                    <a:pt x="23552" y="67280"/>
                  </a:lnTo>
                  <a:lnTo>
                    <a:pt x="22642" y="69867"/>
                  </a:lnTo>
                  <a:lnTo>
                    <a:pt x="21735" y="72455"/>
                  </a:lnTo>
                  <a:lnTo>
                    <a:pt x="20834" y="75043"/>
                  </a:lnTo>
                  <a:lnTo>
                    <a:pt x="19944" y="77630"/>
                  </a:lnTo>
                  <a:lnTo>
                    <a:pt x="19066" y="80218"/>
                  </a:lnTo>
                  <a:lnTo>
                    <a:pt x="18201" y="82806"/>
                  </a:lnTo>
                  <a:lnTo>
                    <a:pt x="17349" y="85393"/>
                  </a:lnTo>
                  <a:lnTo>
                    <a:pt x="16522" y="87981"/>
                  </a:lnTo>
                  <a:lnTo>
                    <a:pt x="15712" y="90569"/>
                  </a:lnTo>
                  <a:lnTo>
                    <a:pt x="14919" y="93156"/>
                  </a:lnTo>
                  <a:lnTo>
                    <a:pt x="14155" y="95744"/>
                  </a:lnTo>
                  <a:lnTo>
                    <a:pt x="13417" y="98332"/>
                  </a:lnTo>
                  <a:lnTo>
                    <a:pt x="12700" y="100920"/>
                  </a:lnTo>
                  <a:lnTo>
                    <a:pt x="12009" y="103507"/>
                  </a:lnTo>
                  <a:lnTo>
                    <a:pt x="11355" y="106095"/>
                  </a:lnTo>
                  <a:lnTo>
                    <a:pt x="10725" y="108683"/>
                  </a:lnTo>
                  <a:lnTo>
                    <a:pt x="10120" y="111270"/>
                  </a:lnTo>
                  <a:lnTo>
                    <a:pt x="9553" y="113858"/>
                  </a:lnTo>
                  <a:lnTo>
                    <a:pt x="9018" y="116446"/>
                  </a:lnTo>
                  <a:lnTo>
                    <a:pt x="8509" y="119033"/>
                  </a:lnTo>
                  <a:lnTo>
                    <a:pt x="8031" y="121621"/>
                  </a:lnTo>
                  <a:lnTo>
                    <a:pt x="7594" y="124209"/>
                  </a:lnTo>
                  <a:lnTo>
                    <a:pt x="7185" y="126796"/>
                  </a:lnTo>
                  <a:lnTo>
                    <a:pt x="6804" y="129384"/>
                  </a:lnTo>
                  <a:lnTo>
                    <a:pt x="6464" y="131972"/>
                  </a:lnTo>
                  <a:lnTo>
                    <a:pt x="6156" y="134560"/>
                  </a:lnTo>
                  <a:lnTo>
                    <a:pt x="5876" y="137147"/>
                  </a:lnTo>
                  <a:lnTo>
                    <a:pt x="5630" y="139735"/>
                  </a:lnTo>
                  <a:lnTo>
                    <a:pt x="5424" y="142323"/>
                  </a:lnTo>
                  <a:lnTo>
                    <a:pt x="5247" y="144910"/>
                  </a:lnTo>
                  <a:lnTo>
                    <a:pt x="5098" y="147498"/>
                  </a:lnTo>
                  <a:lnTo>
                    <a:pt x="4991" y="150086"/>
                  </a:lnTo>
                  <a:lnTo>
                    <a:pt x="4916" y="152673"/>
                  </a:lnTo>
                  <a:lnTo>
                    <a:pt x="4869" y="155261"/>
                  </a:lnTo>
                  <a:lnTo>
                    <a:pt x="4856" y="157849"/>
                  </a:lnTo>
                  <a:lnTo>
                    <a:pt x="4883" y="160436"/>
                  </a:lnTo>
                  <a:lnTo>
                    <a:pt x="4939" y="163024"/>
                  </a:lnTo>
                  <a:lnTo>
                    <a:pt x="5022" y="165612"/>
                  </a:lnTo>
                  <a:lnTo>
                    <a:pt x="5148" y="168200"/>
                  </a:lnTo>
                  <a:lnTo>
                    <a:pt x="5306" y="170787"/>
                  </a:lnTo>
                  <a:lnTo>
                    <a:pt x="5492" y="173375"/>
                  </a:lnTo>
                  <a:lnTo>
                    <a:pt x="5712" y="175963"/>
                  </a:lnTo>
                  <a:lnTo>
                    <a:pt x="5972" y="178550"/>
                  </a:lnTo>
                  <a:lnTo>
                    <a:pt x="6261" y="181138"/>
                  </a:lnTo>
                  <a:lnTo>
                    <a:pt x="6577" y="183726"/>
                  </a:lnTo>
                  <a:lnTo>
                    <a:pt x="6937" y="186313"/>
                  </a:lnTo>
                  <a:lnTo>
                    <a:pt x="7328" y="188901"/>
                  </a:lnTo>
                  <a:lnTo>
                    <a:pt x="7746" y="191489"/>
                  </a:lnTo>
                  <a:lnTo>
                    <a:pt x="8198" y="194077"/>
                  </a:lnTo>
                  <a:lnTo>
                    <a:pt x="8690" y="196664"/>
                  </a:lnTo>
                  <a:lnTo>
                    <a:pt x="9208" y="199252"/>
                  </a:lnTo>
                  <a:lnTo>
                    <a:pt x="9753" y="201840"/>
                  </a:lnTo>
                  <a:lnTo>
                    <a:pt x="10340" y="204427"/>
                  </a:lnTo>
                  <a:lnTo>
                    <a:pt x="10954" y="207015"/>
                  </a:lnTo>
                  <a:lnTo>
                    <a:pt x="11594" y="209603"/>
                  </a:lnTo>
                  <a:lnTo>
                    <a:pt x="12265" y="212190"/>
                  </a:lnTo>
                  <a:lnTo>
                    <a:pt x="12969" y="214778"/>
                  </a:lnTo>
                  <a:lnTo>
                    <a:pt x="13696" y="217366"/>
                  </a:lnTo>
                  <a:lnTo>
                    <a:pt x="14445" y="219953"/>
                  </a:lnTo>
                  <a:lnTo>
                    <a:pt x="15228" y="222541"/>
                  </a:lnTo>
                  <a:lnTo>
                    <a:pt x="16032" y="225129"/>
                  </a:lnTo>
                  <a:lnTo>
                    <a:pt x="16853" y="227717"/>
                  </a:lnTo>
                  <a:lnTo>
                    <a:pt x="17698" y="230304"/>
                  </a:lnTo>
                  <a:lnTo>
                    <a:pt x="18563" y="232892"/>
                  </a:lnTo>
                  <a:lnTo>
                    <a:pt x="19442" y="235480"/>
                  </a:lnTo>
                  <a:lnTo>
                    <a:pt x="20334" y="238067"/>
                  </a:lnTo>
                  <a:lnTo>
                    <a:pt x="21243" y="240655"/>
                  </a:lnTo>
                  <a:lnTo>
                    <a:pt x="22159" y="243243"/>
                  </a:lnTo>
                  <a:lnTo>
                    <a:pt x="23082" y="245830"/>
                  </a:lnTo>
                  <a:lnTo>
                    <a:pt x="24012" y="248418"/>
                  </a:lnTo>
                  <a:lnTo>
                    <a:pt x="24943" y="251006"/>
                  </a:lnTo>
                  <a:lnTo>
                    <a:pt x="25875" y="253593"/>
                  </a:lnTo>
                  <a:lnTo>
                    <a:pt x="26804" y="256181"/>
                  </a:lnTo>
                  <a:lnTo>
                    <a:pt x="27726" y="258769"/>
                  </a:lnTo>
                  <a:lnTo>
                    <a:pt x="28639" y="261357"/>
                  </a:lnTo>
                  <a:lnTo>
                    <a:pt x="29544" y="263944"/>
                  </a:lnTo>
                  <a:lnTo>
                    <a:pt x="30432" y="266532"/>
                  </a:lnTo>
                  <a:lnTo>
                    <a:pt x="31302" y="269120"/>
                  </a:lnTo>
                  <a:lnTo>
                    <a:pt x="32154" y="271707"/>
                  </a:lnTo>
                  <a:lnTo>
                    <a:pt x="32988" y="274295"/>
                  </a:lnTo>
                  <a:lnTo>
                    <a:pt x="33788" y="276883"/>
                  </a:lnTo>
                  <a:lnTo>
                    <a:pt x="34564" y="279470"/>
                  </a:lnTo>
                  <a:lnTo>
                    <a:pt x="35315" y="282058"/>
                  </a:lnTo>
                  <a:lnTo>
                    <a:pt x="36029" y="284646"/>
                  </a:lnTo>
                  <a:lnTo>
                    <a:pt x="36705" y="287233"/>
                  </a:lnTo>
                  <a:lnTo>
                    <a:pt x="37352" y="289821"/>
                  </a:lnTo>
                  <a:lnTo>
                    <a:pt x="37964" y="292409"/>
                  </a:lnTo>
                  <a:lnTo>
                    <a:pt x="38523" y="294997"/>
                  </a:lnTo>
                  <a:lnTo>
                    <a:pt x="39049" y="297584"/>
                  </a:lnTo>
                  <a:lnTo>
                    <a:pt x="39539" y="300172"/>
                  </a:lnTo>
                  <a:lnTo>
                    <a:pt x="39979" y="302760"/>
                  </a:lnTo>
                  <a:lnTo>
                    <a:pt x="40373" y="305347"/>
                  </a:lnTo>
                  <a:lnTo>
                    <a:pt x="40731" y="307935"/>
                  </a:lnTo>
                  <a:lnTo>
                    <a:pt x="41049" y="310523"/>
                  </a:lnTo>
                  <a:lnTo>
                    <a:pt x="41310" y="313110"/>
                  </a:lnTo>
                  <a:lnTo>
                    <a:pt x="41536" y="315698"/>
                  </a:lnTo>
                  <a:lnTo>
                    <a:pt x="41726" y="318286"/>
                  </a:lnTo>
                  <a:lnTo>
                    <a:pt x="41867" y="320873"/>
                  </a:lnTo>
                  <a:lnTo>
                    <a:pt x="41968" y="323461"/>
                  </a:lnTo>
                  <a:lnTo>
                    <a:pt x="42037" y="326049"/>
                  </a:lnTo>
                  <a:lnTo>
                    <a:pt x="42071" y="328637"/>
                  </a:lnTo>
                  <a:lnTo>
                    <a:pt x="42062" y="331224"/>
                  </a:lnTo>
                  <a:lnTo>
                    <a:pt x="42027" y="333812"/>
                  </a:lnTo>
                  <a:lnTo>
                    <a:pt x="41967" y="336400"/>
                  </a:lnTo>
                  <a:lnTo>
                    <a:pt x="41873" y="338987"/>
                  </a:lnTo>
                  <a:lnTo>
                    <a:pt x="41757" y="341575"/>
                  </a:lnTo>
                  <a:lnTo>
                    <a:pt x="41623" y="344163"/>
                  </a:lnTo>
                  <a:lnTo>
                    <a:pt x="41470" y="346750"/>
                  </a:lnTo>
                  <a:lnTo>
                    <a:pt x="41299" y="349338"/>
                  </a:lnTo>
                  <a:lnTo>
                    <a:pt x="41118" y="351926"/>
                  </a:lnTo>
                  <a:lnTo>
                    <a:pt x="40930" y="354513"/>
                  </a:lnTo>
                  <a:lnTo>
                    <a:pt x="40734" y="357101"/>
                  </a:lnTo>
                  <a:lnTo>
                    <a:pt x="40536" y="359689"/>
                  </a:lnTo>
                  <a:lnTo>
                    <a:pt x="40339" y="362277"/>
                  </a:lnTo>
                  <a:lnTo>
                    <a:pt x="40145" y="364864"/>
                  </a:lnTo>
                  <a:lnTo>
                    <a:pt x="39959" y="367452"/>
                  </a:lnTo>
                  <a:lnTo>
                    <a:pt x="39780" y="370040"/>
                  </a:lnTo>
                  <a:lnTo>
                    <a:pt x="39611" y="372627"/>
                  </a:lnTo>
                  <a:lnTo>
                    <a:pt x="39459" y="375215"/>
                  </a:lnTo>
                  <a:lnTo>
                    <a:pt x="39323" y="377803"/>
                  </a:lnTo>
                  <a:lnTo>
                    <a:pt x="39201" y="380390"/>
                  </a:lnTo>
                  <a:lnTo>
                    <a:pt x="39099" y="382978"/>
                  </a:lnTo>
                  <a:lnTo>
                    <a:pt x="39022" y="385566"/>
                  </a:lnTo>
                  <a:lnTo>
                    <a:pt x="38964" y="388154"/>
                  </a:lnTo>
                  <a:lnTo>
                    <a:pt x="38924" y="390741"/>
                  </a:lnTo>
                  <a:lnTo>
                    <a:pt x="38916" y="393329"/>
                  </a:lnTo>
                  <a:lnTo>
                    <a:pt x="38928" y="395917"/>
                  </a:lnTo>
                  <a:lnTo>
                    <a:pt x="38960" y="398504"/>
                  </a:lnTo>
                  <a:lnTo>
                    <a:pt x="39017" y="401092"/>
                  </a:lnTo>
                  <a:lnTo>
                    <a:pt x="39100" y="403680"/>
                  </a:lnTo>
                  <a:lnTo>
                    <a:pt x="39200" y="406267"/>
                  </a:lnTo>
                  <a:lnTo>
                    <a:pt x="39319" y="408855"/>
                  </a:lnTo>
                  <a:lnTo>
                    <a:pt x="39462" y="411443"/>
                  </a:lnTo>
                  <a:lnTo>
                    <a:pt x="39621" y="414030"/>
                  </a:lnTo>
                  <a:lnTo>
                    <a:pt x="39792" y="416618"/>
                  </a:lnTo>
                  <a:lnTo>
                    <a:pt x="39978" y="419206"/>
                  </a:lnTo>
                  <a:lnTo>
                    <a:pt x="40177" y="421794"/>
                  </a:lnTo>
                  <a:lnTo>
                    <a:pt x="40382" y="424381"/>
                  </a:lnTo>
                  <a:lnTo>
                    <a:pt x="40594" y="426969"/>
                  </a:lnTo>
                  <a:lnTo>
                    <a:pt x="40810" y="429557"/>
                  </a:lnTo>
                  <a:lnTo>
                    <a:pt x="41025" y="432144"/>
                  </a:lnTo>
                  <a:lnTo>
                    <a:pt x="41240" y="434732"/>
                  </a:lnTo>
                  <a:lnTo>
                    <a:pt x="41449" y="437320"/>
                  </a:lnTo>
                  <a:lnTo>
                    <a:pt x="41650" y="439907"/>
                  </a:lnTo>
                  <a:lnTo>
                    <a:pt x="41842" y="442495"/>
                  </a:lnTo>
                  <a:lnTo>
                    <a:pt x="42023" y="445083"/>
                  </a:lnTo>
                  <a:lnTo>
                    <a:pt x="42184" y="447670"/>
                  </a:lnTo>
                  <a:lnTo>
                    <a:pt x="42329" y="450258"/>
                  </a:lnTo>
                  <a:lnTo>
                    <a:pt x="42457" y="452846"/>
                  </a:lnTo>
                  <a:lnTo>
                    <a:pt x="42561" y="455434"/>
                  </a:lnTo>
                  <a:lnTo>
                    <a:pt x="42639" y="458021"/>
                  </a:lnTo>
                  <a:lnTo>
                    <a:pt x="42696" y="460609"/>
                  </a:lnTo>
                  <a:lnTo>
                    <a:pt x="42731" y="463197"/>
                  </a:lnTo>
                  <a:lnTo>
                    <a:pt x="42728" y="465784"/>
                  </a:lnTo>
                  <a:lnTo>
                    <a:pt x="42702" y="468372"/>
                  </a:lnTo>
                  <a:lnTo>
                    <a:pt x="42652" y="470960"/>
                  </a:lnTo>
                  <a:lnTo>
                    <a:pt x="42570" y="473547"/>
                  </a:lnTo>
                  <a:lnTo>
                    <a:pt x="42459" y="476135"/>
                  </a:lnTo>
                  <a:lnTo>
                    <a:pt x="42325" y="478723"/>
                  </a:lnTo>
                  <a:lnTo>
                    <a:pt x="42168" y="481310"/>
                  </a:lnTo>
                  <a:lnTo>
                    <a:pt x="41978" y="483898"/>
                  </a:lnTo>
                  <a:lnTo>
                    <a:pt x="41770" y="486486"/>
                  </a:lnTo>
                  <a:lnTo>
                    <a:pt x="41545" y="489074"/>
                  </a:lnTo>
                  <a:lnTo>
                    <a:pt x="41299" y="491661"/>
                  </a:lnTo>
                  <a:lnTo>
                    <a:pt x="41039" y="494249"/>
                  </a:lnTo>
                  <a:lnTo>
                    <a:pt x="40770" y="496837"/>
                  </a:lnTo>
                  <a:lnTo>
                    <a:pt x="40492" y="499424"/>
                  </a:lnTo>
                  <a:lnTo>
                    <a:pt x="40210" y="502012"/>
                  </a:lnTo>
                  <a:lnTo>
                    <a:pt x="39930" y="504600"/>
                  </a:lnTo>
                  <a:lnTo>
                    <a:pt x="39654" y="507187"/>
                  </a:lnTo>
                  <a:lnTo>
                    <a:pt x="39388" y="509775"/>
                  </a:lnTo>
                  <a:lnTo>
                    <a:pt x="39140" y="512363"/>
                  </a:lnTo>
                  <a:lnTo>
                    <a:pt x="38909" y="514950"/>
                  </a:lnTo>
                  <a:lnTo>
                    <a:pt x="38700" y="517538"/>
                  </a:lnTo>
                  <a:lnTo>
                    <a:pt x="38532" y="520126"/>
                  </a:lnTo>
                  <a:lnTo>
                    <a:pt x="38397" y="522714"/>
                  </a:lnTo>
                  <a:lnTo>
                    <a:pt x="38297" y="525301"/>
                  </a:lnTo>
                  <a:lnTo>
                    <a:pt x="38255" y="527889"/>
                  </a:lnTo>
                  <a:lnTo>
                    <a:pt x="38269" y="530477"/>
                  </a:lnTo>
                  <a:lnTo>
                    <a:pt x="38335" y="533064"/>
                  </a:lnTo>
                  <a:lnTo>
                    <a:pt x="38461" y="535652"/>
                  </a:lnTo>
                  <a:lnTo>
                    <a:pt x="38680" y="538240"/>
                  </a:lnTo>
                  <a:lnTo>
                    <a:pt x="38965" y="540827"/>
                  </a:lnTo>
                  <a:lnTo>
                    <a:pt x="39319" y="543415"/>
                  </a:lnTo>
                  <a:lnTo>
                    <a:pt x="39782" y="546003"/>
                  </a:lnTo>
                  <a:lnTo>
                    <a:pt x="40338" y="548591"/>
                  </a:lnTo>
                  <a:lnTo>
                    <a:pt x="40977" y="551178"/>
                  </a:lnTo>
                  <a:lnTo>
                    <a:pt x="41715" y="553766"/>
                  </a:lnTo>
                  <a:lnTo>
                    <a:pt x="42589" y="556354"/>
                  </a:lnTo>
                  <a:lnTo>
                    <a:pt x="43556" y="558941"/>
                  </a:lnTo>
                  <a:lnTo>
                    <a:pt x="44619" y="561529"/>
                  </a:lnTo>
                  <a:lnTo>
                    <a:pt x="45832" y="564117"/>
                  </a:lnTo>
                  <a:lnTo>
                    <a:pt x="47163" y="566704"/>
                  </a:lnTo>
                  <a:lnTo>
                    <a:pt x="48597" y="569292"/>
                  </a:lnTo>
                  <a:lnTo>
                    <a:pt x="50156" y="571880"/>
                  </a:lnTo>
                  <a:lnTo>
                    <a:pt x="51874" y="574467"/>
                  </a:lnTo>
                  <a:lnTo>
                    <a:pt x="53699" y="577055"/>
                  </a:lnTo>
                  <a:lnTo>
                    <a:pt x="55632" y="579643"/>
                  </a:lnTo>
                  <a:lnTo>
                    <a:pt x="57733" y="582231"/>
                  </a:lnTo>
                  <a:lnTo>
                    <a:pt x="59956" y="584818"/>
                  </a:lnTo>
                  <a:lnTo>
                    <a:pt x="62286" y="587406"/>
                  </a:lnTo>
                  <a:lnTo>
                    <a:pt x="64748" y="589994"/>
                  </a:lnTo>
                  <a:lnTo>
                    <a:pt x="67362" y="592581"/>
                  </a:lnTo>
                  <a:lnTo>
                    <a:pt x="70080" y="595169"/>
                  </a:lnTo>
                  <a:lnTo>
                    <a:pt x="72900" y="597757"/>
                  </a:lnTo>
                  <a:lnTo>
                    <a:pt x="75876" y="600344"/>
                  </a:lnTo>
                  <a:lnTo>
                    <a:pt x="78958" y="602932"/>
                  </a:lnTo>
                  <a:lnTo>
                    <a:pt x="82132" y="605520"/>
                  </a:lnTo>
                  <a:lnTo>
                    <a:pt x="85419" y="608107"/>
                  </a:lnTo>
                  <a:lnTo>
                    <a:pt x="88829" y="610695"/>
                  </a:lnTo>
                  <a:lnTo>
                    <a:pt x="92319" y="613283"/>
                  </a:lnTo>
                  <a:lnTo>
                    <a:pt x="95888" y="615871"/>
                  </a:lnTo>
                  <a:lnTo>
                    <a:pt x="99574" y="618458"/>
                  </a:lnTo>
                  <a:lnTo>
                    <a:pt x="103332" y="621046"/>
                  </a:lnTo>
                  <a:lnTo>
                    <a:pt x="107153" y="623634"/>
                  </a:lnTo>
                  <a:lnTo>
                    <a:pt x="111051" y="626221"/>
                  </a:lnTo>
                  <a:lnTo>
                    <a:pt x="115023" y="628809"/>
                  </a:lnTo>
                  <a:lnTo>
                    <a:pt x="119041" y="631397"/>
                  </a:lnTo>
                  <a:lnTo>
                    <a:pt x="123105" y="633984"/>
                  </a:lnTo>
                  <a:lnTo>
                    <a:pt x="127231" y="636572"/>
                  </a:lnTo>
                  <a:lnTo>
                    <a:pt x="131389" y="639160"/>
                  </a:lnTo>
                  <a:lnTo>
                    <a:pt x="135575" y="641747"/>
                  </a:lnTo>
                  <a:lnTo>
                    <a:pt x="139792" y="644335"/>
                  </a:lnTo>
                  <a:lnTo>
                    <a:pt x="144033" y="646923"/>
                  </a:lnTo>
                  <a:lnTo>
                    <a:pt x="148286" y="649511"/>
                  </a:lnTo>
                  <a:lnTo>
                    <a:pt x="152550" y="652098"/>
                  </a:lnTo>
                  <a:lnTo>
                    <a:pt x="156822" y="654686"/>
                  </a:lnTo>
                  <a:lnTo>
                    <a:pt x="161093" y="657274"/>
                  </a:lnTo>
                  <a:lnTo>
                    <a:pt x="165362" y="659861"/>
                  </a:lnTo>
                  <a:lnTo>
                    <a:pt x="169623" y="662449"/>
                  </a:lnTo>
                  <a:lnTo>
                    <a:pt x="173870" y="665037"/>
                  </a:lnTo>
                  <a:lnTo>
                    <a:pt x="178105" y="667624"/>
                  </a:lnTo>
                  <a:lnTo>
                    <a:pt x="182326" y="670212"/>
                  </a:lnTo>
                  <a:lnTo>
                    <a:pt x="186520" y="672800"/>
                  </a:lnTo>
                  <a:lnTo>
                    <a:pt x="190694" y="675387"/>
                  </a:lnTo>
                  <a:lnTo>
                    <a:pt x="194849" y="677975"/>
                  </a:lnTo>
                  <a:lnTo>
                    <a:pt x="198975" y="680563"/>
                  </a:lnTo>
                  <a:lnTo>
                    <a:pt x="203074" y="683151"/>
                  </a:lnTo>
                  <a:lnTo>
                    <a:pt x="207151" y="685738"/>
                  </a:lnTo>
                  <a:lnTo>
                    <a:pt x="211206" y="688326"/>
                  </a:lnTo>
                  <a:lnTo>
                    <a:pt x="215226" y="690914"/>
                  </a:lnTo>
                  <a:lnTo>
                    <a:pt x="219227" y="693501"/>
                  </a:lnTo>
                  <a:lnTo>
                    <a:pt x="223209" y="696089"/>
                  </a:lnTo>
                  <a:lnTo>
                    <a:pt x="227165" y="698677"/>
                  </a:lnTo>
                  <a:lnTo>
                    <a:pt x="231102" y="701264"/>
                  </a:lnTo>
                  <a:lnTo>
                    <a:pt x="235024" y="703852"/>
                  </a:lnTo>
                  <a:lnTo>
                    <a:pt x="238934" y="706440"/>
                  </a:lnTo>
                  <a:lnTo>
                    <a:pt x="242828" y="709027"/>
                  </a:lnTo>
                  <a:lnTo>
                    <a:pt x="246717" y="711615"/>
                  </a:lnTo>
                  <a:lnTo>
                    <a:pt x="250601" y="714203"/>
                  </a:lnTo>
                  <a:lnTo>
                    <a:pt x="254484" y="716791"/>
                  </a:lnTo>
                  <a:lnTo>
                    <a:pt x="258370" y="719378"/>
                  </a:lnTo>
                  <a:lnTo>
                    <a:pt x="262262" y="721966"/>
                  </a:lnTo>
                  <a:lnTo>
                    <a:pt x="266162" y="724554"/>
                  </a:lnTo>
                  <a:lnTo>
                    <a:pt x="270081" y="727141"/>
                  </a:lnTo>
                  <a:lnTo>
                    <a:pt x="274017" y="729729"/>
                  </a:lnTo>
                  <a:lnTo>
                    <a:pt x="277970" y="732317"/>
                  </a:lnTo>
                  <a:lnTo>
                    <a:pt x="281955" y="734904"/>
                  </a:lnTo>
                  <a:lnTo>
                    <a:pt x="285972" y="737492"/>
                  </a:lnTo>
                  <a:lnTo>
                    <a:pt x="290018" y="740080"/>
                  </a:lnTo>
                  <a:lnTo>
                    <a:pt x="294098" y="742668"/>
                  </a:lnTo>
                  <a:lnTo>
                    <a:pt x="298231" y="745255"/>
                  </a:lnTo>
                  <a:lnTo>
                    <a:pt x="302404" y="747843"/>
                  </a:lnTo>
                  <a:lnTo>
                    <a:pt x="306615" y="750431"/>
                  </a:lnTo>
                  <a:lnTo>
                    <a:pt x="310890" y="753018"/>
                  </a:lnTo>
                  <a:lnTo>
                    <a:pt x="315219" y="755606"/>
                  </a:lnTo>
                  <a:lnTo>
                    <a:pt x="319595" y="758194"/>
                  </a:lnTo>
                  <a:lnTo>
                    <a:pt x="324028" y="760781"/>
                  </a:lnTo>
                  <a:lnTo>
                    <a:pt x="328538" y="763369"/>
                  </a:lnTo>
                  <a:lnTo>
                    <a:pt x="333100" y="765957"/>
                  </a:lnTo>
                  <a:lnTo>
                    <a:pt x="337715" y="768544"/>
                  </a:lnTo>
                  <a:lnTo>
                    <a:pt x="342412" y="771132"/>
                  </a:lnTo>
                  <a:lnTo>
                    <a:pt x="347172" y="773720"/>
                  </a:lnTo>
                  <a:lnTo>
                    <a:pt x="351988" y="776308"/>
                  </a:lnTo>
                  <a:lnTo>
                    <a:pt x="356868" y="778895"/>
                  </a:lnTo>
                  <a:lnTo>
                    <a:pt x="361829" y="781483"/>
                  </a:lnTo>
                  <a:lnTo>
                    <a:pt x="366843" y="784071"/>
                  </a:lnTo>
                  <a:lnTo>
                    <a:pt x="371910" y="786658"/>
                  </a:lnTo>
                  <a:lnTo>
                    <a:pt x="377056" y="789246"/>
                  </a:lnTo>
                  <a:lnTo>
                    <a:pt x="382256" y="791834"/>
                  </a:lnTo>
                  <a:lnTo>
                    <a:pt x="387504" y="794421"/>
                  </a:lnTo>
                  <a:lnTo>
                    <a:pt x="392805" y="797009"/>
                  </a:lnTo>
                  <a:lnTo>
                    <a:pt x="398166" y="799597"/>
                  </a:lnTo>
                  <a:lnTo>
                    <a:pt x="403564" y="802184"/>
                  </a:lnTo>
                  <a:lnTo>
                    <a:pt x="408996" y="804772"/>
                  </a:lnTo>
                  <a:lnTo>
                    <a:pt x="414476" y="807360"/>
                  </a:lnTo>
                  <a:lnTo>
                    <a:pt x="419982" y="809948"/>
                  </a:lnTo>
                  <a:lnTo>
                    <a:pt x="425508" y="812535"/>
                  </a:lnTo>
                  <a:lnTo>
                    <a:pt x="431055" y="815123"/>
                  </a:lnTo>
                  <a:lnTo>
                    <a:pt x="436613" y="817711"/>
                  </a:lnTo>
                  <a:lnTo>
                    <a:pt x="442174" y="820298"/>
                  </a:lnTo>
                  <a:lnTo>
                    <a:pt x="447734" y="822886"/>
                  </a:lnTo>
                  <a:lnTo>
                    <a:pt x="453279" y="825474"/>
                  </a:lnTo>
                  <a:lnTo>
                    <a:pt x="458803" y="828061"/>
                  </a:lnTo>
                  <a:lnTo>
                    <a:pt x="464305" y="830649"/>
                  </a:lnTo>
                  <a:lnTo>
                    <a:pt x="469769" y="833237"/>
                  </a:lnTo>
                  <a:lnTo>
                    <a:pt x="475177" y="835824"/>
                  </a:lnTo>
                  <a:lnTo>
                    <a:pt x="480537" y="838412"/>
                  </a:lnTo>
                  <a:lnTo>
                    <a:pt x="485845" y="841000"/>
                  </a:lnTo>
                  <a:lnTo>
                    <a:pt x="491052" y="843588"/>
                  </a:lnTo>
                  <a:lnTo>
                    <a:pt x="496181" y="846175"/>
                  </a:lnTo>
                  <a:lnTo>
                    <a:pt x="501231" y="848763"/>
                  </a:lnTo>
                  <a:lnTo>
                    <a:pt x="506169" y="851351"/>
                  </a:lnTo>
                  <a:lnTo>
                    <a:pt x="510974" y="853938"/>
                  </a:lnTo>
                  <a:lnTo>
                    <a:pt x="515672" y="856526"/>
                  </a:lnTo>
                  <a:lnTo>
                    <a:pt x="520261" y="859114"/>
                  </a:lnTo>
                  <a:lnTo>
                    <a:pt x="524650" y="861701"/>
                  </a:lnTo>
                  <a:lnTo>
                    <a:pt x="528903" y="864289"/>
                  </a:lnTo>
                  <a:lnTo>
                    <a:pt x="533021" y="866877"/>
                  </a:lnTo>
                  <a:lnTo>
                    <a:pt x="536948" y="869464"/>
                  </a:lnTo>
                  <a:lnTo>
                    <a:pt x="540668" y="872052"/>
                  </a:lnTo>
                  <a:lnTo>
                    <a:pt x="544228" y="874640"/>
                  </a:lnTo>
                  <a:lnTo>
                    <a:pt x="547623" y="877228"/>
                  </a:lnTo>
                  <a:lnTo>
                    <a:pt x="550729" y="879815"/>
                  </a:lnTo>
                  <a:lnTo>
                    <a:pt x="553653" y="882403"/>
                  </a:lnTo>
                  <a:lnTo>
                    <a:pt x="556393" y="884991"/>
                  </a:lnTo>
                  <a:lnTo>
                    <a:pt x="558874" y="887578"/>
                  </a:lnTo>
                  <a:lnTo>
                    <a:pt x="561096" y="890166"/>
                  </a:lnTo>
                  <a:lnTo>
                    <a:pt x="563117" y="892754"/>
                  </a:lnTo>
                  <a:lnTo>
                    <a:pt x="564927" y="895341"/>
                  </a:lnTo>
                  <a:lnTo>
                    <a:pt x="566395" y="897929"/>
                  </a:lnTo>
                  <a:lnTo>
                    <a:pt x="567649" y="900517"/>
                  </a:lnTo>
                  <a:lnTo>
                    <a:pt x="568688" y="903104"/>
                  </a:lnTo>
                  <a:lnTo>
                    <a:pt x="569426" y="905692"/>
                  </a:lnTo>
                  <a:lnTo>
                    <a:pt x="569881" y="908280"/>
                  </a:lnTo>
                  <a:lnTo>
                    <a:pt x="570115" y="910868"/>
                  </a:lnTo>
                  <a:lnTo>
                    <a:pt x="570113" y="913455"/>
                  </a:lnTo>
                  <a:lnTo>
                    <a:pt x="569752" y="916043"/>
                  </a:lnTo>
                  <a:lnTo>
                    <a:pt x="569168" y="918631"/>
                  </a:lnTo>
                  <a:lnTo>
                    <a:pt x="568362" y="921218"/>
                  </a:lnTo>
                  <a:lnTo>
                    <a:pt x="567241" y="923806"/>
                  </a:lnTo>
                  <a:lnTo>
                    <a:pt x="565843" y="926394"/>
                  </a:lnTo>
                  <a:lnTo>
                    <a:pt x="564227" y="928981"/>
                  </a:lnTo>
                  <a:lnTo>
                    <a:pt x="562373" y="931569"/>
                  </a:lnTo>
                  <a:lnTo>
                    <a:pt x="560179" y="934157"/>
                  </a:lnTo>
                  <a:lnTo>
                    <a:pt x="557775" y="936745"/>
                  </a:lnTo>
                  <a:lnTo>
                    <a:pt x="555161" y="939332"/>
                  </a:lnTo>
                  <a:lnTo>
                    <a:pt x="552250" y="941920"/>
                  </a:lnTo>
                  <a:lnTo>
                    <a:pt x="549091" y="944508"/>
                  </a:lnTo>
                  <a:lnTo>
                    <a:pt x="545736" y="947095"/>
                  </a:lnTo>
                  <a:lnTo>
                    <a:pt x="542162" y="949683"/>
                  </a:lnTo>
                  <a:lnTo>
                    <a:pt x="538296" y="952271"/>
                  </a:lnTo>
                  <a:lnTo>
                    <a:pt x="534247" y="954858"/>
                  </a:lnTo>
                  <a:lnTo>
                    <a:pt x="530018" y="957446"/>
                  </a:lnTo>
                  <a:lnTo>
                    <a:pt x="525532" y="960034"/>
                  </a:lnTo>
                  <a:lnTo>
                    <a:pt x="520847" y="962621"/>
                  </a:lnTo>
                  <a:lnTo>
                    <a:pt x="515999" y="965209"/>
                  </a:lnTo>
                  <a:lnTo>
                    <a:pt x="510969" y="967797"/>
                  </a:lnTo>
                  <a:lnTo>
                    <a:pt x="505711" y="970385"/>
                  </a:lnTo>
                  <a:lnTo>
                    <a:pt x="500310" y="972972"/>
                  </a:lnTo>
                  <a:lnTo>
                    <a:pt x="494770" y="975560"/>
                  </a:lnTo>
                  <a:lnTo>
                    <a:pt x="489033" y="978148"/>
                  </a:lnTo>
                  <a:lnTo>
                    <a:pt x="483152" y="980735"/>
                  </a:lnTo>
                  <a:lnTo>
                    <a:pt x="477153" y="983323"/>
                  </a:lnTo>
                  <a:lnTo>
                    <a:pt x="471022" y="985911"/>
                  </a:lnTo>
                  <a:lnTo>
                    <a:pt x="464737" y="988498"/>
                  </a:lnTo>
                  <a:lnTo>
                    <a:pt x="458359" y="991086"/>
                  </a:lnTo>
                  <a:lnTo>
                    <a:pt x="451889" y="993674"/>
                  </a:lnTo>
                  <a:lnTo>
                    <a:pt x="445295" y="996261"/>
                  </a:lnTo>
                  <a:lnTo>
                    <a:pt x="438620" y="998849"/>
                  </a:lnTo>
                  <a:lnTo>
                    <a:pt x="431880" y="1001437"/>
                  </a:lnTo>
                  <a:lnTo>
                    <a:pt x="425067" y="1004025"/>
                  </a:lnTo>
                  <a:lnTo>
                    <a:pt x="418183" y="1006612"/>
                  </a:lnTo>
                  <a:lnTo>
                    <a:pt x="411260" y="1009200"/>
                  </a:lnTo>
                  <a:lnTo>
                    <a:pt x="404301" y="1011788"/>
                  </a:lnTo>
                  <a:lnTo>
                    <a:pt x="397303" y="1014375"/>
                  </a:lnTo>
                  <a:lnTo>
                    <a:pt x="390290" y="1016963"/>
                  </a:lnTo>
                  <a:lnTo>
                    <a:pt x="383268" y="1019551"/>
                  </a:lnTo>
                  <a:lnTo>
                    <a:pt x="376244" y="1022138"/>
                  </a:lnTo>
                  <a:lnTo>
                    <a:pt x="369235" y="1024726"/>
                  </a:lnTo>
                  <a:lnTo>
                    <a:pt x="362246" y="1027314"/>
                  </a:lnTo>
                  <a:lnTo>
                    <a:pt x="355280" y="1029901"/>
                  </a:lnTo>
                  <a:lnTo>
                    <a:pt x="348368" y="1032489"/>
                  </a:lnTo>
                  <a:lnTo>
                    <a:pt x="341507" y="1035077"/>
                  </a:lnTo>
                  <a:lnTo>
                    <a:pt x="334696" y="1037665"/>
                  </a:lnTo>
                  <a:lnTo>
                    <a:pt x="327959" y="1040252"/>
                  </a:lnTo>
                  <a:lnTo>
                    <a:pt x="321319" y="1042840"/>
                  </a:lnTo>
                  <a:lnTo>
                    <a:pt x="314757" y="1045428"/>
                  </a:lnTo>
                  <a:lnTo>
                    <a:pt x="308276" y="1048015"/>
                  </a:lnTo>
                  <a:lnTo>
                    <a:pt x="301942" y="1050603"/>
                  </a:lnTo>
                  <a:lnTo>
                    <a:pt x="295715" y="1053191"/>
                  </a:lnTo>
                  <a:lnTo>
                    <a:pt x="289594" y="1055778"/>
                  </a:lnTo>
                  <a:lnTo>
                    <a:pt x="283616" y="1058366"/>
                  </a:lnTo>
                  <a:lnTo>
                    <a:pt x="277803" y="1060954"/>
                  </a:lnTo>
                  <a:lnTo>
                    <a:pt x="272117" y="1063541"/>
                  </a:lnTo>
                  <a:lnTo>
                    <a:pt x="266559" y="1066129"/>
                  </a:lnTo>
                  <a:lnTo>
                    <a:pt x="261223" y="1068717"/>
                  </a:lnTo>
                  <a:lnTo>
                    <a:pt x="256034" y="1071305"/>
                  </a:lnTo>
                  <a:lnTo>
                    <a:pt x="250988" y="1073892"/>
                  </a:lnTo>
                  <a:lnTo>
                    <a:pt x="246137" y="1076480"/>
                  </a:lnTo>
                  <a:lnTo>
                    <a:pt x="241491" y="1079068"/>
                  </a:lnTo>
                  <a:lnTo>
                    <a:pt x="236998" y="1081655"/>
                  </a:lnTo>
                  <a:lnTo>
                    <a:pt x="232660" y="1084243"/>
                  </a:lnTo>
                  <a:lnTo>
                    <a:pt x="228583" y="1086831"/>
                  </a:lnTo>
                  <a:lnTo>
                    <a:pt x="224663" y="1089418"/>
                  </a:lnTo>
                  <a:lnTo>
                    <a:pt x="220901" y="1092006"/>
                  </a:lnTo>
                  <a:lnTo>
                    <a:pt x="217349" y="1094594"/>
                  </a:lnTo>
                  <a:lnTo>
                    <a:pt x="214002" y="1097182"/>
                  </a:lnTo>
                  <a:lnTo>
                    <a:pt x="210807" y="1099769"/>
                  </a:lnTo>
                  <a:lnTo>
                    <a:pt x="207767" y="1102357"/>
                  </a:lnTo>
                  <a:lnTo>
                    <a:pt x="204970" y="1104945"/>
                  </a:lnTo>
                  <a:lnTo>
                    <a:pt x="202313" y="1107532"/>
                  </a:lnTo>
                  <a:lnTo>
                    <a:pt x="199796" y="1110120"/>
                  </a:lnTo>
                  <a:lnTo>
                    <a:pt x="197465" y="1112708"/>
                  </a:lnTo>
                  <a:lnTo>
                    <a:pt x="195297" y="1115295"/>
                  </a:lnTo>
                  <a:lnTo>
                    <a:pt x="193251" y="1117883"/>
                  </a:lnTo>
                  <a:lnTo>
                    <a:pt x="191329" y="1120471"/>
                  </a:lnTo>
                  <a:lnTo>
                    <a:pt x="189582" y="1123058"/>
                  </a:lnTo>
                  <a:lnTo>
                    <a:pt x="187934" y="1125646"/>
                  </a:lnTo>
                  <a:lnTo>
                    <a:pt x="186380" y="1128234"/>
                  </a:lnTo>
                  <a:lnTo>
                    <a:pt x="184949" y="1130822"/>
                  </a:lnTo>
                  <a:lnTo>
                    <a:pt x="183612" y="1133409"/>
                  </a:lnTo>
                  <a:lnTo>
                    <a:pt x="182345" y="1135997"/>
                  </a:lnTo>
                  <a:lnTo>
                    <a:pt x="181146" y="1138585"/>
                  </a:lnTo>
                  <a:lnTo>
                    <a:pt x="180028" y="1141172"/>
                  </a:lnTo>
                  <a:lnTo>
                    <a:pt x="178951" y="1143760"/>
                  </a:lnTo>
                  <a:lnTo>
                    <a:pt x="177911" y="1146348"/>
                  </a:lnTo>
                  <a:lnTo>
                    <a:pt x="176910" y="1148935"/>
                  </a:lnTo>
                  <a:lnTo>
                    <a:pt x="175928" y="1151523"/>
                  </a:lnTo>
                  <a:lnTo>
                    <a:pt x="174956" y="1154111"/>
                  </a:lnTo>
                  <a:lnTo>
                    <a:pt x="173989" y="1156698"/>
                  </a:lnTo>
                  <a:lnTo>
                    <a:pt x="173013" y="1159286"/>
                  </a:lnTo>
                  <a:lnTo>
                    <a:pt x="172022" y="1161874"/>
                  </a:lnTo>
                  <a:lnTo>
                    <a:pt x="171012" y="1164462"/>
                  </a:lnTo>
                  <a:lnTo>
                    <a:pt x="169967" y="1167049"/>
                  </a:lnTo>
                  <a:lnTo>
                    <a:pt x="168880" y="1169637"/>
                  </a:lnTo>
                  <a:lnTo>
                    <a:pt x="167757" y="1172225"/>
                  </a:lnTo>
                  <a:lnTo>
                    <a:pt x="166587" y="1174812"/>
                  </a:lnTo>
                  <a:lnTo>
                    <a:pt x="165346" y="1177400"/>
                  </a:lnTo>
                  <a:lnTo>
                    <a:pt x="164054" y="1179988"/>
                  </a:lnTo>
                  <a:lnTo>
                    <a:pt x="162710" y="1182575"/>
                  </a:lnTo>
                  <a:lnTo>
                    <a:pt x="161283" y="1185163"/>
                  </a:lnTo>
                  <a:lnTo>
                    <a:pt x="159788" y="1187751"/>
                  </a:lnTo>
                  <a:lnTo>
                    <a:pt x="158233" y="1190338"/>
                  </a:lnTo>
                  <a:lnTo>
                    <a:pt x="156609" y="1192926"/>
                  </a:lnTo>
                  <a:lnTo>
                    <a:pt x="154896" y="1195514"/>
                  </a:lnTo>
                  <a:lnTo>
                    <a:pt x="153123" y="1198102"/>
                  </a:lnTo>
                  <a:lnTo>
                    <a:pt x="151291" y="1200689"/>
                  </a:lnTo>
                  <a:lnTo>
                    <a:pt x="149373" y="1203277"/>
                  </a:lnTo>
                  <a:lnTo>
                    <a:pt x="147392" y="1205865"/>
                  </a:lnTo>
                  <a:lnTo>
                    <a:pt x="145359" y="1208452"/>
                  </a:lnTo>
                  <a:lnTo>
                    <a:pt x="143265" y="1211040"/>
                  </a:lnTo>
                  <a:lnTo>
                    <a:pt x="141104" y="1213628"/>
                  </a:lnTo>
                  <a:lnTo>
                    <a:pt x="138900" y="1216215"/>
                  </a:lnTo>
                  <a:lnTo>
                    <a:pt x="136657" y="1218803"/>
                  </a:lnTo>
                  <a:lnTo>
                    <a:pt x="134359" y="1221391"/>
                  </a:lnTo>
                  <a:lnTo>
                    <a:pt x="132028" y="1223978"/>
                  </a:lnTo>
                  <a:lnTo>
                    <a:pt x="129672" y="1226566"/>
                  </a:lnTo>
                  <a:lnTo>
                    <a:pt x="127288" y="1229154"/>
                  </a:lnTo>
                  <a:lnTo>
                    <a:pt x="124882" y="1231742"/>
                  </a:lnTo>
                  <a:lnTo>
                    <a:pt x="122464" y="1234329"/>
                  </a:lnTo>
                  <a:lnTo>
                    <a:pt x="120038" y="1236917"/>
                  </a:lnTo>
                  <a:lnTo>
                    <a:pt x="117608" y="1239505"/>
                  </a:lnTo>
                  <a:lnTo>
                    <a:pt x="115183" y="1242092"/>
                  </a:lnTo>
                  <a:lnTo>
                    <a:pt x="112763" y="1244680"/>
                  </a:lnTo>
                  <a:lnTo>
                    <a:pt x="110356" y="1247268"/>
                  </a:lnTo>
                  <a:lnTo>
                    <a:pt x="107971" y="1249855"/>
                  </a:lnTo>
                  <a:lnTo>
                    <a:pt x="105606" y="1252443"/>
                  </a:lnTo>
                  <a:lnTo>
                    <a:pt x="103261" y="1255031"/>
                  </a:lnTo>
                  <a:lnTo>
                    <a:pt x="100958" y="1257618"/>
                  </a:lnTo>
                  <a:lnTo>
                    <a:pt x="98685" y="1260206"/>
                  </a:lnTo>
                  <a:lnTo>
                    <a:pt x="96444" y="1262794"/>
                  </a:lnTo>
                  <a:lnTo>
                    <a:pt x="94245" y="1265382"/>
                  </a:lnTo>
                  <a:lnTo>
                    <a:pt x="92095" y="1267969"/>
                  </a:lnTo>
                  <a:lnTo>
                    <a:pt x="89982" y="1270557"/>
                  </a:lnTo>
                  <a:lnTo>
                    <a:pt x="87907" y="1273145"/>
                  </a:lnTo>
                  <a:lnTo>
                    <a:pt x="85896" y="1275732"/>
                  </a:lnTo>
                  <a:lnTo>
                    <a:pt x="83926" y="1278320"/>
                  </a:lnTo>
                  <a:lnTo>
                    <a:pt x="81995" y="1280908"/>
                  </a:lnTo>
                  <a:lnTo>
                    <a:pt x="80117" y="1283495"/>
                  </a:lnTo>
                  <a:lnTo>
                    <a:pt x="78292" y="1286083"/>
                  </a:lnTo>
                  <a:lnTo>
                    <a:pt x="76506" y="1288671"/>
                  </a:lnTo>
                  <a:lnTo>
                    <a:pt x="74758" y="1291259"/>
                  </a:lnTo>
                  <a:lnTo>
                    <a:pt x="73072" y="1293846"/>
                  </a:lnTo>
                  <a:lnTo>
                    <a:pt x="71420" y="1296434"/>
                  </a:lnTo>
                  <a:lnTo>
                    <a:pt x="69803" y="1299022"/>
                  </a:lnTo>
                  <a:lnTo>
                    <a:pt x="68229" y="1301609"/>
                  </a:lnTo>
                  <a:lnTo>
                    <a:pt x="66695" y="1304197"/>
                  </a:lnTo>
                  <a:lnTo>
                    <a:pt x="65190" y="1306785"/>
                  </a:lnTo>
                  <a:lnTo>
                    <a:pt x="63713" y="1309372"/>
                  </a:lnTo>
                  <a:lnTo>
                    <a:pt x="62277" y="1311960"/>
                  </a:lnTo>
                  <a:lnTo>
                    <a:pt x="60862" y="1314548"/>
                  </a:lnTo>
                  <a:lnTo>
                    <a:pt x="59469" y="1317135"/>
                  </a:lnTo>
                  <a:lnTo>
                    <a:pt x="58102" y="1319723"/>
                  </a:lnTo>
                  <a:lnTo>
                    <a:pt x="56756" y="1322311"/>
                  </a:lnTo>
                  <a:lnTo>
                    <a:pt x="0" y="1322311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2" name="pt184">
              <a:extLst>
                <a:ext uri="{FF2B5EF4-FFF2-40B4-BE49-F238E27FC236}">
                  <a16:creationId xmlns:a16="http://schemas.microsoft.com/office/drawing/2014/main" id="{67A9EA63-836B-1880-71AF-A63E780C474A}"/>
                </a:ext>
              </a:extLst>
            </p:cNvPr>
            <p:cNvSpPr/>
            <p:nvPr/>
          </p:nvSpPr>
          <p:spPr>
            <a:xfrm>
              <a:off x="8394238" y="50953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3" name="pt185">
              <a:extLst>
                <a:ext uri="{FF2B5EF4-FFF2-40B4-BE49-F238E27FC236}">
                  <a16:creationId xmlns:a16="http://schemas.microsoft.com/office/drawing/2014/main" id="{359E71B4-2845-E0EB-3E74-001E01477E83}"/>
                </a:ext>
              </a:extLst>
            </p:cNvPr>
            <p:cNvSpPr/>
            <p:nvPr/>
          </p:nvSpPr>
          <p:spPr>
            <a:xfrm>
              <a:off x="8483168" y="49136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4" name="pt186">
              <a:extLst>
                <a:ext uri="{FF2B5EF4-FFF2-40B4-BE49-F238E27FC236}">
                  <a16:creationId xmlns:a16="http://schemas.microsoft.com/office/drawing/2014/main" id="{1580CA87-539E-12E2-EA09-51B731B858A1}"/>
                </a:ext>
              </a:extLst>
            </p:cNvPr>
            <p:cNvSpPr/>
            <p:nvPr/>
          </p:nvSpPr>
          <p:spPr>
            <a:xfrm>
              <a:off x="8500638" y="44595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5" name="pt187">
              <a:extLst>
                <a:ext uri="{FF2B5EF4-FFF2-40B4-BE49-F238E27FC236}">
                  <a16:creationId xmlns:a16="http://schemas.microsoft.com/office/drawing/2014/main" id="{E06AA344-A9FD-A3DE-EF45-4CD3E1C74409}"/>
                </a:ext>
              </a:extLst>
            </p:cNvPr>
            <p:cNvSpPr/>
            <p:nvPr/>
          </p:nvSpPr>
          <p:spPr>
            <a:xfrm>
              <a:off x="8386510" y="47745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6" name="pt188">
              <a:extLst>
                <a:ext uri="{FF2B5EF4-FFF2-40B4-BE49-F238E27FC236}">
                  <a16:creationId xmlns:a16="http://schemas.microsoft.com/office/drawing/2014/main" id="{DF35A2CA-DE22-E076-93BE-EF0E6F85715E}"/>
                </a:ext>
              </a:extLst>
            </p:cNvPr>
            <p:cNvSpPr/>
            <p:nvPr/>
          </p:nvSpPr>
          <p:spPr>
            <a:xfrm>
              <a:off x="8439142" y="51048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7" name="pt189">
              <a:extLst>
                <a:ext uri="{FF2B5EF4-FFF2-40B4-BE49-F238E27FC236}">
                  <a16:creationId xmlns:a16="http://schemas.microsoft.com/office/drawing/2014/main" id="{072DD75D-B51C-EDBC-1F19-1D442773367D}"/>
                </a:ext>
              </a:extLst>
            </p:cNvPr>
            <p:cNvSpPr/>
            <p:nvPr/>
          </p:nvSpPr>
          <p:spPr>
            <a:xfrm>
              <a:off x="8433697" y="44024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8" name="pt190">
              <a:extLst>
                <a:ext uri="{FF2B5EF4-FFF2-40B4-BE49-F238E27FC236}">
                  <a16:creationId xmlns:a16="http://schemas.microsoft.com/office/drawing/2014/main" id="{E4C1AB2E-4981-5AB5-3F09-E0BB48E7F2E8}"/>
                </a:ext>
              </a:extLst>
            </p:cNvPr>
            <p:cNvSpPr/>
            <p:nvPr/>
          </p:nvSpPr>
          <p:spPr>
            <a:xfrm>
              <a:off x="8486854" y="50894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9" name="pt191">
              <a:extLst>
                <a:ext uri="{FF2B5EF4-FFF2-40B4-BE49-F238E27FC236}">
                  <a16:creationId xmlns:a16="http://schemas.microsoft.com/office/drawing/2014/main" id="{1204D555-9261-0679-E208-0BB2F230785E}"/>
                </a:ext>
              </a:extLst>
            </p:cNvPr>
            <p:cNvSpPr/>
            <p:nvPr/>
          </p:nvSpPr>
          <p:spPr>
            <a:xfrm>
              <a:off x="8372404" y="45619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0" name="pt192">
              <a:extLst>
                <a:ext uri="{FF2B5EF4-FFF2-40B4-BE49-F238E27FC236}">
                  <a16:creationId xmlns:a16="http://schemas.microsoft.com/office/drawing/2014/main" id="{BAD0F3DC-4BD6-3A21-F6AF-3B42967287DB}"/>
                </a:ext>
              </a:extLst>
            </p:cNvPr>
            <p:cNvSpPr/>
            <p:nvPr/>
          </p:nvSpPr>
          <p:spPr>
            <a:xfrm>
              <a:off x="8398642" y="41417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1" name="pt193">
              <a:extLst>
                <a:ext uri="{FF2B5EF4-FFF2-40B4-BE49-F238E27FC236}">
                  <a16:creationId xmlns:a16="http://schemas.microsoft.com/office/drawing/2014/main" id="{0EBEFC15-9ABB-FD06-715E-BB9A0F966DAD}"/>
                </a:ext>
              </a:extLst>
            </p:cNvPr>
            <p:cNvSpPr/>
            <p:nvPr/>
          </p:nvSpPr>
          <p:spPr>
            <a:xfrm>
              <a:off x="8309617" y="42716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2" name="pt194">
              <a:extLst>
                <a:ext uri="{FF2B5EF4-FFF2-40B4-BE49-F238E27FC236}">
                  <a16:creationId xmlns:a16="http://schemas.microsoft.com/office/drawing/2014/main" id="{838FAE77-992C-B23B-D746-FA6444B57CF6}"/>
                </a:ext>
              </a:extLst>
            </p:cNvPr>
            <p:cNvSpPr/>
            <p:nvPr/>
          </p:nvSpPr>
          <p:spPr>
            <a:xfrm>
              <a:off x="8301920" y="35392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3" name="pt195">
              <a:extLst>
                <a:ext uri="{FF2B5EF4-FFF2-40B4-BE49-F238E27FC236}">
                  <a16:creationId xmlns:a16="http://schemas.microsoft.com/office/drawing/2014/main" id="{69B82B82-817A-ABC8-AE1E-3CBB5203F848}"/>
                </a:ext>
              </a:extLst>
            </p:cNvPr>
            <p:cNvSpPr/>
            <p:nvPr/>
          </p:nvSpPr>
          <p:spPr>
            <a:xfrm>
              <a:off x="8427126" y="45806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4" name="pt196">
              <a:extLst>
                <a:ext uri="{FF2B5EF4-FFF2-40B4-BE49-F238E27FC236}">
                  <a16:creationId xmlns:a16="http://schemas.microsoft.com/office/drawing/2014/main" id="{CC24AAAB-03CE-457B-D405-716E9D44FBB1}"/>
                </a:ext>
              </a:extLst>
            </p:cNvPr>
            <p:cNvSpPr/>
            <p:nvPr/>
          </p:nvSpPr>
          <p:spPr>
            <a:xfrm>
              <a:off x="8267427" y="43118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5" name="pt197">
              <a:extLst>
                <a:ext uri="{FF2B5EF4-FFF2-40B4-BE49-F238E27FC236}">
                  <a16:creationId xmlns:a16="http://schemas.microsoft.com/office/drawing/2014/main" id="{F1A5442D-1C74-3865-2578-3612E487FF8E}"/>
                </a:ext>
              </a:extLst>
            </p:cNvPr>
            <p:cNvSpPr/>
            <p:nvPr/>
          </p:nvSpPr>
          <p:spPr>
            <a:xfrm>
              <a:off x="8283439" y="47985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6" name="pt198">
              <a:extLst>
                <a:ext uri="{FF2B5EF4-FFF2-40B4-BE49-F238E27FC236}">
                  <a16:creationId xmlns:a16="http://schemas.microsoft.com/office/drawing/2014/main" id="{4FFE49C0-23E0-4DFE-8C96-8359F3B0A316}"/>
                </a:ext>
              </a:extLst>
            </p:cNvPr>
            <p:cNvSpPr/>
            <p:nvPr/>
          </p:nvSpPr>
          <p:spPr>
            <a:xfrm>
              <a:off x="8393764" y="52540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7" name="pt199">
              <a:extLst>
                <a:ext uri="{FF2B5EF4-FFF2-40B4-BE49-F238E27FC236}">
                  <a16:creationId xmlns:a16="http://schemas.microsoft.com/office/drawing/2014/main" id="{3AACC0BB-52B8-14F0-31CC-27EB77A78D39}"/>
                </a:ext>
              </a:extLst>
            </p:cNvPr>
            <p:cNvSpPr/>
            <p:nvPr/>
          </p:nvSpPr>
          <p:spPr>
            <a:xfrm>
              <a:off x="8322270" y="34173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8" name="pt200">
              <a:extLst>
                <a:ext uri="{FF2B5EF4-FFF2-40B4-BE49-F238E27FC236}">
                  <a16:creationId xmlns:a16="http://schemas.microsoft.com/office/drawing/2014/main" id="{F424FF62-B9A0-7AF7-5973-DDC2EB59873A}"/>
                </a:ext>
              </a:extLst>
            </p:cNvPr>
            <p:cNvSpPr/>
            <p:nvPr/>
          </p:nvSpPr>
          <p:spPr>
            <a:xfrm>
              <a:off x="8494023" y="53353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9" name="pt201">
              <a:extLst>
                <a:ext uri="{FF2B5EF4-FFF2-40B4-BE49-F238E27FC236}">
                  <a16:creationId xmlns:a16="http://schemas.microsoft.com/office/drawing/2014/main" id="{C7FC0AA1-74FB-734B-D54E-FEEADFA8A18E}"/>
                </a:ext>
              </a:extLst>
            </p:cNvPr>
            <p:cNvSpPr/>
            <p:nvPr/>
          </p:nvSpPr>
          <p:spPr>
            <a:xfrm>
              <a:off x="8333778" y="51038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0" name="pt202">
              <a:extLst>
                <a:ext uri="{FF2B5EF4-FFF2-40B4-BE49-F238E27FC236}">
                  <a16:creationId xmlns:a16="http://schemas.microsoft.com/office/drawing/2014/main" id="{BEF3B478-B28E-E103-9E5A-23ED1BEAE8F0}"/>
                </a:ext>
              </a:extLst>
            </p:cNvPr>
            <p:cNvSpPr/>
            <p:nvPr/>
          </p:nvSpPr>
          <p:spPr>
            <a:xfrm>
              <a:off x="8490758" y="53216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1" name="pt203">
              <a:extLst>
                <a:ext uri="{FF2B5EF4-FFF2-40B4-BE49-F238E27FC236}">
                  <a16:creationId xmlns:a16="http://schemas.microsoft.com/office/drawing/2014/main" id="{CFAF0A00-E6C1-746B-EAAD-FE0F940A1A77}"/>
                </a:ext>
              </a:extLst>
            </p:cNvPr>
            <p:cNvSpPr/>
            <p:nvPr/>
          </p:nvSpPr>
          <p:spPr>
            <a:xfrm>
              <a:off x="8510054" y="44606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2" name="pt204">
              <a:extLst>
                <a:ext uri="{FF2B5EF4-FFF2-40B4-BE49-F238E27FC236}">
                  <a16:creationId xmlns:a16="http://schemas.microsoft.com/office/drawing/2014/main" id="{13A8F437-A232-08C3-3E3D-48B2BED8D6CA}"/>
                </a:ext>
              </a:extLst>
            </p:cNvPr>
            <p:cNvSpPr/>
            <p:nvPr/>
          </p:nvSpPr>
          <p:spPr>
            <a:xfrm>
              <a:off x="8300167" y="53151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3" name="pt205">
              <a:extLst>
                <a:ext uri="{FF2B5EF4-FFF2-40B4-BE49-F238E27FC236}">
                  <a16:creationId xmlns:a16="http://schemas.microsoft.com/office/drawing/2014/main" id="{940CD6B7-EB81-27EF-4603-48381BDC93B4}"/>
                </a:ext>
              </a:extLst>
            </p:cNvPr>
            <p:cNvSpPr/>
            <p:nvPr/>
          </p:nvSpPr>
          <p:spPr>
            <a:xfrm>
              <a:off x="8376361" y="41642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4" name="pt206">
              <a:extLst>
                <a:ext uri="{FF2B5EF4-FFF2-40B4-BE49-F238E27FC236}">
                  <a16:creationId xmlns:a16="http://schemas.microsoft.com/office/drawing/2014/main" id="{A7650B98-0663-06D7-2E84-4A630D8F41A3}"/>
                </a:ext>
              </a:extLst>
            </p:cNvPr>
            <p:cNvSpPr/>
            <p:nvPr/>
          </p:nvSpPr>
          <p:spPr>
            <a:xfrm>
              <a:off x="8461520" y="50142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5" name="pt207">
              <a:extLst>
                <a:ext uri="{FF2B5EF4-FFF2-40B4-BE49-F238E27FC236}">
                  <a16:creationId xmlns:a16="http://schemas.microsoft.com/office/drawing/2014/main" id="{C9F6B1C4-AC1B-93B5-3088-DCB3216EA09F}"/>
                </a:ext>
              </a:extLst>
            </p:cNvPr>
            <p:cNvSpPr/>
            <p:nvPr/>
          </p:nvSpPr>
          <p:spPr>
            <a:xfrm>
              <a:off x="8413657" y="40852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6" name="pt208">
              <a:extLst>
                <a:ext uri="{FF2B5EF4-FFF2-40B4-BE49-F238E27FC236}">
                  <a16:creationId xmlns:a16="http://schemas.microsoft.com/office/drawing/2014/main" id="{7D7B31C5-B026-8901-BD77-C7AA737B7ABE}"/>
                </a:ext>
              </a:extLst>
            </p:cNvPr>
            <p:cNvSpPr/>
            <p:nvPr/>
          </p:nvSpPr>
          <p:spPr>
            <a:xfrm>
              <a:off x="8434494" y="45554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7" name="pt209">
              <a:extLst>
                <a:ext uri="{FF2B5EF4-FFF2-40B4-BE49-F238E27FC236}">
                  <a16:creationId xmlns:a16="http://schemas.microsoft.com/office/drawing/2014/main" id="{5A537193-FD1E-EC20-5A5A-CE50A8B4D9B4}"/>
                </a:ext>
              </a:extLst>
            </p:cNvPr>
            <p:cNvSpPr/>
            <p:nvPr/>
          </p:nvSpPr>
          <p:spPr>
            <a:xfrm>
              <a:off x="8279617" y="51189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8" name="pt210">
              <a:extLst>
                <a:ext uri="{FF2B5EF4-FFF2-40B4-BE49-F238E27FC236}">
                  <a16:creationId xmlns:a16="http://schemas.microsoft.com/office/drawing/2014/main" id="{01E9C776-FAF3-4A83-7352-ABF96FEBFC4B}"/>
                </a:ext>
              </a:extLst>
            </p:cNvPr>
            <p:cNvSpPr/>
            <p:nvPr/>
          </p:nvSpPr>
          <p:spPr>
            <a:xfrm>
              <a:off x="8342777" y="44777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9" name="pt211">
              <a:extLst>
                <a:ext uri="{FF2B5EF4-FFF2-40B4-BE49-F238E27FC236}">
                  <a16:creationId xmlns:a16="http://schemas.microsoft.com/office/drawing/2014/main" id="{2D223D9D-2D2D-B68E-502C-030ADF8835FB}"/>
                </a:ext>
              </a:extLst>
            </p:cNvPr>
            <p:cNvSpPr/>
            <p:nvPr/>
          </p:nvSpPr>
          <p:spPr>
            <a:xfrm>
              <a:off x="8486035" y="48444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0" name="pt212">
              <a:extLst>
                <a:ext uri="{FF2B5EF4-FFF2-40B4-BE49-F238E27FC236}">
                  <a16:creationId xmlns:a16="http://schemas.microsoft.com/office/drawing/2014/main" id="{96EA4729-7C4B-915E-0A33-950F9000E0CF}"/>
                </a:ext>
              </a:extLst>
            </p:cNvPr>
            <p:cNvSpPr/>
            <p:nvPr/>
          </p:nvSpPr>
          <p:spPr>
            <a:xfrm>
              <a:off x="8375224" y="45579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1" name="pt213">
              <a:extLst>
                <a:ext uri="{FF2B5EF4-FFF2-40B4-BE49-F238E27FC236}">
                  <a16:creationId xmlns:a16="http://schemas.microsoft.com/office/drawing/2014/main" id="{29B568B7-B44B-3A25-C397-2A24E5C29929}"/>
                </a:ext>
              </a:extLst>
            </p:cNvPr>
            <p:cNvSpPr/>
            <p:nvPr/>
          </p:nvSpPr>
          <p:spPr>
            <a:xfrm>
              <a:off x="8267841" y="49301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2" name="pt214">
              <a:extLst>
                <a:ext uri="{FF2B5EF4-FFF2-40B4-BE49-F238E27FC236}">
                  <a16:creationId xmlns:a16="http://schemas.microsoft.com/office/drawing/2014/main" id="{C226C70D-4AB5-FE24-76BF-2EA5416013CB}"/>
                </a:ext>
              </a:extLst>
            </p:cNvPr>
            <p:cNvSpPr/>
            <p:nvPr/>
          </p:nvSpPr>
          <p:spPr>
            <a:xfrm>
              <a:off x="8286067" y="47901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3" name="pt215">
              <a:extLst>
                <a:ext uri="{FF2B5EF4-FFF2-40B4-BE49-F238E27FC236}">
                  <a16:creationId xmlns:a16="http://schemas.microsoft.com/office/drawing/2014/main" id="{0A26AC0D-90FF-5E34-958C-4558C314851D}"/>
                </a:ext>
              </a:extLst>
            </p:cNvPr>
            <p:cNvSpPr/>
            <p:nvPr/>
          </p:nvSpPr>
          <p:spPr>
            <a:xfrm>
              <a:off x="8427740" y="52729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4" name="pt216">
              <a:extLst>
                <a:ext uri="{FF2B5EF4-FFF2-40B4-BE49-F238E27FC236}">
                  <a16:creationId xmlns:a16="http://schemas.microsoft.com/office/drawing/2014/main" id="{F9703753-1C24-D4F0-9F32-BAA026884650}"/>
                </a:ext>
              </a:extLst>
            </p:cNvPr>
            <p:cNvSpPr/>
            <p:nvPr/>
          </p:nvSpPr>
          <p:spPr>
            <a:xfrm>
              <a:off x="8270698" y="47027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5" name="pt217">
              <a:extLst>
                <a:ext uri="{FF2B5EF4-FFF2-40B4-BE49-F238E27FC236}">
                  <a16:creationId xmlns:a16="http://schemas.microsoft.com/office/drawing/2014/main" id="{1E8924DF-9250-F533-3560-2EB47F612652}"/>
                </a:ext>
              </a:extLst>
            </p:cNvPr>
            <p:cNvSpPr/>
            <p:nvPr/>
          </p:nvSpPr>
          <p:spPr>
            <a:xfrm>
              <a:off x="8429427" y="47179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6" name="pt218">
              <a:extLst>
                <a:ext uri="{FF2B5EF4-FFF2-40B4-BE49-F238E27FC236}">
                  <a16:creationId xmlns:a16="http://schemas.microsoft.com/office/drawing/2014/main" id="{19C88B95-40D5-CAD4-E517-168A99D92134}"/>
                </a:ext>
              </a:extLst>
            </p:cNvPr>
            <p:cNvSpPr/>
            <p:nvPr/>
          </p:nvSpPr>
          <p:spPr>
            <a:xfrm>
              <a:off x="8341339" y="50048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7" name="pt219">
              <a:extLst>
                <a:ext uri="{FF2B5EF4-FFF2-40B4-BE49-F238E27FC236}">
                  <a16:creationId xmlns:a16="http://schemas.microsoft.com/office/drawing/2014/main" id="{2635E2A3-B6A3-EF0F-E0C9-4C256353A626}"/>
                </a:ext>
              </a:extLst>
            </p:cNvPr>
            <p:cNvSpPr/>
            <p:nvPr/>
          </p:nvSpPr>
          <p:spPr>
            <a:xfrm>
              <a:off x="8435678" y="42564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8" name="pt220">
              <a:extLst>
                <a:ext uri="{FF2B5EF4-FFF2-40B4-BE49-F238E27FC236}">
                  <a16:creationId xmlns:a16="http://schemas.microsoft.com/office/drawing/2014/main" id="{0A38C5C3-D588-D510-E7A4-E49D5C9482BD}"/>
                </a:ext>
              </a:extLst>
            </p:cNvPr>
            <p:cNvSpPr/>
            <p:nvPr/>
          </p:nvSpPr>
          <p:spPr>
            <a:xfrm>
              <a:off x="8440356" y="48846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9" name="pt221">
              <a:extLst>
                <a:ext uri="{FF2B5EF4-FFF2-40B4-BE49-F238E27FC236}">
                  <a16:creationId xmlns:a16="http://schemas.microsoft.com/office/drawing/2014/main" id="{60955D0A-6510-2314-81E6-7AE172A9BF7F}"/>
                </a:ext>
              </a:extLst>
            </p:cNvPr>
            <p:cNvSpPr/>
            <p:nvPr/>
          </p:nvSpPr>
          <p:spPr>
            <a:xfrm>
              <a:off x="8451519" y="47279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0" name="pt222">
              <a:extLst>
                <a:ext uri="{FF2B5EF4-FFF2-40B4-BE49-F238E27FC236}">
                  <a16:creationId xmlns:a16="http://schemas.microsoft.com/office/drawing/2014/main" id="{64F0EFC9-A7CB-C0F4-5813-B043ED7089A6}"/>
                </a:ext>
              </a:extLst>
            </p:cNvPr>
            <p:cNvSpPr/>
            <p:nvPr/>
          </p:nvSpPr>
          <p:spPr>
            <a:xfrm>
              <a:off x="8275761" y="41895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1" name="pt223">
              <a:extLst>
                <a:ext uri="{FF2B5EF4-FFF2-40B4-BE49-F238E27FC236}">
                  <a16:creationId xmlns:a16="http://schemas.microsoft.com/office/drawing/2014/main" id="{9BA936A3-8F21-2A7C-5359-F9C20D831C23}"/>
                </a:ext>
              </a:extLst>
            </p:cNvPr>
            <p:cNvSpPr/>
            <p:nvPr/>
          </p:nvSpPr>
          <p:spPr>
            <a:xfrm>
              <a:off x="8422147" y="50964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2" name="pt224">
              <a:extLst>
                <a:ext uri="{FF2B5EF4-FFF2-40B4-BE49-F238E27FC236}">
                  <a16:creationId xmlns:a16="http://schemas.microsoft.com/office/drawing/2014/main" id="{4E9D1D16-5790-FF19-1ABA-EAD11CAD6287}"/>
                </a:ext>
              </a:extLst>
            </p:cNvPr>
            <p:cNvSpPr/>
            <p:nvPr/>
          </p:nvSpPr>
          <p:spPr>
            <a:xfrm>
              <a:off x="8439854" y="47287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3" name="pt225">
              <a:extLst>
                <a:ext uri="{FF2B5EF4-FFF2-40B4-BE49-F238E27FC236}">
                  <a16:creationId xmlns:a16="http://schemas.microsoft.com/office/drawing/2014/main" id="{C6268941-137F-3C41-D531-BDE6E8CD5AF4}"/>
                </a:ext>
              </a:extLst>
            </p:cNvPr>
            <p:cNvSpPr/>
            <p:nvPr/>
          </p:nvSpPr>
          <p:spPr>
            <a:xfrm>
              <a:off x="8474541" y="45396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4" name="pt226">
              <a:extLst>
                <a:ext uri="{FF2B5EF4-FFF2-40B4-BE49-F238E27FC236}">
                  <a16:creationId xmlns:a16="http://schemas.microsoft.com/office/drawing/2014/main" id="{2CCC3EDB-A606-6217-3A38-C6CB953C86D9}"/>
                </a:ext>
              </a:extLst>
            </p:cNvPr>
            <p:cNvSpPr/>
            <p:nvPr/>
          </p:nvSpPr>
          <p:spPr>
            <a:xfrm>
              <a:off x="8353994" y="48008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5" name="pt227">
              <a:extLst>
                <a:ext uri="{FF2B5EF4-FFF2-40B4-BE49-F238E27FC236}">
                  <a16:creationId xmlns:a16="http://schemas.microsoft.com/office/drawing/2014/main" id="{E95EDE1C-C5D2-D58D-AA8D-D5EAA5461FC2}"/>
                </a:ext>
              </a:extLst>
            </p:cNvPr>
            <p:cNvSpPr/>
            <p:nvPr/>
          </p:nvSpPr>
          <p:spPr>
            <a:xfrm>
              <a:off x="8291462" y="43910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6" name="pt228">
              <a:extLst>
                <a:ext uri="{FF2B5EF4-FFF2-40B4-BE49-F238E27FC236}">
                  <a16:creationId xmlns:a16="http://schemas.microsoft.com/office/drawing/2014/main" id="{D8B6260F-7EF5-FC07-FBE9-56B9A255BF2D}"/>
                </a:ext>
              </a:extLst>
            </p:cNvPr>
            <p:cNvSpPr/>
            <p:nvPr/>
          </p:nvSpPr>
          <p:spPr>
            <a:xfrm>
              <a:off x="8341940" y="50305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7" name="pt229">
              <a:extLst>
                <a:ext uri="{FF2B5EF4-FFF2-40B4-BE49-F238E27FC236}">
                  <a16:creationId xmlns:a16="http://schemas.microsoft.com/office/drawing/2014/main" id="{DEE88B80-7F0D-C6DE-4B0C-6C1230FD245D}"/>
                </a:ext>
              </a:extLst>
            </p:cNvPr>
            <p:cNvSpPr/>
            <p:nvPr/>
          </p:nvSpPr>
          <p:spPr>
            <a:xfrm>
              <a:off x="8409739" y="49242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8" name="pt230">
              <a:extLst>
                <a:ext uri="{FF2B5EF4-FFF2-40B4-BE49-F238E27FC236}">
                  <a16:creationId xmlns:a16="http://schemas.microsoft.com/office/drawing/2014/main" id="{11A17B42-8336-6880-54E3-BEE00DDE2489}"/>
                </a:ext>
              </a:extLst>
            </p:cNvPr>
            <p:cNvSpPr/>
            <p:nvPr/>
          </p:nvSpPr>
          <p:spPr>
            <a:xfrm>
              <a:off x="8429060" y="52062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9" name="pt231">
              <a:extLst>
                <a:ext uri="{FF2B5EF4-FFF2-40B4-BE49-F238E27FC236}">
                  <a16:creationId xmlns:a16="http://schemas.microsoft.com/office/drawing/2014/main" id="{249EA12A-DA98-C057-9DA2-A5AAE3828BD1}"/>
                </a:ext>
              </a:extLst>
            </p:cNvPr>
            <p:cNvSpPr/>
            <p:nvPr/>
          </p:nvSpPr>
          <p:spPr>
            <a:xfrm>
              <a:off x="8285827" y="48573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0" name="pt232">
              <a:extLst>
                <a:ext uri="{FF2B5EF4-FFF2-40B4-BE49-F238E27FC236}">
                  <a16:creationId xmlns:a16="http://schemas.microsoft.com/office/drawing/2014/main" id="{0A592D22-7A92-B152-4B44-B0B1BA94857E}"/>
                </a:ext>
              </a:extLst>
            </p:cNvPr>
            <p:cNvSpPr/>
            <p:nvPr/>
          </p:nvSpPr>
          <p:spPr>
            <a:xfrm>
              <a:off x="8461354" y="50661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1" name="pt233">
              <a:extLst>
                <a:ext uri="{FF2B5EF4-FFF2-40B4-BE49-F238E27FC236}">
                  <a16:creationId xmlns:a16="http://schemas.microsoft.com/office/drawing/2014/main" id="{E9045F2F-E7A5-0DE0-30C7-0282F517959F}"/>
                </a:ext>
              </a:extLst>
            </p:cNvPr>
            <p:cNvSpPr/>
            <p:nvPr/>
          </p:nvSpPr>
          <p:spPr>
            <a:xfrm>
              <a:off x="8510064" y="40655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2" name="pt234">
              <a:extLst>
                <a:ext uri="{FF2B5EF4-FFF2-40B4-BE49-F238E27FC236}">
                  <a16:creationId xmlns:a16="http://schemas.microsoft.com/office/drawing/2014/main" id="{0022A2F8-EE99-5996-0016-3EC0B6DF3BC8}"/>
                </a:ext>
              </a:extLst>
            </p:cNvPr>
            <p:cNvSpPr/>
            <p:nvPr/>
          </p:nvSpPr>
          <p:spPr>
            <a:xfrm>
              <a:off x="8282109" y="41581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3" name="pt235">
              <a:extLst>
                <a:ext uri="{FF2B5EF4-FFF2-40B4-BE49-F238E27FC236}">
                  <a16:creationId xmlns:a16="http://schemas.microsoft.com/office/drawing/2014/main" id="{BED7030A-AB02-264A-B855-6788AF3643E4}"/>
                </a:ext>
              </a:extLst>
            </p:cNvPr>
            <p:cNvSpPr/>
            <p:nvPr/>
          </p:nvSpPr>
          <p:spPr>
            <a:xfrm>
              <a:off x="8343808" y="41191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4" name="pt236">
              <a:extLst>
                <a:ext uri="{FF2B5EF4-FFF2-40B4-BE49-F238E27FC236}">
                  <a16:creationId xmlns:a16="http://schemas.microsoft.com/office/drawing/2014/main" id="{3590D7C3-02C6-4234-DF10-1FA4C0047D89}"/>
                </a:ext>
              </a:extLst>
            </p:cNvPr>
            <p:cNvSpPr/>
            <p:nvPr/>
          </p:nvSpPr>
          <p:spPr>
            <a:xfrm>
              <a:off x="8448766" y="42899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5" name="pt237">
              <a:extLst>
                <a:ext uri="{FF2B5EF4-FFF2-40B4-BE49-F238E27FC236}">
                  <a16:creationId xmlns:a16="http://schemas.microsoft.com/office/drawing/2014/main" id="{D5A45A93-A569-762F-B7CD-04EE81BE1DC6}"/>
                </a:ext>
              </a:extLst>
            </p:cNvPr>
            <p:cNvSpPr/>
            <p:nvPr/>
          </p:nvSpPr>
          <p:spPr>
            <a:xfrm>
              <a:off x="8341670" y="49023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6" name="pt238">
              <a:extLst>
                <a:ext uri="{FF2B5EF4-FFF2-40B4-BE49-F238E27FC236}">
                  <a16:creationId xmlns:a16="http://schemas.microsoft.com/office/drawing/2014/main" id="{E40873F9-A4AD-44E4-CD66-438127EC09A4}"/>
                </a:ext>
              </a:extLst>
            </p:cNvPr>
            <p:cNvSpPr/>
            <p:nvPr/>
          </p:nvSpPr>
          <p:spPr>
            <a:xfrm>
              <a:off x="8265854" y="50743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7" name="pt239">
              <a:extLst>
                <a:ext uri="{FF2B5EF4-FFF2-40B4-BE49-F238E27FC236}">
                  <a16:creationId xmlns:a16="http://schemas.microsoft.com/office/drawing/2014/main" id="{007250DA-C459-C601-0CAB-2101145CE620}"/>
                </a:ext>
              </a:extLst>
            </p:cNvPr>
            <p:cNvSpPr/>
            <p:nvPr/>
          </p:nvSpPr>
          <p:spPr>
            <a:xfrm>
              <a:off x="8436706" y="50095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8" name="pt240">
              <a:extLst>
                <a:ext uri="{FF2B5EF4-FFF2-40B4-BE49-F238E27FC236}">
                  <a16:creationId xmlns:a16="http://schemas.microsoft.com/office/drawing/2014/main" id="{3097C73A-B731-2EDB-2F27-F2941D9162D2}"/>
                </a:ext>
              </a:extLst>
            </p:cNvPr>
            <p:cNvSpPr/>
            <p:nvPr/>
          </p:nvSpPr>
          <p:spPr>
            <a:xfrm>
              <a:off x="8431091" y="49268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9" name="pt241">
              <a:extLst>
                <a:ext uri="{FF2B5EF4-FFF2-40B4-BE49-F238E27FC236}">
                  <a16:creationId xmlns:a16="http://schemas.microsoft.com/office/drawing/2014/main" id="{A3BA7B16-FE60-518F-A190-7DCBC49C7329}"/>
                </a:ext>
              </a:extLst>
            </p:cNvPr>
            <p:cNvSpPr/>
            <p:nvPr/>
          </p:nvSpPr>
          <p:spPr>
            <a:xfrm>
              <a:off x="8423007" y="49076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0" name="pt242">
              <a:extLst>
                <a:ext uri="{FF2B5EF4-FFF2-40B4-BE49-F238E27FC236}">
                  <a16:creationId xmlns:a16="http://schemas.microsoft.com/office/drawing/2014/main" id="{AEB41800-2832-635A-9377-31845D53944D}"/>
                </a:ext>
              </a:extLst>
            </p:cNvPr>
            <p:cNvSpPr/>
            <p:nvPr/>
          </p:nvSpPr>
          <p:spPr>
            <a:xfrm>
              <a:off x="8381209" y="4764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1" name="pt243">
              <a:extLst>
                <a:ext uri="{FF2B5EF4-FFF2-40B4-BE49-F238E27FC236}">
                  <a16:creationId xmlns:a16="http://schemas.microsoft.com/office/drawing/2014/main" id="{B4703EC2-6E50-3E6F-2438-82F3601BAD5D}"/>
                </a:ext>
              </a:extLst>
            </p:cNvPr>
            <p:cNvSpPr/>
            <p:nvPr/>
          </p:nvSpPr>
          <p:spPr>
            <a:xfrm>
              <a:off x="8375153" y="50346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2" name="pt244">
              <a:extLst>
                <a:ext uri="{FF2B5EF4-FFF2-40B4-BE49-F238E27FC236}">
                  <a16:creationId xmlns:a16="http://schemas.microsoft.com/office/drawing/2014/main" id="{B9F2D92F-3F88-D71E-95F0-73F22CEB86DF}"/>
                </a:ext>
              </a:extLst>
            </p:cNvPr>
            <p:cNvSpPr/>
            <p:nvPr/>
          </p:nvSpPr>
          <p:spPr>
            <a:xfrm>
              <a:off x="8346230" y="40535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3" name="pt245">
              <a:extLst>
                <a:ext uri="{FF2B5EF4-FFF2-40B4-BE49-F238E27FC236}">
                  <a16:creationId xmlns:a16="http://schemas.microsoft.com/office/drawing/2014/main" id="{DF3DCFB7-1339-D5C7-0061-2A2D59FDDEDC}"/>
                </a:ext>
              </a:extLst>
            </p:cNvPr>
            <p:cNvSpPr/>
            <p:nvPr/>
          </p:nvSpPr>
          <p:spPr>
            <a:xfrm>
              <a:off x="8442123" y="47847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4" name="pt246">
              <a:extLst>
                <a:ext uri="{FF2B5EF4-FFF2-40B4-BE49-F238E27FC236}">
                  <a16:creationId xmlns:a16="http://schemas.microsoft.com/office/drawing/2014/main" id="{1ECFC890-2B1E-5C30-902F-007F464CD0A4}"/>
                </a:ext>
              </a:extLst>
            </p:cNvPr>
            <p:cNvSpPr/>
            <p:nvPr/>
          </p:nvSpPr>
          <p:spPr>
            <a:xfrm>
              <a:off x="8448032" y="50113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5" name="pt247">
              <a:extLst>
                <a:ext uri="{FF2B5EF4-FFF2-40B4-BE49-F238E27FC236}">
                  <a16:creationId xmlns:a16="http://schemas.microsoft.com/office/drawing/2014/main" id="{1170D2DA-363F-725C-4718-0408B89C4087}"/>
                </a:ext>
              </a:extLst>
            </p:cNvPr>
            <p:cNvSpPr/>
            <p:nvPr/>
          </p:nvSpPr>
          <p:spPr>
            <a:xfrm>
              <a:off x="8396979" y="51684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6" name="pt248">
              <a:extLst>
                <a:ext uri="{FF2B5EF4-FFF2-40B4-BE49-F238E27FC236}">
                  <a16:creationId xmlns:a16="http://schemas.microsoft.com/office/drawing/2014/main" id="{B61C1B3F-29B3-ED94-503C-FF810535969C}"/>
                </a:ext>
              </a:extLst>
            </p:cNvPr>
            <p:cNvSpPr/>
            <p:nvPr/>
          </p:nvSpPr>
          <p:spPr>
            <a:xfrm>
              <a:off x="8381966" y="53239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7" name="pt249">
              <a:extLst>
                <a:ext uri="{FF2B5EF4-FFF2-40B4-BE49-F238E27FC236}">
                  <a16:creationId xmlns:a16="http://schemas.microsoft.com/office/drawing/2014/main" id="{AE83215F-703B-295E-2057-D49FB0DAA8B4}"/>
                </a:ext>
              </a:extLst>
            </p:cNvPr>
            <p:cNvSpPr/>
            <p:nvPr/>
          </p:nvSpPr>
          <p:spPr>
            <a:xfrm>
              <a:off x="8428280" y="49964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8" name="pt250">
              <a:extLst>
                <a:ext uri="{FF2B5EF4-FFF2-40B4-BE49-F238E27FC236}">
                  <a16:creationId xmlns:a16="http://schemas.microsoft.com/office/drawing/2014/main" id="{E2B256F1-4DFA-5952-352E-C63D24A912F9}"/>
                </a:ext>
              </a:extLst>
            </p:cNvPr>
            <p:cNvSpPr/>
            <p:nvPr/>
          </p:nvSpPr>
          <p:spPr>
            <a:xfrm>
              <a:off x="8323998" y="40112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9" name="pt251">
              <a:extLst>
                <a:ext uri="{FF2B5EF4-FFF2-40B4-BE49-F238E27FC236}">
                  <a16:creationId xmlns:a16="http://schemas.microsoft.com/office/drawing/2014/main" id="{AAC88383-BD6D-769E-9A38-EB84077791DF}"/>
                </a:ext>
              </a:extLst>
            </p:cNvPr>
            <p:cNvSpPr/>
            <p:nvPr/>
          </p:nvSpPr>
          <p:spPr>
            <a:xfrm>
              <a:off x="9741387" y="46510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0" name="pt252">
              <a:extLst>
                <a:ext uri="{FF2B5EF4-FFF2-40B4-BE49-F238E27FC236}">
                  <a16:creationId xmlns:a16="http://schemas.microsoft.com/office/drawing/2014/main" id="{9C7D0A80-17AE-9893-2B2E-77876E3BAC68}"/>
                </a:ext>
              </a:extLst>
            </p:cNvPr>
            <p:cNvSpPr/>
            <p:nvPr/>
          </p:nvSpPr>
          <p:spPr>
            <a:xfrm>
              <a:off x="9629899" y="46573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1" name="pt253">
              <a:extLst>
                <a:ext uri="{FF2B5EF4-FFF2-40B4-BE49-F238E27FC236}">
                  <a16:creationId xmlns:a16="http://schemas.microsoft.com/office/drawing/2014/main" id="{1CBF9FD6-FBAA-9FEB-C05B-DDB01B9D8EBA}"/>
                </a:ext>
              </a:extLst>
            </p:cNvPr>
            <p:cNvSpPr/>
            <p:nvPr/>
          </p:nvSpPr>
          <p:spPr>
            <a:xfrm>
              <a:off x="9646080" y="50900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2" name="pt254">
              <a:extLst>
                <a:ext uri="{FF2B5EF4-FFF2-40B4-BE49-F238E27FC236}">
                  <a16:creationId xmlns:a16="http://schemas.microsoft.com/office/drawing/2014/main" id="{50A4528D-C0D6-286F-E839-03A87558B75C}"/>
                </a:ext>
              </a:extLst>
            </p:cNvPr>
            <p:cNvSpPr/>
            <p:nvPr/>
          </p:nvSpPr>
          <p:spPr>
            <a:xfrm>
              <a:off x="9671688" y="4905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3" name="pt255">
              <a:extLst>
                <a:ext uri="{FF2B5EF4-FFF2-40B4-BE49-F238E27FC236}">
                  <a16:creationId xmlns:a16="http://schemas.microsoft.com/office/drawing/2014/main" id="{DD549452-F441-8C46-916B-07EDBF43B3BA}"/>
                </a:ext>
              </a:extLst>
            </p:cNvPr>
            <p:cNvSpPr/>
            <p:nvPr/>
          </p:nvSpPr>
          <p:spPr>
            <a:xfrm>
              <a:off x="9713741" y="48594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4" name="pt256">
              <a:extLst>
                <a:ext uri="{FF2B5EF4-FFF2-40B4-BE49-F238E27FC236}">
                  <a16:creationId xmlns:a16="http://schemas.microsoft.com/office/drawing/2014/main" id="{91910E16-C8B0-0333-9432-FED6CED37568}"/>
                </a:ext>
              </a:extLst>
            </p:cNvPr>
            <p:cNvSpPr/>
            <p:nvPr/>
          </p:nvSpPr>
          <p:spPr>
            <a:xfrm>
              <a:off x="9683222" y="46179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5" name="pt257">
              <a:extLst>
                <a:ext uri="{FF2B5EF4-FFF2-40B4-BE49-F238E27FC236}">
                  <a16:creationId xmlns:a16="http://schemas.microsoft.com/office/drawing/2014/main" id="{3A6606D7-CC64-F9A6-1E2F-D02C5D0AEE19}"/>
                </a:ext>
              </a:extLst>
            </p:cNvPr>
            <p:cNvSpPr/>
            <p:nvPr/>
          </p:nvSpPr>
          <p:spPr>
            <a:xfrm>
              <a:off x="9542241" y="49366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6" name="pt258">
              <a:extLst>
                <a:ext uri="{FF2B5EF4-FFF2-40B4-BE49-F238E27FC236}">
                  <a16:creationId xmlns:a16="http://schemas.microsoft.com/office/drawing/2014/main" id="{DC24AFDC-1FFF-97E0-6587-F12FAD586018}"/>
                </a:ext>
              </a:extLst>
            </p:cNvPr>
            <p:cNvSpPr/>
            <p:nvPr/>
          </p:nvSpPr>
          <p:spPr>
            <a:xfrm>
              <a:off x="9681251" y="49327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7" name="pt259">
              <a:extLst>
                <a:ext uri="{FF2B5EF4-FFF2-40B4-BE49-F238E27FC236}">
                  <a16:creationId xmlns:a16="http://schemas.microsoft.com/office/drawing/2014/main" id="{DD9571FD-5E7C-E9B1-0653-90308D29A12B}"/>
                </a:ext>
              </a:extLst>
            </p:cNvPr>
            <p:cNvSpPr/>
            <p:nvPr/>
          </p:nvSpPr>
          <p:spPr>
            <a:xfrm>
              <a:off x="9704955" y="47985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8" name="pt260">
              <a:extLst>
                <a:ext uri="{FF2B5EF4-FFF2-40B4-BE49-F238E27FC236}">
                  <a16:creationId xmlns:a16="http://schemas.microsoft.com/office/drawing/2014/main" id="{250726C3-5DD9-5A91-96C4-8B636449E89B}"/>
                </a:ext>
              </a:extLst>
            </p:cNvPr>
            <p:cNvSpPr/>
            <p:nvPr/>
          </p:nvSpPr>
          <p:spPr>
            <a:xfrm>
              <a:off x="9718944" y="47563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9" name="pt261">
              <a:extLst>
                <a:ext uri="{FF2B5EF4-FFF2-40B4-BE49-F238E27FC236}">
                  <a16:creationId xmlns:a16="http://schemas.microsoft.com/office/drawing/2014/main" id="{E9450805-0B03-6E67-069C-719C7B0C3EB8}"/>
                </a:ext>
              </a:extLst>
            </p:cNvPr>
            <p:cNvSpPr/>
            <p:nvPr/>
          </p:nvSpPr>
          <p:spPr>
            <a:xfrm>
              <a:off x="9701669" y="49595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0" name="pt262">
              <a:extLst>
                <a:ext uri="{FF2B5EF4-FFF2-40B4-BE49-F238E27FC236}">
                  <a16:creationId xmlns:a16="http://schemas.microsoft.com/office/drawing/2014/main" id="{B5418757-0525-BA4C-B858-08D138B50497}"/>
                </a:ext>
              </a:extLst>
            </p:cNvPr>
            <p:cNvSpPr/>
            <p:nvPr/>
          </p:nvSpPr>
          <p:spPr>
            <a:xfrm>
              <a:off x="9536642" y="44650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1" name="pt263">
              <a:extLst>
                <a:ext uri="{FF2B5EF4-FFF2-40B4-BE49-F238E27FC236}">
                  <a16:creationId xmlns:a16="http://schemas.microsoft.com/office/drawing/2014/main" id="{B94574A0-8180-70E3-86B0-525644712E56}"/>
                </a:ext>
              </a:extLst>
            </p:cNvPr>
            <p:cNvSpPr/>
            <p:nvPr/>
          </p:nvSpPr>
          <p:spPr>
            <a:xfrm>
              <a:off x="9539358" y="45042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2" name="pt264">
              <a:extLst>
                <a:ext uri="{FF2B5EF4-FFF2-40B4-BE49-F238E27FC236}">
                  <a16:creationId xmlns:a16="http://schemas.microsoft.com/office/drawing/2014/main" id="{F499C819-9CFF-F48B-B038-FC7D3ACE85BA}"/>
                </a:ext>
              </a:extLst>
            </p:cNvPr>
            <p:cNvSpPr/>
            <p:nvPr/>
          </p:nvSpPr>
          <p:spPr>
            <a:xfrm>
              <a:off x="9705387" y="48210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3" name="pt265">
              <a:extLst>
                <a:ext uri="{FF2B5EF4-FFF2-40B4-BE49-F238E27FC236}">
                  <a16:creationId xmlns:a16="http://schemas.microsoft.com/office/drawing/2014/main" id="{973199CB-0505-B425-E652-BC3DEC2C3C01}"/>
                </a:ext>
              </a:extLst>
            </p:cNvPr>
            <p:cNvSpPr/>
            <p:nvPr/>
          </p:nvSpPr>
          <p:spPr>
            <a:xfrm>
              <a:off x="9578877" y="47611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4" name="pt266">
              <a:extLst>
                <a:ext uri="{FF2B5EF4-FFF2-40B4-BE49-F238E27FC236}">
                  <a16:creationId xmlns:a16="http://schemas.microsoft.com/office/drawing/2014/main" id="{9A3985B6-CC0D-479D-EFC7-2272CAE5E592}"/>
                </a:ext>
              </a:extLst>
            </p:cNvPr>
            <p:cNvSpPr/>
            <p:nvPr/>
          </p:nvSpPr>
          <p:spPr>
            <a:xfrm>
              <a:off x="9756778" y="45294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5" name="pt267">
              <a:extLst>
                <a:ext uri="{FF2B5EF4-FFF2-40B4-BE49-F238E27FC236}">
                  <a16:creationId xmlns:a16="http://schemas.microsoft.com/office/drawing/2014/main" id="{8F194736-2700-C145-CF37-62041E805700}"/>
                </a:ext>
              </a:extLst>
            </p:cNvPr>
            <p:cNvSpPr/>
            <p:nvPr/>
          </p:nvSpPr>
          <p:spPr>
            <a:xfrm>
              <a:off x="9534044" y="51261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6" name="pt268">
              <a:extLst>
                <a:ext uri="{FF2B5EF4-FFF2-40B4-BE49-F238E27FC236}">
                  <a16:creationId xmlns:a16="http://schemas.microsoft.com/office/drawing/2014/main" id="{D6118E2F-9B00-E81E-25B3-1C75872B5697}"/>
                </a:ext>
              </a:extLst>
            </p:cNvPr>
            <p:cNvSpPr/>
            <p:nvPr/>
          </p:nvSpPr>
          <p:spPr>
            <a:xfrm>
              <a:off x="9570786" y="50288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7" name="pt269">
              <a:extLst>
                <a:ext uri="{FF2B5EF4-FFF2-40B4-BE49-F238E27FC236}">
                  <a16:creationId xmlns:a16="http://schemas.microsoft.com/office/drawing/2014/main" id="{A18B2109-A171-B9C8-2474-769BF4A831B4}"/>
                </a:ext>
              </a:extLst>
            </p:cNvPr>
            <p:cNvSpPr/>
            <p:nvPr/>
          </p:nvSpPr>
          <p:spPr>
            <a:xfrm>
              <a:off x="9636535" y="50577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8" name="pt270">
              <a:extLst>
                <a:ext uri="{FF2B5EF4-FFF2-40B4-BE49-F238E27FC236}">
                  <a16:creationId xmlns:a16="http://schemas.microsoft.com/office/drawing/2014/main" id="{826EFB34-6606-D77A-ADF5-075F7D0A6AE6}"/>
                </a:ext>
              </a:extLst>
            </p:cNvPr>
            <p:cNvSpPr/>
            <p:nvPr/>
          </p:nvSpPr>
          <p:spPr>
            <a:xfrm>
              <a:off x="9654192" y="46179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9" name="pt271">
              <a:extLst>
                <a:ext uri="{FF2B5EF4-FFF2-40B4-BE49-F238E27FC236}">
                  <a16:creationId xmlns:a16="http://schemas.microsoft.com/office/drawing/2014/main" id="{8C1C4990-8870-EE33-09B7-FEC35C01910F}"/>
                </a:ext>
              </a:extLst>
            </p:cNvPr>
            <p:cNvSpPr/>
            <p:nvPr/>
          </p:nvSpPr>
          <p:spPr>
            <a:xfrm>
              <a:off x="9533942" y="57061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0" name="pt272">
              <a:extLst>
                <a:ext uri="{FF2B5EF4-FFF2-40B4-BE49-F238E27FC236}">
                  <a16:creationId xmlns:a16="http://schemas.microsoft.com/office/drawing/2014/main" id="{7B2313A2-B7E6-77FD-4019-D770AF7F6D43}"/>
                </a:ext>
              </a:extLst>
            </p:cNvPr>
            <p:cNvSpPr/>
            <p:nvPr/>
          </p:nvSpPr>
          <p:spPr>
            <a:xfrm>
              <a:off x="9659485" y="56482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1" name="pt273">
              <a:extLst>
                <a:ext uri="{FF2B5EF4-FFF2-40B4-BE49-F238E27FC236}">
                  <a16:creationId xmlns:a16="http://schemas.microsoft.com/office/drawing/2014/main" id="{BA2D5D05-FFA4-7C2C-37F6-8309B6D88819}"/>
                </a:ext>
              </a:extLst>
            </p:cNvPr>
            <p:cNvSpPr/>
            <p:nvPr/>
          </p:nvSpPr>
          <p:spPr>
            <a:xfrm>
              <a:off x="9546816" y="50242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2" name="pt274">
              <a:extLst>
                <a:ext uri="{FF2B5EF4-FFF2-40B4-BE49-F238E27FC236}">
                  <a16:creationId xmlns:a16="http://schemas.microsoft.com/office/drawing/2014/main" id="{0BAB93DB-85DD-3E72-4F8F-3E22179583F7}"/>
                </a:ext>
              </a:extLst>
            </p:cNvPr>
            <p:cNvSpPr/>
            <p:nvPr/>
          </p:nvSpPr>
          <p:spPr>
            <a:xfrm>
              <a:off x="9758509" y="55403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3" name="pt275">
              <a:extLst>
                <a:ext uri="{FF2B5EF4-FFF2-40B4-BE49-F238E27FC236}">
                  <a16:creationId xmlns:a16="http://schemas.microsoft.com/office/drawing/2014/main" id="{A4F03868-98EF-254E-EC93-216A11AA4EA7}"/>
                </a:ext>
              </a:extLst>
            </p:cNvPr>
            <p:cNvSpPr/>
            <p:nvPr/>
          </p:nvSpPr>
          <p:spPr>
            <a:xfrm>
              <a:off x="9738465" y="52226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4" name="pt276">
              <a:extLst>
                <a:ext uri="{FF2B5EF4-FFF2-40B4-BE49-F238E27FC236}">
                  <a16:creationId xmlns:a16="http://schemas.microsoft.com/office/drawing/2014/main" id="{77E14C65-45B9-39EA-FBA5-E5E6E2DA4ED2}"/>
                </a:ext>
              </a:extLst>
            </p:cNvPr>
            <p:cNvSpPr/>
            <p:nvPr/>
          </p:nvSpPr>
          <p:spPr>
            <a:xfrm>
              <a:off x="9627455" y="48262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5" name="pt277">
              <a:extLst>
                <a:ext uri="{FF2B5EF4-FFF2-40B4-BE49-F238E27FC236}">
                  <a16:creationId xmlns:a16="http://schemas.microsoft.com/office/drawing/2014/main" id="{6AEA9047-A00A-4BF4-57B2-F69A1E8B2963}"/>
                </a:ext>
              </a:extLst>
            </p:cNvPr>
            <p:cNvSpPr/>
            <p:nvPr/>
          </p:nvSpPr>
          <p:spPr>
            <a:xfrm>
              <a:off x="9561294" y="49916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6" name="pt278">
              <a:extLst>
                <a:ext uri="{FF2B5EF4-FFF2-40B4-BE49-F238E27FC236}">
                  <a16:creationId xmlns:a16="http://schemas.microsoft.com/office/drawing/2014/main" id="{F47F61B4-F007-1668-E893-EFE7EE6799F0}"/>
                </a:ext>
              </a:extLst>
            </p:cNvPr>
            <p:cNvSpPr/>
            <p:nvPr/>
          </p:nvSpPr>
          <p:spPr>
            <a:xfrm>
              <a:off x="9776864" y="51722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7" name="pt279">
              <a:extLst>
                <a:ext uri="{FF2B5EF4-FFF2-40B4-BE49-F238E27FC236}">
                  <a16:creationId xmlns:a16="http://schemas.microsoft.com/office/drawing/2014/main" id="{71DBFD68-5056-E65C-A88C-B2FC4B154C59}"/>
                </a:ext>
              </a:extLst>
            </p:cNvPr>
            <p:cNvSpPr/>
            <p:nvPr/>
          </p:nvSpPr>
          <p:spPr>
            <a:xfrm>
              <a:off x="9635403" y="38356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8" name="pt280">
              <a:extLst>
                <a:ext uri="{FF2B5EF4-FFF2-40B4-BE49-F238E27FC236}">
                  <a16:creationId xmlns:a16="http://schemas.microsoft.com/office/drawing/2014/main" id="{D27D6447-8C21-41DE-8770-DE82A137F696}"/>
                </a:ext>
              </a:extLst>
            </p:cNvPr>
            <p:cNvSpPr/>
            <p:nvPr/>
          </p:nvSpPr>
          <p:spPr>
            <a:xfrm>
              <a:off x="9597423" y="48686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9" name="pt281">
              <a:extLst>
                <a:ext uri="{FF2B5EF4-FFF2-40B4-BE49-F238E27FC236}">
                  <a16:creationId xmlns:a16="http://schemas.microsoft.com/office/drawing/2014/main" id="{2C506D85-9B3F-F3AE-400F-716B8BA00603}"/>
                </a:ext>
              </a:extLst>
            </p:cNvPr>
            <p:cNvSpPr/>
            <p:nvPr/>
          </p:nvSpPr>
          <p:spPr>
            <a:xfrm>
              <a:off x="9742987" y="50493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0" name="pt282">
              <a:extLst>
                <a:ext uri="{FF2B5EF4-FFF2-40B4-BE49-F238E27FC236}">
                  <a16:creationId xmlns:a16="http://schemas.microsoft.com/office/drawing/2014/main" id="{334E2DB6-22C8-C39F-A4CC-08A10AEB19E9}"/>
                </a:ext>
              </a:extLst>
            </p:cNvPr>
            <p:cNvSpPr/>
            <p:nvPr/>
          </p:nvSpPr>
          <p:spPr>
            <a:xfrm>
              <a:off x="9679171" y="45376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1" name="pt283">
              <a:extLst>
                <a:ext uri="{FF2B5EF4-FFF2-40B4-BE49-F238E27FC236}">
                  <a16:creationId xmlns:a16="http://schemas.microsoft.com/office/drawing/2014/main" id="{2DBA8F00-2137-F751-C76C-A4746AFEB8B4}"/>
                </a:ext>
              </a:extLst>
            </p:cNvPr>
            <p:cNvSpPr/>
            <p:nvPr/>
          </p:nvSpPr>
          <p:spPr>
            <a:xfrm>
              <a:off x="9748605" y="45836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2" name="pt284">
              <a:extLst>
                <a:ext uri="{FF2B5EF4-FFF2-40B4-BE49-F238E27FC236}">
                  <a16:creationId xmlns:a16="http://schemas.microsoft.com/office/drawing/2014/main" id="{7E716026-4645-D7C4-81DD-0104FEEA6833}"/>
                </a:ext>
              </a:extLst>
            </p:cNvPr>
            <p:cNvSpPr/>
            <p:nvPr/>
          </p:nvSpPr>
          <p:spPr>
            <a:xfrm>
              <a:off x="9649284" y="43131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3" name="pt285">
              <a:extLst>
                <a:ext uri="{FF2B5EF4-FFF2-40B4-BE49-F238E27FC236}">
                  <a16:creationId xmlns:a16="http://schemas.microsoft.com/office/drawing/2014/main" id="{E7C43A0A-69E2-8375-FBE7-A1F9E29935C3}"/>
                </a:ext>
              </a:extLst>
            </p:cNvPr>
            <p:cNvSpPr/>
            <p:nvPr/>
          </p:nvSpPr>
          <p:spPr>
            <a:xfrm>
              <a:off x="9575003" y="55883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4" name="pt286">
              <a:extLst>
                <a:ext uri="{FF2B5EF4-FFF2-40B4-BE49-F238E27FC236}">
                  <a16:creationId xmlns:a16="http://schemas.microsoft.com/office/drawing/2014/main" id="{3F516A49-5193-31AE-0514-2AF02862BD8A}"/>
                </a:ext>
              </a:extLst>
            </p:cNvPr>
            <p:cNvSpPr/>
            <p:nvPr/>
          </p:nvSpPr>
          <p:spPr>
            <a:xfrm>
              <a:off x="9755085" y="45231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5" name="pt287">
              <a:extLst>
                <a:ext uri="{FF2B5EF4-FFF2-40B4-BE49-F238E27FC236}">
                  <a16:creationId xmlns:a16="http://schemas.microsoft.com/office/drawing/2014/main" id="{4D5EF19A-4F34-9670-9118-2419ACE9279F}"/>
                </a:ext>
              </a:extLst>
            </p:cNvPr>
            <p:cNvSpPr/>
            <p:nvPr/>
          </p:nvSpPr>
          <p:spPr>
            <a:xfrm>
              <a:off x="9697939" y="56291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6" name="pt288">
              <a:extLst>
                <a:ext uri="{FF2B5EF4-FFF2-40B4-BE49-F238E27FC236}">
                  <a16:creationId xmlns:a16="http://schemas.microsoft.com/office/drawing/2014/main" id="{D39C9C01-CEED-F091-9595-0E170670A852}"/>
                </a:ext>
              </a:extLst>
            </p:cNvPr>
            <p:cNvSpPr/>
            <p:nvPr/>
          </p:nvSpPr>
          <p:spPr>
            <a:xfrm>
              <a:off x="9766609" y="49714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7" name="pt289">
              <a:extLst>
                <a:ext uri="{FF2B5EF4-FFF2-40B4-BE49-F238E27FC236}">
                  <a16:creationId xmlns:a16="http://schemas.microsoft.com/office/drawing/2014/main" id="{54B02E04-4E97-9535-43A3-76F9F92BCDC8}"/>
                </a:ext>
              </a:extLst>
            </p:cNvPr>
            <p:cNvSpPr/>
            <p:nvPr/>
          </p:nvSpPr>
          <p:spPr>
            <a:xfrm>
              <a:off x="9563415" y="5071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8" name="pt290">
              <a:extLst>
                <a:ext uri="{FF2B5EF4-FFF2-40B4-BE49-F238E27FC236}">
                  <a16:creationId xmlns:a16="http://schemas.microsoft.com/office/drawing/2014/main" id="{1CC35953-69E1-53E4-1842-E7D1EA55353F}"/>
                </a:ext>
              </a:extLst>
            </p:cNvPr>
            <p:cNvSpPr/>
            <p:nvPr/>
          </p:nvSpPr>
          <p:spPr>
            <a:xfrm>
              <a:off x="9575649" y="49136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9" name="pt291">
              <a:extLst>
                <a:ext uri="{FF2B5EF4-FFF2-40B4-BE49-F238E27FC236}">
                  <a16:creationId xmlns:a16="http://schemas.microsoft.com/office/drawing/2014/main" id="{2C2CD3AD-3287-8878-F455-C2D951DFB02F}"/>
                </a:ext>
              </a:extLst>
            </p:cNvPr>
            <p:cNvSpPr/>
            <p:nvPr/>
          </p:nvSpPr>
          <p:spPr>
            <a:xfrm>
              <a:off x="9704132" y="43789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0" name="pt292">
              <a:extLst>
                <a:ext uri="{FF2B5EF4-FFF2-40B4-BE49-F238E27FC236}">
                  <a16:creationId xmlns:a16="http://schemas.microsoft.com/office/drawing/2014/main" id="{DE3CBEAA-42F8-BAED-BB31-0A3C68DC5FAF}"/>
                </a:ext>
              </a:extLst>
            </p:cNvPr>
            <p:cNvSpPr/>
            <p:nvPr/>
          </p:nvSpPr>
          <p:spPr>
            <a:xfrm>
              <a:off x="9707352" y="48721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1" name="pt293">
              <a:extLst>
                <a:ext uri="{FF2B5EF4-FFF2-40B4-BE49-F238E27FC236}">
                  <a16:creationId xmlns:a16="http://schemas.microsoft.com/office/drawing/2014/main" id="{DD6F3956-5748-45D5-06F2-1DC5A024C59B}"/>
                </a:ext>
              </a:extLst>
            </p:cNvPr>
            <p:cNvSpPr/>
            <p:nvPr/>
          </p:nvSpPr>
          <p:spPr>
            <a:xfrm>
              <a:off x="9738238" y="52231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2" name="pt294">
              <a:extLst>
                <a:ext uri="{FF2B5EF4-FFF2-40B4-BE49-F238E27FC236}">
                  <a16:creationId xmlns:a16="http://schemas.microsoft.com/office/drawing/2014/main" id="{E4B1C580-7635-207B-4BB3-906BB8FA9F69}"/>
                </a:ext>
              </a:extLst>
            </p:cNvPr>
            <p:cNvSpPr/>
            <p:nvPr/>
          </p:nvSpPr>
          <p:spPr>
            <a:xfrm>
              <a:off x="9554703" y="47831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3" name="pt295">
              <a:extLst>
                <a:ext uri="{FF2B5EF4-FFF2-40B4-BE49-F238E27FC236}">
                  <a16:creationId xmlns:a16="http://schemas.microsoft.com/office/drawing/2014/main" id="{5C1E0139-80DC-BE79-D22E-CC1D8AE03862}"/>
                </a:ext>
              </a:extLst>
            </p:cNvPr>
            <p:cNvSpPr/>
            <p:nvPr/>
          </p:nvSpPr>
          <p:spPr>
            <a:xfrm>
              <a:off x="9667492" y="48749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4" name="pt296">
              <a:extLst>
                <a:ext uri="{FF2B5EF4-FFF2-40B4-BE49-F238E27FC236}">
                  <a16:creationId xmlns:a16="http://schemas.microsoft.com/office/drawing/2014/main" id="{6539BED6-8055-B1AC-668C-1B0432144B08}"/>
                </a:ext>
              </a:extLst>
            </p:cNvPr>
            <p:cNvSpPr/>
            <p:nvPr/>
          </p:nvSpPr>
          <p:spPr>
            <a:xfrm>
              <a:off x="9716688" y="46114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5" name="pt297">
              <a:extLst>
                <a:ext uri="{FF2B5EF4-FFF2-40B4-BE49-F238E27FC236}">
                  <a16:creationId xmlns:a16="http://schemas.microsoft.com/office/drawing/2014/main" id="{CBA816DA-7709-F3E1-A8E9-E37272EBC0E5}"/>
                </a:ext>
              </a:extLst>
            </p:cNvPr>
            <p:cNvSpPr/>
            <p:nvPr/>
          </p:nvSpPr>
          <p:spPr>
            <a:xfrm>
              <a:off x="9743254" y="54120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6" name="pt298">
              <a:extLst>
                <a:ext uri="{FF2B5EF4-FFF2-40B4-BE49-F238E27FC236}">
                  <a16:creationId xmlns:a16="http://schemas.microsoft.com/office/drawing/2014/main" id="{92B9A71E-AC97-34E2-FB5F-7A888C17D06D}"/>
                </a:ext>
              </a:extLst>
            </p:cNvPr>
            <p:cNvSpPr/>
            <p:nvPr/>
          </p:nvSpPr>
          <p:spPr>
            <a:xfrm>
              <a:off x="9600954" y="51121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7" name="pt299">
              <a:extLst>
                <a:ext uri="{FF2B5EF4-FFF2-40B4-BE49-F238E27FC236}">
                  <a16:creationId xmlns:a16="http://schemas.microsoft.com/office/drawing/2014/main" id="{DA1FC60A-105C-2264-271F-69A0457A086A}"/>
                </a:ext>
              </a:extLst>
            </p:cNvPr>
            <p:cNvSpPr/>
            <p:nvPr/>
          </p:nvSpPr>
          <p:spPr>
            <a:xfrm>
              <a:off x="9685983" y="51362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8" name="pt300">
              <a:extLst>
                <a:ext uri="{FF2B5EF4-FFF2-40B4-BE49-F238E27FC236}">
                  <a16:creationId xmlns:a16="http://schemas.microsoft.com/office/drawing/2014/main" id="{41289793-AB95-5AFA-C435-D7466D4D2969}"/>
                </a:ext>
              </a:extLst>
            </p:cNvPr>
            <p:cNvSpPr/>
            <p:nvPr/>
          </p:nvSpPr>
          <p:spPr>
            <a:xfrm>
              <a:off x="9766238" y="50236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9" name="pt301">
              <a:extLst>
                <a:ext uri="{FF2B5EF4-FFF2-40B4-BE49-F238E27FC236}">
                  <a16:creationId xmlns:a16="http://schemas.microsoft.com/office/drawing/2014/main" id="{D6805F06-00AB-53F4-C5E7-AE1434D07A2C}"/>
                </a:ext>
              </a:extLst>
            </p:cNvPr>
            <p:cNvSpPr/>
            <p:nvPr/>
          </p:nvSpPr>
          <p:spPr>
            <a:xfrm>
              <a:off x="9742757" y="50683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0" name="pt302">
              <a:extLst>
                <a:ext uri="{FF2B5EF4-FFF2-40B4-BE49-F238E27FC236}">
                  <a16:creationId xmlns:a16="http://schemas.microsoft.com/office/drawing/2014/main" id="{3F572CAF-3BE7-5DC0-06A1-20FAE10FE584}"/>
                </a:ext>
              </a:extLst>
            </p:cNvPr>
            <p:cNvSpPr/>
            <p:nvPr/>
          </p:nvSpPr>
          <p:spPr>
            <a:xfrm>
              <a:off x="9737717" y="50889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1" name="pt303">
              <a:extLst>
                <a:ext uri="{FF2B5EF4-FFF2-40B4-BE49-F238E27FC236}">
                  <a16:creationId xmlns:a16="http://schemas.microsoft.com/office/drawing/2014/main" id="{6B37A08F-A7DB-A5D6-FB10-C72127033AF3}"/>
                </a:ext>
              </a:extLst>
            </p:cNvPr>
            <p:cNvSpPr/>
            <p:nvPr/>
          </p:nvSpPr>
          <p:spPr>
            <a:xfrm>
              <a:off x="9757769" y="49222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2" name="pt304">
              <a:extLst>
                <a:ext uri="{FF2B5EF4-FFF2-40B4-BE49-F238E27FC236}">
                  <a16:creationId xmlns:a16="http://schemas.microsoft.com/office/drawing/2014/main" id="{AD21D1F3-548D-E67F-CD52-83152A13295F}"/>
                </a:ext>
              </a:extLst>
            </p:cNvPr>
            <p:cNvSpPr/>
            <p:nvPr/>
          </p:nvSpPr>
          <p:spPr>
            <a:xfrm>
              <a:off x="9762710" y="59086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3" name="pt305">
              <a:extLst>
                <a:ext uri="{FF2B5EF4-FFF2-40B4-BE49-F238E27FC236}">
                  <a16:creationId xmlns:a16="http://schemas.microsoft.com/office/drawing/2014/main" id="{D6C8C634-BB53-AE93-9CCC-00982D58D083}"/>
                </a:ext>
              </a:extLst>
            </p:cNvPr>
            <p:cNvSpPr/>
            <p:nvPr/>
          </p:nvSpPr>
          <p:spPr>
            <a:xfrm>
              <a:off x="9633658" y="54914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4" name="pt306">
              <a:extLst>
                <a:ext uri="{FF2B5EF4-FFF2-40B4-BE49-F238E27FC236}">
                  <a16:creationId xmlns:a16="http://schemas.microsoft.com/office/drawing/2014/main" id="{5708C441-C688-C703-052B-647EF67124D1}"/>
                </a:ext>
              </a:extLst>
            </p:cNvPr>
            <p:cNvSpPr/>
            <p:nvPr/>
          </p:nvSpPr>
          <p:spPr>
            <a:xfrm>
              <a:off x="9552439" y="49982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5" name="pt307">
              <a:extLst>
                <a:ext uri="{FF2B5EF4-FFF2-40B4-BE49-F238E27FC236}">
                  <a16:creationId xmlns:a16="http://schemas.microsoft.com/office/drawing/2014/main" id="{7D31D9E9-68D0-FB9A-6301-73AEC756C088}"/>
                </a:ext>
              </a:extLst>
            </p:cNvPr>
            <p:cNvSpPr/>
            <p:nvPr/>
          </p:nvSpPr>
          <p:spPr>
            <a:xfrm>
              <a:off x="9768780" y="39850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6" name="pt308">
              <a:extLst>
                <a:ext uri="{FF2B5EF4-FFF2-40B4-BE49-F238E27FC236}">
                  <a16:creationId xmlns:a16="http://schemas.microsoft.com/office/drawing/2014/main" id="{FC834CBE-ECB5-609D-608F-A4A2C6A8B18C}"/>
                </a:ext>
              </a:extLst>
            </p:cNvPr>
            <p:cNvSpPr/>
            <p:nvPr/>
          </p:nvSpPr>
          <p:spPr>
            <a:xfrm>
              <a:off x="9624075" y="50119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7" name="pt309">
              <a:extLst>
                <a:ext uri="{FF2B5EF4-FFF2-40B4-BE49-F238E27FC236}">
                  <a16:creationId xmlns:a16="http://schemas.microsoft.com/office/drawing/2014/main" id="{C45CDFFA-B7A5-852A-0E1C-6FFF3994F0EE}"/>
                </a:ext>
              </a:extLst>
            </p:cNvPr>
            <p:cNvSpPr/>
            <p:nvPr/>
          </p:nvSpPr>
          <p:spPr>
            <a:xfrm>
              <a:off x="9596614" y="46555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8" name="pt310">
              <a:extLst>
                <a:ext uri="{FF2B5EF4-FFF2-40B4-BE49-F238E27FC236}">
                  <a16:creationId xmlns:a16="http://schemas.microsoft.com/office/drawing/2014/main" id="{B2867A06-8428-4A83-3B1A-400C05B00F1A}"/>
                </a:ext>
              </a:extLst>
            </p:cNvPr>
            <p:cNvSpPr/>
            <p:nvPr/>
          </p:nvSpPr>
          <p:spPr>
            <a:xfrm>
              <a:off x="9575647" y="50282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9" name="pt311">
              <a:extLst>
                <a:ext uri="{FF2B5EF4-FFF2-40B4-BE49-F238E27FC236}">
                  <a16:creationId xmlns:a16="http://schemas.microsoft.com/office/drawing/2014/main" id="{144A07F8-E962-FBFB-9BFD-F83FBC07DA55}"/>
                </a:ext>
              </a:extLst>
            </p:cNvPr>
            <p:cNvSpPr/>
            <p:nvPr/>
          </p:nvSpPr>
          <p:spPr>
            <a:xfrm>
              <a:off x="9541208" y="52334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0" name="pt312">
              <a:extLst>
                <a:ext uri="{FF2B5EF4-FFF2-40B4-BE49-F238E27FC236}">
                  <a16:creationId xmlns:a16="http://schemas.microsoft.com/office/drawing/2014/main" id="{EE4223E7-EA03-9B24-9D9F-2557993297A0}"/>
                </a:ext>
              </a:extLst>
            </p:cNvPr>
            <p:cNvSpPr/>
            <p:nvPr/>
          </p:nvSpPr>
          <p:spPr>
            <a:xfrm>
              <a:off x="9595332" y="55572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1" name="pt313">
              <a:extLst>
                <a:ext uri="{FF2B5EF4-FFF2-40B4-BE49-F238E27FC236}">
                  <a16:creationId xmlns:a16="http://schemas.microsoft.com/office/drawing/2014/main" id="{DFD7E4D8-9790-6726-85A2-3CE211E35428}"/>
                </a:ext>
              </a:extLst>
            </p:cNvPr>
            <p:cNvSpPr/>
            <p:nvPr/>
          </p:nvSpPr>
          <p:spPr>
            <a:xfrm>
              <a:off x="9677256" y="49583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2" name="pt314">
              <a:extLst>
                <a:ext uri="{FF2B5EF4-FFF2-40B4-BE49-F238E27FC236}">
                  <a16:creationId xmlns:a16="http://schemas.microsoft.com/office/drawing/2014/main" id="{1D42A7A3-49CF-427E-E8A0-1B8B5DE6204E}"/>
                </a:ext>
              </a:extLst>
            </p:cNvPr>
            <p:cNvSpPr/>
            <p:nvPr/>
          </p:nvSpPr>
          <p:spPr>
            <a:xfrm>
              <a:off x="9688254" y="50265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3" name="pt315">
              <a:extLst>
                <a:ext uri="{FF2B5EF4-FFF2-40B4-BE49-F238E27FC236}">
                  <a16:creationId xmlns:a16="http://schemas.microsoft.com/office/drawing/2014/main" id="{0DC033B8-EE5E-6A63-BCE9-B80553AB4369}"/>
                </a:ext>
              </a:extLst>
            </p:cNvPr>
            <p:cNvSpPr/>
            <p:nvPr/>
          </p:nvSpPr>
          <p:spPr>
            <a:xfrm>
              <a:off x="9770122" y="51458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4" name="pt316">
              <a:extLst>
                <a:ext uri="{FF2B5EF4-FFF2-40B4-BE49-F238E27FC236}">
                  <a16:creationId xmlns:a16="http://schemas.microsoft.com/office/drawing/2014/main" id="{E304CEE9-62E9-31D9-39E9-941ECDA120BD}"/>
                </a:ext>
              </a:extLst>
            </p:cNvPr>
            <p:cNvSpPr/>
            <p:nvPr/>
          </p:nvSpPr>
          <p:spPr>
            <a:xfrm>
              <a:off x="9559325" y="40661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5" name="pt317">
              <a:extLst>
                <a:ext uri="{FF2B5EF4-FFF2-40B4-BE49-F238E27FC236}">
                  <a16:creationId xmlns:a16="http://schemas.microsoft.com/office/drawing/2014/main" id="{C59B9855-5C02-AA03-EEA3-2698E06D4060}"/>
                </a:ext>
              </a:extLst>
            </p:cNvPr>
            <p:cNvSpPr/>
            <p:nvPr/>
          </p:nvSpPr>
          <p:spPr>
            <a:xfrm>
              <a:off x="9538562" y="47491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6" name="pt318">
              <a:extLst>
                <a:ext uri="{FF2B5EF4-FFF2-40B4-BE49-F238E27FC236}">
                  <a16:creationId xmlns:a16="http://schemas.microsoft.com/office/drawing/2014/main" id="{829C03D1-B589-CCE2-F8EB-52164FB8F39C}"/>
                </a:ext>
              </a:extLst>
            </p:cNvPr>
            <p:cNvSpPr/>
            <p:nvPr/>
          </p:nvSpPr>
          <p:spPr>
            <a:xfrm>
              <a:off x="9605623" y="52222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7" name="pt319">
              <a:extLst>
                <a:ext uri="{FF2B5EF4-FFF2-40B4-BE49-F238E27FC236}">
                  <a16:creationId xmlns:a16="http://schemas.microsoft.com/office/drawing/2014/main" id="{CB3B138C-41C0-0C80-4D64-806C8653E1CC}"/>
                </a:ext>
              </a:extLst>
            </p:cNvPr>
            <p:cNvSpPr/>
            <p:nvPr/>
          </p:nvSpPr>
          <p:spPr>
            <a:xfrm>
              <a:off x="9658138" y="51225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8" name="pt320">
              <a:extLst>
                <a:ext uri="{FF2B5EF4-FFF2-40B4-BE49-F238E27FC236}">
                  <a16:creationId xmlns:a16="http://schemas.microsoft.com/office/drawing/2014/main" id="{0FDD21FC-E4C6-6DA7-2C6B-77BDA7689C5C}"/>
                </a:ext>
              </a:extLst>
            </p:cNvPr>
            <p:cNvSpPr/>
            <p:nvPr/>
          </p:nvSpPr>
          <p:spPr>
            <a:xfrm>
              <a:off x="9715402" y="50340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9" name="pt321">
              <a:extLst>
                <a:ext uri="{FF2B5EF4-FFF2-40B4-BE49-F238E27FC236}">
                  <a16:creationId xmlns:a16="http://schemas.microsoft.com/office/drawing/2014/main" id="{5A161F88-6963-60BB-AAAB-3D52D7DAE0FC}"/>
                </a:ext>
              </a:extLst>
            </p:cNvPr>
            <p:cNvSpPr/>
            <p:nvPr/>
          </p:nvSpPr>
          <p:spPr>
            <a:xfrm>
              <a:off x="9723464" y="41417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0" name="pt322">
              <a:extLst>
                <a:ext uri="{FF2B5EF4-FFF2-40B4-BE49-F238E27FC236}">
                  <a16:creationId xmlns:a16="http://schemas.microsoft.com/office/drawing/2014/main" id="{23D9BA37-15FC-629B-A78C-448907E19AD4}"/>
                </a:ext>
              </a:extLst>
            </p:cNvPr>
            <p:cNvSpPr/>
            <p:nvPr/>
          </p:nvSpPr>
          <p:spPr>
            <a:xfrm>
              <a:off x="9655316" y="50555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1" name="pt323">
              <a:extLst>
                <a:ext uri="{FF2B5EF4-FFF2-40B4-BE49-F238E27FC236}">
                  <a16:creationId xmlns:a16="http://schemas.microsoft.com/office/drawing/2014/main" id="{3E8A7464-DD69-8925-A8C7-0D986B526855}"/>
                </a:ext>
              </a:extLst>
            </p:cNvPr>
            <p:cNvSpPr/>
            <p:nvPr/>
          </p:nvSpPr>
          <p:spPr>
            <a:xfrm>
              <a:off x="9627950" y="54307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2" name="pt324">
              <a:extLst>
                <a:ext uri="{FF2B5EF4-FFF2-40B4-BE49-F238E27FC236}">
                  <a16:creationId xmlns:a16="http://schemas.microsoft.com/office/drawing/2014/main" id="{8522918C-0D71-297E-765D-ED3E2FCED89C}"/>
                </a:ext>
              </a:extLst>
            </p:cNvPr>
            <p:cNvSpPr/>
            <p:nvPr/>
          </p:nvSpPr>
          <p:spPr>
            <a:xfrm>
              <a:off x="9531224" y="48969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3" name="pt325">
              <a:extLst>
                <a:ext uri="{FF2B5EF4-FFF2-40B4-BE49-F238E27FC236}">
                  <a16:creationId xmlns:a16="http://schemas.microsoft.com/office/drawing/2014/main" id="{3EA22FB2-85DE-F6AB-5A61-A586EAD140BC}"/>
                </a:ext>
              </a:extLst>
            </p:cNvPr>
            <p:cNvSpPr/>
            <p:nvPr/>
          </p:nvSpPr>
          <p:spPr>
            <a:xfrm>
              <a:off x="9755675" y="52316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4" name="pt326">
              <a:extLst>
                <a:ext uri="{FF2B5EF4-FFF2-40B4-BE49-F238E27FC236}">
                  <a16:creationId xmlns:a16="http://schemas.microsoft.com/office/drawing/2014/main" id="{DDDC3E57-3A4B-F977-A8C5-CAA6E33C9156}"/>
                </a:ext>
              </a:extLst>
            </p:cNvPr>
            <p:cNvSpPr/>
            <p:nvPr/>
          </p:nvSpPr>
          <p:spPr>
            <a:xfrm>
              <a:off x="9751993" y="50183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5" name="pt327">
              <a:extLst>
                <a:ext uri="{FF2B5EF4-FFF2-40B4-BE49-F238E27FC236}">
                  <a16:creationId xmlns:a16="http://schemas.microsoft.com/office/drawing/2014/main" id="{0DFC3AB2-28D4-455B-5D38-7C5EEDBC4269}"/>
                </a:ext>
              </a:extLst>
            </p:cNvPr>
            <p:cNvSpPr/>
            <p:nvPr/>
          </p:nvSpPr>
          <p:spPr>
            <a:xfrm>
              <a:off x="9605846" y="48763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6" name="pt328">
              <a:extLst>
                <a:ext uri="{FF2B5EF4-FFF2-40B4-BE49-F238E27FC236}">
                  <a16:creationId xmlns:a16="http://schemas.microsoft.com/office/drawing/2014/main" id="{9D9CE66A-87DD-246A-56E3-CE2056B70438}"/>
                </a:ext>
              </a:extLst>
            </p:cNvPr>
            <p:cNvSpPr/>
            <p:nvPr/>
          </p:nvSpPr>
          <p:spPr>
            <a:xfrm>
              <a:off x="9619286" y="44465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7" name="pt329">
              <a:extLst>
                <a:ext uri="{FF2B5EF4-FFF2-40B4-BE49-F238E27FC236}">
                  <a16:creationId xmlns:a16="http://schemas.microsoft.com/office/drawing/2014/main" id="{6F94F9D1-0F82-DE39-51D3-174851DD984F}"/>
                </a:ext>
              </a:extLst>
            </p:cNvPr>
            <p:cNvSpPr/>
            <p:nvPr/>
          </p:nvSpPr>
          <p:spPr>
            <a:xfrm>
              <a:off x="8748512" y="53594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8" name="pt330">
              <a:extLst>
                <a:ext uri="{FF2B5EF4-FFF2-40B4-BE49-F238E27FC236}">
                  <a16:creationId xmlns:a16="http://schemas.microsoft.com/office/drawing/2014/main" id="{BA6CFAE5-1CE5-7314-75EB-09DD9FB1AB19}"/>
                </a:ext>
              </a:extLst>
            </p:cNvPr>
            <p:cNvSpPr/>
            <p:nvPr/>
          </p:nvSpPr>
          <p:spPr>
            <a:xfrm>
              <a:off x="8792765" y="50765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9" name="pt331">
              <a:extLst>
                <a:ext uri="{FF2B5EF4-FFF2-40B4-BE49-F238E27FC236}">
                  <a16:creationId xmlns:a16="http://schemas.microsoft.com/office/drawing/2014/main" id="{3163E354-93CB-118C-DA79-2C41CF735A4B}"/>
                </a:ext>
              </a:extLst>
            </p:cNvPr>
            <p:cNvSpPr/>
            <p:nvPr/>
          </p:nvSpPr>
          <p:spPr>
            <a:xfrm>
              <a:off x="8970578" y="54701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0" name="pt332">
              <a:extLst>
                <a:ext uri="{FF2B5EF4-FFF2-40B4-BE49-F238E27FC236}">
                  <a16:creationId xmlns:a16="http://schemas.microsoft.com/office/drawing/2014/main" id="{DDAF842E-71D1-ACEA-4453-2EDC28F1B997}"/>
                </a:ext>
              </a:extLst>
            </p:cNvPr>
            <p:cNvSpPr/>
            <p:nvPr/>
          </p:nvSpPr>
          <p:spPr>
            <a:xfrm>
              <a:off x="8764526" y="54587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1" name="pt333">
              <a:extLst>
                <a:ext uri="{FF2B5EF4-FFF2-40B4-BE49-F238E27FC236}">
                  <a16:creationId xmlns:a16="http://schemas.microsoft.com/office/drawing/2014/main" id="{862EAB8F-9240-740A-91EC-DF0BD9D09232}"/>
                </a:ext>
              </a:extLst>
            </p:cNvPr>
            <p:cNvSpPr/>
            <p:nvPr/>
          </p:nvSpPr>
          <p:spPr>
            <a:xfrm>
              <a:off x="8828906" y="52888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2" name="pt334">
              <a:extLst>
                <a:ext uri="{FF2B5EF4-FFF2-40B4-BE49-F238E27FC236}">
                  <a16:creationId xmlns:a16="http://schemas.microsoft.com/office/drawing/2014/main" id="{4F810C2A-7E2B-A7B0-66A0-D1848B3E8295}"/>
                </a:ext>
              </a:extLst>
            </p:cNvPr>
            <p:cNvSpPr/>
            <p:nvPr/>
          </p:nvSpPr>
          <p:spPr>
            <a:xfrm>
              <a:off x="8831631" y="52316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3" name="pt335">
              <a:extLst>
                <a:ext uri="{FF2B5EF4-FFF2-40B4-BE49-F238E27FC236}">
                  <a16:creationId xmlns:a16="http://schemas.microsoft.com/office/drawing/2014/main" id="{D53F0DE0-77CE-12AF-4076-19C645612547}"/>
                </a:ext>
              </a:extLst>
            </p:cNvPr>
            <p:cNvSpPr/>
            <p:nvPr/>
          </p:nvSpPr>
          <p:spPr>
            <a:xfrm>
              <a:off x="8811558" y="46420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4" name="pt336">
              <a:extLst>
                <a:ext uri="{FF2B5EF4-FFF2-40B4-BE49-F238E27FC236}">
                  <a16:creationId xmlns:a16="http://schemas.microsoft.com/office/drawing/2014/main" id="{B4921153-FF2F-341B-5864-99E238922D1E}"/>
                </a:ext>
              </a:extLst>
            </p:cNvPr>
            <p:cNvSpPr/>
            <p:nvPr/>
          </p:nvSpPr>
          <p:spPr>
            <a:xfrm>
              <a:off x="8894373" y="49143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5" name="pt337">
              <a:extLst>
                <a:ext uri="{FF2B5EF4-FFF2-40B4-BE49-F238E27FC236}">
                  <a16:creationId xmlns:a16="http://schemas.microsoft.com/office/drawing/2014/main" id="{41B1E85B-869F-7B0A-12B2-5064B07A1236}"/>
                </a:ext>
              </a:extLst>
            </p:cNvPr>
            <p:cNvSpPr/>
            <p:nvPr/>
          </p:nvSpPr>
          <p:spPr>
            <a:xfrm>
              <a:off x="8903559" y="52896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6" name="pt338">
              <a:extLst>
                <a:ext uri="{FF2B5EF4-FFF2-40B4-BE49-F238E27FC236}">
                  <a16:creationId xmlns:a16="http://schemas.microsoft.com/office/drawing/2014/main" id="{AB637E85-FEE7-9E0E-2046-017CD36DA7F2}"/>
                </a:ext>
              </a:extLst>
            </p:cNvPr>
            <p:cNvSpPr/>
            <p:nvPr/>
          </p:nvSpPr>
          <p:spPr>
            <a:xfrm>
              <a:off x="8815676" y="51689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7" name="pt339">
              <a:extLst>
                <a:ext uri="{FF2B5EF4-FFF2-40B4-BE49-F238E27FC236}">
                  <a16:creationId xmlns:a16="http://schemas.microsoft.com/office/drawing/2014/main" id="{161E3D1F-F0CA-3D7A-77C0-FDD50DAD0788}"/>
                </a:ext>
              </a:extLst>
            </p:cNvPr>
            <p:cNvSpPr/>
            <p:nvPr/>
          </p:nvSpPr>
          <p:spPr>
            <a:xfrm>
              <a:off x="8887328" y="47019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8" name="pt340">
              <a:extLst>
                <a:ext uri="{FF2B5EF4-FFF2-40B4-BE49-F238E27FC236}">
                  <a16:creationId xmlns:a16="http://schemas.microsoft.com/office/drawing/2014/main" id="{925E4BDB-4A23-8D1D-026E-6F900DE08DE5}"/>
                </a:ext>
              </a:extLst>
            </p:cNvPr>
            <p:cNvSpPr/>
            <p:nvPr/>
          </p:nvSpPr>
          <p:spPr>
            <a:xfrm>
              <a:off x="8921731" y="53499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9" name="pt341">
              <a:extLst>
                <a:ext uri="{FF2B5EF4-FFF2-40B4-BE49-F238E27FC236}">
                  <a16:creationId xmlns:a16="http://schemas.microsoft.com/office/drawing/2014/main" id="{F1E13FA6-3131-3AEF-98EE-990D39B2210A}"/>
                </a:ext>
              </a:extLst>
            </p:cNvPr>
            <p:cNvSpPr/>
            <p:nvPr/>
          </p:nvSpPr>
          <p:spPr>
            <a:xfrm>
              <a:off x="8833584" y="5323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0" name="pt342">
              <a:extLst>
                <a:ext uri="{FF2B5EF4-FFF2-40B4-BE49-F238E27FC236}">
                  <a16:creationId xmlns:a16="http://schemas.microsoft.com/office/drawing/2014/main" id="{1C2B7626-E6B9-DDD8-7865-F53D0AD4C672}"/>
                </a:ext>
              </a:extLst>
            </p:cNvPr>
            <p:cNvSpPr/>
            <p:nvPr/>
          </p:nvSpPr>
          <p:spPr>
            <a:xfrm>
              <a:off x="8742709" y="54604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1" name="pt343">
              <a:extLst>
                <a:ext uri="{FF2B5EF4-FFF2-40B4-BE49-F238E27FC236}">
                  <a16:creationId xmlns:a16="http://schemas.microsoft.com/office/drawing/2014/main" id="{14AE0AAD-55C0-26B1-0326-63604909D7D8}"/>
                </a:ext>
              </a:extLst>
            </p:cNvPr>
            <p:cNvSpPr/>
            <p:nvPr/>
          </p:nvSpPr>
          <p:spPr>
            <a:xfrm>
              <a:off x="8958629" y="53302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2" name="pt344">
              <a:extLst>
                <a:ext uri="{FF2B5EF4-FFF2-40B4-BE49-F238E27FC236}">
                  <a16:creationId xmlns:a16="http://schemas.microsoft.com/office/drawing/2014/main" id="{F715B3F6-F3B3-2A63-2037-AD3B313E1FE8}"/>
                </a:ext>
              </a:extLst>
            </p:cNvPr>
            <p:cNvSpPr/>
            <p:nvPr/>
          </p:nvSpPr>
          <p:spPr>
            <a:xfrm>
              <a:off x="8975519" y="48313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3" name="pt345">
              <a:extLst>
                <a:ext uri="{FF2B5EF4-FFF2-40B4-BE49-F238E27FC236}">
                  <a16:creationId xmlns:a16="http://schemas.microsoft.com/office/drawing/2014/main" id="{BCBFE2E7-274C-85E0-6678-B12000695B7A}"/>
                </a:ext>
              </a:extLst>
            </p:cNvPr>
            <p:cNvSpPr/>
            <p:nvPr/>
          </p:nvSpPr>
          <p:spPr>
            <a:xfrm>
              <a:off x="8962489" y="51983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4" name="pt346">
              <a:extLst>
                <a:ext uri="{FF2B5EF4-FFF2-40B4-BE49-F238E27FC236}">
                  <a16:creationId xmlns:a16="http://schemas.microsoft.com/office/drawing/2014/main" id="{3B03CF5B-60B9-4782-B150-0DA73EB1457E}"/>
                </a:ext>
              </a:extLst>
            </p:cNvPr>
            <p:cNvSpPr/>
            <p:nvPr/>
          </p:nvSpPr>
          <p:spPr>
            <a:xfrm>
              <a:off x="8769590" y="45513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5" name="pt347">
              <a:extLst>
                <a:ext uri="{FF2B5EF4-FFF2-40B4-BE49-F238E27FC236}">
                  <a16:creationId xmlns:a16="http://schemas.microsoft.com/office/drawing/2014/main" id="{662710F3-2B1D-4022-E0FD-85D681793087}"/>
                </a:ext>
              </a:extLst>
            </p:cNvPr>
            <p:cNvSpPr/>
            <p:nvPr/>
          </p:nvSpPr>
          <p:spPr>
            <a:xfrm>
              <a:off x="8973940" y="55178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6" name="pt348">
              <a:extLst>
                <a:ext uri="{FF2B5EF4-FFF2-40B4-BE49-F238E27FC236}">
                  <a16:creationId xmlns:a16="http://schemas.microsoft.com/office/drawing/2014/main" id="{1153E084-DCD9-F1A2-DACE-2D08122E89E9}"/>
                </a:ext>
              </a:extLst>
            </p:cNvPr>
            <p:cNvSpPr/>
            <p:nvPr/>
          </p:nvSpPr>
          <p:spPr>
            <a:xfrm>
              <a:off x="8963731" y="53043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7" name="pt349">
              <a:extLst>
                <a:ext uri="{FF2B5EF4-FFF2-40B4-BE49-F238E27FC236}">
                  <a16:creationId xmlns:a16="http://schemas.microsoft.com/office/drawing/2014/main" id="{E924F71D-D6C8-5A6B-AEBA-40F9C76ED8AE}"/>
                </a:ext>
              </a:extLst>
            </p:cNvPr>
            <p:cNvSpPr/>
            <p:nvPr/>
          </p:nvSpPr>
          <p:spPr>
            <a:xfrm>
              <a:off x="8821904" y="52892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8" name="pt350">
              <a:extLst>
                <a:ext uri="{FF2B5EF4-FFF2-40B4-BE49-F238E27FC236}">
                  <a16:creationId xmlns:a16="http://schemas.microsoft.com/office/drawing/2014/main" id="{E88E9F6C-D352-0741-3C93-E60E445666C7}"/>
                </a:ext>
              </a:extLst>
            </p:cNvPr>
            <p:cNvSpPr/>
            <p:nvPr/>
          </p:nvSpPr>
          <p:spPr>
            <a:xfrm>
              <a:off x="8777305" y="51567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9" name="pt351">
              <a:extLst>
                <a:ext uri="{FF2B5EF4-FFF2-40B4-BE49-F238E27FC236}">
                  <a16:creationId xmlns:a16="http://schemas.microsoft.com/office/drawing/2014/main" id="{52D720A6-C0E6-D232-8A2C-F68A3349565F}"/>
                </a:ext>
              </a:extLst>
            </p:cNvPr>
            <p:cNvSpPr/>
            <p:nvPr/>
          </p:nvSpPr>
          <p:spPr>
            <a:xfrm>
              <a:off x="8844757" y="51790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0" name="pt352">
              <a:extLst>
                <a:ext uri="{FF2B5EF4-FFF2-40B4-BE49-F238E27FC236}">
                  <a16:creationId xmlns:a16="http://schemas.microsoft.com/office/drawing/2014/main" id="{DC147391-FA6C-6414-9E94-30A5E63B5320}"/>
                </a:ext>
              </a:extLst>
            </p:cNvPr>
            <p:cNvSpPr/>
            <p:nvPr/>
          </p:nvSpPr>
          <p:spPr>
            <a:xfrm>
              <a:off x="8931337" y="53461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1" name="pt353">
              <a:extLst>
                <a:ext uri="{FF2B5EF4-FFF2-40B4-BE49-F238E27FC236}">
                  <a16:creationId xmlns:a16="http://schemas.microsoft.com/office/drawing/2014/main" id="{154FABF0-F38C-5F64-ED12-0BE4C2517E37}"/>
                </a:ext>
              </a:extLst>
            </p:cNvPr>
            <p:cNvSpPr/>
            <p:nvPr/>
          </p:nvSpPr>
          <p:spPr>
            <a:xfrm>
              <a:off x="8811337" y="4905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2" name="pt354">
              <a:extLst>
                <a:ext uri="{FF2B5EF4-FFF2-40B4-BE49-F238E27FC236}">
                  <a16:creationId xmlns:a16="http://schemas.microsoft.com/office/drawing/2014/main" id="{B899D62A-204A-024B-6842-6DFA694A554B}"/>
                </a:ext>
              </a:extLst>
            </p:cNvPr>
            <p:cNvSpPr/>
            <p:nvPr/>
          </p:nvSpPr>
          <p:spPr>
            <a:xfrm>
              <a:off x="8785204" y="48284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3" name="pt355">
              <a:extLst>
                <a:ext uri="{FF2B5EF4-FFF2-40B4-BE49-F238E27FC236}">
                  <a16:creationId xmlns:a16="http://schemas.microsoft.com/office/drawing/2014/main" id="{08CAA5E2-D656-1BD8-E424-A176BF56366F}"/>
                </a:ext>
              </a:extLst>
            </p:cNvPr>
            <p:cNvSpPr/>
            <p:nvPr/>
          </p:nvSpPr>
          <p:spPr>
            <a:xfrm>
              <a:off x="8915369" y="54364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4" name="pt356">
              <a:extLst>
                <a:ext uri="{FF2B5EF4-FFF2-40B4-BE49-F238E27FC236}">
                  <a16:creationId xmlns:a16="http://schemas.microsoft.com/office/drawing/2014/main" id="{54E5E82F-7D27-092B-8DF4-0091F5E07EE9}"/>
                </a:ext>
              </a:extLst>
            </p:cNvPr>
            <p:cNvSpPr/>
            <p:nvPr/>
          </p:nvSpPr>
          <p:spPr>
            <a:xfrm>
              <a:off x="8817330" y="48166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5" name="pt357">
              <a:extLst>
                <a:ext uri="{FF2B5EF4-FFF2-40B4-BE49-F238E27FC236}">
                  <a16:creationId xmlns:a16="http://schemas.microsoft.com/office/drawing/2014/main" id="{E8E9EECC-AAE6-E876-90BB-FE6CEE7844B1}"/>
                </a:ext>
              </a:extLst>
            </p:cNvPr>
            <p:cNvSpPr/>
            <p:nvPr/>
          </p:nvSpPr>
          <p:spPr>
            <a:xfrm>
              <a:off x="8903955" y="53184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6" name="pt358">
              <a:extLst>
                <a:ext uri="{FF2B5EF4-FFF2-40B4-BE49-F238E27FC236}">
                  <a16:creationId xmlns:a16="http://schemas.microsoft.com/office/drawing/2014/main" id="{52F9B4E4-4763-04AD-0272-0AEE9C2DDB9E}"/>
                </a:ext>
              </a:extLst>
            </p:cNvPr>
            <p:cNvSpPr/>
            <p:nvPr/>
          </p:nvSpPr>
          <p:spPr>
            <a:xfrm>
              <a:off x="8943731" y="46019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7" name="pt359">
              <a:extLst>
                <a:ext uri="{FF2B5EF4-FFF2-40B4-BE49-F238E27FC236}">
                  <a16:creationId xmlns:a16="http://schemas.microsoft.com/office/drawing/2014/main" id="{E4EF19D2-E0F3-F1F0-FCED-B91F20679AC4}"/>
                </a:ext>
              </a:extLst>
            </p:cNvPr>
            <p:cNvSpPr/>
            <p:nvPr/>
          </p:nvSpPr>
          <p:spPr>
            <a:xfrm>
              <a:off x="8773295" y="55385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8" name="pt360">
              <a:extLst>
                <a:ext uri="{FF2B5EF4-FFF2-40B4-BE49-F238E27FC236}">
                  <a16:creationId xmlns:a16="http://schemas.microsoft.com/office/drawing/2014/main" id="{5C0B3BE0-6071-75A7-2101-31B93A529138}"/>
                </a:ext>
              </a:extLst>
            </p:cNvPr>
            <p:cNvSpPr/>
            <p:nvPr/>
          </p:nvSpPr>
          <p:spPr>
            <a:xfrm>
              <a:off x="8783251" y="53116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9" name="pt361">
              <a:extLst>
                <a:ext uri="{FF2B5EF4-FFF2-40B4-BE49-F238E27FC236}">
                  <a16:creationId xmlns:a16="http://schemas.microsoft.com/office/drawing/2014/main" id="{7D1CF9BD-BF66-BCB0-2E98-511976DDE3CB}"/>
                </a:ext>
              </a:extLst>
            </p:cNvPr>
            <p:cNvSpPr/>
            <p:nvPr/>
          </p:nvSpPr>
          <p:spPr>
            <a:xfrm>
              <a:off x="8903224" y="44994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0" name="pt362">
              <a:extLst>
                <a:ext uri="{FF2B5EF4-FFF2-40B4-BE49-F238E27FC236}">
                  <a16:creationId xmlns:a16="http://schemas.microsoft.com/office/drawing/2014/main" id="{DD367E62-62AF-9438-C105-81A1F3ECE4F1}"/>
                </a:ext>
              </a:extLst>
            </p:cNvPr>
            <p:cNvSpPr/>
            <p:nvPr/>
          </p:nvSpPr>
          <p:spPr>
            <a:xfrm>
              <a:off x="8885951" y="52226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1" name="pt363">
              <a:extLst>
                <a:ext uri="{FF2B5EF4-FFF2-40B4-BE49-F238E27FC236}">
                  <a16:creationId xmlns:a16="http://schemas.microsoft.com/office/drawing/2014/main" id="{AE05A673-254F-33C6-4182-009528E6B3E1}"/>
                </a:ext>
              </a:extLst>
            </p:cNvPr>
            <p:cNvSpPr/>
            <p:nvPr/>
          </p:nvSpPr>
          <p:spPr>
            <a:xfrm>
              <a:off x="8842435" y="48091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2" name="pt364">
              <a:extLst>
                <a:ext uri="{FF2B5EF4-FFF2-40B4-BE49-F238E27FC236}">
                  <a16:creationId xmlns:a16="http://schemas.microsoft.com/office/drawing/2014/main" id="{E5F43389-E127-9D7F-0759-D133F4FB4E54}"/>
                </a:ext>
              </a:extLst>
            </p:cNvPr>
            <p:cNvSpPr/>
            <p:nvPr/>
          </p:nvSpPr>
          <p:spPr>
            <a:xfrm>
              <a:off x="10092479" y="51737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3" name="pt365">
              <a:extLst>
                <a:ext uri="{FF2B5EF4-FFF2-40B4-BE49-F238E27FC236}">
                  <a16:creationId xmlns:a16="http://schemas.microsoft.com/office/drawing/2014/main" id="{D0D4B709-B3B8-FFDE-F95F-9DDF381E4A00}"/>
                </a:ext>
              </a:extLst>
            </p:cNvPr>
            <p:cNvSpPr/>
            <p:nvPr/>
          </p:nvSpPr>
          <p:spPr>
            <a:xfrm>
              <a:off x="10137312" y="54007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4" name="pt366">
              <a:extLst>
                <a:ext uri="{FF2B5EF4-FFF2-40B4-BE49-F238E27FC236}">
                  <a16:creationId xmlns:a16="http://schemas.microsoft.com/office/drawing/2014/main" id="{4DF41DC9-2867-F551-5338-1F19C55BF889}"/>
                </a:ext>
              </a:extLst>
            </p:cNvPr>
            <p:cNvSpPr/>
            <p:nvPr/>
          </p:nvSpPr>
          <p:spPr>
            <a:xfrm>
              <a:off x="10181997" y="52244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5" name="pt367">
              <a:extLst>
                <a:ext uri="{FF2B5EF4-FFF2-40B4-BE49-F238E27FC236}">
                  <a16:creationId xmlns:a16="http://schemas.microsoft.com/office/drawing/2014/main" id="{2DB6222E-E7AF-891D-F77D-EB0E7EF6EB4C}"/>
                </a:ext>
              </a:extLst>
            </p:cNvPr>
            <p:cNvSpPr/>
            <p:nvPr/>
          </p:nvSpPr>
          <p:spPr>
            <a:xfrm>
              <a:off x="10027504" y="53156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6" name="pt368">
              <a:extLst>
                <a:ext uri="{FF2B5EF4-FFF2-40B4-BE49-F238E27FC236}">
                  <a16:creationId xmlns:a16="http://schemas.microsoft.com/office/drawing/2014/main" id="{BEC5E33A-2103-9926-352E-8AEB53E3CFFF}"/>
                </a:ext>
              </a:extLst>
            </p:cNvPr>
            <p:cNvSpPr/>
            <p:nvPr/>
          </p:nvSpPr>
          <p:spPr>
            <a:xfrm>
              <a:off x="10034403" y="54134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7" name="pt369">
              <a:extLst>
                <a:ext uri="{FF2B5EF4-FFF2-40B4-BE49-F238E27FC236}">
                  <a16:creationId xmlns:a16="http://schemas.microsoft.com/office/drawing/2014/main" id="{82A95E73-D664-8F40-E76B-6CA0964F5F00}"/>
                </a:ext>
              </a:extLst>
            </p:cNvPr>
            <p:cNvSpPr/>
            <p:nvPr/>
          </p:nvSpPr>
          <p:spPr>
            <a:xfrm>
              <a:off x="10165409" y="52471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8" name="pt370">
              <a:extLst>
                <a:ext uri="{FF2B5EF4-FFF2-40B4-BE49-F238E27FC236}">
                  <a16:creationId xmlns:a16="http://schemas.microsoft.com/office/drawing/2014/main" id="{B3F647B6-50C5-F16D-F244-3691AD60F2B6}"/>
                </a:ext>
              </a:extLst>
            </p:cNvPr>
            <p:cNvSpPr/>
            <p:nvPr/>
          </p:nvSpPr>
          <p:spPr>
            <a:xfrm>
              <a:off x="10000932" y="52276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9" name="pt371">
              <a:extLst>
                <a:ext uri="{FF2B5EF4-FFF2-40B4-BE49-F238E27FC236}">
                  <a16:creationId xmlns:a16="http://schemas.microsoft.com/office/drawing/2014/main" id="{1219221A-FA64-80AF-C1C4-04712AAB583B}"/>
                </a:ext>
              </a:extLst>
            </p:cNvPr>
            <p:cNvSpPr/>
            <p:nvPr/>
          </p:nvSpPr>
          <p:spPr>
            <a:xfrm>
              <a:off x="10209567" y="55621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0" name="pt372">
              <a:extLst>
                <a:ext uri="{FF2B5EF4-FFF2-40B4-BE49-F238E27FC236}">
                  <a16:creationId xmlns:a16="http://schemas.microsoft.com/office/drawing/2014/main" id="{25265BD4-5C23-9D3C-6111-00D73B745DCE}"/>
                </a:ext>
              </a:extLst>
            </p:cNvPr>
            <p:cNvSpPr/>
            <p:nvPr/>
          </p:nvSpPr>
          <p:spPr>
            <a:xfrm>
              <a:off x="10213123" y="52788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1" name="pt373">
              <a:extLst>
                <a:ext uri="{FF2B5EF4-FFF2-40B4-BE49-F238E27FC236}">
                  <a16:creationId xmlns:a16="http://schemas.microsoft.com/office/drawing/2014/main" id="{1700F450-AEB4-3208-A1DE-6126900EFAE0}"/>
                </a:ext>
              </a:extLst>
            </p:cNvPr>
            <p:cNvSpPr/>
            <p:nvPr/>
          </p:nvSpPr>
          <p:spPr>
            <a:xfrm>
              <a:off x="10102995" y="53889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2" name="pt374">
              <a:extLst>
                <a:ext uri="{FF2B5EF4-FFF2-40B4-BE49-F238E27FC236}">
                  <a16:creationId xmlns:a16="http://schemas.microsoft.com/office/drawing/2014/main" id="{9F2A4B5F-3E9A-3657-1DF1-2E429C93AF9E}"/>
                </a:ext>
              </a:extLst>
            </p:cNvPr>
            <p:cNvSpPr/>
            <p:nvPr/>
          </p:nvSpPr>
          <p:spPr>
            <a:xfrm>
              <a:off x="10218973" y="53144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3" name="pt375">
              <a:extLst>
                <a:ext uri="{FF2B5EF4-FFF2-40B4-BE49-F238E27FC236}">
                  <a16:creationId xmlns:a16="http://schemas.microsoft.com/office/drawing/2014/main" id="{42D0F7AA-FBAE-656A-92FF-4612CC632D82}"/>
                </a:ext>
              </a:extLst>
            </p:cNvPr>
            <p:cNvSpPr/>
            <p:nvPr/>
          </p:nvSpPr>
          <p:spPr>
            <a:xfrm>
              <a:off x="10087193" y="55084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4" name="pt376">
              <a:extLst>
                <a:ext uri="{FF2B5EF4-FFF2-40B4-BE49-F238E27FC236}">
                  <a16:creationId xmlns:a16="http://schemas.microsoft.com/office/drawing/2014/main" id="{1A114446-F24A-2838-0ABF-95E2D0978522}"/>
                </a:ext>
              </a:extLst>
            </p:cNvPr>
            <p:cNvSpPr/>
            <p:nvPr/>
          </p:nvSpPr>
          <p:spPr>
            <a:xfrm>
              <a:off x="10143232" y="53680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5" name="pt377">
              <a:extLst>
                <a:ext uri="{FF2B5EF4-FFF2-40B4-BE49-F238E27FC236}">
                  <a16:creationId xmlns:a16="http://schemas.microsoft.com/office/drawing/2014/main" id="{60B0FB46-DA30-F5A5-69F8-CBC706BE21CB}"/>
                </a:ext>
              </a:extLst>
            </p:cNvPr>
            <p:cNvSpPr/>
            <p:nvPr/>
          </p:nvSpPr>
          <p:spPr>
            <a:xfrm>
              <a:off x="10045780" y="52817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6" name="pt378">
              <a:extLst>
                <a:ext uri="{FF2B5EF4-FFF2-40B4-BE49-F238E27FC236}">
                  <a16:creationId xmlns:a16="http://schemas.microsoft.com/office/drawing/2014/main" id="{79DBC14F-F21B-ED20-C169-7BFC517EC31C}"/>
                </a:ext>
              </a:extLst>
            </p:cNvPr>
            <p:cNvSpPr/>
            <p:nvPr/>
          </p:nvSpPr>
          <p:spPr>
            <a:xfrm>
              <a:off x="10101194" y="51225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7" name="pt379">
              <a:extLst>
                <a:ext uri="{FF2B5EF4-FFF2-40B4-BE49-F238E27FC236}">
                  <a16:creationId xmlns:a16="http://schemas.microsoft.com/office/drawing/2014/main" id="{4C1C4B68-A900-6350-63B7-F838DDEDD559}"/>
                </a:ext>
              </a:extLst>
            </p:cNvPr>
            <p:cNvSpPr/>
            <p:nvPr/>
          </p:nvSpPr>
          <p:spPr>
            <a:xfrm>
              <a:off x="10158884" y="51659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8" name="pt380">
              <a:extLst>
                <a:ext uri="{FF2B5EF4-FFF2-40B4-BE49-F238E27FC236}">
                  <a16:creationId xmlns:a16="http://schemas.microsoft.com/office/drawing/2014/main" id="{C24FF84F-0CC1-607C-B537-9E3455167911}"/>
                </a:ext>
              </a:extLst>
            </p:cNvPr>
            <p:cNvSpPr/>
            <p:nvPr/>
          </p:nvSpPr>
          <p:spPr>
            <a:xfrm>
              <a:off x="10065934" y="55541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9" name="pt381">
              <a:extLst>
                <a:ext uri="{FF2B5EF4-FFF2-40B4-BE49-F238E27FC236}">
                  <a16:creationId xmlns:a16="http://schemas.microsoft.com/office/drawing/2014/main" id="{97D93D7D-84F1-DD79-1B02-9348277A5A33}"/>
                </a:ext>
              </a:extLst>
            </p:cNvPr>
            <p:cNvSpPr/>
            <p:nvPr/>
          </p:nvSpPr>
          <p:spPr>
            <a:xfrm>
              <a:off x="10210024" y="54330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0" name="pt382">
              <a:extLst>
                <a:ext uri="{FF2B5EF4-FFF2-40B4-BE49-F238E27FC236}">
                  <a16:creationId xmlns:a16="http://schemas.microsoft.com/office/drawing/2014/main" id="{774DBB8C-574C-D408-64EA-8E4B896C541A}"/>
                </a:ext>
              </a:extLst>
            </p:cNvPr>
            <p:cNvSpPr/>
            <p:nvPr/>
          </p:nvSpPr>
          <p:spPr>
            <a:xfrm>
              <a:off x="10248247" y="46925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1" name="pt383">
              <a:extLst>
                <a:ext uri="{FF2B5EF4-FFF2-40B4-BE49-F238E27FC236}">
                  <a16:creationId xmlns:a16="http://schemas.microsoft.com/office/drawing/2014/main" id="{88F460E7-BF8C-4C2E-6C30-21A5F28AC7D7}"/>
                </a:ext>
              </a:extLst>
            </p:cNvPr>
            <p:cNvSpPr/>
            <p:nvPr/>
          </p:nvSpPr>
          <p:spPr>
            <a:xfrm>
              <a:off x="10099841" y="53140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2" name="pt384">
              <a:extLst>
                <a:ext uri="{FF2B5EF4-FFF2-40B4-BE49-F238E27FC236}">
                  <a16:creationId xmlns:a16="http://schemas.microsoft.com/office/drawing/2014/main" id="{A892A52F-C4A2-4FCF-D969-85005C539C5C}"/>
                </a:ext>
              </a:extLst>
            </p:cNvPr>
            <p:cNvSpPr/>
            <p:nvPr/>
          </p:nvSpPr>
          <p:spPr>
            <a:xfrm>
              <a:off x="10136193" y="52449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3" name="pt385">
              <a:extLst>
                <a:ext uri="{FF2B5EF4-FFF2-40B4-BE49-F238E27FC236}">
                  <a16:creationId xmlns:a16="http://schemas.microsoft.com/office/drawing/2014/main" id="{2199AAB9-8D4C-26B0-00DF-F9F0BCAB4BBA}"/>
                </a:ext>
              </a:extLst>
            </p:cNvPr>
            <p:cNvSpPr/>
            <p:nvPr/>
          </p:nvSpPr>
          <p:spPr>
            <a:xfrm>
              <a:off x="10108502" y="57000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4" name="pt386">
              <a:extLst>
                <a:ext uri="{FF2B5EF4-FFF2-40B4-BE49-F238E27FC236}">
                  <a16:creationId xmlns:a16="http://schemas.microsoft.com/office/drawing/2014/main" id="{8E7DFA72-A998-4A2B-306C-4BB8E5328F8B}"/>
                </a:ext>
              </a:extLst>
            </p:cNvPr>
            <p:cNvSpPr/>
            <p:nvPr/>
          </p:nvSpPr>
          <p:spPr>
            <a:xfrm>
              <a:off x="10093963" y="50454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5" name="pt387">
              <a:extLst>
                <a:ext uri="{FF2B5EF4-FFF2-40B4-BE49-F238E27FC236}">
                  <a16:creationId xmlns:a16="http://schemas.microsoft.com/office/drawing/2014/main" id="{2C01038B-887A-7286-2BC1-7E7C6AF2DDF4}"/>
                </a:ext>
              </a:extLst>
            </p:cNvPr>
            <p:cNvSpPr/>
            <p:nvPr/>
          </p:nvSpPr>
          <p:spPr>
            <a:xfrm>
              <a:off x="10153969" y="43777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6" name="pt388">
              <a:extLst>
                <a:ext uri="{FF2B5EF4-FFF2-40B4-BE49-F238E27FC236}">
                  <a16:creationId xmlns:a16="http://schemas.microsoft.com/office/drawing/2014/main" id="{78B01514-87D2-E99F-1F39-A3529CA7B3C2}"/>
                </a:ext>
              </a:extLst>
            </p:cNvPr>
            <p:cNvSpPr/>
            <p:nvPr/>
          </p:nvSpPr>
          <p:spPr>
            <a:xfrm>
              <a:off x="10019268" y="53345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7" name="pt389">
              <a:extLst>
                <a:ext uri="{FF2B5EF4-FFF2-40B4-BE49-F238E27FC236}">
                  <a16:creationId xmlns:a16="http://schemas.microsoft.com/office/drawing/2014/main" id="{0D6613A4-AAFB-6782-3039-74D3B5ADE70C}"/>
                </a:ext>
              </a:extLst>
            </p:cNvPr>
            <p:cNvSpPr/>
            <p:nvPr/>
          </p:nvSpPr>
          <p:spPr>
            <a:xfrm>
              <a:off x="10200314" y="52392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8" name="pt390">
              <a:extLst>
                <a:ext uri="{FF2B5EF4-FFF2-40B4-BE49-F238E27FC236}">
                  <a16:creationId xmlns:a16="http://schemas.microsoft.com/office/drawing/2014/main" id="{5F46AE21-318E-1C41-CCC9-68FE871A98C5}"/>
                </a:ext>
              </a:extLst>
            </p:cNvPr>
            <p:cNvSpPr/>
            <p:nvPr/>
          </p:nvSpPr>
          <p:spPr>
            <a:xfrm>
              <a:off x="10027733" y="48502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9" name="pt391">
              <a:extLst>
                <a:ext uri="{FF2B5EF4-FFF2-40B4-BE49-F238E27FC236}">
                  <a16:creationId xmlns:a16="http://schemas.microsoft.com/office/drawing/2014/main" id="{261225D8-71CF-7487-EE84-24131490E339}"/>
                </a:ext>
              </a:extLst>
            </p:cNvPr>
            <p:cNvSpPr/>
            <p:nvPr/>
          </p:nvSpPr>
          <p:spPr>
            <a:xfrm>
              <a:off x="10163051" y="55848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0" name="pt392">
              <a:extLst>
                <a:ext uri="{FF2B5EF4-FFF2-40B4-BE49-F238E27FC236}">
                  <a16:creationId xmlns:a16="http://schemas.microsoft.com/office/drawing/2014/main" id="{287911DF-6586-8B48-17CD-3DAC521DBD93}"/>
                </a:ext>
              </a:extLst>
            </p:cNvPr>
            <p:cNvSpPr/>
            <p:nvPr/>
          </p:nvSpPr>
          <p:spPr>
            <a:xfrm>
              <a:off x="10102948" y="51713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1" name="pt393">
              <a:extLst>
                <a:ext uri="{FF2B5EF4-FFF2-40B4-BE49-F238E27FC236}">
                  <a16:creationId xmlns:a16="http://schemas.microsoft.com/office/drawing/2014/main" id="{20F1D6C6-CCE3-AA50-A6DE-E0ABDCF6556E}"/>
                </a:ext>
              </a:extLst>
            </p:cNvPr>
            <p:cNvSpPr/>
            <p:nvPr/>
          </p:nvSpPr>
          <p:spPr>
            <a:xfrm>
              <a:off x="10075187" y="53407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2" name="pt394">
              <a:extLst>
                <a:ext uri="{FF2B5EF4-FFF2-40B4-BE49-F238E27FC236}">
                  <a16:creationId xmlns:a16="http://schemas.microsoft.com/office/drawing/2014/main" id="{5C08E3F6-F856-7F0F-3C29-C95AD774C787}"/>
                </a:ext>
              </a:extLst>
            </p:cNvPr>
            <p:cNvSpPr/>
            <p:nvPr/>
          </p:nvSpPr>
          <p:spPr>
            <a:xfrm>
              <a:off x="10201795" y="51286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3" name="pt395">
              <a:extLst>
                <a:ext uri="{FF2B5EF4-FFF2-40B4-BE49-F238E27FC236}">
                  <a16:creationId xmlns:a16="http://schemas.microsoft.com/office/drawing/2014/main" id="{AE45F050-F0FA-54F0-7E87-5165B9C1AF0C}"/>
                </a:ext>
              </a:extLst>
            </p:cNvPr>
            <p:cNvSpPr/>
            <p:nvPr/>
          </p:nvSpPr>
          <p:spPr>
            <a:xfrm>
              <a:off x="10100883" y="53564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4" name="pt396">
              <a:extLst>
                <a:ext uri="{FF2B5EF4-FFF2-40B4-BE49-F238E27FC236}">
                  <a16:creationId xmlns:a16="http://schemas.microsoft.com/office/drawing/2014/main" id="{5ECD2BEB-9C54-1B91-25F7-D863839449E1}"/>
                </a:ext>
              </a:extLst>
            </p:cNvPr>
            <p:cNvSpPr/>
            <p:nvPr/>
          </p:nvSpPr>
          <p:spPr>
            <a:xfrm>
              <a:off x="10159174" y="52834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5" name="pt397">
              <a:extLst>
                <a:ext uri="{FF2B5EF4-FFF2-40B4-BE49-F238E27FC236}">
                  <a16:creationId xmlns:a16="http://schemas.microsoft.com/office/drawing/2014/main" id="{CA82810F-7B48-2745-D72B-AF7440661B7A}"/>
                </a:ext>
              </a:extLst>
            </p:cNvPr>
            <p:cNvSpPr/>
            <p:nvPr/>
          </p:nvSpPr>
          <p:spPr>
            <a:xfrm>
              <a:off x="10252946" y="50633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6" name="pt398">
              <a:extLst>
                <a:ext uri="{FF2B5EF4-FFF2-40B4-BE49-F238E27FC236}">
                  <a16:creationId xmlns:a16="http://schemas.microsoft.com/office/drawing/2014/main" id="{EBFC835D-FFD4-FC6D-71C8-FB17A6099502}"/>
                </a:ext>
              </a:extLst>
            </p:cNvPr>
            <p:cNvSpPr/>
            <p:nvPr/>
          </p:nvSpPr>
          <p:spPr>
            <a:xfrm>
              <a:off x="10103148" y="50552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7" name="pt399">
              <a:extLst>
                <a:ext uri="{FF2B5EF4-FFF2-40B4-BE49-F238E27FC236}">
                  <a16:creationId xmlns:a16="http://schemas.microsoft.com/office/drawing/2014/main" id="{C76D3248-919F-6C9D-6727-97588AADFAB4}"/>
                </a:ext>
              </a:extLst>
            </p:cNvPr>
            <p:cNvSpPr/>
            <p:nvPr/>
          </p:nvSpPr>
          <p:spPr>
            <a:xfrm>
              <a:off x="10063164" y="52695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8" name="rc400">
              <a:extLst>
                <a:ext uri="{FF2B5EF4-FFF2-40B4-BE49-F238E27FC236}">
                  <a16:creationId xmlns:a16="http://schemas.microsoft.com/office/drawing/2014/main" id="{ED5C2F40-B558-F0C1-C468-CFDB0CF969FB}"/>
                </a:ext>
              </a:extLst>
            </p:cNvPr>
            <p:cNvSpPr/>
            <p:nvPr/>
          </p:nvSpPr>
          <p:spPr>
            <a:xfrm>
              <a:off x="5030560" y="3012437"/>
              <a:ext cx="2787230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569" name="tx401">
              <a:extLst>
                <a:ext uri="{FF2B5EF4-FFF2-40B4-BE49-F238E27FC236}">
                  <a16:creationId xmlns:a16="http://schemas.microsoft.com/office/drawing/2014/main" id="{14C8C1B6-D2A4-5B40-9DDA-543274AE4DF3}"/>
                </a:ext>
              </a:extLst>
            </p:cNvPr>
            <p:cNvSpPr/>
            <p:nvPr/>
          </p:nvSpPr>
          <p:spPr>
            <a:xfrm>
              <a:off x="6254809" y="3090681"/>
              <a:ext cx="338732" cy="145454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HIV</a:t>
              </a:r>
            </a:p>
          </p:txBody>
        </p:sp>
        <p:sp>
          <p:nvSpPr>
            <p:cNvPr id="1570" name="rc402">
              <a:extLst>
                <a:ext uri="{FF2B5EF4-FFF2-40B4-BE49-F238E27FC236}">
                  <a16:creationId xmlns:a16="http://schemas.microsoft.com/office/drawing/2014/main" id="{DADF4759-C9EA-FC5B-1605-79E3E2AC7C8E}"/>
                </a:ext>
              </a:extLst>
            </p:cNvPr>
            <p:cNvSpPr/>
            <p:nvPr/>
          </p:nvSpPr>
          <p:spPr>
            <a:xfrm>
              <a:off x="7887380" y="3012437"/>
              <a:ext cx="2787230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571" name="tx403">
              <a:extLst>
                <a:ext uri="{FF2B5EF4-FFF2-40B4-BE49-F238E27FC236}">
                  <a16:creationId xmlns:a16="http://schemas.microsoft.com/office/drawing/2014/main" id="{0EC9F8F3-4C4C-14D8-2644-F6599EC16758}"/>
                </a:ext>
              </a:extLst>
            </p:cNvPr>
            <p:cNvSpPr/>
            <p:nvPr/>
          </p:nvSpPr>
          <p:spPr>
            <a:xfrm>
              <a:off x="9038256" y="3088300"/>
              <a:ext cx="485477" cy="1478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Mock</a:t>
              </a:r>
            </a:p>
          </p:txBody>
        </p:sp>
        <p:sp>
          <p:nvSpPr>
            <p:cNvPr id="1572" name="pl404">
              <a:extLst>
                <a:ext uri="{FF2B5EF4-FFF2-40B4-BE49-F238E27FC236}">
                  <a16:creationId xmlns:a16="http://schemas.microsoft.com/office/drawing/2014/main" id="{72151713-7E35-AB01-F29A-0F717BA59CF9}"/>
                </a:ext>
              </a:extLst>
            </p:cNvPr>
            <p:cNvSpPr/>
            <p:nvPr/>
          </p:nvSpPr>
          <p:spPr>
            <a:xfrm>
              <a:off x="5790713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73" name="pl405">
              <a:extLst>
                <a:ext uri="{FF2B5EF4-FFF2-40B4-BE49-F238E27FC236}">
                  <a16:creationId xmlns:a16="http://schemas.microsoft.com/office/drawing/2014/main" id="{6F2355C1-54C4-B5A8-25DA-3123F125D1C0}"/>
                </a:ext>
              </a:extLst>
            </p:cNvPr>
            <p:cNvSpPr/>
            <p:nvPr/>
          </p:nvSpPr>
          <p:spPr>
            <a:xfrm>
              <a:off x="7057637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74" name="tx406">
              <a:extLst>
                <a:ext uri="{FF2B5EF4-FFF2-40B4-BE49-F238E27FC236}">
                  <a16:creationId xmlns:a16="http://schemas.microsoft.com/office/drawing/2014/main" id="{96200E0C-7E9A-C140-EC9A-CB32E46367B5}"/>
                </a:ext>
              </a:extLst>
            </p:cNvPr>
            <p:cNvSpPr/>
            <p:nvPr/>
          </p:nvSpPr>
          <p:spPr>
            <a:xfrm>
              <a:off x="5734208" y="6187501"/>
              <a:ext cx="113010" cy="1459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575" name="tx407">
              <a:extLst>
                <a:ext uri="{FF2B5EF4-FFF2-40B4-BE49-F238E27FC236}">
                  <a16:creationId xmlns:a16="http://schemas.microsoft.com/office/drawing/2014/main" id="{2EC5A54A-B75A-2ACC-9E10-9E3A7A00F17E}"/>
                </a:ext>
              </a:extLst>
            </p:cNvPr>
            <p:cNvSpPr/>
            <p:nvPr/>
          </p:nvSpPr>
          <p:spPr>
            <a:xfrm>
              <a:off x="7001132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576" name="pl408">
              <a:extLst>
                <a:ext uri="{FF2B5EF4-FFF2-40B4-BE49-F238E27FC236}">
                  <a16:creationId xmlns:a16="http://schemas.microsoft.com/office/drawing/2014/main" id="{CEB58A0A-610B-6A6B-56C2-15712898DDDB}"/>
                </a:ext>
              </a:extLst>
            </p:cNvPr>
            <p:cNvSpPr/>
            <p:nvPr/>
          </p:nvSpPr>
          <p:spPr>
            <a:xfrm>
              <a:off x="8647533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77" name="pl409">
              <a:extLst>
                <a:ext uri="{FF2B5EF4-FFF2-40B4-BE49-F238E27FC236}">
                  <a16:creationId xmlns:a16="http://schemas.microsoft.com/office/drawing/2014/main" id="{5D31D9F8-B9F6-E751-23DC-B8C778F233E7}"/>
                </a:ext>
              </a:extLst>
            </p:cNvPr>
            <p:cNvSpPr/>
            <p:nvPr/>
          </p:nvSpPr>
          <p:spPr>
            <a:xfrm>
              <a:off x="9914457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78" name="tx410">
              <a:extLst>
                <a:ext uri="{FF2B5EF4-FFF2-40B4-BE49-F238E27FC236}">
                  <a16:creationId xmlns:a16="http://schemas.microsoft.com/office/drawing/2014/main" id="{E17A5DD7-B00C-EA6E-A9FD-52ECAF0A79CF}"/>
                </a:ext>
              </a:extLst>
            </p:cNvPr>
            <p:cNvSpPr/>
            <p:nvPr/>
          </p:nvSpPr>
          <p:spPr>
            <a:xfrm>
              <a:off x="8591028" y="6189883"/>
              <a:ext cx="113010" cy="14356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1579" name="tx411">
              <a:extLst>
                <a:ext uri="{FF2B5EF4-FFF2-40B4-BE49-F238E27FC236}">
                  <a16:creationId xmlns:a16="http://schemas.microsoft.com/office/drawing/2014/main" id="{EEBE09CB-C900-6E2F-73FD-B5F6E04BC7AF}"/>
                </a:ext>
              </a:extLst>
            </p:cNvPr>
            <p:cNvSpPr/>
            <p:nvPr/>
          </p:nvSpPr>
          <p:spPr>
            <a:xfrm>
              <a:off x="9857951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580" name="tx412">
              <a:extLst>
                <a:ext uri="{FF2B5EF4-FFF2-40B4-BE49-F238E27FC236}">
                  <a16:creationId xmlns:a16="http://schemas.microsoft.com/office/drawing/2014/main" id="{6503ECE5-FFF6-8EBF-2B63-30DE575C2310}"/>
                </a:ext>
              </a:extLst>
            </p:cNvPr>
            <p:cNvSpPr/>
            <p:nvPr/>
          </p:nvSpPr>
          <p:spPr>
            <a:xfrm>
              <a:off x="4685454" y="602876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1.0</a:t>
              </a:r>
            </a:p>
          </p:txBody>
        </p:sp>
        <p:sp>
          <p:nvSpPr>
            <p:cNvPr id="1581" name="tx413">
              <a:extLst>
                <a:ext uri="{FF2B5EF4-FFF2-40B4-BE49-F238E27FC236}">
                  <a16:creationId xmlns:a16="http://schemas.microsoft.com/office/drawing/2014/main" id="{26148F18-EAD7-377F-C9AD-A9F9E88FC672}"/>
                </a:ext>
              </a:extLst>
            </p:cNvPr>
            <p:cNvSpPr/>
            <p:nvPr/>
          </p:nvSpPr>
          <p:spPr>
            <a:xfrm>
              <a:off x="4685454" y="5494325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1582" name="tx414">
              <a:extLst>
                <a:ext uri="{FF2B5EF4-FFF2-40B4-BE49-F238E27FC236}">
                  <a16:creationId xmlns:a16="http://schemas.microsoft.com/office/drawing/2014/main" id="{A044AB1A-29B0-F019-0DB5-16D237C4BA93}"/>
                </a:ext>
              </a:extLst>
            </p:cNvPr>
            <p:cNvSpPr/>
            <p:nvPr/>
          </p:nvSpPr>
          <p:spPr>
            <a:xfrm>
              <a:off x="4685454" y="4959882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2.0</a:t>
              </a:r>
            </a:p>
          </p:txBody>
        </p:sp>
        <p:sp>
          <p:nvSpPr>
            <p:cNvPr id="1583" name="tx415">
              <a:extLst>
                <a:ext uri="{FF2B5EF4-FFF2-40B4-BE49-F238E27FC236}">
                  <a16:creationId xmlns:a16="http://schemas.microsoft.com/office/drawing/2014/main" id="{B909DB06-2C02-0483-0C04-793DCC130234}"/>
                </a:ext>
              </a:extLst>
            </p:cNvPr>
            <p:cNvSpPr/>
            <p:nvPr/>
          </p:nvSpPr>
          <p:spPr>
            <a:xfrm>
              <a:off x="4685454" y="4425439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1584" name="tx416">
              <a:extLst>
                <a:ext uri="{FF2B5EF4-FFF2-40B4-BE49-F238E27FC236}">
                  <a16:creationId xmlns:a16="http://schemas.microsoft.com/office/drawing/2014/main" id="{85A0DFB6-FA11-5CDA-477E-324A44064F44}"/>
                </a:ext>
              </a:extLst>
            </p:cNvPr>
            <p:cNvSpPr/>
            <p:nvPr/>
          </p:nvSpPr>
          <p:spPr>
            <a:xfrm>
              <a:off x="4685454" y="3890898"/>
              <a:ext cx="282475" cy="14862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3.0</a:t>
              </a:r>
            </a:p>
          </p:txBody>
        </p:sp>
        <p:sp>
          <p:nvSpPr>
            <p:cNvPr id="1585" name="tx417">
              <a:extLst>
                <a:ext uri="{FF2B5EF4-FFF2-40B4-BE49-F238E27FC236}">
                  <a16:creationId xmlns:a16="http://schemas.microsoft.com/office/drawing/2014/main" id="{E21EB99E-4F46-A9BC-CE34-468E7180064E}"/>
                </a:ext>
              </a:extLst>
            </p:cNvPr>
            <p:cNvSpPr/>
            <p:nvPr/>
          </p:nvSpPr>
          <p:spPr>
            <a:xfrm>
              <a:off x="4685454" y="3356455"/>
              <a:ext cx="282475" cy="14862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3.5</a:t>
              </a:r>
            </a:p>
          </p:txBody>
        </p:sp>
        <p:sp>
          <p:nvSpPr>
            <p:cNvPr id="1586" name="pl418">
              <a:extLst>
                <a:ext uri="{FF2B5EF4-FFF2-40B4-BE49-F238E27FC236}">
                  <a16:creationId xmlns:a16="http://schemas.microsoft.com/office/drawing/2014/main" id="{866ABFCD-4F82-5945-206F-7F35910E56CA}"/>
                </a:ext>
              </a:extLst>
            </p:cNvPr>
            <p:cNvSpPr/>
            <p:nvPr/>
          </p:nvSpPr>
          <p:spPr>
            <a:xfrm>
              <a:off x="4995765" y="6104570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87" name="pl419">
              <a:extLst>
                <a:ext uri="{FF2B5EF4-FFF2-40B4-BE49-F238E27FC236}">
                  <a16:creationId xmlns:a16="http://schemas.microsoft.com/office/drawing/2014/main" id="{D1CC6A25-1690-A7C4-01C6-27198EB8F46F}"/>
                </a:ext>
              </a:extLst>
            </p:cNvPr>
            <p:cNvSpPr/>
            <p:nvPr/>
          </p:nvSpPr>
          <p:spPr>
            <a:xfrm>
              <a:off x="4995765" y="557012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88" name="pl420">
              <a:extLst>
                <a:ext uri="{FF2B5EF4-FFF2-40B4-BE49-F238E27FC236}">
                  <a16:creationId xmlns:a16="http://schemas.microsoft.com/office/drawing/2014/main" id="{D28E22FC-9A61-693A-6C84-13243952CBFB}"/>
                </a:ext>
              </a:extLst>
            </p:cNvPr>
            <p:cNvSpPr/>
            <p:nvPr/>
          </p:nvSpPr>
          <p:spPr>
            <a:xfrm>
              <a:off x="4995765" y="503568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89" name="pl421">
              <a:extLst>
                <a:ext uri="{FF2B5EF4-FFF2-40B4-BE49-F238E27FC236}">
                  <a16:creationId xmlns:a16="http://schemas.microsoft.com/office/drawing/2014/main" id="{0B97F75F-A562-F3E5-3EBA-EC1738B0F69D}"/>
                </a:ext>
              </a:extLst>
            </p:cNvPr>
            <p:cNvSpPr/>
            <p:nvPr/>
          </p:nvSpPr>
          <p:spPr>
            <a:xfrm>
              <a:off x="4995765" y="4501243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0" name="pl422">
              <a:extLst>
                <a:ext uri="{FF2B5EF4-FFF2-40B4-BE49-F238E27FC236}">
                  <a16:creationId xmlns:a16="http://schemas.microsoft.com/office/drawing/2014/main" id="{C61C514B-7555-74E6-2673-53A86331A4FE}"/>
                </a:ext>
              </a:extLst>
            </p:cNvPr>
            <p:cNvSpPr/>
            <p:nvPr/>
          </p:nvSpPr>
          <p:spPr>
            <a:xfrm>
              <a:off x="4995765" y="3966800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1" name="pl423">
              <a:extLst>
                <a:ext uri="{FF2B5EF4-FFF2-40B4-BE49-F238E27FC236}">
                  <a16:creationId xmlns:a16="http://schemas.microsoft.com/office/drawing/2014/main" id="{69E7DE09-3AA0-AA58-D06D-1E7F0CD4CA75}"/>
                </a:ext>
              </a:extLst>
            </p:cNvPr>
            <p:cNvSpPr/>
            <p:nvPr/>
          </p:nvSpPr>
          <p:spPr>
            <a:xfrm>
              <a:off x="4995765" y="343235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2" name="tx424">
              <a:extLst>
                <a:ext uri="{FF2B5EF4-FFF2-40B4-BE49-F238E27FC236}">
                  <a16:creationId xmlns:a16="http://schemas.microsoft.com/office/drawing/2014/main" id="{A35FD5E5-1D35-0B11-0A85-1365F87281CC}"/>
                </a:ext>
              </a:extLst>
            </p:cNvPr>
            <p:cNvSpPr/>
            <p:nvPr/>
          </p:nvSpPr>
          <p:spPr>
            <a:xfrm>
              <a:off x="7421976" y="6359815"/>
              <a:ext cx="861218" cy="23539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Sample</a:t>
              </a:r>
            </a:p>
          </p:txBody>
        </p:sp>
        <p:sp>
          <p:nvSpPr>
            <p:cNvPr id="1593" name="tx425">
              <a:extLst>
                <a:ext uri="{FF2B5EF4-FFF2-40B4-BE49-F238E27FC236}">
                  <a16:creationId xmlns:a16="http://schemas.microsoft.com/office/drawing/2014/main" id="{3223EE21-AE82-94E3-25A2-E2E749981EDA}"/>
                </a:ext>
              </a:extLst>
            </p:cNvPr>
            <p:cNvSpPr/>
            <p:nvPr/>
          </p:nvSpPr>
          <p:spPr>
            <a:xfrm rot="-5400000">
              <a:off x="3172878" y="4603726"/>
              <a:ext cx="2611561" cy="23229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Normalized Expression</a:t>
              </a:r>
            </a:p>
          </p:txBody>
        </p:sp>
        <p:sp>
          <p:nvSpPr>
            <p:cNvPr id="1594" name="rc426">
              <a:extLst>
                <a:ext uri="{FF2B5EF4-FFF2-40B4-BE49-F238E27FC236}">
                  <a16:creationId xmlns:a16="http://schemas.microsoft.com/office/drawing/2014/main" id="{B03A2742-7CEA-D11F-4165-9951131AFE2E}"/>
                </a:ext>
              </a:extLst>
            </p:cNvPr>
            <p:cNvSpPr/>
            <p:nvPr/>
          </p:nvSpPr>
          <p:spPr>
            <a:xfrm>
              <a:off x="5030560" y="2514625"/>
              <a:ext cx="4860664" cy="35863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595" name="rc427">
              <a:extLst>
                <a:ext uri="{FF2B5EF4-FFF2-40B4-BE49-F238E27FC236}">
                  <a16:creationId xmlns:a16="http://schemas.microsoft.com/office/drawing/2014/main" id="{A0927D79-5C6E-7EBC-1083-6B6A5490C211}"/>
                </a:ext>
              </a:extLst>
            </p:cNvPr>
            <p:cNvSpPr/>
            <p:nvPr/>
          </p:nvSpPr>
          <p:spPr>
            <a:xfrm>
              <a:off x="5226674" y="2584214"/>
              <a:ext cx="219456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596" name="rc428">
              <a:extLst>
                <a:ext uri="{FF2B5EF4-FFF2-40B4-BE49-F238E27FC236}">
                  <a16:creationId xmlns:a16="http://schemas.microsoft.com/office/drawing/2014/main" id="{8E3C578A-F18A-F07D-DB88-68A0C8D3F63F}"/>
                </a:ext>
              </a:extLst>
            </p:cNvPr>
            <p:cNvSpPr/>
            <p:nvPr/>
          </p:nvSpPr>
          <p:spPr>
            <a:xfrm>
              <a:off x="5235674" y="2593214"/>
              <a:ext cx="201456" cy="201455"/>
            </a:xfrm>
            <a:prstGeom prst="rect">
              <a:avLst/>
            </a:prstGeom>
            <a:solidFill>
              <a:srgbClr val="FF6EB4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7" name="rc429">
              <a:extLst>
                <a:ext uri="{FF2B5EF4-FFF2-40B4-BE49-F238E27FC236}">
                  <a16:creationId xmlns:a16="http://schemas.microsoft.com/office/drawing/2014/main" id="{D0858675-6B4F-1F3E-1CFD-3B03AFAD4024}"/>
                </a:ext>
              </a:extLst>
            </p:cNvPr>
            <p:cNvSpPr/>
            <p:nvPr/>
          </p:nvSpPr>
          <p:spPr>
            <a:xfrm>
              <a:off x="7417847" y="2584214"/>
              <a:ext cx="219455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598" name="rc430">
              <a:extLst>
                <a:ext uri="{FF2B5EF4-FFF2-40B4-BE49-F238E27FC236}">
                  <a16:creationId xmlns:a16="http://schemas.microsoft.com/office/drawing/2014/main" id="{7BF1B8A2-5C1E-98E2-F209-50C80100FEAB}"/>
                </a:ext>
              </a:extLst>
            </p:cNvPr>
            <p:cNvSpPr/>
            <p:nvPr/>
          </p:nvSpPr>
          <p:spPr>
            <a:xfrm>
              <a:off x="7426847" y="2593214"/>
              <a:ext cx="201456" cy="201455"/>
            </a:xfrm>
            <a:prstGeom prst="rect">
              <a:avLst/>
            </a:prstGeom>
            <a:solidFill>
              <a:srgbClr val="63B8FF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9" name="tx431">
              <a:extLst>
                <a:ext uri="{FF2B5EF4-FFF2-40B4-BE49-F238E27FC236}">
                  <a16:creationId xmlns:a16="http://schemas.microsoft.com/office/drawing/2014/main" id="{F0292806-44C8-1EB2-3D8B-20153963C1C7}"/>
                </a:ext>
              </a:extLst>
            </p:cNvPr>
            <p:cNvSpPr/>
            <p:nvPr/>
          </p:nvSpPr>
          <p:spPr>
            <a:xfrm>
              <a:off x="5572656" y="2575970"/>
              <a:ext cx="1667767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ligand:HLA-F | ILC</a:t>
              </a:r>
            </a:p>
          </p:txBody>
        </p:sp>
        <p:sp>
          <p:nvSpPr>
            <p:cNvPr id="1600" name="tx432">
              <a:extLst>
                <a:ext uri="{FF2B5EF4-FFF2-40B4-BE49-F238E27FC236}">
                  <a16:creationId xmlns:a16="http://schemas.microsoft.com/office/drawing/2014/main" id="{5DEBBE3A-7F15-A8DE-190E-B6FC59D3D916}"/>
                </a:ext>
              </a:extLst>
            </p:cNvPr>
            <p:cNvSpPr/>
            <p:nvPr/>
          </p:nvSpPr>
          <p:spPr>
            <a:xfrm>
              <a:off x="7763828" y="2575970"/>
              <a:ext cx="2051843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receptor:LILRB1 | pDC</a:t>
              </a:r>
            </a:p>
          </p:txBody>
        </p:sp>
        <p:sp>
          <p:nvSpPr>
            <p:cNvPr id="1601" name="tx433">
              <a:extLst>
                <a:ext uri="{FF2B5EF4-FFF2-40B4-BE49-F238E27FC236}">
                  <a16:creationId xmlns:a16="http://schemas.microsoft.com/office/drawing/2014/main" id="{CEA0B43B-5C28-6822-785C-8D536A49D968}"/>
                </a:ext>
              </a:extLst>
            </p:cNvPr>
            <p:cNvSpPr/>
            <p:nvPr/>
          </p:nvSpPr>
          <p:spPr>
            <a:xfrm>
              <a:off x="5030560" y="1602142"/>
              <a:ext cx="2463849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0.018 (joint)</a:t>
              </a:r>
            </a:p>
          </p:txBody>
        </p:sp>
        <p:sp>
          <p:nvSpPr>
            <p:cNvPr id="1602" name="tx434">
              <a:extLst>
                <a:ext uri="{FF2B5EF4-FFF2-40B4-BE49-F238E27FC236}">
                  <a16:creationId xmlns:a16="http://schemas.microsoft.com/office/drawing/2014/main" id="{606BC854-6DDB-890F-81B8-B6142F6DECB8}"/>
                </a:ext>
              </a:extLst>
            </p:cNvPr>
            <p:cNvSpPr/>
            <p:nvPr/>
          </p:nvSpPr>
          <p:spPr>
            <a:xfrm>
              <a:off x="5030560" y="1876462"/>
              <a:ext cx="4645421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0.10 effect = -0.51 (continuous)</a:t>
              </a:r>
            </a:p>
          </p:txBody>
        </p:sp>
        <p:sp>
          <p:nvSpPr>
            <p:cNvPr id="1603" name="tx435">
              <a:extLst>
                <a:ext uri="{FF2B5EF4-FFF2-40B4-BE49-F238E27FC236}">
                  <a16:creationId xmlns:a16="http://schemas.microsoft.com/office/drawing/2014/main" id="{44D9F01E-2B22-71DC-D1D8-E7209524A077}"/>
                </a:ext>
              </a:extLst>
            </p:cNvPr>
            <p:cNvSpPr/>
            <p:nvPr/>
          </p:nvSpPr>
          <p:spPr>
            <a:xfrm>
              <a:off x="5030560" y="2150782"/>
              <a:ext cx="4504159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0.021 effect = 0.014 (discrete)</a:t>
              </a:r>
            </a:p>
          </p:txBody>
        </p:sp>
        <p:sp>
          <p:nvSpPr>
            <p:cNvPr id="1604" name="pg436">
              <a:extLst>
                <a:ext uri="{FF2B5EF4-FFF2-40B4-BE49-F238E27FC236}">
                  <a16:creationId xmlns:a16="http://schemas.microsoft.com/office/drawing/2014/main" id="{421C48F5-7170-E671-E441-988AFBA3463C}"/>
                </a:ext>
              </a:extLst>
            </p:cNvPr>
            <p:cNvSpPr/>
            <p:nvPr/>
          </p:nvSpPr>
          <p:spPr>
            <a:xfrm>
              <a:off x="4439934" y="7079400"/>
              <a:ext cx="360665" cy="365759"/>
            </a:xfrm>
            <a:custGeom>
              <a:avLst/>
              <a:gdLst/>
              <a:ahLst/>
              <a:cxnLst/>
              <a:rect l="0" t="0" r="0" b="0"/>
              <a:pathLst>
                <a:path w="360665" h="365759">
                  <a:moveTo>
                    <a:pt x="360665" y="365759"/>
                  </a:moveTo>
                  <a:lnTo>
                    <a:pt x="360665" y="353147"/>
                  </a:lnTo>
                  <a:lnTo>
                    <a:pt x="360665" y="340535"/>
                  </a:lnTo>
                  <a:lnTo>
                    <a:pt x="360665" y="327922"/>
                  </a:lnTo>
                  <a:lnTo>
                    <a:pt x="360665" y="315310"/>
                  </a:lnTo>
                  <a:lnTo>
                    <a:pt x="360665" y="302697"/>
                  </a:lnTo>
                  <a:lnTo>
                    <a:pt x="360665" y="290085"/>
                  </a:lnTo>
                  <a:lnTo>
                    <a:pt x="360665" y="277473"/>
                  </a:lnTo>
                  <a:lnTo>
                    <a:pt x="360665" y="264860"/>
                  </a:lnTo>
                  <a:lnTo>
                    <a:pt x="360665" y="252248"/>
                  </a:lnTo>
                  <a:lnTo>
                    <a:pt x="360665" y="239635"/>
                  </a:lnTo>
                  <a:lnTo>
                    <a:pt x="360665" y="227023"/>
                  </a:lnTo>
                  <a:lnTo>
                    <a:pt x="360665" y="214411"/>
                  </a:lnTo>
                  <a:lnTo>
                    <a:pt x="360665" y="201798"/>
                  </a:lnTo>
                  <a:lnTo>
                    <a:pt x="360665" y="189186"/>
                  </a:lnTo>
                  <a:lnTo>
                    <a:pt x="360665" y="176573"/>
                  </a:lnTo>
                  <a:lnTo>
                    <a:pt x="360665" y="163961"/>
                  </a:lnTo>
                  <a:lnTo>
                    <a:pt x="360665" y="151348"/>
                  </a:lnTo>
                  <a:lnTo>
                    <a:pt x="360665" y="138736"/>
                  </a:lnTo>
                  <a:lnTo>
                    <a:pt x="360665" y="126124"/>
                  </a:lnTo>
                  <a:lnTo>
                    <a:pt x="360665" y="113511"/>
                  </a:lnTo>
                  <a:lnTo>
                    <a:pt x="360665" y="100899"/>
                  </a:lnTo>
                  <a:lnTo>
                    <a:pt x="360665" y="88286"/>
                  </a:lnTo>
                  <a:lnTo>
                    <a:pt x="360665" y="75674"/>
                  </a:lnTo>
                  <a:lnTo>
                    <a:pt x="360665" y="63062"/>
                  </a:lnTo>
                  <a:lnTo>
                    <a:pt x="360665" y="50449"/>
                  </a:lnTo>
                  <a:lnTo>
                    <a:pt x="360665" y="37837"/>
                  </a:lnTo>
                  <a:lnTo>
                    <a:pt x="360665" y="25224"/>
                  </a:lnTo>
                  <a:lnTo>
                    <a:pt x="360665" y="12612"/>
                  </a:lnTo>
                  <a:lnTo>
                    <a:pt x="360665" y="0"/>
                  </a:lnTo>
                  <a:lnTo>
                    <a:pt x="348145" y="214"/>
                  </a:lnTo>
                  <a:lnTo>
                    <a:pt x="335640" y="857"/>
                  </a:lnTo>
                  <a:lnTo>
                    <a:pt x="323164" y="1927"/>
                  </a:lnTo>
                  <a:lnTo>
                    <a:pt x="310732" y="3424"/>
                  </a:lnTo>
                  <a:lnTo>
                    <a:pt x="298358" y="5345"/>
                  </a:lnTo>
                  <a:lnTo>
                    <a:pt x="286058" y="7689"/>
                  </a:lnTo>
                  <a:lnTo>
                    <a:pt x="273845" y="10453"/>
                  </a:lnTo>
                  <a:lnTo>
                    <a:pt x="261734" y="13633"/>
                  </a:lnTo>
                  <a:lnTo>
                    <a:pt x="249739" y="17226"/>
                  </a:lnTo>
                  <a:lnTo>
                    <a:pt x="237874" y="21227"/>
                  </a:lnTo>
                  <a:lnTo>
                    <a:pt x="226152" y="25632"/>
                  </a:lnTo>
                  <a:lnTo>
                    <a:pt x="214589" y="30435"/>
                  </a:lnTo>
                  <a:lnTo>
                    <a:pt x="203196" y="35632"/>
                  </a:lnTo>
                  <a:lnTo>
                    <a:pt x="191988" y="41216"/>
                  </a:lnTo>
                  <a:lnTo>
                    <a:pt x="180978" y="47179"/>
                  </a:lnTo>
                  <a:lnTo>
                    <a:pt x="170179" y="53517"/>
                  </a:lnTo>
                  <a:lnTo>
                    <a:pt x="159602" y="60220"/>
                  </a:lnTo>
                  <a:lnTo>
                    <a:pt x="149262" y="67281"/>
                  </a:lnTo>
                  <a:lnTo>
                    <a:pt x="139169" y="74693"/>
                  </a:lnTo>
                  <a:lnTo>
                    <a:pt x="129335" y="82445"/>
                  </a:lnTo>
                  <a:lnTo>
                    <a:pt x="119773" y="90529"/>
                  </a:lnTo>
                  <a:lnTo>
                    <a:pt x="110493" y="98936"/>
                  </a:lnTo>
                  <a:lnTo>
                    <a:pt x="101507" y="107656"/>
                  </a:lnTo>
                  <a:lnTo>
                    <a:pt x="92824" y="116678"/>
                  </a:lnTo>
                  <a:lnTo>
                    <a:pt x="84455" y="125992"/>
                  </a:lnTo>
                  <a:lnTo>
                    <a:pt x="76409" y="135587"/>
                  </a:lnTo>
                  <a:lnTo>
                    <a:pt x="68697" y="145452"/>
                  </a:lnTo>
                  <a:lnTo>
                    <a:pt x="61327" y="155575"/>
                  </a:lnTo>
                  <a:lnTo>
                    <a:pt x="54308" y="165944"/>
                  </a:lnTo>
                  <a:lnTo>
                    <a:pt x="47648" y="176548"/>
                  </a:lnTo>
                  <a:lnTo>
                    <a:pt x="41355" y="187373"/>
                  </a:lnTo>
                  <a:lnTo>
                    <a:pt x="35436" y="198408"/>
                  </a:lnTo>
                  <a:lnTo>
                    <a:pt x="29898" y="209638"/>
                  </a:lnTo>
                  <a:lnTo>
                    <a:pt x="24748" y="221052"/>
                  </a:lnTo>
                  <a:lnTo>
                    <a:pt x="19991" y="232635"/>
                  </a:lnTo>
                  <a:lnTo>
                    <a:pt x="15634" y="244374"/>
                  </a:lnTo>
                  <a:lnTo>
                    <a:pt x="11681" y="256255"/>
                  </a:lnTo>
                  <a:lnTo>
                    <a:pt x="8138" y="268265"/>
                  </a:lnTo>
                  <a:lnTo>
                    <a:pt x="5007" y="280389"/>
                  </a:lnTo>
                  <a:lnTo>
                    <a:pt x="2293" y="292613"/>
                  </a:lnTo>
                  <a:lnTo>
                    <a:pt x="0" y="304923"/>
                  </a:lnTo>
                  <a:lnTo>
                    <a:pt x="12436" y="307021"/>
                  </a:lnTo>
                  <a:lnTo>
                    <a:pt x="24873" y="309119"/>
                  </a:lnTo>
                  <a:lnTo>
                    <a:pt x="37310" y="311216"/>
                  </a:lnTo>
                  <a:lnTo>
                    <a:pt x="49746" y="313314"/>
                  </a:lnTo>
                  <a:lnTo>
                    <a:pt x="62183" y="315412"/>
                  </a:lnTo>
                  <a:lnTo>
                    <a:pt x="74620" y="317510"/>
                  </a:lnTo>
                  <a:lnTo>
                    <a:pt x="87057" y="319608"/>
                  </a:lnTo>
                  <a:lnTo>
                    <a:pt x="99493" y="321705"/>
                  </a:lnTo>
                  <a:lnTo>
                    <a:pt x="111930" y="323803"/>
                  </a:lnTo>
                  <a:lnTo>
                    <a:pt x="124367" y="325901"/>
                  </a:lnTo>
                  <a:lnTo>
                    <a:pt x="136803" y="327999"/>
                  </a:lnTo>
                  <a:lnTo>
                    <a:pt x="149240" y="330097"/>
                  </a:lnTo>
                  <a:lnTo>
                    <a:pt x="161677" y="332194"/>
                  </a:lnTo>
                  <a:lnTo>
                    <a:pt x="174114" y="334292"/>
                  </a:lnTo>
                  <a:lnTo>
                    <a:pt x="186550" y="336390"/>
                  </a:lnTo>
                  <a:lnTo>
                    <a:pt x="198987" y="338488"/>
                  </a:lnTo>
                  <a:lnTo>
                    <a:pt x="211424" y="340586"/>
                  </a:lnTo>
                  <a:lnTo>
                    <a:pt x="223861" y="342684"/>
                  </a:lnTo>
                  <a:lnTo>
                    <a:pt x="236297" y="344781"/>
                  </a:lnTo>
                  <a:lnTo>
                    <a:pt x="248734" y="346879"/>
                  </a:lnTo>
                  <a:lnTo>
                    <a:pt x="261171" y="348977"/>
                  </a:lnTo>
                  <a:lnTo>
                    <a:pt x="273607" y="351075"/>
                  </a:lnTo>
                  <a:lnTo>
                    <a:pt x="286044" y="353173"/>
                  </a:lnTo>
                  <a:lnTo>
                    <a:pt x="298481" y="355270"/>
                  </a:lnTo>
                  <a:lnTo>
                    <a:pt x="310918" y="357368"/>
                  </a:lnTo>
                  <a:lnTo>
                    <a:pt x="323354" y="359466"/>
                  </a:lnTo>
                  <a:lnTo>
                    <a:pt x="335791" y="361564"/>
                  </a:lnTo>
                  <a:lnTo>
                    <a:pt x="348228" y="363662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5" name="pg437">
              <a:extLst>
                <a:ext uri="{FF2B5EF4-FFF2-40B4-BE49-F238E27FC236}">
                  <a16:creationId xmlns:a16="http://schemas.microsoft.com/office/drawing/2014/main" id="{BFBC40A2-3226-83F2-14CD-7D16D3991C06}"/>
                </a:ext>
              </a:extLst>
            </p:cNvPr>
            <p:cNvSpPr/>
            <p:nvPr/>
          </p:nvSpPr>
          <p:spPr>
            <a:xfrm>
              <a:off x="4434840" y="7079400"/>
              <a:ext cx="731492" cy="731502"/>
            </a:xfrm>
            <a:custGeom>
              <a:avLst/>
              <a:gdLst/>
              <a:ahLst/>
              <a:cxnLst/>
              <a:rect l="0" t="0" r="0" b="0"/>
              <a:pathLst>
                <a:path w="731492" h="731502">
                  <a:moveTo>
                    <a:pt x="365759" y="365759"/>
                  </a:moveTo>
                  <a:lnTo>
                    <a:pt x="353322" y="363662"/>
                  </a:lnTo>
                  <a:lnTo>
                    <a:pt x="340885" y="361564"/>
                  </a:lnTo>
                  <a:lnTo>
                    <a:pt x="328448" y="359466"/>
                  </a:lnTo>
                  <a:lnTo>
                    <a:pt x="316012" y="357368"/>
                  </a:lnTo>
                  <a:lnTo>
                    <a:pt x="303575" y="355270"/>
                  </a:lnTo>
                  <a:lnTo>
                    <a:pt x="291138" y="353173"/>
                  </a:lnTo>
                  <a:lnTo>
                    <a:pt x="278701" y="351075"/>
                  </a:lnTo>
                  <a:lnTo>
                    <a:pt x="266265" y="348977"/>
                  </a:lnTo>
                  <a:lnTo>
                    <a:pt x="253828" y="346879"/>
                  </a:lnTo>
                  <a:lnTo>
                    <a:pt x="241391" y="344781"/>
                  </a:lnTo>
                  <a:lnTo>
                    <a:pt x="228955" y="342684"/>
                  </a:lnTo>
                  <a:lnTo>
                    <a:pt x="216518" y="340586"/>
                  </a:lnTo>
                  <a:lnTo>
                    <a:pt x="204081" y="338488"/>
                  </a:lnTo>
                  <a:lnTo>
                    <a:pt x="191644" y="336390"/>
                  </a:lnTo>
                  <a:lnTo>
                    <a:pt x="179208" y="334292"/>
                  </a:lnTo>
                  <a:lnTo>
                    <a:pt x="166771" y="332194"/>
                  </a:lnTo>
                  <a:lnTo>
                    <a:pt x="154334" y="330097"/>
                  </a:lnTo>
                  <a:lnTo>
                    <a:pt x="141897" y="327999"/>
                  </a:lnTo>
                  <a:lnTo>
                    <a:pt x="129461" y="325901"/>
                  </a:lnTo>
                  <a:lnTo>
                    <a:pt x="117024" y="323803"/>
                  </a:lnTo>
                  <a:lnTo>
                    <a:pt x="104587" y="321705"/>
                  </a:lnTo>
                  <a:lnTo>
                    <a:pt x="92151" y="319608"/>
                  </a:lnTo>
                  <a:lnTo>
                    <a:pt x="79714" y="317510"/>
                  </a:lnTo>
                  <a:lnTo>
                    <a:pt x="67277" y="315412"/>
                  </a:lnTo>
                  <a:lnTo>
                    <a:pt x="54840" y="313314"/>
                  </a:lnTo>
                  <a:lnTo>
                    <a:pt x="42404" y="311216"/>
                  </a:lnTo>
                  <a:lnTo>
                    <a:pt x="29967" y="309119"/>
                  </a:lnTo>
                  <a:lnTo>
                    <a:pt x="17530" y="307021"/>
                  </a:lnTo>
                  <a:lnTo>
                    <a:pt x="5093" y="304923"/>
                  </a:lnTo>
                  <a:lnTo>
                    <a:pt x="3239" y="317177"/>
                  </a:lnTo>
                  <a:lnTo>
                    <a:pt x="1802" y="329486"/>
                  </a:lnTo>
                  <a:lnTo>
                    <a:pt x="782" y="341838"/>
                  </a:lnTo>
                  <a:lnTo>
                    <a:pt x="181" y="354216"/>
                  </a:lnTo>
                  <a:lnTo>
                    <a:pt x="0" y="366608"/>
                  </a:lnTo>
                  <a:lnTo>
                    <a:pt x="238" y="378999"/>
                  </a:lnTo>
                  <a:lnTo>
                    <a:pt x="897" y="391375"/>
                  </a:lnTo>
                  <a:lnTo>
                    <a:pt x="1974" y="403722"/>
                  </a:lnTo>
                  <a:lnTo>
                    <a:pt x="3469" y="416024"/>
                  </a:lnTo>
                  <a:lnTo>
                    <a:pt x="5380" y="428270"/>
                  </a:lnTo>
                  <a:lnTo>
                    <a:pt x="7704" y="440443"/>
                  </a:lnTo>
                  <a:lnTo>
                    <a:pt x="10440" y="452531"/>
                  </a:lnTo>
                  <a:lnTo>
                    <a:pt x="13584" y="464519"/>
                  </a:lnTo>
                  <a:lnTo>
                    <a:pt x="17132" y="476393"/>
                  </a:lnTo>
                  <a:lnTo>
                    <a:pt x="21080" y="488141"/>
                  </a:lnTo>
                  <a:lnTo>
                    <a:pt x="25424" y="499748"/>
                  </a:lnTo>
                  <a:lnTo>
                    <a:pt x="30159" y="511201"/>
                  </a:lnTo>
                  <a:lnTo>
                    <a:pt x="35279" y="522487"/>
                  </a:lnTo>
                  <a:lnTo>
                    <a:pt x="40778" y="533594"/>
                  </a:lnTo>
                  <a:lnTo>
                    <a:pt x="46651" y="544507"/>
                  </a:lnTo>
                  <a:lnTo>
                    <a:pt x="52890" y="555216"/>
                  </a:lnTo>
                  <a:lnTo>
                    <a:pt x="59488" y="565707"/>
                  </a:lnTo>
                  <a:lnTo>
                    <a:pt x="66438" y="575968"/>
                  </a:lnTo>
                  <a:lnTo>
                    <a:pt x="73731" y="585988"/>
                  </a:lnTo>
                  <a:lnTo>
                    <a:pt x="81360" y="595755"/>
                  </a:lnTo>
                  <a:lnTo>
                    <a:pt x="89315" y="605258"/>
                  </a:lnTo>
                  <a:lnTo>
                    <a:pt x="97588" y="614486"/>
                  </a:lnTo>
                  <a:lnTo>
                    <a:pt x="106169" y="623429"/>
                  </a:lnTo>
                  <a:lnTo>
                    <a:pt x="115047" y="632075"/>
                  </a:lnTo>
                  <a:lnTo>
                    <a:pt x="124213" y="640416"/>
                  </a:lnTo>
                  <a:lnTo>
                    <a:pt x="133657" y="648442"/>
                  </a:lnTo>
                  <a:lnTo>
                    <a:pt x="143367" y="656143"/>
                  </a:lnTo>
                  <a:lnTo>
                    <a:pt x="153333" y="663511"/>
                  </a:lnTo>
                  <a:lnTo>
                    <a:pt x="163542" y="670536"/>
                  </a:lnTo>
                  <a:lnTo>
                    <a:pt x="173984" y="677212"/>
                  </a:lnTo>
                  <a:lnTo>
                    <a:pt x="184646" y="683531"/>
                  </a:lnTo>
                  <a:lnTo>
                    <a:pt x="195515" y="689484"/>
                  </a:lnTo>
                  <a:lnTo>
                    <a:pt x="206581" y="695066"/>
                  </a:lnTo>
                  <a:lnTo>
                    <a:pt x="217829" y="700270"/>
                  </a:lnTo>
                  <a:lnTo>
                    <a:pt x="229246" y="705089"/>
                  </a:lnTo>
                  <a:lnTo>
                    <a:pt x="240821" y="709520"/>
                  </a:lnTo>
                  <a:lnTo>
                    <a:pt x="252539" y="713555"/>
                  </a:lnTo>
                  <a:lnTo>
                    <a:pt x="264387" y="717191"/>
                  </a:lnTo>
                  <a:lnTo>
                    <a:pt x="276351" y="720424"/>
                  </a:lnTo>
                  <a:lnTo>
                    <a:pt x="288418" y="723249"/>
                  </a:lnTo>
                  <a:lnTo>
                    <a:pt x="300574" y="725664"/>
                  </a:lnTo>
                  <a:lnTo>
                    <a:pt x="312804" y="727666"/>
                  </a:lnTo>
                  <a:lnTo>
                    <a:pt x="325096" y="729252"/>
                  </a:lnTo>
                  <a:lnTo>
                    <a:pt x="337434" y="730421"/>
                  </a:lnTo>
                  <a:lnTo>
                    <a:pt x="349804" y="731171"/>
                  </a:lnTo>
                  <a:lnTo>
                    <a:pt x="362193" y="731502"/>
                  </a:lnTo>
                  <a:lnTo>
                    <a:pt x="374586" y="731413"/>
                  </a:lnTo>
                  <a:lnTo>
                    <a:pt x="386969" y="730904"/>
                  </a:lnTo>
                  <a:lnTo>
                    <a:pt x="399328" y="729976"/>
                  </a:lnTo>
                  <a:lnTo>
                    <a:pt x="411648" y="728629"/>
                  </a:lnTo>
                  <a:lnTo>
                    <a:pt x="423915" y="726866"/>
                  </a:lnTo>
                  <a:lnTo>
                    <a:pt x="436115" y="724689"/>
                  </a:lnTo>
                  <a:lnTo>
                    <a:pt x="448235" y="722099"/>
                  </a:lnTo>
                  <a:lnTo>
                    <a:pt x="460260" y="719100"/>
                  </a:lnTo>
                  <a:lnTo>
                    <a:pt x="472177" y="715696"/>
                  </a:lnTo>
                  <a:lnTo>
                    <a:pt x="483971" y="711890"/>
                  </a:lnTo>
                  <a:lnTo>
                    <a:pt x="495630" y="707686"/>
                  </a:lnTo>
                  <a:lnTo>
                    <a:pt x="507139" y="703090"/>
                  </a:lnTo>
                  <a:lnTo>
                    <a:pt x="518487" y="698107"/>
                  </a:lnTo>
                  <a:lnTo>
                    <a:pt x="529658" y="692741"/>
                  </a:lnTo>
                  <a:lnTo>
                    <a:pt x="540642" y="687001"/>
                  </a:lnTo>
                  <a:lnTo>
                    <a:pt x="551425" y="680892"/>
                  </a:lnTo>
                  <a:lnTo>
                    <a:pt x="561995" y="674421"/>
                  </a:lnTo>
                  <a:lnTo>
                    <a:pt x="572339" y="667595"/>
                  </a:lnTo>
                  <a:lnTo>
                    <a:pt x="582446" y="660423"/>
                  </a:lnTo>
                  <a:lnTo>
                    <a:pt x="592305" y="652913"/>
                  </a:lnTo>
                  <a:lnTo>
                    <a:pt x="601903" y="645073"/>
                  </a:lnTo>
                  <a:lnTo>
                    <a:pt x="611231" y="636912"/>
                  </a:lnTo>
                  <a:lnTo>
                    <a:pt x="620276" y="628440"/>
                  </a:lnTo>
                  <a:lnTo>
                    <a:pt x="629029" y="619667"/>
                  </a:lnTo>
                  <a:lnTo>
                    <a:pt x="637480" y="610602"/>
                  </a:lnTo>
                  <a:lnTo>
                    <a:pt x="645619" y="601255"/>
                  </a:lnTo>
                  <a:lnTo>
                    <a:pt x="653437" y="591639"/>
                  </a:lnTo>
                  <a:lnTo>
                    <a:pt x="660924" y="581763"/>
                  </a:lnTo>
                  <a:lnTo>
                    <a:pt x="668073" y="571639"/>
                  </a:lnTo>
                  <a:lnTo>
                    <a:pt x="674874" y="561279"/>
                  </a:lnTo>
                  <a:lnTo>
                    <a:pt x="681321" y="550694"/>
                  </a:lnTo>
                  <a:lnTo>
                    <a:pt x="687405" y="539897"/>
                  </a:lnTo>
                  <a:lnTo>
                    <a:pt x="693120" y="528900"/>
                  </a:lnTo>
                  <a:lnTo>
                    <a:pt x="698459" y="517716"/>
                  </a:lnTo>
                  <a:lnTo>
                    <a:pt x="703416" y="506357"/>
                  </a:lnTo>
                  <a:lnTo>
                    <a:pt x="707986" y="494837"/>
                  </a:lnTo>
                  <a:lnTo>
                    <a:pt x="712162" y="483168"/>
                  </a:lnTo>
                  <a:lnTo>
                    <a:pt x="715941" y="471365"/>
                  </a:lnTo>
                  <a:lnTo>
                    <a:pt x="719318" y="459441"/>
                  </a:lnTo>
                  <a:lnTo>
                    <a:pt x="722289" y="447409"/>
                  </a:lnTo>
                  <a:lnTo>
                    <a:pt x="724850" y="435283"/>
                  </a:lnTo>
                  <a:lnTo>
                    <a:pt x="726999" y="423078"/>
                  </a:lnTo>
                  <a:lnTo>
                    <a:pt x="728734" y="410806"/>
                  </a:lnTo>
                  <a:lnTo>
                    <a:pt x="730052" y="398483"/>
                  </a:lnTo>
                  <a:lnTo>
                    <a:pt x="730951" y="386123"/>
                  </a:lnTo>
                  <a:lnTo>
                    <a:pt x="731431" y="373739"/>
                  </a:lnTo>
                  <a:lnTo>
                    <a:pt x="731492" y="361345"/>
                  </a:lnTo>
                  <a:lnTo>
                    <a:pt x="731132" y="348957"/>
                  </a:lnTo>
                  <a:lnTo>
                    <a:pt x="730353" y="336588"/>
                  </a:lnTo>
                  <a:lnTo>
                    <a:pt x="729156" y="324253"/>
                  </a:lnTo>
                  <a:lnTo>
                    <a:pt x="727541" y="311965"/>
                  </a:lnTo>
                  <a:lnTo>
                    <a:pt x="725511" y="299739"/>
                  </a:lnTo>
                  <a:lnTo>
                    <a:pt x="723068" y="287589"/>
                  </a:lnTo>
                  <a:lnTo>
                    <a:pt x="720214" y="275529"/>
                  </a:lnTo>
                  <a:lnTo>
                    <a:pt x="716954" y="263572"/>
                  </a:lnTo>
                  <a:lnTo>
                    <a:pt x="713290" y="251733"/>
                  </a:lnTo>
                  <a:lnTo>
                    <a:pt x="709228" y="240024"/>
                  </a:lnTo>
                  <a:lnTo>
                    <a:pt x="704771" y="228460"/>
                  </a:lnTo>
                  <a:lnTo>
                    <a:pt x="699925" y="217054"/>
                  </a:lnTo>
                  <a:lnTo>
                    <a:pt x="694695" y="205818"/>
                  </a:lnTo>
                  <a:lnTo>
                    <a:pt x="689087" y="194766"/>
                  </a:lnTo>
                  <a:lnTo>
                    <a:pt x="683109" y="183910"/>
                  </a:lnTo>
                  <a:lnTo>
                    <a:pt x="676765" y="173263"/>
                  </a:lnTo>
                  <a:lnTo>
                    <a:pt x="670065" y="162837"/>
                  </a:lnTo>
                  <a:lnTo>
                    <a:pt x="663016" y="152643"/>
                  </a:lnTo>
                  <a:lnTo>
                    <a:pt x="655625" y="142695"/>
                  </a:lnTo>
                  <a:lnTo>
                    <a:pt x="647902" y="133003"/>
                  </a:lnTo>
                  <a:lnTo>
                    <a:pt x="639854" y="123578"/>
                  </a:lnTo>
                  <a:lnTo>
                    <a:pt x="631492" y="114431"/>
                  </a:lnTo>
                  <a:lnTo>
                    <a:pt x="622825" y="105572"/>
                  </a:lnTo>
                  <a:lnTo>
                    <a:pt x="613862" y="97012"/>
                  </a:lnTo>
                  <a:lnTo>
                    <a:pt x="604615" y="88761"/>
                  </a:lnTo>
                  <a:lnTo>
                    <a:pt x="595093" y="80828"/>
                  </a:lnTo>
                  <a:lnTo>
                    <a:pt x="585308" y="73222"/>
                  </a:lnTo>
                  <a:lnTo>
                    <a:pt x="575272" y="65952"/>
                  </a:lnTo>
                  <a:lnTo>
                    <a:pt x="564994" y="59026"/>
                  </a:lnTo>
                  <a:lnTo>
                    <a:pt x="554488" y="52452"/>
                  </a:lnTo>
                  <a:lnTo>
                    <a:pt x="543765" y="46238"/>
                  </a:lnTo>
                  <a:lnTo>
                    <a:pt x="532838" y="40391"/>
                  </a:lnTo>
                  <a:lnTo>
                    <a:pt x="521719" y="34917"/>
                  </a:lnTo>
                  <a:lnTo>
                    <a:pt x="510421" y="29823"/>
                  </a:lnTo>
                  <a:lnTo>
                    <a:pt x="498957" y="25115"/>
                  </a:lnTo>
                  <a:lnTo>
                    <a:pt x="487339" y="20798"/>
                  </a:lnTo>
                  <a:lnTo>
                    <a:pt x="475583" y="16877"/>
                  </a:lnTo>
                  <a:lnTo>
                    <a:pt x="463700" y="13357"/>
                  </a:lnTo>
                  <a:lnTo>
                    <a:pt x="451705" y="10241"/>
                  </a:lnTo>
                  <a:lnTo>
                    <a:pt x="439611" y="7533"/>
                  </a:lnTo>
                  <a:lnTo>
                    <a:pt x="427432" y="5237"/>
                  </a:lnTo>
                  <a:lnTo>
                    <a:pt x="415183" y="3354"/>
                  </a:lnTo>
                  <a:lnTo>
                    <a:pt x="402876" y="1888"/>
                  </a:lnTo>
                  <a:lnTo>
                    <a:pt x="390527" y="839"/>
                  </a:lnTo>
                  <a:lnTo>
                    <a:pt x="378150" y="209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6" name="pg438">
              <a:extLst>
                <a:ext uri="{FF2B5EF4-FFF2-40B4-BE49-F238E27FC236}">
                  <a16:creationId xmlns:a16="http://schemas.microsoft.com/office/drawing/2014/main" id="{EF090741-C1C6-4142-1151-E1DBE806CE8E}"/>
                </a:ext>
              </a:extLst>
            </p:cNvPr>
            <p:cNvSpPr/>
            <p:nvPr/>
          </p:nvSpPr>
          <p:spPr>
            <a:xfrm>
              <a:off x="4532765" y="8063390"/>
              <a:ext cx="267834" cy="365760"/>
            </a:xfrm>
            <a:custGeom>
              <a:avLst/>
              <a:gdLst/>
              <a:ahLst/>
              <a:cxnLst/>
              <a:rect l="0" t="0" r="0" b="0"/>
              <a:pathLst>
                <a:path w="267834" h="365760">
                  <a:moveTo>
                    <a:pt x="267834" y="365760"/>
                  </a:moveTo>
                  <a:lnTo>
                    <a:pt x="267834" y="353147"/>
                  </a:lnTo>
                  <a:lnTo>
                    <a:pt x="267834" y="340535"/>
                  </a:lnTo>
                  <a:lnTo>
                    <a:pt x="267834" y="327922"/>
                  </a:lnTo>
                  <a:lnTo>
                    <a:pt x="267834" y="315310"/>
                  </a:lnTo>
                  <a:lnTo>
                    <a:pt x="267834" y="302697"/>
                  </a:lnTo>
                  <a:lnTo>
                    <a:pt x="267834" y="290085"/>
                  </a:lnTo>
                  <a:lnTo>
                    <a:pt x="267834" y="277473"/>
                  </a:lnTo>
                  <a:lnTo>
                    <a:pt x="267834" y="264860"/>
                  </a:lnTo>
                  <a:lnTo>
                    <a:pt x="267834" y="252248"/>
                  </a:lnTo>
                  <a:lnTo>
                    <a:pt x="267834" y="239635"/>
                  </a:lnTo>
                  <a:lnTo>
                    <a:pt x="267834" y="227023"/>
                  </a:lnTo>
                  <a:lnTo>
                    <a:pt x="267834" y="214411"/>
                  </a:lnTo>
                  <a:lnTo>
                    <a:pt x="267834" y="201798"/>
                  </a:lnTo>
                  <a:lnTo>
                    <a:pt x="267834" y="189186"/>
                  </a:lnTo>
                  <a:lnTo>
                    <a:pt x="267834" y="176573"/>
                  </a:lnTo>
                  <a:lnTo>
                    <a:pt x="267834" y="163961"/>
                  </a:lnTo>
                  <a:lnTo>
                    <a:pt x="267834" y="151348"/>
                  </a:lnTo>
                  <a:lnTo>
                    <a:pt x="267834" y="138736"/>
                  </a:lnTo>
                  <a:lnTo>
                    <a:pt x="267834" y="126124"/>
                  </a:lnTo>
                  <a:lnTo>
                    <a:pt x="267834" y="113511"/>
                  </a:lnTo>
                  <a:lnTo>
                    <a:pt x="267834" y="100899"/>
                  </a:lnTo>
                  <a:lnTo>
                    <a:pt x="267834" y="88286"/>
                  </a:lnTo>
                  <a:lnTo>
                    <a:pt x="267834" y="75674"/>
                  </a:lnTo>
                  <a:lnTo>
                    <a:pt x="267834" y="63062"/>
                  </a:lnTo>
                  <a:lnTo>
                    <a:pt x="267834" y="50449"/>
                  </a:lnTo>
                  <a:lnTo>
                    <a:pt x="267834" y="37837"/>
                  </a:lnTo>
                  <a:lnTo>
                    <a:pt x="267834" y="25224"/>
                  </a:lnTo>
                  <a:lnTo>
                    <a:pt x="267834" y="12612"/>
                  </a:lnTo>
                  <a:lnTo>
                    <a:pt x="267834" y="0"/>
                  </a:lnTo>
                  <a:lnTo>
                    <a:pt x="255315" y="214"/>
                  </a:lnTo>
                  <a:lnTo>
                    <a:pt x="242810" y="857"/>
                  </a:lnTo>
                  <a:lnTo>
                    <a:pt x="230334" y="1927"/>
                  </a:lnTo>
                  <a:lnTo>
                    <a:pt x="217903" y="3424"/>
                  </a:lnTo>
                  <a:lnTo>
                    <a:pt x="205530" y="5345"/>
                  </a:lnTo>
                  <a:lnTo>
                    <a:pt x="193230" y="7689"/>
                  </a:lnTo>
                  <a:lnTo>
                    <a:pt x="181017" y="10452"/>
                  </a:lnTo>
                  <a:lnTo>
                    <a:pt x="168907" y="13632"/>
                  </a:lnTo>
                  <a:lnTo>
                    <a:pt x="156912" y="17225"/>
                  </a:lnTo>
                  <a:lnTo>
                    <a:pt x="145047" y="21226"/>
                  </a:lnTo>
                  <a:lnTo>
                    <a:pt x="133326" y="25630"/>
                  </a:lnTo>
                  <a:lnTo>
                    <a:pt x="121762" y="30434"/>
                  </a:lnTo>
                  <a:lnTo>
                    <a:pt x="110370" y="35630"/>
                  </a:lnTo>
                  <a:lnTo>
                    <a:pt x="99163" y="41213"/>
                  </a:lnTo>
                  <a:lnTo>
                    <a:pt x="88153" y="47177"/>
                  </a:lnTo>
                  <a:lnTo>
                    <a:pt x="77353" y="53514"/>
                  </a:lnTo>
                  <a:lnTo>
                    <a:pt x="66777" y="60216"/>
                  </a:lnTo>
                  <a:lnTo>
                    <a:pt x="56437" y="67277"/>
                  </a:lnTo>
                  <a:lnTo>
                    <a:pt x="46344" y="74688"/>
                  </a:lnTo>
                  <a:lnTo>
                    <a:pt x="36511" y="82440"/>
                  </a:lnTo>
                  <a:lnTo>
                    <a:pt x="26949" y="90524"/>
                  </a:lnTo>
                  <a:lnTo>
                    <a:pt x="17669" y="98930"/>
                  </a:lnTo>
                  <a:lnTo>
                    <a:pt x="8682" y="107649"/>
                  </a:lnTo>
                  <a:lnTo>
                    <a:pt x="0" y="116671"/>
                  </a:lnTo>
                  <a:lnTo>
                    <a:pt x="9235" y="125260"/>
                  </a:lnTo>
                  <a:lnTo>
                    <a:pt x="18471" y="133850"/>
                  </a:lnTo>
                  <a:lnTo>
                    <a:pt x="27707" y="142439"/>
                  </a:lnTo>
                  <a:lnTo>
                    <a:pt x="36942" y="151028"/>
                  </a:lnTo>
                  <a:lnTo>
                    <a:pt x="46178" y="159617"/>
                  </a:lnTo>
                  <a:lnTo>
                    <a:pt x="55414" y="168207"/>
                  </a:lnTo>
                  <a:lnTo>
                    <a:pt x="64649" y="176796"/>
                  </a:lnTo>
                  <a:lnTo>
                    <a:pt x="73885" y="185385"/>
                  </a:lnTo>
                  <a:lnTo>
                    <a:pt x="83121" y="193974"/>
                  </a:lnTo>
                  <a:lnTo>
                    <a:pt x="92356" y="202564"/>
                  </a:lnTo>
                  <a:lnTo>
                    <a:pt x="101592" y="211153"/>
                  </a:lnTo>
                  <a:lnTo>
                    <a:pt x="110828" y="219742"/>
                  </a:lnTo>
                  <a:lnTo>
                    <a:pt x="120063" y="228331"/>
                  </a:lnTo>
                  <a:lnTo>
                    <a:pt x="129299" y="236921"/>
                  </a:lnTo>
                  <a:lnTo>
                    <a:pt x="138535" y="245510"/>
                  </a:lnTo>
                  <a:lnTo>
                    <a:pt x="147770" y="254099"/>
                  </a:lnTo>
                  <a:lnTo>
                    <a:pt x="157006" y="262688"/>
                  </a:lnTo>
                  <a:lnTo>
                    <a:pt x="166242" y="271278"/>
                  </a:lnTo>
                  <a:lnTo>
                    <a:pt x="175477" y="279867"/>
                  </a:lnTo>
                  <a:lnTo>
                    <a:pt x="184713" y="288456"/>
                  </a:lnTo>
                  <a:lnTo>
                    <a:pt x="193949" y="297045"/>
                  </a:lnTo>
                  <a:lnTo>
                    <a:pt x="203184" y="305635"/>
                  </a:lnTo>
                  <a:lnTo>
                    <a:pt x="212420" y="314224"/>
                  </a:lnTo>
                  <a:lnTo>
                    <a:pt x="221656" y="322813"/>
                  </a:lnTo>
                  <a:lnTo>
                    <a:pt x="230891" y="331402"/>
                  </a:lnTo>
                  <a:lnTo>
                    <a:pt x="240127" y="339992"/>
                  </a:lnTo>
                  <a:lnTo>
                    <a:pt x="249363" y="348581"/>
                  </a:lnTo>
                  <a:lnTo>
                    <a:pt x="258598" y="35717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7" name="pg439">
              <a:extLst>
                <a:ext uri="{FF2B5EF4-FFF2-40B4-BE49-F238E27FC236}">
                  <a16:creationId xmlns:a16="http://schemas.microsoft.com/office/drawing/2014/main" id="{7FE1BE99-1001-85BA-F04B-03B45E81A010}"/>
                </a:ext>
              </a:extLst>
            </p:cNvPr>
            <p:cNvSpPr/>
            <p:nvPr/>
          </p:nvSpPr>
          <p:spPr>
            <a:xfrm>
              <a:off x="4434841" y="8063390"/>
              <a:ext cx="731498" cy="731488"/>
            </a:xfrm>
            <a:custGeom>
              <a:avLst/>
              <a:gdLst/>
              <a:ahLst/>
              <a:cxnLst/>
              <a:rect l="0" t="0" r="0" b="0"/>
              <a:pathLst>
                <a:path w="731498" h="731488">
                  <a:moveTo>
                    <a:pt x="365758" y="365760"/>
                  </a:moveTo>
                  <a:lnTo>
                    <a:pt x="356522" y="357170"/>
                  </a:lnTo>
                  <a:lnTo>
                    <a:pt x="347287" y="348581"/>
                  </a:lnTo>
                  <a:lnTo>
                    <a:pt x="338051" y="339992"/>
                  </a:lnTo>
                  <a:lnTo>
                    <a:pt x="328815" y="331402"/>
                  </a:lnTo>
                  <a:lnTo>
                    <a:pt x="319580" y="322813"/>
                  </a:lnTo>
                  <a:lnTo>
                    <a:pt x="310344" y="314224"/>
                  </a:lnTo>
                  <a:lnTo>
                    <a:pt x="301108" y="305635"/>
                  </a:lnTo>
                  <a:lnTo>
                    <a:pt x="291873" y="297045"/>
                  </a:lnTo>
                  <a:lnTo>
                    <a:pt x="282637" y="288456"/>
                  </a:lnTo>
                  <a:lnTo>
                    <a:pt x="273401" y="279867"/>
                  </a:lnTo>
                  <a:lnTo>
                    <a:pt x="264166" y="271278"/>
                  </a:lnTo>
                  <a:lnTo>
                    <a:pt x="254930" y="262688"/>
                  </a:lnTo>
                  <a:lnTo>
                    <a:pt x="245694" y="254099"/>
                  </a:lnTo>
                  <a:lnTo>
                    <a:pt x="236459" y="245510"/>
                  </a:lnTo>
                  <a:lnTo>
                    <a:pt x="227223" y="236921"/>
                  </a:lnTo>
                  <a:lnTo>
                    <a:pt x="217987" y="228331"/>
                  </a:lnTo>
                  <a:lnTo>
                    <a:pt x="208752" y="219742"/>
                  </a:lnTo>
                  <a:lnTo>
                    <a:pt x="199516" y="211153"/>
                  </a:lnTo>
                  <a:lnTo>
                    <a:pt x="190280" y="202564"/>
                  </a:lnTo>
                  <a:lnTo>
                    <a:pt x="181045" y="193974"/>
                  </a:lnTo>
                  <a:lnTo>
                    <a:pt x="171809" y="185385"/>
                  </a:lnTo>
                  <a:lnTo>
                    <a:pt x="162573" y="176796"/>
                  </a:lnTo>
                  <a:lnTo>
                    <a:pt x="153337" y="168207"/>
                  </a:lnTo>
                  <a:lnTo>
                    <a:pt x="144102" y="159617"/>
                  </a:lnTo>
                  <a:lnTo>
                    <a:pt x="134866" y="151028"/>
                  </a:lnTo>
                  <a:lnTo>
                    <a:pt x="125630" y="142439"/>
                  </a:lnTo>
                  <a:lnTo>
                    <a:pt x="116395" y="133850"/>
                  </a:lnTo>
                  <a:lnTo>
                    <a:pt x="107159" y="125260"/>
                  </a:lnTo>
                  <a:lnTo>
                    <a:pt x="97923" y="116671"/>
                  </a:lnTo>
                  <a:lnTo>
                    <a:pt x="89629" y="125898"/>
                  </a:lnTo>
                  <a:lnTo>
                    <a:pt x="81653" y="135402"/>
                  </a:lnTo>
                  <a:lnTo>
                    <a:pt x="74004" y="145170"/>
                  </a:lnTo>
                  <a:lnTo>
                    <a:pt x="66690" y="155192"/>
                  </a:lnTo>
                  <a:lnTo>
                    <a:pt x="59720" y="165456"/>
                  </a:lnTo>
                  <a:lnTo>
                    <a:pt x="53103" y="175951"/>
                  </a:lnTo>
                  <a:lnTo>
                    <a:pt x="46845" y="186664"/>
                  </a:lnTo>
                  <a:lnTo>
                    <a:pt x="40955" y="197584"/>
                  </a:lnTo>
                  <a:lnTo>
                    <a:pt x="35438" y="208696"/>
                  </a:lnTo>
                  <a:lnTo>
                    <a:pt x="30301" y="219990"/>
                  </a:lnTo>
                  <a:lnTo>
                    <a:pt x="25550" y="231451"/>
                  </a:lnTo>
                  <a:lnTo>
                    <a:pt x="21190" y="243067"/>
                  </a:lnTo>
                  <a:lnTo>
                    <a:pt x="17227" y="254824"/>
                  </a:lnTo>
                  <a:lnTo>
                    <a:pt x="13665" y="266709"/>
                  </a:lnTo>
                  <a:lnTo>
                    <a:pt x="10508" y="278707"/>
                  </a:lnTo>
                  <a:lnTo>
                    <a:pt x="7760" y="290806"/>
                  </a:lnTo>
                  <a:lnTo>
                    <a:pt x="5424" y="302991"/>
                  </a:lnTo>
                  <a:lnTo>
                    <a:pt x="3503" y="315248"/>
                  </a:lnTo>
                  <a:lnTo>
                    <a:pt x="1998" y="327564"/>
                  </a:lnTo>
                  <a:lnTo>
                    <a:pt x="912" y="339923"/>
                  </a:lnTo>
                  <a:lnTo>
                    <a:pt x="245" y="352312"/>
                  </a:lnTo>
                  <a:lnTo>
                    <a:pt x="0" y="364716"/>
                  </a:lnTo>
                  <a:lnTo>
                    <a:pt x="175" y="377122"/>
                  </a:lnTo>
                  <a:lnTo>
                    <a:pt x="770" y="389515"/>
                  </a:lnTo>
                  <a:lnTo>
                    <a:pt x="1786" y="401880"/>
                  </a:lnTo>
                  <a:lnTo>
                    <a:pt x="3220" y="414204"/>
                  </a:lnTo>
                  <a:lnTo>
                    <a:pt x="5072" y="426472"/>
                  </a:lnTo>
                  <a:lnTo>
                    <a:pt x="7339" y="438670"/>
                  </a:lnTo>
                  <a:lnTo>
                    <a:pt x="10018" y="450784"/>
                  </a:lnTo>
                  <a:lnTo>
                    <a:pt x="13106" y="462800"/>
                  </a:lnTo>
                  <a:lnTo>
                    <a:pt x="16600" y="474705"/>
                  </a:lnTo>
                  <a:lnTo>
                    <a:pt x="20496" y="486485"/>
                  </a:lnTo>
                  <a:lnTo>
                    <a:pt x="24789" y="498125"/>
                  </a:lnTo>
                  <a:lnTo>
                    <a:pt x="29475" y="509613"/>
                  </a:lnTo>
                  <a:lnTo>
                    <a:pt x="34547" y="520936"/>
                  </a:lnTo>
                  <a:lnTo>
                    <a:pt x="40001" y="532080"/>
                  </a:lnTo>
                  <a:lnTo>
                    <a:pt x="45829" y="543033"/>
                  </a:lnTo>
                  <a:lnTo>
                    <a:pt x="52025" y="553782"/>
                  </a:lnTo>
                  <a:lnTo>
                    <a:pt x="58583" y="564314"/>
                  </a:lnTo>
                  <a:lnTo>
                    <a:pt x="65494" y="574618"/>
                  </a:lnTo>
                  <a:lnTo>
                    <a:pt x="72750" y="584682"/>
                  </a:lnTo>
                  <a:lnTo>
                    <a:pt x="80344" y="594493"/>
                  </a:lnTo>
                  <a:lnTo>
                    <a:pt x="88266" y="604042"/>
                  </a:lnTo>
                  <a:lnTo>
                    <a:pt x="96507" y="613316"/>
                  </a:lnTo>
                  <a:lnTo>
                    <a:pt x="105058" y="622306"/>
                  </a:lnTo>
                  <a:lnTo>
                    <a:pt x="113909" y="631000"/>
                  </a:lnTo>
                  <a:lnTo>
                    <a:pt x="123050" y="639389"/>
                  </a:lnTo>
                  <a:lnTo>
                    <a:pt x="132470" y="647463"/>
                  </a:lnTo>
                  <a:lnTo>
                    <a:pt x="142159" y="655214"/>
                  </a:lnTo>
                  <a:lnTo>
                    <a:pt x="152104" y="662631"/>
                  </a:lnTo>
                  <a:lnTo>
                    <a:pt x="162296" y="669706"/>
                  </a:lnTo>
                  <a:lnTo>
                    <a:pt x="172722" y="676432"/>
                  </a:lnTo>
                  <a:lnTo>
                    <a:pt x="183370" y="682800"/>
                  </a:lnTo>
                  <a:lnTo>
                    <a:pt x="194227" y="688804"/>
                  </a:lnTo>
                  <a:lnTo>
                    <a:pt x="205282" y="694436"/>
                  </a:lnTo>
                  <a:lnTo>
                    <a:pt x="216522" y="699689"/>
                  </a:lnTo>
                  <a:lnTo>
                    <a:pt x="227934" y="704559"/>
                  </a:lnTo>
                  <a:lnTo>
                    <a:pt x="239504" y="709038"/>
                  </a:lnTo>
                  <a:lnTo>
                    <a:pt x="251219" y="713123"/>
                  </a:lnTo>
                  <a:lnTo>
                    <a:pt x="263066" y="716808"/>
                  </a:lnTo>
                  <a:lnTo>
                    <a:pt x="275031" y="720088"/>
                  </a:lnTo>
                  <a:lnTo>
                    <a:pt x="287101" y="722962"/>
                  </a:lnTo>
                  <a:lnTo>
                    <a:pt x="299261" y="725424"/>
                  </a:lnTo>
                  <a:lnTo>
                    <a:pt x="311498" y="727472"/>
                  </a:lnTo>
                  <a:lnTo>
                    <a:pt x="323797" y="729105"/>
                  </a:lnTo>
                  <a:lnTo>
                    <a:pt x="336144" y="730319"/>
                  </a:lnTo>
                  <a:lnTo>
                    <a:pt x="348526" y="731113"/>
                  </a:lnTo>
                  <a:lnTo>
                    <a:pt x="360927" y="731488"/>
                  </a:lnTo>
                  <a:lnTo>
                    <a:pt x="373334" y="731441"/>
                  </a:lnTo>
                  <a:lnTo>
                    <a:pt x="385732" y="730974"/>
                  </a:lnTo>
                  <a:lnTo>
                    <a:pt x="398107" y="730086"/>
                  </a:lnTo>
                  <a:lnTo>
                    <a:pt x="410445" y="728779"/>
                  </a:lnTo>
                  <a:lnTo>
                    <a:pt x="422731" y="727055"/>
                  </a:lnTo>
                  <a:lnTo>
                    <a:pt x="434952" y="724915"/>
                  </a:lnTo>
                  <a:lnTo>
                    <a:pt x="447094" y="722361"/>
                  </a:lnTo>
                  <a:lnTo>
                    <a:pt x="459141" y="719398"/>
                  </a:lnTo>
                  <a:lnTo>
                    <a:pt x="471082" y="716027"/>
                  </a:lnTo>
                  <a:lnTo>
                    <a:pt x="482901" y="712253"/>
                  </a:lnTo>
                  <a:lnTo>
                    <a:pt x="494585" y="708081"/>
                  </a:lnTo>
                  <a:lnTo>
                    <a:pt x="506121" y="703515"/>
                  </a:lnTo>
                  <a:lnTo>
                    <a:pt x="517496" y="698560"/>
                  </a:lnTo>
                  <a:lnTo>
                    <a:pt x="528696" y="693222"/>
                  </a:lnTo>
                  <a:lnTo>
                    <a:pt x="539708" y="687507"/>
                  </a:lnTo>
                  <a:lnTo>
                    <a:pt x="550521" y="681422"/>
                  </a:lnTo>
                  <a:lnTo>
                    <a:pt x="561120" y="674974"/>
                  </a:lnTo>
                  <a:lnTo>
                    <a:pt x="571495" y="668171"/>
                  </a:lnTo>
                  <a:lnTo>
                    <a:pt x="581634" y="661019"/>
                  </a:lnTo>
                  <a:lnTo>
                    <a:pt x="591524" y="653527"/>
                  </a:lnTo>
                  <a:lnTo>
                    <a:pt x="601154" y="645705"/>
                  </a:lnTo>
                  <a:lnTo>
                    <a:pt x="610513" y="637560"/>
                  </a:lnTo>
                  <a:lnTo>
                    <a:pt x="619590" y="629102"/>
                  </a:lnTo>
                  <a:lnTo>
                    <a:pt x="628376" y="620342"/>
                  </a:lnTo>
                  <a:lnTo>
                    <a:pt x="636859" y="611288"/>
                  </a:lnTo>
                  <a:lnTo>
                    <a:pt x="645031" y="601953"/>
                  </a:lnTo>
                  <a:lnTo>
                    <a:pt x="652881" y="592345"/>
                  </a:lnTo>
                  <a:lnTo>
                    <a:pt x="660400" y="582476"/>
                  </a:lnTo>
                  <a:lnTo>
                    <a:pt x="667581" y="572359"/>
                  </a:lnTo>
                  <a:lnTo>
                    <a:pt x="674415" y="562003"/>
                  </a:lnTo>
                  <a:lnTo>
                    <a:pt x="680893" y="551422"/>
                  </a:lnTo>
                  <a:lnTo>
                    <a:pt x="687008" y="540627"/>
                  </a:lnTo>
                  <a:lnTo>
                    <a:pt x="692754" y="529631"/>
                  </a:lnTo>
                  <a:lnTo>
                    <a:pt x="698124" y="518446"/>
                  </a:lnTo>
                  <a:lnTo>
                    <a:pt x="703111" y="507085"/>
                  </a:lnTo>
                  <a:lnTo>
                    <a:pt x="707711" y="495562"/>
                  </a:lnTo>
                  <a:lnTo>
                    <a:pt x="711916" y="483890"/>
                  </a:lnTo>
                  <a:lnTo>
                    <a:pt x="715724" y="472082"/>
                  </a:lnTo>
                  <a:lnTo>
                    <a:pt x="719128" y="460151"/>
                  </a:lnTo>
                  <a:lnTo>
                    <a:pt x="722126" y="448112"/>
                  </a:lnTo>
                  <a:lnTo>
                    <a:pt x="724714" y="435978"/>
                  </a:lnTo>
                  <a:lnTo>
                    <a:pt x="726890" y="423763"/>
                  </a:lnTo>
                  <a:lnTo>
                    <a:pt x="728649" y="411482"/>
                  </a:lnTo>
                  <a:lnTo>
                    <a:pt x="729991" y="399147"/>
                  </a:lnTo>
                  <a:lnTo>
                    <a:pt x="730914" y="386775"/>
                  </a:lnTo>
                  <a:lnTo>
                    <a:pt x="731416" y="374378"/>
                  </a:lnTo>
                  <a:lnTo>
                    <a:pt x="731498" y="361971"/>
                  </a:lnTo>
                  <a:lnTo>
                    <a:pt x="731160" y="349569"/>
                  </a:lnTo>
                  <a:lnTo>
                    <a:pt x="730400" y="337185"/>
                  </a:lnTo>
                  <a:lnTo>
                    <a:pt x="729221" y="324835"/>
                  </a:lnTo>
                  <a:lnTo>
                    <a:pt x="727624" y="312531"/>
                  </a:lnTo>
                  <a:lnTo>
                    <a:pt x="725611" y="300288"/>
                  </a:lnTo>
                  <a:lnTo>
                    <a:pt x="723183" y="288121"/>
                  </a:lnTo>
                  <a:lnTo>
                    <a:pt x="720344" y="276044"/>
                  </a:lnTo>
                  <a:lnTo>
                    <a:pt x="717097" y="264069"/>
                  </a:lnTo>
                  <a:lnTo>
                    <a:pt x="713446" y="252211"/>
                  </a:lnTo>
                  <a:lnTo>
                    <a:pt x="709395" y="240485"/>
                  </a:lnTo>
                  <a:lnTo>
                    <a:pt x="704949" y="228902"/>
                  </a:lnTo>
                  <a:lnTo>
                    <a:pt x="700112" y="217476"/>
                  </a:lnTo>
                  <a:lnTo>
                    <a:pt x="694890" y="206222"/>
                  </a:lnTo>
                  <a:lnTo>
                    <a:pt x="689290" y="195151"/>
                  </a:lnTo>
                  <a:lnTo>
                    <a:pt x="683318" y="184276"/>
                  </a:lnTo>
                  <a:lnTo>
                    <a:pt x="676980" y="173610"/>
                  </a:lnTo>
                  <a:lnTo>
                    <a:pt x="670284" y="163165"/>
                  </a:lnTo>
                  <a:lnTo>
                    <a:pt x="663237" y="152953"/>
                  </a:lnTo>
                  <a:lnTo>
                    <a:pt x="655849" y="142986"/>
                  </a:lnTo>
                  <a:lnTo>
                    <a:pt x="648126" y="133276"/>
                  </a:lnTo>
                  <a:lnTo>
                    <a:pt x="640079" y="123833"/>
                  </a:lnTo>
                  <a:lnTo>
                    <a:pt x="631716" y="114668"/>
                  </a:lnTo>
                  <a:lnTo>
                    <a:pt x="623047" y="105792"/>
                  </a:lnTo>
                  <a:lnTo>
                    <a:pt x="614082" y="97216"/>
                  </a:lnTo>
                  <a:lnTo>
                    <a:pt x="604831" y="88948"/>
                  </a:lnTo>
                  <a:lnTo>
                    <a:pt x="595305" y="80999"/>
                  </a:lnTo>
                  <a:lnTo>
                    <a:pt x="585515" y="73377"/>
                  </a:lnTo>
                  <a:lnTo>
                    <a:pt x="575472" y="66092"/>
                  </a:lnTo>
                  <a:lnTo>
                    <a:pt x="565188" y="59152"/>
                  </a:lnTo>
                  <a:lnTo>
                    <a:pt x="554674" y="52564"/>
                  </a:lnTo>
                  <a:lnTo>
                    <a:pt x="543943" y="46337"/>
                  </a:lnTo>
                  <a:lnTo>
                    <a:pt x="533007" y="40478"/>
                  </a:lnTo>
                  <a:lnTo>
                    <a:pt x="521878" y="34993"/>
                  </a:lnTo>
                  <a:lnTo>
                    <a:pt x="510570" y="29888"/>
                  </a:lnTo>
                  <a:lnTo>
                    <a:pt x="499095" y="25170"/>
                  </a:lnTo>
                  <a:lnTo>
                    <a:pt x="487467" y="20843"/>
                  </a:lnTo>
                  <a:lnTo>
                    <a:pt x="475699" y="16914"/>
                  </a:lnTo>
                  <a:lnTo>
                    <a:pt x="463804" y="13386"/>
                  </a:lnTo>
                  <a:lnTo>
                    <a:pt x="451797" y="10263"/>
                  </a:lnTo>
                  <a:lnTo>
                    <a:pt x="439690" y="7550"/>
                  </a:lnTo>
                  <a:lnTo>
                    <a:pt x="427499" y="5248"/>
                  </a:lnTo>
                  <a:lnTo>
                    <a:pt x="415236" y="3362"/>
                  </a:lnTo>
                  <a:lnTo>
                    <a:pt x="402916" y="1892"/>
                  </a:lnTo>
                  <a:lnTo>
                    <a:pt x="390554" y="841"/>
                  </a:lnTo>
                  <a:lnTo>
                    <a:pt x="378163" y="210"/>
                  </a:lnTo>
                  <a:lnTo>
                    <a:pt x="365758" y="0"/>
                  </a:lnTo>
                  <a:lnTo>
                    <a:pt x="365758" y="12612"/>
                  </a:lnTo>
                  <a:lnTo>
                    <a:pt x="365758" y="25224"/>
                  </a:lnTo>
                  <a:lnTo>
                    <a:pt x="365758" y="37837"/>
                  </a:lnTo>
                  <a:lnTo>
                    <a:pt x="365758" y="50449"/>
                  </a:lnTo>
                  <a:lnTo>
                    <a:pt x="365758" y="63062"/>
                  </a:lnTo>
                  <a:lnTo>
                    <a:pt x="365758" y="75674"/>
                  </a:lnTo>
                  <a:lnTo>
                    <a:pt x="365758" y="88286"/>
                  </a:lnTo>
                  <a:lnTo>
                    <a:pt x="365758" y="100899"/>
                  </a:lnTo>
                  <a:lnTo>
                    <a:pt x="365758" y="113511"/>
                  </a:lnTo>
                  <a:lnTo>
                    <a:pt x="365758" y="126124"/>
                  </a:lnTo>
                  <a:lnTo>
                    <a:pt x="365758" y="138736"/>
                  </a:lnTo>
                  <a:lnTo>
                    <a:pt x="365758" y="151348"/>
                  </a:lnTo>
                  <a:lnTo>
                    <a:pt x="365758" y="163961"/>
                  </a:lnTo>
                  <a:lnTo>
                    <a:pt x="365758" y="176573"/>
                  </a:lnTo>
                  <a:lnTo>
                    <a:pt x="365758" y="189186"/>
                  </a:lnTo>
                  <a:lnTo>
                    <a:pt x="365758" y="201798"/>
                  </a:lnTo>
                  <a:lnTo>
                    <a:pt x="365758" y="214411"/>
                  </a:lnTo>
                  <a:lnTo>
                    <a:pt x="365758" y="227023"/>
                  </a:lnTo>
                  <a:lnTo>
                    <a:pt x="365758" y="239635"/>
                  </a:lnTo>
                  <a:lnTo>
                    <a:pt x="365758" y="252248"/>
                  </a:lnTo>
                  <a:lnTo>
                    <a:pt x="365758" y="264860"/>
                  </a:lnTo>
                  <a:lnTo>
                    <a:pt x="365758" y="277473"/>
                  </a:lnTo>
                  <a:lnTo>
                    <a:pt x="365758" y="290085"/>
                  </a:lnTo>
                  <a:lnTo>
                    <a:pt x="365758" y="302697"/>
                  </a:lnTo>
                  <a:lnTo>
                    <a:pt x="365758" y="315310"/>
                  </a:lnTo>
                  <a:lnTo>
                    <a:pt x="365758" y="327922"/>
                  </a:lnTo>
                  <a:lnTo>
                    <a:pt x="365758" y="340535"/>
                  </a:lnTo>
                  <a:lnTo>
                    <a:pt x="365758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8" name="pg440">
              <a:extLst>
                <a:ext uri="{FF2B5EF4-FFF2-40B4-BE49-F238E27FC236}">
                  <a16:creationId xmlns:a16="http://schemas.microsoft.com/office/drawing/2014/main" id="{8C84FEE7-9F0E-DFA2-69E7-97770BB52247}"/>
                </a:ext>
              </a:extLst>
            </p:cNvPr>
            <p:cNvSpPr/>
            <p:nvPr/>
          </p:nvSpPr>
          <p:spPr>
            <a:xfrm>
              <a:off x="6268952" y="7079400"/>
              <a:ext cx="360447" cy="365759"/>
            </a:xfrm>
            <a:custGeom>
              <a:avLst/>
              <a:gdLst/>
              <a:ahLst/>
              <a:cxnLst/>
              <a:rect l="0" t="0" r="0" b="0"/>
              <a:pathLst>
                <a:path w="360447" h="365759">
                  <a:moveTo>
                    <a:pt x="360447" y="365759"/>
                  </a:moveTo>
                  <a:lnTo>
                    <a:pt x="360447" y="353147"/>
                  </a:lnTo>
                  <a:lnTo>
                    <a:pt x="360447" y="340535"/>
                  </a:lnTo>
                  <a:lnTo>
                    <a:pt x="360447" y="327922"/>
                  </a:lnTo>
                  <a:lnTo>
                    <a:pt x="360447" y="315310"/>
                  </a:lnTo>
                  <a:lnTo>
                    <a:pt x="360447" y="302697"/>
                  </a:lnTo>
                  <a:lnTo>
                    <a:pt x="360447" y="290085"/>
                  </a:lnTo>
                  <a:lnTo>
                    <a:pt x="360447" y="277473"/>
                  </a:lnTo>
                  <a:lnTo>
                    <a:pt x="360447" y="264860"/>
                  </a:lnTo>
                  <a:lnTo>
                    <a:pt x="360447" y="252248"/>
                  </a:lnTo>
                  <a:lnTo>
                    <a:pt x="360447" y="239635"/>
                  </a:lnTo>
                  <a:lnTo>
                    <a:pt x="360447" y="227023"/>
                  </a:lnTo>
                  <a:lnTo>
                    <a:pt x="360447" y="214411"/>
                  </a:lnTo>
                  <a:lnTo>
                    <a:pt x="360447" y="201798"/>
                  </a:lnTo>
                  <a:lnTo>
                    <a:pt x="360447" y="189186"/>
                  </a:lnTo>
                  <a:lnTo>
                    <a:pt x="360447" y="176573"/>
                  </a:lnTo>
                  <a:lnTo>
                    <a:pt x="360447" y="163961"/>
                  </a:lnTo>
                  <a:lnTo>
                    <a:pt x="360447" y="151348"/>
                  </a:lnTo>
                  <a:lnTo>
                    <a:pt x="360447" y="138736"/>
                  </a:lnTo>
                  <a:lnTo>
                    <a:pt x="360447" y="126124"/>
                  </a:lnTo>
                  <a:lnTo>
                    <a:pt x="360447" y="113511"/>
                  </a:lnTo>
                  <a:lnTo>
                    <a:pt x="360447" y="100899"/>
                  </a:lnTo>
                  <a:lnTo>
                    <a:pt x="360447" y="88286"/>
                  </a:lnTo>
                  <a:lnTo>
                    <a:pt x="360447" y="75674"/>
                  </a:lnTo>
                  <a:lnTo>
                    <a:pt x="360447" y="63062"/>
                  </a:lnTo>
                  <a:lnTo>
                    <a:pt x="360447" y="50449"/>
                  </a:lnTo>
                  <a:lnTo>
                    <a:pt x="360447" y="37837"/>
                  </a:lnTo>
                  <a:lnTo>
                    <a:pt x="360447" y="25224"/>
                  </a:lnTo>
                  <a:lnTo>
                    <a:pt x="360447" y="12612"/>
                  </a:lnTo>
                  <a:lnTo>
                    <a:pt x="360447" y="0"/>
                  </a:lnTo>
                  <a:lnTo>
                    <a:pt x="347959" y="213"/>
                  </a:lnTo>
                  <a:lnTo>
                    <a:pt x="335485" y="852"/>
                  </a:lnTo>
                  <a:lnTo>
                    <a:pt x="323040" y="1917"/>
                  </a:lnTo>
                  <a:lnTo>
                    <a:pt x="310639" y="3407"/>
                  </a:lnTo>
                  <a:lnTo>
                    <a:pt x="298296" y="5319"/>
                  </a:lnTo>
                  <a:lnTo>
                    <a:pt x="286026" y="7651"/>
                  </a:lnTo>
                  <a:lnTo>
                    <a:pt x="273842" y="10401"/>
                  </a:lnTo>
                  <a:lnTo>
                    <a:pt x="261760" y="13565"/>
                  </a:lnTo>
                  <a:lnTo>
                    <a:pt x="249792" y="17140"/>
                  </a:lnTo>
                  <a:lnTo>
                    <a:pt x="237954" y="21121"/>
                  </a:lnTo>
                  <a:lnTo>
                    <a:pt x="226258" y="25504"/>
                  </a:lnTo>
                  <a:lnTo>
                    <a:pt x="214719" y="30284"/>
                  </a:lnTo>
                  <a:lnTo>
                    <a:pt x="203349" y="35456"/>
                  </a:lnTo>
                  <a:lnTo>
                    <a:pt x="192163" y="41012"/>
                  </a:lnTo>
                  <a:lnTo>
                    <a:pt x="181173" y="46947"/>
                  </a:lnTo>
                  <a:lnTo>
                    <a:pt x="170392" y="53254"/>
                  </a:lnTo>
                  <a:lnTo>
                    <a:pt x="159833" y="59925"/>
                  </a:lnTo>
                  <a:lnTo>
                    <a:pt x="149508" y="66953"/>
                  </a:lnTo>
                  <a:lnTo>
                    <a:pt x="139429" y="74330"/>
                  </a:lnTo>
                  <a:lnTo>
                    <a:pt x="129607" y="82046"/>
                  </a:lnTo>
                  <a:lnTo>
                    <a:pt x="120055" y="90093"/>
                  </a:lnTo>
                  <a:lnTo>
                    <a:pt x="110783" y="98462"/>
                  </a:lnTo>
                  <a:lnTo>
                    <a:pt x="101802" y="107142"/>
                  </a:lnTo>
                  <a:lnTo>
                    <a:pt x="93123" y="116124"/>
                  </a:lnTo>
                  <a:lnTo>
                    <a:pt x="84755" y="125397"/>
                  </a:lnTo>
                  <a:lnTo>
                    <a:pt x="76709" y="134950"/>
                  </a:lnTo>
                  <a:lnTo>
                    <a:pt x="68994" y="144772"/>
                  </a:lnTo>
                  <a:lnTo>
                    <a:pt x="61618" y="154852"/>
                  </a:lnTo>
                  <a:lnTo>
                    <a:pt x="54592" y="165178"/>
                  </a:lnTo>
                  <a:lnTo>
                    <a:pt x="47921" y="175738"/>
                  </a:lnTo>
                  <a:lnTo>
                    <a:pt x="41616" y="186520"/>
                  </a:lnTo>
                  <a:lnTo>
                    <a:pt x="35682" y="197510"/>
                  </a:lnTo>
                  <a:lnTo>
                    <a:pt x="30126" y="208697"/>
                  </a:lnTo>
                  <a:lnTo>
                    <a:pt x="24956" y="220067"/>
                  </a:lnTo>
                  <a:lnTo>
                    <a:pt x="20178" y="231607"/>
                  </a:lnTo>
                  <a:lnTo>
                    <a:pt x="15795" y="243303"/>
                  </a:lnTo>
                  <a:lnTo>
                    <a:pt x="11815" y="255142"/>
                  </a:lnTo>
                  <a:lnTo>
                    <a:pt x="8242" y="267110"/>
                  </a:lnTo>
                  <a:lnTo>
                    <a:pt x="5079" y="279193"/>
                  </a:lnTo>
                  <a:lnTo>
                    <a:pt x="2330" y="291377"/>
                  </a:lnTo>
                  <a:lnTo>
                    <a:pt x="0" y="303647"/>
                  </a:lnTo>
                  <a:lnTo>
                    <a:pt x="12429" y="305789"/>
                  </a:lnTo>
                  <a:lnTo>
                    <a:pt x="24858" y="307931"/>
                  </a:lnTo>
                  <a:lnTo>
                    <a:pt x="37287" y="310073"/>
                  </a:lnTo>
                  <a:lnTo>
                    <a:pt x="49716" y="312215"/>
                  </a:lnTo>
                  <a:lnTo>
                    <a:pt x="62146" y="314356"/>
                  </a:lnTo>
                  <a:lnTo>
                    <a:pt x="74575" y="316498"/>
                  </a:lnTo>
                  <a:lnTo>
                    <a:pt x="87004" y="318640"/>
                  </a:lnTo>
                  <a:lnTo>
                    <a:pt x="99433" y="320782"/>
                  </a:lnTo>
                  <a:lnTo>
                    <a:pt x="111863" y="322924"/>
                  </a:lnTo>
                  <a:lnTo>
                    <a:pt x="124292" y="325065"/>
                  </a:lnTo>
                  <a:lnTo>
                    <a:pt x="136721" y="327207"/>
                  </a:lnTo>
                  <a:lnTo>
                    <a:pt x="149150" y="329349"/>
                  </a:lnTo>
                  <a:lnTo>
                    <a:pt x="161579" y="331491"/>
                  </a:lnTo>
                  <a:lnTo>
                    <a:pt x="174009" y="333633"/>
                  </a:lnTo>
                  <a:lnTo>
                    <a:pt x="186438" y="335774"/>
                  </a:lnTo>
                  <a:lnTo>
                    <a:pt x="198867" y="337916"/>
                  </a:lnTo>
                  <a:lnTo>
                    <a:pt x="211296" y="340058"/>
                  </a:lnTo>
                  <a:lnTo>
                    <a:pt x="223726" y="342200"/>
                  </a:lnTo>
                  <a:lnTo>
                    <a:pt x="236155" y="344342"/>
                  </a:lnTo>
                  <a:lnTo>
                    <a:pt x="248584" y="346483"/>
                  </a:lnTo>
                  <a:lnTo>
                    <a:pt x="261013" y="348625"/>
                  </a:lnTo>
                  <a:lnTo>
                    <a:pt x="273442" y="350767"/>
                  </a:lnTo>
                  <a:lnTo>
                    <a:pt x="285872" y="352909"/>
                  </a:lnTo>
                  <a:lnTo>
                    <a:pt x="298301" y="355051"/>
                  </a:lnTo>
                  <a:lnTo>
                    <a:pt x="310730" y="357192"/>
                  </a:lnTo>
                  <a:lnTo>
                    <a:pt x="323159" y="359334"/>
                  </a:lnTo>
                  <a:lnTo>
                    <a:pt x="335589" y="361476"/>
                  </a:lnTo>
                  <a:lnTo>
                    <a:pt x="348018" y="363618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9" name="pg441">
              <a:extLst>
                <a:ext uri="{FF2B5EF4-FFF2-40B4-BE49-F238E27FC236}">
                  <a16:creationId xmlns:a16="http://schemas.microsoft.com/office/drawing/2014/main" id="{9579F015-7B12-5E50-4217-177634F80BE5}"/>
                </a:ext>
              </a:extLst>
            </p:cNvPr>
            <p:cNvSpPr/>
            <p:nvPr/>
          </p:nvSpPr>
          <p:spPr>
            <a:xfrm>
              <a:off x="6263640" y="7079400"/>
              <a:ext cx="731497" cy="731493"/>
            </a:xfrm>
            <a:custGeom>
              <a:avLst/>
              <a:gdLst/>
              <a:ahLst/>
              <a:cxnLst/>
              <a:rect l="0" t="0" r="0" b="0"/>
              <a:pathLst>
                <a:path w="731497" h="731493">
                  <a:moveTo>
                    <a:pt x="365759" y="365759"/>
                  </a:moveTo>
                  <a:lnTo>
                    <a:pt x="353330" y="363618"/>
                  </a:lnTo>
                  <a:lnTo>
                    <a:pt x="340901" y="361476"/>
                  </a:lnTo>
                  <a:lnTo>
                    <a:pt x="328472" y="359334"/>
                  </a:lnTo>
                  <a:lnTo>
                    <a:pt x="316042" y="357192"/>
                  </a:lnTo>
                  <a:lnTo>
                    <a:pt x="303613" y="355051"/>
                  </a:lnTo>
                  <a:lnTo>
                    <a:pt x="291184" y="352909"/>
                  </a:lnTo>
                  <a:lnTo>
                    <a:pt x="278755" y="350767"/>
                  </a:lnTo>
                  <a:lnTo>
                    <a:pt x="266325" y="348625"/>
                  </a:lnTo>
                  <a:lnTo>
                    <a:pt x="253896" y="346483"/>
                  </a:lnTo>
                  <a:lnTo>
                    <a:pt x="241467" y="344342"/>
                  </a:lnTo>
                  <a:lnTo>
                    <a:pt x="229038" y="342200"/>
                  </a:lnTo>
                  <a:lnTo>
                    <a:pt x="216609" y="340058"/>
                  </a:lnTo>
                  <a:lnTo>
                    <a:pt x="204179" y="337916"/>
                  </a:lnTo>
                  <a:lnTo>
                    <a:pt x="191750" y="335774"/>
                  </a:lnTo>
                  <a:lnTo>
                    <a:pt x="179321" y="333633"/>
                  </a:lnTo>
                  <a:lnTo>
                    <a:pt x="166892" y="331491"/>
                  </a:lnTo>
                  <a:lnTo>
                    <a:pt x="154462" y="329349"/>
                  </a:lnTo>
                  <a:lnTo>
                    <a:pt x="142033" y="327207"/>
                  </a:lnTo>
                  <a:lnTo>
                    <a:pt x="129604" y="325065"/>
                  </a:lnTo>
                  <a:lnTo>
                    <a:pt x="117175" y="322924"/>
                  </a:lnTo>
                  <a:lnTo>
                    <a:pt x="104746" y="320782"/>
                  </a:lnTo>
                  <a:lnTo>
                    <a:pt x="92316" y="318640"/>
                  </a:lnTo>
                  <a:lnTo>
                    <a:pt x="79887" y="316498"/>
                  </a:lnTo>
                  <a:lnTo>
                    <a:pt x="67458" y="314356"/>
                  </a:lnTo>
                  <a:lnTo>
                    <a:pt x="55029" y="312215"/>
                  </a:lnTo>
                  <a:lnTo>
                    <a:pt x="42599" y="310073"/>
                  </a:lnTo>
                  <a:lnTo>
                    <a:pt x="30170" y="307931"/>
                  </a:lnTo>
                  <a:lnTo>
                    <a:pt x="17741" y="305789"/>
                  </a:lnTo>
                  <a:lnTo>
                    <a:pt x="5312" y="303647"/>
                  </a:lnTo>
                  <a:lnTo>
                    <a:pt x="3413" y="315903"/>
                  </a:lnTo>
                  <a:lnTo>
                    <a:pt x="1931" y="328217"/>
                  </a:lnTo>
                  <a:lnTo>
                    <a:pt x="867" y="340574"/>
                  </a:lnTo>
                  <a:lnTo>
                    <a:pt x="223" y="352959"/>
                  </a:lnTo>
                  <a:lnTo>
                    <a:pt x="0" y="365359"/>
                  </a:lnTo>
                  <a:lnTo>
                    <a:pt x="196" y="377760"/>
                  </a:lnTo>
                  <a:lnTo>
                    <a:pt x="813" y="390147"/>
                  </a:lnTo>
                  <a:lnTo>
                    <a:pt x="1850" y="402506"/>
                  </a:lnTo>
                  <a:lnTo>
                    <a:pt x="3305" y="414823"/>
                  </a:lnTo>
                  <a:lnTo>
                    <a:pt x="5177" y="427083"/>
                  </a:lnTo>
                  <a:lnTo>
                    <a:pt x="7463" y="439273"/>
                  </a:lnTo>
                  <a:lnTo>
                    <a:pt x="10161" y="451378"/>
                  </a:lnTo>
                  <a:lnTo>
                    <a:pt x="13269" y="463385"/>
                  </a:lnTo>
                  <a:lnTo>
                    <a:pt x="16781" y="475279"/>
                  </a:lnTo>
                  <a:lnTo>
                    <a:pt x="20695" y="487048"/>
                  </a:lnTo>
                  <a:lnTo>
                    <a:pt x="25005" y="498677"/>
                  </a:lnTo>
                  <a:lnTo>
                    <a:pt x="29707" y="510153"/>
                  </a:lnTo>
                  <a:lnTo>
                    <a:pt x="34796" y="521464"/>
                  </a:lnTo>
                  <a:lnTo>
                    <a:pt x="40265" y="532595"/>
                  </a:lnTo>
                  <a:lnTo>
                    <a:pt x="46109" y="543534"/>
                  </a:lnTo>
                  <a:lnTo>
                    <a:pt x="52320" y="554269"/>
                  </a:lnTo>
                  <a:lnTo>
                    <a:pt x="58891" y="564788"/>
                  </a:lnTo>
                  <a:lnTo>
                    <a:pt x="65815" y="575077"/>
                  </a:lnTo>
                  <a:lnTo>
                    <a:pt x="73084" y="585126"/>
                  </a:lnTo>
                  <a:lnTo>
                    <a:pt x="80690" y="594923"/>
                  </a:lnTo>
                  <a:lnTo>
                    <a:pt x="88623" y="604456"/>
                  </a:lnTo>
                  <a:lnTo>
                    <a:pt x="96875" y="613714"/>
                  </a:lnTo>
                  <a:lnTo>
                    <a:pt x="105436" y="622688"/>
                  </a:lnTo>
                  <a:lnTo>
                    <a:pt x="114296" y="631366"/>
                  </a:lnTo>
                  <a:lnTo>
                    <a:pt x="123446" y="639739"/>
                  </a:lnTo>
                  <a:lnTo>
                    <a:pt x="132874" y="647797"/>
                  </a:lnTo>
                  <a:lnTo>
                    <a:pt x="142570" y="655530"/>
                  </a:lnTo>
                  <a:lnTo>
                    <a:pt x="152523" y="662930"/>
                  </a:lnTo>
                  <a:lnTo>
                    <a:pt x="162720" y="669989"/>
                  </a:lnTo>
                  <a:lnTo>
                    <a:pt x="173151" y="676698"/>
                  </a:lnTo>
                  <a:lnTo>
                    <a:pt x="183804" y="683049"/>
                  </a:lnTo>
                  <a:lnTo>
                    <a:pt x="194666" y="689036"/>
                  </a:lnTo>
                  <a:lnTo>
                    <a:pt x="205724" y="694650"/>
                  </a:lnTo>
                  <a:lnTo>
                    <a:pt x="216967" y="699887"/>
                  </a:lnTo>
                  <a:lnTo>
                    <a:pt x="228381" y="704740"/>
                  </a:lnTo>
                  <a:lnTo>
                    <a:pt x="239952" y="709202"/>
                  </a:lnTo>
                  <a:lnTo>
                    <a:pt x="251668" y="713270"/>
                  </a:lnTo>
                  <a:lnTo>
                    <a:pt x="263516" y="716938"/>
                  </a:lnTo>
                  <a:lnTo>
                    <a:pt x="275481" y="720203"/>
                  </a:lnTo>
                  <a:lnTo>
                    <a:pt x="287549" y="723060"/>
                  </a:lnTo>
                  <a:lnTo>
                    <a:pt x="299708" y="725506"/>
                  </a:lnTo>
                  <a:lnTo>
                    <a:pt x="311943" y="727539"/>
                  </a:lnTo>
                  <a:lnTo>
                    <a:pt x="324239" y="729155"/>
                  </a:lnTo>
                  <a:lnTo>
                    <a:pt x="336583" y="730354"/>
                  </a:lnTo>
                  <a:lnTo>
                    <a:pt x="348961" y="731134"/>
                  </a:lnTo>
                  <a:lnTo>
                    <a:pt x="361358" y="731493"/>
                  </a:lnTo>
                  <a:lnTo>
                    <a:pt x="373761" y="731432"/>
                  </a:lnTo>
                  <a:lnTo>
                    <a:pt x="386153" y="730950"/>
                  </a:lnTo>
                  <a:lnTo>
                    <a:pt x="398523" y="730049"/>
                  </a:lnTo>
                  <a:lnTo>
                    <a:pt x="410855" y="728729"/>
                  </a:lnTo>
                  <a:lnTo>
                    <a:pt x="423135" y="726991"/>
                  </a:lnTo>
                  <a:lnTo>
                    <a:pt x="435349" y="724838"/>
                  </a:lnTo>
                  <a:lnTo>
                    <a:pt x="447483" y="722273"/>
                  </a:lnTo>
                  <a:lnTo>
                    <a:pt x="459523" y="719297"/>
                  </a:lnTo>
                  <a:lnTo>
                    <a:pt x="471455" y="715915"/>
                  </a:lnTo>
                  <a:lnTo>
                    <a:pt x="483266" y="712130"/>
                  </a:lnTo>
                  <a:lnTo>
                    <a:pt x="494941" y="707947"/>
                  </a:lnTo>
                  <a:lnTo>
                    <a:pt x="506469" y="703371"/>
                  </a:lnTo>
                  <a:lnTo>
                    <a:pt x="517834" y="698406"/>
                  </a:lnTo>
                  <a:lnTo>
                    <a:pt x="529024" y="693059"/>
                  </a:lnTo>
                  <a:lnTo>
                    <a:pt x="540027" y="687336"/>
                  </a:lnTo>
                  <a:lnTo>
                    <a:pt x="550829" y="681242"/>
                  </a:lnTo>
                  <a:lnTo>
                    <a:pt x="561419" y="674787"/>
                  </a:lnTo>
                  <a:lnTo>
                    <a:pt x="571783" y="667975"/>
                  </a:lnTo>
                  <a:lnTo>
                    <a:pt x="581911" y="660817"/>
                  </a:lnTo>
                  <a:lnTo>
                    <a:pt x="591790" y="653319"/>
                  </a:lnTo>
                  <a:lnTo>
                    <a:pt x="601410" y="645490"/>
                  </a:lnTo>
                  <a:lnTo>
                    <a:pt x="610758" y="637340"/>
                  </a:lnTo>
                  <a:lnTo>
                    <a:pt x="619825" y="628878"/>
                  </a:lnTo>
                  <a:lnTo>
                    <a:pt x="628599" y="620113"/>
                  </a:lnTo>
                  <a:lnTo>
                    <a:pt x="637072" y="611055"/>
                  </a:lnTo>
                  <a:lnTo>
                    <a:pt x="645232" y="601716"/>
                  </a:lnTo>
                  <a:lnTo>
                    <a:pt x="653071" y="592105"/>
                  </a:lnTo>
                  <a:lnTo>
                    <a:pt x="660580" y="582234"/>
                  </a:lnTo>
                  <a:lnTo>
                    <a:pt x="667750" y="572114"/>
                  </a:lnTo>
                  <a:lnTo>
                    <a:pt x="674572" y="561757"/>
                  </a:lnTo>
                  <a:lnTo>
                    <a:pt x="681040" y="551175"/>
                  </a:lnTo>
                  <a:lnTo>
                    <a:pt x="687145" y="540379"/>
                  </a:lnTo>
                  <a:lnTo>
                    <a:pt x="692880" y="529382"/>
                  </a:lnTo>
                  <a:lnTo>
                    <a:pt x="698239" y="518198"/>
                  </a:lnTo>
                  <a:lnTo>
                    <a:pt x="703216" y="506838"/>
                  </a:lnTo>
                  <a:lnTo>
                    <a:pt x="707805" y="495316"/>
                  </a:lnTo>
                  <a:lnTo>
                    <a:pt x="712001" y="483645"/>
                  </a:lnTo>
                  <a:lnTo>
                    <a:pt x="715799" y="471838"/>
                  </a:lnTo>
                  <a:lnTo>
                    <a:pt x="719194" y="459910"/>
                  </a:lnTo>
                  <a:lnTo>
                    <a:pt x="722183" y="447873"/>
                  </a:lnTo>
                  <a:lnTo>
                    <a:pt x="724762" y="435742"/>
                  </a:lnTo>
                  <a:lnTo>
                    <a:pt x="726928" y="423530"/>
                  </a:lnTo>
                  <a:lnTo>
                    <a:pt x="728679" y="411252"/>
                  </a:lnTo>
                  <a:lnTo>
                    <a:pt x="730013" y="398922"/>
                  </a:lnTo>
                  <a:lnTo>
                    <a:pt x="730928" y="386553"/>
                  </a:lnTo>
                  <a:lnTo>
                    <a:pt x="731423" y="374161"/>
                  </a:lnTo>
                  <a:lnTo>
                    <a:pt x="731497" y="361759"/>
                  </a:lnTo>
                  <a:lnTo>
                    <a:pt x="731151" y="349361"/>
                  </a:lnTo>
                  <a:lnTo>
                    <a:pt x="730385" y="336983"/>
                  </a:lnTo>
                  <a:lnTo>
                    <a:pt x="729200" y="324637"/>
                  </a:lnTo>
                  <a:lnTo>
                    <a:pt x="727597" y="312339"/>
                  </a:lnTo>
                  <a:lnTo>
                    <a:pt x="725578" y="300102"/>
                  </a:lnTo>
                  <a:lnTo>
                    <a:pt x="723145" y="287941"/>
                  </a:lnTo>
                  <a:lnTo>
                    <a:pt x="720301" y="275869"/>
                  </a:lnTo>
                  <a:lnTo>
                    <a:pt x="717050" y="263900"/>
                  </a:lnTo>
                  <a:lnTo>
                    <a:pt x="713394" y="252049"/>
                  </a:lnTo>
                  <a:lnTo>
                    <a:pt x="709339" y="240328"/>
                  </a:lnTo>
                  <a:lnTo>
                    <a:pt x="704889" y="228752"/>
                  </a:lnTo>
                  <a:lnTo>
                    <a:pt x="700049" y="217333"/>
                  </a:lnTo>
                  <a:lnTo>
                    <a:pt x="694825" y="206084"/>
                  </a:lnTo>
                  <a:lnTo>
                    <a:pt x="689222" y="195020"/>
                  </a:lnTo>
                  <a:lnTo>
                    <a:pt x="683248" y="184151"/>
                  </a:lnTo>
                  <a:lnTo>
                    <a:pt x="676908" y="173492"/>
                  </a:lnTo>
                  <a:lnTo>
                    <a:pt x="670211" y="163053"/>
                  </a:lnTo>
                  <a:lnTo>
                    <a:pt x="663163" y="152848"/>
                  </a:lnTo>
                  <a:lnTo>
                    <a:pt x="655774" y="142887"/>
                  </a:lnTo>
                  <a:lnTo>
                    <a:pt x="648051" y="133183"/>
                  </a:lnTo>
                  <a:lnTo>
                    <a:pt x="640003" y="123746"/>
                  </a:lnTo>
                  <a:lnTo>
                    <a:pt x="631641" y="114587"/>
                  </a:lnTo>
                  <a:lnTo>
                    <a:pt x="622972" y="105717"/>
                  </a:lnTo>
                  <a:lnTo>
                    <a:pt x="614008" y="97147"/>
                  </a:lnTo>
                  <a:lnTo>
                    <a:pt x="604758" y="88884"/>
                  </a:lnTo>
                  <a:lnTo>
                    <a:pt x="595234" y="80941"/>
                  </a:lnTo>
                  <a:lnTo>
                    <a:pt x="585446" y="73325"/>
                  </a:lnTo>
                  <a:lnTo>
                    <a:pt x="575405" y="66044"/>
                  </a:lnTo>
                  <a:lnTo>
                    <a:pt x="565123" y="59109"/>
                  </a:lnTo>
                  <a:lnTo>
                    <a:pt x="554612" y="52526"/>
                  </a:lnTo>
                  <a:lnTo>
                    <a:pt x="543884" y="46304"/>
                  </a:lnTo>
                  <a:lnTo>
                    <a:pt x="532951" y="40448"/>
                  </a:lnTo>
                  <a:lnTo>
                    <a:pt x="521825" y="34967"/>
                  </a:lnTo>
                  <a:lnTo>
                    <a:pt x="510521" y="29866"/>
                  </a:lnTo>
                  <a:lnTo>
                    <a:pt x="499049" y="25151"/>
                  </a:lnTo>
                  <a:lnTo>
                    <a:pt x="487425" y="20828"/>
                  </a:lnTo>
                  <a:lnTo>
                    <a:pt x="475661" y="16901"/>
                  </a:lnTo>
                  <a:lnTo>
                    <a:pt x="463770" y="13376"/>
                  </a:lnTo>
                  <a:lnTo>
                    <a:pt x="451767" y="10255"/>
                  </a:lnTo>
                  <a:lnTo>
                    <a:pt x="439664" y="7544"/>
                  </a:lnTo>
                  <a:lnTo>
                    <a:pt x="427477" y="5244"/>
                  </a:lnTo>
                  <a:lnTo>
                    <a:pt x="415219" y="3359"/>
                  </a:lnTo>
                  <a:lnTo>
                    <a:pt x="402904" y="1890"/>
                  </a:lnTo>
                  <a:lnTo>
                    <a:pt x="390546" y="840"/>
                  </a:lnTo>
                  <a:lnTo>
                    <a:pt x="378160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0" name="pg442">
              <a:extLst>
                <a:ext uri="{FF2B5EF4-FFF2-40B4-BE49-F238E27FC236}">
                  <a16:creationId xmlns:a16="http://schemas.microsoft.com/office/drawing/2014/main" id="{1940FDA8-78F8-1C95-5653-10A982E7ABDB}"/>
                </a:ext>
              </a:extLst>
            </p:cNvPr>
            <p:cNvSpPr/>
            <p:nvPr/>
          </p:nvSpPr>
          <p:spPr>
            <a:xfrm>
              <a:off x="6307526" y="8063390"/>
              <a:ext cx="321873" cy="365760"/>
            </a:xfrm>
            <a:custGeom>
              <a:avLst/>
              <a:gdLst/>
              <a:ahLst/>
              <a:cxnLst/>
              <a:rect l="0" t="0" r="0" b="0"/>
              <a:pathLst>
                <a:path w="321873" h="365760">
                  <a:moveTo>
                    <a:pt x="321873" y="365760"/>
                  </a:moveTo>
                  <a:lnTo>
                    <a:pt x="321873" y="353147"/>
                  </a:lnTo>
                  <a:lnTo>
                    <a:pt x="321873" y="340535"/>
                  </a:lnTo>
                  <a:lnTo>
                    <a:pt x="321873" y="327922"/>
                  </a:lnTo>
                  <a:lnTo>
                    <a:pt x="321873" y="315310"/>
                  </a:lnTo>
                  <a:lnTo>
                    <a:pt x="321873" y="302697"/>
                  </a:lnTo>
                  <a:lnTo>
                    <a:pt x="321873" y="290085"/>
                  </a:lnTo>
                  <a:lnTo>
                    <a:pt x="321873" y="277473"/>
                  </a:lnTo>
                  <a:lnTo>
                    <a:pt x="321873" y="264860"/>
                  </a:lnTo>
                  <a:lnTo>
                    <a:pt x="321873" y="252248"/>
                  </a:lnTo>
                  <a:lnTo>
                    <a:pt x="321873" y="239635"/>
                  </a:lnTo>
                  <a:lnTo>
                    <a:pt x="321873" y="227023"/>
                  </a:lnTo>
                  <a:lnTo>
                    <a:pt x="321873" y="214411"/>
                  </a:lnTo>
                  <a:lnTo>
                    <a:pt x="321873" y="201798"/>
                  </a:lnTo>
                  <a:lnTo>
                    <a:pt x="321873" y="189186"/>
                  </a:lnTo>
                  <a:lnTo>
                    <a:pt x="321873" y="176573"/>
                  </a:lnTo>
                  <a:lnTo>
                    <a:pt x="321873" y="163961"/>
                  </a:lnTo>
                  <a:lnTo>
                    <a:pt x="321873" y="151348"/>
                  </a:lnTo>
                  <a:lnTo>
                    <a:pt x="321873" y="138736"/>
                  </a:lnTo>
                  <a:lnTo>
                    <a:pt x="321873" y="126124"/>
                  </a:lnTo>
                  <a:lnTo>
                    <a:pt x="321873" y="113511"/>
                  </a:lnTo>
                  <a:lnTo>
                    <a:pt x="321873" y="100899"/>
                  </a:lnTo>
                  <a:lnTo>
                    <a:pt x="321873" y="88286"/>
                  </a:lnTo>
                  <a:lnTo>
                    <a:pt x="321873" y="75674"/>
                  </a:lnTo>
                  <a:lnTo>
                    <a:pt x="321873" y="63062"/>
                  </a:lnTo>
                  <a:lnTo>
                    <a:pt x="321873" y="50449"/>
                  </a:lnTo>
                  <a:lnTo>
                    <a:pt x="321873" y="37837"/>
                  </a:lnTo>
                  <a:lnTo>
                    <a:pt x="321873" y="25224"/>
                  </a:lnTo>
                  <a:lnTo>
                    <a:pt x="321873" y="12612"/>
                  </a:lnTo>
                  <a:lnTo>
                    <a:pt x="321873" y="0"/>
                  </a:lnTo>
                  <a:lnTo>
                    <a:pt x="309181" y="220"/>
                  </a:lnTo>
                  <a:lnTo>
                    <a:pt x="296505" y="880"/>
                  </a:lnTo>
                  <a:lnTo>
                    <a:pt x="283859" y="1980"/>
                  </a:lnTo>
                  <a:lnTo>
                    <a:pt x="271259" y="3518"/>
                  </a:lnTo>
                  <a:lnTo>
                    <a:pt x="258720" y="5493"/>
                  </a:lnTo>
                  <a:lnTo>
                    <a:pt x="246257" y="7901"/>
                  </a:lnTo>
                  <a:lnTo>
                    <a:pt x="233886" y="10740"/>
                  </a:lnTo>
                  <a:lnTo>
                    <a:pt x="221620" y="14007"/>
                  </a:lnTo>
                  <a:lnTo>
                    <a:pt x="209475" y="17698"/>
                  </a:lnTo>
                  <a:lnTo>
                    <a:pt x="197465" y="21807"/>
                  </a:lnTo>
                  <a:lnTo>
                    <a:pt x="185605" y="26331"/>
                  </a:lnTo>
                  <a:lnTo>
                    <a:pt x="173909" y="31264"/>
                  </a:lnTo>
                  <a:lnTo>
                    <a:pt x="162392" y="36600"/>
                  </a:lnTo>
                  <a:lnTo>
                    <a:pt x="151066" y="42332"/>
                  </a:lnTo>
                  <a:lnTo>
                    <a:pt x="139946" y="48453"/>
                  </a:lnTo>
                  <a:lnTo>
                    <a:pt x="129046" y="54957"/>
                  </a:lnTo>
                  <a:lnTo>
                    <a:pt x="118377" y="61835"/>
                  </a:lnTo>
                  <a:lnTo>
                    <a:pt x="107954" y="69079"/>
                  </a:lnTo>
                  <a:lnTo>
                    <a:pt x="97788" y="76681"/>
                  </a:lnTo>
                  <a:lnTo>
                    <a:pt x="87892" y="84630"/>
                  </a:lnTo>
                  <a:lnTo>
                    <a:pt x="78278" y="92919"/>
                  </a:lnTo>
                  <a:lnTo>
                    <a:pt x="68958" y="101535"/>
                  </a:lnTo>
                  <a:lnTo>
                    <a:pt x="59942" y="110471"/>
                  </a:lnTo>
                  <a:lnTo>
                    <a:pt x="51241" y="119713"/>
                  </a:lnTo>
                  <a:lnTo>
                    <a:pt x="42866" y="129252"/>
                  </a:lnTo>
                  <a:lnTo>
                    <a:pt x="34828" y="139076"/>
                  </a:lnTo>
                  <a:lnTo>
                    <a:pt x="27135" y="149172"/>
                  </a:lnTo>
                  <a:lnTo>
                    <a:pt x="19797" y="159530"/>
                  </a:lnTo>
                  <a:lnTo>
                    <a:pt x="12823" y="170136"/>
                  </a:lnTo>
                  <a:lnTo>
                    <a:pt x="6221" y="180977"/>
                  </a:lnTo>
                  <a:lnTo>
                    <a:pt x="0" y="192041"/>
                  </a:lnTo>
                  <a:lnTo>
                    <a:pt x="11099" y="198032"/>
                  </a:lnTo>
                  <a:lnTo>
                    <a:pt x="22198" y="204022"/>
                  </a:lnTo>
                  <a:lnTo>
                    <a:pt x="33297" y="210012"/>
                  </a:lnTo>
                  <a:lnTo>
                    <a:pt x="44396" y="216003"/>
                  </a:lnTo>
                  <a:lnTo>
                    <a:pt x="55495" y="221993"/>
                  </a:lnTo>
                  <a:lnTo>
                    <a:pt x="66594" y="227983"/>
                  </a:lnTo>
                  <a:lnTo>
                    <a:pt x="77693" y="233973"/>
                  </a:lnTo>
                  <a:lnTo>
                    <a:pt x="88792" y="239964"/>
                  </a:lnTo>
                  <a:lnTo>
                    <a:pt x="99891" y="245954"/>
                  </a:lnTo>
                  <a:lnTo>
                    <a:pt x="110990" y="251944"/>
                  </a:lnTo>
                  <a:lnTo>
                    <a:pt x="122089" y="257934"/>
                  </a:lnTo>
                  <a:lnTo>
                    <a:pt x="133188" y="263925"/>
                  </a:lnTo>
                  <a:lnTo>
                    <a:pt x="144288" y="269915"/>
                  </a:lnTo>
                  <a:lnTo>
                    <a:pt x="155387" y="275905"/>
                  </a:lnTo>
                  <a:lnTo>
                    <a:pt x="166486" y="281896"/>
                  </a:lnTo>
                  <a:lnTo>
                    <a:pt x="177585" y="287886"/>
                  </a:lnTo>
                  <a:lnTo>
                    <a:pt x="188684" y="293876"/>
                  </a:lnTo>
                  <a:lnTo>
                    <a:pt x="199783" y="299866"/>
                  </a:lnTo>
                  <a:lnTo>
                    <a:pt x="210882" y="305857"/>
                  </a:lnTo>
                  <a:lnTo>
                    <a:pt x="221981" y="311847"/>
                  </a:lnTo>
                  <a:lnTo>
                    <a:pt x="233080" y="317837"/>
                  </a:lnTo>
                  <a:lnTo>
                    <a:pt x="244179" y="323828"/>
                  </a:lnTo>
                  <a:lnTo>
                    <a:pt x="255278" y="329818"/>
                  </a:lnTo>
                  <a:lnTo>
                    <a:pt x="266377" y="335808"/>
                  </a:lnTo>
                  <a:lnTo>
                    <a:pt x="277476" y="341798"/>
                  </a:lnTo>
                  <a:lnTo>
                    <a:pt x="288576" y="347789"/>
                  </a:lnTo>
                  <a:lnTo>
                    <a:pt x="299675" y="353779"/>
                  </a:lnTo>
                  <a:lnTo>
                    <a:pt x="310774" y="359769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1" name="pg443">
              <a:extLst>
                <a:ext uri="{FF2B5EF4-FFF2-40B4-BE49-F238E27FC236}">
                  <a16:creationId xmlns:a16="http://schemas.microsoft.com/office/drawing/2014/main" id="{134ECF92-A69E-755B-E882-6423565F22B4}"/>
                </a:ext>
              </a:extLst>
            </p:cNvPr>
            <p:cNvSpPr/>
            <p:nvPr/>
          </p:nvSpPr>
          <p:spPr>
            <a:xfrm>
              <a:off x="6263684" y="8063390"/>
              <a:ext cx="731470" cy="731500"/>
            </a:xfrm>
            <a:custGeom>
              <a:avLst/>
              <a:gdLst/>
              <a:ahLst/>
              <a:cxnLst/>
              <a:rect l="0" t="0" r="0" b="0"/>
              <a:pathLst>
                <a:path w="731470" h="731500">
                  <a:moveTo>
                    <a:pt x="365715" y="365760"/>
                  </a:moveTo>
                  <a:lnTo>
                    <a:pt x="354616" y="359769"/>
                  </a:lnTo>
                  <a:lnTo>
                    <a:pt x="343517" y="353779"/>
                  </a:lnTo>
                  <a:lnTo>
                    <a:pt x="332418" y="347789"/>
                  </a:lnTo>
                  <a:lnTo>
                    <a:pt x="321319" y="341798"/>
                  </a:lnTo>
                  <a:lnTo>
                    <a:pt x="310220" y="335808"/>
                  </a:lnTo>
                  <a:lnTo>
                    <a:pt x="299120" y="329818"/>
                  </a:lnTo>
                  <a:lnTo>
                    <a:pt x="288021" y="323828"/>
                  </a:lnTo>
                  <a:lnTo>
                    <a:pt x="276922" y="317837"/>
                  </a:lnTo>
                  <a:lnTo>
                    <a:pt x="265823" y="311847"/>
                  </a:lnTo>
                  <a:lnTo>
                    <a:pt x="254724" y="305857"/>
                  </a:lnTo>
                  <a:lnTo>
                    <a:pt x="243625" y="299866"/>
                  </a:lnTo>
                  <a:lnTo>
                    <a:pt x="232526" y="293876"/>
                  </a:lnTo>
                  <a:lnTo>
                    <a:pt x="221427" y="287886"/>
                  </a:lnTo>
                  <a:lnTo>
                    <a:pt x="210328" y="281896"/>
                  </a:lnTo>
                  <a:lnTo>
                    <a:pt x="199229" y="275905"/>
                  </a:lnTo>
                  <a:lnTo>
                    <a:pt x="188130" y="269915"/>
                  </a:lnTo>
                  <a:lnTo>
                    <a:pt x="177031" y="263925"/>
                  </a:lnTo>
                  <a:lnTo>
                    <a:pt x="165932" y="257934"/>
                  </a:lnTo>
                  <a:lnTo>
                    <a:pt x="154832" y="251944"/>
                  </a:lnTo>
                  <a:lnTo>
                    <a:pt x="143733" y="245954"/>
                  </a:lnTo>
                  <a:lnTo>
                    <a:pt x="132634" y="239964"/>
                  </a:lnTo>
                  <a:lnTo>
                    <a:pt x="121535" y="233973"/>
                  </a:lnTo>
                  <a:lnTo>
                    <a:pt x="110436" y="227983"/>
                  </a:lnTo>
                  <a:lnTo>
                    <a:pt x="99337" y="221993"/>
                  </a:lnTo>
                  <a:lnTo>
                    <a:pt x="88238" y="216003"/>
                  </a:lnTo>
                  <a:lnTo>
                    <a:pt x="77139" y="210012"/>
                  </a:lnTo>
                  <a:lnTo>
                    <a:pt x="66040" y="204022"/>
                  </a:lnTo>
                  <a:lnTo>
                    <a:pt x="54941" y="198032"/>
                  </a:lnTo>
                  <a:lnTo>
                    <a:pt x="43842" y="192041"/>
                  </a:lnTo>
                  <a:lnTo>
                    <a:pt x="38117" y="203095"/>
                  </a:lnTo>
                  <a:lnTo>
                    <a:pt x="32771" y="214336"/>
                  </a:lnTo>
                  <a:lnTo>
                    <a:pt x="27812" y="225754"/>
                  </a:lnTo>
                  <a:lnTo>
                    <a:pt x="23243" y="237333"/>
                  </a:lnTo>
                  <a:lnTo>
                    <a:pt x="19071" y="249061"/>
                  </a:lnTo>
                  <a:lnTo>
                    <a:pt x="15301" y="260924"/>
                  </a:lnTo>
                  <a:lnTo>
                    <a:pt x="11937" y="272909"/>
                  </a:lnTo>
                  <a:lnTo>
                    <a:pt x="8982" y="285001"/>
                  </a:lnTo>
                  <a:lnTo>
                    <a:pt x="6440" y="297187"/>
                  </a:lnTo>
                  <a:lnTo>
                    <a:pt x="4315" y="309452"/>
                  </a:lnTo>
                  <a:lnTo>
                    <a:pt x="2608" y="321782"/>
                  </a:lnTo>
                  <a:lnTo>
                    <a:pt x="1322" y="334163"/>
                  </a:lnTo>
                  <a:lnTo>
                    <a:pt x="458" y="346581"/>
                  </a:lnTo>
                  <a:lnTo>
                    <a:pt x="17" y="359021"/>
                  </a:lnTo>
                  <a:lnTo>
                    <a:pt x="0" y="371469"/>
                  </a:lnTo>
                  <a:lnTo>
                    <a:pt x="406" y="383910"/>
                  </a:lnTo>
                  <a:lnTo>
                    <a:pt x="1235" y="396331"/>
                  </a:lnTo>
                  <a:lnTo>
                    <a:pt x="2486" y="408715"/>
                  </a:lnTo>
                  <a:lnTo>
                    <a:pt x="4158" y="421051"/>
                  </a:lnTo>
                  <a:lnTo>
                    <a:pt x="6249" y="433322"/>
                  </a:lnTo>
                  <a:lnTo>
                    <a:pt x="8756" y="445514"/>
                  </a:lnTo>
                  <a:lnTo>
                    <a:pt x="11677" y="457615"/>
                  </a:lnTo>
                  <a:lnTo>
                    <a:pt x="15008" y="469609"/>
                  </a:lnTo>
                  <a:lnTo>
                    <a:pt x="18744" y="481483"/>
                  </a:lnTo>
                  <a:lnTo>
                    <a:pt x="22883" y="493222"/>
                  </a:lnTo>
                  <a:lnTo>
                    <a:pt x="27419" y="504814"/>
                  </a:lnTo>
                  <a:lnTo>
                    <a:pt x="32347" y="516245"/>
                  </a:lnTo>
                  <a:lnTo>
                    <a:pt x="37661" y="527502"/>
                  </a:lnTo>
                  <a:lnTo>
                    <a:pt x="43354" y="538572"/>
                  </a:lnTo>
                  <a:lnTo>
                    <a:pt x="49421" y="549441"/>
                  </a:lnTo>
                  <a:lnTo>
                    <a:pt x="55855" y="560097"/>
                  </a:lnTo>
                  <a:lnTo>
                    <a:pt x="62647" y="570529"/>
                  </a:lnTo>
                  <a:lnTo>
                    <a:pt x="69791" y="580723"/>
                  </a:lnTo>
                  <a:lnTo>
                    <a:pt x="77277" y="590668"/>
                  </a:lnTo>
                  <a:lnTo>
                    <a:pt x="85097" y="600353"/>
                  </a:lnTo>
                  <a:lnTo>
                    <a:pt x="93242" y="609766"/>
                  </a:lnTo>
                  <a:lnTo>
                    <a:pt x="101703" y="618896"/>
                  </a:lnTo>
                  <a:lnTo>
                    <a:pt x="110470" y="627733"/>
                  </a:lnTo>
                  <a:lnTo>
                    <a:pt x="119532" y="636267"/>
                  </a:lnTo>
                  <a:lnTo>
                    <a:pt x="128880" y="644488"/>
                  </a:lnTo>
                  <a:lnTo>
                    <a:pt x="138501" y="652385"/>
                  </a:lnTo>
                  <a:lnTo>
                    <a:pt x="148386" y="659951"/>
                  </a:lnTo>
                  <a:lnTo>
                    <a:pt x="158523" y="667176"/>
                  </a:lnTo>
                  <a:lnTo>
                    <a:pt x="168899" y="674052"/>
                  </a:lnTo>
                  <a:lnTo>
                    <a:pt x="179504" y="680570"/>
                  </a:lnTo>
                  <a:lnTo>
                    <a:pt x="190324" y="686724"/>
                  </a:lnTo>
                  <a:lnTo>
                    <a:pt x="201348" y="692507"/>
                  </a:lnTo>
                  <a:lnTo>
                    <a:pt x="212561" y="697911"/>
                  </a:lnTo>
                  <a:lnTo>
                    <a:pt x="223953" y="702930"/>
                  </a:lnTo>
                  <a:lnTo>
                    <a:pt x="235508" y="707558"/>
                  </a:lnTo>
                  <a:lnTo>
                    <a:pt x="247214" y="711791"/>
                  </a:lnTo>
                  <a:lnTo>
                    <a:pt x="259057" y="715623"/>
                  </a:lnTo>
                  <a:lnTo>
                    <a:pt x="271024" y="719050"/>
                  </a:lnTo>
                  <a:lnTo>
                    <a:pt x="283101" y="722067"/>
                  </a:lnTo>
                  <a:lnTo>
                    <a:pt x="295273" y="724672"/>
                  </a:lnTo>
                  <a:lnTo>
                    <a:pt x="307527" y="726861"/>
                  </a:lnTo>
                  <a:lnTo>
                    <a:pt x="319849" y="728632"/>
                  </a:lnTo>
                  <a:lnTo>
                    <a:pt x="332223" y="729983"/>
                  </a:lnTo>
                  <a:lnTo>
                    <a:pt x="344636" y="730912"/>
                  </a:lnTo>
                  <a:lnTo>
                    <a:pt x="357074" y="731417"/>
                  </a:lnTo>
                  <a:lnTo>
                    <a:pt x="369521" y="731500"/>
                  </a:lnTo>
                  <a:lnTo>
                    <a:pt x="381965" y="731158"/>
                  </a:lnTo>
                  <a:lnTo>
                    <a:pt x="394389" y="730394"/>
                  </a:lnTo>
                  <a:lnTo>
                    <a:pt x="406780" y="729207"/>
                  </a:lnTo>
                  <a:lnTo>
                    <a:pt x="419124" y="727599"/>
                  </a:lnTo>
                  <a:lnTo>
                    <a:pt x="431406" y="725572"/>
                  </a:lnTo>
                  <a:lnTo>
                    <a:pt x="443611" y="723128"/>
                  </a:lnTo>
                  <a:lnTo>
                    <a:pt x="455727" y="720271"/>
                  </a:lnTo>
                  <a:lnTo>
                    <a:pt x="467738" y="717003"/>
                  </a:lnTo>
                  <a:lnTo>
                    <a:pt x="479631" y="713327"/>
                  </a:lnTo>
                  <a:lnTo>
                    <a:pt x="491392" y="709250"/>
                  </a:lnTo>
                  <a:lnTo>
                    <a:pt x="503008" y="704774"/>
                  </a:lnTo>
                  <a:lnTo>
                    <a:pt x="514464" y="699906"/>
                  </a:lnTo>
                  <a:lnTo>
                    <a:pt x="525748" y="694651"/>
                  </a:lnTo>
                  <a:lnTo>
                    <a:pt x="536847" y="689015"/>
                  </a:lnTo>
                  <a:lnTo>
                    <a:pt x="547748" y="683005"/>
                  </a:lnTo>
                  <a:lnTo>
                    <a:pt x="558438" y="676627"/>
                  </a:lnTo>
                  <a:lnTo>
                    <a:pt x="568904" y="669889"/>
                  </a:lnTo>
                  <a:lnTo>
                    <a:pt x="579136" y="662798"/>
                  </a:lnTo>
                  <a:lnTo>
                    <a:pt x="589120" y="655364"/>
                  </a:lnTo>
                  <a:lnTo>
                    <a:pt x="598845" y="647594"/>
                  </a:lnTo>
                  <a:lnTo>
                    <a:pt x="608300" y="639498"/>
                  </a:lnTo>
                  <a:lnTo>
                    <a:pt x="617474" y="631085"/>
                  </a:lnTo>
                  <a:lnTo>
                    <a:pt x="626357" y="622364"/>
                  </a:lnTo>
                  <a:lnTo>
                    <a:pt x="634938" y="613347"/>
                  </a:lnTo>
                  <a:lnTo>
                    <a:pt x="643207" y="604042"/>
                  </a:lnTo>
                  <a:lnTo>
                    <a:pt x="651155" y="594462"/>
                  </a:lnTo>
                  <a:lnTo>
                    <a:pt x="658772" y="584616"/>
                  </a:lnTo>
                  <a:lnTo>
                    <a:pt x="666049" y="574517"/>
                  </a:lnTo>
                  <a:lnTo>
                    <a:pt x="672979" y="564177"/>
                  </a:lnTo>
                  <a:lnTo>
                    <a:pt x="679553" y="553606"/>
                  </a:lnTo>
                  <a:lnTo>
                    <a:pt x="685763" y="542818"/>
                  </a:lnTo>
                  <a:lnTo>
                    <a:pt x="691602" y="531825"/>
                  </a:lnTo>
                  <a:lnTo>
                    <a:pt x="697065" y="520639"/>
                  </a:lnTo>
                  <a:lnTo>
                    <a:pt x="702143" y="509274"/>
                  </a:lnTo>
                  <a:lnTo>
                    <a:pt x="706832" y="497743"/>
                  </a:lnTo>
                  <a:lnTo>
                    <a:pt x="711125" y="486059"/>
                  </a:lnTo>
                  <a:lnTo>
                    <a:pt x="715019" y="474236"/>
                  </a:lnTo>
                  <a:lnTo>
                    <a:pt x="718508" y="462287"/>
                  </a:lnTo>
                  <a:lnTo>
                    <a:pt x="721588" y="450226"/>
                  </a:lnTo>
                  <a:lnTo>
                    <a:pt x="724256" y="438068"/>
                  </a:lnTo>
                  <a:lnTo>
                    <a:pt x="726509" y="425825"/>
                  </a:lnTo>
                  <a:lnTo>
                    <a:pt x="728344" y="413514"/>
                  </a:lnTo>
                  <a:lnTo>
                    <a:pt x="729759" y="401146"/>
                  </a:lnTo>
                  <a:lnTo>
                    <a:pt x="730752" y="388738"/>
                  </a:lnTo>
                  <a:lnTo>
                    <a:pt x="731323" y="376303"/>
                  </a:lnTo>
                  <a:lnTo>
                    <a:pt x="731470" y="363856"/>
                  </a:lnTo>
                  <a:lnTo>
                    <a:pt x="731193" y="351411"/>
                  </a:lnTo>
                  <a:lnTo>
                    <a:pt x="730494" y="338983"/>
                  </a:lnTo>
                  <a:lnTo>
                    <a:pt x="729371" y="326586"/>
                  </a:lnTo>
                  <a:lnTo>
                    <a:pt x="727828" y="314234"/>
                  </a:lnTo>
                  <a:lnTo>
                    <a:pt x="725864" y="301942"/>
                  </a:lnTo>
                  <a:lnTo>
                    <a:pt x="723484" y="289724"/>
                  </a:lnTo>
                  <a:lnTo>
                    <a:pt x="720690" y="277594"/>
                  </a:lnTo>
                  <a:lnTo>
                    <a:pt x="717484" y="265566"/>
                  </a:lnTo>
                  <a:lnTo>
                    <a:pt x="713871" y="253654"/>
                  </a:lnTo>
                  <a:lnTo>
                    <a:pt x="709855" y="241871"/>
                  </a:lnTo>
                  <a:lnTo>
                    <a:pt x="705440" y="230233"/>
                  </a:lnTo>
                  <a:lnTo>
                    <a:pt x="700631" y="218751"/>
                  </a:lnTo>
                  <a:lnTo>
                    <a:pt x="695435" y="207440"/>
                  </a:lnTo>
                  <a:lnTo>
                    <a:pt x="689857" y="196312"/>
                  </a:lnTo>
                  <a:lnTo>
                    <a:pt x="683903" y="185380"/>
                  </a:lnTo>
                  <a:lnTo>
                    <a:pt x="677581" y="174657"/>
                  </a:lnTo>
                  <a:lnTo>
                    <a:pt x="670897" y="164155"/>
                  </a:lnTo>
                  <a:lnTo>
                    <a:pt x="663860" y="153887"/>
                  </a:lnTo>
                  <a:lnTo>
                    <a:pt x="656478" y="143865"/>
                  </a:lnTo>
                  <a:lnTo>
                    <a:pt x="648759" y="134099"/>
                  </a:lnTo>
                  <a:lnTo>
                    <a:pt x="640712" y="124602"/>
                  </a:lnTo>
                  <a:lnTo>
                    <a:pt x="632347" y="115384"/>
                  </a:lnTo>
                  <a:lnTo>
                    <a:pt x="623673" y="106456"/>
                  </a:lnTo>
                  <a:lnTo>
                    <a:pt x="614700" y="97828"/>
                  </a:lnTo>
                  <a:lnTo>
                    <a:pt x="605438" y="89511"/>
                  </a:lnTo>
                  <a:lnTo>
                    <a:pt x="595899" y="81514"/>
                  </a:lnTo>
                  <a:lnTo>
                    <a:pt x="586094" y="73846"/>
                  </a:lnTo>
                  <a:lnTo>
                    <a:pt x="576033" y="66516"/>
                  </a:lnTo>
                  <a:lnTo>
                    <a:pt x="565728" y="59532"/>
                  </a:lnTo>
                  <a:lnTo>
                    <a:pt x="555192" y="52904"/>
                  </a:lnTo>
                  <a:lnTo>
                    <a:pt x="544436" y="46637"/>
                  </a:lnTo>
                  <a:lnTo>
                    <a:pt x="533474" y="40741"/>
                  </a:lnTo>
                  <a:lnTo>
                    <a:pt x="522317" y="35220"/>
                  </a:lnTo>
                  <a:lnTo>
                    <a:pt x="510979" y="30083"/>
                  </a:lnTo>
                  <a:lnTo>
                    <a:pt x="499472" y="25334"/>
                  </a:lnTo>
                  <a:lnTo>
                    <a:pt x="487811" y="20980"/>
                  </a:lnTo>
                  <a:lnTo>
                    <a:pt x="476008" y="17025"/>
                  </a:lnTo>
                  <a:lnTo>
                    <a:pt x="464077" y="13474"/>
                  </a:lnTo>
                  <a:lnTo>
                    <a:pt x="452032" y="10331"/>
                  </a:lnTo>
                  <a:lnTo>
                    <a:pt x="439888" y="7599"/>
                  </a:lnTo>
                  <a:lnTo>
                    <a:pt x="427657" y="5283"/>
                  </a:lnTo>
                  <a:lnTo>
                    <a:pt x="415355" y="3384"/>
                  </a:lnTo>
                  <a:lnTo>
                    <a:pt x="402996" y="1904"/>
                  </a:lnTo>
                  <a:lnTo>
                    <a:pt x="390593" y="847"/>
                  </a:lnTo>
                  <a:lnTo>
                    <a:pt x="378161" y="211"/>
                  </a:lnTo>
                  <a:lnTo>
                    <a:pt x="365715" y="0"/>
                  </a:lnTo>
                  <a:lnTo>
                    <a:pt x="365715" y="12612"/>
                  </a:lnTo>
                  <a:lnTo>
                    <a:pt x="365715" y="25224"/>
                  </a:lnTo>
                  <a:lnTo>
                    <a:pt x="365715" y="37837"/>
                  </a:lnTo>
                  <a:lnTo>
                    <a:pt x="365715" y="50449"/>
                  </a:lnTo>
                  <a:lnTo>
                    <a:pt x="365715" y="63062"/>
                  </a:lnTo>
                  <a:lnTo>
                    <a:pt x="365715" y="75674"/>
                  </a:lnTo>
                  <a:lnTo>
                    <a:pt x="365715" y="88286"/>
                  </a:lnTo>
                  <a:lnTo>
                    <a:pt x="365715" y="100899"/>
                  </a:lnTo>
                  <a:lnTo>
                    <a:pt x="365715" y="113511"/>
                  </a:lnTo>
                  <a:lnTo>
                    <a:pt x="365715" y="126124"/>
                  </a:lnTo>
                  <a:lnTo>
                    <a:pt x="365715" y="138736"/>
                  </a:lnTo>
                  <a:lnTo>
                    <a:pt x="365715" y="151348"/>
                  </a:lnTo>
                  <a:lnTo>
                    <a:pt x="365715" y="163961"/>
                  </a:lnTo>
                  <a:lnTo>
                    <a:pt x="365715" y="176573"/>
                  </a:lnTo>
                  <a:lnTo>
                    <a:pt x="365715" y="189186"/>
                  </a:lnTo>
                  <a:lnTo>
                    <a:pt x="365715" y="201798"/>
                  </a:lnTo>
                  <a:lnTo>
                    <a:pt x="365715" y="214411"/>
                  </a:lnTo>
                  <a:lnTo>
                    <a:pt x="365715" y="227023"/>
                  </a:lnTo>
                  <a:lnTo>
                    <a:pt x="365715" y="239635"/>
                  </a:lnTo>
                  <a:lnTo>
                    <a:pt x="365715" y="252248"/>
                  </a:lnTo>
                  <a:lnTo>
                    <a:pt x="365715" y="264860"/>
                  </a:lnTo>
                  <a:lnTo>
                    <a:pt x="365715" y="277473"/>
                  </a:lnTo>
                  <a:lnTo>
                    <a:pt x="365715" y="290085"/>
                  </a:lnTo>
                  <a:lnTo>
                    <a:pt x="365715" y="302697"/>
                  </a:lnTo>
                  <a:lnTo>
                    <a:pt x="365715" y="315310"/>
                  </a:lnTo>
                  <a:lnTo>
                    <a:pt x="365715" y="327922"/>
                  </a:lnTo>
                  <a:lnTo>
                    <a:pt x="365715" y="340535"/>
                  </a:lnTo>
                  <a:lnTo>
                    <a:pt x="365715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2" name="pg444">
              <a:extLst>
                <a:ext uri="{FF2B5EF4-FFF2-40B4-BE49-F238E27FC236}">
                  <a16:creationId xmlns:a16="http://schemas.microsoft.com/office/drawing/2014/main" id="{C24C63DA-F224-F5D1-58A4-F453CF52E1C2}"/>
                </a:ext>
              </a:extLst>
            </p:cNvPr>
            <p:cNvSpPr/>
            <p:nvPr/>
          </p:nvSpPr>
          <p:spPr>
            <a:xfrm>
              <a:off x="8158336" y="7079400"/>
              <a:ext cx="299863" cy="365759"/>
            </a:xfrm>
            <a:custGeom>
              <a:avLst/>
              <a:gdLst/>
              <a:ahLst/>
              <a:cxnLst/>
              <a:rect l="0" t="0" r="0" b="0"/>
              <a:pathLst>
                <a:path w="299863" h="365759">
                  <a:moveTo>
                    <a:pt x="299863" y="365759"/>
                  </a:moveTo>
                  <a:lnTo>
                    <a:pt x="299863" y="353147"/>
                  </a:lnTo>
                  <a:lnTo>
                    <a:pt x="299863" y="340535"/>
                  </a:lnTo>
                  <a:lnTo>
                    <a:pt x="299863" y="327922"/>
                  </a:lnTo>
                  <a:lnTo>
                    <a:pt x="299863" y="315310"/>
                  </a:lnTo>
                  <a:lnTo>
                    <a:pt x="299863" y="302697"/>
                  </a:lnTo>
                  <a:lnTo>
                    <a:pt x="299863" y="290085"/>
                  </a:lnTo>
                  <a:lnTo>
                    <a:pt x="299863" y="277473"/>
                  </a:lnTo>
                  <a:lnTo>
                    <a:pt x="299863" y="264860"/>
                  </a:lnTo>
                  <a:lnTo>
                    <a:pt x="299863" y="252248"/>
                  </a:lnTo>
                  <a:lnTo>
                    <a:pt x="299863" y="239635"/>
                  </a:lnTo>
                  <a:lnTo>
                    <a:pt x="299863" y="227023"/>
                  </a:lnTo>
                  <a:lnTo>
                    <a:pt x="299863" y="214411"/>
                  </a:lnTo>
                  <a:lnTo>
                    <a:pt x="299863" y="201798"/>
                  </a:lnTo>
                  <a:lnTo>
                    <a:pt x="299863" y="189186"/>
                  </a:lnTo>
                  <a:lnTo>
                    <a:pt x="299863" y="176573"/>
                  </a:lnTo>
                  <a:lnTo>
                    <a:pt x="299863" y="163961"/>
                  </a:lnTo>
                  <a:lnTo>
                    <a:pt x="299863" y="151348"/>
                  </a:lnTo>
                  <a:lnTo>
                    <a:pt x="299863" y="138736"/>
                  </a:lnTo>
                  <a:lnTo>
                    <a:pt x="299863" y="126124"/>
                  </a:lnTo>
                  <a:lnTo>
                    <a:pt x="299863" y="113511"/>
                  </a:lnTo>
                  <a:lnTo>
                    <a:pt x="299863" y="100899"/>
                  </a:lnTo>
                  <a:lnTo>
                    <a:pt x="299863" y="88286"/>
                  </a:lnTo>
                  <a:lnTo>
                    <a:pt x="299863" y="75674"/>
                  </a:lnTo>
                  <a:lnTo>
                    <a:pt x="299863" y="63062"/>
                  </a:lnTo>
                  <a:lnTo>
                    <a:pt x="299863" y="50449"/>
                  </a:lnTo>
                  <a:lnTo>
                    <a:pt x="299863" y="37837"/>
                  </a:lnTo>
                  <a:lnTo>
                    <a:pt x="299863" y="25224"/>
                  </a:lnTo>
                  <a:lnTo>
                    <a:pt x="299863" y="12612"/>
                  </a:lnTo>
                  <a:lnTo>
                    <a:pt x="299863" y="0"/>
                  </a:lnTo>
                  <a:lnTo>
                    <a:pt x="287311" y="215"/>
                  </a:lnTo>
                  <a:lnTo>
                    <a:pt x="274773" y="861"/>
                  </a:lnTo>
                  <a:lnTo>
                    <a:pt x="262264" y="1937"/>
                  </a:lnTo>
                  <a:lnTo>
                    <a:pt x="249801" y="3442"/>
                  </a:lnTo>
                  <a:lnTo>
                    <a:pt x="237396" y="5373"/>
                  </a:lnTo>
                  <a:lnTo>
                    <a:pt x="225064" y="7729"/>
                  </a:lnTo>
                  <a:lnTo>
                    <a:pt x="212821" y="10507"/>
                  </a:lnTo>
                  <a:lnTo>
                    <a:pt x="200680" y="13704"/>
                  </a:lnTo>
                  <a:lnTo>
                    <a:pt x="188656" y="17315"/>
                  </a:lnTo>
                  <a:lnTo>
                    <a:pt x="176764" y="21337"/>
                  </a:lnTo>
                  <a:lnTo>
                    <a:pt x="165016" y="25765"/>
                  </a:lnTo>
                  <a:lnTo>
                    <a:pt x="153427" y="30593"/>
                  </a:lnTo>
                  <a:lnTo>
                    <a:pt x="142010" y="35816"/>
                  </a:lnTo>
                  <a:lnTo>
                    <a:pt x="130780" y="41427"/>
                  </a:lnTo>
                  <a:lnTo>
                    <a:pt x="119749" y="47421"/>
                  </a:lnTo>
                  <a:lnTo>
                    <a:pt x="108930" y="53790"/>
                  </a:lnTo>
                  <a:lnTo>
                    <a:pt x="98336" y="60527"/>
                  </a:lnTo>
                  <a:lnTo>
                    <a:pt x="87979" y="67623"/>
                  </a:lnTo>
                  <a:lnTo>
                    <a:pt x="77872" y="75070"/>
                  </a:lnTo>
                  <a:lnTo>
                    <a:pt x="68027" y="82860"/>
                  </a:lnTo>
                  <a:lnTo>
                    <a:pt x="58454" y="90983"/>
                  </a:lnTo>
                  <a:lnTo>
                    <a:pt x="49166" y="99430"/>
                  </a:lnTo>
                  <a:lnTo>
                    <a:pt x="40174" y="108190"/>
                  </a:lnTo>
                  <a:lnTo>
                    <a:pt x="31487" y="117254"/>
                  </a:lnTo>
                  <a:lnTo>
                    <a:pt x="23117" y="126611"/>
                  </a:lnTo>
                  <a:lnTo>
                    <a:pt x="15073" y="136250"/>
                  </a:lnTo>
                  <a:lnTo>
                    <a:pt x="7364" y="146159"/>
                  </a:lnTo>
                  <a:lnTo>
                    <a:pt x="0" y="156326"/>
                  </a:lnTo>
                  <a:lnTo>
                    <a:pt x="10340" y="163548"/>
                  </a:lnTo>
                  <a:lnTo>
                    <a:pt x="20680" y="170770"/>
                  </a:lnTo>
                  <a:lnTo>
                    <a:pt x="31020" y="177992"/>
                  </a:lnTo>
                  <a:lnTo>
                    <a:pt x="41360" y="185214"/>
                  </a:lnTo>
                  <a:lnTo>
                    <a:pt x="51700" y="192436"/>
                  </a:lnTo>
                  <a:lnTo>
                    <a:pt x="62040" y="199657"/>
                  </a:lnTo>
                  <a:lnTo>
                    <a:pt x="72380" y="206879"/>
                  </a:lnTo>
                  <a:lnTo>
                    <a:pt x="82721" y="214101"/>
                  </a:lnTo>
                  <a:lnTo>
                    <a:pt x="93061" y="221323"/>
                  </a:lnTo>
                  <a:lnTo>
                    <a:pt x="103401" y="228545"/>
                  </a:lnTo>
                  <a:lnTo>
                    <a:pt x="113741" y="235767"/>
                  </a:lnTo>
                  <a:lnTo>
                    <a:pt x="124081" y="242988"/>
                  </a:lnTo>
                  <a:lnTo>
                    <a:pt x="134421" y="250210"/>
                  </a:lnTo>
                  <a:lnTo>
                    <a:pt x="144761" y="257432"/>
                  </a:lnTo>
                  <a:lnTo>
                    <a:pt x="155101" y="264654"/>
                  </a:lnTo>
                  <a:lnTo>
                    <a:pt x="165442" y="271876"/>
                  </a:lnTo>
                  <a:lnTo>
                    <a:pt x="175782" y="279098"/>
                  </a:lnTo>
                  <a:lnTo>
                    <a:pt x="186122" y="286319"/>
                  </a:lnTo>
                  <a:lnTo>
                    <a:pt x="196462" y="293541"/>
                  </a:lnTo>
                  <a:lnTo>
                    <a:pt x="206802" y="300763"/>
                  </a:lnTo>
                  <a:lnTo>
                    <a:pt x="217142" y="307985"/>
                  </a:lnTo>
                  <a:lnTo>
                    <a:pt x="227482" y="315207"/>
                  </a:lnTo>
                  <a:lnTo>
                    <a:pt x="237822" y="322429"/>
                  </a:lnTo>
                  <a:lnTo>
                    <a:pt x="248163" y="329650"/>
                  </a:lnTo>
                  <a:lnTo>
                    <a:pt x="258503" y="336872"/>
                  </a:lnTo>
                  <a:lnTo>
                    <a:pt x="268843" y="344094"/>
                  </a:lnTo>
                  <a:lnTo>
                    <a:pt x="279183" y="351316"/>
                  </a:lnTo>
                  <a:lnTo>
                    <a:pt x="289523" y="358538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3" name="pg445">
              <a:extLst>
                <a:ext uri="{FF2B5EF4-FFF2-40B4-BE49-F238E27FC236}">
                  <a16:creationId xmlns:a16="http://schemas.microsoft.com/office/drawing/2014/main" id="{8BFB60F5-3B2A-F487-FABE-99C8D3BD651E}"/>
                </a:ext>
              </a:extLst>
            </p:cNvPr>
            <p:cNvSpPr/>
            <p:nvPr/>
          </p:nvSpPr>
          <p:spPr>
            <a:xfrm>
              <a:off x="8092440" y="7079400"/>
              <a:ext cx="731495" cy="731498"/>
            </a:xfrm>
            <a:custGeom>
              <a:avLst/>
              <a:gdLst/>
              <a:ahLst/>
              <a:cxnLst/>
              <a:rect l="0" t="0" r="0" b="0"/>
              <a:pathLst>
                <a:path w="731495" h="731498">
                  <a:moveTo>
                    <a:pt x="365759" y="365759"/>
                  </a:moveTo>
                  <a:lnTo>
                    <a:pt x="355419" y="358538"/>
                  </a:lnTo>
                  <a:lnTo>
                    <a:pt x="345079" y="351316"/>
                  </a:lnTo>
                  <a:lnTo>
                    <a:pt x="334739" y="344094"/>
                  </a:lnTo>
                  <a:lnTo>
                    <a:pt x="324399" y="336872"/>
                  </a:lnTo>
                  <a:lnTo>
                    <a:pt x="314059" y="329650"/>
                  </a:lnTo>
                  <a:lnTo>
                    <a:pt x="303719" y="322429"/>
                  </a:lnTo>
                  <a:lnTo>
                    <a:pt x="293379" y="315207"/>
                  </a:lnTo>
                  <a:lnTo>
                    <a:pt x="283038" y="307985"/>
                  </a:lnTo>
                  <a:lnTo>
                    <a:pt x="272698" y="300763"/>
                  </a:lnTo>
                  <a:lnTo>
                    <a:pt x="262358" y="293541"/>
                  </a:lnTo>
                  <a:lnTo>
                    <a:pt x="252018" y="286319"/>
                  </a:lnTo>
                  <a:lnTo>
                    <a:pt x="241678" y="279098"/>
                  </a:lnTo>
                  <a:lnTo>
                    <a:pt x="231338" y="271876"/>
                  </a:lnTo>
                  <a:lnTo>
                    <a:pt x="220998" y="264654"/>
                  </a:lnTo>
                  <a:lnTo>
                    <a:pt x="210658" y="257432"/>
                  </a:lnTo>
                  <a:lnTo>
                    <a:pt x="200317" y="250210"/>
                  </a:lnTo>
                  <a:lnTo>
                    <a:pt x="189977" y="242988"/>
                  </a:lnTo>
                  <a:lnTo>
                    <a:pt x="179637" y="235767"/>
                  </a:lnTo>
                  <a:lnTo>
                    <a:pt x="169297" y="228545"/>
                  </a:lnTo>
                  <a:lnTo>
                    <a:pt x="158957" y="221323"/>
                  </a:lnTo>
                  <a:lnTo>
                    <a:pt x="148617" y="214101"/>
                  </a:lnTo>
                  <a:lnTo>
                    <a:pt x="138277" y="206879"/>
                  </a:lnTo>
                  <a:lnTo>
                    <a:pt x="127937" y="199657"/>
                  </a:lnTo>
                  <a:lnTo>
                    <a:pt x="117596" y="192436"/>
                  </a:lnTo>
                  <a:lnTo>
                    <a:pt x="107256" y="185214"/>
                  </a:lnTo>
                  <a:lnTo>
                    <a:pt x="96916" y="177992"/>
                  </a:lnTo>
                  <a:lnTo>
                    <a:pt x="86576" y="170770"/>
                  </a:lnTo>
                  <a:lnTo>
                    <a:pt x="76236" y="163548"/>
                  </a:lnTo>
                  <a:lnTo>
                    <a:pt x="65896" y="156326"/>
                  </a:lnTo>
                  <a:lnTo>
                    <a:pt x="58970" y="166610"/>
                  </a:lnTo>
                  <a:lnTo>
                    <a:pt x="52397" y="177122"/>
                  </a:lnTo>
                  <a:lnTo>
                    <a:pt x="46183" y="187851"/>
                  </a:lnTo>
                  <a:lnTo>
                    <a:pt x="40337" y="198784"/>
                  </a:lnTo>
                  <a:lnTo>
                    <a:pt x="34865" y="209909"/>
                  </a:lnTo>
                  <a:lnTo>
                    <a:pt x="29773" y="221213"/>
                  </a:lnTo>
                  <a:lnTo>
                    <a:pt x="25067" y="232684"/>
                  </a:lnTo>
                  <a:lnTo>
                    <a:pt x="20753" y="244307"/>
                  </a:lnTo>
                  <a:lnTo>
                    <a:pt x="16835" y="256070"/>
                  </a:lnTo>
                  <a:lnTo>
                    <a:pt x="13318" y="267958"/>
                  </a:lnTo>
                  <a:lnTo>
                    <a:pt x="10205" y="279959"/>
                  </a:lnTo>
                  <a:lnTo>
                    <a:pt x="7502" y="292059"/>
                  </a:lnTo>
                  <a:lnTo>
                    <a:pt x="5210" y="304244"/>
                  </a:lnTo>
                  <a:lnTo>
                    <a:pt x="3332" y="316499"/>
                  </a:lnTo>
                  <a:lnTo>
                    <a:pt x="1871" y="328810"/>
                  </a:lnTo>
                  <a:lnTo>
                    <a:pt x="827" y="341164"/>
                  </a:lnTo>
                  <a:lnTo>
                    <a:pt x="203" y="353547"/>
                  </a:lnTo>
                  <a:lnTo>
                    <a:pt x="0" y="365943"/>
                  </a:lnTo>
                  <a:lnTo>
                    <a:pt x="216" y="378340"/>
                  </a:lnTo>
                  <a:lnTo>
                    <a:pt x="852" y="390721"/>
                  </a:lnTo>
                  <a:lnTo>
                    <a:pt x="1908" y="403074"/>
                  </a:lnTo>
                  <a:lnTo>
                    <a:pt x="3382" y="415385"/>
                  </a:lnTo>
                  <a:lnTo>
                    <a:pt x="5272" y="427638"/>
                  </a:lnTo>
                  <a:lnTo>
                    <a:pt x="7576" y="439820"/>
                  </a:lnTo>
                  <a:lnTo>
                    <a:pt x="10292" y="451917"/>
                  </a:lnTo>
                  <a:lnTo>
                    <a:pt x="13416" y="463915"/>
                  </a:lnTo>
                  <a:lnTo>
                    <a:pt x="16945" y="475800"/>
                  </a:lnTo>
                  <a:lnTo>
                    <a:pt x="20875" y="487559"/>
                  </a:lnTo>
                  <a:lnTo>
                    <a:pt x="25201" y="499178"/>
                  </a:lnTo>
                  <a:lnTo>
                    <a:pt x="29919" y="510643"/>
                  </a:lnTo>
                  <a:lnTo>
                    <a:pt x="35022" y="521942"/>
                  </a:lnTo>
                  <a:lnTo>
                    <a:pt x="40505" y="533062"/>
                  </a:lnTo>
                  <a:lnTo>
                    <a:pt x="46362" y="543989"/>
                  </a:lnTo>
                  <a:lnTo>
                    <a:pt x="52586" y="554712"/>
                  </a:lnTo>
                  <a:lnTo>
                    <a:pt x="59170" y="565217"/>
                  </a:lnTo>
                  <a:lnTo>
                    <a:pt x="66106" y="575494"/>
                  </a:lnTo>
                  <a:lnTo>
                    <a:pt x="73387" y="585529"/>
                  </a:lnTo>
                  <a:lnTo>
                    <a:pt x="81003" y="595312"/>
                  </a:lnTo>
                  <a:lnTo>
                    <a:pt x="88947" y="604831"/>
                  </a:lnTo>
                  <a:lnTo>
                    <a:pt x="97209" y="614075"/>
                  </a:lnTo>
                  <a:lnTo>
                    <a:pt x="105779" y="623034"/>
                  </a:lnTo>
                  <a:lnTo>
                    <a:pt x="114648" y="631698"/>
                  </a:lnTo>
                  <a:lnTo>
                    <a:pt x="123805" y="640056"/>
                  </a:lnTo>
                  <a:lnTo>
                    <a:pt x="133241" y="648099"/>
                  </a:lnTo>
                  <a:lnTo>
                    <a:pt x="142943" y="655817"/>
                  </a:lnTo>
                  <a:lnTo>
                    <a:pt x="152902" y="663202"/>
                  </a:lnTo>
                  <a:lnTo>
                    <a:pt x="163105" y="670245"/>
                  </a:lnTo>
                  <a:lnTo>
                    <a:pt x="173541" y="676939"/>
                  </a:lnTo>
                  <a:lnTo>
                    <a:pt x="184198" y="683275"/>
                  </a:lnTo>
                  <a:lnTo>
                    <a:pt x="195063" y="689246"/>
                  </a:lnTo>
                  <a:lnTo>
                    <a:pt x="206125" y="694845"/>
                  </a:lnTo>
                  <a:lnTo>
                    <a:pt x="217370" y="700066"/>
                  </a:lnTo>
                  <a:lnTo>
                    <a:pt x="228786" y="704903"/>
                  </a:lnTo>
                  <a:lnTo>
                    <a:pt x="240359" y="709351"/>
                  </a:lnTo>
                  <a:lnTo>
                    <a:pt x="252076" y="713404"/>
                  </a:lnTo>
                  <a:lnTo>
                    <a:pt x="263923" y="717057"/>
                  </a:lnTo>
                  <a:lnTo>
                    <a:pt x="275888" y="720306"/>
                  </a:lnTo>
                  <a:lnTo>
                    <a:pt x="287956" y="723149"/>
                  </a:lnTo>
                  <a:lnTo>
                    <a:pt x="300113" y="725580"/>
                  </a:lnTo>
                  <a:lnTo>
                    <a:pt x="312346" y="727598"/>
                  </a:lnTo>
                  <a:lnTo>
                    <a:pt x="324640" y="729201"/>
                  </a:lnTo>
                  <a:lnTo>
                    <a:pt x="336981" y="730386"/>
                  </a:lnTo>
                  <a:lnTo>
                    <a:pt x="349356" y="731151"/>
                  </a:lnTo>
                  <a:lnTo>
                    <a:pt x="361749" y="731498"/>
                  </a:lnTo>
                  <a:lnTo>
                    <a:pt x="374147" y="731423"/>
                  </a:lnTo>
                  <a:lnTo>
                    <a:pt x="386535" y="730929"/>
                  </a:lnTo>
                  <a:lnTo>
                    <a:pt x="398900" y="730015"/>
                  </a:lnTo>
                  <a:lnTo>
                    <a:pt x="411226" y="728683"/>
                  </a:lnTo>
                  <a:lnTo>
                    <a:pt x="423500" y="726933"/>
                  </a:lnTo>
                  <a:lnTo>
                    <a:pt x="435708" y="724769"/>
                  </a:lnTo>
                  <a:lnTo>
                    <a:pt x="447835" y="722192"/>
                  </a:lnTo>
                  <a:lnTo>
                    <a:pt x="459868" y="719205"/>
                  </a:lnTo>
                  <a:lnTo>
                    <a:pt x="471793" y="715813"/>
                  </a:lnTo>
                  <a:lnTo>
                    <a:pt x="483596" y="712018"/>
                  </a:lnTo>
                  <a:lnTo>
                    <a:pt x="495264" y="707825"/>
                  </a:lnTo>
                  <a:lnTo>
                    <a:pt x="506783" y="703240"/>
                  </a:lnTo>
                  <a:lnTo>
                    <a:pt x="518140" y="698266"/>
                  </a:lnTo>
                  <a:lnTo>
                    <a:pt x="529321" y="692911"/>
                  </a:lnTo>
                  <a:lnTo>
                    <a:pt x="540315" y="687179"/>
                  </a:lnTo>
                  <a:lnTo>
                    <a:pt x="551108" y="681079"/>
                  </a:lnTo>
                  <a:lnTo>
                    <a:pt x="561689" y="674616"/>
                  </a:lnTo>
                  <a:lnTo>
                    <a:pt x="572044" y="667798"/>
                  </a:lnTo>
                  <a:lnTo>
                    <a:pt x="582162" y="660633"/>
                  </a:lnTo>
                  <a:lnTo>
                    <a:pt x="592032" y="653129"/>
                  </a:lnTo>
                  <a:lnTo>
                    <a:pt x="601641" y="645295"/>
                  </a:lnTo>
                  <a:lnTo>
                    <a:pt x="610980" y="637140"/>
                  </a:lnTo>
                  <a:lnTo>
                    <a:pt x="620036" y="628673"/>
                  </a:lnTo>
                  <a:lnTo>
                    <a:pt x="628801" y="619904"/>
                  </a:lnTo>
                  <a:lnTo>
                    <a:pt x="637263" y="610843"/>
                  </a:lnTo>
                  <a:lnTo>
                    <a:pt x="645414" y="601501"/>
                  </a:lnTo>
                  <a:lnTo>
                    <a:pt x="653243" y="591887"/>
                  </a:lnTo>
                  <a:lnTo>
                    <a:pt x="660742" y="582014"/>
                  </a:lnTo>
                  <a:lnTo>
                    <a:pt x="667901" y="571892"/>
                  </a:lnTo>
                  <a:lnTo>
                    <a:pt x="674714" y="561534"/>
                  </a:lnTo>
                  <a:lnTo>
                    <a:pt x="681172" y="550950"/>
                  </a:lnTo>
                  <a:lnTo>
                    <a:pt x="687267" y="540154"/>
                  </a:lnTo>
                  <a:lnTo>
                    <a:pt x="692993" y="529157"/>
                  </a:lnTo>
                  <a:lnTo>
                    <a:pt x="698343" y="517972"/>
                  </a:lnTo>
                  <a:lnTo>
                    <a:pt x="703310" y="506613"/>
                  </a:lnTo>
                  <a:lnTo>
                    <a:pt x="707890" y="495092"/>
                  </a:lnTo>
                  <a:lnTo>
                    <a:pt x="712077" y="483422"/>
                  </a:lnTo>
                  <a:lnTo>
                    <a:pt x="715866" y="471617"/>
                  </a:lnTo>
                  <a:lnTo>
                    <a:pt x="719253" y="459691"/>
                  </a:lnTo>
                  <a:lnTo>
                    <a:pt x="722233" y="447656"/>
                  </a:lnTo>
                  <a:lnTo>
                    <a:pt x="724804" y="435527"/>
                  </a:lnTo>
                  <a:lnTo>
                    <a:pt x="726962" y="423319"/>
                  </a:lnTo>
                  <a:lnTo>
                    <a:pt x="728705" y="411044"/>
                  </a:lnTo>
                  <a:lnTo>
                    <a:pt x="730032" y="398717"/>
                  </a:lnTo>
                  <a:lnTo>
                    <a:pt x="730939" y="386352"/>
                  </a:lnTo>
                  <a:lnTo>
                    <a:pt x="731427" y="373963"/>
                  </a:lnTo>
                  <a:lnTo>
                    <a:pt x="731495" y="361565"/>
                  </a:lnTo>
                  <a:lnTo>
                    <a:pt x="731143" y="349172"/>
                  </a:lnTo>
                  <a:lnTo>
                    <a:pt x="730371" y="336798"/>
                  </a:lnTo>
                  <a:lnTo>
                    <a:pt x="729180" y="324458"/>
                  </a:lnTo>
                  <a:lnTo>
                    <a:pt x="727571" y="312164"/>
                  </a:lnTo>
                  <a:lnTo>
                    <a:pt x="725547" y="299932"/>
                  </a:lnTo>
                  <a:lnTo>
                    <a:pt x="723109" y="287776"/>
                  </a:lnTo>
                  <a:lnTo>
                    <a:pt x="720261" y="275710"/>
                  </a:lnTo>
                  <a:lnTo>
                    <a:pt x="717006" y="263747"/>
                  </a:lnTo>
                  <a:lnTo>
                    <a:pt x="713346" y="251901"/>
                  </a:lnTo>
                  <a:lnTo>
                    <a:pt x="709288" y="240186"/>
                  </a:lnTo>
                  <a:lnTo>
                    <a:pt x="704834" y="228615"/>
                  </a:lnTo>
                  <a:lnTo>
                    <a:pt x="699992" y="217202"/>
                  </a:lnTo>
                  <a:lnTo>
                    <a:pt x="694765" y="205960"/>
                  </a:lnTo>
                  <a:lnTo>
                    <a:pt x="689160" y="194901"/>
                  </a:lnTo>
                  <a:lnTo>
                    <a:pt x="683183" y="184038"/>
                  </a:lnTo>
                  <a:lnTo>
                    <a:pt x="676842" y="173385"/>
                  </a:lnTo>
                  <a:lnTo>
                    <a:pt x="670143" y="162952"/>
                  </a:lnTo>
                  <a:lnTo>
                    <a:pt x="663095" y="152752"/>
                  </a:lnTo>
                  <a:lnTo>
                    <a:pt x="655705" y="142797"/>
                  </a:lnTo>
                  <a:lnTo>
                    <a:pt x="647982" y="133099"/>
                  </a:lnTo>
                  <a:lnTo>
                    <a:pt x="639934" y="123667"/>
                  </a:lnTo>
                  <a:lnTo>
                    <a:pt x="631572" y="114514"/>
                  </a:lnTo>
                  <a:lnTo>
                    <a:pt x="622904" y="105650"/>
                  </a:lnTo>
                  <a:lnTo>
                    <a:pt x="613940" y="97084"/>
                  </a:lnTo>
                  <a:lnTo>
                    <a:pt x="604692" y="88827"/>
                  </a:lnTo>
                  <a:lnTo>
                    <a:pt x="595169" y="80888"/>
                  </a:lnTo>
                  <a:lnTo>
                    <a:pt x="585382" y="73277"/>
                  </a:lnTo>
                  <a:lnTo>
                    <a:pt x="575343" y="66001"/>
                  </a:lnTo>
                  <a:lnTo>
                    <a:pt x="565063" y="59070"/>
                  </a:lnTo>
                  <a:lnTo>
                    <a:pt x="554555" y="52492"/>
                  </a:lnTo>
                  <a:lnTo>
                    <a:pt x="543829" y="46273"/>
                  </a:lnTo>
                  <a:lnTo>
                    <a:pt x="532898" y="40421"/>
                  </a:lnTo>
                  <a:lnTo>
                    <a:pt x="521776" y="34944"/>
                  </a:lnTo>
                  <a:lnTo>
                    <a:pt x="510474" y="29846"/>
                  </a:lnTo>
                  <a:lnTo>
                    <a:pt x="499007" y="25134"/>
                  </a:lnTo>
                  <a:lnTo>
                    <a:pt x="487386" y="20814"/>
                  </a:lnTo>
                  <a:lnTo>
                    <a:pt x="475625" y="16890"/>
                  </a:lnTo>
                  <a:lnTo>
                    <a:pt x="463738" y="13367"/>
                  </a:lnTo>
                  <a:lnTo>
                    <a:pt x="451738" y="10249"/>
                  </a:lnTo>
                  <a:lnTo>
                    <a:pt x="439640" y="7539"/>
                  </a:lnTo>
                  <a:lnTo>
                    <a:pt x="427457" y="5241"/>
                  </a:lnTo>
                  <a:lnTo>
                    <a:pt x="415202" y="3357"/>
                  </a:lnTo>
                  <a:lnTo>
                    <a:pt x="402891" y="1889"/>
                  </a:lnTo>
                  <a:lnTo>
                    <a:pt x="390538" y="840"/>
                  </a:lnTo>
                  <a:lnTo>
                    <a:pt x="378156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4" name="pg446">
              <a:extLst>
                <a:ext uri="{FF2B5EF4-FFF2-40B4-BE49-F238E27FC236}">
                  <a16:creationId xmlns:a16="http://schemas.microsoft.com/office/drawing/2014/main" id="{E17617A7-F5FC-63E9-0E04-F9F4A289A6F3}"/>
                </a:ext>
              </a:extLst>
            </p:cNvPr>
            <p:cNvSpPr/>
            <p:nvPr/>
          </p:nvSpPr>
          <p:spPr>
            <a:xfrm>
              <a:off x="8207359" y="8063390"/>
              <a:ext cx="250840" cy="365760"/>
            </a:xfrm>
            <a:custGeom>
              <a:avLst/>
              <a:gdLst/>
              <a:ahLst/>
              <a:cxnLst/>
              <a:rect l="0" t="0" r="0" b="0"/>
              <a:pathLst>
                <a:path w="250840" h="365760">
                  <a:moveTo>
                    <a:pt x="250840" y="365760"/>
                  </a:moveTo>
                  <a:lnTo>
                    <a:pt x="250840" y="353147"/>
                  </a:lnTo>
                  <a:lnTo>
                    <a:pt x="250840" y="340535"/>
                  </a:lnTo>
                  <a:lnTo>
                    <a:pt x="250840" y="327922"/>
                  </a:lnTo>
                  <a:lnTo>
                    <a:pt x="250840" y="315310"/>
                  </a:lnTo>
                  <a:lnTo>
                    <a:pt x="250840" y="302697"/>
                  </a:lnTo>
                  <a:lnTo>
                    <a:pt x="250840" y="290085"/>
                  </a:lnTo>
                  <a:lnTo>
                    <a:pt x="250840" y="277473"/>
                  </a:lnTo>
                  <a:lnTo>
                    <a:pt x="250840" y="264860"/>
                  </a:lnTo>
                  <a:lnTo>
                    <a:pt x="250840" y="252248"/>
                  </a:lnTo>
                  <a:lnTo>
                    <a:pt x="250840" y="239635"/>
                  </a:lnTo>
                  <a:lnTo>
                    <a:pt x="250840" y="227023"/>
                  </a:lnTo>
                  <a:lnTo>
                    <a:pt x="250840" y="214411"/>
                  </a:lnTo>
                  <a:lnTo>
                    <a:pt x="250840" y="201798"/>
                  </a:lnTo>
                  <a:lnTo>
                    <a:pt x="250840" y="189186"/>
                  </a:lnTo>
                  <a:lnTo>
                    <a:pt x="250840" y="176573"/>
                  </a:lnTo>
                  <a:lnTo>
                    <a:pt x="250840" y="163961"/>
                  </a:lnTo>
                  <a:lnTo>
                    <a:pt x="250840" y="151348"/>
                  </a:lnTo>
                  <a:lnTo>
                    <a:pt x="250840" y="138736"/>
                  </a:lnTo>
                  <a:lnTo>
                    <a:pt x="250840" y="126124"/>
                  </a:lnTo>
                  <a:lnTo>
                    <a:pt x="250840" y="113511"/>
                  </a:lnTo>
                  <a:lnTo>
                    <a:pt x="250840" y="100899"/>
                  </a:lnTo>
                  <a:lnTo>
                    <a:pt x="250840" y="88286"/>
                  </a:lnTo>
                  <a:lnTo>
                    <a:pt x="250840" y="75674"/>
                  </a:lnTo>
                  <a:lnTo>
                    <a:pt x="250840" y="63062"/>
                  </a:lnTo>
                  <a:lnTo>
                    <a:pt x="250840" y="50449"/>
                  </a:lnTo>
                  <a:lnTo>
                    <a:pt x="250840" y="37837"/>
                  </a:lnTo>
                  <a:lnTo>
                    <a:pt x="250840" y="25224"/>
                  </a:lnTo>
                  <a:lnTo>
                    <a:pt x="250840" y="12612"/>
                  </a:lnTo>
                  <a:lnTo>
                    <a:pt x="250840" y="0"/>
                  </a:lnTo>
                  <a:lnTo>
                    <a:pt x="238278" y="215"/>
                  </a:lnTo>
                  <a:lnTo>
                    <a:pt x="225731" y="862"/>
                  </a:lnTo>
                  <a:lnTo>
                    <a:pt x="213214" y="1940"/>
                  </a:lnTo>
                  <a:lnTo>
                    <a:pt x="200742" y="3447"/>
                  </a:lnTo>
                  <a:lnTo>
                    <a:pt x="188328" y="5381"/>
                  </a:lnTo>
                  <a:lnTo>
                    <a:pt x="175988" y="7740"/>
                  </a:lnTo>
                  <a:lnTo>
                    <a:pt x="163737" y="10522"/>
                  </a:lnTo>
                  <a:lnTo>
                    <a:pt x="151588" y="13723"/>
                  </a:lnTo>
                  <a:lnTo>
                    <a:pt x="139556" y="17340"/>
                  </a:lnTo>
                  <a:lnTo>
                    <a:pt x="127656" y="21367"/>
                  </a:lnTo>
                  <a:lnTo>
                    <a:pt x="115901" y="25801"/>
                  </a:lnTo>
                  <a:lnTo>
                    <a:pt x="104305" y="30636"/>
                  </a:lnTo>
                  <a:lnTo>
                    <a:pt x="92882" y="35866"/>
                  </a:lnTo>
                  <a:lnTo>
                    <a:pt x="81645" y="41485"/>
                  </a:lnTo>
                  <a:lnTo>
                    <a:pt x="70608" y="47487"/>
                  </a:lnTo>
                  <a:lnTo>
                    <a:pt x="59784" y="53865"/>
                  </a:lnTo>
                  <a:lnTo>
                    <a:pt x="49185" y="60611"/>
                  </a:lnTo>
                  <a:lnTo>
                    <a:pt x="38824" y="67716"/>
                  </a:lnTo>
                  <a:lnTo>
                    <a:pt x="28713" y="75173"/>
                  </a:lnTo>
                  <a:lnTo>
                    <a:pt x="18865" y="82973"/>
                  </a:lnTo>
                  <a:lnTo>
                    <a:pt x="9290" y="91107"/>
                  </a:lnTo>
                  <a:lnTo>
                    <a:pt x="0" y="99565"/>
                  </a:lnTo>
                  <a:lnTo>
                    <a:pt x="8649" y="108744"/>
                  </a:lnTo>
                  <a:lnTo>
                    <a:pt x="17299" y="117923"/>
                  </a:lnTo>
                  <a:lnTo>
                    <a:pt x="25948" y="127102"/>
                  </a:lnTo>
                  <a:lnTo>
                    <a:pt x="34598" y="136281"/>
                  </a:lnTo>
                  <a:lnTo>
                    <a:pt x="43248" y="145460"/>
                  </a:lnTo>
                  <a:lnTo>
                    <a:pt x="51897" y="154640"/>
                  </a:lnTo>
                  <a:lnTo>
                    <a:pt x="60547" y="163819"/>
                  </a:lnTo>
                  <a:lnTo>
                    <a:pt x="69197" y="172998"/>
                  </a:lnTo>
                  <a:lnTo>
                    <a:pt x="77846" y="182177"/>
                  </a:lnTo>
                  <a:lnTo>
                    <a:pt x="86496" y="191356"/>
                  </a:lnTo>
                  <a:lnTo>
                    <a:pt x="95146" y="200535"/>
                  </a:lnTo>
                  <a:lnTo>
                    <a:pt x="103795" y="209714"/>
                  </a:lnTo>
                  <a:lnTo>
                    <a:pt x="112445" y="218893"/>
                  </a:lnTo>
                  <a:lnTo>
                    <a:pt x="121095" y="228073"/>
                  </a:lnTo>
                  <a:lnTo>
                    <a:pt x="129744" y="237252"/>
                  </a:lnTo>
                  <a:lnTo>
                    <a:pt x="138394" y="246431"/>
                  </a:lnTo>
                  <a:lnTo>
                    <a:pt x="147044" y="255610"/>
                  </a:lnTo>
                  <a:lnTo>
                    <a:pt x="155693" y="264789"/>
                  </a:lnTo>
                  <a:lnTo>
                    <a:pt x="164343" y="273968"/>
                  </a:lnTo>
                  <a:lnTo>
                    <a:pt x="172993" y="283147"/>
                  </a:lnTo>
                  <a:lnTo>
                    <a:pt x="181642" y="292326"/>
                  </a:lnTo>
                  <a:lnTo>
                    <a:pt x="190292" y="301506"/>
                  </a:lnTo>
                  <a:lnTo>
                    <a:pt x="198942" y="310685"/>
                  </a:lnTo>
                  <a:lnTo>
                    <a:pt x="207591" y="319864"/>
                  </a:lnTo>
                  <a:lnTo>
                    <a:pt x="216241" y="329043"/>
                  </a:lnTo>
                  <a:lnTo>
                    <a:pt x="224891" y="338222"/>
                  </a:lnTo>
                  <a:lnTo>
                    <a:pt x="233540" y="347401"/>
                  </a:lnTo>
                  <a:lnTo>
                    <a:pt x="242190" y="35658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5" name="pg447">
              <a:extLst>
                <a:ext uri="{FF2B5EF4-FFF2-40B4-BE49-F238E27FC236}">
                  <a16:creationId xmlns:a16="http://schemas.microsoft.com/office/drawing/2014/main" id="{DA0E164F-F5A1-FAF0-9E05-5615E97D997D}"/>
                </a:ext>
              </a:extLst>
            </p:cNvPr>
            <p:cNvSpPr/>
            <p:nvPr/>
          </p:nvSpPr>
          <p:spPr>
            <a:xfrm>
              <a:off x="8092440" y="8063390"/>
              <a:ext cx="731498" cy="731493"/>
            </a:xfrm>
            <a:custGeom>
              <a:avLst/>
              <a:gdLst/>
              <a:ahLst/>
              <a:cxnLst/>
              <a:rect l="0" t="0" r="0" b="0"/>
              <a:pathLst>
                <a:path w="731498" h="731493">
                  <a:moveTo>
                    <a:pt x="365759" y="365760"/>
                  </a:moveTo>
                  <a:lnTo>
                    <a:pt x="357110" y="356580"/>
                  </a:lnTo>
                  <a:lnTo>
                    <a:pt x="348460" y="347401"/>
                  </a:lnTo>
                  <a:lnTo>
                    <a:pt x="339810" y="338222"/>
                  </a:lnTo>
                  <a:lnTo>
                    <a:pt x="331161" y="329043"/>
                  </a:lnTo>
                  <a:lnTo>
                    <a:pt x="322511" y="319864"/>
                  </a:lnTo>
                  <a:lnTo>
                    <a:pt x="313861" y="310685"/>
                  </a:lnTo>
                  <a:lnTo>
                    <a:pt x="305212" y="301506"/>
                  </a:lnTo>
                  <a:lnTo>
                    <a:pt x="296562" y="292326"/>
                  </a:lnTo>
                  <a:lnTo>
                    <a:pt x="287912" y="283147"/>
                  </a:lnTo>
                  <a:lnTo>
                    <a:pt x="279263" y="273968"/>
                  </a:lnTo>
                  <a:lnTo>
                    <a:pt x="270613" y="264789"/>
                  </a:lnTo>
                  <a:lnTo>
                    <a:pt x="261963" y="255610"/>
                  </a:lnTo>
                  <a:lnTo>
                    <a:pt x="253314" y="246431"/>
                  </a:lnTo>
                  <a:lnTo>
                    <a:pt x="244664" y="237252"/>
                  </a:lnTo>
                  <a:lnTo>
                    <a:pt x="236014" y="228073"/>
                  </a:lnTo>
                  <a:lnTo>
                    <a:pt x="227365" y="218893"/>
                  </a:lnTo>
                  <a:lnTo>
                    <a:pt x="218715" y="209714"/>
                  </a:lnTo>
                  <a:lnTo>
                    <a:pt x="210065" y="200535"/>
                  </a:lnTo>
                  <a:lnTo>
                    <a:pt x="201416" y="191356"/>
                  </a:lnTo>
                  <a:lnTo>
                    <a:pt x="192766" y="182177"/>
                  </a:lnTo>
                  <a:lnTo>
                    <a:pt x="184116" y="172998"/>
                  </a:lnTo>
                  <a:lnTo>
                    <a:pt x="175467" y="163819"/>
                  </a:lnTo>
                  <a:lnTo>
                    <a:pt x="166817" y="154640"/>
                  </a:lnTo>
                  <a:lnTo>
                    <a:pt x="158167" y="145460"/>
                  </a:lnTo>
                  <a:lnTo>
                    <a:pt x="149518" y="136281"/>
                  </a:lnTo>
                  <a:lnTo>
                    <a:pt x="140868" y="127102"/>
                  </a:lnTo>
                  <a:lnTo>
                    <a:pt x="132218" y="117923"/>
                  </a:lnTo>
                  <a:lnTo>
                    <a:pt x="123569" y="108744"/>
                  </a:lnTo>
                  <a:lnTo>
                    <a:pt x="114919" y="99565"/>
                  </a:lnTo>
                  <a:lnTo>
                    <a:pt x="106038" y="108222"/>
                  </a:lnTo>
                  <a:lnTo>
                    <a:pt x="97456" y="117176"/>
                  </a:lnTo>
                  <a:lnTo>
                    <a:pt x="89182" y="126416"/>
                  </a:lnTo>
                  <a:lnTo>
                    <a:pt x="81226" y="135931"/>
                  </a:lnTo>
                  <a:lnTo>
                    <a:pt x="73598" y="145710"/>
                  </a:lnTo>
                  <a:lnTo>
                    <a:pt x="66305" y="155742"/>
                  </a:lnTo>
                  <a:lnTo>
                    <a:pt x="59357" y="166015"/>
                  </a:lnTo>
                  <a:lnTo>
                    <a:pt x="52760" y="176518"/>
                  </a:lnTo>
                  <a:lnTo>
                    <a:pt x="46524" y="187239"/>
                  </a:lnTo>
                  <a:lnTo>
                    <a:pt x="40655" y="198165"/>
                  </a:lnTo>
                  <a:lnTo>
                    <a:pt x="35160" y="209284"/>
                  </a:lnTo>
                  <a:lnTo>
                    <a:pt x="30045" y="220583"/>
                  </a:lnTo>
                  <a:lnTo>
                    <a:pt x="25316" y="232049"/>
                  </a:lnTo>
                  <a:lnTo>
                    <a:pt x="20978" y="243668"/>
                  </a:lnTo>
                  <a:lnTo>
                    <a:pt x="17037" y="255428"/>
                  </a:lnTo>
                  <a:lnTo>
                    <a:pt x="13497" y="267314"/>
                  </a:lnTo>
                  <a:lnTo>
                    <a:pt x="10361" y="279314"/>
                  </a:lnTo>
                  <a:lnTo>
                    <a:pt x="7635" y="291414"/>
                  </a:lnTo>
                  <a:lnTo>
                    <a:pt x="5320" y="303598"/>
                  </a:lnTo>
                  <a:lnTo>
                    <a:pt x="3420" y="315854"/>
                  </a:lnTo>
                  <a:lnTo>
                    <a:pt x="1936" y="328168"/>
                  </a:lnTo>
                  <a:lnTo>
                    <a:pt x="871" y="340525"/>
                  </a:lnTo>
                  <a:lnTo>
                    <a:pt x="225" y="352911"/>
                  </a:lnTo>
                  <a:lnTo>
                    <a:pt x="0" y="365311"/>
                  </a:lnTo>
                  <a:lnTo>
                    <a:pt x="195" y="377712"/>
                  </a:lnTo>
                  <a:lnTo>
                    <a:pt x="810" y="390100"/>
                  </a:lnTo>
                  <a:lnTo>
                    <a:pt x="1845" y="402459"/>
                  </a:lnTo>
                  <a:lnTo>
                    <a:pt x="3299" y="414776"/>
                  </a:lnTo>
                  <a:lnTo>
                    <a:pt x="5169" y="427037"/>
                  </a:lnTo>
                  <a:lnTo>
                    <a:pt x="7454" y="439228"/>
                  </a:lnTo>
                  <a:lnTo>
                    <a:pt x="10151" y="451333"/>
                  </a:lnTo>
                  <a:lnTo>
                    <a:pt x="13256" y="463341"/>
                  </a:lnTo>
                  <a:lnTo>
                    <a:pt x="16768" y="475236"/>
                  </a:lnTo>
                  <a:lnTo>
                    <a:pt x="20680" y="487006"/>
                  </a:lnTo>
                  <a:lnTo>
                    <a:pt x="24989" y="498636"/>
                  </a:lnTo>
                  <a:lnTo>
                    <a:pt x="29690" y="510113"/>
                  </a:lnTo>
                  <a:lnTo>
                    <a:pt x="34778" y="521424"/>
                  </a:lnTo>
                  <a:lnTo>
                    <a:pt x="40246" y="532556"/>
                  </a:lnTo>
                  <a:lnTo>
                    <a:pt x="46088" y="543497"/>
                  </a:lnTo>
                  <a:lnTo>
                    <a:pt x="52298" y="554233"/>
                  </a:lnTo>
                  <a:lnTo>
                    <a:pt x="58868" y="564752"/>
                  </a:lnTo>
                  <a:lnTo>
                    <a:pt x="65791" y="575043"/>
                  </a:lnTo>
                  <a:lnTo>
                    <a:pt x="73059" y="585093"/>
                  </a:lnTo>
                  <a:lnTo>
                    <a:pt x="80664" y="594890"/>
                  </a:lnTo>
                  <a:lnTo>
                    <a:pt x="88596" y="604425"/>
                  </a:lnTo>
                  <a:lnTo>
                    <a:pt x="96847" y="613685"/>
                  </a:lnTo>
                  <a:lnTo>
                    <a:pt x="105408" y="622659"/>
                  </a:lnTo>
                  <a:lnTo>
                    <a:pt x="114268" y="631339"/>
                  </a:lnTo>
                  <a:lnTo>
                    <a:pt x="123416" y="639713"/>
                  </a:lnTo>
                  <a:lnTo>
                    <a:pt x="132844" y="647772"/>
                  </a:lnTo>
                  <a:lnTo>
                    <a:pt x="142539" y="655506"/>
                  </a:lnTo>
                  <a:lnTo>
                    <a:pt x="152491" y="662908"/>
                  </a:lnTo>
                  <a:lnTo>
                    <a:pt x="162689" y="669968"/>
                  </a:lnTo>
                  <a:lnTo>
                    <a:pt x="173119" y="676678"/>
                  </a:lnTo>
                  <a:lnTo>
                    <a:pt x="183772" y="683030"/>
                  </a:lnTo>
                  <a:lnTo>
                    <a:pt x="194633" y="689018"/>
                  </a:lnTo>
                  <a:lnTo>
                    <a:pt x="205691" y="694634"/>
                  </a:lnTo>
                  <a:lnTo>
                    <a:pt x="216934" y="699872"/>
                  </a:lnTo>
                  <a:lnTo>
                    <a:pt x="228347" y="704726"/>
                  </a:lnTo>
                  <a:lnTo>
                    <a:pt x="239919" y="709190"/>
                  </a:lnTo>
                  <a:lnTo>
                    <a:pt x="251635" y="713259"/>
                  </a:lnTo>
                  <a:lnTo>
                    <a:pt x="263482" y="716929"/>
                  </a:lnTo>
                  <a:lnTo>
                    <a:pt x="275447" y="720194"/>
                  </a:lnTo>
                  <a:lnTo>
                    <a:pt x="287516" y="723053"/>
                  </a:lnTo>
                  <a:lnTo>
                    <a:pt x="299675" y="725500"/>
                  </a:lnTo>
                  <a:lnTo>
                    <a:pt x="311910" y="727534"/>
                  </a:lnTo>
                  <a:lnTo>
                    <a:pt x="324206" y="729151"/>
                  </a:lnTo>
                  <a:lnTo>
                    <a:pt x="336551" y="730351"/>
                  </a:lnTo>
                  <a:lnTo>
                    <a:pt x="348929" y="731132"/>
                  </a:lnTo>
                  <a:lnTo>
                    <a:pt x="361326" y="731493"/>
                  </a:lnTo>
                  <a:lnTo>
                    <a:pt x="373729" y="731433"/>
                  </a:lnTo>
                  <a:lnTo>
                    <a:pt x="386122" y="730952"/>
                  </a:lnTo>
                  <a:lnTo>
                    <a:pt x="398492" y="730052"/>
                  </a:lnTo>
                  <a:lnTo>
                    <a:pt x="410824" y="728733"/>
                  </a:lnTo>
                  <a:lnTo>
                    <a:pt x="423105" y="726996"/>
                  </a:lnTo>
                  <a:lnTo>
                    <a:pt x="435319" y="724844"/>
                  </a:lnTo>
                  <a:lnTo>
                    <a:pt x="447454" y="722279"/>
                  </a:lnTo>
                  <a:lnTo>
                    <a:pt x="459494" y="719305"/>
                  </a:lnTo>
                  <a:lnTo>
                    <a:pt x="471427" y="715923"/>
                  </a:lnTo>
                  <a:lnTo>
                    <a:pt x="483239" y="712139"/>
                  </a:lnTo>
                  <a:lnTo>
                    <a:pt x="494915" y="707957"/>
                  </a:lnTo>
                  <a:lnTo>
                    <a:pt x="506443" y="703381"/>
                  </a:lnTo>
                  <a:lnTo>
                    <a:pt x="517809" y="698418"/>
                  </a:lnTo>
                  <a:lnTo>
                    <a:pt x="529000" y="693071"/>
                  </a:lnTo>
                  <a:lnTo>
                    <a:pt x="540003" y="687348"/>
                  </a:lnTo>
                  <a:lnTo>
                    <a:pt x="550806" y="681256"/>
                  </a:lnTo>
                  <a:lnTo>
                    <a:pt x="561397" y="674801"/>
                  </a:lnTo>
                  <a:lnTo>
                    <a:pt x="571762" y="667990"/>
                  </a:lnTo>
                  <a:lnTo>
                    <a:pt x="581891" y="660832"/>
                  </a:lnTo>
                  <a:lnTo>
                    <a:pt x="591770" y="653334"/>
                  </a:lnTo>
                  <a:lnTo>
                    <a:pt x="601391" y="645506"/>
                  </a:lnTo>
                  <a:lnTo>
                    <a:pt x="610740" y="637356"/>
                  </a:lnTo>
                  <a:lnTo>
                    <a:pt x="619807" y="628894"/>
                  </a:lnTo>
                  <a:lnTo>
                    <a:pt x="628583" y="620130"/>
                  </a:lnTo>
                  <a:lnTo>
                    <a:pt x="637056" y="611073"/>
                  </a:lnTo>
                  <a:lnTo>
                    <a:pt x="645217" y="601733"/>
                  </a:lnTo>
                  <a:lnTo>
                    <a:pt x="653057" y="592123"/>
                  </a:lnTo>
                  <a:lnTo>
                    <a:pt x="660566" y="582252"/>
                  </a:lnTo>
                  <a:lnTo>
                    <a:pt x="667737" y="572132"/>
                  </a:lnTo>
                  <a:lnTo>
                    <a:pt x="674560" y="561775"/>
                  </a:lnTo>
                  <a:lnTo>
                    <a:pt x="681029" y="551193"/>
                  </a:lnTo>
                  <a:lnTo>
                    <a:pt x="687134" y="540397"/>
                  </a:lnTo>
                  <a:lnTo>
                    <a:pt x="692871" y="529401"/>
                  </a:lnTo>
                  <a:lnTo>
                    <a:pt x="698231" y="518216"/>
                  </a:lnTo>
                  <a:lnTo>
                    <a:pt x="703209" y="506856"/>
                  </a:lnTo>
                  <a:lnTo>
                    <a:pt x="707798" y="495334"/>
                  </a:lnTo>
                  <a:lnTo>
                    <a:pt x="711995" y="483663"/>
                  </a:lnTo>
                  <a:lnTo>
                    <a:pt x="715793" y="471857"/>
                  </a:lnTo>
                  <a:lnTo>
                    <a:pt x="719189" y="459928"/>
                  </a:lnTo>
                  <a:lnTo>
                    <a:pt x="722179" y="447891"/>
                  </a:lnTo>
                  <a:lnTo>
                    <a:pt x="724758" y="435759"/>
                  </a:lnTo>
                  <a:lnTo>
                    <a:pt x="726925" y="423548"/>
                  </a:lnTo>
                  <a:lnTo>
                    <a:pt x="728677" y="411269"/>
                  </a:lnTo>
                  <a:lnTo>
                    <a:pt x="730011" y="398939"/>
                  </a:lnTo>
                  <a:lnTo>
                    <a:pt x="730927" y="386570"/>
                  </a:lnTo>
                  <a:lnTo>
                    <a:pt x="731422" y="374177"/>
                  </a:lnTo>
                  <a:lnTo>
                    <a:pt x="731498" y="361775"/>
                  </a:lnTo>
                  <a:lnTo>
                    <a:pt x="731152" y="349377"/>
                  </a:lnTo>
                  <a:lnTo>
                    <a:pt x="730387" y="336998"/>
                  </a:lnTo>
                  <a:lnTo>
                    <a:pt x="729202" y="324652"/>
                  </a:lnTo>
                  <a:lnTo>
                    <a:pt x="727599" y="312353"/>
                  </a:lnTo>
                  <a:lnTo>
                    <a:pt x="725580" y="300116"/>
                  </a:lnTo>
                  <a:lnTo>
                    <a:pt x="723148" y="287954"/>
                  </a:lnTo>
                  <a:lnTo>
                    <a:pt x="720305" y="275882"/>
                  </a:lnTo>
                  <a:lnTo>
                    <a:pt x="717053" y="263913"/>
                  </a:lnTo>
                  <a:lnTo>
                    <a:pt x="713398" y="252061"/>
                  </a:lnTo>
                  <a:lnTo>
                    <a:pt x="709344" y="240340"/>
                  </a:lnTo>
                  <a:lnTo>
                    <a:pt x="704894" y="228763"/>
                  </a:lnTo>
                  <a:lnTo>
                    <a:pt x="700054" y="217343"/>
                  </a:lnTo>
                  <a:lnTo>
                    <a:pt x="694830" y="206095"/>
                  </a:lnTo>
                  <a:lnTo>
                    <a:pt x="689227" y="195030"/>
                  </a:lnTo>
                  <a:lnTo>
                    <a:pt x="683253" y="184161"/>
                  </a:lnTo>
                  <a:lnTo>
                    <a:pt x="676913" y="173501"/>
                  </a:lnTo>
                  <a:lnTo>
                    <a:pt x="670216" y="163062"/>
                  </a:lnTo>
                  <a:lnTo>
                    <a:pt x="663169" y="152856"/>
                  </a:lnTo>
                  <a:lnTo>
                    <a:pt x="655779" y="142895"/>
                  </a:lnTo>
                  <a:lnTo>
                    <a:pt x="648057" y="133190"/>
                  </a:lnTo>
                  <a:lnTo>
                    <a:pt x="640009" y="123753"/>
                  </a:lnTo>
                  <a:lnTo>
                    <a:pt x="631646" y="114593"/>
                  </a:lnTo>
                  <a:lnTo>
                    <a:pt x="622978" y="105723"/>
                  </a:lnTo>
                  <a:lnTo>
                    <a:pt x="614014" y="97152"/>
                  </a:lnTo>
                  <a:lnTo>
                    <a:pt x="604764" y="88889"/>
                  </a:lnTo>
                  <a:lnTo>
                    <a:pt x="595239" y="80945"/>
                  </a:lnTo>
                  <a:lnTo>
                    <a:pt x="585451" y="73328"/>
                  </a:lnTo>
                  <a:lnTo>
                    <a:pt x="575410" y="66048"/>
                  </a:lnTo>
                  <a:lnTo>
                    <a:pt x="565128" y="59112"/>
                  </a:lnTo>
                  <a:lnTo>
                    <a:pt x="554617" y="52529"/>
                  </a:lnTo>
                  <a:lnTo>
                    <a:pt x="543888" y="46306"/>
                  </a:lnTo>
                  <a:lnTo>
                    <a:pt x="532955" y="40450"/>
                  </a:lnTo>
                  <a:lnTo>
                    <a:pt x="521829" y="34969"/>
                  </a:lnTo>
                  <a:lnTo>
                    <a:pt x="510524" y="29867"/>
                  </a:lnTo>
                  <a:lnTo>
                    <a:pt x="499053" y="25152"/>
                  </a:lnTo>
                  <a:lnTo>
                    <a:pt x="487428" y="20829"/>
                  </a:lnTo>
                  <a:lnTo>
                    <a:pt x="475664" y="16902"/>
                  </a:lnTo>
                  <a:lnTo>
                    <a:pt x="463773" y="13377"/>
                  </a:lnTo>
                  <a:lnTo>
                    <a:pt x="451769" y="10256"/>
                  </a:lnTo>
                  <a:lnTo>
                    <a:pt x="439666" y="7544"/>
                  </a:lnTo>
                  <a:lnTo>
                    <a:pt x="427479" y="5244"/>
                  </a:lnTo>
                  <a:lnTo>
                    <a:pt x="415220" y="3359"/>
                  </a:lnTo>
                  <a:lnTo>
                    <a:pt x="402905" y="1891"/>
                  </a:lnTo>
                  <a:lnTo>
                    <a:pt x="390547" y="840"/>
                  </a:lnTo>
                  <a:lnTo>
                    <a:pt x="378160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6" name="pg448">
              <a:extLst>
                <a:ext uri="{FF2B5EF4-FFF2-40B4-BE49-F238E27FC236}">
                  <a16:creationId xmlns:a16="http://schemas.microsoft.com/office/drawing/2014/main" id="{542FFFE1-9D90-0F36-AF4C-04D0F14342C4}"/>
                </a:ext>
              </a:extLst>
            </p:cNvPr>
            <p:cNvSpPr/>
            <p:nvPr/>
          </p:nvSpPr>
          <p:spPr>
            <a:xfrm>
              <a:off x="9994963" y="7079400"/>
              <a:ext cx="292036" cy="365759"/>
            </a:xfrm>
            <a:custGeom>
              <a:avLst/>
              <a:gdLst/>
              <a:ahLst/>
              <a:cxnLst/>
              <a:rect l="0" t="0" r="0" b="0"/>
              <a:pathLst>
                <a:path w="292036" h="365759">
                  <a:moveTo>
                    <a:pt x="292036" y="365759"/>
                  </a:moveTo>
                  <a:lnTo>
                    <a:pt x="292036" y="353147"/>
                  </a:lnTo>
                  <a:lnTo>
                    <a:pt x="292036" y="340535"/>
                  </a:lnTo>
                  <a:lnTo>
                    <a:pt x="292036" y="327922"/>
                  </a:lnTo>
                  <a:lnTo>
                    <a:pt x="292036" y="315310"/>
                  </a:lnTo>
                  <a:lnTo>
                    <a:pt x="292036" y="302697"/>
                  </a:lnTo>
                  <a:lnTo>
                    <a:pt x="292036" y="290085"/>
                  </a:lnTo>
                  <a:lnTo>
                    <a:pt x="292036" y="277473"/>
                  </a:lnTo>
                  <a:lnTo>
                    <a:pt x="292036" y="264860"/>
                  </a:lnTo>
                  <a:lnTo>
                    <a:pt x="292036" y="252248"/>
                  </a:lnTo>
                  <a:lnTo>
                    <a:pt x="292036" y="239635"/>
                  </a:lnTo>
                  <a:lnTo>
                    <a:pt x="292036" y="227023"/>
                  </a:lnTo>
                  <a:lnTo>
                    <a:pt x="292036" y="214411"/>
                  </a:lnTo>
                  <a:lnTo>
                    <a:pt x="292036" y="201798"/>
                  </a:lnTo>
                  <a:lnTo>
                    <a:pt x="292036" y="189186"/>
                  </a:lnTo>
                  <a:lnTo>
                    <a:pt x="292036" y="176573"/>
                  </a:lnTo>
                  <a:lnTo>
                    <a:pt x="292036" y="163961"/>
                  </a:lnTo>
                  <a:lnTo>
                    <a:pt x="292036" y="151348"/>
                  </a:lnTo>
                  <a:lnTo>
                    <a:pt x="292036" y="138736"/>
                  </a:lnTo>
                  <a:lnTo>
                    <a:pt x="292036" y="126124"/>
                  </a:lnTo>
                  <a:lnTo>
                    <a:pt x="292036" y="113511"/>
                  </a:lnTo>
                  <a:lnTo>
                    <a:pt x="292036" y="100899"/>
                  </a:lnTo>
                  <a:lnTo>
                    <a:pt x="292036" y="88286"/>
                  </a:lnTo>
                  <a:lnTo>
                    <a:pt x="292036" y="75674"/>
                  </a:lnTo>
                  <a:lnTo>
                    <a:pt x="292036" y="63062"/>
                  </a:lnTo>
                  <a:lnTo>
                    <a:pt x="292036" y="50449"/>
                  </a:lnTo>
                  <a:lnTo>
                    <a:pt x="292036" y="37837"/>
                  </a:lnTo>
                  <a:lnTo>
                    <a:pt x="292036" y="25224"/>
                  </a:lnTo>
                  <a:lnTo>
                    <a:pt x="292036" y="12612"/>
                  </a:lnTo>
                  <a:lnTo>
                    <a:pt x="292036" y="0"/>
                  </a:lnTo>
                  <a:lnTo>
                    <a:pt x="279512" y="214"/>
                  </a:lnTo>
                  <a:lnTo>
                    <a:pt x="267002" y="857"/>
                  </a:lnTo>
                  <a:lnTo>
                    <a:pt x="254522" y="1928"/>
                  </a:lnTo>
                  <a:lnTo>
                    <a:pt x="242086" y="3426"/>
                  </a:lnTo>
                  <a:lnTo>
                    <a:pt x="229709" y="5349"/>
                  </a:lnTo>
                  <a:lnTo>
                    <a:pt x="217405" y="7695"/>
                  </a:lnTo>
                  <a:lnTo>
                    <a:pt x="205188" y="10460"/>
                  </a:lnTo>
                  <a:lnTo>
                    <a:pt x="193073" y="13642"/>
                  </a:lnTo>
                  <a:lnTo>
                    <a:pt x="181074" y="17237"/>
                  </a:lnTo>
                  <a:lnTo>
                    <a:pt x="169205" y="21241"/>
                  </a:lnTo>
                  <a:lnTo>
                    <a:pt x="157480" y="25649"/>
                  </a:lnTo>
                  <a:lnTo>
                    <a:pt x="145913" y="30456"/>
                  </a:lnTo>
                  <a:lnTo>
                    <a:pt x="134518" y="35656"/>
                  </a:lnTo>
                  <a:lnTo>
                    <a:pt x="123307" y="41243"/>
                  </a:lnTo>
                  <a:lnTo>
                    <a:pt x="112294" y="47211"/>
                  </a:lnTo>
                  <a:lnTo>
                    <a:pt x="101492" y="53552"/>
                  </a:lnTo>
                  <a:lnTo>
                    <a:pt x="90913" y="60260"/>
                  </a:lnTo>
                  <a:lnTo>
                    <a:pt x="80571" y="67326"/>
                  </a:lnTo>
                  <a:lnTo>
                    <a:pt x="70476" y="74741"/>
                  </a:lnTo>
                  <a:lnTo>
                    <a:pt x="60641" y="82499"/>
                  </a:lnTo>
                  <a:lnTo>
                    <a:pt x="51077" y="90588"/>
                  </a:lnTo>
                  <a:lnTo>
                    <a:pt x="41796" y="99000"/>
                  </a:lnTo>
                  <a:lnTo>
                    <a:pt x="32809" y="107725"/>
                  </a:lnTo>
                  <a:lnTo>
                    <a:pt x="24126" y="116753"/>
                  </a:lnTo>
                  <a:lnTo>
                    <a:pt x="15756" y="126072"/>
                  </a:lnTo>
                  <a:lnTo>
                    <a:pt x="7711" y="135673"/>
                  </a:lnTo>
                  <a:lnTo>
                    <a:pt x="0" y="145543"/>
                  </a:lnTo>
                  <a:lnTo>
                    <a:pt x="10070" y="153137"/>
                  </a:lnTo>
                  <a:lnTo>
                    <a:pt x="20140" y="160731"/>
                  </a:lnTo>
                  <a:lnTo>
                    <a:pt x="30210" y="168324"/>
                  </a:lnTo>
                  <a:lnTo>
                    <a:pt x="40280" y="175918"/>
                  </a:lnTo>
                  <a:lnTo>
                    <a:pt x="50351" y="183512"/>
                  </a:lnTo>
                  <a:lnTo>
                    <a:pt x="60421" y="191105"/>
                  </a:lnTo>
                  <a:lnTo>
                    <a:pt x="70491" y="198699"/>
                  </a:lnTo>
                  <a:lnTo>
                    <a:pt x="80561" y="206293"/>
                  </a:lnTo>
                  <a:lnTo>
                    <a:pt x="90631" y="213886"/>
                  </a:lnTo>
                  <a:lnTo>
                    <a:pt x="100702" y="221480"/>
                  </a:lnTo>
                  <a:lnTo>
                    <a:pt x="110772" y="229074"/>
                  </a:lnTo>
                  <a:lnTo>
                    <a:pt x="120842" y="236667"/>
                  </a:lnTo>
                  <a:lnTo>
                    <a:pt x="130912" y="244261"/>
                  </a:lnTo>
                  <a:lnTo>
                    <a:pt x="140983" y="251855"/>
                  </a:lnTo>
                  <a:lnTo>
                    <a:pt x="151053" y="259448"/>
                  </a:lnTo>
                  <a:lnTo>
                    <a:pt x="161123" y="267042"/>
                  </a:lnTo>
                  <a:lnTo>
                    <a:pt x="171193" y="274636"/>
                  </a:lnTo>
                  <a:lnTo>
                    <a:pt x="181263" y="282229"/>
                  </a:lnTo>
                  <a:lnTo>
                    <a:pt x="191334" y="289823"/>
                  </a:lnTo>
                  <a:lnTo>
                    <a:pt x="201404" y="297417"/>
                  </a:lnTo>
                  <a:lnTo>
                    <a:pt x="211474" y="305010"/>
                  </a:lnTo>
                  <a:lnTo>
                    <a:pt x="221544" y="312604"/>
                  </a:lnTo>
                  <a:lnTo>
                    <a:pt x="231615" y="320198"/>
                  </a:lnTo>
                  <a:lnTo>
                    <a:pt x="241685" y="327791"/>
                  </a:lnTo>
                  <a:lnTo>
                    <a:pt x="251755" y="335385"/>
                  </a:lnTo>
                  <a:lnTo>
                    <a:pt x="261825" y="342979"/>
                  </a:lnTo>
                  <a:lnTo>
                    <a:pt x="271895" y="350572"/>
                  </a:lnTo>
                  <a:lnTo>
                    <a:pt x="281966" y="358166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7" name="pg449">
              <a:extLst>
                <a:ext uri="{FF2B5EF4-FFF2-40B4-BE49-F238E27FC236}">
                  <a16:creationId xmlns:a16="http://schemas.microsoft.com/office/drawing/2014/main" id="{80EECD40-BC20-C566-2B9D-C7E6D5CFFD9E}"/>
                </a:ext>
              </a:extLst>
            </p:cNvPr>
            <p:cNvSpPr/>
            <p:nvPr/>
          </p:nvSpPr>
          <p:spPr>
            <a:xfrm>
              <a:off x="9921240" y="7079400"/>
              <a:ext cx="731498" cy="731491"/>
            </a:xfrm>
            <a:custGeom>
              <a:avLst/>
              <a:gdLst/>
              <a:ahLst/>
              <a:cxnLst/>
              <a:rect l="0" t="0" r="0" b="0"/>
              <a:pathLst>
                <a:path w="731498" h="731491">
                  <a:moveTo>
                    <a:pt x="365759" y="365759"/>
                  </a:moveTo>
                  <a:lnTo>
                    <a:pt x="355689" y="358166"/>
                  </a:lnTo>
                  <a:lnTo>
                    <a:pt x="345619" y="350572"/>
                  </a:lnTo>
                  <a:lnTo>
                    <a:pt x="335548" y="342979"/>
                  </a:lnTo>
                  <a:lnTo>
                    <a:pt x="325478" y="335385"/>
                  </a:lnTo>
                  <a:lnTo>
                    <a:pt x="315408" y="327791"/>
                  </a:lnTo>
                  <a:lnTo>
                    <a:pt x="305338" y="320198"/>
                  </a:lnTo>
                  <a:lnTo>
                    <a:pt x="295267" y="312604"/>
                  </a:lnTo>
                  <a:lnTo>
                    <a:pt x="285197" y="305010"/>
                  </a:lnTo>
                  <a:lnTo>
                    <a:pt x="275127" y="297417"/>
                  </a:lnTo>
                  <a:lnTo>
                    <a:pt x="265057" y="289823"/>
                  </a:lnTo>
                  <a:lnTo>
                    <a:pt x="254987" y="282229"/>
                  </a:lnTo>
                  <a:lnTo>
                    <a:pt x="244916" y="274636"/>
                  </a:lnTo>
                  <a:lnTo>
                    <a:pt x="234846" y="267042"/>
                  </a:lnTo>
                  <a:lnTo>
                    <a:pt x="224776" y="259448"/>
                  </a:lnTo>
                  <a:lnTo>
                    <a:pt x="214706" y="251855"/>
                  </a:lnTo>
                  <a:lnTo>
                    <a:pt x="204635" y="244261"/>
                  </a:lnTo>
                  <a:lnTo>
                    <a:pt x="194565" y="236667"/>
                  </a:lnTo>
                  <a:lnTo>
                    <a:pt x="184495" y="229074"/>
                  </a:lnTo>
                  <a:lnTo>
                    <a:pt x="174425" y="221480"/>
                  </a:lnTo>
                  <a:lnTo>
                    <a:pt x="164355" y="213886"/>
                  </a:lnTo>
                  <a:lnTo>
                    <a:pt x="154284" y="206293"/>
                  </a:lnTo>
                  <a:lnTo>
                    <a:pt x="144214" y="198699"/>
                  </a:lnTo>
                  <a:lnTo>
                    <a:pt x="134144" y="191105"/>
                  </a:lnTo>
                  <a:lnTo>
                    <a:pt x="124074" y="183512"/>
                  </a:lnTo>
                  <a:lnTo>
                    <a:pt x="114003" y="175918"/>
                  </a:lnTo>
                  <a:lnTo>
                    <a:pt x="103933" y="168324"/>
                  </a:lnTo>
                  <a:lnTo>
                    <a:pt x="93863" y="160731"/>
                  </a:lnTo>
                  <a:lnTo>
                    <a:pt x="83793" y="153137"/>
                  </a:lnTo>
                  <a:lnTo>
                    <a:pt x="73723" y="145543"/>
                  </a:lnTo>
                  <a:lnTo>
                    <a:pt x="66423" y="155572"/>
                  </a:lnTo>
                  <a:lnTo>
                    <a:pt x="59468" y="165843"/>
                  </a:lnTo>
                  <a:lnTo>
                    <a:pt x="52866" y="176344"/>
                  </a:lnTo>
                  <a:lnTo>
                    <a:pt x="46623" y="187062"/>
                  </a:lnTo>
                  <a:lnTo>
                    <a:pt x="40747" y="197986"/>
                  </a:lnTo>
                  <a:lnTo>
                    <a:pt x="35245" y="209103"/>
                  </a:lnTo>
                  <a:lnTo>
                    <a:pt x="30124" y="220400"/>
                  </a:lnTo>
                  <a:lnTo>
                    <a:pt x="25388" y="231865"/>
                  </a:lnTo>
                  <a:lnTo>
                    <a:pt x="21043" y="243483"/>
                  </a:lnTo>
                  <a:lnTo>
                    <a:pt x="17095" y="255242"/>
                  </a:lnTo>
                  <a:lnTo>
                    <a:pt x="13548" y="267128"/>
                  </a:lnTo>
                  <a:lnTo>
                    <a:pt x="10407" y="279128"/>
                  </a:lnTo>
                  <a:lnTo>
                    <a:pt x="7673" y="291227"/>
                  </a:lnTo>
                  <a:lnTo>
                    <a:pt x="5352" y="303411"/>
                  </a:lnTo>
                  <a:lnTo>
                    <a:pt x="3445" y="315668"/>
                  </a:lnTo>
                  <a:lnTo>
                    <a:pt x="1955" y="327982"/>
                  </a:lnTo>
                  <a:lnTo>
                    <a:pt x="883" y="340340"/>
                  </a:lnTo>
                  <a:lnTo>
                    <a:pt x="231" y="352726"/>
                  </a:lnTo>
                  <a:lnTo>
                    <a:pt x="0" y="365128"/>
                  </a:lnTo>
                  <a:lnTo>
                    <a:pt x="188" y="377531"/>
                  </a:lnTo>
                  <a:lnTo>
                    <a:pt x="798" y="389920"/>
                  </a:lnTo>
                  <a:lnTo>
                    <a:pt x="1827" y="402281"/>
                  </a:lnTo>
                  <a:lnTo>
                    <a:pt x="3275" y="414600"/>
                  </a:lnTo>
                  <a:lnTo>
                    <a:pt x="5139" y="426863"/>
                  </a:lnTo>
                  <a:lnTo>
                    <a:pt x="7418" y="439056"/>
                  </a:lnTo>
                  <a:lnTo>
                    <a:pt x="10110" y="451164"/>
                  </a:lnTo>
                  <a:lnTo>
                    <a:pt x="13210" y="463175"/>
                  </a:lnTo>
                  <a:lnTo>
                    <a:pt x="16716" y="475073"/>
                  </a:lnTo>
                  <a:lnTo>
                    <a:pt x="20623" y="486845"/>
                  </a:lnTo>
                  <a:lnTo>
                    <a:pt x="24928" y="498479"/>
                  </a:lnTo>
                  <a:lnTo>
                    <a:pt x="29624" y="509959"/>
                  </a:lnTo>
                  <a:lnTo>
                    <a:pt x="34707" y="521274"/>
                  </a:lnTo>
                  <a:lnTo>
                    <a:pt x="40170" y="532410"/>
                  </a:lnTo>
                  <a:lnTo>
                    <a:pt x="46008" y="543354"/>
                  </a:lnTo>
                  <a:lnTo>
                    <a:pt x="52214" y="554094"/>
                  </a:lnTo>
                  <a:lnTo>
                    <a:pt x="58780" y="564617"/>
                  </a:lnTo>
                  <a:lnTo>
                    <a:pt x="65700" y="574912"/>
                  </a:lnTo>
                  <a:lnTo>
                    <a:pt x="72964" y="584966"/>
                  </a:lnTo>
                  <a:lnTo>
                    <a:pt x="80565" y="594768"/>
                  </a:lnTo>
                  <a:lnTo>
                    <a:pt x="88495" y="604307"/>
                  </a:lnTo>
                  <a:lnTo>
                    <a:pt x="96743" y="613571"/>
                  </a:lnTo>
                  <a:lnTo>
                    <a:pt x="105300" y="622551"/>
                  </a:lnTo>
                  <a:lnTo>
                    <a:pt x="114157" y="631235"/>
                  </a:lnTo>
                  <a:lnTo>
                    <a:pt x="123304" y="639613"/>
                  </a:lnTo>
                  <a:lnTo>
                    <a:pt x="132729" y="647677"/>
                  </a:lnTo>
                  <a:lnTo>
                    <a:pt x="142422" y="655416"/>
                  </a:lnTo>
                  <a:lnTo>
                    <a:pt x="152372" y="662823"/>
                  </a:lnTo>
                  <a:lnTo>
                    <a:pt x="162568" y="669887"/>
                  </a:lnTo>
                  <a:lnTo>
                    <a:pt x="172997" y="676602"/>
                  </a:lnTo>
                  <a:lnTo>
                    <a:pt x="183648" y="682960"/>
                  </a:lnTo>
                  <a:lnTo>
                    <a:pt x="194508" y="688952"/>
                  </a:lnTo>
                  <a:lnTo>
                    <a:pt x="205566" y="694573"/>
                  </a:lnTo>
                  <a:lnTo>
                    <a:pt x="216807" y="699816"/>
                  </a:lnTo>
                  <a:lnTo>
                    <a:pt x="228220" y="704675"/>
                  </a:lnTo>
                  <a:lnTo>
                    <a:pt x="239791" y="709143"/>
                  </a:lnTo>
                  <a:lnTo>
                    <a:pt x="251507" y="713217"/>
                  </a:lnTo>
                  <a:lnTo>
                    <a:pt x="263354" y="716891"/>
                  </a:lnTo>
                  <a:lnTo>
                    <a:pt x="275319" y="720162"/>
                  </a:lnTo>
                  <a:lnTo>
                    <a:pt x="287388" y="723025"/>
                  </a:lnTo>
                  <a:lnTo>
                    <a:pt x="299548" y="725477"/>
                  </a:lnTo>
                  <a:lnTo>
                    <a:pt x="311783" y="727515"/>
                  </a:lnTo>
                  <a:lnTo>
                    <a:pt x="324080" y="729137"/>
                  </a:lnTo>
                  <a:lnTo>
                    <a:pt x="336426" y="730341"/>
                  </a:lnTo>
                  <a:lnTo>
                    <a:pt x="348805" y="731126"/>
                  </a:lnTo>
                  <a:lnTo>
                    <a:pt x="361203" y="731491"/>
                  </a:lnTo>
                  <a:lnTo>
                    <a:pt x="373607" y="731435"/>
                  </a:lnTo>
                  <a:lnTo>
                    <a:pt x="386002" y="730959"/>
                  </a:lnTo>
                  <a:lnTo>
                    <a:pt x="398374" y="730062"/>
                  </a:lnTo>
                  <a:lnTo>
                    <a:pt x="410708" y="728747"/>
                  </a:lnTo>
                  <a:lnTo>
                    <a:pt x="422990" y="727014"/>
                  </a:lnTo>
                  <a:lnTo>
                    <a:pt x="435206" y="724866"/>
                  </a:lnTo>
                  <a:lnTo>
                    <a:pt x="447343" y="722305"/>
                  </a:lnTo>
                  <a:lnTo>
                    <a:pt x="459386" y="719333"/>
                  </a:lnTo>
                  <a:lnTo>
                    <a:pt x="471321" y="715955"/>
                  </a:lnTo>
                  <a:lnTo>
                    <a:pt x="483135" y="712174"/>
                  </a:lnTo>
                  <a:lnTo>
                    <a:pt x="494814" y="707995"/>
                  </a:lnTo>
                  <a:lnTo>
                    <a:pt x="506344" y="703422"/>
                  </a:lnTo>
                  <a:lnTo>
                    <a:pt x="517712" y="698461"/>
                  </a:lnTo>
                  <a:lnTo>
                    <a:pt x="528906" y="693118"/>
                  </a:lnTo>
                  <a:lnTo>
                    <a:pt x="539913" y="687397"/>
                  </a:lnTo>
                  <a:lnTo>
                    <a:pt x="550719" y="681307"/>
                  </a:lnTo>
                  <a:lnTo>
                    <a:pt x="561312" y="674854"/>
                  </a:lnTo>
                  <a:lnTo>
                    <a:pt x="571680" y="668046"/>
                  </a:lnTo>
                  <a:lnTo>
                    <a:pt x="581812" y="660889"/>
                  </a:lnTo>
                  <a:lnTo>
                    <a:pt x="591695" y="653394"/>
                  </a:lnTo>
                  <a:lnTo>
                    <a:pt x="601318" y="645567"/>
                  </a:lnTo>
                  <a:lnTo>
                    <a:pt x="610670" y="637419"/>
                  </a:lnTo>
                  <a:lnTo>
                    <a:pt x="619741" y="628958"/>
                  </a:lnTo>
                  <a:lnTo>
                    <a:pt x="628519" y="620195"/>
                  </a:lnTo>
                  <a:lnTo>
                    <a:pt x="636995" y="611139"/>
                  </a:lnTo>
                  <a:lnTo>
                    <a:pt x="645160" y="601801"/>
                  </a:lnTo>
                  <a:lnTo>
                    <a:pt x="653003" y="592191"/>
                  </a:lnTo>
                  <a:lnTo>
                    <a:pt x="660516" y="582321"/>
                  </a:lnTo>
                  <a:lnTo>
                    <a:pt x="667689" y="572202"/>
                  </a:lnTo>
                  <a:lnTo>
                    <a:pt x="674516" y="561845"/>
                  </a:lnTo>
                  <a:lnTo>
                    <a:pt x="680987" y="551263"/>
                  </a:lnTo>
                  <a:lnTo>
                    <a:pt x="687096" y="540468"/>
                  </a:lnTo>
                  <a:lnTo>
                    <a:pt x="692835" y="529472"/>
                  </a:lnTo>
                  <a:lnTo>
                    <a:pt x="698198" y="518287"/>
                  </a:lnTo>
                  <a:lnTo>
                    <a:pt x="703179" y="506927"/>
                  </a:lnTo>
                  <a:lnTo>
                    <a:pt x="707771" y="495405"/>
                  </a:lnTo>
                  <a:lnTo>
                    <a:pt x="711971" y="483733"/>
                  </a:lnTo>
                  <a:lnTo>
                    <a:pt x="715772" y="471926"/>
                  </a:lnTo>
                  <a:lnTo>
                    <a:pt x="719171" y="459997"/>
                  </a:lnTo>
                  <a:lnTo>
                    <a:pt x="722163" y="447959"/>
                  </a:lnTo>
                  <a:lnTo>
                    <a:pt x="724745" y="435827"/>
                  </a:lnTo>
                  <a:lnTo>
                    <a:pt x="726914" y="423614"/>
                  </a:lnTo>
                  <a:lnTo>
                    <a:pt x="728668" y="411335"/>
                  </a:lnTo>
                  <a:lnTo>
                    <a:pt x="730005" y="399003"/>
                  </a:lnTo>
                  <a:lnTo>
                    <a:pt x="730923" y="386633"/>
                  </a:lnTo>
                  <a:lnTo>
                    <a:pt x="731421" y="374239"/>
                  </a:lnTo>
                  <a:lnTo>
                    <a:pt x="731498" y="361835"/>
                  </a:lnTo>
                  <a:lnTo>
                    <a:pt x="731155" y="349436"/>
                  </a:lnTo>
                  <a:lnTo>
                    <a:pt x="730391" y="337055"/>
                  </a:lnTo>
                  <a:lnTo>
                    <a:pt x="729208" y="324708"/>
                  </a:lnTo>
                  <a:lnTo>
                    <a:pt x="727607" y="312408"/>
                  </a:lnTo>
                  <a:lnTo>
                    <a:pt x="725590" y="300169"/>
                  </a:lnTo>
                  <a:lnTo>
                    <a:pt x="723159" y="288006"/>
                  </a:lnTo>
                  <a:lnTo>
                    <a:pt x="720317" y="275932"/>
                  </a:lnTo>
                  <a:lnTo>
                    <a:pt x="717067" y="263961"/>
                  </a:lnTo>
                  <a:lnTo>
                    <a:pt x="713413" y="252107"/>
                  </a:lnTo>
                  <a:lnTo>
                    <a:pt x="709360" y="240384"/>
                  </a:lnTo>
                  <a:lnTo>
                    <a:pt x="704911" y="228806"/>
                  </a:lnTo>
                  <a:lnTo>
                    <a:pt x="700072" y="217384"/>
                  </a:lnTo>
                  <a:lnTo>
                    <a:pt x="694849" y="206134"/>
                  </a:lnTo>
                  <a:lnTo>
                    <a:pt x="689247" y="195067"/>
                  </a:lnTo>
                  <a:lnTo>
                    <a:pt x="683273" y="184196"/>
                  </a:lnTo>
                  <a:lnTo>
                    <a:pt x="676934" y="173534"/>
                  </a:lnTo>
                  <a:lnTo>
                    <a:pt x="670237" y="163094"/>
                  </a:lnTo>
                  <a:lnTo>
                    <a:pt x="663190" y="152886"/>
                  </a:lnTo>
                  <a:lnTo>
                    <a:pt x="655801" y="142923"/>
                  </a:lnTo>
                  <a:lnTo>
                    <a:pt x="648078" y="133216"/>
                  </a:lnTo>
                  <a:lnTo>
                    <a:pt x="640031" y="123777"/>
                  </a:lnTo>
                  <a:lnTo>
                    <a:pt x="631668" y="114616"/>
                  </a:lnTo>
                  <a:lnTo>
                    <a:pt x="622999" y="105744"/>
                  </a:lnTo>
                  <a:lnTo>
                    <a:pt x="614035" y="97171"/>
                  </a:lnTo>
                  <a:lnTo>
                    <a:pt x="604785" y="88907"/>
                  </a:lnTo>
                  <a:lnTo>
                    <a:pt x="595260" y="80962"/>
                  </a:lnTo>
                  <a:lnTo>
                    <a:pt x="585471" y="73343"/>
                  </a:lnTo>
                  <a:lnTo>
                    <a:pt x="575429" y="66062"/>
                  </a:lnTo>
                  <a:lnTo>
                    <a:pt x="565146" y="59124"/>
                  </a:lnTo>
                  <a:lnTo>
                    <a:pt x="554634" y="52540"/>
                  </a:lnTo>
                  <a:lnTo>
                    <a:pt x="543905" y="46316"/>
                  </a:lnTo>
                  <a:lnTo>
                    <a:pt x="532971" y="40459"/>
                  </a:lnTo>
                  <a:lnTo>
                    <a:pt x="521845" y="34976"/>
                  </a:lnTo>
                  <a:lnTo>
                    <a:pt x="510539" y="29874"/>
                  </a:lnTo>
                  <a:lnTo>
                    <a:pt x="499066" y="25158"/>
                  </a:lnTo>
                  <a:lnTo>
                    <a:pt x="487440" y="20833"/>
                  </a:lnTo>
                  <a:lnTo>
                    <a:pt x="475675" y="16906"/>
                  </a:lnTo>
                  <a:lnTo>
                    <a:pt x="463782" y="13379"/>
                  </a:lnTo>
                  <a:lnTo>
                    <a:pt x="451778" y="10258"/>
                  </a:lnTo>
                  <a:lnTo>
                    <a:pt x="439674" y="7546"/>
                  </a:lnTo>
                  <a:lnTo>
                    <a:pt x="427485" y="5246"/>
                  </a:lnTo>
                  <a:lnTo>
                    <a:pt x="415225" y="3360"/>
                  </a:lnTo>
                  <a:lnTo>
                    <a:pt x="402908" y="1891"/>
                  </a:lnTo>
                  <a:lnTo>
                    <a:pt x="390549" y="841"/>
                  </a:lnTo>
                  <a:lnTo>
                    <a:pt x="378161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8" name="pg450">
              <a:extLst>
                <a:ext uri="{FF2B5EF4-FFF2-40B4-BE49-F238E27FC236}">
                  <a16:creationId xmlns:a16="http://schemas.microsoft.com/office/drawing/2014/main" id="{86BD0DF1-8403-2A7E-3319-0437E7CF7985}"/>
                </a:ext>
              </a:extLst>
            </p:cNvPr>
            <p:cNvSpPr/>
            <p:nvPr/>
          </p:nvSpPr>
          <p:spPr>
            <a:xfrm>
              <a:off x="10002656" y="8063390"/>
              <a:ext cx="284343" cy="365760"/>
            </a:xfrm>
            <a:custGeom>
              <a:avLst/>
              <a:gdLst/>
              <a:ahLst/>
              <a:cxnLst/>
              <a:rect l="0" t="0" r="0" b="0"/>
              <a:pathLst>
                <a:path w="284343" h="365760">
                  <a:moveTo>
                    <a:pt x="284343" y="365760"/>
                  </a:moveTo>
                  <a:lnTo>
                    <a:pt x="284343" y="353147"/>
                  </a:lnTo>
                  <a:lnTo>
                    <a:pt x="284343" y="340535"/>
                  </a:lnTo>
                  <a:lnTo>
                    <a:pt x="284343" y="327922"/>
                  </a:lnTo>
                  <a:lnTo>
                    <a:pt x="284343" y="315310"/>
                  </a:lnTo>
                  <a:lnTo>
                    <a:pt x="284343" y="302697"/>
                  </a:lnTo>
                  <a:lnTo>
                    <a:pt x="284343" y="290085"/>
                  </a:lnTo>
                  <a:lnTo>
                    <a:pt x="284343" y="277473"/>
                  </a:lnTo>
                  <a:lnTo>
                    <a:pt x="284343" y="264860"/>
                  </a:lnTo>
                  <a:lnTo>
                    <a:pt x="284343" y="252248"/>
                  </a:lnTo>
                  <a:lnTo>
                    <a:pt x="284343" y="239635"/>
                  </a:lnTo>
                  <a:lnTo>
                    <a:pt x="284343" y="227023"/>
                  </a:lnTo>
                  <a:lnTo>
                    <a:pt x="284343" y="214411"/>
                  </a:lnTo>
                  <a:lnTo>
                    <a:pt x="284343" y="201798"/>
                  </a:lnTo>
                  <a:lnTo>
                    <a:pt x="284343" y="189186"/>
                  </a:lnTo>
                  <a:lnTo>
                    <a:pt x="284343" y="176573"/>
                  </a:lnTo>
                  <a:lnTo>
                    <a:pt x="284343" y="163961"/>
                  </a:lnTo>
                  <a:lnTo>
                    <a:pt x="284343" y="151348"/>
                  </a:lnTo>
                  <a:lnTo>
                    <a:pt x="284343" y="138736"/>
                  </a:lnTo>
                  <a:lnTo>
                    <a:pt x="284343" y="126124"/>
                  </a:lnTo>
                  <a:lnTo>
                    <a:pt x="284343" y="113511"/>
                  </a:lnTo>
                  <a:lnTo>
                    <a:pt x="284343" y="100899"/>
                  </a:lnTo>
                  <a:lnTo>
                    <a:pt x="284343" y="88286"/>
                  </a:lnTo>
                  <a:lnTo>
                    <a:pt x="284343" y="75674"/>
                  </a:lnTo>
                  <a:lnTo>
                    <a:pt x="284343" y="63062"/>
                  </a:lnTo>
                  <a:lnTo>
                    <a:pt x="284343" y="50449"/>
                  </a:lnTo>
                  <a:lnTo>
                    <a:pt x="284343" y="37837"/>
                  </a:lnTo>
                  <a:lnTo>
                    <a:pt x="284343" y="25224"/>
                  </a:lnTo>
                  <a:lnTo>
                    <a:pt x="284343" y="12612"/>
                  </a:lnTo>
                  <a:lnTo>
                    <a:pt x="284343" y="0"/>
                  </a:lnTo>
                  <a:lnTo>
                    <a:pt x="271818" y="214"/>
                  </a:lnTo>
                  <a:lnTo>
                    <a:pt x="259307" y="857"/>
                  </a:lnTo>
                  <a:lnTo>
                    <a:pt x="246826" y="1929"/>
                  </a:lnTo>
                  <a:lnTo>
                    <a:pt x="234389" y="3427"/>
                  </a:lnTo>
                  <a:lnTo>
                    <a:pt x="222010" y="5350"/>
                  </a:lnTo>
                  <a:lnTo>
                    <a:pt x="209705" y="7696"/>
                  </a:lnTo>
                  <a:lnTo>
                    <a:pt x="197487" y="10462"/>
                  </a:lnTo>
                  <a:lnTo>
                    <a:pt x="185371" y="13645"/>
                  </a:lnTo>
                  <a:lnTo>
                    <a:pt x="173371" y="17240"/>
                  </a:lnTo>
                  <a:lnTo>
                    <a:pt x="161501" y="21245"/>
                  </a:lnTo>
                  <a:lnTo>
                    <a:pt x="149776" y="25654"/>
                  </a:lnTo>
                  <a:lnTo>
                    <a:pt x="138208" y="30461"/>
                  </a:lnTo>
                  <a:lnTo>
                    <a:pt x="126811" y="35662"/>
                  </a:lnTo>
                  <a:lnTo>
                    <a:pt x="115600" y="41251"/>
                  </a:lnTo>
                  <a:lnTo>
                    <a:pt x="104586" y="47219"/>
                  </a:lnTo>
                  <a:lnTo>
                    <a:pt x="93783" y="53562"/>
                  </a:lnTo>
                  <a:lnTo>
                    <a:pt x="83204" y="60271"/>
                  </a:lnTo>
                  <a:lnTo>
                    <a:pt x="72861" y="67338"/>
                  </a:lnTo>
                  <a:lnTo>
                    <a:pt x="62766" y="74755"/>
                  </a:lnTo>
                  <a:lnTo>
                    <a:pt x="52930" y="82513"/>
                  </a:lnTo>
                  <a:lnTo>
                    <a:pt x="43366" y="90604"/>
                  </a:lnTo>
                  <a:lnTo>
                    <a:pt x="34085" y="99018"/>
                  </a:lnTo>
                  <a:lnTo>
                    <a:pt x="25097" y="107744"/>
                  </a:lnTo>
                  <a:lnTo>
                    <a:pt x="16414" y="116773"/>
                  </a:lnTo>
                  <a:lnTo>
                    <a:pt x="8045" y="126094"/>
                  </a:lnTo>
                  <a:lnTo>
                    <a:pt x="0" y="135696"/>
                  </a:lnTo>
                  <a:lnTo>
                    <a:pt x="9804" y="143630"/>
                  </a:lnTo>
                  <a:lnTo>
                    <a:pt x="19609" y="151563"/>
                  </a:lnTo>
                  <a:lnTo>
                    <a:pt x="29414" y="159496"/>
                  </a:lnTo>
                  <a:lnTo>
                    <a:pt x="39219" y="167429"/>
                  </a:lnTo>
                  <a:lnTo>
                    <a:pt x="49024" y="175363"/>
                  </a:lnTo>
                  <a:lnTo>
                    <a:pt x="58829" y="183296"/>
                  </a:lnTo>
                  <a:lnTo>
                    <a:pt x="68634" y="191229"/>
                  </a:lnTo>
                  <a:lnTo>
                    <a:pt x="78439" y="199162"/>
                  </a:lnTo>
                  <a:lnTo>
                    <a:pt x="88244" y="207095"/>
                  </a:lnTo>
                  <a:lnTo>
                    <a:pt x="98049" y="215029"/>
                  </a:lnTo>
                  <a:lnTo>
                    <a:pt x="107854" y="222962"/>
                  </a:lnTo>
                  <a:lnTo>
                    <a:pt x="117659" y="230895"/>
                  </a:lnTo>
                  <a:lnTo>
                    <a:pt x="127464" y="238828"/>
                  </a:lnTo>
                  <a:lnTo>
                    <a:pt x="137269" y="246761"/>
                  </a:lnTo>
                  <a:lnTo>
                    <a:pt x="147074" y="254695"/>
                  </a:lnTo>
                  <a:lnTo>
                    <a:pt x="156879" y="262628"/>
                  </a:lnTo>
                  <a:lnTo>
                    <a:pt x="166684" y="270561"/>
                  </a:lnTo>
                  <a:lnTo>
                    <a:pt x="176489" y="278494"/>
                  </a:lnTo>
                  <a:lnTo>
                    <a:pt x="186294" y="286427"/>
                  </a:lnTo>
                  <a:lnTo>
                    <a:pt x="196099" y="294361"/>
                  </a:lnTo>
                  <a:lnTo>
                    <a:pt x="205904" y="302294"/>
                  </a:lnTo>
                  <a:lnTo>
                    <a:pt x="215709" y="310227"/>
                  </a:lnTo>
                  <a:lnTo>
                    <a:pt x="225514" y="318160"/>
                  </a:lnTo>
                  <a:lnTo>
                    <a:pt x="235318" y="326093"/>
                  </a:lnTo>
                  <a:lnTo>
                    <a:pt x="245123" y="334027"/>
                  </a:lnTo>
                  <a:lnTo>
                    <a:pt x="254928" y="341960"/>
                  </a:lnTo>
                  <a:lnTo>
                    <a:pt x="264733" y="349893"/>
                  </a:lnTo>
                  <a:lnTo>
                    <a:pt x="274538" y="357826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9" name="pg451">
              <a:extLst>
                <a:ext uri="{FF2B5EF4-FFF2-40B4-BE49-F238E27FC236}">
                  <a16:creationId xmlns:a16="http://schemas.microsoft.com/office/drawing/2014/main" id="{88E79F1A-67A8-A4FE-9006-28AC7C66E4E9}"/>
                </a:ext>
              </a:extLst>
            </p:cNvPr>
            <p:cNvSpPr/>
            <p:nvPr/>
          </p:nvSpPr>
          <p:spPr>
            <a:xfrm>
              <a:off x="9921240" y="8063390"/>
              <a:ext cx="731498" cy="731490"/>
            </a:xfrm>
            <a:custGeom>
              <a:avLst/>
              <a:gdLst/>
              <a:ahLst/>
              <a:cxnLst/>
              <a:rect l="0" t="0" r="0" b="0"/>
              <a:pathLst>
                <a:path w="731498" h="731490">
                  <a:moveTo>
                    <a:pt x="365759" y="365760"/>
                  </a:moveTo>
                  <a:lnTo>
                    <a:pt x="355954" y="357826"/>
                  </a:lnTo>
                  <a:lnTo>
                    <a:pt x="346149" y="349893"/>
                  </a:lnTo>
                  <a:lnTo>
                    <a:pt x="336344" y="341960"/>
                  </a:lnTo>
                  <a:lnTo>
                    <a:pt x="326539" y="334027"/>
                  </a:lnTo>
                  <a:lnTo>
                    <a:pt x="316734" y="326093"/>
                  </a:lnTo>
                  <a:lnTo>
                    <a:pt x="306929" y="318160"/>
                  </a:lnTo>
                  <a:lnTo>
                    <a:pt x="297124" y="310227"/>
                  </a:lnTo>
                  <a:lnTo>
                    <a:pt x="287319" y="302294"/>
                  </a:lnTo>
                  <a:lnTo>
                    <a:pt x="277514" y="294361"/>
                  </a:lnTo>
                  <a:lnTo>
                    <a:pt x="267709" y="286427"/>
                  </a:lnTo>
                  <a:lnTo>
                    <a:pt x="257904" y="278494"/>
                  </a:lnTo>
                  <a:lnTo>
                    <a:pt x="248099" y="270561"/>
                  </a:lnTo>
                  <a:lnTo>
                    <a:pt x="238294" y="262628"/>
                  </a:lnTo>
                  <a:lnTo>
                    <a:pt x="228489" y="254695"/>
                  </a:lnTo>
                  <a:lnTo>
                    <a:pt x="218684" y="246761"/>
                  </a:lnTo>
                  <a:lnTo>
                    <a:pt x="208879" y="238828"/>
                  </a:lnTo>
                  <a:lnTo>
                    <a:pt x="199075" y="230895"/>
                  </a:lnTo>
                  <a:lnTo>
                    <a:pt x="189270" y="222962"/>
                  </a:lnTo>
                  <a:lnTo>
                    <a:pt x="179465" y="215029"/>
                  </a:lnTo>
                  <a:lnTo>
                    <a:pt x="169660" y="207095"/>
                  </a:lnTo>
                  <a:lnTo>
                    <a:pt x="159855" y="199162"/>
                  </a:lnTo>
                  <a:lnTo>
                    <a:pt x="150050" y="191229"/>
                  </a:lnTo>
                  <a:lnTo>
                    <a:pt x="140245" y="183296"/>
                  </a:lnTo>
                  <a:lnTo>
                    <a:pt x="130440" y="175363"/>
                  </a:lnTo>
                  <a:lnTo>
                    <a:pt x="120635" y="167429"/>
                  </a:lnTo>
                  <a:lnTo>
                    <a:pt x="110830" y="159496"/>
                  </a:lnTo>
                  <a:lnTo>
                    <a:pt x="101025" y="151563"/>
                  </a:lnTo>
                  <a:lnTo>
                    <a:pt x="91220" y="143630"/>
                  </a:lnTo>
                  <a:lnTo>
                    <a:pt x="81415" y="135696"/>
                  </a:lnTo>
                  <a:lnTo>
                    <a:pt x="73777" y="145471"/>
                  </a:lnTo>
                  <a:lnTo>
                    <a:pt x="66475" y="155498"/>
                  </a:lnTo>
                  <a:lnTo>
                    <a:pt x="59517" y="165768"/>
                  </a:lnTo>
                  <a:lnTo>
                    <a:pt x="52912" y="176267"/>
                  </a:lnTo>
                  <a:lnTo>
                    <a:pt x="46666" y="186985"/>
                  </a:lnTo>
                  <a:lnTo>
                    <a:pt x="40788" y="197908"/>
                  </a:lnTo>
                  <a:lnTo>
                    <a:pt x="35283" y="209024"/>
                  </a:lnTo>
                  <a:lnTo>
                    <a:pt x="30158" y="220321"/>
                  </a:lnTo>
                  <a:lnTo>
                    <a:pt x="25419" y="231784"/>
                  </a:lnTo>
                  <a:lnTo>
                    <a:pt x="21072" y="243402"/>
                  </a:lnTo>
                  <a:lnTo>
                    <a:pt x="17121" y="255161"/>
                  </a:lnTo>
                  <a:lnTo>
                    <a:pt x="13571" y="267046"/>
                  </a:lnTo>
                  <a:lnTo>
                    <a:pt x="10426" y="279046"/>
                  </a:lnTo>
                  <a:lnTo>
                    <a:pt x="7690" y="291145"/>
                  </a:lnTo>
                  <a:lnTo>
                    <a:pt x="5366" y="303330"/>
                  </a:lnTo>
                  <a:lnTo>
                    <a:pt x="3456" y="315586"/>
                  </a:lnTo>
                  <a:lnTo>
                    <a:pt x="1963" y="327901"/>
                  </a:lnTo>
                  <a:lnTo>
                    <a:pt x="889" y="340259"/>
                  </a:lnTo>
                  <a:lnTo>
                    <a:pt x="234" y="352646"/>
                  </a:lnTo>
                  <a:lnTo>
                    <a:pt x="0" y="365048"/>
                  </a:lnTo>
                  <a:lnTo>
                    <a:pt x="186" y="377451"/>
                  </a:lnTo>
                  <a:lnTo>
                    <a:pt x="792" y="389841"/>
                  </a:lnTo>
                  <a:lnTo>
                    <a:pt x="1819" y="402203"/>
                  </a:lnTo>
                  <a:lnTo>
                    <a:pt x="3264" y="414523"/>
                  </a:lnTo>
                  <a:lnTo>
                    <a:pt x="5126" y="426787"/>
                  </a:lnTo>
                  <a:lnTo>
                    <a:pt x="7403" y="438981"/>
                  </a:lnTo>
                  <a:lnTo>
                    <a:pt x="10092" y="451091"/>
                  </a:lnTo>
                  <a:lnTo>
                    <a:pt x="13190" y="463102"/>
                  </a:lnTo>
                  <a:lnTo>
                    <a:pt x="16694" y="475001"/>
                  </a:lnTo>
                  <a:lnTo>
                    <a:pt x="20599" y="486775"/>
                  </a:lnTo>
                  <a:lnTo>
                    <a:pt x="24901" y="498410"/>
                  </a:lnTo>
                  <a:lnTo>
                    <a:pt x="29595" y="509892"/>
                  </a:lnTo>
                  <a:lnTo>
                    <a:pt x="34676" y="521208"/>
                  </a:lnTo>
                  <a:lnTo>
                    <a:pt x="40137" y="532346"/>
                  </a:lnTo>
                  <a:lnTo>
                    <a:pt x="45973" y="543292"/>
                  </a:lnTo>
                  <a:lnTo>
                    <a:pt x="52177" y="554033"/>
                  </a:lnTo>
                  <a:lnTo>
                    <a:pt x="58742" y="564558"/>
                  </a:lnTo>
                  <a:lnTo>
                    <a:pt x="65660" y="574855"/>
                  </a:lnTo>
                  <a:lnTo>
                    <a:pt x="72923" y="584911"/>
                  </a:lnTo>
                  <a:lnTo>
                    <a:pt x="80522" y="594715"/>
                  </a:lnTo>
                  <a:lnTo>
                    <a:pt x="88450" y="604255"/>
                  </a:lnTo>
                  <a:lnTo>
                    <a:pt x="96697" y="613522"/>
                  </a:lnTo>
                  <a:lnTo>
                    <a:pt x="105253" y="622503"/>
                  </a:lnTo>
                  <a:lnTo>
                    <a:pt x="114109" y="631189"/>
                  </a:lnTo>
                  <a:lnTo>
                    <a:pt x="123254" y="639570"/>
                  </a:lnTo>
                  <a:lnTo>
                    <a:pt x="132679" y="647635"/>
                  </a:lnTo>
                  <a:lnTo>
                    <a:pt x="142371" y="655377"/>
                  </a:lnTo>
                  <a:lnTo>
                    <a:pt x="152320" y="662785"/>
                  </a:lnTo>
                  <a:lnTo>
                    <a:pt x="162515" y="669852"/>
                  </a:lnTo>
                  <a:lnTo>
                    <a:pt x="172944" y="676569"/>
                  </a:lnTo>
                  <a:lnTo>
                    <a:pt x="183594" y="682929"/>
                  </a:lnTo>
                  <a:lnTo>
                    <a:pt x="194454" y="688923"/>
                  </a:lnTo>
                  <a:lnTo>
                    <a:pt x="205511" y="694546"/>
                  </a:lnTo>
                  <a:lnTo>
                    <a:pt x="216752" y="699791"/>
                  </a:lnTo>
                  <a:lnTo>
                    <a:pt x="228164" y="704652"/>
                  </a:lnTo>
                  <a:lnTo>
                    <a:pt x="239735" y="709123"/>
                  </a:lnTo>
                  <a:lnTo>
                    <a:pt x="251451" y="713199"/>
                  </a:lnTo>
                  <a:lnTo>
                    <a:pt x="263298" y="716875"/>
                  </a:lnTo>
                  <a:lnTo>
                    <a:pt x="275263" y="720148"/>
                  </a:lnTo>
                  <a:lnTo>
                    <a:pt x="287332" y="723012"/>
                  </a:lnTo>
                  <a:lnTo>
                    <a:pt x="299492" y="725466"/>
                  </a:lnTo>
                  <a:lnTo>
                    <a:pt x="311727" y="727507"/>
                  </a:lnTo>
                  <a:lnTo>
                    <a:pt x="324025" y="729131"/>
                  </a:lnTo>
                  <a:lnTo>
                    <a:pt x="336371" y="730337"/>
                  </a:lnTo>
                  <a:lnTo>
                    <a:pt x="348751" y="731124"/>
                  </a:lnTo>
                  <a:lnTo>
                    <a:pt x="361150" y="731490"/>
                  </a:lnTo>
                  <a:lnTo>
                    <a:pt x="373554" y="731436"/>
                  </a:lnTo>
                  <a:lnTo>
                    <a:pt x="385950" y="730962"/>
                  </a:lnTo>
                  <a:lnTo>
                    <a:pt x="398322" y="730067"/>
                  </a:lnTo>
                  <a:lnTo>
                    <a:pt x="410657" y="728753"/>
                  </a:lnTo>
                  <a:lnTo>
                    <a:pt x="422940" y="727022"/>
                  </a:lnTo>
                  <a:lnTo>
                    <a:pt x="435157" y="724875"/>
                  </a:lnTo>
                  <a:lnTo>
                    <a:pt x="447295" y="722316"/>
                  </a:lnTo>
                  <a:lnTo>
                    <a:pt x="459338" y="719346"/>
                  </a:lnTo>
                  <a:lnTo>
                    <a:pt x="471275" y="715969"/>
                  </a:lnTo>
                  <a:lnTo>
                    <a:pt x="483089" y="712190"/>
                  </a:lnTo>
                  <a:lnTo>
                    <a:pt x="494769" y="708012"/>
                  </a:lnTo>
                  <a:lnTo>
                    <a:pt x="506301" y="703440"/>
                  </a:lnTo>
                  <a:lnTo>
                    <a:pt x="517670" y="698480"/>
                  </a:lnTo>
                  <a:lnTo>
                    <a:pt x="528865" y="693138"/>
                  </a:lnTo>
                  <a:lnTo>
                    <a:pt x="539873" y="687419"/>
                  </a:lnTo>
                  <a:lnTo>
                    <a:pt x="550680" y="681330"/>
                  </a:lnTo>
                  <a:lnTo>
                    <a:pt x="561275" y="674878"/>
                  </a:lnTo>
                  <a:lnTo>
                    <a:pt x="571644" y="668070"/>
                  </a:lnTo>
                  <a:lnTo>
                    <a:pt x="581777" y="660915"/>
                  </a:lnTo>
                  <a:lnTo>
                    <a:pt x="591661" y="653420"/>
                  </a:lnTo>
                  <a:lnTo>
                    <a:pt x="601286" y="645594"/>
                  </a:lnTo>
                  <a:lnTo>
                    <a:pt x="610640" y="637446"/>
                  </a:lnTo>
                  <a:lnTo>
                    <a:pt x="619711" y="628986"/>
                  </a:lnTo>
                  <a:lnTo>
                    <a:pt x="628491" y="620224"/>
                  </a:lnTo>
                  <a:lnTo>
                    <a:pt x="636969" y="611168"/>
                  </a:lnTo>
                  <a:lnTo>
                    <a:pt x="645135" y="601830"/>
                  </a:lnTo>
                  <a:lnTo>
                    <a:pt x="652979" y="592221"/>
                  </a:lnTo>
                  <a:lnTo>
                    <a:pt x="660493" y="582351"/>
                  </a:lnTo>
                  <a:lnTo>
                    <a:pt x="667668" y="572232"/>
                  </a:lnTo>
                  <a:lnTo>
                    <a:pt x="674496" y="561876"/>
                  </a:lnTo>
                  <a:lnTo>
                    <a:pt x="680969" y="551294"/>
                  </a:lnTo>
                  <a:lnTo>
                    <a:pt x="687079" y="540499"/>
                  </a:lnTo>
                  <a:lnTo>
                    <a:pt x="692819" y="529503"/>
                  </a:lnTo>
                  <a:lnTo>
                    <a:pt x="698184" y="518318"/>
                  </a:lnTo>
                  <a:lnTo>
                    <a:pt x="703166" y="506958"/>
                  </a:lnTo>
                  <a:lnTo>
                    <a:pt x="707760" y="495435"/>
                  </a:lnTo>
                  <a:lnTo>
                    <a:pt x="711960" y="483764"/>
                  </a:lnTo>
                  <a:lnTo>
                    <a:pt x="715763" y="471956"/>
                  </a:lnTo>
                  <a:lnTo>
                    <a:pt x="719162" y="460027"/>
                  </a:lnTo>
                  <a:lnTo>
                    <a:pt x="722156" y="447989"/>
                  </a:lnTo>
                  <a:lnTo>
                    <a:pt x="724739" y="435856"/>
                  </a:lnTo>
                  <a:lnTo>
                    <a:pt x="726910" y="423643"/>
                  </a:lnTo>
                  <a:lnTo>
                    <a:pt x="728665" y="411363"/>
                  </a:lnTo>
                  <a:lnTo>
                    <a:pt x="730002" y="399031"/>
                  </a:lnTo>
                  <a:lnTo>
                    <a:pt x="730921" y="386660"/>
                  </a:lnTo>
                  <a:lnTo>
                    <a:pt x="731420" y="374266"/>
                  </a:lnTo>
                  <a:lnTo>
                    <a:pt x="731498" y="361862"/>
                  </a:lnTo>
                  <a:lnTo>
                    <a:pt x="731156" y="349462"/>
                  </a:lnTo>
                  <a:lnTo>
                    <a:pt x="730393" y="337081"/>
                  </a:lnTo>
                  <a:lnTo>
                    <a:pt x="729211" y="324733"/>
                  </a:lnTo>
                  <a:lnTo>
                    <a:pt x="727610" y="312432"/>
                  </a:lnTo>
                  <a:lnTo>
                    <a:pt x="725594" y="300192"/>
                  </a:lnTo>
                  <a:lnTo>
                    <a:pt x="723164" y="288028"/>
                  </a:lnTo>
                  <a:lnTo>
                    <a:pt x="720322" y="275953"/>
                  </a:lnTo>
                  <a:lnTo>
                    <a:pt x="717073" y="263982"/>
                  </a:lnTo>
                  <a:lnTo>
                    <a:pt x="713420" y="252127"/>
                  </a:lnTo>
                  <a:lnTo>
                    <a:pt x="709367" y="240404"/>
                  </a:lnTo>
                  <a:lnTo>
                    <a:pt x="704918" y="228824"/>
                  </a:lnTo>
                  <a:lnTo>
                    <a:pt x="700080" y="217402"/>
                  </a:lnTo>
                  <a:lnTo>
                    <a:pt x="694857" y="206151"/>
                  </a:lnTo>
                  <a:lnTo>
                    <a:pt x="689255" y="195083"/>
                  </a:lnTo>
                  <a:lnTo>
                    <a:pt x="683282" y="184212"/>
                  </a:lnTo>
                  <a:lnTo>
                    <a:pt x="676943" y="173549"/>
                  </a:lnTo>
                  <a:lnTo>
                    <a:pt x="670246" y="163107"/>
                  </a:lnTo>
                  <a:lnTo>
                    <a:pt x="663199" y="152899"/>
                  </a:lnTo>
                  <a:lnTo>
                    <a:pt x="655810" y="142935"/>
                  </a:lnTo>
                  <a:lnTo>
                    <a:pt x="648087" y="133228"/>
                  </a:lnTo>
                  <a:lnTo>
                    <a:pt x="640040" y="123788"/>
                  </a:lnTo>
                  <a:lnTo>
                    <a:pt x="631677" y="114626"/>
                  </a:lnTo>
                  <a:lnTo>
                    <a:pt x="623008" y="105754"/>
                  </a:lnTo>
                  <a:lnTo>
                    <a:pt x="614044" y="97180"/>
                  </a:lnTo>
                  <a:lnTo>
                    <a:pt x="604794" y="88915"/>
                  </a:lnTo>
                  <a:lnTo>
                    <a:pt x="595268" y="80969"/>
                  </a:lnTo>
                  <a:lnTo>
                    <a:pt x="585479" y="73350"/>
                  </a:lnTo>
                  <a:lnTo>
                    <a:pt x="575437" y="66068"/>
                  </a:lnTo>
                  <a:lnTo>
                    <a:pt x="565154" y="59130"/>
                  </a:lnTo>
                  <a:lnTo>
                    <a:pt x="554642" y="52545"/>
                  </a:lnTo>
                  <a:lnTo>
                    <a:pt x="543913" y="46320"/>
                  </a:lnTo>
                  <a:lnTo>
                    <a:pt x="532978" y="40463"/>
                  </a:lnTo>
                  <a:lnTo>
                    <a:pt x="521851" y="34979"/>
                  </a:lnTo>
                  <a:lnTo>
                    <a:pt x="510545" y="29876"/>
                  </a:lnTo>
                  <a:lnTo>
                    <a:pt x="499072" y="25160"/>
                  </a:lnTo>
                  <a:lnTo>
                    <a:pt x="487446" y="20835"/>
                  </a:lnTo>
                  <a:lnTo>
                    <a:pt x="475679" y="16907"/>
                  </a:lnTo>
                  <a:lnTo>
                    <a:pt x="463787" y="13381"/>
                  </a:lnTo>
                  <a:lnTo>
                    <a:pt x="451781" y="10259"/>
                  </a:lnTo>
                  <a:lnTo>
                    <a:pt x="439677" y="7547"/>
                  </a:lnTo>
                  <a:lnTo>
                    <a:pt x="427488" y="5246"/>
                  </a:lnTo>
                  <a:lnTo>
                    <a:pt x="415227" y="3360"/>
                  </a:lnTo>
                  <a:lnTo>
                    <a:pt x="402910" y="1891"/>
                  </a:lnTo>
                  <a:lnTo>
                    <a:pt x="390550" y="841"/>
                  </a:lnTo>
                  <a:lnTo>
                    <a:pt x="378162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20" name="rc452">
              <a:extLst>
                <a:ext uri="{FF2B5EF4-FFF2-40B4-BE49-F238E27FC236}">
                  <a16:creationId xmlns:a16="http://schemas.microsoft.com/office/drawing/2014/main" id="{4FA6786E-C647-9160-DD3D-AB5C54E8BFC1}"/>
                </a:ext>
              </a:extLst>
            </p:cNvPr>
            <p:cNvSpPr/>
            <p:nvPr/>
          </p:nvSpPr>
          <p:spPr>
            <a:xfrm>
              <a:off x="4478925" y="8967350"/>
              <a:ext cx="201456" cy="201455"/>
            </a:xfrm>
            <a:prstGeom prst="rect">
              <a:avLst/>
            </a:prstGeom>
            <a:solidFill>
              <a:srgbClr val="595959">
                <a:alpha val="10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21" name="rc453">
              <a:extLst>
                <a:ext uri="{FF2B5EF4-FFF2-40B4-BE49-F238E27FC236}">
                  <a16:creationId xmlns:a16="http://schemas.microsoft.com/office/drawing/2014/main" id="{25A5697D-431B-93DB-7B4E-0F5D91C57C08}"/>
                </a:ext>
              </a:extLst>
            </p:cNvPr>
            <p:cNvSpPr/>
            <p:nvPr/>
          </p:nvSpPr>
          <p:spPr>
            <a:xfrm>
              <a:off x="5882698" y="8967350"/>
              <a:ext cx="201456" cy="201455"/>
            </a:xfrm>
            <a:prstGeom prst="rect">
              <a:avLst/>
            </a:prstGeom>
            <a:solidFill>
              <a:srgbClr val="595959">
                <a:alpha val="4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22" name="tx454">
              <a:extLst>
                <a:ext uri="{FF2B5EF4-FFF2-40B4-BE49-F238E27FC236}">
                  <a16:creationId xmlns:a16="http://schemas.microsoft.com/office/drawing/2014/main" id="{27C4C3B5-A0D6-DDF3-7456-57FE842A4598}"/>
                </a:ext>
              </a:extLst>
            </p:cNvPr>
            <p:cNvSpPr/>
            <p:nvPr/>
          </p:nvSpPr>
          <p:spPr>
            <a:xfrm>
              <a:off x="4815907" y="8954968"/>
              <a:ext cx="937517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expressed</a:t>
              </a:r>
            </a:p>
          </p:txBody>
        </p:sp>
        <p:sp>
          <p:nvSpPr>
            <p:cNvPr id="1623" name="tx455">
              <a:extLst>
                <a:ext uri="{FF2B5EF4-FFF2-40B4-BE49-F238E27FC236}">
                  <a16:creationId xmlns:a16="http://schemas.microsoft.com/office/drawing/2014/main" id="{53740B68-D9C0-B256-B67D-06ED41B1F6D0}"/>
                </a:ext>
              </a:extLst>
            </p:cNvPr>
            <p:cNvSpPr/>
            <p:nvPr/>
          </p:nvSpPr>
          <p:spPr>
            <a:xfrm>
              <a:off x="6219679" y="8954968"/>
              <a:ext cx="1276449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not expressed</a:t>
              </a:r>
            </a:p>
          </p:txBody>
        </p:sp>
      </p:grpSp>
      <p:sp>
        <p:nvSpPr>
          <p:cNvPr id="1624" name="TextBox 1623">
            <a:extLst>
              <a:ext uri="{FF2B5EF4-FFF2-40B4-BE49-F238E27FC236}">
                <a16:creationId xmlns:a16="http://schemas.microsoft.com/office/drawing/2014/main" id="{AA636B23-D357-8672-7408-51834E01D188}"/>
              </a:ext>
            </a:extLst>
          </p:cNvPr>
          <p:cNvSpPr txBox="1"/>
          <p:nvPr/>
        </p:nvSpPr>
        <p:spPr>
          <a:xfrm>
            <a:off x="152400" y="320615"/>
            <a:ext cx="879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DP-CCC</a:t>
            </a:r>
          </a:p>
        </p:txBody>
      </p:sp>
    </p:spTree>
    <p:extLst>
      <p:ext uri="{BB962C8B-B14F-4D97-AF65-F5344CB8AC3E}">
        <p14:creationId xmlns:p14="http://schemas.microsoft.com/office/powerpoint/2010/main" val="1956214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66689"/>
            <a:ext cx="8229600" cy="93662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/>
              <a:t>Correlation Adjusted </a:t>
            </a:r>
            <a:r>
              <a:rPr lang="en-US" sz="3600" dirty="0" err="1"/>
              <a:t>MEan</a:t>
            </a:r>
            <a:r>
              <a:rPr lang="en-US" sz="3600" dirty="0"/>
              <a:t> </a:t>
            </a:r>
            <a:r>
              <a:rPr lang="en-US" sz="3600" dirty="0" err="1"/>
              <a:t>RAnk</a:t>
            </a:r>
            <a:r>
              <a:rPr lang="en-US" sz="3600" dirty="0"/>
              <a:t> gene set test (</a:t>
            </a:r>
            <a:r>
              <a:rPr lang="en-US" sz="3600" i="1" dirty="0"/>
              <a:t>camera</a:t>
            </a:r>
            <a:r>
              <a:rPr lang="en-US" sz="3600" dirty="0"/>
              <a:t>)</a:t>
            </a:r>
            <a:endParaRPr lang="en-US" sz="3600" dirty="0">
              <a:latin typeface="Arial" charset="0"/>
              <a:ea typeface="ＭＳ Ｐゴシック" charset="0"/>
            </a:endParaRP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1928287" y="2526783"/>
            <a:ext cx="74882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/>
              <a:t>is determined only by the </a:t>
            </a:r>
            <a:r>
              <a:rPr lang="en-US" sz="2800" dirty="0">
                <a:solidFill>
                  <a:srgbClr val="CC0000"/>
                </a:solidFill>
              </a:rPr>
              <a:t>average correlation</a:t>
            </a:r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1940468" y="1123433"/>
            <a:ext cx="76327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/>
              <a:t>Variance of </a:t>
            </a:r>
            <a:r>
              <a:rPr lang="en-US" sz="2800" dirty="0">
                <a:solidFill>
                  <a:srgbClr val="0000FF"/>
                </a:solidFill>
              </a:rPr>
              <a:t>mean-rank </a:t>
            </a:r>
            <a:r>
              <a:rPr lang="en-US" sz="2800" dirty="0"/>
              <a:t>(  ) of G genes, ranked by </a:t>
            </a:r>
            <a:r>
              <a:rPr lang="en-US" sz="2800" dirty="0">
                <a:solidFill>
                  <a:srgbClr val="0000FF"/>
                </a:solidFill>
              </a:rPr>
              <a:t>moderated e-Bayes t test</a:t>
            </a:r>
          </a:p>
        </p:txBody>
      </p:sp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2063753" y="3641213"/>
            <a:ext cx="18002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/>
              <a:t>where</a:t>
            </a:r>
          </a:p>
        </p:txBody>
      </p:sp>
      <p:graphicFrame>
        <p:nvGraphicFramePr>
          <p:cNvPr id="45062" name="Object 10"/>
          <p:cNvGraphicFramePr>
            <a:graphicFrameLocks noChangeAspect="1"/>
          </p:cNvGraphicFramePr>
          <p:nvPr/>
        </p:nvGraphicFramePr>
        <p:xfrm>
          <a:off x="5423451" y="1185874"/>
          <a:ext cx="336551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639" imgH="152334" progId="Equation.3">
                  <p:embed/>
                </p:oleObj>
              </mc:Choice>
              <mc:Fallback>
                <p:oleObj name="Equation" r:id="rId3" imgW="139639" imgH="152334" progId="Equation.3">
                  <p:embed/>
                  <p:pic>
                    <p:nvPicPr>
                      <p:cNvPr id="4506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3451" y="1185874"/>
                        <a:ext cx="336551" cy="36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8" y="2993513"/>
            <a:ext cx="43211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620" y="1646652"/>
            <a:ext cx="1881980" cy="101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FDE-D330-3940-82FC-AEEB902D5D8B}" type="slidenum">
              <a:rPr lang="en-US" smtClean="0"/>
              <a:t>3</a:t>
            </a:fld>
            <a:endParaRPr lang="en-US"/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422" y="5240490"/>
            <a:ext cx="5167843" cy="133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65220" y="5825729"/>
            <a:ext cx="3312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IGC: inter-gene correlation</a:t>
            </a:r>
          </a:p>
          <a:p>
            <a:r>
              <a:rPr lang="en-US" dirty="0"/>
              <a:t>Also called Gene-wise correlation</a:t>
            </a:r>
          </a:p>
        </p:txBody>
      </p:sp>
    </p:spTree>
    <p:extLst>
      <p:ext uri="{BB962C8B-B14F-4D97-AF65-F5344CB8AC3E}">
        <p14:creationId xmlns:p14="http://schemas.microsoft.com/office/powerpoint/2010/main" val="3248634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E66DBE-F080-C556-E8A9-A6926DA01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AC6477-0159-9BBA-57B5-3FA97D88A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537" y="474733"/>
            <a:ext cx="7772400" cy="4266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E2E14B-8DED-AFF5-4AB5-93CAF497C222}"/>
              </a:ext>
            </a:extLst>
          </p:cNvPr>
          <p:cNvSpPr txBox="1"/>
          <p:nvPr/>
        </p:nvSpPr>
        <p:spPr>
          <a:xfrm>
            <a:off x="2363064" y="136526"/>
            <a:ext cx="7748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Two-Sigma based competitive gene set test (Two-Sigma-G)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D8DA3-195E-3EF1-7C05-8FBDD0545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372" y="5167828"/>
            <a:ext cx="4223657" cy="1215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2CE3BC-6E2A-DE55-7AFF-E8D485102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690" y="5329810"/>
            <a:ext cx="3389882" cy="120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3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010" y="147054"/>
            <a:ext cx="9022613" cy="62564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85190" y="147053"/>
            <a:ext cx="2049028" cy="76108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30009" y="846667"/>
            <a:ext cx="7162800" cy="35595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30010" y="723475"/>
            <a:ext cx="8910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Accommodate within-sample correlation structure; Flexible for complex experimental design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00534" y="354143"/>
            <a:ext cx="214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(allows ZINB and NB)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89401" y="6324600"/>
            <a:ext cx="594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ZINB, zero-inflated negative binomial.  NB, negative binomial.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7370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950" y="219798"/>
            <a:ext cx="8898433" cy="63863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51753" y="196449"/>
            <a:ext cx="2222696" cy="64779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1998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845" y="115456"/>
            <a:ext cx="7838153" cy="55741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51754" y="196449"/>
            <a:ext cx="1971243" cy="64779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2264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D36CE6-EEC4-1547-83BD-0108DE5CC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7D4BC-DD4F-78C7-2472-326030092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08509"/>
            <a:ext cx="4452626" cy="4248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52497C-7C7E-92D6-73F9-258E8152E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878" y="1871037"/>
            <a:ext cx="4993376" cy="24111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2D72F9-4BC8-EE21-2A68-A55CCA0C1EA8}"/>
              </a:ext>
            </a:extLst>
          </p:cNvPr>
          <p:cNvSpPr txBox="1"/>
          <p:nvPr/>
        </p:nvSpPr>
        <p:spPr>
          <a:xfrm>
            <a:off x="6601516" y="4395955"/>
            <a:ext cx="3875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Comparing to </a:t>
            </a:r>
          </a:p>
          <a:p>
            <a:r>
              <a:rPr lang="en-US" dirty="0"/>
              <a:t>Summary-statistics-based GST methods</a:t>
            </a:r>
          </a:p>
          <a:p>
            <a:r>
              <a:rPr lang="en-US" dirty="0" err="1"/>
              <a:t>iGSEA</a:t>
            </a:r>
            <a:r>
              <a:rPr lang="en-US" dirty="0"/>
              <a:t>, </a:t>
            </a:r>
            <a:r>
              <a:rPr lang="en-US" dirty="0" err="1"/>
              <a:t>iDEA</a:t>
            </a:r>
            <a:r>
              <a:rPr lang="en-US" dirty="0"/>
              <a:t>, PAGE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EF639A-6D64-354E-13AB-7C81DF700E28}"/>
              </a:ext>
            </a:extLst>
          </p:cNvPr>
          <p:cNvSpPr txBox="1"/>
          <p:nvPr/>
        </p:nvSpPr>
        <p:spPr>
          <a:xfrm>
            <a:off x="1535254" y="5433020"/>
            <a:ext cx="45785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Type-I error performance for CAMERA, GSEA, MAST and TWO-SIGMA-G using a reference set size of 30 genes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9CC52E-F1C2-B305-2FF3-C6E55A12ADAF}"/>
              </a:ext>
            </a:extLst>
          </p:cNvPr>
          <p:cNvSpPr txBox="1">
            <a:spLocks/>
          </p:cNvSpPr>
          <p:nvPr/>
        </p:nvSpPr>
        <p:spPr>
          <a:xfrm>
            <a:off x="1524000" y="1810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Two-Sigma-G controls Type I Error and has good power</a:t>
            </a:r>
          </a:p>
        </p:txBody>
      </p:sp>
    </p:spTree>
    <p:extLst>
      <p:ext uri="{BB962C8B-B14F-4D97-AF65-F5344CB8AC3E}">
        <p14:creationId xmlns:p14="http://schemas.microsoft.com/office/powerpoint/2010/main" val="2555005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02713" y="1182232"/>
            <a:ext cx="33942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10X </a:t>
            </a:r>
            <a:r>
              <a:rPr lang="en-US" sz="1400" dirty="0" err="1"/>
              <a:t>scRNAseq</a:t>
            </a:r>
            <a:r>
              <a:rPr lang="en-US" sz="1400" dirty="0"/>
              <a:t> of humanized mouse spleen</a:t>
            </a:r>
          </a:p>
          <a:p>
            <a:r>
              <a:rPr lang="en-US" sz="1400" dirty="0"/>
              <a:t>Two sample groups (three reps in each)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Mock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HIV infected</a:t>
            </a:r>
          </a:p>
          <a:p>
            <a:r>
              <a:rPr lang="en-US" sz="1400" dirty="0"/>
              <a:t>DE (HIV vs Mock)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817533" y="3662223"/>
            <a:ext cx="558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46442" y="5738554"/>
            <a:ext cx="346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Enrich Interferon related pathways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82009" y="39187"/>
            <a:ext cx="72062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Two-Sigma-G results in </a:t>
            </a:r>
          </a:p>
          <a:p>
            <a:r>
              <a:rPr lang="en-US" sz="3200" dirty="0"/>
              <a:t>HIV-infected mouse spleen </a:t>
            </a:r>
            <a:r>
              <a:rPr lang="en-US" sz="3200" dirty="0" err="1"/>
              <a:t>scRNAseq</a:t>
            </a:r>
            <a:r>
              <a:rPr lang="en-US" sz="3200" dirty="0"/>
              <a:t> data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913" y="6114257"/>
            <a:ext cx="1406193" cy="47506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9</a:t>
            </a:fld>
            <a:endParaRPr lang="uk-U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1CCD3-B1C5-8B45-A845-1303AF81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429" y="2824956"/>
            <a:ext cx="3657600" cy="3289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20CD27-ED34-7A40-AFE8-CDEB71D38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871" y="1077216"/>
            <a:ext cx="4386896" cy="44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69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8353</TotalTime>
  <Words>1819</Words>
  <Application>Microsoft Macintosh PowerPoint</Application>
  <PresentationFormat>Widescreen</PresentationFormat>
  <Paragraphs>376</Paragraphs>
  <Slides>26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等线</vt:lpstr>
      <vt:lpstr>Arial</vt:lpstr>
      <vt:lpstr>Calibri</vt:lpstr>
      <vt:lpstr>Calibri Light</vt:lpstr>
      <vt:lpstr>Cambria Math</vt:lpstr>
      <vt:lpstr>Helvetica</vt:lpstr>
      <vt:lpstr>Times New Roman</vt:lpstr>
      <vt:lpstr>Office 主题​​</vt:lpstr>
      <vt:lpstr>Acrobat Document</vt:lpstr>
      <vt:lpstr>Equation</vt:lpstr>
      <vt:lpstr>Gene set tests and Cell-Cell Communication in Single-Cell RNA Sequencing Data </vt:lpstr>
      <vt:lpstr>Gene set tests (GST) in bulk RNAseq and scRNAseq</vt:lpstr>
      <vt:lpstr>Correlation Adjusted MEan RAnk gene set test (camera)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 </vt:lpstr>
      <vt:lpstr>Cell-cell communications (CCC) mediated by intercellular ligand-receptor interactions</vt:lpstr>
      <vt:lpstr>PowerPoint Presentation</vt:lpstr>
      <vt:lpstr>PowerPoint Presentation</vt:lpstr>
      <vt:lpstr>HIV scRANseq data</vt:lpstr>
      <vt:lpstr>Our proposed DE-CCC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directions, CCC in spatial transcriptomics</vt:lpstr>
      <vt:lpstr>Acknowledgement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 Chenghao</dc:creator>
  <cp:lastModifiedBy>Wu, Di</cp:lastModifiedBy>
  <cp:revision>73</cp:revision>
  <dcterms:created xsi:type="dcterms:W3CDTF">2022-07-19T17:45:55Z</dcterms:created>
  <dcterms:modified xsi:type="dcterms:W3CDTF">2023-07-06T20:06:17Z</dcterms:modified>
</cp:coreProperties>
</file>