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60969-D610-2B9A-00C3-C976A26D3A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F9D29-E245-0A16-6B4B-30BE82A3B4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14076-8532-4CBD-2D05-886C8BF2D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EEB9-5478-4B90-85A5-8DB5B2A942BE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E4B8F-CF17-45A6-7323-C14A120D0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3FBF8-AD7A-5817-7F97-E8CA2C308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D19E-BB48-4232-A100-E2B28E4F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D2903-841D-CBBA-266D-59376AD78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FF91D1-3B27-D9CB-3812-02A664B9C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50B54-870B-E22A-7883-03368715C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EEB9-5478-4B90-85A5-8DB5B2A942BE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607E4-964B-5AC6-F9E2-0F8005CAF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924FF-AC10-BCD9-1410-C6C60719C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D19E-BB48-4232-A100-E2B28E4F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4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DD2052-3BBD-CC74-D5D5-AFC0356202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EAD753-60BA-FA05-914D-95AFA74E8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ED0B9-DCDA-9415-703E-CB8AA2C70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EEB9-5478-4B90-85A5-8DB5B2A942BE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AF588-C69B-8F6D-739E-0A1A0C848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85ED6-5CBD-754D-96BD-770480769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D19E-BB48-4232-A100-E2B28E4F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5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285A5-6D70-3A80-4D1D-60D5B0F61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BD88B-BEDF-B0B4-31AA-C090D665A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827FE-4095-F853-D873-6A03344FB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EEB9-5478-4B90-85A5-8DB5B2A942BE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CAF2B-23F1-8E00-842A-A259B3DF1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65501-6671-3010-D6F1-A36A65CFD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D19E-BB48-4232-A100-E2B28E4F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3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FA5B1-A7A0-DD93-E1A1-500F48BF6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AC3E1-9E92-ABCB-D1DA-83E234F7A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1B119-B0C2-D655-CBAC-87F11785D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EEB9-5478-4B90-85A5-8DB5B2A942BE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13CC4-A1CE-5D59-642B-959928F4A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2803C-D2B1-6C8C-7B63-D9C59418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D19E-BB48-4232-A100-E2B28E4F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92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11CEE-C1D6-C2B6-1BA3-21356F8FC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F7791-DD6F-686F-64D6-BB6B01B672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BA0C2F-8F61-2CB1-B05B-31440179F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7A0014-00C5-A1D2-5339-5C331F8E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EEB9-5478-4B90-85A5-8DB5B2A942BE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55F5B-3165-6CF5-991D-5D1B595EB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42A27-3C76-9080-04E8-D30504D88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D19E-BB48-4232-A100-E2B28E4F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29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8A568-E5E2-E015-5BC7-1C49B3F26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5DC660-CE75-2A57-7620-E00B804D1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FB093-874D-9008-002B-42EE95479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1E7814-ECAF-7B17-DC5A-98BE0627E9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C0B0CB-1BD9-5231-730D-D88EFF2D9F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D79ED6-B396-34D6-EC69-248FF215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EEB9-5478-4B90-85A5-8DB5B2A942BE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424281-F21A-85DC-8DB0-ADBDD9B85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A06B78-D5FF-160E-EB64-A8D531F3C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D19E-BB48-4232-A100-E2B28E4F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2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0C6BB-F03E-6166-64ED-A7CC1C88B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7ACEDA-1043-BF16-529E-64D6643A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EEB9-5478-4B90-85A5-8DB5B2A942BE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5648E-CB2D-B59B-B70E-0839E522D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B10E69-8084-8836-D860-F64B734F7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D19E-BB48-4232-A100-E2B28E4F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6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BA6EE6-439D-1D51-3E8A-5D6AD1BDF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EEB9-5478-4B90-85A5-8DB5B2A942BE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9B9903-75F7-7F93-D47F-C0BE04A78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69ABBF-B101-F496-AF0C-1BEEF0A6F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D19E-BB48-4232-A100-E2B28E4F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5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720C7-ACC9-5DEB-F15A-405356B62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17A78-F610-7FE2-1E58-D32F07F28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746E8B-7911-C990-21B6-B847AB452A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F1E56C-C2F7-6D50-ED01-2E1C01EC0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EEB9-5478-4B90-85A5-8DB5B2A942BE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FDF48A-ED96-871C-9532-8AB64C026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B45C0-2B7F-E2C1-AA22-C7FDDEE8F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D19E-BB48-4232-A100-E2B28E4F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610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6C3B9-BC10-9C49-C29B-AE06FAD20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4697AB-1CE5-A2BE-8B2B-928E26574E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5B5A02-78A4-B014-4D20-A7D0FFCD6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B4069-E3AA-8561-618D-CCA8666B2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EEB9-5478-4B90-85A5-8DB5B2A942BE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09E9B0-E727-0CEC-779D-4989B576E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8A3B8-D2DF-2763-E455-A4CA14D8F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D19E-BB48-4232-A100-E2B28E4F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2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1F3C6D-8463-4713-C52A-E1677815D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7BDA7-87F9-2D5F-F402-88981853F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7CBA0-0652-9061-9ABE-1C477D587B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4EEB9-5478-4B90-85A5-8DB5B2A942BE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EC502-71B8-23C2-F006-E062785A41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72901-2D23-AEB7-810A-D5B12A355A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ED19E-BB48-4232-A100-E2B28E4F9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0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nowy landscape with mountains in the background&#10;&#10;Description automatically generated with medium confidence">
            <a:extLst>
              <a:ext uri="{FF2B5EF4-FFF2-40B4-BE49-F238E27FC236}">
                <a16:creationId xmlns:a16="http://schemas.microsoft.com/office/drawing/2014/main" id="{0C4F1321-C675-65A4-B94A-4F451C2CE3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70064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078FBFC-283B-A23D-17A1-BEAF1FA94C40}"/>
              </a:ext>
            </a:extLst>
          </p:cNvPr>
          <p:cNvSpPr txBox="1"/>
          <p:nvPr/>
        </p:nvSpPr>
        <p:spPr>
          <a:xfrm>
            <a:off x="266699" y="770553"/>
            <a:ext cx="1165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Applications of Hodge Theory on Networks 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(BIRS, January 2023)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35FD28-E2B3-2866-15AF-03D21705C732}"/>
              </a:ext>
            </a:extLst>
          </p:cNvPr>
          <p:cNvSpPr/>
          <p:nvPr/>
        </p:nvSpPr>
        <p:spPr>
          <a:xfrm>
            <a:off x="-1" y="4251366"/>
            <a:ext cx="12192001" cy="27550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001D41B-4B58-AF02-3761-272BD7649C84}"/>
              </a:ext>
            </a:extLst>
          </p:cNvPr>
          <p:cNvSpPr txBox="1">
            <a:spLocks/>
          </p:cNvSpPr>
          <p:nvPr/>
        </p:nvSpPr>
        <p:spPr>
          <a:xfrm>
            <a:off x="72242" y="4153354"/>
            <a:ext cx="10515600" cy="7214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latin typeface="Century Gothic" panose="020B0502020202020204" pitchFamily="34" charset="0"/>
              </a:rPr>
              <a:t>Details: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DB33F3-E326-2589-318A-3673B8D7FC40}"/>
              </a:ext>
            </a:extLst>
          </p:cNvPr>
          <p:cNvSpPr txBox="1"/>
          <p:nvPr/>
        </p:nvSpPr>
        <p:spPr>
          <a:xfrm>
            <a:off x="213756" y="4969823"/>
            <a:ext cx="11815948" cy="156966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Century Gothic" panose="020B0502020202020204" pitchFamily="34" charset="0"/>
              </a:rPr>
              <a:t>Schedule:</a:t>
            </a:r>
            <a:r>
              <a:rPr lang="en-US" sz="1600" dirty="0">
                <a:latin typeface="Century Gothic" panose="020B0502020202020204" pitchFamily="34" charset="0"/>
              </a:rPr>
              <a:t> (available on the workshop website)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MTW: talk and discussion days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Thursday: workshop talks and group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Century Gothic" panose="020B0502020202020204" pitchFamily="34" charset="0"/>
              </a:rPr>
              <a:t>Hybrid format: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Shared slack workspace for all members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Zoom links for remote talks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Talks are recorded, and slides can be uploaded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Century Gothic" panose="020B0502020202020204" pitchFamily="34" charset="0"/>
              </a:rPr>
              <a:t>On Site</a:t>
            </a:r>
            <a:r>
              <a:rPr lang="en-US" sz="1600" dirty="0">
                <a:latin typeface="Century Gothic" panose="020B0502020202020204" pitchFamily="34" charset="0"/>
              </a:rPr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Group photo today at 2:00 pm in the TCPL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Short walk to town, shuttles to sight-seeing (ROAM bus)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i="1" dirty="0">
                <a:latin typeface="Century Gothic" panose="020B0502020202020204" pitchFamily="34" charset="0"/>
              </a:rPr>
              <a:t>Enjoy Banff! </a:t>
            </a:r>
          </a:p>
        </p:txBody>
      </p:sp>
    </p:spTree>
    <p:extLst>
      <p:ext uri="{BB962C8B-B14F-4D97-AF65-F5344CB8AC3E}">
        <p14:creationId xmlns:p14="http://schemas.microsoft.com/office/powerpoint/2010/main" val="173562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</dc:creator>
  <cp:lastModifiedBy>Alexander</cp:lastModifiedBy>
  <cp:revision>1</cp:revision>
  <dcterms:created xsi:type="dcterms:W3CDTF">2023-01-30T14:27:59Z</dcterms:created>
  <dcterms:modified xsi:type="dcterms:W3CDTF">2023-01-30T14:53:19Z</dcterms:modified>
</cp:coreProperties>
</file>